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rels" ContentType="application/vnd.openxmlformats-package.relationships+xml"/>
  <Override PartName="/customXml/itemProps174.xml" ContentType="application/vnd.openxmlformats-officedocument.customXmlProperties+xml"/>
  <Override PartName="/customXml/itemProps175.xml" ContentType="application/vnd.openxmlformats-officedocument.customXmlProperties+xml"/>
  <Override PartName="/customXml/itemProps176.xml" ContentType="application/vnd.openxmlformats-officedocument.customXmlProperties+xml"/>
  <Override PartName="/customXml/itemProps177.xml" ContentType="application/vnd.openxmlformats-officedocument.customXmlProperties+xml"/>
  <Override PartName="/customXml/itemProps178.xml" ContentType="application/vnd.openxmlformats-officedocument.customXmlProperties+xml"/>
  <Override PartName="/customXml/itemProps179.xml" ContentType="application/vnd.openxmlformats-officedocument.customXmlProperties+xml"/>
  <Override PartName="/customXml/itemProps180.xml" ContentType="application/vnd.openxmlformats-officedocument.customXmlProperties+xml"/>
  <Override PartName="/customXml/itemProps181.xml" ContentType="application/vnd.openxmlformats-officedocument.customXmlProperties+xml"/>
  <Override PartName="/customXml/itemProps182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handoutMasters/handoutMaster1.xml" ContentType="application/vnd.openxmlformats-officedocument.presentationml.handoutMaster+xml"/>
  <Override PartName="/ppt/media/image11.svg" ContentType="image/svg+xml"/>
  <Override PartName="/ppt/media/image13.svg" ContentType="image/svg+xml"/>
  <Override PartName="/ppt/media/image15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8.xml" ContentType="application/vnd.openxmlformats-officedocument.presentationml.tags+xml"/>
  <Override PartName="/ppt/tags/tag183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  <Override PartName="/ppt/webExtensions/webExtension1.xml" ContentType="application/vnd.wps-officedocument.webExtension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8"/>
  </p:notesMasterIdLst>
  <p:handoutMasterIdLst>
    <p:handoutMasterId r:id="rId16"/>
  </p:handoutMasterIdLst>
  <p:sldIdLst>
    <p:sldId id="270" r:id="rId4"/>
    <p:sldId id="271" r:id="rId5"/>
    <p:sldId id="272" r:id="rId6"/>
    <p:sldId id="298" r:id="rId7"/>
    <p:sldId id="334" r:id="rId9"/>
    <p:sldId id="354" r:id="rId10"/>
    <p:sldId id="299" r:id="rId11"/>
    <p:sldId id="335" r:id="rId12"/>
    <p:sldId id="278" r:id="rId13"/>
    <p:sldId id="385" r:id="rId14"/>
    <p:sldId id="281" r:id="rId15"/>
  </p:sldIdLst>
  <p:sldSz cx="12192000" cy="6858000"/>
  <p:notesSz cx="6858000" cy="9144000"/>
  <p:embeddedFontLst>
    <p:embeddedFont>
      <p:font typeface="MiSans Heavy" panose="00000A00000000000000" charset="-122"/>
      <p:bold r:id="rId22"/>
    </p:embeddedFont>
    <p:embeddedFont>
      <p:font typeface="方正公文黑体" panose="02000500000000000000" charset="-122"/>
      <p:regular r:id="rId23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6" userDrawn="1">
          <p15:clr>
            <a:srgbClr val="A4A3A4"/>
          </p15:clr>
        </p15:guide>
        <p15:guide id="2" pos="38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2C95"/>
    <a:srgbClr val="1046A3"/>
    <a:srgbClr val="668BD2"/>
    <a:srgbClr val="9CB8FF"/>
    <a:srgbClr val="3862B7"/>
    <a:srgbClr val="4470BB"/>
    <a:srgbClr val="F5F7F9"/>
    <a:srgbClr val="99C0FB"/>
    <a:srgbClr val="1F4EA6"/>
    <a:srgbClr val="194B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浅色样式 3 - 强调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6"/>
        <p:guide pos="388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2" Type="http://schemas.openxmlformats.org/officeDocument/2006/relationships/tags" Target="tags/tag183.xml"/><Relationship Id="rId31" Type="http://schemas.openxmlformats.org/officeDocument/2006/relationships/customXml" Target="../customXml/item9.xml"/><Relationship Id="rId30" Type="http://schemas.openxmlformats.org/officeDocument/2006/relationships/customXml" Target="../customXml/item8.xml"/><Relationship Id="rId3" Type="http://schemas.openxmlformats.org/officeDocument/2006/relationships/slideMaster" Target="slideMasters/slideMaster2.xml"/><Relationship Id="rId29" Type="http://schemas.openxmlformats.org/officeDocument/2006/relationships/customXml" Target="../customXml/item7.xml"/><Relationship Id="rId28" Type="http://schemas.openxmlformats.org/officeDocument/2006/relationships/customXml" Target="../customXml/item6.xml"/><Relationship Id="rId27" Type="http://schemas.openxmlformats.org/officeDocument/2006/relationships/customXml" Target="../customXml/item5.xml"/><Relationship Id="rId26" Type="http://schemas.openxmlformats.org/officeDocument/2006/relationships/customXml" Target="../customXml/item4.xml"/><Relationship Id="rId25" Type="http://schemas.openxmlformats.org/officeDocument/2006/relationships/customXml" Target="../customXml/item3.xml"/><Relationship Id="rId24" Type="http://schemas.openxmlformats.org/officeDocument/2006/relationships/customXml" Target="../customXml/item2.xml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customXml" Target="../customXml/item1.xml"/><Relationship Id="rId20" Type="http://schemas.openxmlformats.org/officeDocument/2006/relationships/customXmlProps" Target="../customXml/itemProps174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MiSans Heavy" panose="00000A00000000000000" charset="-122"/>
              <a:ea typeface="MiSans Heavy" panose="00000A00000000000000" charset="-122"/>
              <a:sym typeface="MiSans Heavy" panose="00000A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MiSans Heavy" panose="00000A00000000000000" charset="-122"/>
                <a:ea typeface="MiSans Heavy" panose="00000A00000000000000" charset="-122"/>
                <a:sym typeface="MiSans Heavy" panose="00000A00000000000000" charset="-122"/>
              </a:rPr>
            </a:fld>
            <a:endParaRPr lang="zh-CN" altLang="en-US">
              <a:latin typeface="MiSans Heavy" panose="00000A00000000000000" charset="-122"/>
              <a:ea typeface="MiSans Heavy" panose="00000A00000000000000" charset="-122"/>
              <a:sym typeface="MiSans Heavy" panose="00000A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MiSans Heavy" panose="00000A00000000000000" charset="-122"/>
              <a:ea typeface="MiSans Heavy" panose="00000A00000000000000" charset="-122"/>
              <a:sym typeface="MiSans Heavy" panose="00000A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MiSans Heavy" panose="00000A00000000000000" charset="-122"/>
                <a:ea typeface="MiSans Heavy" panose="00000A00000000000000" charset="-122"/>
                <a:sym typeface="MiSans Heavy" panose="00000A00000000000000" charset="-122"/>
              </a:rPr>
            </a:fld>
            <a:endParaRPr lang="zh-CN" altLang="en-US">
              <a:latin typeface="MiSans Heavy" panose="00000A00000000000000" charset="-122"/>
              <a:ea typeface="MiSans Heavy" panose="00000A00000000000000" charset="-122"/>
              <a:sym typeface="MiSans Heavy" panose="00000A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Sans Heavy" panose="00000A00000000000000" charset="-122"/>
                <a:ea typeface="MiSans Heavy" panose="00000A00000000000000" charset="-122"/>
                <a:sym typeface="MiSans Heavy" panose="00000A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Sans Heavy" panose="00000A00000000000000" charset="-122"/>
                <a:ea typeface="MiSans Heavy" panose="00000A00000000000000" charset="-122"/>
                <a:sym typeface="MiSans Heavy" panose="00000A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Sans Heavy" panose="00000A00000000000000" charset="-122"/>
                <a:ea typeface="MiSans Heavy" panose="00000A00000000000000" charset="-122"/>
                <a:sym typeface="MiSans Heavy" panose="00000A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Sans Heavy" panose="00000A00000000000000" charset="-122"/>
                <a:ea typeface="MiSans Heavy" panose="00000A00000000000000" charset="-122"/>
                <a:sym typeface="MiSans Heavy" panose="00000A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Sans Heavy" panose="00000A00000000000000" charset="-122"/>
        <a:ea typeface="MiSans Heavy" panose="00000A00000000000000" charset="-122"/>
        <a:cs typeface="+mn-cs"/>
        <a:sym typeface="MiSans Heavy" panose="00000A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Sans Heavy" panose="00000A00000000000000" charset="-122"/>
        <a:ea typeface="MiSans Heavy" panose="00000A00000000000000" charset="-122"/>
        <a:cs typeface="+mn-cs"/>
        <a:sym typeface="MiSans Heavy" panose="00000A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Sans Heavy" panose="00000A00000000000000" charset="-122"/>
        <a:ea typeface="MiSans Heavy" panose="00000A00000000000000" charset="-122"/>
        <a:cs typeface="+mn-cs"/>
        <a:sym typeface="MiSans Heavy" panose="00000A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Sans Heavy" panose="00000A00000000000000" charset="-122"/>
        <a:ea typeface="MiSans Heavy" panose="00000A00000000000000" charset="-122"/>
        <a:cs typeface="+mn-cs"/>
        <a:sym typeface="MiSans Heavy" panose="00000A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Sans Heavy" panose="00000A00000000000000" charset="-122"/>
        <a:ea typeface="MiSans Heavy" panose="00000A00000000000000" charset="-122"/>
        <a:cs typeface="+mn-cs"/>
        <a:sym typeface="MiSans Heavy" panose="00000A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>
                <a:ea typeface="MiSans Heavy" panose="00000A00000000000000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ea typeface="MiSans Heavy" panose="00000A00000000000000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>
              <a:defRPr>
                <a:ea typeface="MiSans Heavy" panose="00000A00000000000000" charset="-122"/>
              </a:defRPr>
            </a:lvl1pPr>
            <a:lvl2pPr>
              <a:defRPr>
                <a:ea typeface="MiSans Heavy" panose="00000A00000000000000" charset="-122"/>
              </a:defRPr>
            </a:lvl2pPr>
            <a:lvl3pPr>
              <a:defRPr>
                <a:ea typeface="MiSans Heavy" panose="00000A00000000000000" charset="-122"/>
              </a:defRPr>
            </a:lvl3pPr>
            <a:lvl4pPr>
              <a:defRPr>
                <a:ea typeface="MiSans Heavy" panose="00000A00000000000000" charset="-122"/>
              </a:defRPr>
            </a:lvl4pPr>
            <a:lvl5pPr>
              <a:defRPr>
                <a:ea typeface="MiSans Heavy" panose="00000A00000000000000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>
                <a:ea typeface="MiSans Heavy" panose="00000A00000000000000" charset="-122"/>
              </a:defRPr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>
                <a:ea typeface="MiSans Heavy" panose="00000A00000000000000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>
                <a:ea typeface="MiSans Heavy" panose="00000A00000000000000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ea typeface="MiSans Heavy" panose="00000A00000000000000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>
              <a:defRPr>
                <a:ea typeface="MiSans Heavy" panose="00000A00000000000000" charset="-122"/>
              </a:defRPr>
            </a:lvl1pPr>
          </a:lstStyle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>
              <a:defRPr>
                <a:ea typeface="MiSans Heavy" panose="00000A00000000000000" charset="-122"/>
              </a:defRPr>
            </a:lvl1pPr>
            <a:lvl2pPr>
              <a:defRPr>
                <a:ea typeface="MiSans Heavy" panose="00000A00000000000000" charset="-122"/>
              </a:defRPr>
            </a:lvl2pPr>
            <a:lvl3pPr>
              <a:defRPr>
                <a:ea typeface="MiSans Heavy" panose="00000A00000000000000" charset="-122"/>
              </a:defRPr>
            </a:lvl3pPr>
            <a:lvl4pPr>
              <a:defRPr>
                <a:ea typeface="MiSans Heavy" panose="00000A00000000000000" charset="-122"/>
              </a:defRPr>
            </a:lvl4pPr>
            <a:lvl5pPr>
              <a:defRPr>
                <a:ea typeface="MiSans Heavy" panose="00000A00000000000000" charset="-122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>
                <a:ea typeface="MiSans Heavy" panose="00000A00000000000000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ea typeface="MiSans Heavy" panose="00000A00000000000000" charset="-122"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>
              <a:defRPr>
                <a:ea typeface="MiSans Heavy" panose="00000A00000000000000" charset="-122"/>
              </a:defRPr>
            </a:lvl1pPr>
          </a:lstStyle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>
              <a:defRPr>
                <a:ea typeface="MiSans Heavy" panose="00000A00000000000000" charset="-122"/>
              </a:defRPr>
            </a:lvl1pPr>
            <a:lvl2pPr>
              <a:defRPr>
                <a:ea typeface="MiSans Heavy" panose="00000A00000000000000" charset="-122"/>
              </a:defRPr>
            </a:lvl2pPr>
            <a:lvl3pPr>
              <a:defRPr>
                <a:ea typeface="MiSans Heavy" panose="00000A00000000000000" charset="-122"/>
              </a:defRPr>
            </a:lvl3pPr>
            <a:lvl4pPr>
              <a:defRPr>
                <a:ea typeface="MiSans Heavy" panose="00000A00000000000000" charset="-122"/>
              </a:defRPr>
            </a:lvl4pPr>
            <a:lvl5pPr>
              <a:defRPr>
                <a:ea typeface="MiSans Heavy" panose="00000A00000000000000" charset="-122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>
              <a:defRPr>
                <a:ea typeface="MiSans Heavy" panose="00000A00000000000000" charset="-122"/>
              </a:defRPr>
            </a:lvl1pPr>
            <a:lvl2pPr>
              <a:defRPr>
                <a:ea typeface="MiSans Heavy" panose="00000A00000000000000" charset="-122"/>
              </a:defRPr>
            </a:lvl2pPr>
            <a:lvl3pPr>
              <a:defRPr>
                <a:ea typeface="MiSans Heavy" panose="00000A00000000000000" charset="-122"/>
              </a:defRPr>
            </a:lvl3pPr>
            <a:lvl4pPr>
              <a:defRPr>
                <a:ea typeface="MiSans Heavy" panose="00000A00000000000000" charset="-122"/>
              </a:defRPr>
            </a:lvl4pPr>
            <a:lvl5pPr>
              <a:defRPr>
                <a:ea typeface="MiSans Heavy" panose="00000A00000000000000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>
              <a:defRPr>
                <a:ea typeface="MiSans Heavy" panose="00000A00000000000000" charset="-122"/>
              </a:defRPr>
            </a:lvl1pPr>
          </a:lstStyle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  <a:ea typeface="MiSans Heavy" panose="00000A00000000000000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>
              <a:defRPr>
                <a:ea typeface="MiSans Heavy" panose="00000A00000000000000" charset="-122"/>
              </a:defRPr>
            </a:lvl1pPr>
            <a:lvl2pPr>
              <a:defRPr>
                <a:ea typeface="MiSans Heavy" panose="00000A00000000000000" charset="-122"/>
              </a:defRPr>
            </a:lvl2pPr>
            <a:lvl3pPr>
              <a:defRPr>
                <a:ea typeface="MiSans Heavy" panose="00000A00000000000000" charset="-122"/>
              </a:defRPr>
            </a:lvl3pPr>
            <a:lvl4pPr>
              <a:defRPr>
                <a:ea typeface="MiSans Heavy" panose="00000A00000000000000" charset="-122"/>
              </a:defRPr>
            </a:lvl4pPr>
            <a:lvl5pPr>
              <a:defRPr>
                <a:ea typeface="MiSans Heavy" panose="00000A00000000000000" charset="-122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  <a:ea typeface="MiSans Heavy" panose="00000A00000000000000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>
              <a:defRPr>
                <a:ea typeface="MiSans Heavy" panose="00000A00000000000000" charset="-122"/>
              </a:defRPr>
            </a:lvl1pPr>
            <a:lvl2pPr>
              <a:defRPr>
                <a:ea typeface="MiSans Heavy" panose="00000A00000000000000" charset="-122"/>
              </a:defRPr>
            </a:lvl2pPr>
            <a:lvl3pPr>
              <a:defRPr>
                <a:ea typeface="MiSans Heavy" panose="00000A00000000000000" charset="-122"/>
              </a:defRPr>
            </a:lvl3pPr>
            <a:lvl4pPr>
              <a:defRPr>
                <a:ea typeface="MiSans Heavy" panose="00000A00000000000000" charset="-122"/>
              </a:defRPr>
            </a:lvl4pPr>
            <a:lvl5pPr>
              <a:defRPr>
                <a:ea typeface="MiSans Heavy" panose="00000A00000000000000" charset="-122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>
              <a:defRPr>
                <a:ea typeface="MiSans Heavy" panose="00000A00000000000000" charset="-122"/>
              </a:defRPr>
            </a:lvl1pPr>
          </a:lstStyle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>
                <a:ea typeface="MiSans Heavy" panose="00000A00000000000000" charset="-122"/>
              </a:defRPr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>
              <a:defRPr>
                <a:ea typeface="MiSans Heavy" panose="00000A00000000000000" charset="-122"/>
              </a:defRPr>
            </a:lvl1pPr>
          </a:lstStyle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>
              <a:defRPr>
                <a:ea typeface="MiSans Heavy" panose="00000A00000000000000" charset="-122"/>
              </a:defRPr>
            </a:lvl1pPr>
            <a:lvl2pPr>
              <a:defRPr>
                <a:ea typeface="MiSans Heavy" panose="00000A00000000000000" charset="-122"/>
              </a:defRPr>
            </a:lvl2pPr>
            <a:lvl3pPr>
              <a:defRPr>
                <a:ea typeface="MiSans Heavy" panose="00000A00000000000000" charset="-122"/>
              </a:defRPr>
            </a:lvl3pPr>
            <a:lvl4pPr>
              <a:defRPr>
                <a:ea typeface="MiSans Heavy" panose="00000A00000000000000" charset="-122"/>
              </a:defRPr>
            </a:lvl4pPr>
            <a:lvl5pPr>
              <a:defRPr>
                <a:ea typeface="MiSans Heavy" panose="00000A00000000000000" charset="-122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>
                <a:ea typeface="MiSans Heavy" panose="00000A00000000000000" charset="-122"/>
              </a:defRPr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>
                <a:ea typeface="MiSans Heavy" panose="00000A00000000000000" charset="-122"/>
              </a:defRPr>
            </a:lvl1pPr>
            <a:lvl2pPr marL="685800" indent="-228600">
              <a:defRPr spc="300">
                <a:ea typeface="MiSans Heavy" panose="00000A00000000000000" charset="-122"/>
              </a:defRPr>
            </a:lvl2pPr>
            <a:lvl3pPr marL="1143000" indent="-228600">
              <a:defRPr spc="300">
                <a:ea typeface="MiSans Heavy" panose="00000A00000000000000" charset="-122"/>
              </a:defRPr>
            </a:lvl3pPr>
            <a:lvl4pPr marL="1600200" indent="-228600">
              <a:defRPr spc="300">
                <a:ea typeface="MiSans Heavy" panose="00000A00000000000000" charset="-122"/>
              </a:defRPr>
            </a:lvl4pPr>
            <a:lvl5pPr marL="2057400" indent="-228600">
              <a:defRPr spc="300">
                <a:ea typeface="MiSans Heavy" panose="00000A00000000000000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>
              <a:defRPr>
                <a:ea typeface="MiSans Heavy" panose="00000A00000000000000" charset="-122"/>
              </a:defRPr>
            </a:lvl1pPr>
            <a:lvl2pPr>
              <a:defRPr>
                <a:ea typeface="MiSans Heavy" panose="00000A00000000000000" charset="-122"/>
              </a:defRPr>
            </a:lvl2pPr>
            <a:lvl3pPr>
              <a:defRPr>
                <a:ea typeface="MiSans Heavy" panose="00000A00000000000000" charset="-122"/>
              </a:defRPr>
            </a:lvl3pPr>
            <a:lvl4pPr>
              <a:defRPr>
                <a:ea typeface="MiSans Heavy" panose="00000A00000000000000" charset="-122"/>
              </a:defRPr>
            </a:lvl4pPr>
            <a:lvl5pPr>
              <a:defRPr>
                <a:ea typeface="MiSans Heavy" panose="00000A00000000000000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>
                <a:ea typeface="MiSans Heavy" panose="00000A00000000000000" charset="-122"/>
              </a:defRPr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>
                <a:ea typeface="MiSans Heavy" panose="00000A00000000000000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>
                <a:ea typeface="MiSans Heavy" panose="00000A00000000000000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ea typeface="MiSans Heavy" panose="00000A00000000000000" charset="-122"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>
              <a:defRPr>
                <a:ea typeface="MiSans Heavy" panose="00000A00000000000000" charset="-122"/>
              </a:defRPr>
            </a:lvl1pPr>
          </a:lstStyle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>
              <a:defRPr>
                <a:ea typeface="MiSans Heavy" panose="00000A00000000000000" charset="-122"/>
              </a:defRPr>
            </a:lvl1pPr>
            <a:lvl2pPr>
              <a:defRPr>
                <a:ea typeface="MiSans Heavy" panose="00000A00000000000000" charset="-122"/>
              </a:defRPr>
            </a:lvl2pPr>
            <a:lvl3pPr>
              <a:defRPr>
                <a:ea typeface="MiSans Heavy" panose="00000A00000000000000" charset="-122"/>
              </a:defRPr>
            </a:lvl3pPr>
            <a:lvl4pPr>
              <a:defRPr>
                <a:ea typeface="MiSans Heavy" panose="00000A00000000000000" charset="-122"/>
              </a:defRPr>
            </a:lvl4pPr>
            <a:lvl5pPr>
              <a:defRPr>
                <a:ea typeface="MiSans Heavy" panose="00000A00000000000000" charset="-122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>
              <a:defRPr>
                <a:ea typeface="MiSans Heavy" panose="00000A00000000000000" charset="-122"/>
              </a:defRPr>
            </a:lvl1pPr>
            <a:lvl2pPr>
              <a:defRPr>
                <a:ea typeface="MiSans Heavy" panose="00000A00000000000000" charset="-122"/>
              </a:defRPr>
            </a:lvl2pPr>
            <a:lvl3pPr>
              <a:defRPr>
                <a:ea typeface="MiSans Heavy" panose="00000A00000000000000" charset="-122"/>
              </a:defRPr>
            </a:lvl3pPr>
            <a:lvl4pPr>
              <a:defRPr>
                <a:ea typeface="MiSans Heavy" panose="00000A00000000000000" charset="-122"/>
              </a:defRPr>
            </a:lvl4pPr>
            <a:lvl5pPr>
              <a:defRPr>
                <a:ea typeface="MiSans Heavy" panose="00000A00000000000000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>
              <a:defRPr>
                <a:ea typeface="MiSans Heavy" panose="00000A00000000000000" charset="-122"/>
              </a:defRPr>
            </a:lvl1pPr>
          </a:lstStyle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  <a:ea typeface="MiSans Heavy" panose="00000A00000000000000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>
              <a:defRPr>
                <a:ea typeface="MiSans Heavy" panose="00000A00000000000000" charset="-122"/>
              </a:defRPr>
            </a:lvl1pPr>
            <a:lvl2pPr>
              <a:defRPr>
                <a:ea typeface="MiSans Heavy" panose="00000A00000000000000" charset="-122"/>
              </a:defRPr>
            </a:lvl2pPr>
            <a:lvl3pPr>
              <a:defRPr>
                <a:ea typeface="MiSans Heavy" panose="00000A00000000000000" charset="-122"/>
              </a:defRPr>
            </a:lvl3pPr>
            <a:lvl4pPr>
              <a:defRPr>
                <a:ea typeface="MiSans Heavy" panose="00000A00000000000000" charset="-122"/>
              </a:defRPr>
            </a:lvl4pPr>
            <a:lvl5pPr>
              <a:defRPr>
                <a:ea typeface="MiSans Heavy" panose="00000A00000000000000" charset="-122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  <a:ea typeface="MiSans Heavy" panose="00000A00000000000000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>
              <a:defRPr>
                <a:ea typeface="MiSans Heavy" panose="00000A00000000000000" charset="-122"/>
              </a:defRPr>
            </a:lvl1pPr>
            <a:lvl2pPr>
              <a:defRPr>
                <a:ea typeface="MiSans Heavy" panose="00000A00000000000000" charset="-122"/>
              </a:defRPr>
            </a:lvl2pPr>
            <a:lvl3pPr>
              <a:defRPr>
                <a:ea typeface="MiSans Heavy" panose="00000A00000000000000" charset="-122"/>
              </a:defRPr>
            </a:lvl3pPr>
            <a:lvl4pPr>
              <a:defRPr>
                <a:ea typeface="MiSans Heavy" panose="00000A00000000000000" charset="-122"/>
              </a:defRPr>
            </a:lvl4pPr>
            <a:lvl5pPr>
              <a:defRPr>
                <a:ea typeface="MiSans Heavy" panose="00000A00000000000000" charset="-122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>
              <a:defRPr>
                <a:ea typeface="MiSans Heavy" panose="00000A00000000000000" charset="-122"/>
              </a:defRPr>
            </a:lvl1pPr>
          </a:lstStyle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>
                <a:ea typeface="MiSans Heavy" panose="00000A00000000000000" charset="-122"/>
              </a:defRPr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>
                <a:ea typeface="MiSans Heavy" panose="00000A00000000000000" charset="-122"/>
              </a:defRPr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>
                <a:ea typeface="MiSans Heavy" panose="00000A00000000000000" charset="-122"/>
              </a:defRPr>
            </a:lvl1pPr>
            <a:lvl2pPr marL="685800" indent="-228600">
              <a:defRPr spc="300">
                <a:ea typeface="MiSans Heavy" panose="00000A00000000000000" charset="-122"/>
              </a:defRPr>
            </a:lvl2pPr>
            <a:lvl3pPr marL="1143000" indent="-228600">
              <a:defRPr spc="300">
                <a:ea typeface="MiSans Heavy" panose="00000A00000000000000" charset="-122"/>
              </a:defRPr>
            </a:lvl3pPr>
            <a:lvl4pPr marL="1600200" indent="-228600">
              <a:defRPr spc="300">
                <a:ea typeface="MiSans Heavy" panose="00000A00000000000000" charset="-122"/>
              </a:defRPr>
            </a:lvl4pPr>
            <a:lvl5pPr marL="2057400" indent="-228600">
              <a:defRPr spc="300">
                <a:ea typeface="MiSans Heavy" panose="00000A00000000000000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ea typeface="MiSans Heavy" panose="00000A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8" Type="http://schemas.openxmlformats.org/officeDocument/2006/relationships/theme" Target="../theme/theme2.xml"/><Relationship Id="rId17" Type="http://schemas.openxmlformats.org/officeDocument/2006/relationships/tags" Target="../tags/tag124.xml"/><Relationship Id="rId16" Type="http://schemas.openxmlformats.org/officeDocument/2006/relationships/tags" Target="../tags/tag123.xml"/><Relationship Id="rId15" Type="http://schemas.openxmlformats.org/officeDocument/2006/relationships/tags" Target="../tags/tag122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tags" Target="../tags/tag119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ea typeface="MiSans Heavy" panose="00000A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ea typeface="MiSans Heavy" panose="00000A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ea typeface="MiSans Heavy" panose="00000A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MiSans Heavy" panose="00000A00000000000000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MiSans Heavy" panose="00000A00000000000000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MiSans Heavy" panose="00000A00000000000000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MiSans Heavy" panose="00000A00000000000000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MiSans Heavy" panose="00000A00000000000000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MiSans Heavy" panose="00000A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ea typeface="MiSans Heavy" panose="00000A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ea typeface="MiSans Heavy" panose="00000A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ea typeface="MiSans Heavy" panose="00000A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MiSans Heavy" panose="00000A00000000000000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MiSans Heavy" panose="00000A00000000000000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MiSans Heavy" panose="00000A00000000000000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MiSans Heavy" panose="00000A00000000000000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MiSans Heavy" panose="00000A00000000000000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MiSans Heavy" panose="00000A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55.xml"/><Relationship Id="rId8" Type="http://schemas.openxmlformats.org/officeDocument/2006/relationships/tags" Target="../tags/tag154.xml"/><Relationship Id="rId7" Type="http://schemas.openxmlformats.org/officeDocument/2006/relationships/tags" Target="../tags/tag153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tags" Target="../tags/tag150.xml"/><Relationship Id="rId36" Type="http://schemas.openxmlformats.org/officeDocument/2006/relationships/notesSlide" Target="../notesSlides/notesSlide6.xml"/><Relationship Id="rId35" Type="http://schemas.openxmlformats.org/officeDocument/2006/relationships/slideLayout" Target="../slideLayouts/slideLayout12.xml"/><Relationship Id="rId34" Type="http://schemas.openxmlformats.org/officeDocument/2006/relationships/tags" Target="../tags/tag172.xml"/><Relationship Id="rId33" Type="http://schemas.openxmlformats.org/officeDocument/2006/relationships/tags" Target="../tags/tag171.xml"/><Relationship Id="rId32" Type="http://schemas.openxmlformats.org/officeDocument/2006/relationships/tags" Target="../tags/tag170.xml"/><Relationship Id="rId31" Type="http://schemas.openxmlformats.org/officeDocument/2006/relationships/tags" Target="../tags/tag169.xml"/><Relationship Id="rId30" Type="http://schemas.openxmlformats.org/officeDocument/2006/relationships/tags" Target="../tags/tag168.xml"/><Relationship Id="rId3" Type="http://schemas.openxmlformats.org/officeDocument/2006/relationships/tags" Target="../tags/tag149.xml"/><Relationship Id="rId29" Type="http://schemas.openxmlformats.org/officeDocument/2006/relationships/tags" Target="../tags/tag167.xml"/><Relationship Id="rId28" Type="http://schemas.openxmlformats.org/officeDocument/2006/relationships/tags" Target="../tags/tag166.xml"/><Relationship Id="rId27" Type="http://schemas.openxmlformats.org/officeDocument/2006/relationships/tags" Target="../tags/tag165.xml"/><Relationship Id="rId26" Type="http://schemas.openxmlformats.org/officeDocument/2006/relationships/tags" Target="../tags/tag164.xml"/><Relationship Id="rId25" Type="http://schemas.openxmlformats.org/officeDocument/2006/relationships/tags" Target="../tags/tag163.xml"/><Relationship Id="rId24" Type="http://schemas.openxmlformats.org/officeDocument/2006/relationships/image" Target="../media/image15.svg"/><Relationship Id="rId23" Type="http://schemas.openxmlformats.org/officeDocument/2006/relationships/image" Target="../media/image14.png"/><Relationship Id="rId22" Type="http://schemas.openxmlformats.org/officeDocument/2006/relationships/tags" Target="../tags/tag162.xml"/><Relationship Id="rId21" Type="http://schemas.openxmlformats.org/officeDocument/2006/relationships/image" Target="../media/image13.svg"/><Relationship Id="rId20" Type="http://schemas.openxmlformats.org/officeDocument/2006/relationships/image" Target="../media/image12.png"/><Relationship Id="rId2" Type="http://schemas.openxmlformats.org/officeDocument/2006/relationships/tags" Target="../tags/tag148.xml"/><Relationship Id="rId19" Type="http://schemas.openxmlformats.org/officeDocument/2006/relationships/tags" Target="../tags/tag161.xml"/><Relationship Id="rId18" Type="http://schemas.openxmlformats.org/officeDocument/2006/relationships/image" Target="../media/image11.svg"/><Relationship Id="rId17" Type="http://schemas.openxmlformats.org/officeDocument/2006/relationships/image" Target="../media/image10.png"/><Relationship Id="rId16" Type="http://schemas.openxmlformats.org/officeDocument/2006/relationships/tags" Target="../tags/tag160.xml"/><Relationship Id="rId15" Type="http://schemas.openxmlformats.org/officeDocument/2006/relationships/tags" Target="../tags/tag159.xml"/><Relationship Id="rId14" Type="http://schemas.openxmlformats.org/officeDocument/2006/relationships/tags" Target="../tags/tag158.xml"/><Relationship Id="rId13" Type="http://schemas.openxmlformats.org/officeDocument/2006/relationships/image" Target="../media/image9.svg"/><Relationship Id="rId12" Type="http://schemas.openxmlformats.org/officeDocument/2006/relationships/image" Target="../media/image8.png"/><Relationship Id="rId11" Type="http://schemas.openxmlformats.org/officeDocument/2006/relationships/tags" Target="../tags/tag157.xml"/><Relationship Id="rId10" Type="http://schemas.openxmlformats.org/officeDocument/2006/relationships/tags" Target="../tags/tag156.xml"/><Relationship Id="rId1" Type="http://schemas.openxmlformats.org/officeDocument/2006/relationships/tags" Target="../tags/tag1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73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35.xml"/><Relationship Id="rId8" Type="http://schemas.openxmlformats.org/officeDocument/2006/relationships/tags" Target="../tags/tag134.xml"/><Relationship Id="rId7" Type="http://schemas.openxmlformats.org/officeDocument/2006/relationships/tags" Target="../tags/tag133.xml"/><Relationship Id="rId6" Type="http://schemas.openxmlformats.org/officeDocument/2006/relationships/tags" Target="../tags/tag132.xml"/><Relationship Id="rId5" Type="http://schemas.openxmlformats.org/officeDocument/2006/relationships/tags" Target="../tags/tag131.xml"/><Relationship Id="rId4" Type="http://schemas.openxmlformats.org/officeDocument/2006/relationships/tags" Target="../tags/tag130.xml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1" Type="http://schemas.openxmlformats.org/officeDocument/2006/relationships/slideLayout" Target="../slideLayouts/slideLayout12.xml"/><Relationship Id="rId10" Type="http://schemas.openxmlformats.org/officeDocument/2006/relationships/tags" Target="../tags/tag136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39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41.xml"/><Relationship Id="rId1" Type="http://schemas.openxmlformats.org/officeDocument/2006/relationships/tags" Target="../tags/tag140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42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43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44.xml"/><Relationship Id="rId3" Type="http://schemas.openxmlformats.org/officeDocument/2006/relationships/image" Target="../media/image7.png"/><Relationship Id="rId2" Type="http://www.wps.cn/officeDocument/2018/webExtension" Target="../webExtensions/webExtension1.xml" TargetMode="External"/><Relationship Id="rId1" Type="http://www.wps.cn/officeDocument/2018/webExtension" Target="../webExtensions/webExtension1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1208405" y="1729105"/>
            <a:ext cx="4443095" cy="2399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fontAlgn="ctr">
              <a:lnSpc>
                <a:spcPct val="150000"/>
              </a:lnSpc>
            </a:pPr>
            <a:r>
              <a:rPr lang="zh-CN" altLang="en-US" sz="50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Heavy" panose="00000A00000000000000" charset="-122"/>
                <a:ea typeface="MiSans Heavy" panose="00000A00000000000000" charset="-122"/>
                <a:cs typeface="MiSans Heavy" panose="00000A00000000000000" charset="-122"/>
                <a:sym typeface="MiSans Heavy" panose="00000A00000000000000" charset="-122"/>
              </a:rPr>
              <a:t>聚焦</a:t>
            </a:r>
            <a:r>
              <a:rPr lang="en-US" altLang="zh-CN" sz="50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Heavy" panose="00000A00000000000000" charset="-122"/>
                <a:ea typeface="MiSans Heavy" panose="00000A00000000000000" charset="-122"/>
                <a:cs typeface="MiSans Heavy" panose="00000A00000000000000" charset="-122"/>
                <a:sym typeface="MiSans Heavy" panose="00000A00000000000000" charset="-122"/>
              </a:rPr>
              <a:t>“</a:t>
            </a:r>
            <a:r>
              <a:rPr lang="zh-CN" altLang="en-US" sz="50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Heavy" panose="00000A00000000000000" charset="-122"/>
                <a:ea typeface="MiSans Heavy" panose="00000A00000000000000" charset="-122"/>
                <a:cs typeface="MiSans Heavy" panose="00000A00000000000000" charset="-122"/>
                <a:sym typeface="MiSans Heavy" panose="00000A00000000000000" charset="-122"/>
              </a:rPr>
              <a:t>聊惠保</a:t>
            </a:r>
            <a:r>
              <a:rPr lang="en-US" altLang="zh-CN" sz="50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Heavy" panose="00000A00000000000000" charset="-122"/>
                <a:ea typeface="MiSans Heavy" panose="00000A00000000000000" charset="-122"/>
                <a:cs typeface="MiSans Heavy" panose="00000A00000000000000" charset="-122"/>
                <a:sym typeface="MiSans Heavy" panose="00000A00000000000000" charset="-122"/>
              </a:rPr>
              <a:t>”</a:t>
            </a:r>
            <a:r>
              <a:rPr lang="zh-CN" altLang="en-US" sz="50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Heavy" panose="00000A00000000000000" charset="-122"/>
                <a:ea typeface="MiSans Heavy" panose="00000A00000000000000" charset="-122"/>
                <a:cs typeface="MiSans Heavy" panose="00000A00000000000000" charset="-122"/>
                <a:sym typeface="MiSans Heavy" panose="00000A00000000000000" charset="-122"/>
              </a:rPr>
              <a:t>调研汇报</a:t>
            </a:r>
            <a:endParaRPr lang="zh-CN" altLang="en-US" sz="5000">
              <a:solidFill>
                <a:schemeClr val="bg1"/>
              </a:solidFill>
              <a:effectLst>
                <a:outerShdw dist="50800" dir="2700000" algn="tl" rotWithShape="0">
                  <a:schemeClr val="accent3">
                    <a:alpha val="40000"/>
                  </a:schemeClr>
                </a:outerShdw>
              </a:effectLst>
              <a:latin typeface="MiSans Heavy" panose="00000A00000000000000" charset="-122"/>
              <a:ea typeface="MiSans Heavy" panose="00000A00000000000000" charset="-122"/>
              <a:cs typeface="MiSans Heavy" panose="00000A00000000000000" charset="-122"/>
              <a:sym typeface="MiSans Heavy" panose="00000A00000000000000" charset="-122"/>
            </a:endParaRPr>
          </a:p>
        </p:txBody>
      </p:sp>
      <p:grpSp>
        <p:nvGrpSpPr>
          <p:cNvPr id="72" name="组合 71"/>
          <p:cNvGrpSpPr/>
          <p:nvPr/>
        </p:nvGrpSpPr>
        <p:grpSpPr>
          <a:xfrm rot="0">
            <a:off x="1579245" y="4490720"/>
            <a:ext cx="2998470" cy="521970"/>
            <a:chOff x="11345" y="7425"/>
            <a:chExt cx="4722" cy="822"/>
          </a:xfrm>
        </p:grpSpPr>
        <p:sp>
          <p:nvSpPr>
            <p:cNvPr id="74" name="圆角矩形 73"/>
            <p:cNvSpPr/>
            <p:nvPr>
              <p:custDataLst>
                <p:tags r:id="rId2"/>
              </p:custDataLst>
            </p:nvPr>
          </p:nvSpPr>
          <p:spPr>
            <a:xfrm>
              <a:off x="11345" y="7483"/>
              <a:ext cx="4620" cy="702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alpha val="3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/>
              <a:endParaRPr lang="zh-CN" altLang="en-US">
                <a:solidFill>
                  <a:schemeClr val="lt1"/>
                </a:solidFill>
                <a:latin typeface="方正公文黑体" panose="02000500000000000000" charset="-122"/>
                <a:ea typeface="方正公文黑体" panose="02000500000000000000" charset="-122"/>
                <a:cs typeface="MiSans Heavy" panose="00000A00000000000000" charset="-122"/>
                <a:sym typeface="MiSans Heavy" panose="00000A00000000000000" charset="-122"/>
              </a:endParaRPr>
            </a:p>
          </p:txBody>
        </p:sp>
        <p:sp>
          <p:nvSpPr>
            <p:cNvPr id="73" name="文本框 72"/>
            <p:cNvSpPr txBox="1"/>
            <p:nvPr>
              <p:custDataLst>
                <p:tags r:id="rId3"/>
              </p:custDataLst>
            </p:nvPr>
          </p:nvSpPr>
          <p:spPr>
            <a:xfrm>
              <a:off x="11345" y="7425"/>
              <a:ext cx="4722" cy="82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algn="ctr" fontAlgn="ctr">
                <a:lnSpc>
                  <a:spcPct val="100000"/>
                </a:lnSpc>
              </a:pPr>
              <a:r>
                <a:rPr lang="zh-CN" altLang="en-US" sz="1400">
                  <a:solidFill>
                    <a:schemeClr val="bg1"/>
                  </a:solidFill>
                  <a:latin typeface="方正公文黑体" panose="02000500000000000000" charset="-122"/>
                  <a:ea typeface="方正公文黑体" panose="02000500000000000000" charset="-122"/>
                  <a:cs typeface="方正公文黑体" panose="02000500000000000000" charset="-122"/>
                </a:rPr>
                <a:t>市民代表</a:t>
              </a:r>
              <a:r>
                <a:rPr lang="en-US" altLang="zh-CN" sz="1400">
                  <a:solidFill>
                    <a:schemeClr val="bg1"/>
                  </a:solidFill>
                  <a:latin typeface="方正公文黑体" panose="02000500000000000000" charset="-122"/>
                  <a:ea typeface="方正公文黑体" panose="02000500000000000000" charset="-122"/>
                  <a:cs typeface="方正公文黑体" panose="02000500000000000000" charset="-122"/>
                </a:rPr>
                <a:t>  </a:t>
              </a:r>
              <a:r>
                <a:rPr lang="zh-CN" altLang="en-US" sz="1400">
                  <a:solidFill>
                    <a:schemeClr val="bg1"/>
                  </a:solidFill>
                  <a:latin typeface="方正公文黑体" panose="02000500000000000000" charset="-122"/>
                  <a:ea typeface="方正公文黑体" panose="02000500000000000000" charset="-122"/>
                  <a:cs typeface="方正公文黑体" panose="02000500000000000000" charset="-122"/>
                </a:rPr>
                <a:t>孙永雷</a:t>
              </a:r>
              <a:endParaRPr lang="zh-CN" altLang="en-US" sz="1400">
                <a:solidFill>
                  <a:schemeClr val="bg1"/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endParaRPr>
            </a:p>
            <a:p>
              <a:pPr algn="ctr" fontAlgn="ctr">
                <a:lnSpc>
                  <a:spcPct val="100000"/>
                </a:lnSpc>
              </a:pPr>
              <a:r>
                <a:rPr lang="en-US" altLang="zh-CN" sz="1400">
                  <a:solidFill>
                    <a:schemeClr val="bg1"/>
                  </a:solidFill>
                  <a:latin typeface="方正公文黑体" panose="02000500000000000000" charset="-122"/>
                  <a:ea typeface="方正公文黑体" panose="02000500000000000000" charset="-122"/>
                  <a:cs typeface="方正公文黑体" panose="02000500000000000000" charset="-122"/>
                </a:rPr>
                <a:t>2024</a:t>
              </a:r>
              <a:r>
                <a:rPr lang="zh-CN" altLang="en-US" sz="1400">
                  <a:solidFill>
                    <a:schemeClr val="bg1"/>
                  </a:solidFill>
                  <a:latin typeface="方正公文黑体" panose="02000500000000000000" charset="-122"/>
                  <a:ea typeface="方正公文黑体" panose="02000500000000000000" charset="-122"/>
                  <a:cs typeface="方正公文黑体" panose="02000500000000000000" charset="-122"/>
                </a:rPr>
                <a:t>年</a:t>
              </a:r>
              <a:r>
                <a:rPr lang="en-US" altLang="zh-CN" sz="1400">
                  <a:solidFill>
                    <a:schemeClr val="bg1"/>
                  </a:solidFill>
                  <a:latin typeface="方正公文黑体" panose="02000500000000000000" charset="-122"/>
                  <a:ea typeface="方正公文黑体" panose="02000500000000000000" charset="-122"/>
                  <a:cs typeface="方正公文黑体" panose="02000500000000000000" charset="-122"/>
                </a:rPr>
                <a:t>12</a:t>
              </a:r>
              <a:r>
                <a:rPr lang="zh-CN" altLang="en-US" sz="1400">
                  <a:solidFill>
                    <a:schemeClr val="bg1"/>
                  </a:solidFill>
                  <a:latin typeface="方正公文黑体" panose="02000500000000000000" charset="-122"/>
                  <a:ea typeface="方正公文黑体" panose="02000500000000000000" charset="-122"/>
                  <a:cs typeface="方正公文黑体" panose="02000500000000000000" charset="-122"/>
                </a:rPr>
                <a:t>月</a:t>
              </a:r>
              <a:r>
                <a:rPr lang="en-US" altLang="zh-CN" sz="1400">
                  <a:solidFill>
                    <a:schemeClr val="bg1"/>
                  </a:solidFill>
                  <a:latin typeface="方正公文黑体" panose="02000500000000000000" charset="-122"/>
                  <a:ea typeface="方正公文黑体" panose="02000500000000000000" charset="-122"/>
                  <a:cs typeface="方正公文黑体" panose="02000500000000000000" charset="-122"/>
                </a:rPr>
                <a:t>25</a:t>
              </a:r>
              <a:r>
                <a:rPr lang="zh-CN" altLang="en-US" sz="1400">
                  <a:solidFill>
                    <a:schemeClr val="bg1"/>
                  </a:solidFill>
                  <a:latin typeface="方正公文黑体" panose="02000500000000000000" charset="-122"/>
                  <a:ea typeface="方正公文黑体" panose="02000500000000000000" charset="-122"/>
                  <a:cs typeface="方正公文黑体" panose="02000500000000000000" charset="-122"/>
                </a:rPr>
                <a:t>日</a:t>
              </a:r>
              <a:endParaRPr lang="zh-CN" altLang="en-US" sz="1400">
                <a:solidFill>
                  <a:schemeClr val="bg1"/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19760" y="439103"/>
            <a:ext cx="288290" cy="180975"/>
            <a:chOff x="17448" y="1136"/>
            <a:chExt cx="454" cy="285"/>
          </a:xfrm>
          <a:solidFill>
            <a:schemeClr val="accent3">
              <a:alpha val="35000"/>
            </a:schemeClr>
          </a:solidFill>
        </p:grpSpPr>
        <p:sp>
          <p:nvSpPr>
            <p:cNvPr id="33" name="矩形 32"/>
            <p:cNvSpPr/>
            <p:nvPr/>
          </p:nvSpPr>
          <p:spPr>
            <a:xfrm>
              <a:off x="17448" y="1136"/>
              <a:ext cx="454" cy="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/>
              <a:endParaRPr lang="zh-CN" altLang="en-US">
                <a:solidFill>
                  <a:schemeClr val="accent3"/>
                </a:solidFill>
                <a:latin typeface="方正公文黑体" panose="02000500000000000000" charset="-122"/>
                <a:ea typeface="方正公文黑体" panose="02000500000000000000" charset="-122"/>
                <a:cs typeface="MiSans Heavy" panose="00000A00000000000000" charset="-122"/>
                <a:sym typeface="MiSans Heavy" panose="00000A00000000000000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7448" y="1330"/>
              <a:ext cx="454" cy="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/>
              <a:endParaRPr lang="zh-CN" altLang="en-US">
                <a:solidFill>
                  <a:schemeClr val="accent3"/>
                </a:solidFill>
                <a:latin typeface="方正公文黑体" panose="02000500000000000000" charset="-122"/>
                <a:ea typeface="方正公文黑体" panose="02000500000000000000" charset="-122"/>
                <a:cs typeface="MiSans Heavy" panose="00000A00000000000000" charset="-122"/>
                <a:sym typeface="MiSans Heavy" panose="00000A00000000000000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 flipV="1">
            <a:off x="203835" y="4411980"/>
            <a:ext cx="4373880" cy="1155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latin typeface="方正公文黑体" panose="02000500000000000000" charset="-122"/>
              <a:ea typeface="方正公文黑体" panose="020005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/>
            </a:gs>
            <a:gs pos="51000">
              <a:schemeClr val="accent1"/>
            </a:gs>
            <a:gs pos="100000">
              <a:schemeClr val="accent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>
            <p:custDataLst>
              <p:tags r:id="rId1"/>
            </p:custDataLst>
          </p:nvPr>
        </p:nvSpPr>
        <p:spPr>
          <a:xfrm>
            <a:off x="4928235" y="2305685"/>
            <a:ext cx="2247900" cy="2247900"/>
          </a:xfrm>
          <a:prstGeom prst="ellipse">
            <a:avLst/>
          </a:prstGeom>
          <a:solidFill>
            <a:schemeClr val="accent1">
              <a:lumMod val="20000"/>
              <a:lumOff val="8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5" name="椭圆 4"/>
          <p:cNvSpPr/>
          <p:nvPr>
            <p:custDataLst>
              <p:tags r:id="rId2"/>
            </p:custDataLst>
          </p:nvPr>
        </p:nvSpPr>
        <p:spPr>
          <a:xfrm>
            <a:off x="3888740" y="1266190"/>
            <a:ext cx="4326890" cy="4326890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51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>
            <p:custDataLst>
              <p:tags r:id="rId3"/>
            </p:custDataLst>
          </p:nvPr>
        </p:nvSpPr>
        <p:spPr>
          <a:xfrm>
            <a:off x="5088890" y="2458085"/>
            <a:ext cx="1944000" cy="1944000"/>
          </a:xfrm>
          <a:prstGeom prst="ellipse">
            <a:avLst/>
          </a:prstGeom>
          <a:gradFill>
            <a:gsLst>
              <a:gs pos="100000">
                <a:schemeClr val="accent1">
                  <a:alpha val="100000"/>
                </a:schemeClr>
              </a:gs>
              <a:gs pos="50000">
                <a:schemeClr val="accent1">
                  <a:lumMod val="80000"/>
                  <a:lumOff val="20000"/>
                  <a:alpha val="100000"/>
                </a:schemeClr>
              </a:gs>
              <a:gs pos="0">
                <a:schemeClr val="accent1">
                  <a:lumMod val="60000"/>
                  <a:lumOff val="40000"/>
                  <a:alpha val="100000"/>
                </a:schemeClr>
              </a:gs>
            </a:gsLst>
            <a:lin ang="16200000" scaled="0"/>
          </a:gradFill>
          <a:ln>
            <a:noFill/>
          </a:ln>
          <a:effectLst>
            <a:outerShdw blurRad="215900" dist="381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 sz="2000" b="1">
              <a:solidFill>
                <a:srgbClr val="FFFFFF"/>
              </a:solidFill>
              <a:latin typeface="+mj-ea"/>
              <a:ea typeface="+mj-ea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椭圆 2"/>
          <p:cNvSpPr/>
          <p:nvPr>
            <p:custDataLst>
              <p:tags r:id="rId4"/>
            </p:custDataLst>
          </p:nvPr>
        </p:nvSpPr>
        <p:spPr>
          <a:xfrm>
            <a:off x="4333875" y="1711325"/>
            <a:ext cx="3436620" cy="3437255"/>
          </a:xfrm>
          <a:prstGeom prst="ellipse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微软雅黑" panose="020B0503020204020204" charset="-122"/>
            </a:endParaRPr>
          </a:p>
        </p:txBody>
      </p:sp>
      <p:sp>
        <p:nvSpPr>
          <p:cNvPr id="16" name="弧形 15"/>
          <p:cNvSpPr/>
          <p:nvPr>
            <p:custDataLst>
              <p:tags r:id="rId5"/>
            </p:custDataLst>
          </p:nvPr>
        </p:nvSpPr>
        <p:spPr>
          <a:xfrm rot="12600000">
            <a:off x="4667250" y="2052320"/>
            <a:ext cx="2769235" cy="2769235"/>
          </a:xfrm>
          <a:prstGeom prst="arc">
            <a:avLst>
              <a:gd name="adj1" fmla="val 17360505"/>
              <a:gd name="adj2" fmla="val 21121678"/>
            </a:avLst>
          </a:prstGeom>
          <a:ln w="6350">
            <a:gradFill>
              <a:gsLst>
                <a:gs pos="0">
                  <a:schemeClr val="accent2">
                    <a:alpha val="0"/>
                  </a:schemeClr>
                </a:gs>
                <a:gs pos="60000">
                  <a:schemeClr val="accent2">
                    <a:alpha val="100000"/>
                  </a:schemeClr>
                </a:gs>
              </a:gsLst>
              <a:lin ang="5400000" scaled="1"/>
            </a:gradFill>
            <a:prstDash val="dash"/>
            <a:tailEnd type="triangle"/>
          </a:ln>
          <a:effectLst>
            <a:outerShdw blurRad="50800" dist="38100" dir="2700000" algn="tl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  <a:cs typeface="微软雅黑" panose="020B0503020204020204" charset="-122"/>
            </a:endParaRPr>
          </a:p>
        </p:txBody>
      </p:sp>
      <p:sp>
        <p:nvSpPr>
          <p:cNvPr id="594" name="椭圆 593"/>
          <p:cNvSpPr/>
          <p:nvPr>
            <p:custDataLst>
              <p:tags r:id="rId6"/>
            </p:custDataLst>
          </p:nvPr>
        </p:nvSpPr>
        <p:spPr>
          <a:xfrm>
            <a:off x="7023735" y="4233545"/>
            <a:ext cx="615950" cy="615950"/>
          </a:xfrm>
          <a:prstGeom prst="ellipse">
            <a:avLst/>
          </a:prstGeom>
          <a:gradFill>
            <a:gsLst>
              <a:gs pos="50000">
                <a:schemeClr val="accent1">
                  <a:lumMod val="80000"/>
                  <a:lumOff val="2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60000"/>
                  <a:lumOff val="40000"/>
                  <a:alpha val="100000"/>
                </a:schemeClr>
              </a:gs>
            </a:gsLst>
            <a:lin ang="18900000" scaled="0"/>
          </a:gradFill>
          <a:ln>
            <a:noFill/>
          </a:ln>
          <a:effectLst>
            <a:outerShdw blurRad="139700" dist="508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593" name="椭圆 592"/>
          <p:cNvSpPr/>
          <p:nvPr>
            <p:custDataLst>
              <p:tags r:id="rId7"/>
            </p:custDataLst>
          </p:nvPr>
        </p:nvSpPr>
        <p:spPr>
          <a:xfrm>
            <a:off x="4431030" y="4233545"/>
            <a:ext cx="615950" cy="615950"/>
          </a:xfrm>
          <a:prstGeom prst="ellipse">
            <a:avLst/>
          </a:prstGeom>
          <a:gradFill>
            <a:gsLst>
              <a:gs pos="50000">
                <a:schemeClr val="accent2">
                  <a:lumMod val="80000"/>
                  <a:lumOff val="20000"/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  <a:gs pos="0">
                <a:schemeClr val="accent2">
                  <a:lumMod val="60000"/>
                  <a:lumOff val="40000"/>
                  <a:alpha val="100000"/>
                </a:schemeClr>
              </a:gs>
            </a:gsLst>
            <a:lin ang="18900000" scaled="0"/>
          </a:gradFill>
          <a:ln>
            <a:noFill/>
          </a:ln>
          <a:effectLst>
            <a:outerShdw blurRad="139700" dist="50800" dir="2700000" algn="tl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587" name="椭圆 586"/>
          <p:cNvSpPr/>
          <p:nvPr>
            <p:custDataLst>
              <p:tags r:id="rId8"/>
            </p:custDataLst>
          </p:nvPr>
        </p:nvSpPr>
        <p:spPr>
          <a:xfrm>
            <a:off x="4438015" y="1976120"/>
            <a:ext cx="615950" cy="615950"/>
          </a:xfrm>
          <a:prstGeom prst="ellipse">
            <a:avLst/>
          </a:prstGeom>
          <a:gradFill>
            <a:gsLst>
              <a:gs pos="50000">
                <a:schemeClr val="accent1">
                  <a:lumMod val="80000"/>
                  <a:lumOff val="2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60000"/>
                  <a:lumOff val="40000"/>
                  <a:alpha val="100000"/>
                </a:schemeClr>
              </a:gs>
            </a:gsLst>
            <a:lin ang="18900000" scaled="0"/>
          </a:gradFill>
          <a:ln>
            <a:noFill/>
          </a:ln>
          <a:effectLst>
            <a:outerShdw blurRad="139700" dist="508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588" name="椭圆 587"/>
          <p:cNvSpPr/>
          <p:nvPr>
            <p:custDataLst>
              <p:tags r:id="rId9"/>
            </p:custDataLst>
          </p:nvPr>
        </p:nvSpPr>
        <p:spPr>
          <a:xfrm>
            <a:off x="7023735" y="1969135"/>
            <a:ext cx="615950" cy="615950"/>
          </a:xfrm>
          <a:prstGeom prst="ellipse">
            <a:avLst/>
          </a:prstGeom>
          <a:gradFill>
            <a:gsLst>
              <a:gs pos="50000">
                <a:schemeClr val="accent2">
                  <a:lumMod val="80000"/>
                  <a:lumOff val="20000"/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  <a:gs pos="0">
                <a:schemeClr val="accent2">
                  <a:lumMod val="60000"/>
                  <a:lumOff val="40000"/>
                  <a:alpha val="100000"/>
                </a:schemeClr>
              </a:gs>
            </a:gsLst>
            <a:lin ang="18900000" scaled="0"/>
          </a:gradFill>
          <a:ln>
            <a:noFill/>
          </a:ln>
          <a:effectLst>
            <a:outerShdw blurRad="139700" dist="50800" dir="2700000" algn="tl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11" name="弧形 10"/>
          <p:cNvSpPr/>
          <p:nvPr>
            <p:custDataLst>
              <p:tags r:id="rId10"/>
            </p:custDataLst>
          </p:nvPr>
        </p:nvSpPr>
        <p:spPr>
          <a:xfrm rot="18000000">
            <a:off x="4667250" y="2052320"/>
            <a:ext cx="2769235" cy="2769235"/>
          </a:xfrm>
          <a:prstGeom prst="arc">
            <a:avLst>
              <a:gd name="adj1" fmla="val 17360505"/>
              <a:gd name="adj2" fmla="val 21121678"/>
            </a:avLst>
          </a:prstGeom>
          <a:ln w="6350">
            <a:gradFill>
              <a:gsLst>
                <a:gs pos="0">
                  <a:schemeClr val="accent1">
                    <a:alpha val="0"/>
                  </a:schemeClr>
                </a:gs>
                <a:gs pos="60000">
                  <a:schemeClr val="accent1">
                    <a:alpha val="100000"/>
                  </a:schemeClr>
                </a:gs>
              </a:gsLst>
              <a:lin ang="5400000" scaled="1"/>
            </a:gradFill>
            <a:prstDash val="dash"/>
            <a:tailEnd type="triangle"/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  <a:cs typeface="微软雅黑" panose="020B0503020204020204" charset="-122"/>
            </a:endParaRPr>
          </a:p>
        </p:txBody>
      </p:sp>
      <p:pic>
        <p:nvPicPr>
          <p:cNvPr id="30" name="图片 16" descr="343439383331313b343532303033323bd3a6d3c3b9dcc0ed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601845" y="2139950"/>
            <a:ext cx="288000" cy="288000"/>
          </a:xfrm>
          <a:prstGeom prst="rect">
            <a:avLst/>
          </a:prstGeom>
        </p:spPr>
      </p:pic>
      <p:sp>
        <p:nvSpPr>
          <p:cNvPr id="13" name="弧形 12"/>
          <p:cNvSpPr/>
          <p:nvPr>
            <p:custDataLst>
              <p:tags r:id="rId14"/>
            </p:custDataLst>
          </p:nvPr>
        </p:nvSpPr>
        <p:spPr>
          <a:xfrm rot="2400000">
            <a:off x="4667250" y="2055495"/>
            <a:ext cx="2769235" cy="2769235"/>
          </a:xfrm>
          <a:prstGeom prst="arc">
            <a:avLst>
              <a:gd name="adj1" fmla="val 17360505"/>
              <a:gd name="adj2" fmla="val 21121678"/>
            </a:avLst>
          </a:prstGeom>
          <a:ln w="6350">
            <a:gradFill>
              <a:gsLst>
                <a:gs pos="0">
                  <a:schemeClr val="accent2">
                    <a:alpha val="0"/>
                  </a:schemeClr>
                </a:gs>
                <a:gs pos="60000">
                  <a:schemeClr val="accent2">
                    <a:alpha val="100000"/>
                  </a:schemeClr>
                </a:gs>
              </a:gsLst>
              <a:lin ang="5400000" scaled="1"/>
            </a:gradFill>
            <a:prstDash val="dash"/>
            <a:tailEnd type="triangle"/>
          </a:ln>
          <a:effectLst>
            <a:outerShdw blurRad="50800" dist="38100" dir="2700000" algn="tl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  <a:cs typeface="微软雅黑" panose="020B0503020204020204" charset="-122"/>
            </a:endParaRPr>
          </a:p>
        </p:txBody>
      </p:sp>
      <p:sp>
        <p:nvSpPr>
          <p:cNvPr id="14" name="弧形 13"/>
          <p:cNvSpPr/>
          <p:nvPr>
            <p:custDataLst>
              <p:tags r:id="rId15"/>
            </p:custDataLst>
          </p:nvPr>
        </p:nvSpPr>
        <p:spPr>
          <a:xfrm rot="7800000">
            <a:off x="4667250" y="2055495"/>
            <a:ext cx="2769235" cy="2769235"/>
          </a:xfrm>
          <a:prstGeom prst="arc">
            <a:avLst>
              <a:gd name="adj1" fmla="val 17360505"/>
              <a:gd name="adj2" fmla="val 21121678"/>
            </a:avLst>
          </a:prstGeom>
          <a:ln w="6350">
            <a:gradFill>
              <a:gsLst>
                <a:gs pos="0">
                  <a:schemeClr val="accent1">
                    <a:alpha val="0"/>
                  </a:schemeClr>
                </a:gs>
                <a:gs pos="60000">
                  <a:schemeClr val="accent1">
                    <a:alpha val="100000"/>
                  </a:schemeClr>
                </a:gs>
              </a:gsLst>
              <a:lin ang="5400000" scaled="1"/>
            </a:gradFill>
            <a:prstDash val="dash"/>
            <a:tailEnd type="triangle"/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  <a:cs typeface="微软雅黑" panose="020B0503020204020204" charset="-122"/>
            </a:endParaRPr>
          </a:p>
        </p:txBody>
      </p:sp>
      <p:pic>
        <p:nvPicPr>
          <p:cNvPr id="32" name="图片 3" descr="343439383331313b343532303031393bd2b5bca8b9dcc0ed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187565" y="4397375"/>
            <a:ext cx="288000" cy="288000"/>
          </a:xfrm>
          <a:prstGeom prst="rect">
            <a:avLst/>
          </a:prstGeom>
        </p:spPr>
      </p:pic>
      <p:pic>
        <p:nvPicPr>
          <p:cNvPr id="31" name="图片 4" descr="343439383331313b343532303032303bb8f6c8cbd0c5cfa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187565" y="2132965"/>
            <a:ext cx="288000" cy="288000"/>
          </a:xfrm>
          <a:prstGeom prst="rect">
            <a:avLst/>
          </a:prstGeom>
        </p:spPr>
      </p:pic>
      <p:pic>
        <p:nvPicPr>
          <p:cNvPr id="33" name="图片 12" descr="343439383331313b343532303032383bbfcdbba7b9dcc0ed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4594860" y="4397375"/>
            <a:ext cx="288000" cy="288000"/>
          </a:xfrm>
          <a:prstGeom prst="rect">
            <a:avLst/>
          </a:prstGeom>
        </p:spPr>
      </p:pic>
      <p:cxnSp>
        <p:nvCxnSpPr>
          <p:cNvPr id="54" name="直接连接符 53"/>
          <p:cNvCxnSpPr/>
          <p:nvPr>
            <p:custDataLst>
              <p:tags r:id="rId25"/>
            </p:custDataLst>
          </p:nvPr>
        </p:nvCxnSpPr>
        <p:spPr>
          <a:xfrm>
            <a:off x="3619500" y="2036128"/>
            <a:ext cx="899795" cy="0"/>
          </a:xfrm>
          <a:prstGeom prst="line">
            <a:avLst/>
          </a:prstGeom>
          <a:ln w="3175">
            <a:solidFill>
              <a:schemeClr val="accent1"/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>
            <p:custDataLst>
              <p:tags r:id="rId26"/>
            </p:custDataLst>
          </p:nvPr>
        </p:nvSpPr>
        <p:spPr>
          <a:xfrm>
            <a:off x="757555" y="2045970"/>
            <a:ext cx="2831465" cy="9112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参考城乡居民医保缴费时间</a:t>
            </a:r>
            <a:endParaRPr lang="zh-CN" altLang="en-US" sz="1400">
              <a:solidFill>
                <a:schemeClr val="bg1"/>
              </a:solidFill>
              <a:latin typeface="+mn-ea"/>
              <a:cs typeface="+mn-ea"/>
              <a:sym typeface="+mn-ea"/>
            </a:endParaRPr>
          </a:p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集中缴费期后可以进行补缴</a:t>
            </a:r>
            <a:endParaRPr lang="zh-CN" altLang="en-US" sz="1400">
              <a:solidFill>
                <a:schemeClr val="bg1"/>
              </a:solidFill>
              <a:latin typeface="+mn-ea"/>
              <a:cs typeface="+mn-ea"/>
              <a:sym typeface="+mn-ea"/>
            </a:endParaRPr>
          </a:p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设置3-6个月等待期</a:t>
            </a:r>
            <a:endParaRPr lang="zh-CN" altLang="en-US" sz="140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5" name="矩形 24"/>
          <p:cNvSpPr/>
          <p:nvPr>
            <p:custDataLst>
              <p:tags r:id="rId27"/>
            </p:custDataLst>
          </p:nvPr>
        </p:nvSpPr>
        <p:spPr>
          <a:xfrm>
            <a:off x="1163955" y="1417320"/>
            <a:ext cx="2425065" cy="61912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FFC000"/>
                </a:solidFill>
                <a:latin typeface="+mn-ea"/>
                <a:cs typeface="+mn-ea"/>
                <a:sym typeface="+mn-ea"/>
              </a:rPr>
              <a:t>延长参保缴费时间</a:t>
            </a:r>
            <a:endParaRPr lang="zh-CN" altLang="en-US" b="1" dirty="0">
              <a:solidFill>
                <a:srgbClr val="FFC000"/>
              </a:solidFill>
              <a:latin typeface="+mn-ea"/>
              <a:cs typeface="+mn-ea"/>
              <a:sym typeface="+mn-ea"/>
            </a:endParaRPr>
          </a:p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FFC000"/>
                </a:solidFill>
                <a:latin typeface="+mn-ea"/>
                <a:cs typeface="+mn-ea"/>
                <a:sym typeface="+mn-ea"/>
              </a:rPr>
              <a:t>或提供补缴机制</a:t>
            </a:r>
            <a:endParaRPr lang="zh-CN" altLang="en-US" b="1" dirty="0">
              <a:solidFill>
                <a:srgbClr val="FFC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6" name="矩形 35"/>
          <p:cNvSpPr/>
          <p:nvPr>
            <p:custDataLst>
              <p:tags r:id="rId28"/>
            </p:custDataLst>
          </p:nvPr>
        </p:nvSpPr>
        <p:spPr>
          <a:xfrm>
            <a:off x="8413750" y="4572635"/>
            <a:ext cx="3224530" cy="9112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bg1"/>
                </a:solidFill>
                <a:effectLst/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  <a:sym typeface="+mn-ea"/>
              </a:rPr>
              <a:t>对保险数据进一步精算</a:t>
            </a:r>
            <a:endParaRPr lang="zh-CN" altLang="en-US" sz="1400">
              <a:solidFill>
                <a:schemeClr val="bg1"/>
              </a:solidFill>
              <a:effectLst/>
              <a:latin typeface="MiSans Bold" panose="00000800000000000000" charset="-122"/>
              <a:ea typeface="MiSans Bold" panose="00000800000000000000" charset="-122"/>
              <a:cs typeface="MiSans Heavy" panose="00000A00000000000000" charset="-122"/>
              <a:sym typeface="+mn-ea"/>
            </a:endParaRPr>
          </a:p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bg1"/>
                </a:solidFill>
                <a:effectLst/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  <a:sym typeface="+mn-ea"/>
              </a:rPr>
              <a:t>合理调整产品设计和报销比例</a:t>
            </a:r>
            <a:endParaRPr lang="zh-CN" altLang="en-US" sz="1400">
              <a:solidFill>
                <a:schemeClr val="bg1"/>
              </a:solidFill>
              <a:effectLst/>
              <a:latin typeface="MiSans Bold" panose="00000800000000000000" charset="-122"/>
              <a:ea typeface="MiSans Bold" panose="00000800000000000000" charset="-122"/>
              <a:cs typeface="MiSans Heavy" panose="00000A00000000000000" charset="-122"/>
              <a:sym typeface="+mn-ea"/>
            </a:endParaRPr>
          </a:p>
        </p:txBody>
      </p:sp>
      <p:sp>
        <p:nvSpPr>
          <p:cNvPr id="37" name="矩形 36"/>
          <p:cNvSpPr/>
          <p:nvPr>
            <p:custDataLst>
              <p:tags r:id="rId29"/>
            </p:custDataLst>
          </p:nvPr>
        </p:nvSpPr>
        <p:spPr>
          <a:xfrm>
            <a:off x="8413750" y="4121150"/>
            <a:ext cx="3225165" cy="4419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FFC000"/>
                </a:solidFill>
                <a:effectLst/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  <a:sym typeface="+mn-ea"/>
              </a:rPr>
              <a:t>适当提高报销比例</a:t>
            </a:r>
            <a:endParaRPr lang="zh-CN" altLang="en-US">
              <a:solidFill>
                <a:srgbClr val="FFC000"/>
              </a:solidFill>
              <a:effectLst/>
              <a:latin typeface="MiSans Bold" panose="00000800000000000000" charset="-122"/>
              <a:ea typeface="MiSans Bold" panose="00000800000000000000" charset="-122"/>
              <a:cs typeface="MiSans Heavy" panose="00000A00000000000000" charset="-122"/>
              <a:sym typeface="+mn-ea"/>
            </a:endParaRPr>
          </a:p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FFC000"/>
                </a:solidFill>
                <a:effectLst/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  <a:sym typeface="+mn-ea"/>
              </a:rPr>
              <a:t>降低起付线门槛</a:t>
            </a:r>
            <a:endParaRPr lang="zh-CN" altLang="en-US">
              <a:solidFill>
                <a:srgbClr val="FFC000"/>
              </a:solidFill>
              <a:effectLst/>
              <a:latin typeface="MiSans Bold" panose="00000800000000000000" charset="-122"/>
              <a:ea typeface="MiSans Bold" panose="00000800000000000000" charset="-122"/>
              <a:cs typeface="MiSans Heavy" panose="00000A00000000000000" charset="-122"/>
              <a:sym typeface="+mn-ea"/>
            </a:endParaRPr>
          </a:p>
        </p:txBody>
      </p:sp>
      <p:sp>
        <p:nvSpPr>
          <p:cNvPr id="40" name="矩形 39"/>
          <p:cNvSpPr/>
          <p:nvPr>
            <p:custDataLst>
              <p:tags r:id="rId30"/>
            </p:custDataLst>
          </p:nvPr>
        </p:nvSpPr>
        <p:spPr>
          <a:xfrm>
            <a:off x="1221105" y="4303078"/>
            <a:ext cx="2425065" cy="9112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charset="0"/>
                <a:ea typeface="MiSans Bold" panose="00000800000000000000" charset="-122"/>
                <a:cs typeface="MiSans Heavy" panose="00000A00000000000000" charset="-122"/>
                <a:sym typeface="+mn-ea"/>
              </a:rPr>
              <a:t>建议基本医保报销和其他商业保险理赔情况信息共享，支持医保部门和保险公司在医疗费用管控方面开展合作</a:t>
            </a:r>
            <a:endParaRPr lang="zh-CN" altLang="en-US" sz="140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1" name="矩形 40"/>
          <p:cNvSpPr/>
          <p:nvPr>
            <p:custDataLst>
              <p:tags r:id="rId31"/>
            </p:custDataLst>
          </p:nvPr>
        </p:nvSpPr>
        <p:spPr>
          <a:xfrm>
            <a:off x="1069340" y="3851910"/>
            <a:ext cx="2576830" cy="4419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FFC000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charset="0"/>
                <a:ea typeface="MiSans Bold" panose="00000800000000000000" charset="-122"/>
                <a:cs typeface="MiSans Heavy" panose="00000A00000000000000" charset="-122"/>
                <a:sym typeface="+mn-ea"/>
              </a:rPr>
              <a:t>加强政策衔接和协同配合</a:t>
            </a:r>
            <a:endParaRPr lang="zh-CN" altLang="en-US" b="1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2" name="矩形 41"/>
          <p:cNvSpPr/>
          <p:nvPr>
            <p:custDataLst>
              <p:tags r:id="rId32"/>
            </p:custDataLst>
          </p:nvPr>
        </p:nvSpPr>
        <p:spPr>
          <a:xfrm>
            <a:off x="8514715" y="1868805"/>
            <a:ext cx="3001010" cy="9112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bg1"/>
                </a:solidFill>
                <a:effectLst/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  <a:sym typeface="+mn-ea"/>
              </a:rPr>
              <a:t>增设专人专岗，优化理赔</a:t>
            </a:r>
            <a:r>
              <a:rPr lang="en-US" altLang="zh-CN" sz="1400">
                <a:solidFill>
                  <a:schemeClr val="bg1"/>
                </a:solidFill>
                <a:effectLst/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  <a:sym typeface="+mn-ea"/>
              </a:rPr>
              <a:t>程序</a:t>
            </a:r>
            <a:endParaRPr lang="zh-CN" altLang="en-US" sz="1400">
              <a:solidFill>
                <a:schemeClr val="bg1"/>
              </a:solidFill>
              <a:effectLst/>
              <a:latin typeface="MiSans Bold" panose="00000800000000000000" charset="-122"/>
              <a:ea typeface="MiSans Bold" panose="00000800000000000000" charset="-122"/>
              <a:cs typeface="MiSans Heavy" panose="00000A00000000000000" charset="-122"/>
              <a:sym typeface="+mn-ea"/>
            </a:endParaRPr>
          </a:p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bg1"/>
                </a:solidFill>
                <a:effectLst/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  <a:sym typeface="+mn-ea"/>
              </a:rPr>
              <a:t>重新设计优化</a:t>
            </a:r>
            <a:r>
              <a:rPr lang="en-US" altLang="zh-CN" sz="1400">
                <a:solidFill>
                  <a:schemeClr val="bg1"/>
                </a:solidFill>
                <a:effectLst/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  <a:sym typeface="+mn-ea"/>
              </a:rPr>
              <a:t>“</a:t>
            </a:r>
            <a:r>
              <a:rPr lang="zh-CN" altLang="en-US" sz="1400">
                <a:solidFill>
                  <a:schemeClr val="bg1"/>
                </a:solidFill>
                <a:effectLst/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  <a:sym typeface="+mn-ea"/>
              </a:rPr>
              <a:t>聊惠保</a:t>
            </a:r>
            <a:r>
              <a:rPr lang="en-US" altLang="zh-CN" sz="1400">
                <a:solidFill>
                  <a:schemeClr val="bg1"/>
                </a:solidFill>
                <a:effectLst/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  <a:sym typeface="+mn-ea"/>
              </a:rPr>
              <a:t>”</a:t>
            </a:r>
            <a:r>
              <a:rPr lang="zh-CN" altLang="en-US" sz="1400">
                <a:solidFill>
                  <a:schemeClr val="bg1"/>
                </a:solidFill>
                <a:effectLst/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  <a:sym typeface="+mn-ea"/>
              </a:rPr>
              <a:t>服务界面</a:t>
            </a:r>
            <a:endParaRPr lang="zh-CN" altLang="en-US" sz="140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3" name="矩形 42"/>
          <p:cNvSpPr/>
          <p:nvPr>
            <p:custDataLst>
              <p:tags r:id="rId33"/>
            </p:custDataLst>
          </p:nvPr>
        </p:nvSpPr>
        <p:spPr>
          <a:xfrm>
            <a:off x="8514715" y="1417320"/>
            <a:ext cx="3043555" cy="4419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FFC000"/>
                </a:solidFill>
                <a:effectLst/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  <a:sym typeface="+mn-ea"/>
              </a:rPr>
              <a:t>优化</a:t>
            </a:r>
            <a:r>
              <a:rPr lang="en-US" altLang="zh-CN">
                <a:solidFill>
                  <a:srgbClr val="FFC000"/>
                </a:solidFill>
                <a:effectLst/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  <a:sym typeface="+mn-ea"/>
              </a:rPr>
              <a:t>参保</a:t>
            </a:r>
            <a:r>
              <a:rPr lang="zh-CN" altLang="en-US">
                <a:solidFill>
                  <a:srgbClr val="FFC000"/>
                </a:solidFill>
                <a:effectLst/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  <a:sym typeface="+mn-ea"/>
              </a:rPr>
              <a:t>流程和提高理赔效率</a:t>
            </a:r>
            <a:endParaRPr lang="zh-CN" altLang="en-US" b="1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5664200" y="2908300"/>
            <a:ext cx="914400" cy="10388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意见建议</a:t>
            </a:r>
            <a:endParaRPr lang="zh-CN" altLang="en-US" sz="2800">
              <a:solidFill>
                <a:srgbClr val="FFC000"/>
              </a:solidFill>
            </a:endParaRPr>
          </a:p>
        </p:txBody>
      </p:sp>
    </p:spTree>
    <p:custDataLst>
      <p:tags r:id="rId3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471805" y="1606233"/>
            <a:ext cx="6458585" cy="2399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 fontAlgn="ctr">
              <a:lnSpc>
                <a:spcPct val="150000"/>
              </a:lnSpc>
            </a:pPr>
            <a:r>
              <a:rPr lang="zh-CN" altLang="en-US" sz="50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  <a:sym typeface="MiSans Heavy" panose="00000A00000000000000" charset="-122"/>
              </a:rPr>
              <a:t>汇报完毕</a:t>
            </a:r>
            <a:endParaRPr lang="zh-CN" altLang="en-US" sz="5000">
              <a:solidFill>
                <a:schemeClr val="bg1"/>
              </a:solidFill>
              <a:effectLst>
                <a:outerShdw dist="50800" dir="2700000" algn="tl" rotWithShape="0">
                  <a:schemeClr val="accent3">
                    <a:alpha val="40000"/>
                  </a:schemeClr>
                </a:outerShdw>
              </a:effectLst>
              <a:latin typeface="MiSans Bold" panose="00000800000000000000" charset="-122"/>
              <a:ea typeface="MiSans Bold" panose="00000800000000000000" charset="-122"/>
              <a:cs typeface="MiSans Heavy" panose="00000A00000000000000" charset="-122"/>
              <a:sym typeface="MiSans Heavy" panose="00000A00000000000000" charset="-122"/>
            </a:endParaRPr>
          </a:p>
          <a:p>
            <a:pPr algn="ctr" fontAlgn="ctr">
              <a:lnSpc>
                <a:spcPct val="150000"/>
              </a:lnSpc>
            </a:pPr>
            <a:r>
              <a:rPr lang="zh-CN" altLang="en-US" sz="50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  <a:sym typeface="MiSans Heavy" panose="00000A00000000000000" charset="-122"/>
              </a:rPr>
              <a:t>感谢聆听</a:t>
            </a:r>
            <a:endParaRPr lang="zh-CN" altLang="en-US" sz="5000">
              <a:solidFill>
                <a:schemeClr val="bg1"/>
              </a:solidFill>
              <a:effectLst>
                <a:outerShdw dist="50800" dir="2700000" algn="tl" rotWithShape="0">
                  <a:schemeClr val="accent3">
                    <a:alpha val="40000"/>
                  </a:schemeClr>
                </a:outerShdw>
              </a:effectLst>
              <a:latin typeface="MiSans Bold" panose="00000800000000000000" charset="-122"/>
              <a:ea typeface="MiSans Bold" panose="00000800000000000000" charset="-122"/>
              <a:cs typeface="MiSans Heavy" panose="00000A00000000000000" charset="-122"/>
              <a:sym typeface="MiSans Heavy" panose="00000A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19760" y="439103"/>
            <a:ext cx="288290" cy="180975"/>
            <a:chOff x="17448" y="1136"/>
            <a:chExt cx="454" cy="285"/>
          </a:xfrm>
          <a:solidFill>
            <a:schemeClr val="accent3">
              <a:alpha val="35000"/>
            </a:schemeClr>
          </a:solidFill>
        </p:grpSpPr>
        <p:sp>
          <p:nvSpPr>
            <p:cNvPr id="33" name="矩形 32"/>
            <p:cNvSpPr/>
            <p:nvPr/>
          </p:nvSpPr>
          <p:spPr>
            <a:xfrm>
              <a:off x="17448" y="1136"/>
              <a:ext cx="454" cy="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/>
              <a:endParaRPr lang="zh-CN" altLang="en-US">
                <a:solidFill>
                  <a:schemeClr val="accent3"/>
                </a:solidFill>
                <a:latin typeface="MiSans Heavy" panose="00000A00000000000000" charset="-122"/>
                <a:ea typeface="MiSans Heavy" panose="00000A00000000000000" charset="-122"/>
                <a:cs typeface="MiSans Heavy" panose="00000A00000000000000" charset="-122"/>
                <a:sym typeface="MiSans Heavy" panose="00000A00000000000000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7448" y="1330"/>
              <a:ext cx="454" cy="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/>
              <a:endParaRPr lang="zh-CN" altLang="en-US">
                <a:solidFill>
                  <a:schemeClr val="accent3"/>
                </a:solidFill>
                <a:latin typeface="MiSans Heavy" panose="00000A00000000000000" charset="-122"/>
                <a:ea typeface="MiSans Heavy" panose="00000A00000000000000" charset="-122"/>
                <a:cs typeface="MiSans Heavy" panose="00000A00000000000000" charset="-122"/>
                <a:sym typeface="MiSans Heavy" panose="00000A00000000000000" charset="-122"/>
              </a:endParaRPr>
            </a:p>
          </p:txBody>
        </p:sp>
      </p:grp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714375" y="478155"/>
            <a:ext cx="3999865" cy="860425"/>
            <a:chOff x="2095" y="7098"/>
            <a:chExt cx="6299" cy="1355"/>
          </a:xfrm>
        </p:grpSpPr>
        <p:sp>
          <p:nvSpPr>
            <p:cNvPr id="37" name="文本框 36"/>
            <p:cNvSpPr txBox="1"/>
            <p:nvPr>
              <p:custDataLst>
                <p:tags r:id="rId2"/>
              </p:custDataLst>
            </p:nvPr>
          </p:nvSpPr>
          <p:spPr>
            <a:xfrm>
              <a:off x="2289" y="7098"/>
              <a:ext cx="3895" cy="1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5000">
                  <a:solidFill>
                    <a:schemeClr val="bg1"/>
                  </a:solidFill>
                  <a:effectLst>
                    <a:outerShdw dist="50800" dir="2700000" algn="tl" rotWithShape="0">
                      <a:srgbClr val="9CB8FF">
                        <a:alpha val="40000"/>
                      </a:srgbClr>
                    </a:outerShdw>
                  </a:effectLst>
                  <a:latin typeface="MiSans Bold" panose="00000800000000000000" charset="-122"/>
                  <a:ea typeface="MiSans Bold" panose="00000800000000000000" charset="-122"/>
                  <a:cs typeface="MiSans" panose="00000500000000000000" charset="-122"/>
                  <a:sym typeface="+mn-ea"/>
                </a:rPr>
                <a:t>目录</a:t>
              </a:r>
              <a:endParaRPr lang="zh-CN" altLang="en-US" sz="5000">
                <a:solidFill>
                  <a:schemeClr val="bg1"/>
                </a:solidFill>
                <a:effectLst>
                  <a:outerShdw dist="50800" dir="2700000" algn="tl" rotWithShape="0">
                    <a:srgbClr val="9CB8FF">
                      <a:alpha val="40000"/>
                    </a:srgb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" panose="00000500000000000000" charset="-122"/>
                <a:sym typeface="+mn-ea"/>
              </a:endParaRPr>
            </a:p>
          </p:txBody>
        </p:sp>
        <p:sp>
          <p:nvSpPr>
            <p:cNvPr id="38" name="文本框 37"/>
            <p:cNvSpPr txBox="1"/>
            <p:nvPr>
              <p:custDataLst>
                <p:tags r:id="rId3"/>
              </p:custDataLst>
            </p:nvPr>
          </p:nvSpPr>
          <p:spPr>
            <a:xfrm>
              <a:off x="4499" y="7584"/>
              <a:ext cx="3895" cy="77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lvl="0" algn="l" fontAlgn="ctr">
                <a:buClrTx/>
                <a:buSzTx/>
                <a:buFontTx/>
              </a:pPr>
              <a:r>
                <a:rPr lang="en-US" altLang="zh-CN" sz="2600">
                  <a:solidFill>
                    <a:schemeClr val="accent3">
                      <a:alpha val="35000"/>
                    </a:schemeClr>
                  </a:solidFill>
                  <a:latin typeface="MiSans Bold" panose="00000800000000000000" charset="-122"/>
                  <a:ea typeface="MiSans Bold" panose="00000800000000000000" charset="-122"/>
                  <a:cs typeface="MiSans" panose="00000500000000000000" charset="-122"/>
                  <a:sym typeface="+mn-ea"/>
                </a:rPr>
                <a:t>CONTENTS</a:t>
              </a:r>
              <a:endParaRPr lang="en-US" altLang="zh-CN" sz="2600">
                <a:solidFill>
                  <a:schemeClr val="accent3">
                    <a:alpha val="35000"/>
                  </a:schemeClr>
                </a:solidFill>
                <a:latin typeface="MiSans Bold" panose="00000800000000000000" charset="-122"/>
                <a:ea typeface="MiSans Bold" panose="00000800000000000000" charset="-122"/>
                <a:cs typeface="MiSans" panose="00000500000000000000" charset="-122"/>
                <a:sym typeface="+mn-ea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4"/>
              </p:custDataLst>
            </p:nvPr>
          </p:nvSpPr>
          <p:spPr>
            <a:xfrm>
              <a:off x="2095" y="7286"/>
              <a:ext cx="179" cy="907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>
                    <a:alpha val="55000"/>
                  </a:schemeClr>
                </a:solidFill>
              </a:endParaRPr>
            </a:p>
          </p:txBody>
        </p:sp>
      </p:grpSp>
      <p:grpSp>
        <p:nvGrpSpPr>
          <p:cNvPr id="2" name="组合 1"/>
          <p:cNvGrpSpPr/>
          <p:nvPr>
            <p:custDataLst>
              <p:tags r:id="rId5"/>
            </p:custDataLst>
          </p:nvPr>
        </p:nvGrpSpPr>
        <p:grpSpPr>
          <a:xfrm>
            <a:off x="1528445" y="2501900"/>
            <a:ext cx="5012690" cy="1743075"/>
            <a:chOff x="2000" y="2821"/>
            <a:chExt cx="7894" cy="2745"/>
          </a:xfrm>
        </p:grpSpPr>
        <p:grpSp>
          <p:nvGrpSpPr>
            <p:cNvPr id="3" name="组合 2"/>
            <p:cNvGrpSpPr/>
            <p:nvPr/>
          </p:nvGrpSpPr>
          <p:grpSpPr>
            <a:xfrm>
              <a:off x="2000" y="2821"/>
              <a:ext cx="7704" cy="1210"/>
              <a:chOff x="1790" y="3197"/>
              <a:chExt cx="7704" cy="1210"/>
            </a:xfrm>
          </p:grpSpPr>
          <p:sp>
            <p:nvSpPr>
              <p:cNvPr id="4" name="文本框 61"/>
              <p:cNvSpPr/>
              <p:nvPr>
                <p:custDataLst>
                  <p:tags r:id="rId6"/>
                </p:custDataLst>
              </p:nvPr>
            </p:nvSpPr>
            <p:spPr>
              <a:xfrm>
                <a:off x="3351" y="3472"/>
                <a:ext cx="6143" cy="919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p>
                <a:pPr>
                  <a:defRPr/>
                </a:pPr>
                <a:r>
                  <a:rPr lang="zh-CN" altLang="en-US" sz="3200">
                    <a:solidFill>
                      <a:schemeClr val="bg1"/>
                    </a:solidFill>
                    <a:effectLst/>
                    <a:latin typeface="MiSans Bold" panose="00000800000000000000" charset="-122"/>
                    <a:ea typeface="MiSans Bold" panose="00000800000000000000" charset="-122"/>
                    <a:cs typeface="MiSans" panose="00000500000000000000" charset="-122"/>
                    <a:sym typeface="+mn-lt"/>
                  </a:rPr>
                  <a:t>问题分析</a:t>
                </a:r>
                <a:endParaRPr lang="zh-CN" altLang="en-US" sz="3200">
                  <a:solidFill>
                    <a:schemeClr val="bg1"/>
                  </a:solidFill>
                  <a:effectLst/>
                  <a:latin typeface="MiSans Bold" panose="00000800000000000000" charset="-122"/>
                  <a:ea typeface="MiSans Bold" panose="00000800000000000000" charset="-122"/>
                  <a:cs typeface="MiSans" panose="00000500000000000000" charset="-122"/>
                  <a:sym typeface="+mn-lt"/>
                </a:endParaRPr>
              </a:p>
            </p:txBody>
          </p:sp>
          <p:sp>
            <p:nvSpPr>
              <p:cNvPr id="5" name="文本框 54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1790" y="3197"/>
                <a:ext cx="2203" cy="1210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4400" b="1" dirty="0">
                    <a:solidFill>
                      <a:schemeClr val="accent3">
                        <a:alpha val="35000"/>
                      </a:schemeClr>
                    </a:solidFill>
                    <a:latin typeface="MiSans Bold" panose="00000800000000000000" charset="-122"/>
                    <a:ea typeface="MiSans Bold" panose="00000800000000000000" charset="-122"/>
                    <a:cs typeface="+mn-ea"/>
                    <a:sym typeface="+mn-lt"/>
                  </a:rPr>
                  <a:t>01.</a:t>
                </a:r>
                <a:endParaRPr lang="en-US" altLang="zh-CN" sz="4400" b="1" dirty="0">
                  <a:solidFill>
                    <a:schemeClr val="accent3">
                      <a:alpha val="35000"/>
                    </a:schemeClr>
                  </a:solidFill>
                  <a:latin typeface="MiSans Bold" panose="00000800000000000000" charset="-122"/>
                  <a:ea typeface="MiSans Bold" panose="00000800000000000000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2000" y="4356"/>
              <a:ext cx="7894" cy="1210"/>
              <a:chOff x="1790" y="3197"/>
              <a:chExt cx="7894" cy="1210"/>
            </a:xfrm>
          </p:grpSpPr>
          <p:sp>
            <p:nvSpPr>
              <p:cNvPr id="7" name="文本框 61"/>
              <p:cNvSpPr/>
              <p:nvPr>
                <p:custDataLst>
                  <p:tags r:id="rId8"/>
                </p:custDataLst>
              </p:nvPr>
            </p:nvSpPr>
            <p:spPr>
              <a:xfrm>
                <a:off x="3351" y="3472"/>
                <a:ext cx="6333" cy="919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p>
                <a:pPr>
                  <a:defRPr/>
                </a:pPr>
                <a:r>
                  <a:rPr lang="zh-CN" altLang="en-US" sz="3200">
                    <a:solidFill>
                      <a:schemeClr val="bg1"/>
                    </a:solidFill>
                    <a:effectLst/>
                    <a:latin typeface="MiSans Bold" panose="00000800000000000000" charset="-122"/>
                    <a:ea typeface="MiSans Bold" panose="00000800000000000000" charset="-122"/>
                    <a:cs typeface="MiSans" panose="00000500000000000000" charset="-122"/>
                    <a:sym typeface="+mn-lt"/>
                  </a:rPr>
                  <a:t>意见建议</a:t>
                </a:r>
                <a:endParaRPr lang="zh-CN" altLang="en-US" sz="3200">
                  <a:solidFill>
                    <a:schemeClr val="bg1"/>
                  </a:solidFill>
                  <a:effectLst/>
                  <a:latin typeface="MiSans Bold" panose="00000800000000000000" charset="-122"/>
                  <a:ea typeface="MiSans Bold" panose="00000800000000000000" charset="-122"/>
                  <a:cs typeface="MiSans" panose="00000500000000000000" charset="-122"/>
                  <a:sym typeface="+mn-lt"/>
                </a:endParaRPr>
              </a:p>
            </p:txBody>
          </p:sp>
          <p:sp>
            <p:nvSpPr>
              <p:cNvPr id="8" name="文本框 54"/>
              <p:cNvSpPr/>
              <p:nvPr>
                <p:custDataLst>
                  <p:tags r:id="rId9"/>
                </p:custDataLst>
              </p:nvPr>
            </p:nvSpPr>
            <p:spPr bwMode="auto">
              <a:xfrm>
                <a:off x="1790" y="3197"/>
                <a:ext cx="2203" cy="1210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4400" b="1" dirty="0">
                    <a:solidFill>
                      <a:schemeClr val="accent3">
                        <a:alpha val="35000"/>
                      </a:schemeClr>
                    </a:solidFill>
                    <a:latin typeface="MiSans Bold" panose="00000800000000000000" charset="-122"/>
                    <a:ea typeface="MiSans Bold" panose="00000800000000000000" charset="-122"/>
                    <a:cs typeface="+mn-ea"/>
                    <a:sym typeface="+mn-lt"/>
                  </a:rPr>
                  <a:t>02.</a:t>
                </a:r>
                <a:endParaRPr lang="en-US" altLang="zh-CN" sz="4400" b="1" dirty="0">
                  <a:solidFill>
                    <a:schemeClr val="accent3">
                      <a:alpha val="35000"/>
                    </a:schemeClr>
                  </a:solidFill>
                  <a:latin typeface="MiSans Bold" panose="00000800000000000000" charset="-122"/>
                  <a:ea typeface="MiSans Bold" panose="00000800000000000000" charset="-122"/>
                  <a:cs typeface="+mn-ea"/>
                  <a:sym typeface="+mn-lt"/>
                </a:endParaRPr>
              </a:p>
            </p:txBody>
          </p:sp>
        </p:grpSp>
      </p:grpSp>
    </p:spTree>
    <p:custDataLst>
      <p:tags r:id="rId10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6693535" y="2553335"/>
            <a:ext cx="4851400" cy="124523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fontAlgn="ctr">
              <a:lnSpc>
                <a:spcPct val="150000"/>
              </a:lnSpc>
            </a:pPr>
            <a:r>
              <a:rPr lang="zh-CN" altLang="en-US" sz="50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  <a:sym typeface="MiSans Heavy" panose="00000A00000000000000" charset="-122"/>
              </a:rPr>
              <a:t>问题分析</a:t>
            </a:r>
            <a:endParaRPr lang="zh-CN" altLang="en-US" sz="5000">
              <a:solidFill>
                <a:schemeClr val="bg1"/>
              </a:solidFill>
              <a:effectLst>
                <a:outerShdw dist="50800" dir="2700000" algn="tl" rotWithShape="0">
                  <a:schemeClr val="accent3">
                    <a:alpha val="40000"/>
                  </a:schemeClr>
                </a:outerShdw>
              </a:effectLst>
              <a:latin typeface="MiSans Bold" panose="00000800000000000000" charset="-122"/>
              <a:ea typeface="MiSans Bold" panose="00000800000000000000" charset="-122"/>
              <a:cs typeface="MiSans Heavy" panose="00000A00000000000000" charset="-122"/>
              <a:sym typeface="MiSans Heavy" panose="00000A00000000000000" charset="-122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6692900" y="1786255"/>
            <a:ext cx="4560570" cy="119888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fontAlgn="ctr">
              <a:lnSpc>
                <a:spcPct val="100000"/>
              </a:lnSpc>
            </a:pPr>
            <a:r>
              <a:rPr lang="en-US" altLang="zh-CN" sz="7200">
                <a:solidFill>
                  <a:schemeClr val="accent3">
                    <a:alpha val="35000"/>
                  </a:schemeClr>
                </a:solidFill>
                <a:latin typeface="MiSans Heavy" panose="00000A00000000000000" charset="-122"/>
                <a:ea typeface="MiSans Heavy" panose="00000A00000000000000" charset="-122"/>
                <a:cs typeface="MiSans Heavy" panose="00000A00000000000000" charset="-122"/>
                <a:sym typeface="MiSans Heavy" panose="00000A00000000000000" charset="-122"/>
              </a:rPr>
              <a:t>01</a:t>
            </a:r>
            <a:endParaRPr lang="en-US" altLang="zh-CN" sz="7200">
              <a:solidFill>
                <a:schemeClr val="accent3">
                  <a:alpha val="35000"/>
                </a:schemeClr>
              </a:solidFill>
              <a:latin typeface="MiSans Heavy" panose="00000A00000000000000" charset="-122"/>
              <a:ea typeface="MiSans Heavy" panose="00000A00000000000000" charset="-122"/>
              <a:cs typeface="MiSans Heavy" panose="00000A00000000000000" charset="-122"/>
              <a:sym typeface="MiSans Heavy" panose="00000A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 rot="0">
            <a:off x="11346815" y="439420"/>
            <a:ext cx="288290" cy="180975"/>
            <a:chOff x="17448" y="1136"/>
            <a:chExt cx="454" cy="285"/>
          </a:xfrm>
          <a:solidFill>
            <a:schemeClr val="accent3">
              <a:alpha val="35000"/>
            </a:schemeClr>
          </a:solidFill>
        </p:grpSpPr>
        <p:sp>
          <p:nvSpPr>
            <p:cNvPr id="33" name="矩形 32"/>
            <p:cNvSpPr/>
            <p:nvPr/>
          </p:nvSpPr>
          <p:spPr>
            <a:xfrm>
              <a:off x="17448" y="1136"/>
              <a:ext cx="454" cy="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/>
              <a:endParaRPr lang="zh-CN" altLang="en-US">
                <a:solidFill>
                  <a:srgbClr val="9CB8FF"/>
                </a:solidFill>
                <a:latin typeface="MiSans Heavy" panose="00000A00000000000000" charset="-122"/>
                <a:ea typeface="MiSans Heavy" panose="00000A00000000000000" charset="-122"/>
                <a:cs typeface="MiSans Heavy" panose="00000A00000000000000" charset="-122"/>
                <a:sym typeface="MiSans Heavy" panose="00000A00000000000000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7448" y="1330"/>
              <a:ext cx="454" cy="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/>
              <a:endParaRPr lang="zh-CN" altLang="en-US">
                <a:solidFill>
                  <a:srgbClr val="9CB8FF"/>
                </a:solidFill>
                <a:latin typeface="MiSans Heavy" panose="00000A00000000000000" charset="-122"/>
                <a:ea typeface="MiSans Heavy" panose="00000A00000000000000" charset="-122"/>
                <a:cs typeface="MiSans Heavy" panose="00000A00000000000000" charset="-122"/>
                <a:sym typeface="MiSans Heavy" panose="00000A00000000000000" charset="-122"/>
              </a:endParaRPr>
            </a:p>
          </p:txBody>
        </p:sp>
      </p:grpSp>
      <p:cxnSp>
        <p:nvCxnSpPr>
          <p:cNvPr id="25" name="直接连接符 24"/>
          <p:cNvCxnSpPr/>
          <p:nvPr>
            <p:custDataLst>
              <p:tags r:id="rId2"/>
            </p:custDataLst>
          </p:nvPr>
        </p:nvCxnSpPr>
        <p:spPr>
          <a:xfrm>
            <a:off x="6859270" y="4558030"/>
            <a:ext cx="1123315" cy="0"/>
          </a:xfrm>
          <a:prstGeom prst="line">
            <a:avLst/>
          </a:prstGeom>
          <a:ln w="31750">
            <a:solidFill>
              <a:schemeClr val="accent3">
                <a:alpha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/>
            </a:gs>
            <a:gs pos="51000">
              <a:schemeClr val="accent1"/>
            </a:gs>
            <a:gs pos="100000">
              <a:schemeClr val="accent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535305" y="579120"/>
            <a:ext cx="5038090" cy="583565"/>
            <a:chOff x="2433" y="5085"/>
            <a:chExt cx="7934" cy="919"/>
          </a:xfrm>
        </p:grpSpPr>
        <p:sp>
          <p:nvSpPr>
            <p:cNvPr id="6" name="矩形 5"/>
            <p:cNvSpPr/>
            <p:nvPr/>
          </p:nvSpPr>
          <p:spPr>
            <a:xfrm>
              <a:off x="2433" y="5148"/>
              <a:ext cx="152" cy="646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ea typeface="MiSans Heavy" panose="00000A00000000000000" charset="-122"/>
                <a:sym typeface="MiSans Heavy" panose="00000A00000000000000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710" y="5085"/>
              <a:ext cx="7657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lvl="0" algn="l">
                <a:buClrTx/>
                <a:buSzTx/>
                <a:buFontTx/>
              </a:pPr>
              <a:r>
                <a:rPr lang="zh-CN" altLang="en-US" sz="3200">
                  <a:solidFill>
                    <a:schemeClr val="bg1"/>
                  </a:solidFill>
                  <a:effectLst>
                    <a:outerShdw dist="50800" dir="2700000" algn="tl" rotWithShape="0">
                      <a:schemeClr val="accent3">
                        <a:alpha val="40000"/>
                      </a:schemeClr>
                    </a:outerShdw>
                  </a:effectLst>
                  <a:latin typeface="MiSans Bold" panose="00000800000000000000" charset="-122"/>
                  <a:ea typeface="MiSans Bold" panose="00000800000000000000" charset="-122"/>
                  <a:cs typeface="MiSans Heavy" panose="00000A00000000000000" charset="-122"/>
                  <a:sym typeface="MiSans Heavy" panose="00000A00000000000000" charset="-122"/>
                </a:rPr>
                <a:t>（一）参保时间限制</a:t>
              </a:r>
              <a:endParaRPr lang="zh-CN" altLang="en-US" sz="32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  <a:sym typeface="MiSans Heavy" panose="00000A00000000000000" charset="-122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1384300" y="1758950"/>
            <a:ext cx="9424035" cy="776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ctr" fontAlgn="auto">
              <a:lnSpc>
                <a:spcPct val="150000"/>
              </a:lnSpc>
            </a:pPr>
            <a:r>
              <a:rPr lang="zh-CN" altLang="en-US" sz="24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</a:rPr>
              <a:t>2024年11月12日至2024年12月31日</a:t>
            </a:r>
            <a:endParaRPr lang="zh-CN" altLang="en-US" sz="2400">
              <a:solidFill>
                <a:schemeClr val="bg1"/>
              </a:solidFill>
              <a:effectLst>
                <a:outerShdw dist="50800" dir="2700000" algn="tl" rotWithShape="0">
                  <a:schemeClr val="accent3">
                    <a:alpha val="40000"/>
                  </a:schemeClr>
                </a:outerShdw>
              </a:effectLst>
              <a:latin typeface="MiSans Bold" panose="00000800000000000000" charset="-122"/>
              <a:ea typeface="MiSans Bold" panose="00000800000000000000" charset="-122"/>
              <a:cs typeface="MiSans Heavy" panose="00000A00000000000000" charset="-122"/>
            </a:endParaRPr>
          </a:p>
        </p:txBody>
      </p:sp>
      <p:pic>
        <p:nvPicPr>
          <p:cNvPr id="5" name="F360BE8B-6686-4F3D-AEAF-501FE73E4058-1" descr="C:/Users/huiyi/AppData/Local/Temp/17世纪的美国历史时间线-16217.png17世纪的美国历史时间线-162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09470" y="2773045"/>
            <a:ext cx="8108315" cy="36182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/>
            </a:gs>
            <a:gs pos="51000">
              <a:schemeClr val="accent1"/>
            </a:gs>
            <a:gs pos="100000">
              <a:schemeClr val="accent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35305" y="579120"/>
            <a:ext cx="96520" cy="410210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ea typeface="MiSans Heavy" panose="00000A00000000000000" charset="-122"/>
              <a:sym typeface="MiSans Heavy" panose="00000A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60095" y="368935"/>
            <a:ext cx="9077325" cy="4854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</a:pPr>
            <a:r>
              <a:rPr lang="zh-CN" altLang="en-US" sz="24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</a:rPr>
              <a:t>（二）</a:t>
            </a:r>
            <a:r>
              <a:rPr lang="zh-CN" altLang="en-US" sz="24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</a:rPr>
              <a:t>市外理赔流程</a:t>
            </a:r>
            <a:r>
              <a:rPr lang="zh-CN" altLang="en-US" sz="24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</a:rPr>
              <a:t>较复杂</a:t>
            </a:r>
            <a:endParaRPr lang="zh-CN" altLang="en-US" sz="2400">
              <a:solidFill>
                <a:schemeClr val="bg1"/>
              </a:solidFill>
              <a:effectLst>
                <a:outerShdw dist="50800" dir="2700000" algn="tl" rotWithShape="0">
                  <a:schemeClr val="accent3">
                    <a:alpha val="40000"/>
                  </a:schemeClr>
                </a:outerShdw>
              </a:effectLst>
              <a:latin typeface="MiSans Bold" panose="00000800000000000000" charset="-122"/>
              <a:ea typeface="MiSans Bold" panose="00000800000000000000" charset="-122"/>
              <a:cs typeface="MiSans Heavy" panose="00000A00000000000000" charset="-122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303020" y="942975"/>
          <a:ext cx="9030335" cy="567817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132840"/>
                <a:gridCol w="3718560"/>
                <a:gridCol w="4178935"/>
              </a:tblGrid>
              <a:tr h="613410">
                <a:tc gridSpan="3">
                  <a:txBody>
                    <a:bodyPr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zh-CN" altLang="en-US" sz="2400" b="1" spc="130" dirty="0">
                          <a:solidFill>
                            <a:schemeClr val="accent1">
                              <a:lumMod val="50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MiSans Heavy" panose="00000A00000000000000" charset="-122"/>
                        </a:rPr>
                        <a:t>基本医疗保险范围内住院医疗费用理赔材料</a:t>
                      </a:r>
                      <a:endParaRPr lang="zh-CN" altLang="en-US" sz="2400" b="1" spc="130" dirty="0">
                        <a:solidFill>
                          <a:schemeClr val="accent1">
                            <a:lumMod val="50000"/>
                          </a:schemeClr>
                        </a:solidFill>
                        <a:uFillTx/>
                        <a:latin typeface="Arial" panose="020B0604020202020204" pitchFamily="34" charset="0"/>
                        <a:ea typeface="MiSans Heavy" panose="00000A00000000000000" charset="-122"/>
                      </a:endParaRPr>
                    </a:p>
                  </a:txBody>
                  <a:tcPr marL="88900" marR="88900" marT="47625" marB="476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cPr marL="108192" marR="108192" marT="54096" marB="54096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cPr marL="108192" marR="108192" marT="54096" marB="54096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571500">
                <a:tc>
                  <a:txBody>
                    <a:bodyPr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zh-CN" altLang="en-US" sz="2000" b="1" spc="12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MiSans Heavy" panose="00000A00000000000000" charset="-122"/>
                        </a:rPr>
                        <a:t>序号</a:t>
                      </a:r>
                      <a:endParaRPr lang="zh-CN" altLang="en-US" sz="2000" b="1" spc="12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MiSans Heavy" panose="00000A00000000000000" charset="-122"/>
                      </a:endParaRPr>
                    </a:p>
                  </a:txBody>
                  <a:tcPr marL="88900" marR="88900" marT="47625" marB="476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zh-CN" altLang="en-US" sz="2000" b="0" spc="12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MiSans Heavy" panose="00000A00000000000000" charset="-122"/>
                        </a:rPr>
                        <a:t>所需材料</a:t>
                      </a:r>
                      <a:endParaRPr lang="zh-CN" altLang="en-US" sz="2000" b="0" spc="12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MiSans Heavy" panose="00000A00000000000000" charset="-122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zh-CN" altLang="en-US" sz="2000" b="1" spc="12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MiSans Heavy" panose="00000A00000000000000" charset="-122"/>
                        </a:rPr>
                        <a:t>备注</a:t>
                      </a:r>
                      <a:endParaRPr lang="zh-CN" altLang="en-US" sz="2000" b="1" spc="12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MiSans Heavy" panose="00000A00000000000000" charset="-122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765810">
                <a:tc>
                  <a:txBody>
                    <a:bodyPr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en-US" altLang="zh-CN" sz="1200" spc="12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MiSans Heavy" panose="00000A00000000000000" charset="-122"/>
                        </a:rPr>
                        <a:t>1</a:t>
                      </a:r>
                      <a:endParaRPr lang="en-US" altLang="zh-CN" sz="1200" b="0" spc="12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MiSans Heavy" panose="00000A00000000000000" charset="-122"/>
                      </a:endParaRPr>
                    </a:p>
                  </a:txBody>
                  <a:tcPr marL="88900" marR="88900" marT="47625" marB="476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100" b="0" spc="6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MiSans Heavy" panose="00000A00000000000000" charset="-122"/>
                          <a:cs typeface="Wingdings" panose="05000000000000000000" charset="0"/>
                        </a:rPr>
                        <a:t>被保险人身份证</a:t>
                      </a:r>
                      <a:endParaRPr lang="zh-CN" altLang="en-US" sz="1100" b="0" spc="6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MiSans Heavy" panose="00000A00000000000000" charset="-122"/>
                        <a:cs typeface="Wingdings" panose="05000000000000000000" charset="0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100" b="0" spc="6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MiSans Heavy" panose="00000A00000000000000" charset="-122"/>
                        </a:rPr>
                        <a:t>若被保险人身故，被保险人家属领取赔款的，应提供领款人与死者的关系证明或亲属关系证明公证书；若被保险人是未成年人，监护人领取赔款的，需同时提供监护人身份证件、关系证明</a:t>
                      </a:r>
                      <a:endParaRPr lang="zh-CN" altLang="en-US" sz="1100" b="0" spc="6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MiSans Heavy" panose="00000A00000000000000" charset="-122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71500">
                <a:tc>
                  <a:txBody>
                    <a:bodyPr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en-US" altLang="zh-CN" sz="1200" spc="12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MiSans Heavy" panose="00000A00000000000000" charset="-122"/>
                        </a:rPr>
                        <a:t>2</a:t>
                      </a:r>
                      <a:endParaRPr lang="en-US" altLang="zh-CN" sz="1200" b="0" spc="12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MiSans Heavy" panose="00000A00000000000000" charset="-122"/>
                      </a:endParaRPr>
                    </a:p>
                  </a:txBody>
                  <a:tcPr marL="88900" marR="88900" marT="47625" marB="476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100" b="0" spc="6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MiSans Heavy" panose="00000A00000000000000" charset="-122"/>
                          <a:cs typeface="Wingdings" panose="05000000000000000000" charset="0"/>
                        </a:rPr>
                        <a:t>受益人银行账号</a:t>
                      </a:r>
                      <a:endParaRPr lang="zh-CN" altLang="en-US" sz="1100" b="0" spc="6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MiSans Heavy" panose="00000A00000000000000" charset="-122"/>
                        <a:cs typeface="Wingdings" panose="05000000000000000000" charset="0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algn="l"/>
                      <a:endParaRPr lang="zh-CN" altLang="en-US" sz="1100" b="0" spc="6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MiSans Heavy" panose="00000A00000000000000" charset="-122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70865">
                <a:tc>
                  <a:txBody>
                    <a:bodyPr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en-US" altLang="zh-CN" sz="1200" spc="12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MiSans Heavy" panose="00000A00000000000000" charset="-122"/>
                        </a:rPr>
                        <a:t>3</a:t>
                      </a:r>
                      <a:endParaRPr lang="en-US" altLang="zh-CN" sz="1200" b="0" spc="12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MiSans Heavy" panose="00000A00000000000000" charset="-122"/>
                      </a:endParaRPr>
                    </a:p>
                  </a:txBody>
                  <a:tcPr marL="88900" marR="88900" marT="47625" marB="476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100" b="0" spc="6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MiSans Heavy" panose="00000A00000000000000" charset="-122"/>
                          <a:cs typeface="Wingdings" panose="05000000000000000000" charset="0"/>
                        </a:rPr>
                        <a:t>基本医疗保险统筹费用结算明细单及住院费用清单</a:t>
                      </a:r>
                      <a:endParaRPr lang="zh-CN" altLang="en-US" sz="1100" b="0" spc="6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MiSans Heavy" panose="00000A00000000000000" charset="-122"/>
                        <a:cs typeface="Wingdings" panose="05000000000000000000" charset="0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/>
                      <a:endParaRPr lang="zh-CN" altLang="en-US" sz="1100" b="0" spc="6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MiSans Heavy" panose="00000A00000000000000" charset="-122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71500">
                <a:tc>
                  <a:txBody>
                    <a:bodyPr/>
                    <a:p>
                      <a:pPr algn="ctr" fontAlgn="auto"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200" b="0" spc="12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MiSans Heavy" panose="00000A00000000000000" charset="-122"/>
                        </a:rPr>
                        <a:t>4</a:t>
                      </a:r>
                      <a:endParaRPr lang="en-US" altLang="zh-CN" sz="1200" b="0" spc="12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MiSans Heavy" panose="00000A00000000000000" charset="-122"/>
                      </a:endParaRPr>
                    </a:p>
                  </a:txBody>
                  <a:tcPr marL="88900" marR="88900" marT="47625" marB="476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100" b="0" spc="6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MiSans Heavy" panose="00000A00000000000000" charset="-122"/>
                          <a:cs typeface="Wingdings" panose="05000000000000000000" charset="0"/>
                        </a:rPr>
                        <a:t>住院病历</a:t>
                      </a:r>
                      <a:endParaRPr lang="zh-CN" altLang="en-US" sz="1100" b="0" spc="6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MiSans Heavy" panose="00000A00000000000000" charset="-122"/>
                        <a:cs typeface="Wingdings" panose="05000000000000000000" charset="0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1100" b="0" spc="6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MiSans Heavy" panose="00000A00000000000000" charset="-122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71500">
                <a:tc>
                  <a:txBody>
                    <a:bodyPr/>
                    <a:p>
                      <a:pPr algn="ctr" fontAlgn="auto"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200" b="0" spc="12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MiSans Heavy" panose="00000A00000000000000" charset="-122"/>
                        </a:rPr>
                        <a:t>5</a:t>
                      </a:r>
                      <a:endParaRPr lang="en-US" altLang="zh-CN" sz="1200" b="0" spc="12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MiSans Heavy" panose="00000A00000000000000" charset="-122"/>
                      </a:endParaRPr>
                    </a:p>
                  </a:txBody>
                  <a:tcPr marL="88900" marR="88900" marT="47625" marB="476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100" b="0" spc="6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MiSans Heavy" panose="00000A00000000000000" charset="-122"/>
                          <a:cs typeface="Wingdings" panose="05000000000000000000" charset="0"/>
                        </a:rPr>
                        <a:t>住院发票</a:t>
                      </a:r>
                      <a:endParaRPr lang="zh-CN" altLang="en-US" sz="1100" b="0" spc="6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MiSans Heavy" panose="00000A00000000000000" charset="-122"/>
                        <a:cs typeface="Wingdings" panose="05000000000000000000" charset="0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1100" b="0" spc="6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MiSans Heavy" panose="00000A00000000000000" charset="-122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870585">
                <a:tc>
                  <a:txBody>
                    <a:bodyPr/>
                    <a:p>
                      <a:pPr algn="ctr" fontAlgn="auto"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200" b="0" spc="12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MiSans Heavy" panose="00000A00000000000000" charset="-122"/>
                        </a:rPr>
                        <a:t>6</a:t>
                      </a:r>
                      <a:endParaRPr lang="en-US" altLang="zh-CN" sz="1200" b="0" spc="12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MiSans Heavy" panose="00000A00000000000000" charset="-122"/>
                      </a:endParaRPr>
                    </a:p>
                  </a:txBody>
                  <a:tcPr marL="88900" marR="88900" marT="47625" marB="476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100" b="0" spc="6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MiSans Heavy" panose="00000A00000000000000" charset="-122"/>
                          <a:cs typeface="Wingdings" panose="05000000000000000000" charset="0"/>
                        </a:rPr>
                        <a:t>社会基本医疗保险机构、商业保险机构或其他第三方的医疗费用分割单或医疗费用结算证明</a:t>
                      </a:r>
                      <a:endParaRPr lang="zh-CN" altLang="en-US" sz="1100" b="0" spc="6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MiSans Heavy" panose="00000A00000000000000" charset="-122"/>
                        <a:cs typeface="Wingdings" panose="05000000000000000000" charset="0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100" b="0" spc="6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MiSans Heavy" panose="00000A00000000000000" charset="-122"/>
                        </a:rPr>
                        <a:t>此项为已经从基本医疗保险、公费医疗、大病保险和任何第三方（包括任何商业医疗保险）所提供</a:t>
                      </a:r>
                      <a:endParaRPr lang="zh-CN" altLang="en-US" sz="1100" b="0" spc="6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MiSans Heavy" panose="00000A00000000000000" charset="-122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71500">
                <a:tc gridSpan="3">
                  <a:txBody>
                    <a:bodyPr/>
                    <a:p>
                      <a:pPr algn="ctr" fontAlgn="auto">
                        <a:lnSpc>
                          <a:spcPct val="120000"/>
                        </a:lnSpc>
                        <a:buNone/>
                      </a:pPr>
                      <a:endParaRPr lang="en-US" altLang="zh-CN" sz="1200" b="0" spc="12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MiSans Heavy" panose="00000A00000000000000" charset="-122"/>
                      </a:endParaRPr>
                    </a:p>
                  </a:txBody>
                  <a:tcPr marL="88900" marR="88900" marT="47625" marB="476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/>
            </a:gs>
            <a:gs pos="51000">
              <a:schemeClr val="accent1"/>
            </a:gs>
            <a:gs pos="100000">
              <a:schemeClr val="accent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35305" y="579120"/>
            <a:ext cx="96520" cy="410210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ea typeface="MiSans Heavy" panose="00000A00000000000000" charset="-122"/>
              <a:sym typeface="MiSans Heavy" panose="00000A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60095" y="368935"/>
            <a:ext cx="9077325" cy="4854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</a:pPr>
            <a:endParaRPr lang="zh-CN" altLang="en-US" sz="2400">
              <a:solidFill>
                <a:schemeClr val="bg1"/>
              </a:solidFill>
              <a:effectLst>
                <a:outerShdw dist="50800" dir="2700000" algn="tl" rotWithShape="0">
                  <a:schemeClr val="accent3">
                    <a:alpha val="40000"/>
                  </a:schemeClr>
                </a:outerShdw>
              </a:effectLst>
              <a:latin typeface="MiSans Bold" panose="00000800000000000000" charset="-122"/>
              <a:ea typeface="MiSans Bold" panose="00000800000000000000" charset="-122"/>
              <a:cs typeface="MiSans Heavy" panose="00000A00000000000000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1398270" y="280670"/>
            <a:ext cx="9396000" cy="5400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1950" y="5949950"/>
            <a:ext cx="114166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fontAlgn="auto"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 altLang="en-US">
                <a:solidFill>
                  <a:schemeClr val="bg1"/>
                </a:solidFill>
              </a:rPr>
              <a:t>理赔流程复杂是影响市民参保的重要因素。另外，如果理赔速度慢或理赔服务不到位，都可能让市民对“聊惠保”产生不信任感，进而影响其参保意愿。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/>
            </a:gs>
            <a:gs pos="51000">
              <a:schemeClr val="accent1"/>
            </a:gs>
            <a:gs pos="100000">
              <a:schemeClr val="accent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535305" y="508635"/>
            <a:ext cx="5012055" cy="553085"/>
            <a:chOff x="2433" y="5037"/>
            <a:chExt cx="7893" cy="871"/>
          </a:xfrm>
        </p:grpSpPr>
        <p:sp>
          <p:nvSpPr>
            <p:cNvPr id="6" name="矩形 5"/>
            <p:cNvSpPr/>
            <p:nvPr/>
          </p:nvSpPr>
          <p:spPr>
            <a:xfrm>
              <a:off x="2433" y="5148"/>
              <a:ext cx="152" cy="646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ea typeface="MiSans Heavy" panose="00000A00000000000000" charset="-122"/>
                <a:sym typeface="MiSans Heavy" panose="00000A00000000000000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669" y="5037"/>
              <a:ext cx="7657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lvl="0" algn="l">
                <a:buClrTx/>
                <a:buSzTx/>
                <a:buFontTx/>
              </a:pPr>
              <a:r>
                <a:rPr lang="zh-CN" altLang="en-US" sz="3000">
                  <a:solidFill>
                    <a:schemeClr val="bg1"/>
                  </a:solidFill>
                  <a:effectLst>
                    <a:outerShdw dist="50800" dir="2700000" algn="tl" rotWithShape="0">
                      <a:schemeClr val="accent3">
                        <a:alpha val="40000"/>
                      </a:schemeClr>
                    </a:outerShdw>
                  </a:effectLst>
                  <a:latin typeface="MiSans Bold" panose="00000800000000000000" charset="-122"/>
                  <a:ea typeface="MiSans Bold" panose="00000800000000000000" charset="-122"/>
                  <a:cs typeface="MiSans Heavy" panose="00000A00000000000000" charset="-122"/>
                  <a:sym typeface="MiSans Heavy" panose="00000A00000000000000" charset="-122"/>
                </a:rPr>
                <a:t>（三）政策衔接问题</a:t>
              </a:r>
              <a:endParaRPr lang="zh-CN" altLang="en-US" sz="30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  <a:sym typeface="MiSans Heavy" panose="00000A00000000000000" charset="-122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1029335" y="1680210"/>
            <a:ext cx="4599940" cy="43973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  <a:sym typeface="MiSans Heavy" panose="00000A00000000000000" charset="-122"/>
              </a:rPr>
              <a:t>“</a:t>
            </a:r>
            <a:r>
              <a:rPr lang="zh-CN" altLang="en-US" sz="24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  <a:sym typeface="MiSans Heavy" panose="00000A00000000000000" charset="-122"/>
              </a:rPr>
              <a:t>聊惠保</a:t>
            </a:r>
            <a:r>
              <a:rPr lang="en-US" altLang="zh-CN" sz="24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  <a:sym typeface="MiSans Heavy" panose="00000A00000000000000" charset="-122"/>
              </a:rPr>
              <a:t>”</a:t>
            </a:r>
            <a:r>
              <a:rPr lang="zh-CN" altLang="en-US" sz="24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  <a:sym typeface="MiSans Heavy" panose="00000A00000000000000" charset="-122"/>
              </a:rPr>
              <a:t>作为商业补充医疗保险，与基本医疗保险和其他商业保险的衔接存在问题。尤其是市外就医，如何确保顺畅衔接、避免重复报销或遗漏报销等问题，也是当前需要解决的</a:t>
            </a:r>
            <a:r>
              <a:rPr lang="zh-CN" altLang="en-US" sz="24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  <a:sym typeface="MiSans Heavy" panose="00000A00000000000000" charset="-122"/>
              </a:rPr>
              <a:t>问题。</a:t>
            </a:r>
            <a:endParaRPr lang="zh-CN" altLang="en-US" sz="2400">
              <a:solidFill>
                <a:schemeClr val="bg1"/>
              </a:solidFill>
              <a:effectLst>
                <a:outerShdw dist="50800" dir="2700000" algn="tl" rotWithShape="0">
                  <a:schemeClr val="accent3">
                    <a:alpha val="40000"/>
                  </a:schemeClr>
                </a:outerShdw>
              </a:effectLst>
              <a:latin typeface="MiSans Bold" panose="00000800000000000000" charset="-122"/>
              <a:ea typeface="MiSans Bold" panose="00000800000000000000" charset="-122"/>
              <a:cs typeface="MiSans Heavy" panose="00000A00000000000000" charset="-122"/>
            </a:endParaRPr>
          </a:p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endParaRPr lang="zh-CN" altLang="en-US" sz="2400">
              <a:solidFill>
                <a:schemeClr val="bg1"/>
              </a:solidFill>
              <a:effectLst>
                <a:outerShdw dist="50800" dir="2700000" algn="tl" rotWithShape="0">
                  <a:schemeClr val="accent3">
                    <a:alpha val="40000"/>
                  </a:schemeClr>
                </a:outerShdw>
              </a:effectLst>
              <a:latin typeface="MiSans Bold" panose="00000800000000000000" charset="-122"/>
              <a:ea typeface="MiSans Bold" panose="00000800000000000000" charset="-122"/>
              <a:cs typeface="MiSans Heavy" panose="00000A00000000000000" charset="-122"/>
            </a:endParaRPr>
          </a:p>
        </p:txBody>
      </p:sp>
      <p:pic>
        <p:nvPicPr>
          <p:cNvPr id="2" name="F360BE8B-6686-4F3D-AEAF-501FE73E4058-2" descr="C:/Users/huiyi/AppData/Local/Temp/业务流程图-21819(1).png业务流程图-21819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78040" y="671195"/>
            <a:ext cx="2039112" cy="559155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/>
            </a:gs>
            <a:gs pos="51000">
              <a:schemeClr val="accent1"/>
            </a:gs>
            <a:gs pos="100000">
              <a:schemeClr val="accent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535305" y="508635"/>
            <a:ext cx="5459730" cy="553085"/>
            <a:chOff x="2433" y="5037"/>
            <a:chExt cx="8598" cy="871"/>
          </a:xfrm>
        </p:grpSpPr>
        <p:sp>
          <p:nvSpPr>
            <p:cNvPr id="6" name="矩形 5"/>
            <p:cNvSpPr/>
            <p:nvPr/>
          </p:nvSpPr>
          <p:spPr>
            <a:xfrm>
              <a:off x="2433" y="5148"/>
              <a:ext cx="152" cy="646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ea typeface="MiSans Heavy" panose="00000A00000000000000" charset="-122"/>
                <a:sym typeface="MiSans Heavy" panose="00000A00000000000000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669" y="5037"/>
              <a:ext cx="8362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lvl="0" algn="l">
                <a:buClrTx/>
                <a:buSzTx/>
                <a:buFontTx/>
              </a:pPr>
              <a:r>
                <a:rPr lang="zh-CN" altLang="en-US" sz="3000">
                  <a:solidFill>
                    <a:schemeClr val="bg1"/>
                  </a:solidFill>
                  <a:effectLst>
                    <a:outerShdw dist="50800" dir="2700000" algn="tl" rotWithShape="0">
                      <a:schemeClr val="accent3">
                        <a:alpha val="40000"/>
                      </a:schemeClr>
                    </a:outerShdw>
                  </a:effectLst>
                  <a:latin typeface="MiSans Bold" panose="00000800000000000000" charset="-122"/>
                  <a:ea typeface="MiSans Bold" panose="00000800000000000000" charset="-122"/>
                  <a:cs typeface="MiSans Heavy" panose="00000A00000000000000" charset="-122"/>
                  <a:sym typeface="MiSans Heavy" panose="00000A00000000000000" charset="-122"/>
                </a:rPr>
                <a:t>（四）报销比例低，起付线</a:t>
              </a:r>
              <a:r>
                <a:rPr lang="zh-CN" altLang="en-US" sz="3000">
                  <a:solidFill>
                    <a:schemeClr val="bg1"/>
                  </a:solidFill>
                  <a:effectLst>
                    <a:outerShdw dist="50800" dir="2700000" algn="tl" rotWithShape="0">
                      <a:schemeClr val="accent3">
                        <a:alpha val="40000"/>
                      </a:schemeClr>
                    </a:outerShdw>
                  </a:effectLst>
                  <a:latin typeface="MiSans Bold" panose="00000800000000000000" charset="-122"/>
                  <a:ea typeface="MiSans Bold" panose="00000800000000000000" charset="-122"/>
                  <a:cs typeface="MiSans Heavy" panose="00000A00000000000000" charset="-122"/>
                  <a:sym typeface="MiSans Heavy" panose="00000A00000000000000" charset="-122"/>
                </a:rPr>
                <a:t>高</a:t>
              </a:r>
              <a:endParaRPr lang="zh-CN" altLang="en-US" sz="30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  <a:sym typeface="MiSans Heavy" panose="00000A00000000000000" charset="-122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631825" y="1290320"/>
            <a:ext cx="10868025" cy="15271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00000"/>
              </a:lnSpc>
            </a:pPr>
            <a:r>
              <a:rPr lang="en-US" altLang="zh-CN" sz="24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</a:rPr>
              <a:t>       </a:t>
            </a:r>
            <a:r>
              <a:rPr lang="zh-CN" altLang="en-US" sz="24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</a:rPr>
              <a:t>张先生</a:t>
            </a:r>
            <a:r>
              <a:rPr lang="en-US" altLang="zh-CN" sz="24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</a:rPr>
              <a:t>2023</a:t>
            </a:r>
            <a:r>
              <a:rPr lang="zh-CN" altLang="en-US" sz="24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</a:rPr>
              <a:t>年确诊中枢神经系统弥漫性大</a:t>
            </a:r>
            <a:r>
              <a:rPr lang="en-US" altLang="zh-CN" sz="24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</a:rPr>
              <a:t>B</a:t>
            </a:r>
            <a:r>
              <a:rPr lang="zh-CN" altLang="en-US" sz="24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</a:rPr>
              <a:t>细胞淋巴瘤，医保报销完后自付约</a:t>
            </a:r>
            <a:r>
              <a:rPr lang="en-US" altLang="zh-CN" sz="2400">
                <a:solidFill>
                  <a:srgbClr val="FFC000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</a:rPr>
              <a:t>15</a:t>
            </a:r>
            <a:r>
              <a:rPr lang="zh-CN" altLang="en-US" sz="2400">
                <a:solidFill>
                  <a:srgbClr val="FFC000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</a:rPr>
              <a:t>万元</a:t>
            </a:r>
            <a:r>
              <a:rPr lang="zh-CN" altLang="en-US" sz="24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</a:rPr>
              <a:t>，再按</a:t>
            </a:r>
            <a:r>
              <a:rPr lang="en-US" altLang="zh-CN" sz="24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</a:rPr>
              <a:t>“</a:t>
            </a:r>
            <a:r>
              <a:rPr lang="zh-CN" altLang="en-US" sz="24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</a:rPr>
              <a:t>聊惠保</a:t>
            </a:r>
            <a:r>
              <a:rPr lang="en-US" altLang="zh-CN" sz="24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</a:rPr>
              <a:t>”</a:t>
            </a:r>
            <a:r>
              <a:rPr lang="zh-CN" altLang="en-US" sz="24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</a:rPr>
              <a:t>的政策理赔，仅赔付了约</a:t>
            </a:r>
            <a:r>
              <a:rPr lang="en-US" altLang="zh-CN" sz="2400">
                <a:solidFill>
                  <a:srgbClr val="FFC000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</a:rPr>
              <a:t>1.5</a:t>
            </a:r>
            <a:r>
              <a:rPr lang="zh-CN" altLang="en-US" sz="2400">
                <a:solidFill>
                  <a:srgbClr val="FFC000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</a:rPr>
              <a:t>万元</a:t>
            </a:r>
            <a:r>
              <a:rPr lang="zh-CN" altLang="en-US" sz="24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</a:rPr>
              <a:t>，仍需自付</a:t>
            </a:r>
            <a:r>
              <a:rPr lang="zh-CN" altLang="en-US" sz="24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  <a:sym typeface="+mn-ea"/>
              </a:rPr>
              <a:t>约</a:t>
            </a:r>
            <a:r>
              <a:rPr lang="en-US" altLang="zh-CN" sz="2400">
                <a:solidFill>
                  <a:srgbClr val="FFC000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</a:rPr>
              <a:t>13.5</a:t>
            </a:r>
            <a:r>
              <a:rPr lang="zh-CN" altLang="en-US" sz="2400">
                <a:solidFill>
                  <a:srgbClr val="FFC000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</a:rPr>
              <a:t>万元</a:t>
            </a:r>
            <a:r>
              <a:rPr lang="zh-CN" altLang="en-US" sz="24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</a:rPr>
              <a:t>。</a:t>
            </a:r>
            <a:endParaRPr lang="zh-CN" altLang="en-US" sz="2400">
              <a:solidFill>
                <a:schemeClr val="bg1"/>
              </a:solidFill>
              <a:effectLst>
                <a:outerShdw dist="50800" dir="2700000" algn="tl" rotWithShape="0">
                  <a:schemeClr val="accent3">
                    <a:alpha val="40000"/>
                  </a:schemeClr>
                </a:outerShdw>
              </a:effectLst>
              <a:latin typeface="MiSans Bold" panose="00000800000000000000" charset="-122"/>
              <a:ea typeface="MiSans Bold" panose="00000800000000000000" charset="-122"/>
              <a:cs typeface="MiSans Heavy" panose="00000A00000000000000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1613535" y="2893695"/>
            <a:ext cx="8534400" cy="3582670"/>
          </a:xfrm>
          <a:prstGeom prst="rect">
            <a:avLst/>
          </a:prstGeom>
          <a:ln>
            <a:solidFill>
              <a:srgbClr val="FFFFFF"/>
            </a:solidFill>
          </a:ln>
          <a:extLst>
            <wpswe:webExtensionRef xmlns:wpswe="http://www.wps.cn/officeDocument/2018/webExtension" r:id="rId2"/>
          </a:extLst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6693535" y="2507298"/>
            <a:ext cx="5274310" cy="133794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fontAlgn="ctr">
              <a:lnSpc>
                <a:spcPct val="150000"/>
              </a:lnSpc>
            </a:pPr>
            <a:r>
              <a:rPr lang="zh-CN" altLang="en-US" sz="54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  <a:sym typeface="MiSans Heavy" panose="00000A00000000000000" charset="-122"/>
              </a:rPr>
              <a:t>意见建议</a:t>
            </a:r>
            <a:endParaRPr lang="zh-CN" altLang="en-US" sz="5400">
              <a:solidFill>
                <a:schemeClr val="bg1"/>
              </a:solidFill>
              <a:effectLst>
                <a:outerShdw dist="50800" dir="2700000" algn="tl" rotWithShape="0">
                  <a:schemeClr val="accent3">
                    <a:alpha val="40000"/>
                  </a:schemeClr>
                </a:outerShdw>
              </a:effectLst>
              <a:latin typeface="MiSans Bold" panose="00000800000000000000" charset="-122"/>
              <a:ea typeface="MiSans Bold" panose="00000800000000000000" charset="-122"/>
              <a:cs typeface="MiSans Heavy" panose="00000A00000000000000" charset="-122"/>
              <a:sym typeface="MiSans Heavy" panose="00000A00000000000000" charset="-122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6692900" y="1786255"/>
            <a:ext cx="4560570" cy="119888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fontAlgn="ctr">
              <a:lnSpc>
                <a:spcPct val="100000"/>
              </a:lnSpc>
            </a:pPr>
            <a:r>
              <a:rPr lang="en-US" altLang="zh-CN" sz="7200">
                <a:solidFill>
                  <a:schemeClr val="accent3">
                    <a:alpha val="35000"/>
                  </a:schemeClr>
                </a:solidFill>
                <a:latin typeface="MiSans Heavy" panose="00000A00000000000000" charset="-122"/>
                <a:ea typeface="MiSans Heavy" panose="00000A00000000000000" charset="-122"/>
                <a:cs typeface="MiSans Heavy" panose="00000A00000000000000" charset="-122"/>
                <a:sym typeface="MiSans Heavy" panose="00000A00000000000000" charset="-122"/>
              </a:rPr>
              <a:t>02</a:t>
            </a:r>
            <a:endParaRPr lang="en-US" altLang="zh-CN" sz="7200">
              <a:solidFill>
                <a:schemeClr val="accent3">
                  <a:alpha val="35000"/>
                </a:schemeClr>
              </a:solidFill>
              <a:latin typeface="MiSans Heavy" panose="00000A00000000000000" charset="-122"/>
              <a:ea typeface="MiSans Heavy" panose="00000A00000000000000" charset="-122"/>
              <a:cs typeface="MiSans Heavy" panose="00000A00000000000000" charset="-122"/>
              <a:sym typeface="MiSans Heavy" panose="00000A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 rot="0">
            <a:off x="11346815" y="439420"/>
            <a:ext cx="288290" cy="180975"/>
            <a:chOff x="17448" y="1136"/>
            <a:chExt cx="454" cy="285"/>
          </a:xfrm>
          <a:solidFill>
            <a:schemeClr val="accent3">
              <a:alpha val="35000"/>
            </a:schemeClr>
          </a:solidFill>
        </p:grpSpPr>
        <p:sp>
          <p:nvSpPr>
            <p:cNvPr id="33" name="矩形 32"/>
            <p:cNvSpPr/>
            <p:nvPr/>
          </p:nvSpPr>
          <p:spPr>
            <a:xfrm>
              <a:off x="17448" y="1136"/>
              <a:ext cx="454" cy="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/>
              <a:endParaRPr lang="zh-CN" altLang="en-US">
                <a:solidFill>
                  <a:srgbClr val="9CB8FF"/>
                </a:solidFill>
                <a:latin typeface="MiSans Heavy" panose="00000A00000000000000" charset="-122"/>
                <a:ea typeface="MiSans Heavy" panose="00000A00000000000000" charset="-122"/>
                <a:cs typeface="MiSans Heavy" panose="00000A00000000000000" charset="-122"/>
                <a:sym typeface="MiSans Heavy" panose="00000A00000000000000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7448" y="1330"/>
              <a:ext cx="454" cy="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/>
              <a:endParaRPr lang="zh-CN" altLang="en-US">
                <a:solidFill>
                  <a:srgbClr val="9CB8FF"/>
                </a:solidFill>
                <a:latin typeface="MiSans Heavy" panose="00000A00000000000000" charset="-122"/>
                <a:ea typeface="MiSans Heavy" panose="00000A00000000000000" charset="-122"/>
                <a:cs typeface="MiSans Heavy" panose="00000A00000000000000" charset="-122"/>
                <a:sym typeface="MiSans Heavy" panose="00000A00000000000000" charset="-122"/>
              </a:endParaRPr>
            </a:p>
          </p:txBody>
        </p:sp>
      </p:grpSp>
      <p:cxnSp>
        <p:nvCxnSpPr>
          <p:cNvPr id="25" name="直接连接符 24"/>
          <p:cNvCxnSpPr/>
          <p:nvPr>
            <p:custDataLst>
              <p:tags r:id="rId2"/>
            </p:custDataLst>
          </p:nvPr>
        </p:nvCxnSpPr>
        <p:spPr>
          <a:xfrm>
            <a:off x="6859270" y="4558030"/>
            <a:ext cx="1123315" cy="0"/>
          </a:xfrm>
          <a:prstGeom prst="line">
            <a:avLst/>
          </a:prstGeom>
          <a:ln w="31750">
            <a:solidFill>
              <a:schemeClr val="accent3">
                <a:alpha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25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26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2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8.xml><?xml version="1.0" encoding="utf-8"?>
<p:tagLst xmlns:p="http://schemas.openxmlformats.org/presentationml/2006/main">
  <p:tag name="KSO_WM_UNIT_TEXT_FILL_FORE_SCHEMECOLOR_INDEX_BRIGHTNESS" val="0.25"/>
  <p:tag name="KSO_WM_UNIT_TEXT_FILL_FORE_SCHEMECOLOR_INDEX" val="13"/>
  <p:tag name="KSO_WM_UNIT_TEXT_FILL_TYPE" val="1"/>
</p:tagLst>
</file>

<file path=ppt/tags/tag129.xml><?xml version="1.0" encoding="utf-8"?>
<p:tagLst xmlns:p="http://schemas.openxmlformats.org/presentationml/2006/main">
  <p:tag name="KSO_WM_UNIT_TEXT_FILL_FORE_SCHEMECOLOR_INDEX_BRIGHTNESS" val="-0.35"/>
  <p:tag name="KSO_WM_UNIT_TEXT_FILL_FORE_SCHEMECOLOR_INDEX" val="14"/>
  <p:tag name="KSO_WM_UNIT_TEXT_FILL_TYPE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31.xml><?xml version="1.0" encoding="utf-8"?>
<p:tagLst xmlns:p="http://schemas.openxmlformats.org/presentationml/2006/main">
  <p:tag name="KSO_WM_DIAGRAM_VIRTUALLY_FRAME" val="{&quot;height&quot;:214,&quot;left&quot;:120.35,&quot;top&quot;:163,&quot;width&quot;:422.45}"/>
</p:tagLst>
</file>

<file path=ppt/tags/tag132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214,&quot;left&quot;:120.35,&quot;top&quot;:163,&quot;width&quot;:422.45}"/>
</p:tagLst>
</file>

<file path=ppt/tags/tag133.xml><?xml version="1.0" encoding="utf-8"?>
<p:tagLst xmlns:p="http://schemas.openxmlformats.org/presentationml/2006/main">
  <p:tag name="KSO_WM_DIAGRAM_VIRTUALLY_FRAME" val="{&quot;height&quot;:214,&quot;left&quot;:120.35,&quot;top&quot;:163,&quot;width&quot;:422.45}"/>
</p:tagLst>
</file>

<file path=ppt/tags/tag134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214,&quot;left&quot;:120.35,&quot;top&quot;:163,&quot;width&quot;:422.45}"/>
</p:tagLst>
</file>

<file path=ppt/tags/tag135.xml><?xml version="1.0" encoding="utf-8"?>
<p:tagLst xmlns:p="http://schemas.openxmlformats.org/presentationml/2006/main">
  <p:tag name="KSO_WM_DIAGRAM_VIRTUALLY_FRAME" val="{&quot;height&quot;:214,&quot;left&quot;:120.35,&quot;top&quot;:163,&quot;width&quot;:422.45}"/>
</p:tagLst>
</file>

<file path=ppt/tags/tag13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7.xml><?xml version="1.0" encoding="utf-8"?>
<p:tagLst xmlns:p="http://schemas.openxmlformats.org/presentationml/2006/main">
  <p:tag name="KSO_WM_UNIT_LINE_FORE_SCHEMECOLOR_INDEX_BRIGHTNESS" val="-0.25"/>
  <p:tag name="KSO_WM_UNIT_LINE_FORE_SCHEMECOLOR_INDEX" val="14"/>
  <p:tag name="KSO_WM_UNIT_LINE_FILL_TYPE" val="2"/>
</p:tagLst>
</file>

<file path=ppt/tags/tag13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TABLE_BEAUTIFY" val="smartTable{9066b738-5165-4b6f-beb2-9beeb29e04b9}"/>
  <p:tag name="KSO_WM_UNIT_VALUE" val="1018*2506"/>
  <p:tag name="KSO_WM_UNIT_HIGHLIGHT" val="0"/>
  <p:tag name="KSO_WM_UNIT_COMPATIBLE" val="0"/>
  <p:tag name="KSO_WM_UNIT_DIAGRAM_ISNUMVISUAL" val="0"/>
  <p:tag name="KSO_WM_UNIT_DIAGRAM_ISREFERUNIT" val="0"/>
  <p:tag name="KSO_WM_UNIT_TYPE" val="β"/>
  <p:tag name="KSO_WM_UNIT_INDEX" val="1"/>
  <p:tag name="KSO_WM_UNIT_ID" val="mixed20203806_1*β*1"/>
  <p:tag name="KSO_WM_TEMPLATE_CATEGORY" val="mixed"/>
  <p:tag name="KSO_WM_TEMPLATE_INDEX" val="20203806"/>
  <p:tag name="KSO_WM_UNIT_LAYERLEVEL" val="1"/>
  <p:tag name="KSO_WM_TAG_VERSION" val="1.0"/>
  <p:tag name="KSO_WM_BEAUTIFY_FLAG" val="#wm#"/>
  <p:tag name="TABLE_ENDDRAG_ORIGIN_RECT" val="711*444"/>
  <p:tag name="TABLE_ENDDRAG_RECT" val="102*74*711*444"/>
</p:tagLst>
</file>

<file path=ppt/tags/tag14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5.xml><?xml version="1.0" encoding="utf-8"?>
<p:tagLst xmlns:p="http://schemas.openxmlformats.org/presentationml/2006/main">
  <p:tag name="KSO_WM_UNIT_LINE_FORE_SCHEMECOLOR_INDEX_BRIGHTNESS" val="-0.25"/>
  <p:tag name="KSO_WM_UNIT_LINE_FORE_SCHEMECOLOR_INDEX" val="14"/>
  <p:tag name="KSO_WM_UNIT_LINE_FILL_TYPE" val="2"/>
</p:tagLst>
</file>

<file path=ppt/tags/tag14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7_3*n_h_i*1_1_2"/>
  <p:tag name="KSO_WM_TEMPLATE_CATEGORY" val="diagram"/>
  <p:tag name="KSO_WM_TEMPLATE_INDEX" val="2023095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2"/>
  <p:tag name="KSO_WM_DIAGRAM_MAX_ITEMCNT" val="6"/>
  <p:tag name="KSO_WM_DIAGRAM_MIN_ITEMCNT" val="2"/>
  <p:tag name="KSO_WM_DIAGRAM_VIRTUALLY_FRAME" val="{&quot;height&quot;:372.8999938964844,&quot;left&quot;:37.3,&quot;top&quot;:83.60000305175781,&quot;width&quot;:869.2000122070312}"/>
  <p:tag name="KSO_WM_DIAGRAM_COLOR_MATCH_VALUE" val="{&quot;shape&quot;:{&quot;fill&quot;:{&quot;solid&quot;:{&quot;brightness&quot;:0.800000011920929,&quot;colorType&quot;:1,&quot;foreColorIndex&quot;:5,&quot;transparency&quot;:0.400000005960464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8"/>
  <p:tag name="KSO_WM_DIAGRAM_USE_COLOR_VALUE" val="{&quot;color_scheme&quot;:1,&quot;color_type&quot;:1,&quot;theme_color_indexes&quot;:[5,6,5,6,5,6]}"/>
</p:tagLst>
</file>

<file path=ppt/tags/tag14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7_3*n_h_i*1_1_1"/>
  <p:tag name="KSO_WM_TEMPLATE_CATEGORY" val="diagram"/>
  <p:tag name="KSO_WM_TEMPLATE_INDEX" val="2023095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1"/>
  <p:tag name="KSO_WM_DIAGRAM_MAX_ITEMCNT" val="6"/>
  <p:tag name="KSO_WM_DIAGRAM_MIN_ITEMCNT" val="2"/>
  <p:tag name="KSO_WM_DIAGRAM_VIRTUALLY_FRAME" val="{&quot;height&quot;:372.8999938964844,&quot;left&quot;:37.3,&quot;top&quot;:83.60000305175781,&quot;width&quot;:869.2000122070312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800000011920929,&quot;colorType&quot;:1,&quot;foreColorIndex&quot;:5,&quot;pos&quot;:1,&quot;transparency&quot;:0.4900000095367431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49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20230957_3*n_h_i*1_1_4"/>
  <p:tag name="KSO_WM_TEMPLATE_CATEGORY" val="diagram"/>
  <p:tag name="KSO_WM_TEMPLATE_INDEX" val="20230957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72.8999938964844,&quot;left&quot;:37.3,&quot;top&quot;:83.60000305175781,&quot;width&quot;:869.2000122070312}"/>
  <p:tag name="KSO_WM_DIAGRAM_COLOR_MATCH_VALUE" val="{&quot;shape&quot;:{&quot;fill&quot;:{&quot;gradient&quot;:[{&quot;brightness&quot;:0,&quot;colorType&quot;:1,&quot;foreColorIndex&quot;:5,&quot;pos&quot;:1,&quot;transparency&quot;:0},{&quot;brightness&quot;:0.20000000298023224,&quot;colorType&quot;:1,&quot;foreColorIndex&quot;:5,&quot;pos&quot;:0.5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7_3*n_h_i*1_1_3"/>
  <p:tag name="KSO_WM_TEMPLATE_CATEGORY" val="diagram"/>
  <p:tag name="KSO_WM_TEMPLATE_INDEX" val="2023095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3"/>
  <p:tag name="KSO_WM_DIAGRAM_MAX_ITEMCNT" val="6"/>
  <p:tag name="KSO_WM_DIAGRAM_MIN_ITEMCNT" val="2"/>
  <p:tag name="KSO_WM_DIAGRAM_VIRTUALLY_FRAME" val="{&quot;height&quot;:372.8999938964844,&quot;left&quot;:37.3,&quot;top&quot;:83.60000305175781,&quot;width&quot;:869.200012207031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5,6,5,6,5,6]}"/>
</p:tagLst>
</file>

<file path=ppt/tags/tag15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7_3*n_h_h_i*1_2_4_2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4_2"/>
  <p:tag name="KSO_WM_DIAGRAM_MAX_ITEMCNT" val="6"/>
  <p:tag name="KSO_WM_DIAGRAM_MIN_ITEMCNT" val="2"/>
  <p:tag name="KSO_WM_DIAGRAM_VIRTUALLY_FRAME" val="{&quot;height&quot;:372.8999938964844,&quot;left&quot;:37.3,&quot;top&quot;:83.60000305175781,&quot;width&quot;:869.2000122070312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6000000238418579,&quot;transparency&quot;:0}],&quot;type&quot;:2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5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7_3*n_h_h_i*1_2_3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1"/>
  <p:tag name="KSO_WM_DIAGRAM_MAX_ITEMCNT" val="6"/>
  <p:tag name="KSO_WM_DIAGRAM_MIN_ITEMCNT" val="2"/>
  <p:tag name="KSO_WM_DIAGRAM_VIRTUALLY_FRAME" val="{&quot;height&quot;:372.8999938964844,&quot;left&quot;:37.3,&quot;top&quot;:83.60000305175781,&quot;width&quot;:869.2000122070312}"/>
  <p:tag name="KSO_WM_DIAGRAM_COLOR_MATCH_VALUE" val="{&quot;shape&quot;:{&quot;fill&quot;:{&quot;gradient&quot;:[{&quot;brightness&quot;:0.20000000298023224,&quot;colorType&quot;:1,&quot;foreColorIndex&quot;:5,&quot;pos&quot;:0.5,&quot;transparency&quot;:0},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5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7_3*n_h_h_i*1_2_4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4_1"/>
  <p:tag name="KSO_WM_DIAGRAM_MAX_ITEMCNT" val="6"/>
  <p:tag name="KSO_WM_DIAGRAM_MIN_ITEMCNT" val="2"/>
  <p:tag name="KSO_WM_DIAGRAM_VIRTUALLY_FRAME" val="{&quot;height&quot;:372.8999938964844,&quot;left&quot;:37.3,&quot;top&quot;:83.60000305175781,&quot;width&quot;:869.2000122070312}"/>
  <p:tag name="KSO_WM_DIAGRAM_COLOR_MATCH_VALUE" val="{&quot;shape&quot;:{&quot;fill&quot;:{&quot;gradient&quot;:[{&quot;brightness&quot;:0.20000000298023224,&quot;colorType&quot;:1,&quot;foreColorIndex&quot;:5,&quot;pos&quot;:0.5,&quot;transparency&quot;:0},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5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7_3*n_h_h_i*1_2_1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1"/>
  <p:tag name="KSO_WM_DIAGRAM_MAX_ITEMCNT" val="6"/>
  <p:tag name="KSO_WM_DIAGRAM_MIN_ITEMCNT" val="2"/>
  <p:tag name="KSO_WM_DIAGRAM_VIRTUALLY_FRAME" val="{&quot;height&quot;:372.8999938964844,&quot;left&quot;:37.3,&quot;top&quot;:83.60000305175781,&quot;width&quot;:869.2000122070312}"/>
  <p:tag name="KSO_WM_DIAGRAM_COLOR_MATCH_VALUE" val="{&quot;shape&quot;:{&quot;fill&quot;:{&quot;gradient&quot;:[{&quot;brightness&quot;:0.20000000298023224,&quot;colorType&quot;:1,&quot;foreColorIndex&quot;:5,&quot;pos&quot;:0.5,&quot;transparency&quot;:0},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5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7_3*n_h_h_i*1_2_2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1"/>
  <p:tag name="KSO_WM_DIAGRAM_MAX_ITEMCNT" val="6"/>
  <p:tag name="KSO_WM_DIAGRAM_MIN_ITEMCNT" val="2"/>
  <p:tag name="KSO_WM_DIAGRAM_VIRTUALLY_FRAME" val="{&quot;height&quot;:372.8999938964844,&quot;left&quot;:37.3,&quot;top&quot;:83.60000305175781,&quot;width&quot;:869.2000122070312}"/>
  <p:tag name="KSO_WM_DIAGRAM_COLOR_MATCH_VALUE" val="{&quot;shape&quot;:{&quot;fill&quot;:{&quot;gradient&quot;:[{&quot;brightness&quot;:0.20000000298023224,&quot;colorType&quot;:1,&quot;foreColorIndex&quot;:5,&quot;pos&quot;:0.5,&quot;transparency&quot;:0},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5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7_3*n_h_h_i*1_2_1_2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2"/>
  <p:tag name="KSO_WM_DIAGRAM_MAX_ITEMCNT" val="6"/>
  <p:tag name="KSO_WM_DIAGRAM_MIN_ITEMCNT" val="2"/>
  <p:tag name="KSO_WM_DIAGRAM_VIRTUALLY_FRAME" val="{&quot;height&quot;:372.8999938964844,&quot;left&quot;:37.3,&quot;top&quot;:83.60000305175781,&quot;width&quot;:869.2000122070312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6000000238418579,&quot;transparency&quot;:0}],&quot;type&quot;:2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57_3*n_h_h_x*1_2_1_1"/>
  <p:tag name="KSO_WM_TEMPLATE_CATEGORY" val="diagram"/>
  <p:tag name="KSO_WM_TEMPLATE_INDEX" val="20230957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73*73"/>
  <p:tag name="KSO_WM_UNIT_TYPE" val="n_h_h_x"/>
  <p:tag name="KSO_WM_UNIT_INDEX" val="1_2_1_1"/>
  <p:tag name="KSO_WM_DIAGRAM_MAX_ITEMCNT" val="6"/>
  <p:tag name="KSO_WM_DIAGRAM_MIN_ITEMCNT" val="2"/>
  <p:tag name="KSO_WM_DIAGRAM_VIRTUALLY_FRAME" val="{&quot;height&quot;:372.8999938964844,&quot;left&quot;:37.3,&quot;top&quot;:83.60000305175781,&quot;width&quot;:869.200012207031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5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7_3*n_h_h_i*1_2_2_2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2"/>
  <p:tag name="KSO_WM_DIAGRAM_MAX_ITEMCNT" val="6"/>
  <p:tag name="KSO_WM_DIAGRAM_MIN_ITEMCNT" val="2"/>
  <p:tag name="KSO_WM_DIAGRAM_VIRTUALLY_FRAME" val="{&quot;height&quot;:372.8999938964844,&quot;left&quot;:37.3,&quot;top&quot;:83.60000305175781,&quot;width&quot;:869.2000122070312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6000000238418579,&quot;transparency&quot;:0}],&quot;type&quot;:2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5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7_3*n_h_h_i*1_2_3_2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2"/>
  <p:tag name="KSO_WM_DIAGRAM_MAX_ITEMCNT" val="6"/>
  <p:tag name="KSO_WM_DIAGRAM_MIN_ITEMCNT" val="2"/>
  <p:tag name="KSO_WM_DIAGRAM_VIRTUALLY_FRAME" val="{&quot;height&quot;:372.8999938964844,&quot;left&quot;:37.3,&quot;top&quot;:83.60000305175781,&quot;width&quot;:869.2000122070312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6000000238418579,&quot;transparency&quot;:0}],&quot;type&quot;:2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57_3*n_h_h_x*1_2_3_1"/>
  <p:tag name="KSO_WM_TEMPLATE_CATEGORY" val="diagram"/>
  <p:tag name="KSO_WM_TEMPLATE_INDEX" val="20230957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68*73"/>
  <p:tag name="KSO_WM_UNIT_TYPE" val="n_h_h_x"/>
  <p:tag name="KSO_WM_UNIT_INDEX" val="1_2_3_1"/>
  <p:tag name="KSO_WM_DIAGRAM_MAX_ITEMCNT" val="6"/>
  <p:tag name="KSO_WM_DIAGRAM_MIN_ITEMCNT" val="2"/>
  <p:tag name="KSO_WM_DIAGRAM_VIRTUALLY_FRAME" val="{&quot;height&quot;:372.8999938964844,&quot;left&quot;:37.3,&quot;top&quot;:83.60000305175781,&quot;width&quot;:869.200012207031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57_3*n_h_h_x*1_2_2_1"/>
  <p:tag name="KSO_WM_TEMPLATE_CATEGORY" val="diagram"/>
  <p:tag name="KSO_WM_TEMPLATE_INDEX" val="20230957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73*73"/>
  <p:tag name="KSO_WM_UNIT_TYPE" val="n_h_h_x"/>
  <p:tag name="KSO_WM_UNIT_INDEX" val="1_2_2_1"/>
  <p:tag name="KSO_WM_DIAGRAM_MAX_ITEMCNT" val="6"/>
  <p:tag name="KSO_WM_DIAGRAM_MIN_ITEMCNT" val="2"/>
  <p:tag name="KSO_WM_DIAGRAM_VIRTUALLY_FRAME" val="{&quot;height&quot;:372.8999938964844,&quot;left&quot;:37.3,&quot;top&quot;:83.60000305175781,&quot;width&quot;:869.200012207031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57_3*n_h_h_x*1_2_4_1"/>
  <p:tag name="KSO_WM_TEMPLATE_CATEGORY" val="diagram"/>
  <p:tag name="KSO_WM_TEMPLATE_INDEX" val="20230957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70*73"/>
  <p:tag name="KSO_WM_UNIT_TYPE" val="n_h_h_x"/>
  <p:tag name="KSO_WM_UNIT_INDEX" val="1_2_4_1"/>
  <p:tag name="KSO_WM_DIAGRAM_MAX_ITEMCNT" val="6"/>
  <p:tag name="KSO_WM_DIAGRAM_MIN_ITEMCNT" val="2"/>
  <p:tag name="KSO_WM_DIAGRAM_VIRTUALLY_FRAME" val="{&quot;height&quot;:372.8999938964844,&quot;left&quot;:37.3,&quot;top&quot;:83.60000305175781,&quot;width&quot;:869.200012207031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2"/>
  <p:tag name="KSO_WM_DIAGRAM_VIRTUALLY_FRAME" val="{&quot;height&quot;:401.25421142578125,&quot;left&quot;:59.65,&quot;top&quot;:69.39793365718815,&quot;width&quot;:874.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ID" val="diagram20231070_5*q_h_i*1_1_2"/>
  <p:tag name="KSO_WM_UNIT_INDEX" val="1_1_2"/>
  <p:tag name="KSO_WM_DIAGRAM_GROUP_CODE" val="q1-1"/>
  <p:tag name="KSO_WM_UNIT_LINE_FORE_SCHEMECOLOR_INDEX" val="5"/>
  <p:tag name="KSO_WM_DIAGRAM_USE_COLOR_VALUE" val="{&quot;color_scheme&quot;:1,&quot;color_type&quot;:1,&quot;theme_color_indexes&quot;:[5,6,5,6,5,6]}"/>
</p:tagLst>
</file>

<file path=ppt/tags/tag16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TEMPLATE_CATEGORY" val="diagram"/>
  <p:tag name="KSO_WM_TEMPLATE_INDEX" val="202310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401.25421142578125,&quot;left&quot;:59.65,&quot;top&quot;:69.39793365718815,&quot;width&quot;:874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5*q_h_f*1_1_1"/>
  <p:tag name="KSO_WM_UNIT_INDEX" val="1_1_1"/>
  <p:tag name="KSO_WM_DIAGRAM_GROUP_CODE" val="q1-1"/>
  <p:tag name="KSO_WM_UNIT_TEXT_FILL_FORE_SCHEMECOLOR_INDEX" val="1"/>
  <p:tag name="KSO_WM_UNIT_TEXT_FILL_TYPE" val="1"/>
  <p:tag name="KSO_WM_UNIT_PRESET_TEXT" val="单击此处输入你的智能图形项正文,文字是您思想的提炼"/>
  <p:tag name="KSO_WM_UNIT_TEXT_TYPE" val="1"/>
  <p:tag name="KSO_WM_DIAGRAM_USE_COLOR_VALUE" val="{&quot;color_scheme&quot;:1,&quot;color_type&quot;:1,&quot;theme_color_indexes&quot;:[5,6,5,6,5,6]}"/>
</p:tagLst>
</file>

<file path=ppt/tags/tag16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401.25421142578125,&quot;left&quot;:59.65,&quot;top&quot;:69.39793365718815,&quot;width&quot;:874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5*q_h_a*1_1_1"/>
  <p:tag name="KSO_WM_UNIT_INDEX" val="1_1_1"/>
  <p:tag name="KSO_WM_DIAGRAM_GROUP_CODE" val="q1-1"/>
  <p:tag name="KSO_WM_UNIT_TEXT_FILL_FORE_SCHEMECOLOR_INDEX" val="1"/>
  <p:tag name="KSO_WM_UNIT_TEXT_FILL_TYPE" val="1"/>
  <p:tag name="KSO_WM_UNIT_PRESET_TEXT" val="添加标题"/>
  <p:tag name="KSO_WM_UNIT_TEXT_TYPE" val="1"/>
  <p:tag name="KSO_WM_DIAGRAM_USE_COLOR_VALUE" val="{&quot;color_scheme&quot;:1,&quot;color_type&quot;:1,&quot;theme_color_indexes&quot;:[5,6,5,6,5,6]}"/>
</p:tagLst>
</file>

<file path=ppt/tags/tag16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TEMPLATE_CATEGORY" val="diagram"/>
  <p:tag name="KSO_WM_TEMPLATE_INDEX" val="202310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401.25421142578125,&quot;left&quot;:59.65,&quot;top&quot;:69.39793365718815,&quot;width&quot;:874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5*q_h_f*1_4_1"/>
  <p:tag name="KSO_WM_UNIT_INDEX" val="1_4_1"/>
  <p:tag name="KSO_WM_DIAGRAM_GROUP_CODE" val="q1-1"/>
  <p:tag name="KSO_WM_UNIT_TEXT_FILL_FORE_SCHEMECOLOR_INDEX" val="1"/>
  <p:tag name="KSO_WM_UNIT_TEXT_FILL_TYPE" val="1"/>
  <p:tag name="KSO_WM_UNIT_PRESET_TEXT" val="单击此处输入你的智能图形项正文,文字是您思想的提炼"/>
  <p:tag name="KSO_WM_UNIT_TEXT_TYPE" val="1"/>
  <p:tag name="KSO_WM_DIAGRAM_USE_COLOR_VALUE" val="{&quot;color_scheme&quot;:1,&quot;color_type&quot;:1,&quot;theme_color_indexes&quot;:[5,6,5,6,5,6]}"/>
</p:tagLst>
</file>

<file path=ppt/tags/tag16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401.25421142578125,&quot;left&quot;:59.65,&quot;top&quot;:69.39793365718815,&quot;width&quot;:874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5*q_h_a*1_4_1"/>
  <p:tag name="KSO_WM_UNIT_INDEX" val="1_4_1"/>
  <p:tag name="KSO_WM_DIAGRAM_GROUP_CODE" val="q1-1"/>
  <p:tag name="KSO_WM_UNIT_TEXT_FILL_FORE_SCHEMECOLOR_INDEX" val="1"/>
  <p:tag name="KSO_WM_UNIT_TEXT_FILL_TYPE" val="1"/>
  <p:tag name="KSO_WM_UNIT_PRESET_TEXT" val="添加标题"/>
  <p:tag name="KSO_WM_UNIT_TEXT_TYPE" val="1"/>
  <p:tag name="KSO_WM_DIAGRAM_USE_COLOR_VALUE" val="{&quot;color_scheme&quot;:1,&quot;color_type&quot;:1,&quot;theme_color_indexes&quot;:[5,6,5,6,5,6]}"/>
</p:tagLst>
</file>

<file path=ppt/tags/tag16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TEMPLATE_CATEGORY" val="diagram"/>
  <p:tag name="KSO_WM_TEMPLATE_INDEX" val="202310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401.25421142578125,&quot;left&quot;:59.65,&quot;top&quot;:69.39793365718815,&quot;width&quot;:874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5*q_h_f*1_5_1"/>
  <p:tag name="KSO_WM_UNIT_INDEX" val="1_5_1"/>
  <p:tag name="KSO_WM_DIAGRAM_GROUP_CODE" val="q1-1"/>
  <p:tag name="KSO_WM_UNIT_TEXT_FILL_FORE_SCHEMECOLOR_INDEX" val="1"/>
  <p:tag name="KSO_WM_UNIT_TEXT_FILL_TYPE" val="1"/>
  <p:tag name="KSO_WM_UNIT_PRESET_TEXT" val="单击此处输入你的智能图形项正文,文字是您思想的提炼"/>
  <p:tag name="KSO_WM_UNIT_TEXT_TYPE" val="1"/>
  <p:tag name="KSO_WM_DIAGRAM_USE_COLOR_VALUE" val="{&quot;color_scheme&quot;:1,&quot;color_type&quot;:1,&quot;theme_color_indexes&quot;:[5,6,5,6,5,6]}"/>
</p:tagLst>
</file>

<file path=ppt/tags/tag16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401.25421142578125,&quot;left&quot;:59.65,&quot;top&quot;:69.39793365718815,&quot;width&quot;:874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9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5*q_h_a*1_5_1"/>
  <p:tag name="KSO_WM_UNIT_INDEX" val="1_5_1"/>
  <p:tag name="KSO_WM_DIAGRAM_GROUP_CODE" val="q1-1"/>
  <p:tag name="KSO_WM_UNIT_TEXT_FILL_FORE_SCHEMECOLOR_INDEX" val="1"/>
  <p:tag name="KSO_WM_UNIT_TEXT_FILL_TYPE" val="1"/>
  <p:tag name="KSO_WM_UNIT_PRESET_TEXT" val="添加标题"/>
  <p:tag name="KSO_WM_UNIT_TEXT_TYPE" val="1"/>
  <p:tag name="KSO_WM_DIAGRAM_USE_COLOR_VALUE" val="{&quot;color_scheme&quot;:1,&quot;color_type&quot;:1,&quot;theme_color_indexes&quot;:[5,6,5,6,5,6]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TEMPLATE_CATEGORY" val="diagram"/>
  <p:tag name="KSO_WM_TEMPLATE_INDEX" val="202310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401.25421142578125,&quot;left&quot;:59.65,&quot;top&quot;:69.39793365718815,&quot;width&quot;:874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5*q_h_f*1_3_1"/>
  <p:tag name="KSO_WM_UNIT_INDEX" val="1_3_1"/>
  <p:tag name="KSO_WM_DIAGRAM_GROUP_CODE" val="q1-1"/>
  <p:tag name="KSO_WM_UNIT_TEXT_FILL_FORE_SCHEMECOLOR_INDEX" val="1"/>
  <p:tag name="KSO_WM_UNIT_TEXT_FILL_TYPE" val="1"/>
  <p:tag name="KSO_WM_UNIT_PRESET_TEXT" val="单击此处输入你的智能图形项正文,文字是您思想的提炼"/>
  <p:tag name="KSO_WM_UNIT_TEXT_TYPE" val="1"/>
  <p:tag name="KSO_WM_DIAGRAM_USE_COLOR_VALUE" val="{&quot;color_scheme&quot;:1,&quot;color_type&quot;:1,&quot;theme_color_indexes&quot;:[5,6,5,6,5,6]}"/>
</p:tagLst>
</file>

<file path=ppt/tags/tag17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401.25421142578125,&quot;left&quot;:59.65,&quot;top&quot;:69.39793365718815,&quot;width&quot;:874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5*q_h_a*1_3_1"/>
  <p:tag name="KSO_WM_UNIT_INDEX" val="1_3_1"/>
  <p:tag name="KSO_WM_DIAGRAM_GROUP_CODE" val="q1-1"/>
  <p:tag name="KSO_WM_UNIT_TEXT_FILL_FORE_SCHEMECOLOR_INDEX" val="1"/>
  <p:tag name="KSO_WM_UNIT_TEXT_FILL_TYPE" val="1"/>
  <p:tag name="KSO_WM_UNIT_PRESET_TEXT" val="添加标题"/>
  <p:tag name="KSO_WM_UNIT_TEXT_TYPE" val="1"/>
  <p:tag name="KSO_WM_DIAGRAM_USE_COLOR_VALUE" val="{&quot;color_scheme&quot;:1,&quot;color_type&quot;:1,&quot;theme_color_indexes&quot;:[5,6,5,6,5,6]}"/>
</p:tagLst>
</file>

<file path=ppt/tags/tag17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RESOURCE_RECORD_KEY" val="{&quot;65&quot;:[20205081],&quot;70&quot;:[3312483]}"/>
</p:tagLst>
</file>

<file path=ppt/tags/tag17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3.xml><?xml version="1.0" encoding="utf-8"?>
<p:tagLst xmlns:p="http://schemas.openxmlformats.org/presentationml/2006/main">
  <p:tag name="commondata" val="eyJjb3VudCI6OCwiaGRpZCI6ImQwMDE2ZDFjNjI0YWE3NDdjMGUyN2YxMjhlY2I4ODEwIiwidXNlckNvdW50Ijo2fQ=="/>
  <p:tag name="resource_record_key" val="{&quot;65&quot;:[20205081],&quot;70&quot;:[3314193,3312483]}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MiSans Heavy"/>
        <a:cs typeface=""/>
      </a:majorFont>
      <a:minorFont>
        <a:latin typeface="Arial"/>
        <a:ea typeface="MiSans Heavy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">
      <a:dk1>
        <a:srgbClr val="000000"/>
      </a:dk1>
      <a:lt1>
        <a:srgbClr val="FFFFFF"/>
      </a:lt1>
      <a:dk2>
        <a:srgbClr val="1F4EA6"/>
      </a:dk2>
      <a:lt2>
        <a:srgbClr val="FFFFFF"/>
      </a:lt2>
      <a:accent1>
        <a:srgbClr val="4470BB"/>
      </a:accent1>
      <a:accent2>
        <a:srgbClr val="3862B7"/>
      </a:accent2>
      <a:accent3>
        <a:srgbClr val="9CB8FF"/>
      </a:accent3>
      <a:accent4>
        <a:srgbClr val="668BD2"/>
      </a:accent4>
      <a:accent5>
        <a:srgbClr val="1046A3"/>
      </a:accent5>
      <a:accent6>
        <a:srgbClr val="012C95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MiSans Heavy"/>
        <a:cs typeface=""/>
      </a:majorFont>
      <a:minorFont>
        <a:latin typeface="Arial"/>
        <a:ea typeface="MiSans Heavy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MiSans Heavy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iSans Heavy"/>
        <a:ea typeface=""/>
        <a:cs typeface=""/>
        <a:font script="Jpan" typeface="ＭＳ Ｐゴシック"/>
        <a:font script="Hang" typeface="맑은 고딕"/>
        <a:font script="Hans" typeface="MiSans Heavy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MiSans Heavy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iSans Heavy"/>
        <a:ea typeface=""/>
        <a:cs typeface=""/>
        <a:font script="Jpan" typeface="ＭＳ Ｐゴシック"/>
        <a:font script="Hang" typeface="맑은 고딕"/>
        <a:font script="Hans" typeface="MiSans Heavy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oleObject" Target="C:/Users/huiyi/AppData/Local/Temp/wps.XhSBDv/WebExtensionDataSource4%20in%20Wps.xlsx" TargetMode="External"/></Relationships>
</file>

<file path=ppt/webExtensions/webExtension1.xml><?xml version="1.0" encoding="utf-8"?>
<wpswe:webExtension xmlns:wpswe="http://www.wps.cn/officeDocument/2018/webExtension">
  <wpswe:extSource id="dschart" version="1.0"/>
  <wpswe:properties>
    <wpswe:property key="DiscardFirstCodeChange" value="0"/>
    <wpswe:property key="autoSnapshot" value="0"/>
    <wpswe:property key="dschart" value="{&quot;dschart_data&quot;:{&quot;blockId&quot;:&quot;157683709654947581&quot;,&quot;chart_type&quot;:&quot;仪表盘&quot;,&quot;classifty_type&quot;:[&quot;占比类&quot;],&quot;dataSrc&quot;:{&quot;data&quot;:[[[&quot;名称&quot;,&quot;金额&quot;],[&quot;“聊惠保”赔付&quot;,&quot;10&quot;]]],&quot;dataType&quot;:&quot;object-table&quot;,&quot;download&quot;:false,&quot;srcType&quot;:&quot;local&quot;,&quot;url&quot;:&quot;&quot;},&quot;function_type&quot;:[&quot;饼图&quot;],&quot;gif&quot;:&quot;//web.docer.wpscdn.cn/docer/ds-page/images/154777820323716078.gif?imageView2/2/w/500/quality/90&quot;,&quot;index&quot;:3,&quot;isFree&quot;:&quot;0&quot;,&quot;label&quot;:&quot;&lt;d-half-progress-pie-chart&gt;&quot;,&quot;projectId&quot;:&quot;154777820323716078&quot;,&quot;props&quot;:{&quot;animation&quot;:{&quot;duration&quot;:&quot;1&quot;,&quot;easeStyle&quot;:&quot;&quot;,&quot;endPause&quot;:&quot;1&quot;,&quot;moveOptions&quot;:[&quot;轮子&quot;],&quot;moveStyle&quot;:&quot;轮子&quot;,&quot;startDelay&quot;:&quot;1&quot;,&quot;transition&quot;:true},&quot;backgroundColor&quot;:&quot;#FFFFFF&quot;,&quot;colors&quot;:{&quot;colorControlers&quot;:[&quot;multiple&quot;],&quot;list&quot;:[0,&quot;#f7b802ff&quot;],&quot;type&quot;:&quot;multiple&quot;},&quot;display&quot;:{&quot;bgBorderColor&quot;:&quot;#cccccc&quot;,&quot;bgBorderWidth&quot;:&quot;0&quot;,&quot;bgColor&quot;:&quot;#cccccc&quot;,&quot;bgOpacity&quot;:&quot;1&quot;,&quot;cornerRadius&quot;:0,&quot;endAngle&quot;:&quot;90&quot;,&quot;gapPercentage&quot;:&quot;0.3&quot;,&quot;innerRadiusRatio&quot;:0.7,&quot;processCornerRadius&quot;:0,&quot;startAngle&quot;:&quot;270&quot;},&quot;font&quot;:{&quot;color&quot;:&quot;#545454&quot;,&quot;fontFamily&quot;:&quot;黑体&quot;,&quot;fontSize&quot;:&quot;14&quot;},&quot;label&quot;:{&quot;numberLabel&quot;:{&quot;color&quot;:0,&quot;fontFamily&quot;:&quot;黑体&quot;,&quot;fontSize&quot;:45,&quot;show&quot;:true},&quot;textLabel&quot;:{&quot;color&quot;:&quot;#545454&quot;,&quot;fontFamily&quot;:&quot;黑体&quot;,&quot;fontSize&quot;:&quot;24&quot;,&quot;show&quot;:true}},&quot;legend&quot;:{&quot;color&quot;:[&quot;#545454&quot;],&quot;fontFamily&quot;:[&quot;黑体&quot;],&quot;fontSize&quot;:&quot;25&quot;,&quot;lineHeight&quot;:&quot;15&quot;,&quot;show&quot;:true,&quot;style&quot;:&quot;&quot;,&quot;styleOptions&quot;:[],&quot;xPosition&quot;:&quot;center&quot;,&quot;yPosition&quot;:&quot;bottom&quot;},&quot;logoDisplay&quot;:{&quot;bottomLineHeight&quot;:&quot;15&quot;,&quot;imgHeight&quot;:&quot;32&quot;,&quot;imgUrl&quot;:&quot;https://ss1.dydata.io/newchartLogo.png&quot;,&quot;show&quot;:true,&quot;topLineHeight&quot;:&quot;11&quot;},&quot;map&quot;:[[{&quot;allowType&quot;:[&quot;string&quot;],&quot;configurable&quot;:false,&quot;function&quot;:&quot;objCol&quot;,&quot;index&quot;:0,&quot;isLegend&quot;:true,&quot;name&quot;:&quot;名称&quot;},{&quot;allowType&quot;:[&quot;number&quot;],&quot;configurable&quot;:false,&quot;function&quot;:&quot;vCol&quot;,&quot;index&quot;:1,&quot;isLegend&quot;:false,&quot;name&quot;:&quot;值&quot;}]],&quot;paddings&quot;:{&quot;bottom&quot;:&quot;33&quot;,&quot;chartBottom&quot;:&quot;5&quot;,&quot;left&quot;:&quot;24&quot;,&quot;right&quot;:&quot;24&quot;,&quot;top&quot;:&quot;24&quot;},&quot;publishDisplay&quot;:{&quot;color&quot;:&quot;#878787&quot;,&quot;fontFamily&quot;:&quot;黑体&quot;,&quot;fontSize&quot;:&quot;14&quot;,&quot;show&quot;:true,&quot;text&quot;:&quot;镝数出品&quot;},&quot;shadow&quot;:{&quot;display&quot;:false,&quot;shadowAngle&quot;:&quot;45&quot;,&quot;shadowBlur&quot;:&quot;5&quot;,&quot;shadowColor&quot;:&quot;#a8a8a7cc&quot;,&quot;shadowOpacity&quot;:&quot;100&quot;,&quot;shadowRadius&quot;:&quot;3&quot;},&quot;size&quot;:{&quot;height&quot;:&quot;470&quot;,&quot;ratio&quot;:&quot;&quot;,&quot;rotate&quot;:0,&quot;width&quot;:&quot;600&quot;},&quot;sourceDisplay&quot;:{&quot;color&quot;:&quot;#878787&quot;,&quot;fontFamily&quot;:&quot;黑体&quot;,&quot;fontSize&quot;:&quot;14&quot;,&quot;show&quot;:false,&quot;text&quot;:&quot;数据来源：示例数据&quot;,&quot;topLineHeight&quot;:&quot;15&quot;,&quot;xPosition&quot;:&quot;left&quot;,&quot;yPosition&quot;:&quot;bottom&quot;},&quot;titleDisplay&quot;:{&quot;color&quot;:&quot;#4c4c4c&quot;,&quot;fontFamily&quot;:&quot;黑体&quot;,&quot;fontSize&quot;:&quot;32&quot;,&quot;lineHeight&quot;:&quot;10&quot;,&quot;show&quot;:true,&quot;text&quot;:&quot;冠县张先生基本医保报销后剩余150000元赔付情况&quot;,&quot;totalHeight&quot;:&quot;39&quot;,&quot;xPosition&quot;:&quot;left&quot;,&quot;yPosition&quot;:&quot;top&quot;},&quot;tooltip&quot;:true,&quot;unitDisplay&quot;:{&quot;bottomLineHeight&quot;:&quot;15&quot;,&quot;color&quot;:&quot;#878787&quot;,&quot;fontFamily&quot;:&quot;黑体&quot;,&quot;fontSize&quot;:&quot;14&quot;,&quot;show&quot;:false,&quot;text&quot;:&quot;单位：元&quot;,&quot;xPosition&quot;:&quot;left&quot;,&quot;yPosition&quot;:&quot;top&quot;},&quot;watermarkDisplay&quot;:{&quot;imgHeight&quot;:&quot;80&quot;,&quot;imgUrl&quot;:&quot;https://ss1.dydata.io/newchartWatermark.png&quot;,&quot;imgWidth&quot;:&quot;80&quot;,&quot;show&quot;:true}},&quot;templateId&quot;:&quot;154777820323716078-4&quot;,&quot;templateSwitch&quot;:&quot;key-value&quot;,&quot;theme&quot;:{&quot;_id&quot;:56,&quot;axis&quot;:{&quot;color&quot;:&quot;#a1a1a1&quot;},&quot;backgroundColor&quot;:&quot;#FFFFFF&quot;,&quot;card_color&quot;:&quot;#F9F9F9&quot;,&quot;colors&quot;:[&quot;#7578EC&quot;,&quot;#F7B802&quot;,&quot;#F18703&quot;,&quot;#F35B06&quot;,&quot;#552EEF&quot;,&quot;#FFA100&quot;,&quot;#7578EC&quot;,&quot;#F7B802&quot;,&quot;#F18703&quot;,&quot;#F35B06&quot;,&quot;#552EEF&quot;,&quot;#FFA100&quot;,&quot;#552EEF&quot;,&quot;#FFA100&quot;],&quot;fonts&quot;:{&quot;accessoryColor&quot;:&quot;#878787&quot;,&quot;color&quot;:&quot;#545454&quot;,&quot;fontFamily&quot;:&quot;阿里巴巴普惠体常规&quot;,&quot;fontSize&quot;:&quot;14&quot;},&quot;grid&quot;:{&quot;color&quot;:&quot;#ccc&quot;},&quot;name&quot;:&quot;新奇撞彩&quot;,&quot;price&quot;:3,&quot;shapeColor&quot;:1,&quot;themeId&quot;:56,&quot;thumb&quot;:&quot;https://ss1.dydata.io/v2/themes/56.png&quot;,&quot;titleFont&quot;:{&quot;color&quot;:&quot;#4c4c4c&quot;,&quot;fontFamily&quot;:&quot;阿里巴巴普惠体 常规&quot;,&quot;fontSize&quot;:&quot;36&quot;},&quot;typeColor&quot;:{&quot;name&quot;:[&quot;紫色&quot;],&quot;num&quot;:[&quot;3&quot;]},&quot;typeStyle&quot;:{&quot;name&quot;:[&quot;卡通&quot;],&quot;num&quot;:[&quot;1&quot;]}},&quot;thumb&quot;:&quot;./images/154777820323716078-4.png&quot;,&quot;title&quot;:&quot;半圆环进度图&quot;,&quot;type&quot;:&quot;chart&quot;},&quot;dschart_id&quot;:&quot;154777820323716078-4&quot;,&quot;flag&quot;:&quot;1001&quot;,&quot;page&quot;:&quot;editor&quot;}"/>
    <wpswe:property key="isUseCommonErrorPage" value="false"/>
    <wpswe:property key="loadingImage" value="res:/icons/WebChartLoading_wpp.svg"/>
  </wpswe:properties>
  <wpswe:watchingCache>
    <wpswe:linkPath>C:/Users/huiyi/AppData/Local/Temp/wps.XhSBDv/WebExtensionDataSource4 in Wps.xlsx</wpswe:linkPath>
  </wpswe:watchingCache>
  <wpswe:snapshot xmlns:r="http://schemas.openxmlformats.org/officeDocument/2006/relationships" r:embed="rId2"/>
  <wpswe:externalData xmlns:r="http://schemas.openxmlformats.org/officeDocument/2006/relationships" r:id="rId1"/>
  <wpswe:url>https://clientweb.docer.wps.cn//docer-ds/web-shape-1.0.0/?id=18&amp;dschart_id=154777820323716078&amp;from=&amp;productEntry=insert&amp;sceneEntry=used-18</wpswe:url>
  <wpswe:constantSnapshot>false</wpswe:constantSnapshot>
</wpswe:webExtension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5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6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7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8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0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1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2.xml"/></Relationships>
</file>

<file path=customXml/item1.xml><?xml version="1.0" encoding="utf-8"?>
<s:customData xmlns="http://www.wps.cn/officeDocument/2013/wpsCustomData" xmlns:s="http://www.wps.cn/officeDocument/2013/wpsCustomData">
  <extobjs>
    <extobj name="F360BE8B-6686-4F3D-AEAF-501FE73E4058-1">
      <extobjdata type="F360BE8B-6686-4F3D-AEAF-501FE73E4058" data="ewoJIkZpbGVDb250ZW50IiA6ICJVRXNEQkJRQUFBQUlBTStTbUZuNjAvYXJtd0VBQUpzREFBQU1BQUFBWkc5amRXMWxiblF1ZUcxc2haUE5icU13RklYM0kvVWRMTytkMmdaS0dvV3BFa2phU3VtUHlyUmRJN2dRSzJCWHhuU2F0eCticVpLV0pETXNMSEcrNDNQdGEzdDY5ZEhVNkIxMEs1U01NQnRSakVEbXFoQ3lpbkJuU2pMR1Z6L1Bma3dUbFhjTlNJTmVkbDQrb3FNTGpCN1NDTDhLaVpHMVhIZWlpUEJsR0lhTXorY2s4Zm1DK0pSNVpEejJZc0tXRno0TjJISkdBNHB0S0xLZkM0NlZMRVgxS2ZSaXF1ck8yQ3JvSmNJQlpmaDhBTyt5ZHVNWS9VNmUzNHJNd0dOV3dYM1dnRE1zWjZ0ME1aaStWcit2dFNqK2daKzZHclRqdjU2ZWo4MjJ1NFJhU0RodGNXdVlhOGcyeHkwUHVwcDFScTJ5cmVyTWNVdlQvTit4VXZrbS90dWxRM3hiU2FVaGdUS1dKalhiK3NScWQ3YWxrdVpFVHhZMTVFYUxQS3RqcmRwMmw3WnYvL1I4ZUk3VDFOaUxKT3AyWjVubFJyejNwM01yQy9nWUJEaTlkUnJmYThtYkdDaHByZ0hrcXlqTTJoR1BoZ2Z3QmtTMTduZkNMdm5YQW5WbVNxVWJSd3BvTjNzUzI0TXlVQ1IyNk10UlRna05DUThSQ3lhK04vR0NnVmYxbDJQZGlhM1lrenY3YUVyeExjWW5qQlB1SXphZWNEN3gySUY1a05OM3NYOW05dWNQVUVzREJCUUFBQUFJQU0rU21GbUwvZFlRK2hJQUFLSElBQUFQQUFBQWNHRm5aWE12Y0dGblpURXVlRzFzN1YxYmJ5UEpkWDRQa1A5QTBFQXdzeXVSZlNjWlNYRW9VZFRJSGxKY2tkSkllUWxhWWt0cWkreW1tODN4eUU5citNMUdnQUEyc0M5ZUpBRVMyRzk1MlNRSTRpRC94ZkRlL2tYcTF0VzNxdXB1VXRSbDFGb3NobDNuVk5XcDI2bnZuRlBkdGYzREQ5Tko1YjNselczWDJhbktOYWxhc1p4TGQydzcxenZWazFGM3Mxbjk0ZC84NVY5c0Q4eHJxM0xZQVN3U1lCbmR6YXlkS2t5clZ2cm0xRHJCRDVzeWZneWYvczUxcHlCUHRYTGkyUDVPZFRxdFZnYWVOVEJubHJkVEJReWc2QXI0UThVUFBIYzJKd2tvOFowOTltOHFweUMvTE92VmVwVDB4ckt2YjN4SWF6YWFjUktzaWVaVVducE5rdE1NWVg1RlZXcXFwTVZab0RpN25tWGVDa1NnUEFKWkJxN25lNmFOaU4zMjIrRituTnhlK083US9ya0Z5YVBqazMxT0JXK3RLMVNDeEtHUDNKbUlmQnlJSjNNWWRsM2ZkNmNNanVHbDUwNG1aNmp3bWk2MVdOUnpURFVrWGRIVU9NT0JaNDkzcld2Yk9XT0lSNG5uRE9LUmQ5MnhQZXZTQjdNeUx0ZDJQVGxWdHQrYWQrN0NqMmIvMFdJNjY3bGppOUVrU0JyNmR4T0xVU3Vpa2VFdzRxVCtZbnJ4MW5wdlRSalpwdE9lK1JQWFE1TXBUYklkVEpMVFRUeTF2STQ5eDBOanBLaHYzQXhxZXo1SGt5NnhNbWJEU3hNM1Q1ZVNKTEQyTGtHWnBGZWxXb29CMUVoN1RvcDBlcXlQWWYxZDI1cU1JZmZFdktzTWI5eWZEVzVjM3cxbWVhV1A1alY5Uk1TQk80ZUZWdENhQW8wQ25WWEJhd2QwdDBTWTN0cU9GVENPckE4KzZDUGZCZzBLaWtwMEF4SUQxVTlXRU5aUmdScjYrdmUvK2ZvZi80SHFLUGhQdGRLZG1OZTRmTnVmV0l5Q1VlR241bVNCdWdIb3JwM3FjSFFjNnlyRTBuVWR2OUkxcC9ia2JxZmFzOEZ5bUx0Z3BaNmJvRlhWQ3U0QU1PeVZQWGZpQW5YM0F3Mzl4YnU4SGpRaVY4TVUyckIvL2VxN2Yva3RiUmhxeWJOdW1SRzA3UHRmL3VIN0wvNUFXOWF4WnFiblR5M0hmNGJOSTdNZnRxOFJ0RzkvYXRvVDJqenk5SnhiMXFSejhyLys3Yy8vKzd0dmYvc2YzLzM3bDdTQjc4Q3FkcDc2MUF3VGlFWkxLcm81MVlSZGV6THB1dDdVOUFrSUdyb1RleHhUUzZobTJJZ2ZYSkcvaUNJTjh3ZEp1d2RkejUyT2JxeHBVdXNPUE52eGg1YS9tRlc2TnRpaWh6ZVc1ZE8rSjlCS0NqV3FJa2MwcXRKcVJGRVh4QkE5MHdQN0xlNGVCQXFpQ1FCRVJCOHhKb2lrVUtuQVZnRGdZclRCS0lWTWdsM3o4dmJhY3hmT21LcmlRK2U5UGJjdndsR3Z2SFV2YjRQRmp4b1pQTFRCanY4KzVBc0xDeGlHampsallhV29DT2czQko5RVkvTHFEL1ltbGdENEtWby80V1lJZ0hiSHNFdTI4VkRDeXFWZ2FReXR5VlhIdWdKN20vejNhbXl5SUdZNll4SUFDaEgzcjY0QUVHTGdEa1NGZXlTUHR1YzZEc2lLaTliMWlNQ0lIRHoxZXFIRUt1aTJZOU4yTHVBaXArTHZMdVpBOVBsY0lMbldFSXF1eWdMWm13emE4QWJZQ0ltYzIzVWlhdkNNbWNnNmhML0puR3UyZERESWNGRGdCSXlWN1puTy9BcXN2NlJhaVFQOVNoZWJNRFdVbkZaQ2NjaFB1WEZ5bXIzdFhMTUFKNklkREFnKzF2VkdEZGQ4Y05JKzdyeENWWDhDY1BkcmRpYUVtelcxRmNtQzYrZmtBWk0rVWRVeGd2WFZTaStKa2lQOFlTMFJib1dobGlmMmpBSHpLWTJGOHV1czBRQmF6L1V4OG1kSWRCdWIwMms5VUdmbTN1N1o4OHRrYVVjWFB3R01jUEl3NERrZXRyRTU4eTJNM2cxTlMwelRlcUpRUEJ2SjN2RFp3cjY4N1puelc5am9WSDhrOTVBRHp4emJDT0lFdjNENk1YZ3dJVHh3THhmek13VG84ZTl6OUR0UkxoYkNCOGJnMGRYVkhPNFVUQmJFRnR1alRQRGZCZHlab1I0MHdMWnhiRjBCaW5WbFhWMnBxVzdCallmMVpOWVBONmM4RW96TjhjWDRNbjlOakcyVWtxQUJ3YVJRNmp1TGJSREhtUFpNWkZNRDJKSmV6NVJwWVBwZ2ZqaGtvMk95SVJPMzdYbnV6NElkQVVNVWpjMis3NHp6TTZPbWdvNGdzNmdQZ1ZacUV0ZTVIYktOMVRPL3M4Q0VIZ05Sb0QzSVhOZDFUZ0Znek1LbEVMUDVMWGRxK1o1dHpaTkZFY29kUzR5K2l4ckoxQzJFQWJaUndMQTNjZWZXV0REaXdGd0ZzRlpZQmR6NEJTWDAzUGZXeU9WTmRvNW1wSFNHZHFTME9yZG9OQUV5S3NYYjJURUNZa3c5bjA4R2JrMXJrQUZ0cVpRN3ZkZmNnMFJaUS9FRVJDZzBFdHQxeGdLaWllRjZJeXVUaFo4T0FNNmRFZnlrYVFyRlQwckV5UUJBNHE3cEJhaVFQaGNEV0hwVHFqV2JhWlVXQVZWYXE2WXp0dU04S01wUWpKcXVOOWtjcUdQMWxseHJNSXFQNENPbEpkVlFIK1JHU0lvR3kzd3dqSFJxZXJicCtDazFTdElEcTZOaitnRWtab0lGYW01cnV0NXExUWlTOWR4WmJTRFhFSkdoOUVrZDRxcjN3NnFWcktvTncwQVY5OXBucjNEbENxNThJeVlLQTlMbWs2V3o4TEFrcWxpU1pxMWh0R1FzQzVxdDlWZWdvQnBxeWliOGhmcHphVEc2VXgrTG9ZbkZ1QU4vbTczZTVuZ2NHUTZOREFmWExaSlBocUYxM1o2NkN5S0lMaGFFTVlQejFYSXlHOVBSTjhSMXlLaU53LzFSLzZTM3UzLzg2cTkrdW5EOUxWV1dHODM5ZGdzL2JhQyt0Njc3aSttRzlQcFR3TndsZklTQW1wVGlYWHFnY1BiQWJTY1VYNlVUVjk3b3RFZjdlNzNPS3pwVGtDeWR4ZEQzTmlyaFJKSmZMeTNZb2ZNK2NMbmxrT3J0MGRHUFR3WmtSYW14RmFYV01EWmJRWks1VHhaVlN5eEx2NGVFT2V4MzlzOVExNEJHYk9DeDZwOTN0L3FmYmZWN1cvMTNXLzBPVG55OTZoUkhIVTZVSHR0RW9ySjErTEoxenJjNm4yMTFlbHVkZDF1ZCt4THRqVDIyam9sb0dRcFpRblh0SGgyOXpWVVpUWXY1NWZZR3JzM1lKSEJ5RUtqMVplcW93MENBM1drQ3pNTERLOXQxWEZORy9RcDExR1hXSDBDSExDeTVva1Jxc0YzY3QwUUkxNGh3WlU0QnRXQWpXVzNJbGhFblNJcE50RFp5dUtRbUdrZ21JcmRsRVF4cFIrSzhjRUYyanFBZWxTVkpTaXNvbEtGbk9RdklQclQ4U29oS09Zc1RkK0NOZFhtTFRVQk9qM1RzdVhreEViSlFSekp2ZG9HR0NQcEFFZUdoWkIvMGowYW5rVjBPcVk1QURRbjdCSEpXamhjVHk4UEtyWHY2aWhaQWxCdXlkUkVMMlRUeFAySE9MSDMzYUYyS25oTlRMWWR6VDBrYzNVaTU3dUMyQ0FQTmFjY0VwTVQxSTQzQkRtUm9KRjFZRTlCSnZ1bjVGWVI1V2Ewa3pyNEV1Qk4xYmdxWkw5ZDdVSHB1aTVSMGl4VGFvbjFudktiMlFMaS9odFpRYlUwanlRT1Z0dWJROFMzdnZUbkphTTI1WlhwYm55M0FXRnJlVnM5MS9KdXRkNVoxdTlVeDczSTJEMlVTODY3V1RDM2RUSTAyRXc1WUJUY254N2h0aFlPMzFhdVA2eWh0WE8vaEg3MWVyekxld0Q4SnNYTHoxOU5wcGQyckQzcVVMNW9XL1FsLzUreXp2SE9vYU1maGhOU3lYc0ZQbjRyMVV0YW9OMXZUR3JJSmhpY01rS0hSZ3Q1VUMra2k0bC9YcnByeXhaalJqdEs1WFVrNXQ3bGRuKzUrM0sySjd1YzcwMkFscVNGNFFrNXpYcEJUMDFUcXBFdlBYWjRmRGhGVHZyZ1FCSExpUFFuZlhNalBHVDJCcnc3UkQwU3VObzRNQjN4bkcyOE9GWFhwUlhMbGR1dWhQQUxYSHFWempSS3V6eFRDbEJSN1h2V0Y2ODJ0d2hEN1Bhb3gzRFN1S3NNOUxWSm5sQ05McFZIR0xMVkdHYk5WRzJJdHB0NVFsaUlxTHV5Q25Hb09aVmhPMWFHc1BIVVhJWEtIS2tQdElaNE0xWWVyRVJURVU0R0l4bzBkUnFtcytDR2laOFVRQ1pNNGpvaVlzbUtKcENSeFBERmdFc1lVRVpNd3JvZzRNcUpKaUVjUVVVSjBmb3dSa1lYaHJGQ0l2TTZRL0dLSjQyaHJGU3ZUT1hMUFV1WVp3YWNvMDFMRHg0eFh4Z2dKekI2TFc2SVVQaXpTVm9aRmNMTFFRMVh3bEZwdEpPT2pZQnpuU3dpUFpCcEdNejNMOGNtUnNFOENOOHloTTdZKzdPeElHd0NOZ1A5bHhrRXRWR0J1L0NTaHlsRFpLTHhBcWczRFZaOUVVbUFrVEF5dDhBeExpcCtKcmdvREt3Rk11bjhZeFltV1JtbEI4RUFjTUNVNUdFSFRJUGlUN1A2TlNBSUttbXpRV2NBWmVVNG9nU0VzalhNd1BZcHhXUlZKMFRabGVWUENzYUZSOStpNEIwUStpd3JjbmZvNFVJWERuRUpiUEwrVUJ3dDdMQWkveHNVTUFuLzNWVG5xYUVIVU5WNDdYa3ZETiszQlBvNEp2ZDZVdC80Mk9xUkIrTFNJV016WURDSXdISmNvSFRwaTZmbFhLZWJHcGZvREhVZU96aTdrNEdVRjlGanUwZEtHNERHV05zUkhiRVBBclp5NUM2Q1Q2TEUzeDBiZzEvNEgzM0xHV0JSZDVpc1FFYWlnVEVsd0FaVHY2TjFoWi9RbUFCanMvWURtajd5eDJxQUZ2TmsvUEhnekNrcll5QUZWYUhrWkNJUHlIUlRhNDJQWkFoY0szaUp4QXo1Tm43eUs1VXVBQ3RqT2FLUGcyZlk4QldSQVU4UTUrdURqVjVyUyt5Tkdma2psKzU1NEswUkZjYkZIV0Jsb3hlN0V2Ynl0bkxZbjlyV3pVOTJ6WUZBQ3YrV0lweXRXd3JLaHdpa3lNaS9neVdjd1g3aG5xRkhCeTY5bG5QM0c5TXhMZU1yOThBeHZOZ1ZlcmVKcmJWbysyS0hNYTgrYzNRVGxEMmRRU1pBWGwwaFg4SFViS2dPL2hUUkg3ekNoQ01neGZzVkpRMjh0b1gveDYwcVpKY0crRnRBUnoyeFdHV0JSOTg0RVIraGplZnhad0J4T3BPMjZ6em9oSDh0WG40bFl3TFRpeTR1SmFFb3hkU1FqSzA3a25iMWUyYk1pOUljVThxeUluU1lQNjFrcHB2WWV4dEd5aEV6WUxsM05kYkJHcTcyNWVpeGpCYU85VWRNVWh0bTdQcXRkVVp1MVp0TW9iWGRDZXdUYjNTQXc2bmxZN3NxbUpKZVdPN2QydWJUY1M4dTl0TnhMeTcyMDNFTytWUzEzV2FHdzZCblk3blNITEczMzBuWmZ4WGFIRTZtMDNhTk1wZTJPNkk5bXV4UHo5T2thNzQ4YWNYOXc0MTJYcFZwRExXMTNRbnNNMjExL05sRjNIZXdtcGUwdTdLVFNkaTl0OTlKMkwyMzMwbllQK1Y2UTdSN2RJVXZidmJUZGw3YmR5VVFxYmZjb1UybTdJM3BwdS9PT3krdkc0eCtYUjMycTNjdjdoUFJsajlDV1puL0RsV1lyN2UvaTlqZjVZbGZFRU1JZi9Ib00yN3ExVnR0YWJFZW1CcU0wOFhpTXBZbFhtbmlsaVJmaGV6RUhxNk5xdWpUd1NnTnZSUU92VlJwNFVhYlN3RVAwbDM2d0duMitPWG1ESHFJTXJRblkwOU9YZXNXekVuaHd5cnlucnA0cVhmQWhhYnA2aUVIUjBuWEd4NlNQZ1V3bTNDa0RYQkFtUkd2TzhUbHBSYTlKQnVON3p1RytycmRxaHFxbDlYWE9lem1helpxdU1qNk9TSGZpaG1IVW1uSWp6Ukg5L295aG9GSUtmRks2QlF0VkgrNmowa21EaG1mTXdLKzVwMnBhN2xOWjVIcWsyTDdLNkpYeWkxaTBxY3Q4RWF0bHdQL2l2Y3dHZTgvamkxak16VGFQcGNIKzlHWW14RXpwbWx4M0dhVDFUNjVkSW9mNUVIbVBKSmRXaWVVcm9GdG9QcFllSzJSQU1QVmFwSVR3NGlKK0VWR3JJc09WSTNSYkZqQVlXZzIxWWVTeUdHTHJUWlhnZndJOFZ0QTBVTFRRTk1ncWUwV3o0SDVNZ2l4em9LZ3BFREVEL3ZUNTc3Nzd4YSsrK2VVLy8vbi92dnpUNTE5Kys4ZXZ2dnZxdjcvNTRqKy8vK0tyREx0QVlCTnc3UUcrTFpES2tyWUJWcjd1aG50WlRZRDVPUXd2K0xxYlFocDZmVGZlRkJjajd4Nng1bHRubm9nWUQzMzVUY3BtWWQxL2MyOG1pOEs0bmlZU0VwTVpkK1Brc2xSVW84V200aENYa2Y2dVpuUm5sN1VDeG9uZWVLWjJDZnVTdEpkclJUejlTK09XUlB2c2tGdCtySzgwaThKOFdkYldBUEV6bDJVc1M3N0ZTYk1rbHYvU21GNXZQQWM0cnpTbDRtQmVRbjlMZ1BtMmgrN3VKTjU5R0p6MTcrQWR4SElJNXJQS3pnbm1LNGZPdUd0N2MzVGpKM3pBNEIzL0p2Z2RaVFl2clYwTGRLUVZQcmV2Zkh6MDQ5bGFCRi8vOGZPdmYvOXJiQWg4ZENaQWVlTmxuSlFEVytaVjNPdEQvNFVreUxOcnJCbHRQd0VSSGgzd2Erc0UvSEtUZFo5bEJEa295MEwrcHNyQTZXRmdRaEVISlZvMXBjZzE0SVpTZ3Y0MFV3bjZQeDdRanhacVVkaXZyQVAyNTFpYXNVejVGaWpOa2xJQ1MwTi9ReW1oZnduOUh3ZjZZOUQvN2YvODVwc3YvNm1FL29UaEJVUC8vT3A3alpmZEY1TWh6KzZ4YnZqLytDSThOUHlINVFiSTMyQWdmMHpIR0FQOWp0YTA1enJzaTNVUmdzT2UrQWJEMTQ3STJGMm1NREFTQUhUOHZJQklIRzN4OGRtdXM2VEpkV3dLbngwK0g3eUNGVzlpMlRkZ1BmajNPZU90OWhEME1PU244S2FGWDU1SHRzQW5jbFA2dEQxcTk1VlhrYUkzSWxVeXFna0RHc0ZuTmpEcnB6RGJheWEyaURnL05TT1M1eHptT2Vma2lSMXJLR0FIU1E5bkJvSFI5VDEza3I3REdhY0hNUGlEUDNEbndqdDJzVzRxZ1BPMmN6VVZjWGJ1bkVqeGdjZzFJbFh0akpzcnFJS1Y2NXlkNjJ6WHVqSGYyKzRDZ1RRRndjZkQvb2pUaENMTWU2WnpRQytDWUhLMEZ6N2RHWE5jZVN2VGIwZ2NEdmQ3ZzlFNWZTRmhZM1I4c284L0pzSDZkZ1RwaXp4akxyeFRPTi9NeGoxVmVMQVZnelZ1eWxLanJYekVvNjNjNDJpcmdrKzZrSU1IV0F5MHREZXhBT3I5TDNTZHVkTFZwY1plL1lqSFhpMCs5alF0ODRycjl0aWNRZHZ6TkdsOHBhKzM1dmpPRE4xUUg4Ujd4cm5ROHlHOFo1eXEyZDR6Z1p4TEhid2xoL1ZpQjIvaHJkc0FycUVMcS9FN21qdy93RWQ5R0hmVm83aEs5Slh6MUJ0Ly9GZjBvcS83YVlreTRpLzlpUXFoV0hlVGdOMU5sSklubkIrcE00MlVCRlVlUk5BbnZ3UUdhcWNsUklQOUt6ajg1T2ZnOEhzOGI1LzAwbng4QmJ4a2RCQUphQTEwZy9Kd3VrRzVEOTBnTEdSNTNVQWdOWE5wS3lzckIyVVo1YUNzb2h5VVVqbVV5bUZKNWFCUzVhQStuSEpRNzBNNUNBdFpYam5vQXVTZ3Jxd2MxR1dVUTVabEdjbWJWZzVxcVJ4SzVmQ2szNjdKaksveHcyY2ZhWHhOVjlZVlhidm5tRTVqRFRFZDVsR3JNS1pqc0Y3YkNHSTZ6THhCVE1kb3hJbkx4M1FhenlDbUE3dWlhRXpIMEJUeWViYUNVWjBnRmx2R2RjSWNaVndueWZFODR6clpjeHYzVmZISVRwTXN0aksyODdSaU84YUR4SGFZY2IweXRsUEdkcUxVTXJaVHhuYksyQTdPVU1aMlNnOU5xc1FYNTZHaGcxakdkaUlaRHVLbWFCbmRLZFVES3ZHRnE0Y3l1b016aE5FZFFlaTNqTzZVeXVIalZnNWxkQ2VrUG1KMHAvRjBvanZiOVlGNURYLzhQMUJMQXdRVUFBQUFDQURQa3BoWlI1dVZMVHBtQUFBODVBY0FEd0FBQUhCaFoyVnpMM0JoWjJVeUxuaHRiTzI5UzQ4Y3laWW10aGVnL3hDb0FicnI5bVU2N2YyNFpHbVV5U1NycXJ1U2xaZGtQYWlORU13TUZxTXJNeU03TXBKMXFhM1dBZ1JvQUcya2hRQUpHcTIwa2FDVlZ2b3JhbWptWDhqTTNOM01JOEk5M0N3ODNuSHF6cUNaN21aaFR6Yzc1L3ZPNC9tLy9kdnRUZS96WVB3d0hOMTk4eFhPMEZlOXdkM1Y2SHA0OTlzM1gvMzA3dFdKK3VyZi9tZi82WC95L0xMLzI2RDMvYmtwb3VSWHZYZGY3Z2ZmZkdXZmZkVjczYjhkL0pUL2NVTHlQOE5mLzhWb2RHdnFmTlg3Nlc0NCtlYXIyOXV2ZXBmandXWC9makQrNXFzVC9KWDU2Wjc1ei8zODVYaDAvMUE4Y0E5L0dWNVBQdlYrTnZXUnhobGxYejJ0dnYxdU1QenQwOFMrMW9obGhKUHAxN1pCL3dORXFVenkrUUxoTndqVjVqZW1TOWhPblkwSC9kOFhkOFFYYStuUjVXZzhHZmVIcnNDcjB4L2V2cHgrZmZvNEdiMGQvbGNEKy9yZG01OWVOalR5dytDait3WFU4UDdkNkg3UjZ6ZGxGM0ZEZ2JQUlpESzZyU254OW1vOHVybjUxZjE0eHV2ZXZhOTk5KzE0ZUgwMitHMTQ5MnROdi96TDl6VXZmeHovZGo0Y0Q2NG1abTlPZCtqNTA5a044L3lIL3BmUjQ2UmEvUjhmYis4dlJ0ZURtckhZVjI4blgyNEdOYTI2ZDhVNmlPbFhyeDl2UC93dytEeTRxYWwyZTN2Ui8rZlIyTzJsK1ZmRHUvd1ZuaC9pejRQeCtmQWhYeE14OS9hN1VjdmIwNGNIKzFMTmZCejNiNi82K2ZBNG1uMWx2c0FyODV2RnJLSnNyb0JwMGM4Y3FrejYxQnpiOWw4TkJ6Zlh0dlJOLzB2djdhZlJINWVmUnBOUnViMTdyOTJHOW4rNmw1ZWpCL3VqUGZkTm1VR1p5ZXJsSDQ2WmJsUVUrbUY0TnlnTHZodjhiV0xtYURJMEF5cC9hbVlhWERkYys4V25rNTlVNVdIMHIvL3JmL2V2LysxLzQwOHErMysrNnIyNjZmK1cvLzV3Y2pPbytXSDM0ei8zYng3ZE5KZ1Q3SnV2M3I1N016VlZyc2lyMGQyazk2cC9PN3o1OHMxWEYwUHpKVHlNekNmNnZtOUc5VlV2bndDejdMMFhvNXVST2ZUK0RYUC9UVS81MDNJUVVRUHpwK3kvL3MvL3gzLzRuLzZkSDVnYnlWNlBUSlFqKzQvLzliLy9qLy85di9jak94L2M5OGVUMjhIZFpBK0hWK3grT3o1Wmp1L2xiWDk0NDRkWC9MWFBJMU4rVC81Zi84di8rMy8vRC8vZnYvcy8vOFAvL2ovNkFmNWl2dXE3WGQrYTRVRnhvczBlZEEvK0pIdzF2TGw1TlJyZjlpZUZLUFIyZERPOG5qcVdYTXQyRVAvbVkvRmY1U0FOOWN0SFo5KytHbzl1MzMwYTNNNmV1cGZqNGQzazdXRHllTjk3TlRSMzg5dFBnOEhFejMwaFlLRndvaEpjT1ZHSmxsWFp5d29QRi8yeHVXL3o2WEhTUVBXQmtSNnFmK2JDUU9XSjc1VzVDb3pRV0Iyd2UxSnNnclArMWUrL2pVZVBkOWYrS1A3Kzd2UHdZZmdockhydmg5SFY3K1hIN3daWi9uRnFidnpQb1Z6NHNiTEEyN3YrZloyUVZPMkMrL2NKOWlkbVUvdmwzVlRYZ2Z5dmF2dEY2Wm9PdU5zeFRNbnpmQ25kNEJGQ3JQdzgzZzV1UHA0UFBwcjdEZitYZEdyRHVBcCsxOHpjeWU3bHk0OGZqVERVOU5iZWswM3ZYb3p1N2t6VjJaOSsvdFM5TGYrNnVBaWRwbWJtM3ZTSGR4L3NkNDdLM3A4OVBwaWVQendzNkRpVEMzdE84WUt1cTVwM2J6OFpaV0dtNXZPblJWZkx2L05DeGFkby8xMHN1elE5ZDh0aXQrRFVUNC83ZHc4ZnpSYzRlN0RNaWZxOVY3azJrN2szOHlmUnZORHZhK1N2NXF1YzN2MVdKM202ZDk5ZUZvSXlaendUUXJ0ZisvYW4wemZuWDdzTy9JT1JyLzlVWDgySjBJeVREQk5ScVpiM29xR2UrUWJtR255VEMvRzlpMW14dVZKanVxMUtEVkp6VnQ4TTcydGtmLyt1VHZSL1dyZEE1aWdjVFhKMW9LWlh2MDl0OHZuRDRXbHQ3ZWNYdzRlcjJWLzc4Y00vbTRKMk85WEk3UGtTWHZmdko0TmNwQmVNeld6Y3B6TS9tdS9QNHNMNDYrUHc2dmVML3NQdmR0Qno4ekY3c1h3NzdsOFBuZHhUL2l0Ly9zYjgwYmN5dytqcThlRlhKK1huLzM3di9qM3p1M2tuSmtZMS9QSGp4d2Q3ZmRRV2NjV21McTYrK2Q4SGUxM2J3MUdZdStUTjRLTjVNL2c0K1BpUnprMUxQbmpiVG12NzlzYUs2Y0YxLy9yRDlWVjhTelYzcTM5bHRZcmFOLzd0TDRONjlYaXEwSXUrMDdDTkxEUC9iZnRDbC8ySjJSOTN4ZTFYVzh6cHZhZmo4ZWdQVndxVmNndXJMLzd5N2pxK3NCdXFtWWhpRjcyMjB0ZmNKbjdhT0NIUDh3TzdlYkxNaHI0MlhiRktZdTEzL2JUaEI4eWFoVTloQ2dnWWpHNEhrL0Z3OEREN1U4V2JMM1hkZUQxeWc2dzlXNG9DZG93TENyeTRHVDBNcmhlc3VORmhqYXk3c0FrckRTejRoWXZSNThHN1VkTm1iemdaL2Z1YTA5Ry9lOXI0MDI0RHREVHFiN2czVGtDclBlN2p1dEhZMkhxNjRTOWFYMlArMWxsQng5b1daVWU2a2JRb3o1L1dmRTcrWWZqNml1KzBUcjc2MW9qQzk0VllyNE44UlNvd2hKRWh6L3JqVW1qMGY2Y0pZSnJoREtNYWVTSklYRVppb1p6TjMwT1JFaFpIbVJLaXZvU2JXcXhReG1STkZ5cGlFNU5HOU9FNFFXd2lKQk5Ta3MySlRULzN4OFArM1dUdVpDMmVsNXJKZVg4eUtOVzF1aDNsMWZJVGpRZ3U1Tnp4NkQ2N3hKbDdWM01ORkUwc2J2bGxhSm0wdEt3d1l5S2pydTJMMDErL3p0c25lZnRQcG5wVEkrM0dkZWY4Y1p4M2hpN3VERExiVTFLUlQ0VGJ0aysvTnIrVXVlR2MySCs1S1YyNkg2OXVKM2svMk9KK2ZESC9WUmFERll2UmlKM0V0ZjUyOE52cDdlaXg2QUpmM0FVeUw0WkVOdlBUL2JWZmZMRzRFZXdHK2ZibHU5Yy9YWnk5ZlBQMTMvM0w0Mmp5akdJczFjdFRuZi8xeEUzNzRMZlhqN2RQMEovK2JBcS9Lc29WTDl5WTVzb3V2VVo1OVJMY2E1dWpjdGZpSitlbjcxNit1RGovMnU4UzE1bnp4N2VUOFpOZTJFVDRUMHYzN1B1N3p5VXlGekdyUC96NDR6LzlkRmw4VG5UcWM2SlpMcTExNk1uRHBQaWk5T0srdkg3L3l2WG0rOWZuTDM5MWMyTkc4U1JmTGZQdTJldS9QbnQ5OGV6MUw4OWVuK2NQLzlSMWw3c1pMdzY5ZXEzSmQrNzhmV1BmenQ4L08vL3JzL09MWitlL1BEdGZWZGUrRzE0UDNoUmRhem1Ra1d2cjdNY2ZmNGhxekQrYnd1OWVYSTZHTlpkRS9yaWtkU2ZZQTNxNU5GQS9hUXNFbHlhaDVmblR2S1dXOW9rSDlGcmJMd1dJTnNHeVk0OW9lVm1zdWtlbGRMTkl2b3pzSXlzdmttNnJ0bVNQeWtkVDIrM1VJVEZ6MjgwOExucDlpaGNKSTZjVlZ0aCtsdWMvMnVQVVFxM3o1NVNyY0RHNGU3VEYzdzRtdlNDaE5ueWkrUngrR2x6OW51dUdEWk55UG56b2Y3aFpXTVREemsxN3pBeGt3UnlRUldMUjdCeTgvdkhkejVYYnpoMGc1V0cwY0U1c3lkNmJ4NXZCT0QvaVh2Mzh0ZitCNG9oelNyQXJVbHllK2Y4Sk5kdE92YTFOcWZ0N1pxdEZvSDZ6eGlCem1KNjlIUzB0UFk5WTJEZlRwMlN3aThGV1lmb3d1REdUTk9tUEp6MG4rdGFOc2tBQkMvbnU1T0xpNVBwNjhlVE95dWZMVFo3dGZPT0F5UHlBaUIvUXk3dnI5UXluRlByWE1DQi9hbnZtK1pMNkFYMS9OeG1NUC9kdldnYjBmdEFmUC92cm8xbk53ZmpaeGVodTh1blpMNFBCNzgvTysxOGlSMmgvWVhIUmJxTms4Nk5rZnBSMnlYcjVhQ0pXN2xsWXZtY1hUNitmdW1mWFR5L3lmMXhjWFBTdW4rVC9MRjcyUHYzbDlyWjNldkgwOHNLWHF6NnIvdFArTzNMS2NxVm5sVk9XUDVqN29qdGc5M09rc0M5YVJialpSNFUvbUc4aDBHaXpka2Q1N3dEWDdzM2gybzB6dk9RczV6TmROakszQkR1RWx6Y3dubGhqajhqTjc5QW0wTTI5bkFQZWdwVFhjUFRPQTNHaFNzUDZMUURtM1B0dkY4RnFEZDM0ZGhHdzFyU1BVZ0c4U3EwRUVNL1ZXZ0RrK2ZlTktrZ2pUbXJGa2JuaXNXZFYzbTcwZWVXS0wvczFOWjViK1pRdU9ydDhpYmJ6eXhkc084Tjh3Zlp6ekJWTk84dGNsWlR6TEV4QjVKbm1LaXkzRXE1cTA5bFdlZG00VkMxbm5DdlRjczdselN6NG9hYnp6cjFyNUFpcmIrdDRRdmUralNzc0NpM21DMTJoTnM2dytLWEZ2R0ZaYUNGMzZBb3Q1QTlkaVJhZXlKVlp3Qlc1OTgxY29udTlrS2dLblloRk9PSzd0WmdoVzJ1M1l1Q09GWGMwWmhGM3RGdExMV0l0SHpuMVlrWWFuK0lsM1pOR1NZaDBsb1NvMlRVSzQ0b3hsYlZVeTk3aDNCaXNBVlVKWWhGV0dXWllGaFpoNDhIZHBMQUorNGNTWXZuKzducnd0MisrUVU5UXhzei94elUyV3U0M28rVW01QnB6diswWWhLTFp3RWI5UStXSlpib1dpMVIrcjgyT29GV3N3anpqR29sRXNXcUJpTFI2RWFxQkY2MitLMm1DeGRSb1VXT2VIaTFwbnRsVmVGSjU0T2lSSjM0ek5HeUFCczZncHErZTBLZ0ZEYWU3aWdYUDEvYmRxeC9mWEpqTy9scnQ2cXZiU1U1RzVUVG1RbTA3dm4vZlBnNnZGL0NyMHgwczJiMVZOZTZtZUFHck90MTYvakc5L2U3MDhtVk8rL3pwQkQvN3o2dUxXWktrS2QycXBWL2NpeHBVMGoyM0tLdTNnMFZUR0swL1FKeGxjblZmT2ZTMmpyU3J3ejVCY1FERjRYQVZCM3RyMTU3eXp2Qjh5bGZzbmZuWHk3OU5CbmZYZVZjNGJqNG5GZ2tSdmxDdE1HRU8ybmUvZkgvKzdydFNvS2cvOWYyUFZFUUtubUh6TS81WHZudjUvYmZmdlN0LzVrbUVmT0ovdEVXbThPVytUYi9TcCtybWVBa05vbEErbWovenhWWHJaQWs3Nk9vSS8ySFcyN1RoVjFvRVZGZnkzZDhtdVc5VDlWN01wVDUzMUUvR2k2OUE5eU9Od2tab3h2VC83R1owOVh2djU5T2I0VzkzMzN6MVltQjVodHpSTWQrLytlR0xCVlVXdWU5L3NIYk8zM3lsR2kybTNROVBmZHhNNHI2SS9iano2cC82NC82VnRXbi8vdGY4a29uM3JrTHV2OFcvYjI2bS9tL2ovdjJuOHZmZjN0dFRvL0JkS3FhaStiQnp2NUU3SWowNE55YkhhcnpKdlp5WWMxeHkvemYzV0dyOXBlbmU0S2JlOU16MSttbzRmbkFHOC9hUHZHWHEvbDAwWG85S05zd3JUcHJYWWhrVFJrTHFSNEtuUjdMNE96RGJjTUY3VitiK3ZuZVpqK2JGcnd0OENhYnFUTzVkWVNOQTI2L3IrZE5KblpQQVZJMm45NjFGaW82UXNpTUxSL1owd2REeWwrN0RyTDE2YXFybUQ1dnMxVHVqVkF1eHBTU1VhakVBdFZtVWFvazdaRFBJMWJJZDh6cCtOelJtblVBSTNUb1FJaktGS09hYkJFS29ObDJXR09DUXJjTWhTaXNtOXdVT1lRQ0hORThQd0NFQWg4d1VCRGdFNEpDeU5zQWgwWEFJeGs0aTJoODRoQUVjQW5BSXdDSDFaVHJESVF6Z0VJQkREZ0lPOFpyKzdzSWg3QmpoRUtreUtoa0JPR1FINEJDbTlzWTZoQU1jMHRnNkFUZ0U0SkNaZ2dDSEFCeFMxZ1k0NUhEaEVBNXdDTUFoQUlmVWwra01oM0NBUXdBT0FUaWsrbXA5Y0FnL1JqakVLSTRaRjJBZHNndHdDTVo3WXgwaUFBNXBiaDNnRUlCRFpnb0NIQUp3U0ZrYjRKRERoVU1Fd0NFQWh3QWNVbCttTXh3aUFBNEJPQVRna09xcjljRWg0aWpoRUc0YUxXNXhnRVBDdXkzQUlVcHl2Qzl3aUFRNHBMRjFCbkFJd0NFekJRRU9BVGlrckExd3lPSENJUkxnRUlCREFBNnBMOU1aRHBFQWh3QWNBbkJJOWRYNjRCQjVsSENJRmhrcWtBdUFROEs3YmNBaFZJbDlnVU1Vd0NHTnJYT0FRd0FPbVNrSWNBakFJV1Z0Z0VNT0Z3NVJBSWNBSEFKd1NIMlp6bkNJQWpnRTRCQ0FRNnF2MWdlSHFHT0VRd2psR1FFMFpCZlFFRVQyeGpoRUF4clMyTG9BTkFUUWtKbUNnSVlBR2xMV0JqVGtjTkVRRFdnSW9DR0FodFNYNll5R2FFQkRBQTBCTktUNmFuMW9pRDVLTkVTeXJNeGtCM0JJZUxjRk9FU1duc2U3RDRjSUJIQklZK3NTNEJDQVEyWUtBaHdDY0VoWkcrQ1FnNFZEaW5zUjRCQ0FRd0FPbVN2VEZRNFJDT0FRZ0VNQURxbStXaGNjUXV3NWNIeHdDTVUwa3hnU3krd0NIRUkwMmhjNEJBTWMwdGk2QWpnRTRKQ1pnZ0NIQUJ4UzFnWTQ1SERoRUF4d0NNQWhBSWZVbCtrTWgyQ0FRd0FPQVRpayttcDljQWcrU2ppRWsweHBEWERJOXVFUW9RbmZGemlFQUJ6UzJMb0dPQVRna0ptQ0FJY0FIRkxXQmpqa2NPRVFBbkFJd0NFQWg5U1g2UXlIRUlCREFBNEJPS1Q2YW4xd0NEbEtPRVNURENsSUxMTUxjQWdYZTJNZFFnRU9hWjRlQkhnSTRDRXpCUUVQQVR5a3JBMTR5T0hpSVJUd0VNQkRBQStwTDlNWkQ2R0Fod0FlQW5oSTlkWDY4QkI2akhnSU0zMG1FbUtwN2dJZWd2WGVtSWN3d0VPYXB3Y0RIZ0o0eUV4QndFTUFEeWxyQXg1eXVIZ0lBendFOEJEQVErckxkTVpER09BaGdJY0FIbEo5dFQ0OGhCMGxIaUxOS2dvSXByb0RlQWhYUk84TEhzSUJEMm1lSGdKNENPQWhNd1VCRHdFOHBLd05lTWpoNGlFYzhCREFRd0FQcVMvVEdRL2hnSWNBSGdKNFNQWFYrdkFRZm94NENFYzZrNXdCSHJJRGVBZ3IyS1U5d0VNRTRDSE4wME1CRHdFOFpLWWc0Q0dBaDVTMUFRODVYRHhFQUI0Q2VBamdJZlZsT3VNaEF2QVF3RU1BRDZtK1doOGVJbzRTRDJFcTB3d0RIcklEZUFqU2UyTWZJZ0VQYVo0ZUJuZ0k0Q0V6QlFFUEFUeWtyQTE0eU9IaUlSTHdFTUJEQUErcEw5TVpENUdBaHdBZUFuaEk5ZFg2OEJCNWxIaUlVaGtta0Y1bUIvQVFKdW5lMkljb3dFT2FwNGNESGdKNHlFeEJ3RU1BRHlsckF4NXl1SGlJQWp3RThCREFRK3JMZE1aREZPQWhnSWNBSGxKOXRUNDhSQjBqSGlLSXpCaUJlS3E3Z0lmUVFwcmFBenhFQXg2eVlIb0FEd0U4WktZZzRDR0FoNVMxQVE4NVhEeEVBeDRDZUFqZ0lmVmxPdU1oR3ZBUXdFTUFENm0rV2g4ZW9vOFNEeEVpRStBdXN3dHdDRUowVCtBUWlRQU9hWjRlQ1hBSXdDRXpCUUVPQVRpa3JBMXd5TUhDSWNYRkNIQUl3Q0VBaDh5VjZRcUhTQVJ3Q01BaEFJZFVYNjBORHJFbnl2SEJJUkx4VEdwSUw3TURlQWcxZ3N5KzRDRVk4SkRtNlZHQWh3QWVNbE1ROEJEQVE4cmFnSWNjTGg2Q0FROEJQQVR3a1BveW5mRVFESGdJNENHQWgxUmZyUThQd1VlSmh6Q1dhUVhwWlhZQkR5RnliK3hEQ09BaHpkT2pBUThCUEdTbUlPQWhnSWVVdFFFUE9WdzhoQUFlQW5nSTRDSDFaVHJqSVFUd0VNQkRBQStwdmxvZkhrS09FZzlSTENNU3dxbnVBQjVDTkpMN2dvZFF3RU1hV3ljSThCREFRMllLQWg0Q2VFaFpHL0NRdzhWREtPQWhnSWNBSGxKZnBqTWVRZ0VQQVR3RThKRHFxL1hoSWZRWThSQkZhTWFFQUR4a0IvQVF6c2krNENFTThKREcxZ2tHUEFUd2tKbUNnSWNBSGxMV0JqemtjUEVRQm5nSTRDR0FoOVNYNll5SE1NQkRBQThCUEtUNmFuMTRDRHRLUEVTUVRIQklMN01MZUFpV2UyTWZ3Z0VQYVd5ZEVNQkRBQStaS1FoNENPQWhaVzNBUXc0WEQrR0Fod0FlQW5oSWZabk9lQWdIUEFUd0VNQkRxcS9XaG9mSW80d2ZvcEdST0NCOHlBN0FJV2JuN0kxNWlBQTRwTEgxSW5jMXdDRXozUUU0Qk9DUW1wY0FoOVFWQWpoa1ArRVFBWEFJd0NFQWg5U1g2UXlIQ0lCREFBNEJPS1Q2YW4zbUlYenJjQWhXR1dZMlc2ZWJYT2FtcWY2RVRzQTdtT2tVSWxWc3duVUdJSTExUUJxTWlXeHEwcXhNOU5MOXlpRUJGb3QxODdtVkFMVVoxR1pRbTBGdHJpdTNFcldaME9MaUJMVVoxR1pRbTBGdEJyVzV0aHVnTnMvVjIyMjF1YW9SYmxkdC9uWThlcnkvSEkvdTU3YmsyOEdOa1p1c1FOT2dpTG1xaFFobXBXQkx3VTJWTXIyWS9mWHBIa3dwN2E1c29RdVJFUE9UNUVLV3VVUGZEVzhIdmJQKzJFdGQ1ZC9WSmh1VlF5OVNsWnJ6M0hpQ3ZGUnF5WE5GRmtnL1FlTGhIR1ZLekovQVFhNFJnbWFheXZrU0ZmR0ZTYk9oT0c3WldsVlJoWkJNU0J2NHUxS2pacGdMZE84bXZidGVRbW5TdDJjMTNCWmxlMWJSenRWc3MyZXlTNXk1ZHpVWVFJUCtPdDN5eTlCeXJYWmRhVmxTNUZYOGkxT2pWN3YyU2Q3K2s2bmUxSkhLVWQyeEJpZk4xSC9vRERMQ09rRzVMWXZidFUrLzluRERTYkJsV2JZYnIyNG5DMndBUWplK21QOHFhOEdLdFdpU1ppTmI5ellEcmd0OGNSZEl6U2NZMTh4UDk5ZCs3Y1hpUm9vb0dDL2Z2ZjdwNHV6bG02Ly83bDhlUjVObnBlMUYvdGVUd3R6aDllUHRFL1NuUDV2Q3I0cHlWVHVJdWJKTHIxRmVQZSsrYkoyamN0UGlKNlhKVGJDMXlTMmRqQjZTWTBQNUpzSi9XcnBuMzk5OXpydWxZbWIxaHg5Ly9LZWZMb3V2aVU1OVRUVEwxWllPUFhrb3NUTzl1Qyt2MzcvS3JVYWNGVXR1Ti9MNVNiNWE1dDJ6MTM5OTl2cmkyZXRmbnIwK3p4ODI2MnpSbjdySDlYQTlIT1k3ZC82K3NXL243NStkLy9YWitjV3o4MStlbmErcWE4NHdwdWhheTNtTVhGdG5QLzc0UTFSanRlamg4eGVYbzJITkhaRS9MdnAwT2NIbEJWRUlBL1dUdGdneWJvU0w4NVphMmlmbE5kSGV2a2ZldmV6V0FJTjM2eEV0NzRwVjk4aFRBQXRrejhnK3N2SWk2YlpxUy9hb2ZEUzEzVTZ2SnNQUjNkeDJNNCtMWHAvaVJiSklYajBjWU9jLzJ1UFVhTVdvZ2VXNUdOdzkydUp2QjVOZUVGQVhZZTh2UGcydWZsK2tZejAvSHo3MFA5d3NMR0lPaWVIRDhFT2pNUHJVREdUQkhKQkZVdEhzSEx6KzhkM1BsZHZPSFNEbFliUndUbXpKM3B2SEc0dFRWWXoyM0E4VVI1eFRKRjJSNHZMTS8wK28yWGJxYlcxSzNkOHpXNjNPaFBINWp4LysyZWhSOWdOeDF6V2ZrYXhucWp5M3QrTmdQSmxIQXR5YjZWT1NsS3JRcGJQNS9qQzRzWVJTZnp6cE9jbTNicFFGQlZQSWR5Y1hGeWZYMTRzbmQxWThYMjd5Yk9jYkIwVG1CMFQ4Z0Y3ZVhhOW5PS1hNdjRZQitWTmIrQUZSUDZEdkxYTDd1WC9UTXFEM2cvNzQyVjhmeldvT3hzOHVSbmVUVDg5K0dReCtmM2JlL3hJNVF2c0xpNHQyR3lXYkh5WHpvN1JMMXN0SEU3Rnl6OEx5UGJ0NGV2M1VQYnQrZXBILzQrTGlvbmY5SlA5bjhiTDM2UyszdDczVGk2ZVhGNzVjOVZuMW4vYmZrVk9XS3oycm5MTDh3ZHdYSFUyZUpoQ25TMUIxQ3dqVHhXUnBGRkVhUlpKR0VxU0o1R2dTTVpwRWlpN0ptVFNTb1F1STBEWVN0STBBYlNRL200alBSaXNhMGozbzdMeVUybkQwenVOd29VcFhzNWs2VksyaEc5OHV3dFdhOWxFcWZsZXBsWURodVZycnNhRUJRNCs2Z3NkbjZKSEVCZSszb2NlcXVMZUZaRmdTOTdhUXhkc3c5OVpDajI2R1o0dEZPT0s3dGJEaDlYWXJCdTVZY1VkakZuRkh1N1hVSXE3Um5waHNQOXljWjQ4MzUxNk53TE02V29SYXF4bnl2bmhXUy9Dc2Jtd2Q4aENDNGpCYkVCU0gvVk1jd0VLODdrZkJRbnlxNUl5RnVBUUxjYkFRQnd2eCtqS2RMY1FsV0lpM29WUmdJVjdVQXd2eGprREk5aDJydHhCbmpxRk1hUVo1Q0hjQkRrR0Z3TG9IY0lnQ09LUjVlZ0FPQVRoa3BpREFJUUNIbExVQkRqbmNPSE1LNEJDQVF3QU9xUy9UR1E1UkFJY0FISElRY01qdXg1a2o0aGpoRUlVenFUUUJPR1Q3Y0FpU2VHK3NRelRBSVkydFF4WkNnRU5tQ3dJY0FuQklXUnZna01PRlF6VEFJUUNIQUJ4U1g2WXpIS0lCRGdFNEJPQ1E2cXYxd1NIeUdPRVFiUDEzSVEzaFRzQWhsTytMZFloQ0FJYzB0dzV3Q01BaE13VUJEZ0U0cEt3TmNNakJ3aUhGdlFod0NNQWhBSWZNbGVrS2h5Z0VjQWpBSVFDSFZGK3REdzVSUndtSENKb0pEV2pJMXRFUXFiWGkrNEtHWUVCREdsdG5nSVlBR2pKVEVOQVFRRVBLMm9DR0hDNGFnZ0VOQVRRRTBKRDZNcDNSRUF4b0NLQWhnSVpVWDYwUERkSEhpSVlReERKZXFPRUFoNFIzMjRCREJFSDdBb2NRZ0VNYVcrY0Fod0FjTWxNUTRCQ0FROHJhQUljY0xoeENBQTRCT0FUZ2tQb3luZUVRQW5BSXdDRUFoMVJmclEwT29lZ280UkRHTTZZQURka0JOSVR3dlRFT29ZQ0dOTFl1QUEwQk5HU21JS0FoZ0lhVXRRRU5PVncwaEFJYUFtZ0lvQ0gxWlRxaklSVFFFRUJEQUEycHZsb2ZHb0tQRWcxUklxTVNJb2ZzQUJ5aWxONGI0eEFHY0VoajZ4TGdFSUJEWmdvQ0hBSndTRmtiNEpERGhVTVl3Q0VBaHdBY1VsK21NeHpDQUE0Qk9BVGdrT3FyOWNFaDVCamhFRXBrUmd0QkNlQ1E4RzRiY0FnbmJGL2dFQTV3U0dQckN1QVFnRU5tQ2dJY0FuQklXUnZna01PRlF6akFJUUNIQUJ4U1g2WXpITUlCRGdFNEJPQ1E2cXYxd1NIMEtPRVFvVElpSVhUSUxzQWhtT3Q5Z1VNRXdDR05yV3VBUXdBT21Ta0ljQWpBSVdWdGdFTU9GdzRSQUljQUhBSndTSDJaem5DSUFEZ0U0QkNBUTZxdjFnZUhzR09FUXhqU0daYUFobXdmRFpGUzc0MXhpQVEwcEhsNkVNQWhBSWZNRkFRNEJPQ1FzamJBSVljTGgwaUFRd0FPQVRpa3ZreG5PRVFDSEFKd0NNQWgxVmZyZzBQNFVjSWhIR1ZJZ0hYSUx1QWhqT3lOZFlnQ1BLUjVlakRnSVlDSHpCUUVQQVR3a0xJMjRDR0hpNGNvd0VNQUR3RThwTDVNWnp4RUFSNENlQWpnSWRWWDY4TkR4RkhpSVJwblNFTHdrRjNBUTVDZys0S0hhTUJEbXFlSEFCNENlTWhNUWNCREFBOHBhd01lY3JoNGlBWThCUEFRd0VQcXkzVEdRelRnSVlDSEFCNVNmYlUrUEVRZUl4N0NUWisxRUlDSGJCOFBFVUtyUGNGRGlpUTRnSWZVVGc4RlBBVHdrSm1DZ0ljQUhsTFdCanprWVBHUTRtSUVQQVR3RU1CRDVzcDB4VU0wQWp3RThCREFRNnF2MW9lSHFLUEVReVRKbEFEN2tGM0FReWpkRi9zUWpRRVBhWjRlQm5nSTRDRXpCUUVQQVR5a3JBMTR5T0hpSVJqd0VNQkRBQStwTDlNWkQ4R0Fod0FlQW5oSTlkWDY4QkI5akhpSXdEU1RIT0tIN0FBZXdyWFlHL3NRQW5oSTgvUnd3RU1BRDVrcENIZ0k0Q0ZsYmNCRERoY1BJWUNIQUI0Q2VFaDltYzU0Q0FFOEJQQVF3RU9xcjlhR2h6QjBsSGdJWjVrVUJQQ1FIY0JEQkNMN2dvZFF3RU1XVEEvZ0lZQ0h6QlFFUEFUd2tMSTI0Q0dIaTRkUXdFTUFEd0U4cEw1TVp6eUVBaDRDZUFqZ0lkVlg2OE5EOEZIaUlacG5na1A4a0YzQVExd0ltLzNBUXhqZ0ljM1RJd0VQQVR4a3BpRGdJWUNIbExVQkR6bGNQSVFCSGdKNENPQWg5V1U2NHlFTThCREFRd0FQcWI1YUh4NUNqaEVQa1ZSa25FUDhrQjNBUTVpU2UyTWZ3Z0VQYVo0ZUJYZ0k0Q0V6QlFFUEFUeWtyQTE0eU9IaUlSendFTUJEQUErcEw5TVpEK0dBaHdBZUFuaEk5ZFg2OEJCNmxIaUlsQmxqWUIreUMzZ0lSM3RqSHlJQUQybWVIZzE0Q09BaE13VUJEd0U4cEt3TmVNamg0aUVDOEJEQVF3QVBxUy9UR1E4UmdJY0FIZ0o0U1BYVit2QVFkb3g0aU1JcVl4emloK3dDSG9JWjNoYzhSQUllMHRnNlFZQ0hBQjR5VXhEd0VNQkR5dHFBaHh3dUhpSUJEd0U4QlBDUStqS2Q4UkFKZUFqZ0lZQ0hWRit0RHcvaFI0bUhjSjFSSmdFUDJUNGVRcVVVKzRLSEtNQkRHbHNuR1BBUXdFTm1DZ0llQW5oSVdSdndrTVBGUXhUZ0lZQ0hBQjVTWDZZekhxSUFEd0U4QlBDUTZxdjE0U0hpR1BFUWpWQkdHTVFQMlFVOGhPRzlzUS9SZ0ljMHRrNEk0Q0dBaDh3VUJEd0U4SkN5TnVBaGg0dUhhTUJEQUE4QlBLUytUR2M4UkFNZUFuZ0k0Q0hWVit2RFErVFc4UkNzTXN4c2VnbzN1Y3hOVS8wSm5RQjRNTk9wSXBGcm9mYTR6Z0Nrc1E1SUF6R1JUVTJhbFlsZXVsODVKTUJpc1c0K3R4S2dOb1BhREdvenFNMTE1VmFpTmhOYVhKeWdOb1BhREdvenFNMmdOdGQyQTlUbXVYcTdyVFpYTmNMdHFzM2Zqa2VQOTVmajBmM2Nsbnc3dURGeWt4Vm9HaFF4VjdVUXdhd1ViQ200cVZLbUY3Ty9QdDJES2FYZGYwcUZQc1NWVjl4SkxtaVplL1NONlZMZmlpQ2w2QlVlVkJ0dVZCRzlZTVVseWhCVzg2T3FtREVZWFYyUytUdGhrUXdVNUI1bUdsQmExcGR3bTRCS25pR2w1MHRVaEJpaVRCbWtXelpZVldDaEtDTlVrS2thODV0cmtRYmVwSDNYeXlsenFtR1RXb2d4bjhOZjRwWENLVWtsLzI5YVVxbVpsV1psY0xFaUdLVUVSaW1Ba2NwZm91S1hwUFFsS1h4VHN5eXU3ZittWjdsZWNHNVU5QllvZVcwS1hwdHkxNmpZTlNsMXRRcGRsREpYQzgyMEtuTHpaMDA0N1JkY2lmUG5UOVFsRWFHWGhiTXA3bFNacXBkd3R2aDZkZWRZa2pKV2U2NVZmcUd3S2x2NEUxVU5yUVVVVzRnR3g2dGdVcWdvQld6cVk2UEkvbStCWUphb2FWbnJuVWhOcTZ1V3RSb05LMW5ucVk2d2JmYWlOTGRJZmFkTjF5blZDeFNwNTFSMG5OUGJ3WGg0MWIvcmZUZDhtSXpHWDNydmhyZURHeXUxRCs5NmswK0RIcGJtUkxINzduSDhwVVVaYWxHRTVyU3hCZWhFL1hpYmxaKzVLdk5LVDdQQ3MwalphVlYwS2twT1E0R2c0RFQrd21MbHBsV3hXYXpVUEY5QWU3ajNpMmlUWnFWbHNjS1NONXAwRFMzc1JyTkNzcFp1eEY2RUhUdld0aWc3MG8ya1JhblZFR3Uwd3dWNldaVk1sYVJHSjNOZm5ORUNIb2FqdTFLSW1ucVdwcGxWS2NvY1NjMnYrUnBqemlBclZTdTVEbU9ObXBqTnFxdzBWZDQ5WDZEU1lVVXpXaVFEdUh6OTd0Y2M0cjBjUGRSMExaaCtLYmR0eWtydkYxV3FDa3drRTFLU0JNV3Zyc1phRmI4WG83dkplSFF6ZDRBWHo0dWQ4QUl2SUZxZlQ0L1ZyN2dYRFJ1NGRkZkpFMFl6SmxpT3ZweWdUSE5GS1YzMFlaNS91WnRyc0J4RjlnSm52elpXbTJsd3B0NzcrbnEvbmcwKzlUOFBSNC9qWXJPWmorWDcxKzhhaHBSUytFWC83dHVDRkc0NERrNGZKLzZlYWloeVBuem9mN2hwUXZ1ZVB5MUdPTFVSYXRhOGlYWlBvOXdyZEx2U2hKT3MrTXpHbzN0SGFHZnVmVTB2RzVqczZjWmYzVTRXc095aDdTL212OUR1SlNsYWJWSWJJbHYzSEgrdHpYK1YzK2V6Q1UwVGlQM1l6cGlqWjRFUFFEVi9xRHZ0bmxRUE1IOVVYcDYrTVlmWjE4SFZ4citwT050TVBUdC9IRCtaT1puekQ5eU81N0ptbzllTnA5WkE0Zm1MeTlHd1p2L2xqNHRoWDA3OE9WVGNhL1ZtQ2dtSHJ5dWZjdlErelhzMC9VSE45ZjM1NmRYRTNKcHp3ekdQaTdHY0xqeFM4K3E1Zk9yY2NINjBUamhHMFVFTmgrbkY0TzdSRm44N21KZ3IrMlpnVkkrNzVqMmZUKzJud2RYdmkzaUNsc1BGRmZuKzd2UHdZZmloRVVwOWFrWXlOVmZ6RS9QY2ZLZVRnWHRjY3pQKzdtV0tkMjkrZWxsN2VmNGVSSWptTW05R0U3T2ZhOHM4ZjFyYmd6cGZsdWMvZnZoblU5QnVQcmRuNWltNjU2ZlgvWHVyQVA5YzhyalRUYzM4cUIzOC9XQThxZEdoN0p2cDNVNittanFIZitoL0dOd1VmOVN0VFFIS0ZrZml5Y1hGeWZYMTRpMHhmMzR2dCtpMjY0M0RJZVZ3UkRtY1N6STFtRjdlOFlneFBRc0RlM2J4OVBxcGUzYjk5Q0wveDhYRlJlLzZTZjdQNG1YdjAxOXViM3VuRjA4dkwzeTU2clBxUCsyL0k2Y3J2M0lXRlUyZHN2ekIzTWFJTnRmcWlNb0RETDlhR0o1UU1laGpnT0hyYmFvU1lQZ2xiYWxXYmtlVmlOWFBLVWRUR3N1aWpuc2Q5RVE2bnBvMy9NajdFK3RQT2ZYazczNmJQTXZIL1FRVjR5S0YxUGFuQlMxMk5yK3FLclRWMlk3cFlNa0hMT2pmdExrV1Q4NlN2REtPQUV1R2xtQUpydnRHeFoyaDVQQUtXUU5yUi9SMjh1Vm1rQVBEZThVZmJNUTZheW5MclBrWkxkWXhjaXpkN0xOaStZcFl1NndwbXl6ZWxnbzVrb1pvdGNWYUJRM2hIdnFieGt2RTc4aXFieHFNY2NhS25HTVhwNzkrUFh2YmtEODl3UTNhbVB1aGNPTlFrbUVpNmk4YzRnL20vTUw1ODhybzRWVmNPVldzck9iS3dYOWVkS1JQSCtoUFVPU2R3M2xHSksvZU9TU1ZaUTd6blhRbjdoTC9qTkx2bFhnWk02KzZQck5mdUV3aTU3RllzbjIvUWk0SC9hdFB2WGZqd2FEM1MzLzhsOTZHcnBPT3ZUYmZTZStQL3JnM0dZMSs3OTNmOUs4RzJSN2RnOXVnNHhzd3dEWjc0ODNROGZGNHI2dnpQbkNIaXk0SmYzbXRnOHh2cExEYSt0MU1ZalhNMzJhSVpYck14REkxWW9jVUFvamwvT25XaVdXT01pUlZiaDk1WXYyc25hMysrbmhsM3g3d3lwV0hLK2VWcFJJb0UwZkpLOC82alcrUlZ5NE9PK0NWZ1ZlZXF3SzhzdThVOE1wNWpmbnpHM2hsNEpWZGQ0Qlg3Z0d2N0o4RHI3eDVrRitSakNDbW0wRCtZK1dWazhPQUFLOWMxd3BRQWNmTEs3ZkYrdGdsUE4wOTNBaXZUTjNSZGRTOGNoVXIyeFN2TEdUR3VjYkFLd092ZkxDWHlZSHh5aThmUnZlUEQ1WlRmdGduVXZtam5iSlphbmxUL1FkdWViNEFjTXNwM0hJamtiVlZicGtmTTdmTU9NOFlWY0F0NTArM3pTMWpSRE5OODhodkpDTWFpM1V5eTc0MUlKWXJEMWRPTEF0WktHVmJvSlZMRG1WNzVMSWdKMGllbE5ya0xsRE14WmtIRkROUXpITlZnR0wyblFLS09hOHhlNUlEd1J4TE1NZk1MdERNUURNRHpkd2QvQmM4dzFyb0k2U1pxMXJNaGxqbUtqK3lGTW5jRHVFc1RTOVB5ZHRBTWdQSkRDVHpjaVJ6K1NIdEVienVIbTZFYWlZcTQ0Z2RNOVdNc2M0UWJ3eWFzUjZtbVdaU2F0NkJhWTYvZUlCa0JwSVpTT2F1ak8xMy9adVBmL1MvbUtGOUh0ejE3eWI3d1RYLzBYL29HY1hvZmpLNEJucjUyT2psS3UrNGZ5UnpJNmUxVlk1WkhEWEhyR1NtcUFhT09YKzZiWTRaQW1NZktzL01zTWpJTVRvd0M3cEQ3SEorMmdHN0RPenlYQlZnbDMybmdGM09hOHlmMzhBdmd3T3o2dzR3eXoxZ2x2MXpjR0EranNEWUlrT2xPTHViL3N1aWlqRUF0UXpVTWxETHlkUXkzU05RM1QzY2pQOHl6bWlCRXg0cHFieVZ1TmlDWjBMbzZwMEQvc3RBTFIvV1pYSmcxUEtVLzdMbG1mZURWMzRZWEkzdXJpRTI5bkVUekh2cnY3eWJzYkhsTVhQTGd1Tk1GeG9wY012YjU1WUZ5YWdncEl5TlRXWFRvRjJkcnNTeWJ3Mkk1Y3JEbFJQTFRDbVo4U04yWVpiV0VwemkzU0daaTJNUFNHWWdtZWVxQU1uc093VWtjMTVqL2l3SGtobWNtQ3Y5QTZxNUIxU3pmdzVPekpzSC9qSFNtVUNOd1A5T2VqR3ZuMnF1Q3Q1QU9BUGhESVR6a29SejhTSHRFZFR1SG02RWRtWWlZMXl1Z0habU1pT01OVncrdTgwN1Y1RzBUZkhPa21TU2w3bkhsdUtkcXhNT3hETVF6enQ0cVJ3WThmeDY4RWZ2OVdEeWFUQys2VHNtOTJGUHFPZXJ3ZlhndWpjWjlWNmFzOVYyZlQrNi9YaDNiYmFibVcrYkJMcy8rZEliZmV5ZGpRZlhmV0RONndzQWE3NXJySGtqU2JkVjFsd2RNMnN1cmVxdkdMRG0rZE50cytaNW5yUTg2amZPRkNickpNMTlZOENaVng2dW5qUEhER1gwS0oyeGR5aWJkSEhRQVU4T1BQbGNGZURKZmFlQUo4OXJ6Si9md0pPRE03YnJEakRrUFdESS9YTnd4dDQ0UlZIVlcvYkZGM3VkWWI0aGl6U1E0a0NLZHlMRklZdDBLRkR4d2c2bjNySFM0VnBtbEJDMVdTL3N6bG1rSWJZMzhPQTdlNDhjR0EvK2o2TlBkMmF0cmdkak13dWpqNzJmaDNiNWh2MDlvWlUvREg3cjMxazJmUEMzZTdNdUE4Y3c3MGZYVCsvdit6ZjlxMDlETTRDTDBlUGRwRzgrRzJERDZ3c2NMQnUrMzBIS0d6bTRyVkxpK3BncGNZVkpKclZudDRFUzM3SWpPVldaWklpVVFjb1ZaK3ZOaFIwYUJGNjg4bkRsdkRpbFNtL1BsM3lidkxqY0lmL3g0clFEWGh4NDhia3F3SXY3VGdFdm50ZVlQNytCRndkZTNIVUhlUEVlOE9MK09mRGltM2ZkVXp6VGFrcW4zbjFpZk8yZTR4Sjh4b0VlQjNxOEN6MHV3VnM4RkFqMHVCQVowYXNJVXI2LzlQZ1VWcllwZmx6UnJQUWlBMmR4SU1rUDhqWTVNSkxjQmlZL001clp3OG1yL3MxTi85YXl6WVByb1lPdzlvTnNmcmdmM1QyTXhvUHIzb2N2dmRNUDQvNG5NNHI5NlBvdm85RjFienpvWDMyeWZ1OW1KYXpyL3B2aDU4RVl5UEw2QWdkTGx1K3Q2M2dqSjdkTm50eGN1OGZNa3hzeFNrREE5ZkxwdG5seUxOeWl1d0ViQVpseHRjNU0zcjQxNE1nckQxZlBrU1BCTW5tVUhEblpJWTQ4UCttQUl3ZU9mSzRLY09TK1U4Q1I1elhtejIvZ3lJRWpkOTBCanJ3SEhMbC9EaHo1eGdtTHF0NnlMeFQ1R24zSHAyWVR5SEVneDRFY1R5Ykh5UjZCNk83aFpuekhXWWJsS256SDl6YURkeFV0QU5keFlNWGhHbGt3ajhmTGlsdmw5NGYrSHcrOVB3YmpmZkc4SHR6WmxidnVEZS9Na3R6ZFdkRG42bkVDYkhKOWdZTmxrL2ZiOWJxUnd0b3FwWXlQbVZMV0JKdkZWRUFwNTArM1RTbWZhTE1jbk9hYzhnbkpFRUZySlpWRGU4QXFWeDZ1bkZVbVZQTGpqRWd1MmU2d3lzVmhCNnd5c01welZZQlY5cDBDVmptdk1YOStBNnNNckxMckRyREtQV0NWL1hOZ2xiZVFzNXZRVEVyZGhQWHZKSzI4ZnMvcktzME81REtReTBBdUo1UExiSTh3ZGZkd00rUXl5cWhteDB3dVQwRmxHMk9YZVNhRXJ0NDVxZXh5WmI2QllnYUtlUWN2a3dPam1QOXhkSE16SEV4Nk5zKzFXYnAvZVJ3WUplM3Y5eVZWZDhWTDNGd2ZnK3RzVS8wR2lubStBRGdzcHpnc04xSlpXMldYeVZHenk0Sm11QWo3QXV6eTF0bmxQTFZPbnV2YWlJVnJkbGoyclFHMVhIbTRjbW9aYTZVemZKVFVNdDhoYWprLzZZQmFCbXA1cmdwUXk3NVRRQzNuTmViUGI2Q1dnVnAyM1FGcXVRZlVzbjhPMVBLV0VwQkNzdXZyS1NrYk9HWGdsSUZUWHBKVDVuc0VvcnVIRytHVVdZZ3FmYXpSdkRFbVdkbnpUWEhLa21TU2N3MGV5MEFuSCtJOWNtQjA4ajhONzM3clhYNGEzZ3p2Ly82aDkwdC8vSmM5WVpLdHEvVWYvZkVUNjdKc3cxKy9OR2RyLys3NnlYNzAzaVhwQnZMNzJNanYvZmF2Ym1UY3RzcUEwNk5td0xVTm93NnByWXVuMjJiQVQwcWtKYzlzVGRlZTJicUM3QUFIWGo1Y1BRY3V1RHpTeE5aaWh6ancvS3dERGh3NDhMa3F3SUg3VGdFSG50ZVlQNytCQXdjTzNIVUhPUEFlY09EK09YRGdtM2QyRXpTalNEWVNFenRKZ3EvZnZWb0FGUTVVT0ZEaFhhaHdzVWVRdW51NEdmZHFsU210anBvS3IwSmxHM092MWhsalNuV2d3aUd4TlJEaU5iM1lwZHZrd0FqeHMvN1Y2Tzd2SDNwdkJrYUh2eG1PN3ZhSkVCK1huWGEwK005RHUvT0cvVDNoeENlajBlKzkrNXYrMVFEaWp0Y1hPRmhlZkcrZHdwdjR0NjB5NG14ZkdIRkNTQklqYnN1M01lSVkwUXloeENUV1F0Qk1Vd21NK09vWmNTUEJLbWVoWUNseG5DSE91VmduSSs3YkEwcTg4bkQxbERoaDlFZ3BjYms3bEhoeDJEMnBubC8rcEt5bnhPMmJXVXE4Zk9ZcDhYQXdBeVVPbERoUTRwVVNoMEtKNStjM1VPSkFpYnZ1QUNYZUEwcmNQd2RLZkF2eFgxM0hHd21LSTZYRXEzN3lRSWtESlE2VWVESWxMdmNJVFhjUE4wS0pjNTBKeFkrYkVxOWlaUnR6RDllWllvUURKdzZjK09GZUp3ZkdpVnRxMmVpcm40ZDNWNFBlNkdQdm9tK1pvLzFnbGYvb1AvVDZIeDVHNHcrRDY5NkhMNzNKcDMzcHVUa29IdnBYbng0ZkJwUEpRKytzLzhWdHE3c3Z3STdYRndCMmZOZlk4VVl1YnF2ME9EOW1lcHdRblBFaTVoclE0MXVueDdYT09KR3NESm11R1dQckRKbGV0Z2JjZU9YaHlybHhoQlhQeURGeTR3cnREamRlbkhUQWpRTTNQbGNGdUhIZktlREc4eHJ6NXpkdzQ4Q051KzRBTjk0RGJ0dy9CMjU4OHlIVEszckx2bERqYXd5WlhralpRSW9ES1E2aytIS2t1RUo3QktLN2h4c2h4UW5ONUhHN2lXUE1Nc0Y0MDFXekhqZHhrdEV5VWoxRVRBY3kvTUN1a1FNand5OGZCeDl1UnIwM2c4K2ptOG0rT0llZjlzYXV2NzNnWkcwOXhQZWo4Mi92KzNmRGgwOHV6UHZGNEcvRHF4RkVUajgyRG56UEk2YzNFVzliSmNMRlVSUGhtbWNTSmVZT0J5SjhiWDdpWEdjRUUxWDZpVk8wWmo5eDN4NXc0WldIcStiQ3BlWkdweFRiNHNKTDRtZUxqRGc1UWV3RTdaRFBlSEh3QVM4T3ZQaGNGZURGZmFlQUY4OXJ6Si9sd0l2SDh1SXg4d3ZzT0xEandJNTM1eTRFejdBVytnalo4Uk5jc2VuZUVEMU9TWWFKMkdYUDhTbkJHNmh5b01xQktsK1NLaTgrcEQxQzNOM0R6ZVFZMXhuUmVBV00rUlFIdkZlTStSU1N0akV2Y3NmU3l3NlVlWFhDZ1RnSDRud0hMNVVESTg3ZkRPNytuLy90NU0zb2cxRmVleS82bndjM3c4SDR5YjV3ME1QQjQ3aDNQZWo5ME8rOTdkK1lJM1l5dGtPd1VOaCtqTURvZVhmTys5MHhlZWIvM2Q4UHpSZnoyV3pKL1JqQVpOUWJUaDU2dDZQSHlTZndnYTh2Y0xEOC85NzZ3RGZ5akZ1bC91VXhVLzhNNDB3VzFoaEEvVytkK3RjNDA4SWFvemdmZUVTa05VRmVudzk4MlJydy9wV0hLK2Y5RlZQeXFIbC9mb0xJQ2RxaDlPbkZxUWU4UC9EK2MxV0E5L2VkQXQ0L3J6Ri9sZ1B2RDd4L3BYL0ErL2VBOS9mUGdmZmZ2RmQ4UlpQWkY5cC9uVjd4VllrYkNIOGcvSUh3WDVMd0x6NmtQWUxZM2NQTmhJMW5HY0xpcUFsL2pHU0dsR3k2ZDliRDk0dU1VODdBUlI2WS9rTzhUUTZNNmJkVGNETjQ2RjBQQjljYmM5WHUyT2Z2QmowYkt2N2g4ZXBxTUxnZVhQZk1ILzgwdlB0dFQ3by8rdWg2ZXoyNnRRSDZYNW83b1g5M3ZSOWQvL0NsOTQvbXVuN29mZjk5cGUvQThOY1hPRmlHZjg4OS9KdG94YTNTL09xb2FYNkpNMFRBdzc5NHVtMmEvNFNoakdLZU8vaWpUTm4vOUZvendSZnRBZEZmZWJoeW9sOXFyakoxbE1IdWQ0bmN6ODg2SVBlQjNKK3JBdVMrN3hTUSszbU4rZk1ieUgwSWR1KzZBN1IrRDJoOS94eUMzVy9lbjFLU2pER2s5eXJhL2ZyZCtZSFhCMTRmZVAxT3ZENHcrcUZBeFlWZlpaU3RndEd2R2tmdEZhRmZSY3IyeDRHL010M0E2Z09ydjROM3lZR3grallML1Bub2RuaG5FYXZSUnh1T2ZUOEk1b0pSZHZ6KzRHSFMvM0F6ZlBnMEFJYjUyQmptdmZVaGIyS3l0c290NjJQbWxyblJtQ21rVVMrZmJwdGJ4c3JWY3dObWEzY2g5NjBCczF4NXVIcG1tUmNHdjhmR0srOVFzUGppbkFOZUdYamx1U3JBSy90T0FhK2MxNWc5dllGVkJsYlpkUWRZNVI2d3l2NDVzTXFiZDlxcjZDejdRaXF2MDFrYzRzSURuUXgwY2ljNkdTTENod0tCVHFZb281cXRnRTdlNHh6cVdtWlNiemlIT3MrRTBOWGJCaHpFNnpvR1ZQSmUzaU1IUmlXLzc5LzJId1lEMjQyaDJmMjlqK1BSN1o0NFdwZkp5RitaQlJsZTkzdTNvOCtEUFhHMG5veDZML3JtWUJ2ZTlTR0IrckdSMy92dFh0MUl1VzJUQXRmb3FDbHdJM0pKU1lFQ3o1OXVtd0kvd1ZoblFoWCsxZVkzNkpyZHEzMTd3SUpYSHE2ZUJjZVladmlJQTZrcnM5Tk9Tc3gySnpqeC9PQURUaHc0OGJrcXdJbjdUZ0VubnRlWVA4dUJGWWRBNnBYK0FUZmVBMjdjUDRkQTZsdElvQzVFcHNsR1BhNzNJSUY2VmZBR29oeUljaURLbHlUS2l3OXBqeEIzOTNBejhkUURWWHlzZFBrVWtyWXgvMnVkS1VaNEI3NjhPdUhBbWdOcnZvT1h5b0d4NXQ5YXlubjArTkI3TS9nOHVubTAwTXBmOW9RMXp3TjhXd2ZzNjhHOW8xQ0hkNzJQL2MramZVaytQdnJZKzhWb2pzUCtiYys2a3BzdjV3djRqOWNYT0ZnS2ZXLzl4eHVwdXEyeTUvaW8yWE10TWxJQUFNQ2ViNTA5VnlpenJncG11RFpKOG5yZHg0dTJnRGF2UEZ3NWJTNFV3eGs5U3ZkeHZVTlVlWDdLQVZVT1ZQbGNGYURLZmFlQUtzOXJ6Si9mUUpXREE3bnJEcERrUFNESi9YTndJTjg0U3hHMEZuQWZMMlZzWU1XQkZRZFdmRWxXWE84UmZPNGVib1FQeHpiNUF6N21hT1NhWjVJcDNIVFZySVVONXlJVHBRRVllSThERDM1ZzE4aUI4ZUF1TFhmQnh2NzlRKytYL25oZmFIQWJRdjJQL3JqM1lmQmIvdzc0NC9vQ0I4c2Y3N2NMZGdOdHRWVUttUnd6aFN3b3lpU0cvTmJGMDIxVHlDZGNad1FUbFR0ZzQ0d2l6c1U2SGJCOWU4QWtWeDZ1bmtubWxHYjhHSmxralhhSFNTNE9PMkNTZ1VtZXF3Sk1zdThVTU1sNWpmbnpHNWhrWUpKZGQ0Qko3Z0dUN0o4RGs3eDVmemR0bENPcTFGNlJ5V3QzdHk2RWJhQ1VnVklHU25rNVNsbWpQVUxVM2NQTlJDU1htZWIwbUNubEthaHNZeEhKZGNaWWNjdEJobXNnbGcveE1qa3dZdm50MWFmQm5WRWYrdGRmZW1iN1B2U3Z4b045b1paUGU3ZEZqM3VUMGVqMzN2MU4vMm9BRkhOOWdZT2xtUGZXUmJtUnpOb3F2MHlQbVYrV21HVmNFT0NYODZmYjVwY3g0WmxXekEyWXJOMUoyYmNHNUhMbDRjckpaUzRWMzE1MDc2MlN5MlIzeU9YaXBBTnlHY2psdVNwQUx2dE9BYm1jMTVnL3Y0RmNCbkxaZFFmSTVSNlF5LzQ1a011Ynp6MWEwVnYyaFZ0ZW82T3lyczRtc01yQUtnT3JuTXdxa3owQzBkM0RqYkRLQ21jTXk2TU8zSTJadVdaUjAyK3NoMVhXS0pOSVNmQlVCa0w1RU8rUlF5T1UremVEMjk0Znc4blZwOTVrUE96ZlBPd0xuZnhMcGM4VlF0bUc3WjU4R3V6SklDN0hvOC9ETzlQcjBjZUN6Ly8wK0RDWVRCNTZaMzBJMzMxczNQaCt1MTgzRW5KYkpjalpNUlBrbXJDTWN3MEVlZjUwMndUNWlUUUZyR1pUT0dCenZtWUhiTjhlY09TVmh5dm55S25HS0ZOSHlaSEwzZUhJaThNT09ITGd5T2VxQUVmdU93VWNlVjVqL3Z3R2podzRjdGNkNE1oN3dKSDc1OENSYnlQaGFNaTZ1aThrK2ZvZHNDVlE1VUNWQTFYZWhTcVhlNFNwdTRlYnlYRk5NeVJYRWRON2Y2bnlLYXhzWXptdVJjWXBaeDI0Y3NoeERZeDVUUzkyNlRvNU1NYjhsLzdZc3JXV1kvNTJiRE10bjlvdzMzZFhlK09IWFliNHRybXV6U1V5dU81OStMSW5YYmVUL200ODZFKysyQ1Y0OCtYaGorSFY3OW1tT2c4OCtYd0I4Q0ZQOFNGdjVPTzJTcEh6bzZiSXVkSDdpK0JEUUpGdm5TTEhpR1lVeWNLSG5LemJoN3hzRGZqeHlzUFY4K09DNkV3ZUpUK3Vkb2dmejA4NjRNZUJINStyQXZ5NDd4VHc0M21OK2ZNYitISGd4MTEzZ0IvdkFUL3Vud00vdm5tL3ZvcmVzaS8wK0RwOXlLdHhjNEVZQjJJY2lQRmtZbHp0RVlqdUhtNkVHQmMrcGVTUkJpWTMxMlBHU0tNaDFucFljWjJwc2szd0lBYysvTUJ1a1FQand5OEhkdy85cTlGTi8wbnZsUm5ZOExwdm1lWDk0Sk1IRDVQK2g1dmh3NmVjQkxmMDh0djcvcDE1QUw3WDlRVU9sbFBlYzkvckppSnIwOFR5dCtQUjQzMUJqaEJjUXl6L01ycnQzL1Y0S2JPVmYwNEJDcTEwY2hsalpnRjVqTFd6clZ0SUZEZXp3dGFYWFVpOWdBS21PcmVaWE1UMytqMFZ6ZmRxbFJHekE2TDUzcHBmV3dmZmE4K1h5OUZETytzYk4ySlhQaWRha0hLclpQZHR2bloveGkxVWIvVkQ5VnU5N0dBYjRWdHRiNzd5Nm1sZnRtSGFOeGlDZnYvMjVjWGx1L2NlRG50aXFZNG5yMDUvZVB1eXhrZ2htaHUybE1YVXRsb2VoSDV0V2FuNWp3RVE1Tm1DcnZDVXNJL3Mvd0F5OWpXakZYck5NcWJVQWdXN2NvR29UR2s1VCtyNW9rbTYrTHdCVk0zWkZhT1FWMCt3cGg5Nkg2ZG5UeG5yTDRYcDVnbkV5TlF2QkZPQVBWZXBLYkwvTzFJZHVwdjYwV0JxU0FueEV1SDhCYkZ3cFFQcG80M294MFFoWVRBcUpjNURxTlJyNlZWelFtYTJPeWxsSzBJNHh0VFZiSmlCbHUrNzhtMkxER251aFRha3NLU0x1bFFCMTFqbU9wRlhWRWdRdHFoSFZUcEdaNHFUS0VGcjJwd1FFMHhieEV0WGE0RkpvWDlmSTJhNmQ0MGY3Wno0NEI3R2loQjV1OUZjdGl0ZS9hQVhmSFFMT08xOERoZEpKYjVFbTJUaUM3WkpKNzVndTRUaWlxWkpLYTVLaXFRU3BpQlNXbkVWSWlVV1Y3WkphcW04YkZ5YkZ1bkZsV21SWVBKbUZ2eFFreVRqM2pXQ0xkVzNkWUNMZXg5QWx3WHowd2E4dUVJQmZGbXdWZG9BbUxMUVFoREdGVm9JeExnU09hYVJTWXdZSzg0Y0pCUVJuTFJBTXE1MmZrUm1ScEgzbFlrNSt2RWlnMkJYc1JtRGNhOWZQSTZqT3Q2Q091WUhLczhJeHJ3OFVJVldiTkdwNml1ZmRwcVpzeVZuSmg5K3hOak9peXRHTU9KdldrYTFaSzFUdjNoeVZ6cjNER1dLTWxYMFR4T2lKWW1lKzVZRzNBeFRsRW1wZGRHQU1GZThSZGhXT01ObUJBUnpQd0trdEdvYndjcG1XTmdFYlg1MXNVUXVFbi9rVjhsd3ByRXN0NzFta3JHMnJlRXFSMCs5YVlBNUxTZHZnSnJKajkvY0pCT1lJZTYvSzY1b3NYTmJ4blplTkkzTlh2ZmJTbXNiUUhFemkyTGtNOHFSbHlRRjBhUU52WGFWODBXeEVMQXVLMnVwTkk3L0hyQmRSajluUkhMT1JQUlJ4TXlNYTk5dGN5cHBFdFh5aXpSSjF0YzdMeHJsVkJEZktHWjBVOHRFdWRsaFhveFcyZ3crWVprcWFnaU92eXRZWnRTSzhxZ1FoS09FNVdFWlVzVHZhQzJvYXR2UitYUzRzZEpNbUt1cEhDc3pWMEw4RWlVTWRYV0xJeTBUd3Z6Um9VdWxLdkpnVytyY09TMWFGcFhqbk5tNFlpbUxsTFl0WG5RWmJQa0ZJZW0vUE0yUmJqM0ZWN2RLeXV3bHpjSmh4WXBUTm1hVkNNNVF1UG1aNUl6Rm4zVExUdGxaRjVualJURm1KSlZ2bVd2RW92YkhlU0ZwSWk2RXZ4b0ViWlUwVjdkWU9qTmJVL2dEaENLU0lDc1lRWVBTY3RUWXpFRFU0WE5hTkN3SThqdlViQk1aZit4aG1TSHNqejJxOGc4N2NxM01RaVBFOHlHYjNZWmtjUTdFTEpXeWx6Z3BOd2xXU3RKMm5hVmxxUmFTeDY1RUxrQlFDL0I0QVVJUkduZGNOeUE1b1h1THlldlkzbTFlRld6c1dTM1hQZlZpeHR0aWl2TjJUeHBSVHRvWjVaVG1pNlBVU3hpU3UrQmZNU2ludEZzZCsxM1AxYXBRVG00K1FNV0Rxa3VRaWdJNUJjNkU5RWNteFZUaFNJelRRcjFZVEpQaDdSaW5FYzZ3Um5xcUZtQ2NQY0E0QWVNRWpITzYwTW93VHFNMlNDbjgyVWk0cHF1NWRsZURaRnBobTNwN09LYVVKZ25DdHRGa2xGZDI3YVZiQ21FeEV0eXlNM01XZ1JTOUtCcndncHBwQUF0Q1pMU2toak51RkZybFpRcHN4UGsyaUc5MVlJK3lzaUgxTnpWVElxcm5oVlJ0cEhDclB1UTlsMllPU0J2KzRXcm5jclhJaENpdlNDYXdTRmdVWnFWYjd2ZUR3R1p6eE90QXl3NzZmTmxCcjI2NVRPdllpOVpHamhFNFNpWEloYUJNQzZROEpLbVZSamdCL0ZseTBzNDY3WlFYaGRxcEpmYlNHeEZPQkk5ZUw4R1FKOGFSTUI4LzJ4Z09SS3dnN05FTndrM3JVYnBqR2N2WHlMcStNdUZFSnZBNjFGUU9Pd1VaWFlWR0w1Zk9pRUxlQWhSVHJFVENhcEdNWUs5ckU2bmQ0Ulo3R0JJajFYdXRWU291Tm9aN0cxWGR5RTdsSGlWWThQaWxJdGljWUg2ZHpWYlg4VlFFVmpZZWwxOW1TbE5RYjZ3enpJaWZhM04zeEMrVUdiRHdTQkFoUkNSY1dzU2lLT1hoVFJTWHJURC82dGFKWlJ4UnZ6a1ZTUVB0ek9rUjFzbGN0dkhRS2hhWkpNaFBOdmFySExOUTVxdFFXR0IvaGpFY0o4QzhLRTRDSmp4Y2lEV1RjZGpYZVhGblNLYTVQN2l4WUcwdHIyNnRiUHBiN2I5blJxVklPUCtZNWJYOUJrVll4NUhMK1dMUmpQc0prNGp4K012S2huMVh5dHRvbVdNM2prOS9VWXpZWEt0K2R6S3RhTlM1ZSs3WE9YeVM1bXRlR0huTVZWelZVaWxMNk9CeWcySWpLS2lvanIvUEt6TWNSQXVNTlVmeGdxQ2wvYWpmSTFRbXJKVFJDempUL2loZ1NNUi9WTnJpd0I3WE5SdE54UE4rUzR4M2RXWUpHVFY2bFBUQ0wyS0VjUjEvQnBvdkF6UGxGMW9KbFNBRkt2c1JCOFllRVNkalJDN1hzcnNrLzdETVIwbTgvSWtJWVNYZkgvVmxtWU1JaFVGYjRIQmpYeGJOdEhZY2V0NXpNMmdXSjR1OUwyNTQ0aTBCekxKVEhrOHpuZGpNMjRybXkzVmkyc1pVODdqejZLdzRnVldRK2EyUkVZMy92a2htdEpOZ0FXRlpLcHFnRlF1enpjTWhUTWtHcVhXaktKbXZ3bTgxSlRWWDhkeTYxZEVZOVRjOVoxVEhReFU4RTFSNmdOdWNUMmJXNHZsYmExcExkU21oVU14NGdzVUt6N2pTQVljd1IyT0NWa3pzZFl1OGlrWVpheFZFVnlka0xITi81REI5VHE5N08yNGRPVi9GVVVnVjh5U0gyZWs4YW8va0MyVjJOMk5lSnBPTW92aUY2bkp4RVoxUkk1K1VJOGF5ZGNDcld5WlJWVldRK2FManZ5bkszV1NYQUJ1S0ZjazZ5aGZMN28vdWtpQ1ZabkU4UzhrcDVucHpvQVUxVXFnM2FpSkd3b3JIa2FrOThhU2ZNRXh4UE5GZUE1WWtMQlUxRFh1dDBKdytLdTdVN1E1WlVKSXg1ZmNYRXhHWDVPcVd5dHdYeXJ1VFVFSnBncDBSa1JubmZ0UlVHNmt3SHJXd1dtVmdlTEVSNXVMUlc2TE1oUjRPSVlTUmpyY0ZzMFpvZ2dyZnN2bWhCRjNZcVBBVSs4cFNxOVp6ZDVYWUxhWGVySXNpUVdtODBMN0VlZUFxbnhhajVpZ3NGcVVpVGhBckY0dDZLMXVHVE12eDlzZG1lMUpkV1NzdFZMeklUbGxtNUVmL1JWdGIzODE5VnpnanpKdXhFaUU1anNjdG1EUXpSc3ExRXBJaUdUVmxKVzVyaEh4L0ZGblQzM2g1M2RseWU4R1ZTM1BmSm54WTJNaWVQR0NKaElxby9WbGFXUnJOem8rWkNMbzVPLzB1Z29WZ050aUZ0N1hFU3ZPRTd3cVpveWkwYkVZdDR0ZUttMm5pSG9xVU1WaFBQaXRkb0VpM1ZzTGM3OFFqUFRybStGMGx5TDRNNWx3a1BMQUJOOHB1czdqcE9pMXdOUzZDQ0tqTnZNZkw2b0liSWRDSGt6REhXZnVka1U5SlY0dzlkYnlyQXl4WXhyZy93SmlEbStKWFNXV1krelBJbnZoeERpdW5IYWJyYk9udGtkdkVZcVB1Nm9vZ1JCTDR4U1hHdTdLRll2YW85VllIUnJXSmg1VTZMWk9SUmhUeHB6MlRBaWNZbVMvYjhvdmxSN3o5aGJLRzB4NFQ0a0ppRmE5VFNVdldlLzgrcmJscXZWdGQ1ZFBsSjJ3RkM0VXpIclFpVG1pa3MwaStWRHBUUVhYV0d4WDlPTE1hU2JsVVp0QXFEbDRwbDRxb3NGS3FOT3VQV2lsbHBzbkR4TUl4TU5GclZiVzRqZmZjNE5Tb0VuNlJqS1NxNDZqbjg2SkpjOGptMjhQYVAyRzZzYy9KckpHNXdyMVRwSklrd1crd2s4akh1Wkh6L0ExbDNUSGpOSnF6TGgveWl5NWpQaTlrR01sd2tHRWlpTExWTFpiam04cTJoZEFvVHFONVg4dzNWMTRSazBxcmVGNXgyUms3SzRSazRibG5qWEwwTVhhcGlCbW05eEl3U2dGS2tQcTRNSG9CTFk5c0ZXRktzc3FWRWdHWHNVcHZnbWtGdCs2NDNzQkJVaW5pUEYxT3U3UjhWcTR6OGVhZFVqS1pZRnUyYk12bnhVSXI1YTkxVTNlRFdxLzVNc3crS1hlM1JDZ1MxQ25kZEpYMkZuWENxUG9KRjFXM3hiS3l1YWVvekVxbDRMVExqam1IS0VTR3NUZlNGWnkzK2dldmpsQzBwd0QzKzBUazhGQXNUR3VFSVJtUWJjSlkybjIxMUl5VkR2QWlYSFpjRTBRVFBpeWRDUlRHYkUyMjRqK3NKWWlYMVMyVytUYVlWMjZVNmJlSVVtN0t4Y0xJQXpQbXltVWlucTRYMkh3UUhvR1RzZ3oxRUFuVEtod2FSaEZXcnZtc3VJYUowWHA5a0FtcE9JOERzczRMR29FSTd5Wkd6VjV0TlJaZDNWcEp5M0tYMzRaaWtpVWNnbFJrUEpDd0hHdEM0ejhzSTFFUlhlNXVSWENjWFc5M1ZsRUlhOEpYdGtzNVJVbUl1a2JJQjFPSmtUOVh0MUxXaTlhNzd5cHB6dDhrajNpaVFvUWJvNUhGMmFHY0Ztb3NDUjdQaW1zZWgydm5hMld0M24zSUE4NUl5bEtaVHpKNFN5dDdsTWF6aWl3UDR1YWhmRE5kRzFPdnJKNFNYSFdVd2hMSG40Q2RSQXVyeGhxdDJiY3NTRklBRUJTTUFibVduTVNiYlpydEtZT1psVEpuYjRwTENIVnVPMTV6OS9qaEpyNHJ1MEc5MWJvMTJrd3dXemNpRWNHK3NyQ01lL3dKYU5jcXNJcEtjY1FTbUNwbXhLRFFNdVU2SVJ5SUdiTVUvcTR6cDRHSWcvTjlQQkRwRGN1RU9jVEp4aXdyek9HdHFJOEdZRlJLS2hNK0xHbEQ0bmo1VldLSkVxNnJKYmZKV1pkdDhxSzRvbk5YdjZKbEp1T28xRkptRnlHcXBZMDMwU3BPclc2eG1Ea0ZmY3daNjJNVy8yRVpMWWVLQ3JsbnBpd2VYYmRnamZTaEd4UlJLQzRBMDFteFN4VDNCb1JDNmpoUGxCZkZpSFh3cXJQSGZvSnd3Y3h0UndMcmJTUWN1VEZXMGVnYVNuc2lWbktHY0FKd3djMTU3MzBVcEtZcGVLQlJGbkJnbmFUbVJNU0R0c3RDSmk4S1pTRkl2bEpvR1VmQm5CZUlpUTcyVGxLaHphbkNYRnFqaHFEL203c3lIcm8xNnl5WkNPZW5pZ1FQY2xWWVpZSjVTRTlTUlZpOGVzV0ZEVHNWVGdQWjZwZVd6MHFYSVo4WFF3N2hKNnlEUSt0QnNoTUhvS21yWkxBeElFbVgxYklUZGxaZ0xUUjRSMWpQdEZiRDhYeFdDa1hZYUwvK2k3VEJrUklJUm1aVUV6L2tUWnJXbXR0ZGgzTmIyQmpPOGQrVWtReVF0OUZTSkVMUmNKV0RGdXo5QUswYW5BQUZtc3BZK01yYXFGWnh4cUtsV01HUlozRVVNMXBEQW1lZnZrZFdwMXlaWTBoNWNrQ2JDemZPeXJXTTI2ZURTN0N3WU10bWxLdGxMMG0zVmxLYWo5aGJxZG80YXdrVzYwc0luNnRjcXdCMGE3TlBXSUxKdWpTTEc3TFEwQlRtU21vejBFTEJzZFJxaXUrMlVVYUZEblFiUVNra284dDZTRVBEa1dhUEpXSmhka2hBTExRUUd6c0FwVkhxZ2ltenBxd004QmFGMlM0Sm5lWkxKWXk4NmM4d282RWt1RmZGUjRrS0UxSzBTVUpxTVcxVTRRU3dnaEo3Wkh2YkhhN2FZK0d0YnBsb1Zna09TMUFKdUVhdGtqbUJQSU5OaFdnM0NYRjFUN3Rzais3SXVqUkxURUpVV3NZbGlzY0FpZEYrVlVEVzVVYWhDaHRZd0d2ZVNpS200aU9OWUxOQm1jY0FDVVVsbWhhMVdNdHRrck1PbTZTRUFKZENxSE4zUll2MWh1QVJRaXErU1FpUWh1QjJTaUNaNExtTlNZYVVUMldDazFFbGMrSjU4VTh3RmhlWElIY3V0VFN5Qi9WeERHQ1FUMHNYNGlkZkxHYXU5V0JtaWlqUm0xU3FKUGF5a01Jc0RpOG9NaDBSaFhGNUVybXdMUEUyME12dWtyTXV1NlE3WEl1dG1CdGE1cHMwVmw4V01TaWlMZkdLeVJXS3NybHl0VStEeFlCWGdhM0ZRRHdHYUNSUElqMnVaT21JVnRPOGZGNktsb2tNRmxkY0tabGdaN1pFaUtsVldzUmdHVFFGZTluR2l4YzBzeUhKeXdsSFpvOWlGWDluY1dtRTVXQUloS1ZJT0FpRnBSZzllbW5kemR2ditYeGlDbVNLQnB0VGlYUUNZc0Z0R2l2dlNZeFVIaGgzUTZ1MXBPMXBIcTdRM2hmQjBkUnFTRXpHMFgybGFTQ3EyQUlwRk9sRW1Bc1pHU0VlTUxFT2NUcE9DZTl1Y3J2Y3NGY1YxM2x0QVNhM0VoK1pkWTZQYkJObElJK0oyQ0FzK1VxMGhrY21OZ2ExajhpVUc2VmRyQ0E0c2psOXFReWF2eFFGOTlPZUFzN0l5bDdQUUZ5cTBqMGhJZ2NjTnBjeW05Wmg2L2RETlQ2eWJaSDdTd2JpSTFlNkRQR1JJVDR5eEVjT2hWYVlBODRjYTE3cnMwSnhQSmlMdGJYOWtrRjV3aEhoYlZZVU45bUk0OHhMdFVaZlRESkh4VldmU0V2dEpIaWlMemRmWjB2T1Z6NHBlY01hTXgvckFOdElDUWtCYml3dEhrZ2xpbmdycWJRNjUrYk1LRHhCanRkWUpHVE93aXJUSWZLVG9weWdlSFhSUWluVTI1dVlkbFZjd0tveWFoU1IzdUJaSzhUaVFveVZlYzY0OU5Jd3hocW5oT1BBRmhud0JBdVhVbTVNVzNSV1VGNXdzUTQrS3M3YXBVUTRSY2dpSWkyY2xCRHdjTWw5Y3RabG54UkI5SWdSN1h5TUw4NEVTc2hLaHkyUTQzZVpJZ0p2TU9paDRDUVk0aUtpU1dRU3NES1VLQ0pCM3pPblVSd2ljdHBwcDV4MTJTbmxlb2xLdmhsdW5lY1NzRE51dlhPOFNaYlN1dlhEWHVHQ1lhb0N1WVdRSUVUUUZLeVRVKzBOWDJ3UTJZU1VUWGFWaE5HclBCQ0ZzTUFxenVXNnhEdHBzTFhrakVrY3IrS2YyQk5Zc3dKcnRXRVhrVFM2WWR3M1hvS2VESHZMY2NhdEUvS21GbzdZK01LZXhqWDZMWlVxSlNVQXBkamJHR0NOUkFMell4Tzh5dUJWWVFSMXhCSUNDMWd5Z29Rd0RxcjFkTXJuSmYvT3pHNEpTYUdZMWpvdVRGd0JvOW5vOWo1dnBjQ29OZXpPNm1DMGpLa1FiWktZdlpJaWMyUlVrM0NvbXZNY3hhVlJPTzBpbVJZZ21xVE9VYWlRTG0zWW51amxzdWtmcUU5eWlEWEhDUWtocmMrbThrSXhKaEp2VGtMVU5nbW1aeFNZamUrWkFLRmxObXNDOG1RSVFvVG1mZ2V4cElKTkRlbmhYcUlGanlPano4cFR6VFJZV0xTNFU0MXhWRnJ5eEt5YWNvQmxKU3VZVEJBVkxVOG5ncEViUWhvampUWVhZNHBaTzE5dlZrMGp3eDRYNjJaa2FzZEZGS2VMaFl6alZ3M2I2eVRzR1crZnQ1bEZNemNoQzRseGVVb0F0MFV3eTZxV3hVaWtqQVdEWUhObHhOdjkyTGo0ckJJNHpBZ0k4UnFYa2EyQ2w1UEVsT240VHdrN214MHYvd3NpNDJ6RHlvaFNMRkJzVWlHYVlsRml0bEp3dXpHeUpHV2JzeWUyR1ZPNURMWXdWTVY1Qkw4dnZnSWppb1QwVVpTUmVPNmJPSExMRzB3WmNURGg0Sk1aSlNHOGdQazNUUWlEUTF4WWV0OXdrdk9MeXBUUnRydzFpd3RDc2JHMUlqYmJUd2hWd25oQ0ZCd2J1MXY3ZEJXUzRCUXJWYk5MZERBTE1XdU80c0s4bHpZbFNIdXJZQzRGYXczem5rOUxNV1p6THZ0MHE1akVCZFV2VmExS3JncGhiNnBOSmhrU3pHc0xtbkIzSXNiRFRpSUUrelhDQ2RmeEVxREZiNlJubkxTUi8xS0N5MHNiSWNyN1NFa2ppaWFzbFlNelBjcW5JeTFrejR1R2pYYm15WHFsMVNhWHl1Z0czZ2hIeXhUTXlaNmZTb2QxVnBIT3lENjRjckJ2MEJpbldIOWpuZVdIZGQ1dFRtbUNHelN4Rm9BQlhqUXliMXpPTXA5blNQalRRQ25KME9iZzNDN0NSWlhqalRlb014T3RpRGNhTjNwS2dqdUZhUkhoa0NCYmFKeHdUMkhyLyt6UEw2Vm8rVkZFTFpKUnFWamg0dW1zeGpmblRXR1RaMmx2WDJ1T0V4SW5oMVVnZDIveFNUbUpRM2xPdSt5T3M2VjJ4NHZ5ck5ZMFFMOVNKOFRVSTZnYVhrNjNoM0paWmN4WGhZTkZtVFlmY1R5RFpaTkFlYkZQV05BMzRXdFNSbEFNeHhaUklzSHMyOHJaUkhrSlgwaWNFRXZadEV5cGo5bGpibFdaRVB6R1JxdVZKQmduY2JZNVdjSk10MVRCaGtUa1lUZWlNVnN6YUE5UDJGdy9jUkJjR2ZxVklvL3BTTWtsU3NKcmxmYkdsbHlZSFJaUFlWbVlQSGpoSWh4M2dwUkFMUlZoeEh4ejN1bllSaWozS0JZM3VnR1AvNmhrWnUvL1NocFJrcEMzMWNqWVpxbzlGRUpvbkdaUVFMUVVFUjhNd05Sa2NTcDNDVVZRNllQM2M4NTRBaTlzZ3llZ2tCcUhvTTBsN0JMbWxtRmU5S0pwbGdmbTdLUXFaQ3d3TjA2cnJicXI3S0VqSEJJdEdKMGt3VHZkMnZKaXJ4bFFKQmlPWHl0cHp2bGdpMHVaWm5GZWpzVmFNY0s5bFNNbFFtMHd0R2lHSlBXT3k0UllBODJFQTVDRmRGazJ3Mk1DUmlFeXpJbW5JSWc1L3hLYy9sUkdPUElhTnhWSldSb2NoVUFxZG93cUxqcGRDVkxneXY1VUVZbVlWNWhZVFZMaEpWNXNUdjJFdGNMV2pOZDdLMXBaS3Y2N1l2YkMwQlhrVUNjRS9yY2ZKZmVZa0tVVzR3SWtGY3dIMHNFdkFDdWFFRXJBWEJuSW45dE1jWWRuYjJxbGlOMWpuaXJpQWlYQVNUekRsQVZzUlNSSTZkUmNHY0pIdHNNYzA0UVQwTngwek9zV1BEWmJkaDVTM2dxUEhqZTNLWUVTWEo1TnU5TEhtaEJJb0Zabm14V3l2eHMxa25PVmk0VkNRZ1ZLajBxZUF2dlpCRGQrcFl6c25JSWtMVGZpOHpCaVhSbHhKeWhwbmVidXZMTzVPM1orLzhGcVhlbUNtMisxZHpjSGp3d2V0SWhycmdxTnByUEp1N2x4VVlpMHpKbkdjU2J2TnFncXFSd0xzakNEYWpkNHR5bU53cVVUYS9EdVVybmpxVXJIWSsrZS8xYy9ITEIzQjN0M3NIZXZGRnFadlh0ek02NU00ZlVvSlFwcFd3bldyQjFlWDQxZE96RzNDZk5VSGVGNWtNQjROcGl3Z094Skhnbk9uVVpNek5tU0U1T1B2c3ZRQ29XS1lPbHhaV21GcU0ybEtNd3NPQnVTVFF1WkVQTEwzUElDQlpKZEk1RVFuRzNaS1N2UnY5S0t6YWc0VENVdDFYSWpQbDl5eEt2TEtHUVRzVmVNSFduSzU1TTdpSWNna1VJbitEb3ZPMlZuWFRaSm9WUWhDNGFWTGF0SS8rN2lzN0xmczRlWEdTMVp5RTJFdmNtVUVYcDkyNFRHcGZRdXdnZ1F4WERBS1lSSUNIM05NNEpZQ0YyamZCTDFPTHNYekVObGdaRk9TS3Rod3lWV2VCc2F1ejJMS0FLT2J2RldIRksxMmtldE1wbTQxM0lTL0t6TVZwWStxQkxoc1M3aFJTSnhHNzR6aEYxTmNBWXhhZ1VLRVZ1WjVnbWU2TmJJUFBpR0NVWVNUajVtOUY3cUxScXBVbWh6cmlCT2MvTkd5NWJsampNamJYRkRkMlZPbDlvQ1oxMjJRSkhTWGFJUTBjdG8xZ3dsMkxQWVhObkJsTHJBcnpjRmw4dEsxRjlPZWVrb0VXbUFtY2MxeVhjdllqd2g4TnF5MitBc1loc1VSeGpHd2VEWXpMQk9pRERKYktoRkgyWGMrcEswSnF4Zm5ldk5lZ1IvVjdtNFZoaGpYdmJnaUxHNG1Ua3JDUmJ1ZHl1amxDVUVwMmtaV2g3Z2JpcVNDNlZHSE94eU5xMFRsQlBkUVRsbE05dDZrMzdFeXN6MU1VRW9CQTV1RU5nc28xd05KaWN6SnF0WHZ5aUkvTll3RkNwRE9QalphV3VxVENOUk9SY2FTMHdIbElnTFE0RzhhUnJBY3BVdUF5d0hzQnpBY3FIUXltQTVuZ21tWlRDcllEUXVLMURoU2tTeHdsNVhNTWVsRVh2YWJTTldnOWpaVUh6S0ozemhNaWY3b25zdVpDVlhJcUlJa1pTY2cwdk8ydG5TczVaUFRhNmZDUXRJbFJLTFlDTEIyUHpFTXJpNmRJUzJIbGpFS0h0c2MzWmkzQnJpZWNOZWlqQlB5TDVxZlVJOUUwMElWU0xCK3RLNmVIcDNIMkdxeHJuVWVoY3A2VU5rSVNVUlRiQm93VFlTdjhkYkZJKzBqU3RWMjBwOEJadnlzRldQVytWaTZXQURwTGhVTkI3VVV4azFVeHhzNjdSS3NXWVcxc3cyaFB2MVNTYmpSSHBPZ2todkJ0Q0tXT2V6VWd4WllyOVd5am9SeDJ0WjBnSjVGU3N6d2phWEp4eEw2OG9SMGtoTEdoY25zMEQxaE9JK2JMajVHZEZxT09BcWwydmxUVjJ0U1hPY2hXNWhKMlpkVWIzYXAyVzd3VUkrS1g2UDBNb1dTY200a0Q3Z1Zmb0lzQkNKWDJ0QkV2d096ZUZ2WTJvR25KMnArRENUMXZLZGVOTmk2L1NaRUpabjJUMVNHcUFyUkNxK2JIR1c3OTVVVnZrc094WWJhRFdtWHQxYUNUUEhJY09QSW1VV2xVZ0dTb1d6aEJNaUUyejZzTTJRNWo4TmJkTVhKQmdnMmVnSlhyZ3hoeWRLY0pBeXU4UW1yUzViTm9KVkhJWjJ2dVNZVjNsZFNSa0NPMXY0T2NGYXpKNmZsWnhkSkpKZU9PMnlUYzY2YkpQeUVMUURMUmZMUnJaUElBeXRsNmozNEJNV3FOM2NLVWh0UXRGZ0l4ZWJYVGpuTnh5RzZhT3FJUit6TkdxeFdDWjBKVWNhamhOcXltaFhLbmpoS0p1MUp5RjJnWTM2NUlVYUk5VFJCQ04wNnhGWFNZWW5NZCtjRmFabElFSzRkYTVRcEgxeDZYbFkrVGFNNm9FU2VIaHNhWXlRVmc2aEJDY2M2NS9xTzYwcGtnbXBCN0VWK0lQTksvTTRacVQvWVg3QkZVZTNFWW8ybDNyTGJBM2xVeUJRdTJYaVRTWTZMWlhOcjA1OFFIK09KVWtJY0dYUjN6TDN0WFhaeEFrMkV6TExFdzhVRXBHTWt6L0xsUks2RUloc3M3UTFIdVVLRFNiTXFlVmQ4b2pOUEpiZ2hXZ0U1NkJvS0NwcHEvdVFxMXg0ZG5DSmZOZ2RhazZoQkliWGV2Vks3OW1oalhhRTRpVUxvOHVLa0M3TVJxaU80Ly9MQTFBSGFzSGNzWHB6cnRjdXp3NzN3emFuT0JJSjM1VjFCd3ptWVVad0pnbGVvOHR1bExNdUc2V005a2RDa2tra3VKWWt3UmRSV09jNkh4aUdZTFE1L3c0YmhDdlgzQXVFRGVXUk5LTHRrWkwxZUZmNXROdGVPZXV5VjhwUWYxUW9VY1EvdGVnZTFqYTVjdnlpT1FYTFcraHd3VnF6dGEyUXU5ODBFdTJxbjNiYk1HZGROa3p4bVJrOTNGdndJODRaanN0dFZWaGJXR2F5ck15VXN6emNTWFpaZG1lWHFUbVJ2SHlDR1ZmRkVyZXl5eTVmcmd5bWVwcXcxU1E1WU1RYUhBUXczbnh0QzdzVTJHV2IyelVBNFJiaVdPaURVaUdYYmR3OEdsSTVScExMUk5uSWFYeXFGcERMcnN0QUxnTzVET1J5S0xSUm40OUZPMk0xUkxIVkNqbnpjQkVpR3JNRWsyZWRtYVBabjlRMmVGeEM0clFZNTQ0WTZ6OXp6WXRnSUljVXdtV2t4RGk2dytaQkszVUliTVQ2Q0wrYTFibncydGlvWG45UlBJNTNMYk9zNnBCOWszRXU0NUl5bmhiU3NMbnBjV0d0N3JodTIzcVNJNGNVWHJpS21iVjhadklGdzdtUlpja1lNeG9YbzdYTVJFQkZJTVlrVjYxWjBGY0lJYkdjMjhublhDa2NGL1VyTitUVVJ2ejExbzVDRTV5UTRvTlp5NFpBR1Z0dElKNmlweTZpaUFjcHJlbHZRazdJaklqZ1c4OGs1WEZCeG5NTFQya2xPZSsrSWlqWlhOd2RhV09DQkhXUkNaYWdOREZwNHorSEJBcEcxMHdKRUdMVXRXQ3NtSllVM0tLTC9zT3kyRUFjaTFueDVmQXVLT1pBamd0YVdLWnZOenF4QjBTTXB0NXE5Yk5DeUU4YVpkN0hKdUVTeGVWR3pHMWZ1RkdKUTI0U1NXUnJESDVYT2M5aGJEVUdqOFZ3eVJQaStERmxZNmtIZ3doTjR3L0JaVWVjaDdHbm1lSmh4RXlTMXJOL2hXZmdVcHY3L2F5dW1RTHpMVGRWWjBXVGtxUGd4cVpJZ2hzYnR6NGFJYUN3RVhZU0pJdVV3YTZTT3d6N1FsR1J3Qnd1dHpqbUU5QSs2cWZBT2pMRzlkbFNMWmJCeFlqeVlKZ21LZzZOS3RjRUUxL1YvTXJtZkQwNnJBeXowVzBDSVN5b2FNV0xYZVhUNWR2dHNqNm10eHI3R0tNMk5VajhIY1N6SENBc0NHaXVOK2Y3YVkwTmdwUmtkaFdXOFRZU2xGbERXUzlzYUNYaTdvS1N5dVVrUlB3MVU1NWdmOG13dWJXOHJhK2ttTFE2MGVUVFVyU01tTGNIdEs1WmNTa0xjdUZPMmRRdFBxU0w1QkgyelN1TXFSanlKU2xPV0lJZ2J1MVpRc1lob25WQ0poWHJGUzI4c21rVUFCSG4vcGN6aE5vbU1QWlhwN25VV25tNmZGYktZNDk2OFV3VFRuRzhvUmh4eHJXVmFJNkNiYzc4MHA0N0lXNDVSUUxGSXd6TUt2YytIQStTMkR1L1JrWlZwQmo3ZzlPZUp3a3FyZzJGNW5jSnRmc2tmckdXSEhPUnBJaGg1czlzSzRmVERacGdkbGt0WndHREtsU1RPZjBUSEVXWGJidE1VK1MxVk1Ta2lNdTIwMzIxbGhyenFoSjlkMFVSdDVMUFc2MkM3ZUs4a3M5S3M4V09peHRndTR4S1ZrbFZ3RFVydzJXMHMxM1VCbzRJbTAvaDJJemV3bVo1UjhCMkFkdGxpd0xiQld3WHNGMkxlbUUwSllaRDdtVk1wWXhIaEYwQUYzL05KMG8ySytTNmpBanJ1UzVwc3dERnc0WTJHV09JSzJ5UkxSS1JISDFsWkplUnFrSjgzNFJzaWxZOUZoN0l0MXFUU2toOGxDRkNmY29sSXlyUUJKTk82WUoxaDlTWFJ1Vk1DVmNyclJSUWRoc0prcUN3WVpmejJST3JvdDJkYzRVTHRWeS9TMVpTNEFvcmlVUlNIbnVHdEUrbmdhV00vRDV6ZFkzYnpISGVHRlR3Rkh2T1pYZEphU3JOZ2xFNzFheDlsNnc0RG1EZ1lSR0xzeHZPbFd2aWduMlg2akdqT000UG9BZ0R6UVgzMkRnUk5DVlRIN0ZPYjM2YjJGMlNvRnl6akZIaVR4SktaR1RMRmRES3AwMlJITGVtUFY2VnNrWXNreG8ybVlqdGQ3bFdXb1ljYk54cUdLMzlYdGl4Mkc3anJMRHJLQTdCaEN2VEhBWWV0dFlXZldrbmZ4ZDNPU0hmQUErK0hrVEt1R3gzSlEvQ1JJVXhTdm9xbHBxc3MrVW1LNStSSElNdzk2bjBoeC9Dekp3RThRZllFaU5lSmQ0a0tnSGhyVTEzL0cyekhHVmwwNFN5Z05VenhPS3lYSjExMlIwbDBHUUV0dUJKR1N1QWJvOVAxSm01a0lOSG9KbTRoSXhnVEJ2eHdjdmJ5cUxPQ1k2akRwVHo1Z2dZaVhpajh5V0pLMnVWNDdFaHFUU2w4U2s3SFA3ancxcHBwdlRHWkFBenl4eDdqRndvRXBuQjRuMUJIeWxSb1k4RTFmSGM0cks3NDZ6TDdpalhpbUxQTzB2VGlZUjAxOHhJRU5MVHdPYk1vWnVMaVdsVFkxVnliQm85TXNIZWtsZ2ZSaTl6c1RSTGwyVzN5Vm1YYlZLNmpDb2VzaUVhZVZVa3NJeFd1QXlrR2Qzd1lvbkFBZGxreHp6ZVZVcWJCV0xlcFE4TElWb2xUVmU1cElTTk1oTW9ZWjZpQ2hITHdIdHZhb1lqck83eWFYRXRzMHl3SWpXV1RXT0xFdUpSMlB3L2Jrc1dPb0ZFR3d4eGdNMDBlYTFBbWRsTEFIZHdadE8xQlROb2JsU1NKUDUrcVcxeTFtV2JsRitXNUNFYXJWRm40bG91NENCRnFReDJ1QnkxNTB0Zm9VdWJsaUU2QTJQbUFFOWc4TTA4SVgvNld5Z3VCUkphZHFlY2Rkb3BoVU0ySTRITzVpeHB2WllaOVVaRDFjYUViR1laSnlFWVBqV0tTa0x1MEdXWHZWQ1NyTWs3RGQ2bjJGekVLVHd2MFFoNSt5QmtsdEgyb01QOHI1TmoxWjA1Vm11dExqMnFoVkVlZmpXR1l4VTJhV2VZS0dwVW51TGI3dXhTYUFRM2hmeWhvVTBya1M2RjJwcFlWWlJyc1RDQ2JvVmpaVGI0aTU1bVM5czVWdXAycXBxcWRUd2NLM0wvQWNmcXFnREhPdGNNY0t5VlFxdmpXRE9GSktySWM0TFNCSDh5NndTR05CS1Vod0NvQ0RQS0l0SXZyOG9aMFZvNUIwc3FSbVZrTUx3eVI0RVNYc3UwWW5GQ29xbWw1KzZzMjl6bEUxVDhoaVJZRjMyd3Z5QWxvZkdnQnJYbW9kN2RubU95VVJiS2ROMmoza1JqQjNKR3JwdHdBZUY5TkNwTmxVeXc4TXk0dVoxOXVsckJSQnl4WE1SdHBOUXJ1aWhla2x4MnVPZExEbmRsNjJRdHY0VC93TFQxbEUweGdMQkJUMElLVlVyalRDeFB1MHpaV1pjZFV2akVjU2s4UTJxakU1TjRpd2xoa3dsTEgzeUxkUXNoa25jcWVxMmtVVSs4dlRkbExNNDB2OFF6bEFncHlzMFBwZWpIampIem9iOTBYS3J1czhMQ2hJUmMzVUpSeGVOaHdtVkhmTDdraUZlWU0xdFpHMjJQdHhHY2tPY0laNUl4cnlvUXlYVWNXSGZhWmNyT3VteVM0ck5DMkRjc0dFVnhTYUNMdGFLS2VqMmU0Qks3MzBqNHF5MEpTZTQzVHJ2c2xyTXV1NldraWFWa0pKaXFseVJWbEpWTHhnUVB3UVJ0Wk5FdVlPRWF3UStLVnBGQm03b3c5cVdsb0dhUjRBZG1OczVZc05DakdLTVZaZXR4WG9EZTJsc3BXUWpIN2RsNkxKYmpZMWNLeW1pc2hUbTNaaW9xRmYyd1lTZVpEeGdNNkVlbHk0QitBUG9CNkVjb3RFTDBneUxpalRjUTBVUWw4SDhxRTRMNXdDNENtZDlxRi9SWGhIckV5SWdrTTZkMnlQbWhhWUxwK2JJVGM3Ymt4T1NqTHdSTXJuMXNEY3d3amt1cVVJYkx4OEpUWlZJYXpXMXp1UTNNOVNyOW5HRk9SVUt1VER4MVQydEtjYnhCVFl5ZndKS2JvWXhiYThvSGcvWWtBelJyaDY4cWFVVzRiRTF3dk1xb0l6SllnUWpHVS93SHFNM1Y0OFVmalZKYzgyMGdBT1R0T1JXTkRDSjBWc2lDaEhwRVVtdkVXK0dEZkZKeU5VRWo1RVZRczFBMEpmUXBjK21HU3hXZW9rNUVaZDZwZUlOT1F2eEhyNVdPMUF6ZkY1VTE5UlN0V1hHZGtCZEVtK01tR0RocHpGZ0N4bVREWkxBUXZSc3BsSkRzVk52Vy9DNnhwcnNKMXJjdXJMRVBMS3cwRmEwcDNsZHAzaWw0U0dnaUdFNUl1R1BPT1J1THA5UkZHZUk2eWRlYjA4SjAwS2E5VVhHN3V6Q1pRVGFQY25rWUVJWGpYTEZLeTBHa3ZhT3Vsa0xFV1NBVUpqUG1NdkQ0RnJHYmU0UFp0SkVPSm1IbTNCY3NJWnUyNmJqRUtLait5SHhuS2JhRGlqcGt2ZGpnV0NZWWVoSm5uK2t4ZWsxd1Fwd3NGelF2SkY1QWpDZUVrN0diQXdkZlo3TlloRzR1dktQS2xCSWVxMUZGc3Jyb0JhTWhwTC9aN2tRbDNGcW1aU01oZUlOTDg0VW5oSGEwa2RLUlJLU1NCeEhUU0RldUYxM0dmYjdrdUhmakMyT1dUUEpXTHpaN1kzekF3R1ZuN0t6TFR2R1lleVhvbjVGdVNFSlVtWXhMSGZ4cHBXNEYrM2RqcVl5Z29FSnVKeU5XSmpERm5ZUU1ZUUZuNzhuS0NJMUwwaGxrRE8rNFptV01PTmpZdTVNaUgvSkkyR3doRy9RblpSaDU0Y2dJeERoQk1WLzJxai90c2tuT09teVNVbmJuMkx0cFUyVVdPbjZ0bExubEtDazNpY0Jha0ExbUI5a3dpdUlxbHlZWVFtR2ZqZDVvME9ab2lUOEZkWWFaOHNLb29FSWs1Sm5JaDEwNVJIWENLYmdVZHJRZFlnUjNKMGEwVTBzOWRhZnBZaElpRUNQYXBpdnowZUlRUjRyajFZVGUwZFkvSWtRRHNpblk0b2dSYXJSN0drSVNDT0tPcVNoaXhMVEprUWNWWW9rUlp1WWdSS2s2Tm1JRVF1OVVxZ0F4TXRjTUVDT1ZRaXNqUnFvbmRyeW5vWEp4RnozSWpBVGZsQlVvbHBuWnExNGpFWXlsUk1vMUVwL3c4V01aMGlvbG8yYnFUSjB0TjFQNWRPVE12S21zQStnb2RZS3puYzExNUIzUmhjRHQ2UVpYNlJlcGc3NHFPSTcwbEM1Z1EwUjlqSHFLS0d0TkFlcnFubmJaSEdkZE5rZStWQzY4akhlQTVWS2wrTEFtRDNtVmNEemxYaFhoQktWazZiWnNpV2V5c0JGZFdwM2FYZVVTNEZYTVIyM25qSlVoWG1LV2FzazlVdnBFWXVxZDBqblBzenhHbTZZbEQzbVZmdndvSUVoTUVDWVNBaTlsa2hFZlA0Ukl4dUpDVlJXS01sZktqOW9vTXlvbDhmT1N1NlJFTlNUemhBOUgxaG91eFNTTlUrL0hUeGh2VHorMFNvcllKZ0gyZGw1YXgrVmZMc0JkUnB3cGNRRkxreVJOV2RuNFI3U0NJa1htSHUzOFpWbnZPK3pOQndueEJxTzd2bGd1L1NOVzNrOEEyWHoybUtZRU5oYllKcThwNjV1LzJsazZWLzIweTJZNTY3UlpmTjVUS2lrT2FENFdSbldOTjRFL3NYUTdFa1dZTVBzRGdtRzBzYVhqbVRuSlBNWk1KQlVwUWJNc1JlY3JNNklKaXcvbFpDcVkwOWlIZERGaWh5eXpFY1FkaTBvU0hTd0hKR3VkdEh4aThvNWJyMU4vbWxzS0xGN2FNSElPQ2duUm1OdnNHenNXY1NaRGFDVnpweVRBaDhKVURhYXpManhhUE5ZcmJHUWxIeE1PZTU0dlRqRGtLdmlWTTY2SVNvcEVzNVNjVXpvREVlcU5xZ1VoWmFDeVRTeVYrYlNFSndtbGxDVGVUcU1LNWlWdy9wWXc4dGttaERtVVV2SUlZNDJDR3cvV0x2MTJndkJPdmNtOTVEelNpdWU4WUJHazErKzAyWk90bm1Lclc2SU42ZTZ1N21tSFRYRzIxS1o0VVl4UklobWN1MURjdFh6dVIrclgxWTYwTmJIZHRxQjMwaDE2dDVtM2xMOVBLQytPaW5hWEJKZjZ3dDlqbkNsV09OeDBSZDRGdHpuUlE3STZJNzd6S09SZENSdFoxNnM2VkpWK1l1M0l1M0xSKzZhZEM5cVJkOU5SRlpRVVFONHJYUWJrSFpCM1FONURvZFVoNzBidEMzbHVoV1lpd1JLVzJ5eE54QXZ4MmdZRDJCQUNMNDNRUVVMNHVPaHdmUVVPcGJFSWFyNUVLY0xIa2hOMnR1U0U1Yk5TR0dDSllPYk5LWWxNQTFxRzFhK0VkRFIzRStva2hlUzlpazZjYW1OaGh5amNnaVFrclhQNk5QT2dOaUtjaWdRRldXU2FLcThmTStzcEdDL1BZN3RFd2NQUzNNNGtKUytueG42MUtPY29Mcnh6bWErSllpeUNUYWdtY25PUk1yREw3dXR0WVkwR2xJUkNhVVdJTjRaRkdtUFNhaHZrcWhjeEdEVG4xZkQ2UE02cnBVQ2hqSVpzSnQzYkJpR2JvNHdtQkFFMVlqNEpjUTdOQ1JNWDBMY0VvYXhhUWtPK2NrYXB4QnREb1pnMWIvZEhJdUZNSm1SRnc1bFNMRWp1MGtLUkNkRGhjaHZtck51R0tlS2NFS2E4dm00V0c4VVJFZ1dUWXZSc1ZUR3VLUU04ZGxpdXlJajFQRE1xcjdmN28xUkhKbWtzTGpDdVErUjRoa1NyM2QvcWd0WXp4RDE0UmhEamNlRi9pbTRUc3pxVnlqTE9mK1cweTRTZExUZGgrYXprRFJORWc2R2tVUjhUbkp5V0dQSUtHUVhDVGR1ZUVNQ2MwUlFoYWFrcEt3NEVJNmlFTzFzTGxtRGJ2K3d1ZWRGcHpPZkxmbGNyV3l5SmhCRGU5cEFSeGhLeWxwdkRIM0Z2ZVUwdGs1TVNXV3pKU2V2OGJaM1lkUGFLRm1ZYTlzNmtkcmxUNUZva2c1VUhsUXB2enQrVFpaYXY4N0ZwbEdZMFB2SzJEY1V2dlpVSUZjSVpnU2RkdUxwNjRTYUVTYmNoYlgyb0Rhc0t4RzJWNHJwVk9yaG9ZVWxGUW5CZ0cvTGJDMmVVR0syZ3M4ZG45RzNMN2ZMNHk0Tkgrb2FWMzViUVBIeGJBa1ZrSkZ2TmRjdk1GQWZMR01KUnBORkQ5eTIyN0l5ZExUbGorYlFVVEpjSTNpdEcrOU02eFlvcGVjd3JQTUs1elEzamozQjdsTVhGY1N1MkdTZlNaN3BpSkEva0hMbGNOSk02Qk8wbVJJcTRNQVpuWFRaS21lNVBrNURXeDV3SEtPNHdLcDFWR1FxeHRoWERyY3I5S3VOc2FjMDhISU80T1F0Ri9MRWdyRnpvdzZSTHpsaENEQVZyb1VBOC8yMldXdVhwQTZNL01JMkRWd0F6U2t5Y0oxOTU2ZHJXeXlRSUozbjdBaWNZWEFnYllzeDdvbk16K3MwWmR0S000QUQ5WVUxMFVpRFA1STY3eXFmZE5zeFpodzFUM0xzY2NYOTNZdk5IZ3ZmK05sZkx0RTExNVd3aE1zRzRzOHNuWmc0MXJQMFhSaWhuQ2JuL2x0MG1oY0xJS2xLT2NwaE01RXJ4VENuazdhZzRzMVlBbTdOaW9rWWc4NkkwOFprMjRsYktHN1lJakdtQ1hyL3NCdW44U1FtYk1NQkhnRE8zbnNBcG4xVGFlRmQ0K2hrWk1GaXkyakNOS2Fza3NmSXN1eUNVb25qTG1HWGxzck9sOThlTEx0L3hkcGZKeHBNZzRid1dYQ2Y0Zmt1cldIcjFUaEtlRnNWNE9VQzBXQ2JGcEJmSGpGWkpSQ29VS3lzdHkzZ3ptU1hHdk1LVHp3aFQzcnlISWlVVENBOWxLZ3VmVDhwbVg0NGpIRTY3YkpPekx0dWs4bG5SNm1jVmYvb3RNZVpWeGdkWHlKTU4zQ2dQQ2RlVXR2R2VmWGh3bmJKVXdsd1J3YmlQS29JUzRsOHN1MG1LaEV3YUI4Y0h5VVc4bks3TUlKblhTQlV4MDdXeGhjSTIrN0svWHhWbU1rRzVzcUdYd2ltbXpXeUxlSTVlVy9qVUJ3emhqRWI2QUp3VkxSdTkzZnU3U2N6VC9Ib0k4L0VCTEJzWVorTHJvd21XQ1htd2RmRGZvQWVXVVNpUkIyeVU1cEgrU01WSHhUa1B3Y0dVU0lrMHZld3VPZXV5Uzhva2d0ekRMVXFLT0hlSHd0eFdTUm1TNldGQjBlWStxMkJpbVhKSmFjbDlTQVJGU1dUbTV0TGVscENRTmhhenlHaGtoY0V0b1Y1alZsendoQndXWnFnOEpGRFZrWjRONTBzT2VKWCtCUnUxcVhLVlQ0c0prK1UxWTlPRnBGaEdMN3RGWGpRTU9TRzE5ekptWkd1MWtQNTJQSHE4dnh5UDdtZHRCcCsvSGR3TXJpYldVdEVOZTY2RGVkWENvTkdVZVBmbXA1ZFRoVXduWm44OGRPRDUwOHYrYi9ZZi96OVFTd01FRkFBQUFBZ0F6NUtZV1NUdzIvZzZBQUFBT2dBQUFBNEFBQUJ5Wld4ekwxOXlaV3h6TG5odGJMT3hyOGpOVVNoTExTck96TSt6VlRMVU0xQlNTTTFMemsvSnpFdTNWU290U2RPMVVMSzM0K1d5Q1VyTlNTd0JxaW5PeUN3bzFnZUtBQUJRU3dNRUZBQUFBQWdBejVLWVdTVHcyL2c2QUFBQU9nQUFBQk1BQUFCeVpXeHpMM0JoWjJVeFgzSmxiSE11ZUcxc3M3R3Z5TTFSS0VzdEtzN016N05WTXRRelVGSkl6VXZPVDhuTVM3ZFZLaTFKMDdWUXNyZmo1YklKU3MxSkxBR3FLYzdJTENqV0I0b0FBRkJMQXdRVUFBQUFDQURQa3BoWkpQRGIrRG9BQUFBNkFBQUFFd0FBQUhKbGJITXZjR0ZuWlRKZmNtVnNjeTU0Yld5enNhL0l6VkVvU3kwcXpzelBzMVV5MUROUVVrak5TODVQeWN4THQxVXFMVW5UdFZDeXQrUGxzZ2xLelVrc0Fhb3B6c2dzS05ZSGlnQUFVRXNEQkJRQUFBQUlBTStTbUZtODU4ZXgzd0VBQUNrRkFBQUpBQUFBZEdobGJXVXVlRzFzalZTN2p0UXdGTzJSK0FmTDFKQjQ0c1NPbExCYTlpRWhBVUxNYUNtUm56T1JNczRxYTFpZzRpT29xQ2xvZGl0K0NhMzRDeExuTVhpVWljWnVrdU56N0tON3JwMmRmTjZXNEpPcWI0cks1QkE5Q3lGUVJsU3lNT3NjZnJUNktZVW56eDgveWxZYnRWVTN6UmRvUnZjSDNyQ3R5dUZTbGZwYzZjSW85Q0dDNE9WNURrUFlFM2ZrczZxczZsN3g5OXVQaCsrL0lGaHVtS3h1Yy9oRTY5Q05UaDM5cjNZN09QRlN1RU5QaFZER0xwd3E1WnpIS2V3eDdEQ3NLZUp5d0tLT2w3Unp3RWpINDB5SUVhTU8weVJOOElqRkRoTmhIT0p4djhSaE5Fd3dXd3dZY2hqU09DVVNCc2Q2VjV4d3luM3ZLU1dZWU44N0NqR2wwdmN1V0V5STlyMG5pcUFVK2Q2NW9ERmp2bmNrV1pReTM3dWtEQlBtZWMrQ1hXd1RZUnFqaE4wTDlPSCs3cy9QMzJEUnBSakhFekgyc3E0Y2U4dU84cXBwbzh1cTNqSTdzVG95M3F0aXZiSGdxdTJWL1lKN3hETjIzYkl1UzJibmlXK1p0YW8yemprNlRIMmgxb1U1cmV2cXR1OXpzQ3krcWxrYkYwYnVCUGdJZ1N0QlVaWmc5ZVc2dlY1VldjajlVbnFDN21xOVU3ckowbDJpVldGc2V3VFlSWmpESnBZckYzWVV0dlB3K2NGZ1lDcWZZRGFnN0tMcGEySG5BK3h1UFhoZFNkVldjTXBIRnN4c2xBV0grMmpzMnA0d3ZGY2RmT1RyaFpvaVl1ZXIxN1hQM2o5UVN3TUVGQUFBQUFnQXo1S1lXWnhQcTMwQWFnQUEzbXNBQUE0QUFBQjBhSFZ0WW01aGFXd3VhbkJsWjZTN2V6eVQveDgzdnM1bmtxSVVxNXhDK0NTbm5QYXRQZ2l4bk5td1NtSVdrbU1PMjZkeXlDbWZuRmJFS29aaEpPYk15akhrdUNIRDJJUkcyREJtZHJqWDkzYy83dC92ajk4ZjkrTyt0ei8yMks3MzlYNi9YNmZuNi9tOHJsM0NIOElad0hGTE13c3p3SzVkdXdCZlJHK0FjQUp3ODgrMy82dlhuMG4rYitmWUpmd0NrRGdJWUFHeTl1eTZDTmd0c1d1UHhDNWhPd0FJQU96YTkvOE1BUHpQMTY3ZGUvYnUyMy9nNEtIRFIwUURDTWNCdTNmdDJiTjc3NTU5Ky9idUZSMk5GaDBIN0pYWWQrTENsZXY3SlczdkhiZ1llRkxyMmVzUEIrVnZWSDQ5WlRmRVZMaDYvOG56UTRlbHBFK2ZrVkZVVXI2a29xcXRvNnVuZjgzZzV0K21adWEzTEN6dEhSeWRuRjFjSVo0UHZCNTYrOEI5ZzRKRFFzUENuMGE4aUltTmkzK1prSmlXbnBHWmhYN3pOdnRqZmdHMnNLZ1lWL0s1cXBwUVUxdFgzOURhMXQ3UjJmV3R1MmVZUkI0Wkhmc3hUcUhSWjMvT3pTLzhZaXl5MXRZMzJKdGJuRzN1SDd0MkFmYjhMOVAvZisyU0VObTFlKy9lUFhzUC9MRnIxKzZ3UHdNazl1NjdjR1gvaWV1MkIrNEZTbDdVZW5idzVJM1hIeXEvSHBLL2FzYzhkZi9KMEdFcEJXMmFJdXVQYWYrMTdIL1BzT2YvUjViOUw4UCtYN3NvZ0tON2RvbUN0MGNDQUFJSXZoTFV3WTR5TlFYUzl1U1R4MjVzcUNaTi9Idks5UHQ3d040M0FMR1RSd0YvSFhpa0VKRlhFaWdFU0JyZkhNdVpTTy9DOFZlVlNUeGFkcHEzRTNsbndiYVpaMUdQM3NNVUFveDlFazNlZVhNeFRDQjZDZHJoVXpNZXZBYWIydzc5aTVoRG1kYVkrTzNUVmJ3WUQyUnBrY1VMQXpRTUlqQlVGS2F6UXVrRDdwMjNMUkcwdVJXWUxnUzgxZ2N1VUl0TmdUVW9uQkN3YXh0SlFPb0xBZWNFTFcwVFpDSGdYM3hOMG9xSFI4QlFLSytYUVdRWFlheVFNTFVFRkE0MWVHTkxDTmk5OHBmSmkrOEx2STFTaThqaW42Z2lxaEF3NDdBdEJBd3lRZjIrQjJjWE5tYTN4VkhyN1Bwekh0TUxaTXhBcWhEZ0tEWG1sVS9xNmRPMG1Rb29jcitmUzZ4b0xFeUtYZzNlYUM0dnVGV2IvVXdJUUM5Tjh3Ni9FeFRhZ0RKdjEwYkU4d1RVWUNFQTg3WmJOS3NRa0hsSXVuWUR5RWVpdVBTeXl5YVR5SnVZOVR5VlVOS0FsZDVteU9mYWFWbkRqNWtiVkdyTjJOUnE0Ky9zaVljYnB6WFlSMUZkN0ZYQnZ0c2dhNTd0WnZOTkFhb0N4VlNGQ1RUS0RrYkh6MkVXckg3dW9HWUpoaFBsRTY0Vm54dVdmd2tCYXMraHk2VGdzYlVOR0JxbDFGTzRlcWVMaC9JUUdYYTdhMFBjVm9mNlFRZ0FqV0ZpeVY4RVVKYnpiWk8yTmZsdEIydngyb1Z2dkM3d0FoaXNtZFBTQTFJY2I0YjVmNm11RWdMK2FlbnZSbWgrK3ppV25jb1RBdjdybnhraDRGYzRLTFhaS1hMS0hMT3hNMTNjZ0FHOVhBZHhCZXhvK3FZZ24ybWNDa05oSGNLSklETHFwUkJnc3JGQnNnNW1NQXFKNWMzK1dSK2RQUnA4TVFnMWQvVklLSUt4YW54WS9QOFRDaVNtYVVZQWk0OElLUGFORWdMYU80V0FQeitETGhvTnJITWR0K1g1S0huQkFTRmdiTVhIQXJodHpFOGxibk1ORlRaaDhWdFJPMHUxUmRrMVNhczdsSFdSY1NaTjFRL0loT3NZemx2ZlBZSnBEUzF4UHU4bkNuUFQ0UUdaYmZ2T04rTGxBbUY1NE1BWTMvdW1FTEM0MmFnUUhjNUZpY0sySkFTa2VQZmtock83U0hXaVNjZ2twOTlFY1kxcHpTK1FyZW5vTUFFUi85YWE3ZTRtcDJOc05YbGtxUnlrRW9IRVlFK2RUQmdBUGpQdTRxU3VVeEsxbHprUm9kdlIxQnZUQWlCWDBIeHN5aFJFUitCUVAyNXNBVGtTR3VCdEUzS2xNbmo5MlNRZlROck94dHh4Vzh4R04vTVg1allURG9FUytIQ1dNbmlBK2RzWXhCM2ZLS2hKL1JnWldrUFU1Qmp2SjJJUmJOaFl6NVNWaERLdDY2ZWhPRzVMa0psL3psc0lHSm40RVNuQWpKNU9MeHBqQ3dFQVVOZG85Y2ZVSXVCQ1BZaUVZWmo3amZWcFREVkhFWmJLSGkwei9IUkllRHhwZ2RFUW1oYndDdFFHTFBxMHhRYjlwTDdTREJqWXhxQUNTSU9KVjdxMmVXQmlrWC9lRCtLNWFGSHhtQlNKWW4zYkNqRzM5cnVwK1RLK01GdXowZ3FLZ29KSVkrWWowOVAzVFFjRnphSktFMFJzbGFxSkwyeGptTHlTVmxQUzlEcG9CalRRREwzVlROUTRRSS9JRStVS3hIbXBaV0lxbEs5ZTBramRjcnEzUnJSNjZnNHZ6MHRnaEJTcERSWmMyT1FOY0ZBUW1FSWs4bUgxcU55N3lNY2duS0JhQ0ZEWUVkeFBFUUtPalV5UFQrRkZtMGwxMHRueUc1M3ViUWpqQWJOK2QvM0YzY001SjhqMWxVb2FGSlZQT3lvZGFnYThjNDE5bWg5QkZwZXVYVWdkM05nUUFveHMxNVpiaEFEdkJ6VkVLL2ROc25TdiswUkw2VlFMbDlpcTRuL1B5S09ORy9rZ1ZJUTl2dTllUjZMWXpWM0ZJaC9xVDZWcEVORkNnRXNxQ1NRb3lWZndaUERGT2NEMWlXTW8ySmgxUmN0T1l5R2RXUEVWMWVZMzl5QTcrUk0ydFdLaEN4VzRLbkpVWGxRbG14dTBZaHo5VW9ESisxMjU0OGtGTWtGb2h1dHdrWWRKWG5zSU1IV2JZU053aW1aVEdVOURVQ201RldxYUdQWlNlUUlDbVcxWW5SOTF6WE9KeXpjRXRoR0ZnUElxTHh2aVFsNFhhMVdnVkt0b1E4VFFKaU5RN0JaQ2ptb0lqN2huVUhCZ29tSVlCL0tZMm9rU1JCTitXemNzRlEwZ0FpaGpQSFRRaWI4WE1QYWt5aFZEa1IzR2wwcTFOSTMraVpUanBRcHF3WjJKSUR6Zk1JQ3Zuck9QNzRQeEY1VVB0UzlKTkNxaDhDT0lJZmlOK3RrZUkwcDhxeE5iSUpnSWpHV2dURlExVzVTK1RieSs3Mi80cWk3bTRJcTFjM1pRalp5bzZjWUFqeW5EcHlrUjI4VDVpQTdpdWtkeTQrRU5YblBFR2twekRoSW95dXd2L0tkQ3dCNEhta2V1Z1hnZnNWL043aFNEc1MzQ1VkVkllSFBMUWtDNndIbDAxTS93QXBhdlFUd1N5bE5BV3pzbUJTcmZGa0VxN040RVMxUi9vOG0yTy8rekR6alNQUEtJSXZCbTErSDEwNHZtT0dKRkxKTXBaRFVSai9TQVRpMGh5emZubnNndzFuaFpZMk4remxBMVYvMUM3Q3NqVVJ3c2hBRHg5VVhmUmRQZklBM1FybW1SUnlFdjAzazdvWDhpQUpIb0VwZ0gzRnNWSUhFRVloN21oU0J6TlhSbE5aU2h5UURaZEtNeThkaXlqTjF5MTRCdjVUZUFvM24zWnZYUDdkeEZocnovZHljNkdpVTVHTXdZTGxnRGYrQjFhSTVBVjZvWStSdFRJZVJRUWFQZng5L1ZWeWpBdFd2QWw2TGxMVXRZa2VKRm5oc2JvSVhFcWZER1dTNVFRQnpGV1FGaDY1akFGZEJBSTJ3MFpaUEJmenI5OXdnK0lKTzdpSjhUdVBOR1Q3NW16L0s0d0hVK3dzUmhVeFNXcGRSMWdVNmphc2hBRFRJM2RXT1Y2L1NnZTJ5TW0vckhQeVIzbmVVdGhsZUpBRjlsNnd5R3RlNXNXcS82bllqWU5neFFmblROdmdLMUNPSjJNWllZcmxYS3NGN3VDMEYwcWIvWE9RSHEyVXhpNzlzSTFxTHhOVm1RQWFLM2w1Z0dRL1pXcUUvWTBFZjVrVXRyWWNnazU1b2FTRUd5cXpPT2l4RWw2d0p4K1BPOEJ4RTk4eFNJWHRlcC9Xc1JHYjgrSTJnYWRXaXJRQjdrTlNDcng2eDQyVXRscVAwYkd4TTNZRFk1cnB2ajI0OXlKNGFYMzZ4ZEdwQVhBa2IxUDJJekxZekV0bmxjUWJWOTZKTFV0UE9EMWZYQkU5RUs2UDVPckNqRkV2SkVEUWkyaFNwWWs4bVMrTUlGa244NmhFMnZTWkpCU3dJUmVKdGIyTGNOZWhmMVd2aWkwN2JoUGV4OWtmalFPUlJLVlFqUXJDUEZQREVwMmpoekNuZndYRFNBeHgxMU16WVg1WWpxeUl0YTN1NU1Oa1ROWXJIWkFUWTk3MWd6RmlKclJFclV1U0FMa3VUL1NVT09HQWpHS3ZzV0lmNUJFRklxc1NmdFAzc0NGZDRCZHY5TUF3TjJrY2sxaEhtNFFrYU9mODlveXNwS0pyNTBBakVKUi9oUEY2azViOVJqUlNrdUJMVHhVUHlRb3NQQlBPSzVKeWhWbmdqN252dEhCUTRKdEt4M0hDa000RDdCbVNnbGs5MzhBcU5BR2g5cXh4UmZUbWUyYmJhT3RNZ3ZvaUV0UlRqcldlRFpSYUE0bTNnY0FUckl6dmx3VmIyMkZRaWNHa2NnRDVDc2ErTzFtMVc3Ymc3N3Fmc0pBYmEwTHFEOTlpenZFb0Z4ejVmL3p1bkFycFRFOFdMUFR5NVJEeVNUdG1ncnpoN0w0WGZhT3lmcnlqU2tqNWZjd3gxMnhpVVVqUjFMN3J3N1lWM1hQY055Zk54dm0yYjVqcHlyVmorWUozOU1hWTc5eUVrMVh1a2k5dHZzZ2UxMTNrQTVTcFBoMlQyckQ5d2FBT1llbjAzbWFzNVJ5OU1hbzNmeTJvTkVvVnUyYzMydGdQd2hpT2VKYnkrN2ZpNjhPbEhITTBoZDU2czlGT0hHZGQ2U3F1aURxU3JOOWdOOGUyc09RcytZb1N4NzM0VE1mZ0toWWNPRStTNVEvSUtvbzViVk53b0JYMHF5R2lKOGE1MERZYzlKMzNLQ3cwS1hHRDFDQUhEb3JhU21MUnY0aHY2NVVCYTFoNi9tNFYrMENNcDgwRGZJUDdCZUFzWlhJTVlqbm1DM0xxZzdFYWVjMklGK0xWdGFEL2RnT01kRmFlZUkxck5uQTNzSTNxc2lqQkV0SVRqTmk5L28wNmt0ZmRXU3FERXc5Z0E4VHQyeUZsd1o3UG4zaWNrYlhzcEpSb1JBbmRkeEN2RTMrcjRjTVg2bUROWUNZbDM5azJOTDdMcC9aYkxrcG0veUZnbmJmN0l4ZjRCSDlCQnZkK3RPL2VZd1dBc3VCcjNwWXRnUnJMclZRVXhwRkhwcGExaFVjbU1qTzdpb2lncHE5ZVNQbU9UVWl2WFRwMG9QTVRZT0NMYjF5MXlnUmRzL2cvbWd3K1NFQnVRQnpNMngxSUI1T0tKbEFNK0ZaUkxyMVFQOFFxbHRzTGt0RGFpcm9UKzM1U1VsWmdOb3U3MEdncEJqRzhKK29TUkdLKy81NXpZaTVZc1kzTEZlVUUzQU1peGdSeTVLYWJoRnhZMGpoM3A1Q01lWnZjV0UrRHdPanpYU0dtd3B6ZWZFT3h1ODhOWHlhV0ErZUJaODRNWHYxdll6RU1hRDlWbUpVK2tWR3IyVmIyc01qMlhOYlVTMzZFazcyclVOYldiZ0lpMWY2ZG1HcVBWbm5sWThPWkZwMGFwU1czS3RzbTVTQXhwVDhhcHpaRlBmVGRzWUcxRnlTdlhKRFphTlcwYStRWlZmZFZyTXVleEdpL3hrZmt6VWdWblVydkNpelZZU3oyOEcvT1BtbDdBak8rYlU2NTdlT3lkNWhpendNMEtmWGRzZHBubHNWT0JIQkpGd2JEWGgwY1l2bzV1c0NYZG0yS3NtUmZveDYrcURPdXBuclliWVNhYy9zRFNhRlVrRXpDOHltTVRrZGNFR2hBQThyQmZXaXVKY0xvQ0pHNFh0V0hFK3IyNCthU0RXY21aWnRkYzUyRUpJRitzKzljQlFtWGJxZU5jbWlxT2k5RFpRazZmV0xSalhia0IvWGI3cEFzV29EanlRcVpaQ1BVUjk1cGV2VHFFRlJ5WUtOWG1VWlZGWUc3b0N2b25xMW5Oc1dnaW93RlFYMFVEQXlNdkcrajhQM1R3UzEzYjNMamI3NTZmMEl2UmcwYk1pcGFJM3BmVTN4YzljNjFUTnRHcklzTU9xK215N2hpZDlMY0c2R2xGVlJpdWdweFNQMW1yUEpWZUdlQ1ZtZUhiL0F6ZlRLcU4vVUZxOGJucWpLa1RlRmpNVTlXUjJndXM5Umc0VGtRN3JCWEhiYlJsQjhBR2U5SUExY0IwUnRpQllVbXhCZ1RoT0oxYzVxUEljSWNDc3RoaEZtNnNWQWhidU9Rb0J4OUh0NHR6alhVS0EyTGEwNlBRMndVWFFmdFFnSGNieDZ4TUN0bDhNclA4ZStKVm1BZW9XZURNRTBWVllWTzk3Ymhob0FZaEZHU3NManN3VkFyY0pqVXhqRU8wSlZBaFkvMVFNL2VNQVBaRURPUDkxQUlra3NFZ0ZyeStCQlJmMFhwNFZBdTUyemIxN1lJVkFDQUh5SW1ZcG9sNHZlV2VFZ0pzSktGcXQ3cG9RVUN5KzVFRkJYYmZYcytjSTNNUUh0a2NkdWlwbVFCVnJGVjlFVzN1K3hoQXhNdDJ2U0dNVW5Ua2hXcTJxUkJUQWZaTWtvTUR2RlM5a1FTREZKeUtKNjlhbUlFN01KQXFCdXR1aGVYbjZJdEZLQ1BnK2dDOXZkQzB2aHJFazZ2VCtyZ3JOd3F5cjkyMDUxZksrd0xCRVdpNHhhdDYveUtSb2JRYVZ4MFpmV2VLSUw4R2UvNW1aOUdmbWJKNUlPV1UzK2tlZ3BuUmxsMWJCUDNJMlo2cjVWWGdUaFNsb2xHNGRKM1JhWE1OSWJlL3JBWG9kNzQ1T0FNY3luM1gwNVM4V0o3SnQvdHM0VUx6T1N5VmtJU256N3REVHYwR1luUERJempOeXUxc1EyVjVxeDU2MVJnTExuRjFmT2I0TTVqZEg2RVBDc0hGZFRoVTZCaVB3RG4xN3RCcGFHMytTOHJzM25CUVg5TWp2S0ZIemUyN1VRM21LNnNtOEExZnlCMzdqckNRTXlSVXhXRXVqYXB4RFFIYUJXNzNmS1JWWFVKMlNQT1lEQ0dQWm00UGpwZzRHUVNUMVlMMlk2MlBzTWx4T3hhREFEM2E2VVQyVTJJdG1JaHo1aWhzQ3EvS0s4bFMwLzZadng0RkZFd3g1eUxibjZjenJmcEFHRVg5eUZhR1FZMGxoekhGQm1vME9DaGlIR2o1b0FLWXo0ZmlFVDZURGl6RmNWQ05vKzhwNUVNM3U3MmthUnk2ZXQxa1M4Y0xUZ1V6OGZTRWN0WGIvUCtiYmNvVVl5VDhVR0RpV3lqeXBqdjdJVTYvb1JiVVZhK1ExUE1ybUlFV2ROT2ZoVDNYU0gxYXhCQWtFaVdTSHNmbE1OSmV2SnFiTVNHZHpOMEVMcVQzVkg1RVkyTGN0NEUxQjVIQ3RkVVR3aERleTJYOTFaUFdqNXhockhlSlR2VlNUaEcrc2wzK2kzSGxOeE5KQ1FmR3ozTEYyVkszeWwwZ1laWm9XL3d4NUNrN1ZJVVZkdTR2OHk2ZWhrMGlQZkJyczdsNTlWbDN2cThDNDhwWHBzQWFiZjNSeFRCb3krcUVRTG05ZDJTSVljbTdXc3dwUWJNNGRBbGRmVEM4SytCWDVZbmtBdG5iMUFoTVQ0MGh4WkJManBjd3VlWmdPYVgrVlB6MmVaL3hkUFV5MzYyR3dRbTdaOTdhOTJXeXRSejJGMXFrZjN0TG1ETUsvbjh0MVU1aTF5WFFobFRENk1VYTQwU2FsbWFLQmZmcjlPZG5JMFhjekMvdStadDlWbVErWCtYRjRLSm5KZVZQc1hEaG5nQnpPZnFkRVcxWXhDVmZSVjFRK0FzNmt2R1AwWmdVd1d3Y0VCOTNmdzFwcmRXRUVvNjNRbFZzV3kwaEpWN2NiT3pabkgxUkdXZnRNd1BjZVAvdjhyMEJudE9DZ01SYTQzWENFaHhxWHF3VmhlRzdmeDFhTlk1dnpNTHNoUHlDUUh4UHlobGpDT3duSWx3cTF0d3JCaVNkdmpSUzhmanNaMjl0NFZkY2xMY1F1QVBVck9pSk1BSVBzbkFtdjdHb2Evam1BVnRiSkg4aDQ0TllIOTBkNFpjM1hNTFFyaUJvRDh4ZG9Bd2ZHZzM2dThOMkNMaytaaHlDQ1BLZXRZQjU0WlhWWEVjZVplUUd4RlFKeVBoQjVKbUlUUUQ2anRVNUNDTmpyelVGb3YrNkE3OXpyVXVNM0dCb1c1TkQyMWd4LytaenpadmhCUWxPMC9LM1VvSUNmQlZWbm9WSk8zanVQNzUwVThRRHo1Lzd2VW4raVRES0VBRU1SZnNyaEwzRUlYUkx6bTl2ZkY2Y1V4YjNRRDdRellKUW5MVlpRVEVoUGVxcWF0UW1pMUJRbXBtOWpTemhYZm5JdUlMRlFUNzhVV0lVd2ZWZ050WUx1VUtoallQdnR4V0hRVEZ6ZTZiRXlUL0lHaGxJaVdPbDBWVTRVNVE3dDlrRTlDNytyWDdWZWxpTVZUQytOWC9aL2UrV2ZINU94R1hFR3gwU2JseHRHQy95Zi83a09jSlJOQkcybnEzRjNYNDFNL1lKS1BlVSt0N1d3bEw2OUtaTHFsdjBlbDFucjZZOEgxUGRQSkh0bFByaWE1dXlVWEhTdUpEdWo3RGNsMXJBNTdRZUIxbldnb1A1ekhMVVdjYVZ2Rmp0U0lmM0d5Z0VmRnByVFRMWW5iUXNDT0JlVU1vanJRV01Mc2lqNklGUkV0dDlxZk5LWjVsd0V4eHJwUEt6bGppMkRuM3I2akVsQXlnYVlJVjc3bjlhZW5oMFBZRW5CdGI3S0pvd1RKRnluTXEvcjhBOTNhM3FndnFBU1JEU250VWwrODE5T0JaNTNnbk9HZFpNK0VOZWtTYXM0aTJqWnhjekMwcTNWV3BGYW5IeGF3SE9STzFZZjJkNDI4Szlsd1RwWllKcm1MaGUzeHIzb2RvL3pLZFc5bCtQcXZwMTNjb3k2TzV1c3JrSVBkUDJkQnhTM2NTemRPWmVqbEF2enRBNXlDS1paS2JjN1pHemJCeVpmR2trUHM0MHBJRHUydGRtY3dPc1A1YWNMdUdYNU5taGRyK3kxSGNzVXMzTmozM0dkazMzdUJ2ODZVUU5UdGFmWEs1bVNna092WjJCSlFzRHVsbU84ZTJORStNdW1zMDlaOWpUdlZzekxNUlBaSkZvQnBaa1lYMjZpeEZHN3licng2ek5DaTlOMk81RVJYTHBzdDJDUnhybCtUbEg5ZkVQVHp0RmFqT2NMTm5oVG5wLzVDT1ZwSEVBdlRKVnViMWJyb2txeHFMRXowYUdhcHlhdmZ3eC9RRmtVbkJzeGdoZkFmakVLT3VqNENNYnk4b1dSUi83S0kvT0l5R3NhQWZiZ21Kd2NxOHdLZjM0c3UrOUFGNmhTODNkdmtPZk13SkZ3K3pZckp2UUxVbmE0NmRqN3FQdE12V1ZsR2tiOGwwQnNhRGxLdmVEWEtFYUdCMUJrS25kb2sveTAxVndLV2Q3eERneEt5b2E5aFV4QjViZlNqYWc4YWVZbjl5UWFVVHoyeDFDc2pPNjdrMmJMeldPN0p3SEpzNEVlc2YvY1A3UjN0Sjc0OHB6NTI1bktlcW13MU5LRUQzWjMyang5Vk05Y2ZyOFEwMzV2eVF4N3p1bkFuamhjMzFFUEtWWUdnbjVwSkNhOStWWmRYNy96MTNxcFBkTFArOWFhemwxeUxEb0ZTYkZ3N0pNM2NUT1Z5U2pCMFZodkdsakozdkVWQ3NVRDRwYUVNeDI0M3JmV01tdTNUdTh1T0hVdjgrNTF1d0x2eC9Mbm40dnZsYnUrdjBySnY0Z2xlRjcyN1VaS3llNWlBR0QvN28vSkFFRG5nZmVkVjdwOCt6TzVBbSt1K0pyeE1XVFkxa1JoVmszSjlIeWpXbm1XU1orZVYxL3A1M2tDMmEyWjZ1ZFJRNHdPOENhWHl0OWRUMzhGa3V3V0FreXFIWitlOWs0WEtVYWp2QXg3WkEwL0JNYWMvbXNiTml5QUlQTXFCcXVLaVR6ckVNMmRnMVFreWlkZC9oZXloVndKQXBPNHFXc2dyQU41V3FZR0p3VGNPMHZOZXo3dkppRkFZUlhzSWpDOUcvSmNrU2lCYXBweW9Gd1lzeFUybXNCZUZ6U0U2TjFIWW15TXU0cklxTHk0YXMvMDZUOFgvRVJ5Q2ZJMUVjd1FMUThjQTlKeVdOMENjMVNnU0hZblRnUlBlUGxQTEFraUZlZFVuUmhFbmc2VnI3TXhEYTVxUHRsOGpiZXpBMFRkRkZqL210c0NrU09CdGdMa215dTlLNkFQWEpFMFpqZWtpYnFaQXVxbEFKT3BNUllkM016RFQ2OHpvbUV0dVZ2SVhDS3RZY0pkT20xTGptNUZ5Z1A5aFdyanpYOGtoMFJHSzdVdTJEWmFNZnlXNVU5WXllVmdGeU9tMW5GZWJsQjR0ZzVXZ0l0VWNwRThoUzFZMnplNW95dXZOV3dSTFFSSThNMFgrUHRzRlBjZWYzeDkwZGo4OWlsajgvTHdyd1drbWdROVA4MlBrWkJONjRsbXRPclVWRWF0V3c4RHNzSXc5RENHd0hVYnF1ZHFFbHlCZXQwNy9zaStMRDhmSGRqTFR6NmxLUHBaMEtFZjNTVU1nNmt5WnhQNXBteG95UENwL2p5NldyRlhiRk5iNE05VzVtYzNTbStnTDkyWHZTU2VMQUNNUkxtR3pPRFZYT3BHb3E1N0tUQ3BFTGlCRGE0a1NlVXl1elJWYkZyM1BUY2tkMmo0OTI5Q0RueGpKd1ZxRHpVKzdYWXo2R1JFY3FwWFZFMlRlc1h2aVIyVDhYZ3A0Z0VrRVBwVzUreVVOVVh6R0p4eG9ZN3NsWWY0RmRVZW8wL1N5RnNNd1pnZDFZNlB1K24vS09xZnlsU3pZU1BKbWI0RHNCR2VZejdIMjVURXM2NW92enRLMklrOGlIWWh6eGpFenBmNHJiQlBGQzVDVWN0SGRrby83TEdhVTJzQVBEdGY2MUlvYllNaG9MVnMxbi95UjJiWlVTZHNZNkNsM1ZGMlhlQzNQZFoyZVZKdStPRlNtNUxjS2RjR2l4STNjcWFPK3NQOE0vZWJDd29uUllWaE9pZjQvZFRCT0U5ckdEa2NnM3VNaGhHQVgzcXRBK2ptOGY1TlllZGtCbG9ORDRXQVg0YmErOGlwZ2pubXdSeC9kYnpNY3FHQjlIaklMWm1WbFNNdVowMHh0anZXUTFuVVNTdWQ1bGJUL2wrb0d1QnZOdjJ0UEZpY3MyWnRkdkdobmg2R21SamUzMlpEK2xCYjJVUldhaVJYRU1EaUxoTVFpT20rNUx4SGF4YWZwYkorZlBkOFJiOG0vc0dDV1VHYlhSU2NIME8zUGI1ZXlzRzY2L1F1R2ZiWjlVQTdzaGZNRzV0K3FHdSt0NUxFVGY2UzBhYTB3Um0rbEY3RzZJS2ozaHUvRVhuT2RlWm42cUhsajB5OStDenF5bHJrc3BsUzFRbU5paUFRSmFPbFJ1R2hZT0lXZnJVaWVNY3Eybk81WnRQQWNXNDAxZnVrakh0N3phc1p6TVVRSGN6SU1Gb3h3ME5qM2NiWDdva1E4TkIyVXpKRldkb0pUR21iTUo4c0JvWDBXK3ZpR2xwKytqMXRmWjZpSXhjV1hwSUpkVlNZTzJnZll4K2pidUpxRTEwYng0UFJoSUF6djJxb0Y1a3RPTEhLang0V0liS0ZXUDkwTEtHN3FpRzdQNngyblI0N0grTjJYYlhqOGN0Qk43TlM0NmIwNndwUGFnZGdOWEdOKzUvdHFDQUhaWm9uZ1FmS3l5NjNTSWVYV050TWI3NWd3aEpONUhuaU9aYlJCcmRDSERpVk0rQjk0OU9jL0E3a0hvTkhhQkF6elNmQ3RJQTBEVytKc25zYTJnbjMzRUtKLzVJQnhsUy9DZFlVZzdQZ0VPdnFzVEdwemIrYWhzMlBacWV3Ky9QRDVzN01aZitkc3JKUzVQTkIvQ2VrdmRzUGNVNXFzTzFvaEtZbWJIMGJzODVIWEhZSGx0RXE5Y05CM3N0TXRrOW5VR3IxejB5SXpibmg1NWw2T3RKS2t5ZG41azcxWUJINlZLbmFUeFZtVGZuZmkra1huTE5PM0VtUFVjVjFxajZKdldYbWYwaFp6K2FPZlZOenR0T0w3ZnhOM1pIM0kwS0FGK2dmU0c1aEpoTjJzN0taNDBWN1c3MHN2eG5NSEJPcEhLWlcyMjFkWCsySmdGaWtCQXNaVDZ1UURQZittbkJYdmYvMUJ3UkVLamNTK3dYWm9YRDBVOWxudnZUbDNDQkJOT0RQSFJLRnRCMGhBSE5kQUVxdC82Q1ErN1FUQlA1ejhUQjNaTEhNTklKTmRqdmxPK0piZkszaGxXckJKTm1OWXVPbmxKNXVsVDFXMjdUYUZWLzQ2eDV6NDFyR2xJdzI3bHB4SGE3aGNmSzFqR3ZZM3I3ZUVMbW4rbE1hRCtsbDQ3Q0twWlZva0pnUUFQNEQ4K3NEN1AvZXVNcFUrQnl5QUJ4RUpZaEExSElneTZaSnhLM2pPWmgxeXVjTllyL0FYUWdvbmY0KzVqRTltaXVBb1JBU3QzamN0VUMremRPUEpiY1dqQjZqak1UQlN5TFEvWWlaNW9TSmh1SzVQN1RYdHFkN2F3ZjZsa2E3Q3FaNUdxemZsQlFleThmd1kvYm1pZzlteDk3TWZhamI2RlVLZ1hEOGk5WW4vYnVudlkvdW1sRkFIV21LcXV0L2ticVQ2TlBGMUNjL2xjTXN5TVpPZDhsNlVEWlhSb0xWcjJWUkZ1bFRicE51Sy9lT0RzaWtBVHJuRHgvYTh3K1lwQTU3QldrTUdheW1MUW5TbjZBTzkxMGJkMVZ6RFJVQ3RQQmlxOXp0Yy9Rb0xkYndySUVjYUVVNVg4U3VNc1hNaFFBWXc0bEVJNlowWHYzb09iRmpkWXZYeFVYOWFScmx6NUE2aXlMMSs1ZXhFV3FpWXdEb0FiTDhSRHdUNHRURnMzZ2s0b3RGU2E5UVI0TjVjR28wZW5waVlldjVuYUVwSWNBamlmdnJybVliVVVhc1FVL2dFRndHTE40SlcyTXZPem1MU2lVNTN2MGNIMVN0VFJ6azE5Ukt6KzR2anZnMUN0d1N6TzVoZmNYRmQvVGRGaWxVdVhaeGU1MnViVUhlUm9WSnIyQi9YaGliK0IyQmJseGJKZlVJckpncjl6WC9hYnByd0FEbUN0Q1k3eDRZRnM3OFdaVDd0QVZ2dGJxTm16UXBDS2t4dWV4clh2NzZBV2haRks5ZVlIK0JFQkJiaXNOc3g3aWlwaGxkNjlpbm9lNW5WemFyaHBiV1NJL2RTaXZ5ZDJxR3A4b3B4S0NqNFdjNzJnVDNsSmxrN1NFaG9EWUQxWHFNdnNyZGkrR2RoaE41YjZGRUprRkhrN3ZQUlFpWVhrcGxZa0duZEk0ZkV2UituaFZrRHdpMGMwSWJBeTNVcHVyd2wzT25xQlJsSVdEUGRTeHcxWEJpRytOTktrL1k0aVh2bVFtUUJtN0hDQ0xpc2xHYmEyK29lMWtvUHdXQk5QY3VIem1CV1hBalR4UFEvL2o5L2tuTTZaQTcrSXB5cERmYVpDWTNBbVF3dkxuQzNsaXlndmJlbVYvc2oyeStvVnRKZUxWNDJycHYzQ284ckZmQlo3UnIyWHhtdVA5RnU4bmhhZG1tc0NlZFVUY2ZmYjc1YUV2UEtVVjc2RzFiYTlhWXJ0Ni8wMmNjUVZWNXd3dkxJbnc3L3MwWk84TXFkWTVwTnh2K09SK3MycUdDM1Q4enJlcldiWG5zNjJKR1ZvSjJrSkhISVVNakR6bUdtVk1JWThvczdHZm9mSVA5VDdUYWtJbkZHaytycGpUOFNLZHNkZW9YWHhtWFB4dnZLYTF0RTZHZlhMWUphdVVDOXBrUWdCMEhMV1NQRGJmb2QxWEFON2sxTWRuN0NkZ3BYS1E3MkdKRTJvNjBZdXRTcXRNODl5NGQrcjJrcHdkeTdmVCt2Wkt2RSt1UUdyNHZCSGMzUVRDVFdTRGZ0OU1XZDBpL1Iwd3JDZDRKNytpMEdPL29kQW9NYzVyelplQlArRkMwc0hhSEgyZS9VNmpQMXlkYzZqWkVuREZqSVhGVFM1SDVHYWg0cEk2eHRpZGJNRFNNQW0rc2dNQ3RKY1MyZ0hOeTJjb0NoK3BrY1I3bXB3ZzlmRWZIV2t4OFpZNVY2Mmx4bkZidEpOM3d4Uy8rcmlTekk5K01mOGhER2ZoY25nMUxISEhhYzlaTlh5S2g0TGtzOWNFUWpobVFpR0hhaXNjQjl3VTM3M0htb01VcWFGQk5pZTdkTHIwNGpuTFhLUDFVT3JpR3ZQS2dHYTU5OHRVdUxJVDZuNUEzVGhiK0cvVkhXZTRUWnB0NlMzNWxsKzc3ZGxqbXF0aG80V1FzT29JOEN0NTVub1lzRjZsWVhra1picUlrYnVXK3pJUklaQmVwWnVHNiszR3JlZ2NMNXhUUDZpbWVMbEtCOENwdGJJWWdFVzA4TGRZNDQ4UENJQXIrUzZTRWhJQ0UrRzFlbjBNNkxTRDFWZUQ3QlF6M3NFKys4cGpnaHJFeDhWc0FUOGZYSXN6TEd6Nnplc0lqdWxvYStpMUtlclo0NDl1Rm5aUFp6d2RNc0NFZm9hNm5Dd2lKWUxWdmVYREZodU1NVnI2dlhxZ1RXamFlcDJrTjlibjNuc0U1LzljeFk0cnV3Vzg5bitQc0Y4djJxSHk3ZS9CaXBxVis5cmtTL0JtN0lMY2grNlFYY0VOWVp2Vnc2REREZytKKzBZZitWMTFtWDN6RllWWTFKRk9sc3dDUzRhbDRxVWM2T1QyWnZwTERRWWNnVHdra2VkZU5qVXh1Q1FHZnloTUdpQWIvQ2dFeWFsVUJxUWF0NzFCMzRmRUNxbjg4OFBYSEtsRzFacUpnVnhFM0d3VXRzSkZtelo4RzcxQXNYVEpIQ0hpVHNnSmlLc0hlaUNKWTVIc3JuOUZGRWdJU1FhU05aV2NkQlpFN3lvdEVEUG5JOXo5MzFPdUFzNXoxNFN3Rndkc3RFOHdDZDBRZC9aSEI0S1BhSkNvcTZJRXlBeStqWElzc1NpZEViaFRUd1VoWXdCOXV5ZWlNdERUVDFQV3NSdjJsK3BTZ1p4TUl4cjdIN0sxeVY3NW5XYW45cWcxOTRldW0wOXIrVzM1V2NDN3FCcWVQcnE2NDJuSmUwTjlBYk11MWlESVBLMVJLQ21EcDBhWlRsTkZ0TElwckw1eCtMN3B3MGNEdnVmckk1SlpUdWs4ZmFBTHYxRkYrYzFLOS9WSzBZcE5Lc1RZNndIc1dKUTNIaGVHK0ZyODViM0thK0dyNlFlMEpOOFpvYWtXNHQwdmRpOXRFU2RPVG0vUW5tNVVVYU1wRlA1MmZUWkVWVnpubWVnbUNDeHpQZG00V2RyYmlGTHpXd0xrRDlKSzZyeXBhQTNSb1hsMk5wdHdSY0pxalo1MkI4Z20zNHo5c1ltbmtmSFR0cGVQS25WQ0VnU1o0RXZZL2Y4dVQ4czF5MnNqdDNYZXhOc21mWENMeVNEdlhMUndxemx4ekpCaThUa3B6S08zSFlxcjhNekpWZzdkeG5VVnZJUVJIeUdsVG8wZHFEaTVOamlwMjNCZU9Qc09iRGxON2wrelRrdUdXellkZkx4UWRmc2Mra1hXeFdiLy9DbGYyb3Y3TTBWZDUvNGk2U0M4UHNTQUV2S1RxOFBPYjFMRDdtY3BmQXNSNHRpSTZRTGM2YnVEZDRhZldwcnV6K25BRTdkS2c2NkV4ckoyU1JWRnZqc3RWdTlIUWpwYitqTWdhY24yYjFXYWJCWHlJL21wZ3VrT1pYRXp6RGVObXlEaGthM09MUnpTMWs1ck5lbncwN3VZWlcycUs5ZWJEeHp6Z2pYay96UzU3MWhLYWZTb3V2eWZVRTZxemdMS2NMbXpYVEM4NExzeGdueWc5OERBSXA0dTU4SldiSEJRKzFvbDJHalBRVEdyeVIwZjhTQnVlYmRlQ3RPUmZYci9scHdPL0VHMWxrK1NWR3p0Q3lMQ2QwQWhYUFNuU2x6VHlkb2xEcVUxUDhMbGlhazdaYit3NVU1bFhweTdpY0NyMk1RV0ZzejROS2c0VFp4SktZL1B0VHpCTWg3QUg2eFZoV2FYSlJlYTVEU2huSEpoeVBhaFkwY2syelg4dFZhdFVQSXo1TzVzOW40TUlwS3NyZGYxTm5xdXRUWnUxK1RTQ2NiV0NQM2l1bDNjbzRLdzFLVjhMT3FuOWI3cC83WEg5WkF2Wk5yWGtxL1lqT2lrbUcxOFJNM3hQOTgrNi8zNUhVNnlGZ0xqWExlVDFnWE9qVHlpSTdQbEV4cy9XZjkyT3ZQeVpmZTN2K2ZNbHpIOEhKNklNbU96bXpyZEJSNmtxcnRVdklqZHZSRVhPMXFZSUFkVTZmNDlxN3MrWDVMeitPTHAzYkNqLzFFaCs4eUZmTWN4cDYydlpaTVlBTGRwdUhsRi80SldSYzBCQXlHT1NZa3FabkZqaUVYMjVxMmMrVmRjRkhESXBxSmtSc0x5ekJYNFdDbCtoelBlWGVqaXVqaGt6dUU0eFJ3V2NFL1psN0NWelNvVzNqRWVYeE1zS0pRYkV6cjQ0ODlvMSs2QVNzaS9ZeDF6aThKV1lacXlGdlFQWnR4Ti94aG5mZmJESHB0WkVMdlowUTdwSC8yQmNVMDlnY0hwVW51R0hLRk1PcVpqM256R2pxNldDdnBielRDSGd1ZDlsdGtvVGlLV0JTaUFlSlJ3RFFScHJ6bTVNbkJVQ2pqQzRaS3J5a0ZqQnMvdzAybVdDenlPTjI0RkV6S05oOTQ3bDdOdGp0WnZISnhkbFRLa0o0WjBPR0p1bWVsTDVYTUxIVFByNmlkbmJqYzJFYk1yTStUcEMwR1huL1pSYktWUFl6TEVjdUhoU3VQOXNSMFJxWjhWTDJMRUFvNmYwMGhTMUw5VDlITTNaSE92L1RJVHJ5bG81MXJOcWs1QmFYM0cvdU8rcm1OSDQ1M0FKYVBnZWk2cGtSaFlrRkdlTTc2QjRMSVpwOGZOOGpQTXRtUGo1UFBSclg3bkxMUE9YOUlZR3ZUdmxaUlRaZE1iQ3pvMUk5dlAraFRZWjZmZ0FtWkhibGVNdk5jczFiYXQzWE5RZlVDdEN4d3p1LzdvUkF4OU9ieTBwaVR0Y29RTXN0OFJDUW40TnQ1dWhtcEVkampncnlVTU84WXFYTkwzMmlYdXJPS1RjZnZ3bTRiNnNKZE9sd3Z1eWpVWWkxa24vbG4yK2tZWlNvZGhqano2RC9tUmZtcGUreFFqZXNhUzd1eTh5ZzJjL0s5N3FhcUswS0NmZDBNUU1peWZVRzRtWG9nSTRWbzR0SEF6cjdOZXdDT1RuVDRya3E1TU13YjdoNVRIYmFtdUU5ZEN4emx6YzR0aW1OQ1hLMmNPcjJrN2lLRFh3ZzZEWDVEalRxZjZqYjU0WUJ6elRhRHAwd2s4VC9OUkVJOHE1TnVjMmt6Mzlra1JYNE41M3RTNUN5RHpFN2F0dHp3blh3YXUycmgySkJsbCt6cG9uV1Qvdk9hUlUzY0QxUjhVS0pPc2k0K3RUMi9YVWd3SVZSZmdOWnhGVEZxanIwQjhVdDcrbEFpUU11cnlERUVXUUNYY1hzeE9kaTdzQ2ozVTB2YVpTOFYwRHhOMjhZL25ocWJjNVUzTDFJZlJjRzdXS1ZJeGtzSGZjVXBlSG5zKzk0YVpyOU5MTm9ZMkowK2gyTmFtM1hqNEI1WHVnOEc3RXNlR2s0Q1pvVEZVVkZKbXMvUmZLc2NKRHZldEg1RUZueEJGRnV6TFd1d3lFQlRuT2E1K0tXY3FCVTlxNGh0ZkpsK3FHaTY3cHo3N0VwM0Nwd0lPcjNZa0xHZXBKYmhuMy90bk05Q2tleW9QWld2U1hhemdxbmlFSDV0dmg0YTNXNjVHdyt5d3pqSDkyMEtMTTZpdk5KbkgxK1hTeGxMRG9JZ1RFQTFNNDRkNTl2aWx2VnNSdlk5SmFOM3ZVVGR1ZGRRZGhPcCthcGZhTlM2bTl2SjhuL2s2Z29wbEVaMmFBbUlWQ2dJL3gvcTFPMWlLTDJxSFpEcExrSUtPbG9pKzFBWnJGNzgyQTkwLzZTazk3RW10SkFiTlZxV0NvWG0yT1EyVjlRelVwNUpBODBBTFZxbFllSGdESjIybDFjb3JJelZ4SlA0Yi9pVlFUY2Z4WDgvWFNUclZqVnlubTk5R3M4Q3JyejUvanppNTlIcWFNZncxVE8zMzVSNUpodUZGZVVLZkhKVTRPRFhRZ3ZLakRubVAvSlYwSWFMMUN3MGU2cDUyT1F0QVA2TDB3Ry9JblhMbVl6emtzcmh3MW1uZjlFL3puOUttdVhIN3BFY3EyczlmSmhXN0xtQSsyRG5nYmgvUlNOTTBYWittM28ra04wYzhldEhHMktLR29WbUxxbjFvcWVzdjRobFE2ekoyeHhVS3piVjhaU3RyY2NiaWc0cFRlMXFSdVdOeXByZ0ZPVEl1OWRvMGlzWllFTzA1WnpCT3JxaDREd1kzVndDeS9UYlJHQ200eDcyd3pKeG9ZZHlEeHcrQk03WWgvdGZpeStMR0p4V0c0YmtNV0ZvN3lONnZhMStQV1Y4U1lkWGlPaUsxTlcwME9XVDNIMDJLMmNYWmNXZjJwczhmMlU1YmFhc1lnWHBobkg2cXl0Z1FuY2lOYjgyUnJNUlprdnliWXVkQ2FtcXBwRCtwRU5DN2tvVzVEa2dMSjk1alhvd0VxSjdJZGRLckpna1k4eUhrKzFvWVN2LytpSFhsOEtDUm5BTlRSb3BEb0RuSVlhVEwweHFHcnExSy9vbFZROThUd2dZb3ZQNk50UDlWRlg1TzBOZmluUG5TWTlCMEZaNC81dCt6alVJLzU5MXFUTWtSTzdtakJCSDVFaE5XdVQ3bnFkWWp2LzBpMTBRaTJQcy9RbTR5SFdzSFpENTZsOWhiZnRuWGQrVlM1OFAyeC9yWGgxaDNWSDF6OXFOdlNtMTZoTktnaytJaXJYWXFSb21xR1lxOXlkdysvek03eDN1bUdxTjd2N2VSZ3JjbUhTcm1QM0Vwc2U1Ym9qd25ucmxwYWJqeGVhNmZOZVdBZmVWbnFGQ3cvN2Z6b3RtWVg2NjU4MnJpV0JXeFgzMjhkQ1dWbDVWMWtFdU5teU9YbEM2Umc0eFBEMUZYTEliOFFSQzgrZ3ZxTFo4RVMrMXl6VlFOSGFNc1lVV1hqNzhSeHFXY3RsS0hRbk1ZZmRjUVlXRFVxVG1BQWh4VFdNcGZhS0oyTmhUNEc3N0oxcXdJRG90OVBHTmNVMWlEQ1pKdXhMZmdTZUpqMEo1dVVrNTk4ajhuV3ZBM3hEa0VZNTg1OTd5Mm13RnN3OUdpVHRyWlBFQXM2TURsUGxja21sRWxTVFJYWlc4L0s3QmJIYnRmSFBaV2lMeTYxeXZteGFpSnpkYVZQV0N0Ty9UNXVIaEFjY0dMSFJTWlp4cXlacG5rYU5qVWU3azJuSXloRjhmUGtEWFZMMHMxUjNwbm9JRVNwVDFnb0YwbmtZNHZHNFNmK3B1VGxSa295S08rdVVuTGNOYmlScFErcUsxdGVYZkJybjFtOEVZNk9iWFBLL3owcGIvZEtHbWlXcTJkcHFWRzlBQjRmd3VoZFRmRXhocE50TTN6N1ZXeHhqSFd6VE10Z1pPVkxMTVFSNitSUVF2L2ttQnR1Y3ljZGE1bnJxTXAwc0hmN0hKUGhmWDJ0NFU2NzFVVDVDUHE4MUkxNlFNWWoveHRtbG1sbFBiZFdDVytmNkN2Y1RTdUZaN3ZQNXh3eERhdndiZUNsL0tRdk9NWGZmUDVBQXRwMUpOUDlpTm1RWHlwRklhVzhjSHJQY2wyMmFlMmF1dE5abjhTMStZd0haTzh6QlJzWko3YzlKb0k2SmEyZ2tVUGc4bDZZV1U3R0IybDltM2ZabzZka05VTHd6YXRlS3FSR2o2MUdwYkxSVVhnb0pOSGJrWnpLLzFzVGREVlFlYTJpRGNaUndYUU1KTW50NGl6TThLVy9URXVhbk9lb21XSm91a2tsMW9VY3EwNjVDOHlwMkg1YzRLejRPWXJiTkRnZzMxZnF6cVNITVQ0bHBiRlB0ZnRpVzhEUmU4OHZIZGl5dWdQbVpQdUMyRUpBT0VneVVBazhZOXdRcmZZbDlXdkZhVjhQZGM0enVxdzlmYVhDR3pIcnAyekI1Q2N3QStLcUI0NkVWN1JCbE9PTXpNczRxYTFab1ZUVjdIVzNHbUs2ZVU0N1ZlRlRYZDVzMjZlVWgxMk9WM3dscnYyampiSDlHblV6aHBaTWUvamorK2NzdjhNdWwwMVZYV1RXWTFTY1NwM0h6WXhHbE9NN1NteXVMR1Fvc2lNU3lMWXhXTXRUaWs1eTBwSVAzaVFMQVdxQ2diYUhkajBMOW1kaWdqcElLYTRqUmFZMmJteDVtMXpJT2VhTHg1ayswZmRQR2FPTmlrbnRqczgvZ09ZZGtNT1k2cnNNMXM2c0N6ZktnVFVvQkV5eTd3d0xRTHp3d1ptOE1WUE9PQ3ZzVmswRE9jVDkvdnowYlU3NnJOcEJEUjIvSU51R1VaMW11M0I4U0hFKzJuYUVqWmpvQXpzMHY0Yk1Dd0YzR3V1Ykd0S2dDWE92aVRqb3dMTTlkc3lCdUtpL3BxV1IycTV0dE5MY0c3UVFQNzBPaVBxclJyemljbC96U0c1TlkvU0IyQ3pENnNHZmhCaWZMZDNSVVVneVlpRnBhV216c1JIT1Z1Q2MwZVlXSlJKY0JGcFJmbFhvRHQwMXFHSnpSV0sxQklMMktTVEgzWGVrU1V1Wm1kcytpaGxmYTN2cUNSZjdFSWlqNUdvNms4djhsMWMrNm9MdThmM0NwMTZQZncyUGZtNGJrSFBiWHp6TjdiV05OT3hIN1diZXhudTBXcktJdFBSc3AvYWpZK29Mc0RiZ1YxY09SdzIveUdDR1Q1Q0tMdC9BcXFpWVgzbUhNZFp2TzRFcmVJZGJNL1BYU1M4Q3poVWdTYkRxbDR5ZDYxRUJRSENpd0VnSW1PTjdMOEtxZ1YxOVhvOUl6aHdhQytWb2JXaFhPUnE4UVVZcWNvYlpqMEtpdGU0RkZpN1dJSUx3UGVvRVdaT1pRNzhyN2gwS1F2eDE0dnBsZnoxbnRoZGQvSi9INGZGZ0E3L2FqdFFVazlNcGhHV0V4M3FUenF6YVdYaVduL3Z2aHpXa0dXdHdHNWVBejB1blRlQk56azZMUThZbm9NMjUzMnRUUTR6WFBLYTZORTJMb3FTa2tKZEdqZXlRS2xHd0pyUnozaGxKOHlhV1Y5SXZpSFdUM0FVUzcrK0cwSFF2c2RpOVEvQjV4Sm1ObXNTMUZTN3N0ekhVYWJoOTZTaVRVQWs4dTNaNlo0aTVjK0JNaCs2N3dEZHFqVGZPVmNZUUswbnpHVmg5dGVJT3M4TnVRa0JUc2dVbVpyd0ExNVdURW1nL1B4eU1mZEdoZDNySCtZakpJMUlhK0xYcTZQemN6eWEzVEpjNllQY1dUM3RyV2RVQU9UaDlqc2hjRHQ4UkFySVBtL09MUmVSR245eUVxWGJ1T25rOXVZcm54bG9zN2o2czFVY0g3TGNBUEZpN3RTY2ROaUs3OE9YZ3hhSGdQcW10MmRVdU5WbUJmRk56NmgwVExXYktxdzlsSHI1SlJjWXRNVGdoNEtBREpQaXhLemcvaVM5akxHbERZaWU1MzVpMUo4YnhWL3dYMHBxQW0xbERSaWVRMGxIM2Fra3RJRTU2Ty9MOGlOSE5EMlV0RW1qNmdSY0V0WXJETGZIME9nMmUrZnRmbTFJeXR6M09mNm9hVk5jNWk1RllkSkxKcFg0d2lhR2VJMmtXUktvYjJqVEZMVVFwSjlmdjE1U01mOC9aczhkTXAzUTQzMkRraW92eVlWdWNrYkZKNkNqWXUxZDFVY1hTWVdiU1dlZVdXWUVDcTR2am5qUEREQyt6TnRIREorRGkydWlJa3BQTTdXUnY2T0tTaEk2TTI0OSs3MlhjWUFnajZJYjRqNUtXVWUxUzIyQXZIcjF0NTZaZ1VJcmI4cUZpZ2hmRTZkcmZXT29Dai9EQTRXK3lERHVIRmlsWmJ6LzBsVXorYWdnUmZNeW1URTM5WUVqTHpOZWF2SVVIYXYvcllsM21tMGJwa3B5ZTBtNkFNY21nNmk3K09mTXVNTThRQ1JJQzVwOFRpL2w3YUVVdm1yeHBPZXFHclVDQ2QvdjA4YThmKzZtcURTenBXTUhGcUwvR0FqUTIrTkdYVnpmR1E1NTV6NVFLQWVLeXB5Mnd1dmdQSGwwRmtKNzFBZHhVVjdFYnR2MEgrd3p5c0lVT3UyT2Q1OHo1SWhNNUlEV2xjSVdUYnY1TS9TUHJZYnBVVm9OZkV6UGMxM0J1bUhkRmF3QWZidE1EN2ZZY1pwY1dOYnlidm9rb3BQendkTzZjekxUQWhUOTlrZkdlbi8yazg1NGtud3h2ZXgxNU8wMHJHVmRZdkdaaG5oWThxWUVydG9IYU0zTzBMYk5UWmExVkdrakZ4YlRLdFdTTk9idDNJNnhxZnRHWUE4UHBnd0phVzgweVBON00xaGJIU3hVQzJ1NElob1dBalVDZ0xJajU1dzlHZi9Mc093bmxFNURLMWFJV3BySjZaNlV5c3JPd2tXV0xLb1U4YXhZK2NYcVIrNjRGbVY5Q3hkZlVIbThnQjh6ejJjdS9hU3YrV1A3UHRjWWcyR2dBNytxN0xyUEtJUTBUZzZqSStzUUJLSEZVSStCc2g1eEVOWEhrSXhsVkplY090STNXKzVLbDIyWVR0Mm9UYmRhL0JLNzVOTGFzY3d6c1VQOENhbGFmZkYzOEpmSUFCKzNDK29pb0Fjb0tGSDJ5dlZyZTBrdTltWmtwbmVrWGNhd29DQmZpWVZLcVdEejZOMUsyYVFTeTBIYmNRbzFDcVhuMm9lT2lXdzFhb2FvdWZPSmZuVXN0dTc2MHFsdmFnYVZqQTlGVmhVVVdrRFB5VFF0MkhxMnFGbWE1VmozMkRuaTd2M21LZlo2bisxZ0VTT2JGM0h5ckk2LzhxRUhKbVdmR3VnWWJNL1h0aXV2NWFZRzQwMzJ0d1hPbmVQbDZ5emQzTFBZN0JGRGtaOFBESm0zUDBxZFQ5K2ovNThncGUvclJta0V6K2k3S3dmNnJqcXRFbjFYS1dmdlBqU1NDWmlyb0RQc1k2QTZocnBKWTJjekpuMDBxTlp4UXE4czdVbW9sUXVUeEMzVTE5Yzh0THVRZGVrM1BWZzcvYVdaMlhyRHBDOXdOZ3A4RmkySnlqTlkwMWhRNGk0cWxIbXhoRlpZanRhYzRxVitrZERkckJXcURVVmY0cFo3MDFJUEFzL0RzelNJYVg2K2RLbmt2S1A4WFJDUG44cGhNSE80cGJqR2lRQnBkODVsdmdXREtkMkNZNlVyNUlUdlh3N2ZzWDdWWkpOMW9HcmFidDBJMFJxcGhEazM1WEtXYUJ3YVVaUkRHQ0VlcUNqbTVPckpXMW1TOHBNdncvV2JDOEd4OVExTmordWVpNUtpcmxybXE1RHBOOVZMbHc1OXhNaUgzYkxDSE4zeDdzckcrOWZ1dWpSTWZqRHcxeTFWZXRzOVhyYlI4OGpNK2RueTlOREUvZ1Y3bXAwKzZFNnhzazlOdTEzbW45R0NMajRYM0hZYzVwUkxDallZaXlFbGNVV0pSWENuSUV6ajNlV3p6TmYvOXhrNmtzVzd2N0hRblZBMEs5Vmt1dTZ6ZW9zS2hVcWlVL241OVdpSjFlRlE5UkQ2T01ucmhwRzNINGN0M091VlRISjE5U3JpMVhVSkFxZ3cvdWNHamtWVkZueWNVZ3RYTFNIQnVSVHZtaksvdVZXdlBzSDM4ak04VTl5WDc2d3BaNk5IUnJheCtWdGJ6UmVyWmw0bTlKd3lFZ0Z0SVpjNTFNYlJJMDJ4R01YOWpqcHNvK1RJdFpzUXBEemMzaFFCbmxtd0d0eVpmbzBqOGE0ckJpbUZTbzUvVUlMU3pka3lkYnVoSXV2QUpvWTdVZjFnZC9raGVKaVNpdkptWmJrOFlUWGV0WWsxM3FidFowTVkzekt0SlJnaWEvb1VxcytGSDFZZksxZStPYnZRWmQrSnhqZGZwT2JrM2pHMTBha2FiVERTV1QweE91OEVqR3ZDelN1Ylg3eUp1UG50OFNqazUzOGhCb2ZLTmdVWk9uS1owZk5JbTRVbTQyWXFMU2RnMVN6RXQzTUd2RG5DTER2R2pWWkMxN3o1T3MwY2RWR1lRNWdkbmo4b1pTckRqblk4OXd4KzJ4UjU5VXBWeEJRK21QQmtzT2h5V2l6REk2OTBPQmxVVGx5V2JQUU1vZTJiQmJ4WlhpcEZxNFF1UnFpZkZGb3M4Sm52aWJyVjkycXZ5ZXRmNXp3c2Jrb0pEUVN4cHV2VExGcDN3M2xhdVNPMUYzU3Zud0pGbnc5czZWRDRnUEJSR2RkemxRQ2NYcHlXTWxIR0wyVHduNlMyMFZDVWlRb1M3bkJlMlpQYWxXZWlVNVpZVGVUVkFNWSsrU0hmbVF0dGxhbDRVQ2thQTRvS0QxUEQwV1czQjVYcE9FS3ZYT205K3F5UDdJWTZlZ3dkM1VEQmZ4TS80akZyUXJhS1BjcUN0bzRMTGc2SVYwYloxc1hPZkNIRnduU1NZK0RRVWNlV0hpL0lQcXJUbzdOMndNK0hPWFFhcnlUb0lCUGl3ajNUTHlXcG1SZUtHK05FbEU2V2MyeU1iMCtLcGt0YVJzMFF4aEJCd242ekVFbi9acEVZakhsZGtERjcydnl4b3c4RnhSUjJJWXFoeGZIbzdWZW5CZUszNC9jK1VjMnBaTTA1K3ozSEFjbHJWMFViSnkwcXFXZktuYm1SNG1oOTdWbVNIditYUWRtbkVQenlpRGhLZUI3L2VIV21RRnkvTzFFQ2dGeDUzM1ErUGw0VTg5VkM2bXYrOHcydTdVT1pwbGxnNWNKK0lManBMT2puNDBGZ244QWxGTjBLMmZlNlh6UFhaRjVQcmYrMUVKYVF6SmxHMkV6eDZZdFhGQjF6dmQyeXVvRW5nNER6anZCYlFweFBRaC9Jdy8xMDZvdW1JcElLNXhMZVZTQ0xyS2htMUpGaGRSeVNBaWs2dGh5MUg3L3pIVGRBelhRWHFXS1hzN3YxQ0liWW5EY1RseVNRNVZUR1JyK2FwN3BhTFc4NmtZTVBJWmp1ZXFmNFFUMTNVK3dxSnM5YlI3OThhZ1dpeWFtNmoxRFAyWUo4SkJwVDIzNmY0cUFLbXdMNDdkWlNZVXNFeFNITGl6TTBTanlQN1FidU1OTVBLd29HMGtJcFdWQXJtWExBUWNLS2JKVGZ3QlNuSnlXYzVmODBDd1p1WXAyYkRZMFdVZkNxODlJc2NZTEFpSk9EUWhCQVFZRTRuU2t6eHdPaXZKcEtrRlRiNFJCZTgyQ28wc1dZVElnVE1nUEpOVFgxYnJObS9oUUJqM1dFK2VGRjhFOFV2ckFaTEkzdTVlcUo2VHNtN3lsR2V5VFcwSERFS280RmtlYmVZeEhhb0NzcDdDdXpFQ1dCNXRnc0IrLzJOVURPaUZxR2FibEdMaWdPZElBZ0JSMDNwcUhnOW1iNkpxWm9YOU53OVZoamJrWXFCaVFya3R3U0R5RUJPSHZFZjdwOEhEUXpBSE4yYm0vZUFOYkIyMUVrR1VVYWc0R3VpeURtem94NzFuMkdrUG9KWWRTQWx5cjNDMTBDNm5aaGlNQjlMUiszbkFEdjFnR0lnZ25wdzdzMDJLb0JnRUR1V1JCQ1hjRjI4NDQ0SWE1RmxGdVpqRVFiQVJIWjROWEZEbXBQUGJMek5hYVNaTWVNcTZNQlRIUC91Q2orMkRqbnFMTTZWSVVPV3lVeDJQdUVURVZ2K0lhelFOMjU0cXkxN2drRlZHMXhadmg5SDcyMXZFRXVJZXBCRkhZMDBMRzcwMWJWeS9XcTVCaSsrOXRVeHcwKzZULzlyRDFZL3NnUjdxOWdTcTkvWHIrTVZtZ09IV01OUkVkU2ZIcFhWYnN1SHFpZVNGYi9ubXpnZVdHUXBnNHNZQWdVUkt1SjkydlB5NVlnMmJTd2V5SEtiM3JVWlhabGtSdzVSd3lST24yTmZMNllzU3QyOFRSWW9lTGo5cW5HaXBNYnJnTVFtOGVWcE5WZGN2d1hpTkFpU3ZoTFRwNXR1RnNJajBqeC9yN1VGRW1pYS93eUdlM2VJMkRGUXlrUjNxY0lySDI1Z0JCRnJuSzNHdEs0TEFRODlvbXVzblcySEhtbEg2OHBDUFVhTEl0UExsMlR5cVI0dy9GVHI5citwOHQxWWhOMjhyOWE3eHl2NDlBejR0ZFlURlVkMnlndUtiZndQRHlhcnRwNVNQRlJLaXBuQ3k2VE4yOXg1bm5HUjFBeXZQY25vb0F6TitYa0UvWFJLemsyM1RZSDVrYld0bGQycTBzR2pHODJHenFUNXZkYWVKYTVRWDZrbis4MlN5N0pxQTYzM3ZuMWxmclArNEkrVnB0TGowNkJGekg0VE1WK0JFamxFMW1yVGtQbXd0bVNLODN4emZyM1RvT2lmbHQyVExmakE0bW9wZzZKRVJXTGpXTG1SUmFCU2Z0R0FvWldpSUZlTUVCM2dwNDVsVnl1NTJOMXVQcnRwd25SNjlzRTlQTEp0V3FKRjEyZFVyOEUvcGRDR0ZYWGR6MllaOVNrNFYrODJTZWVJVmVweHVNRlhrbzdWbVdvL2VVZVNaakNoS3YxRzR5ZDNVRnViQlhPS212K2V5dHEvTkNQQW9PZ1Z4emhqZE9jTzQ0QTJrMHZ4TUk2N2lJZURFOVVKNHVmYXhKcEYxWGljSVhkeWhHY3VsdkxlbFpNMjFqbzZCQnVnWlRDckRZZ3hQRTNmTGhpNjNlbmZSYTRadHREa1JUbFEybG5zSi8xM3Bvck54OXlJRFp4Wld2QVVFajZJTTh1M0x5Nit0MjJIcmc1UklXZm5IMzVTZWxPR2M0bWVZZHpkWDRDbzhKSTVEWEZKWEUvSmVFQkcyT0lQSXdjT1hmWlFiWHhTSkJQK1NOM0hyTmt5RTA1YjJpRStOemtTZFRGeDFvNU00MmNMNUtLTVc3VE1pNUxpbWVhdHY5aXlIbDJXMlR1M2grZjE1RTRJUm5hM0dxdWVkZDM0b1JrZ1gxOVZUVGI1c3VuMEdUb2dzYlg2NThtL2xpTTVicHc5ZE1UT09Ha3puck5BcThkV0o4MHExZEtzcFR1UXlxU3lZTkNSOERqWVViY1VFOEgwVFNaN09TdUJocHZ1b3NvZEszRDEvVFIxcGFtaDBRcW5NQnhTMnF1WmIzUnN4K2hYeTE1eWxBNE9qam91dUxJbzVTRlRPM0tSeE5QQmN6WTNVWWR0R3ZBdHJ3UE8rc3FkcWEzNjlPa040dzRqU0Fqd3VuRXY3aXljM2Zka25uNGtwN0ZZcVRvRU1kcHVLVmFOUFYyU09ZT3pERThjYWpQUUtiMVRqSzdKZFZXeEtUOXo0N0dqRWcxaWozVWViN2hxZTJud2c1bU9ySWFyUTY2TW82ZWQ5aTlTbGpMbDNtT1g3OXJlcW5jS210RlZYZFoycGFvUnRIeHp5WVBrT04wVHhxOC9idksyZ1c4WTA5U20rQzdkMExHS2FFVWg0S3RWNnNzbkRMd00zTzUwaTh3a1FjRFhEWWFyRjdCUUNkcEZuMnBqZkNsNTZSZnFYQmJVZEF2djEyYjFMM3VzNEx0K3MyaExtS01NRTZrV1ZtMkhyTm1BS2NzOG5nY3RYSlNKVDhZMmlEaVE1akdQYVEvR0lNVDNoTXQyOXNNOEpFWGRxM3JZcnMwck56TlpLZzN5NXNGVCtCS3dxdWk1U0ttQjM0ZlgyckdjVS96S1ExQW5GdE9td3NjY3ExaU9hMjMwWEhuYlFiYnhmb28xd3FycEJaaTVCaDlqZGNFTEdUV2JTWHU1VHE5RGgzdkRIajdNdXVUZ1VMaTRVMzRubUN5djdHUzA2QlFpa3lsVGpaV3pjYmFtQmk3RWV2aVVQNWhTVnh1T05UMGN0YjRaY20zV3ZTUVlHZ041SjcvaTVIakJkZHkrK09Pd3gvQmdCdGJtcW4wM2NiQzYyT25yTXNyYkVGcS9QQm9aL3BYQXNYMlU3WjlUN200ZVVOYmhkeFV4Y0hIQU9KZUFwMWJjQ3pqc01sMTJaZUxJVHZmNTFLQU5OSlA2b3VKdklyUGtMdlBjbUJQbDNlRFNtbmdzeFdmbnhGZHZWTmxiWWlYUDNvU1Fxa3M5bzNQQjJ6TWEvbmw0ZUcxekRnQlRybVNtdHZaSmZzbGVTQ0wwU1R1eUxtT1lieEhaNkpjRVdSa2h3TkdpQ2VSZHZHaFJhS29HTi9oYkttdDA4OGhlQTRlL0p1cldOVzdiMjZEMXBNKzMvZlRtak53YnlYT1hkK1NZbzJieEJnZk1Ya1YrYTVIMThGbkhTVG1mMENIVUpoalora1ZWcVYzdE9Ed0pEKzFXWE1scnRYaFBRRUFaeG9kZDZwMThNOGdPdnEwZmkrY1MycjkrdGJGTHRCajdmdUZHZnFwQnlRYzllR2ZCck4xeVgxYy9MaWJsZE8wWkcvTGluVTNidUxOSEZQanY0SjJxVno0OHk3UU1SRitHNCtxdTJhWG8yNmkrdS8rZWgrakVuNXBlMXRrQmdSRUtZWCtseGdvQndBVTRmdnhoakdsa05OT3hyRkRMekhXdmM5TGUrZEhic1hVdUQ2OUlyMDBIRkhtRTI5dkNBeFErc3dhU3Rkc2J5VE5rM2t2eFdQWkJmTXlUU1l1d0lnam9wWkZtMmVUMVF0OGoyclp1ME10enl4ZXJhbVQrcGp4STgrZ09tMFVEcXdaYWp3d2svQlhsMjhUUFhaR2tLMlY1dnJBaEpzR0dyeVJzTkp1M25mZ2ZUWnhwTkp2YkcvYlQwenFLcXFJb3JUcWw1cWxEVUdOT0tZb2FZNTVTVlMxSlVUV2xwcHkyaHRaUU5iZW0xQkJCaENveFJwUVlUam1xaEdoalRFeU5NYUVJSW5uOTM3WGV0ZDd2ejlyM1h0ZCs5cjZ1MzRmNy9sWXNudEovRG41T0ZoNFMrTEV6bC9aOSt0dUU5a3VsNEZyZ0dMNTVSMGpBemMyZjFCOVFHblBGNkZSRG03SjA3eEMyOHgvZ3I3OGF0elIzL21xTzRGeVkwS3pJTlNWckJQa2NhdUZkN0FUU2JLeE5nMDduYncvT05GTFZqTVFjQ24zQkp4T3FrckpWQmpVeE51V0l4dXR1OFg2U1ZtS2Eva2ZGc2tpZ2o3SG51Q05kMHo5bmNkZ3NkVHpHRXkxcGsrdnp1aXdaL0xMZkJ6cWE5ZVgrSjlHWHFmNksxaDVuRnFVKzk0Q3pmUjNzcysvVEZ2WlY5OW1HdGZEM0FSRUlLUzByZFQ4NXBuaGE2Tnk2cGlkRFRTZnZCbkExUlBNRGFob2VNUS9CalJubzhQUUlCK3psUHlIcnlIWkhleFRaZUZtakU3ZXNHeGxOS0o0MWwxRDRjdS9FcDc1Yy80UEFBWmE5V3ExZzJuOFRKNWFpTlFYY29meDdzazVOZU8wOWhnREdYL2F0cWZxU0FTSGoydXJzUzVBR0V2dm9udDdSYlE3eUc1NExxQ0c0aDZCUG14b3JHMFc1UG0vV1VkUzU5ZFV1dnJSc2FDTjBvSHh1MUI2cDVuTmg5OGo1UnVHeXJxWG42Rks4RDFqVU5sZlpURjFyNTQyWjUzcjAxRHVVWkhuMlI4cDFsSVB0U1FMaTVNUk9LZXJkZlk3dkZ1Z29TclVJaHFWUTZCNmZZM0gwL2VmU09zMTNqbHpReUx6bG1iNmlQWFk4VHVqZzZMajg2QWZWN1FrT2Z6UGpaaGRDQmpGWGpNUUZKK0s5U29lcVorRDZjNTA5d1NuZUovQWtXVkplVHhSdkR5S0J3ei9CZHFOYW14UGRjMHNxVmg3ZnhZK2g2MXNZdWMxYXFjSmVLek5ubUpySkJwcnkzUUVIUjFzV0IyS3hYTUFWZFJOT1p6RG9kNFVsWTVpU1I1U0NwSFg2YlZMTXUvS1hNdVpsenZrVE5GZ0N6QlNpVk44cnhxWng4UG1ZdjQ5TkhFR2RmZDJJTmJuTDBFek1zaHVWNmZHK1BvYlZXUHJNNkl2UHIzMVBJVFJydlMxdVM4aG9rYmd1ejJEVENOWm1pMDhtT2R0c2VWRVdqUXQ0NVJESEcwYytOazhFckk2Q2ozbkt1c0lVN1NvV2VFVzFmV1BBaTJHUittWk90M3hPSXM1S3NrV1pJQ29OaGpqTkJWQ1Yyejc1bHNBemlUWmpPL3BjZ0REYklNbXV2cGdTS0RVejd6UVNOMUx1M3BHMzkwSUkwc041bGN4MjVnSmV5c3VrdTg5K0FWR0VhT2JyV2d3U0RVMlVTVVdJY1FISFVKRUtFZzdIU2h6dmcxakFCU1FTL3RKRHBEVnU4c0puVEJtRUZNeHhWTWlQUjU2ZFo5WWxzOE5EcWJ1SEYzOFFhMmRabi9YTkVrMGlBNFhXZG9aK2ZLckhFN1QzSWw5K295ejlvcmorUGVFeUlUc2puajM1Yy9LS1VFajROVnVOR1o0cnFKeE1MVjBmOE9WcERXVFpraFhDdUtoMnZ5YlR1bWs2MCtMMk5PSE5SY2JiOTc5UGJtUHZtdHMrczEyNGRRUWJrS0I1cDEreUh6NldoQXZvMFZYL1YxQXRnNjNON01vRnlKS1c5TmM4akwwc3dZdXpoZXFvbkVISkorRUM5NDNHenp5MWJnWDFXQ3ZhdnBYVUNBTmRGbXNoZE5ZM2l5T0VEQUtxdi81RjhwRndjZm5jVys2ZnQwWGZWWmpLcTBjNldvbVRGWnhKdi8xM0JPK2hzc0pxTG10OFBmTEdMbXJjN2UzYTFsV295WTVUbDN1dUExTUpHTUlKL0x2cytwK0s1N0N3NVZldndhSm5mUWFmbmozTC9kNlE3YXZ4Q090Z2oxSjF6SHhEWjFUT003aUEvalp5dWVYWld6dnNwT0RoMGM5cWkyNmxpUTlGVkt3dTNhak1sd3hjZE1vd3FjemxHOVdkZS9mSFNTSXdaUENpMzlVNzRYNFh6eFVqWHgrRnNqRzVRMTdBc2F5QUNwejFMUXh3eHhxS0plVHFQUmpMekhiUGpNRnFOVmliVHV1dmthdDc4cUtjaXpBZXNlbU9ueHJHc0dkMlhSNlJPV1NCUVFRdVlPOGRWQ3EyUHlQa1V2M3pYYjBFTEc2bmNOSmdFRGJvcitIek1QL0N0TllaZ3pEMm0yR1dTeTRyeTRQeEZuT1JQbk5saEIycDlIM25mZkFEemxjR29xZmZieXhzSkNUa2NTd2FXaXc4K3RETCtGekdoL1dGVHgydDhkWlh4YmZMbzk1WU9lMmZkR0Q1TWIwM2U1MzFwbVFhODNyYUVmemVMSDdLNUczUzhVL0EvRGJmNnk3eFdnMUV2VWphNllnNzdBbGsvaUhmbk5mVHJCZTdQZ2xYN2JuOHA2TjI4NTZFM1ZlMWZML0VVcjBxbjB0alRuZHBWT1hxMmdKMC9HNGplakFwSitvNmVQZDdWckdzWFpFZUZMakljOW45YzlYQVFzbXJudHNEZGdreEl2bU9yVDRlb25yUGd1REpqaXExN3JlZTNDbXQ3S3V1bWNwWkh0U3p0OFNnK0RzL2JuMlU1QUowcFR0bHR1bHVXWnJlUitZMFBRUVN1cjlIcFJEbkVPdUJZSzhKZ2dxcnp5dTZoMGE2SzhMV1pUV2o2VE9YUnpVYVZhTlRCUFU1d3JCWHRhTG9nTUV5aS9zRzloZzM4OHBKTDl0QUZHUmFFUmtzUDl1SjdmYnNFdndQcHRJZkltSXJOUnhzV0w2UytWZVlHemFvTEhHSmNyL20xRHZQM3ZPTUZ2K2x0S3ZPOWxxTWpkU3lBVXhiNE8xdGNzbWFlellOOWUvOHNKT1hLZlpTZGpGaHZlYW5pU2cvZXpVL3ZURStQNHhPVG52MHNXS2V2M1pBWGJteTFkeTZNZmpEclg0am53a0dpTVFGMUxtQkFUZC8rK3lIWVFQU0lSOWxhaEU1ZnJhekhGNVg5ZlcyUm9URXhRTHNPb21kSGJpSDhKQU1QZHRwaDdqbjdFaXMrNTQraVBJczNoMEtJbmZWWW5NUDdscjNSRHlDSjB6bC9xSjZoeldyTHdPVkZ1UXN6NVhXODd1SzhQaGFWQWRrQ282c2FOLzRzK1h0aUtYWDVDZFllNEYvc0RyMnR0dHBIUW54eUhOZXQwOGZMVFNSVEEyZ0kzZmZra3NVeXZ3SFhEeUh6VGFLN2hwekNza0p1ODlJa2I1R0QxdGRibmh2MlRxMXBYcDFPSkNuY1gvOXI2dHcwUTE4NXRWdmpya1cxT05RSEs4WE5VUFJZcVV0YThzdWljS3ZKSzNSM05JK0lXNlpDdU1iUmU2Q0gxekVQTzJScEUyN2cvdm5FTjdJZ1JRTElDWEFRa2VjMUZnRzc4L1hyQjVacWEzTi85V2xGZm1vdHZCOEptNGUzdWUrR3hFUzlUdGdiU1R2MnNLUitjb04vOUwvMjV3dEpwSmxYYjZXZzJWSm5NLy9hZGg1REkyZ2NiRVlVeGpXRTJhbG5WRXpTYS8zZ0RhajdSdmJSMTNBeldQckQ5c2RtTHhXMDBZckEwdEtEaUVCb1lLRFJPbWVyMXJUUmV4clI3a1FBVllCclk2aTJlVk11QnljZVBrTUE5Rlh0ZFNXWk12a3FTM0JCQ0FGSDQ2aTNZRExWZ1hyangyWWhtc0E2TzRlbUJnWVhBNzNCYmZYdDNsWXVIZnZ6dEI5SWVhc1YxZno4bjhmS0pRd211WnB2RW1QcE1iWGUyYy96S1ZnOVBWM252OW1WbGlWdzV2ZFI4dnpZMjF0Q1Iwdmd0YkpIcVpOMGUxV1B6OWFwVFU4UjZiaGtIL0NKY3lieUR1Yi95Z3JJR3ZoRFYwRTRYRU5VU3NXQkJneXhKVHIxeE42QWZ5NWM5NHJ3cU45amxLWHZMWTBmaVY1ZE9sNmtKYXNSaEMvY2REUlBZWExXUGgzbEUzWXRPWDJTNVROK1MxS0Rsb1RXbHFsOHhvck5aSVRQRU95RDBuemRoc3BFdWNDUXVRWEg0UTRmaUpoWDJOc3lrcVNVRHF2cTNTWFBxRnNqTDZKeVR1ZjZ4NTFyRmF4NkM3RDhOZGV6OUhMcmthTGVTdGlmMld3VGFMWGpWYTIrem1uYzJmMnB6WFlSc1ZDeGZUUzRyNWRLcTRJZEljY2lBLzBCV2E1bW5NQklsVzFtNDJUMjRKRFdkN0RQcUpXNnNsUmNUVmF5bUh0N3h0ajNmdnZqTXR2aVJBZHhzSzJNYTZUVXgwOWxpa2hGYlVsS0l0bzZTNlFuellUNmd4dWZYOWFRKzY5bkV0eWdMWjJCaDF6ekVMOGYwamZvSkVjNnp2Uzd5YUNFcFlXY2JxYmYyVWVlcEJRVFJNUzFyM3B1NCtLb2pTRDZvREhERUlUTlBTdE44ZHRZNDhpVmkxRzhHN2xKbzlwNllLdUsrSXVBb0wvSFVpOGVRSXM4dFovbm54SmZvaHdCTDZYdVRUN0g1eGlGYkR4NE5TbnhPZkN6VUNhcDVNN3VPTkN0MWlybnhSd2ExK3BuTzVvYlNMa0RCTytNSnJwT1k1U2NTajBsSFlEQlp4MkZ0UGhmd2ZGbzUyejlxb2QrK1dWU1VmL0liV2d3TEtrMEVJZitSMDQ2ZGxTa1NzNDh5VUczTVBSWVAvSkdPNnpCcmsyc1RKbzFzSWx6ZWxkbTFjUHZDYlM4U0lIanB4TGViMmhQNDh6RE11S05wdUU0d3ZVNEUycGUxai9LYy91YzJPQW83UmJqTW5ERVRlUENSTElyK01ra2FDWVFwTXU3aXkzeGZqSDZUSWhQUkFoYi9nM1NESkhZOFJBVStkTmpEN0tmMi9QMmQyN25kbmJhQVhiNFF4M2ptdmdWS005MU1WcXRhSlgyNFdFQW5UMnh4N3VGRmtSNHk0MXRiWTJON05NeTJIa3ZWMjdTVzh2U2tBY2IvSkZUUFJxNVlRamFiTjBmQk40K0diK0xuQmFlK091dStSNjhNTGJQdkV3bU8wTm1lc3NnZWZVeldRakVVWi9zcGJ0UHh5Ujc2TE9PQ2JNRXlaK0lQT0NDL2djcU5Gb2UzNks5YURmQXRlUWZHZy80UjFvY28rMFVMeENYUyt0ZjdFbTJEWjBOVkljSTJNdEZTNlhWS3lSWnZrVVpWbCtSYnZTejlJZTg3cEVhaTlOMXptMXpMdjhXV2NFVktVaFJ5L3N3YUpEME0wK25LbUI2U1Y1UkkwTnl2SlcxWEZjZnZUdFJwbFkwaUJHWVo2WGg5ZEs1b3loYWMzbHl3NDFsRExycmFQYjFOL2szeGo5U2FRWXZNeUMvRmVhWDB2aXdZUXA1T3lrRzMxa01ESjBHV0tRMzRjNXN5VmZuc3VjOHU3YjFVNTRNalRnMXJYOGIxbkVYbStjNU1pYTRyZ1dRdGcveXZsRFFNRGpTaStvM3RzNjlJOGZIcTRyb2lrZUF2Uk5qU0RaNXNUUmc0V1VhS3NQVjEyREhzc3FlVnRjUTJjR0tsb3h5QVhWMWxRRUR6MVNRaXFudDMzRjNTWWRWdXIvR1dZYzROUFFuci9oOGNMUE45S3dxWGo3cmpnbi9QRE8weFRURHdZOWNzTTR5Rm1XUjQ5ZWxIL2NsYU1QNnVIcll1WGpnUldrY0srTGN3UU1TajF0ZVZMcitYVFlrVW12NWltaTZ4Z1Y1ekhwMHZRRzRrUTQ5UG92eTJOeUVPRjUrZHVGTjA2WTRkTm9EZGYyKzUrYXN2MURPM2NSTmZicGlvMWhIOUVXU2pZYU5hUndsM3A5SHdlNC93aEtMelE3czhNR1VrY0xRamtyVDRxcUdUb3YwVkQrNC9pcWJSTnp5N3hOdzFmMlRLMjN1SW9aZER3K21tcW90MnBESnBtUGh5dnFJVjVUU1hYci9GTlFxVXU3ak5Xb0dHZXBuMDFmL0lOUm1iQmJoUU1ITWVWbGl2RnNDUE00REFuRlN5SCtrYmxIWVBUM2FET1JQWWhUOExOTE1DUlBSVUVzV3VmMVRsaGpSL0hwcEY2aHN3RVRwSm1meit0LzVYNitLQUFUTkZZb2NCMnYrRng4YTMwZmVYSXlScFlwRVg4Y2NTN0VmZVZjYm1Qa3BXbWxRZWNkeFRraUxIVnFnUmZNa1RNNnhyNUNLN0wxSkNtTXoyZHk2TDJwdXhONWtSRVRPbEZOdVJxbENrN2lUUk5mbWJ2VHl3ejBGeXRWYVNFN1ZtQ0F6NkYxeklVVTJ4RTFVdmNiZFN4NnQzQ2dNaENZeUJSS1d2ZEpYRmx4azhVMXRudzRzMnMzS0dlSUg1MjBXRjFrdWRyMTJST2RFL2lySGp3K1l5TWpablZDdWMrUjNtc2pTT3B4NnV2L09mWTViUDZyQlBRTnhYSFZsUFh6cllwcktxRkpKZUdlcVQ1MTNrQkRrUTk4cll6UDJJaytocnE2YkprclZZcTFVQ1ZuWmFVK3BQSTZpR1ZGdDAzMGJxYUFCSGU0QUtGSlZ1Y1hrQ2crc2hSTzZuMUgxODZDUzh4eFB0UWcvNlI0cmx6L01SeEtpK1lDZUdOY21ZNzVPa2xxSHp0dzQrcmhCZXVpZHEzNWZZUGdacnhyN2NoVld3dEdaSytRQ0t1ZFNKYmFtZTFDdkNtVzRJeStzbTlOdVRjeCsrVWdvb3Fubzd4Qi9TV0VucCtlMm5nRXNlNGcrNlpkYmZvOEJweDBDNVR5czNiOFVYbkRSWmpaNE1SRWRDTVRabVNaUTNrOXRoZmdMN2VOY2FOcWZjZ2E5eGdqWEdObklNejFNMk5xb2xuVTMvdVAwYm81ZkpPMVB6UjNDTzMxMDZPMnJPSkhVbE8wT0tFQi83c3E1Z3AyZjBJVTNTc2tVelpzMENCNzJ1Z3lYcHM1ZU9wY2dldGZCVjl1R0t1UFlNdGEwaXJld3NwYllDK2JqYnpHLzN1Mk5aYW1US1crd2RpcTIyTzlzZnhheXVCK2gzaHY4YmZTNDJnVllKbUVzdFVxVUtWdHkzSWs3NnF2UTh3SzBrK2M2bDBobFhPUHJPWHYwUDBBTTlMajB2VkFkLzUxc2ZhMWhTb241NmVwQkt4S3VMSnhqYnJLdFNvK1l6RVZ5OWovTXNYdGVpMUZUb29Gb3JJenVxK2IrZjM3N1N6WmIvaks2NlVHaGFET3ZPVUp0Z3F4bnYvRWd3V0FqdmIzYjEvdU41eHlzck85bXVEa1dReTRjTkxJaGZNUkFlYkVkc0Q2R2lZck9PdUgvWTg0TzhzTEkydG1LOWM3U0kzQlEwRXdpczVTeUY1UXpWaHI3S1FYaHRLUGhFK1lrelFJL1RVV3gweGd3ZnlHOWxOS0VLSE5FcmtBeW01K3FQbFRrblpPT0kwbmNSdzFNK1B1WmxVVjhPbmVoQWd3NzJubHMxa1EyNFhsVk1xK3kxakNVdThhbkdUS1VMZWEwS2c4Sm9nb3lSSDRKYldFZzFIYlpkWUNwYzYzak9QU0hzM01tNlJZalNtODdDWjZqc3dWZjV1NGQ2MC84TDV2ZmVJbVBmZ2NQV3RWdkg1eUVwWS9uTFNZT09lSjJuMTlBSjBXZVRjc1lxNENiUXZDK0JtMmZiMHhWZkI4YlNIWkRVdDFJM3VFcUltd3Z4NWE5Qjh6NE1rWWNkYncvTEJBakEzeld4N0duOEREOUc0dTlkQmt5MG80UzVsOWJGSi85dG5OY0RPK050eWhmc3BrYVZLZFhCVzZ5NU5wRlh1TDRwNzlJdllKUWFSM2pIamZDV3BmckNoc2t3QUtOQWp6a1hTc1M5aTlEaFBVNHJHZDFJVEpoRXp1MVpabU9UcHNOVWdoSFZCdi9vdE5jK3NYTkVaRkVmcUt2WFFkeTh5RjdCM2Irc0JaMlIwRlQwT1czSTFWdEQyL1Y4T0RxVnhBRXY3NlIxWW9rYzY0NmNKVVpNdEdpZWY0QnRDQ3BhMFpkZDdNdCtnRjFFSmtXblJOODJ1TnhmYUo1c0RXMW53TDRMcktScXlsWDFNYkxsRWhOYnBHdkNsWE80THNyUDAwWURlaWlURkorVUVoQ25aMGxBc3J1V0kvdnZ3aEFIK1FBRWlUaXovOVRzbHgvKzhhL1hSKzZLT2pvRkxXaTNsWDlUK3hHaFVIZW9odU9mWDRyL0kvOEp5QjZJSmhQcy9WTitVOVg3ckVPZ2oxcHdiOWwzNU1OZDRXaTVJc3FLUEZHaWF4bkcvVjNHUHluM1Z5bkVJcER3Z1hhMWhxZURZdnV5Wm52Y3hHS1EvdmFkaDdqZ2JGN1YwTjc2S1dKSVV1bEtsRVdCWmVLbm1Wcm5XcnNZcmk2bThXcEhMZGFxL3VnODZqMmxxNzdHMFdrb1E2Ly9YQ3lXL1JRa3YrdGFxb3NpaDZiS3dFVzZhakNJOWRyOXVuNzBOMjFGY0V1UUJSYTNQUytoNHlveVdMT2JlOTd6S2Z6ajZQMksxbGZXQVErMmN1c3E1VHJWVy9qTElpbG9tei9FYlh2S0RlVjBhMWpxemNnOCt4d1BOblVUUkRPZHZtUEd1bWM1THZuNmw3czJmQ1h1TXVsTmUzRUZvYng3UXVyTmZWS0dnM240c2pRZ1hUd0E2N25YaDJXZyt5V0FpVUUzT0NxYm9ieFlJZFdzVUVNSTA2NTRjVGlqWEpRUWE2MU9BLzRiekdIY3dvK0NwMU9WNzlDaU05SFErcFl2WGJqeHFZem0xSytVZmxwUXFsQUlXa2ZnNVNIMUFNbDlMUlhuRDRmK0VYQ2h6SU5ZR0U5cGMzejZTb0RDcy84alNOTDliWDdQS3BubkIxVjduWlkzc09aUVpVc1Vmci9ZQi9jMVN4Y0k2czd2anhyTXNSb3hlRzNpNTB5VnZhcjdEMk9KbEp1NUxRK3dEbVVBSVd0aDhBbGlWV1NSVlRpaDdiNUVRbGkvbElXREpRb0tpUXBld3JRdzZnSWhnWHdQUGtxSElDblVBNEVUNXN4TTlLT2pMU1BJdlQ0d0s2UExrQXFGK2ZnVExqWk9vT3c3Ykhtd3ZZYytXSmRlTUN6ZzR6R242OWMxY2thc1ovWHhXczhSNEtxZjdLak43TmFMbm1uM0kybzVLZW04SVAyNDJJYkxhdEVnd2xScFVqZlVnbjRjOGJoeUlHWUxGUHZWdzFrWEVqaUU5SlJFMitBUGU2WklJTVM0Q2FpSnpEZUVCTzkvcUdndnFDMC9XU2tqZUNEY3hwblR5L1lNOG85eml5aEpFQzYwQ0hUUWRTSXZwczI3OWgwczdCbXBhQmNUUGRuSW1kTlIxaGxtcHlENVhSMkFLU1dMK3VSYWRTbGU5bnhVT2Q3TUk4cDBLVkI2NVhUOGE3cDRRVTZYWlhWNHc1ZHQ3cVhUQlN2di9wUjZwVGtPcVhhcmluZ3B5a3ZmbWwvU0kxMWNXcUN4QkFtUW8yZW95K0hXcFQ0T1N5TVpuSnhIRUJMenM0NDZxa2JrUURjLzRTUzQ2bTg1dlZyWnJPQ2psV3pld0lSYmpBQWxreG5CT293eSthODcwenRPc01jWDNZdVdFWjY3ak5tbFgzdCszUEZES0hhUjFwN2FjM2RuUnByd1p4cjdGdGR6NUxYblhKNGRBTE9Iekl1ZWQ0dWFxZmJqRXFyRHVkd2tHK3o5bHZqUFRpUmhYdk1uNUxWWlRRVm1GdVlZZUxZdy9iOGxXbDlXYTdKNlR1NWM4bWFHWWV1alF5dllvT3ZkejZmYSt0MVlMbVBzandQUnczdUxUYnlXdDB5UnhsZ3JuRHVaWEtmbkpVWGxic0pjdzJSUFdHaTZjSXNKTFhacUhDOEh5dmlLWGV4YkVZL2RNazliRGJFVUh5cldPQnBlazc3VjMrcEdMcHA0blh3Vlh1SXRsR0dMUHJPWlpBNkVDYTJYS0IyZmVuZGU3blY1cXFRbTNzQzh2Z1RZdmRCT1cya1RyTzV6bVU4MXNac1F1T2I3VWRRcEp6K0dqWG1MQ1RneW81OHNZcEZUbno3bzdaU3QvQWVLSFh2R3h4dWQwNjcyS1JvK0pPbVpQc3U4dGN3RTFwUzlCYy9TenVOUmZ3d1h6MytRRVgwQzNFVkFRZHRNSldqcFB5S1Jxak5zdHZQcUx6NkgyY0RLdk1wVmhWSUQxcGtJcWd5TTNqOWM0NGZLazNyUW9nWEUzdklkeGdFTEFvTEZzOHowVTdMemN5VHYxUW93N2o1akdRVms3eHdodlpNeFIzZWI3all4bGxWRTVWNUNHSXBROG1CeHRvYUttRCs0N3I5VU5TM2NYenNLemlpZjYyOGJTWmxPZG9WbkF2cFdOQno0N2hsNjBjR28yQ2crOGdPU0srL21vS1dWYjVITnF3YXdqdnkvRnJEWDBhWjJ1cWpDdWtDaHhRQ1dsV3RFb2E3SFpiOEsybFY4bmQ0L0gwTWJ1YXBia3FVcFZrbGVUWVZ3TUgxSHVIUWVSNXUxelo2cHI1V3k1MWFscVZUb04wRzF2Um8veEtQYXRENCt3aS82R1IxQUNYTkl0dWxKWTFlNXN4eStGSEgxcXpOUmtSSCthS2VJbVFQNEtCSFNyTEhtM05yZU5zQ2VZZmdiY1hKbkRydGowNk1HQVRSTHhHL2Fjc2ZqeEl0b2tQZGxHKzJqaXpjYlFtNnk1OG1jTmZkV2dUODNkS2R6M3M4a1dXR0pSd2pqbWNhSUJBUyt0MEljL0pCdXlrODN0MWJDQmhVVUVFZFc4KzRFL1VzK2FNdjlVM3lsTlA4RXkzeCt6c0t2Yk5zaFFoM1pzbjJIcEhwZmdvTHVDTWdXQ3BQMEdDNVVhTHRhWEdFNlJaRFlkL3IxNytxNGw1T1ZmTGF2cW14OFFUdkNudC9lOFVaL0ViUHlkWG5FRlFwbEZSdEdFQ25oeVJiNGxibVNXTkllYVFuUUtOdzZjOSt5dFpFcnZoSkxhTEg4MHJ5TXVHQnFHSTdwYTJ3SVI0S1ZCS1RFVG1KRVdnSUxySXlyNFIzOFEwVHdxL0lFR015TFY5SElqMnZGMG42S3h1dGhnbDEzdFphSWcwSk5mdE9nRVdTOEh3T3QrNjFWYU56eFZIUmVWY3VkVDdVN01PSFA0RUpYLzQ4OWt6OERQZHZMUHdkeWlENGhqYlBJZXl4RzRmVHg4WG1iVmZlbUp5Ync1d2VnN0ZmSmEyZVNlQU9SMC9EMVZ1aG1EdHdVWm1yS3pqdXd3K3F1QW9zVFRkR05vZDFMb1gydTdPVFJTWTF4VDlzZ0RyeGRreXlkR2RhTUZIUXJJZXN5a3V1d09YVjIwU2RmR0RibFovYjFWZldGQldpVUJ6QkM0ZXV1cEFUbk9HUVN3VHRzWHlLaGNna2RsRUVJbjU0K2h0bkJMN05tc3puSHFWWlY0VGM0c1ZVcjJhNTV4ckpNZHFQalNuUjgza1VJKy9QY0ZTL3kxb1pmKzVmdUpKMERwUVdwRjJLcXBIZEJvYTFiNktyVmcxa2sxeEdHMUF3NzFwTWpVYWlMbjNTTUZnQTFEVjBFZTJLZ3VzenNFRlVnZUx6bTdOejBQV0ZlVXJrdHVRU1J1OHljWGR1OUxQUzhhd1lkam5hNW94SXBUY2xIQUZEQ3Fsa20zR3NETGdDeTVXZkdOd2tVaENHWGYrT1ovRGMydThndk94NkRTNXorSGppcElUWjhTdTZPNG95bnoxYkhhMWNkN25oZXp4TzNPL3V4WXVLenhZc2VuUVVQbGlJdWFRcm00WmZuM2pWcDZWZ0ZmMXVTTE55bVllbmJTY0tJTVZQb2NhdExQajJCeXk3OWlDZVpLT01BVjE4WjJQYTJNTmhKaHlhRFE3MXloSEFORjFId0h0K3hhamVHZ1VTcDlMUDM0QjJDek1yK0NrVG9hdFVCSkJub1ZtK2xvV1VKT0lxK204TWJxc1RxcnRHU2c1RHlTQjhOZVB0U1FQSE81R3NHVG1oYzc1eDBscjUzUEN2VlE1SXJiU3EzRUtvK0dHaisxSU9OellGTjNsbVU2UysyaS96ZTlEQ0VzQlFxd0VZaDlGejc2YzVkZkFtNFJvRVgvdEJqQkp1d1ZKUk9kejdrZ2hvcy9KZjl2K0pYL1llWStnS25XTWJTZ1VIeDVLTWZ5ZG04NUJtekloRmtMYXh6S2Q3LzRHWEhrYXBPS1F3eTgyaWs0b2t4LzBUbE83ODJCeXFEUzd6S3dHNnRYNTJFblpYTWloY2Q5WEkvV3lLYTFXVzdqSVNLa2IvS3JIVmpDcXBWOU1LbnVWZG0wNzFPcUU0bWtTTnI1UVJiZnlVRkZQQTYwR003T2xtZjNQV2VMRzFTZTZrUTE3MUdNeFp2UFl1VkpVbzZ2SHZtc0RDaEJLdm55U0dVbWNqaWJPbm5yeU8xanlsMTU2RWs0Zks5YzFZL0FLM053d3RqNURlZjdrVVFjTGc0QkpENWd0ZE8rSlIxNVh2WSsvSVpUYitiZkM4ZEsrY1BIWmJqMzFSaGtCSTRsWjFzQy8vcDJVdkQySUpNTC9TTjlxZkNobkNSOGUrdXcrZVhOQTBOY21wWHVrZVRjb3Avd295NzZkS1QzK29ibXhZWFJOSTd5R0M1akxsem5kLzlyQUw3eUtyY3lLbFVsS1RLbWFoUE5hZjJiaERzMDhQWWV3NWlFaDJnbFZyT29BZGdCTUFSbXNKbXI2dU00OUlES3FXKzluYnlncVJkZXZKVzBwVHhLdWFseU50WXEvenNBa1pXSnRRcnBNQ29wVDZkOEtxMmFCa1VoOWgzaDNoNkFiZUtlYWpUbytPT28xU2tXc0JYbEM3MExDVGxTMTY4OHR5NXhvKzZwaHNieERVeHVWUU9zdHJ5N0xwdzd4ZnJmWWFyTU01enBLV2h2TFkwNEdzWjlKdUxKM2ZJMjBvZ2hmanBLNGdDQkVxa3dqc3Zjb21ycmNZODFMYlVLaUFyZ0FRZHl3bE5zTVhOT0VhWlpSS1doaXpnUzkvSzJGYXcyTTdDdFdhaXIrRmgxODN2UGVvRmhIRFhNWXhpY0tESloxU1daQk9IejdLSytZa09Oam1EM0gxbWY1WEU1SHdlV281aWtiWUF0V3grSGZ0dG9acGZEbWZxUjQ0STRIOXV6S3l0WUlEaVJzNVVjVnBiN3d3M3FZbDVtWDAvWCt4SjFpd3ZLS3IwZ2czV09rV0FLTXpqbWRmb1FRNkI4ak1maHFkLzd2NHlURk5wbmJsSUc1MnhReEwvWjJDdXhFYndxRC9zRkQwRkFwU0xvQmdqWjluKzRlOFNhVXFnNHoxeGJYZnJCblA3WVQ3WS9MT2tGcUpMZHR3NUczR05XMVRtKy9QSnpTY1RsWlFMdDJmblh1ZWxZWnY2UC9RSk5Vb2w1SzlveVA3cUZsSTFSRkdDMmxkUlhUek5jSG5GZkJ0Q2R0SVlXdnBCUG5HOVIyY3pYVmpzSFIvQnJSb1VlUGxLTm1kSU1BZ1ZDN3pYS3FKbERyRUMyNHJuM1lZOXZpOElCdXlFY1JIWVBDU01ORTIvMGovOHFyVDRwdFd3OTJMeDBJYmZlS3Niekp1RHkyM3VUQlRQK3FubEg2NGhZWDhHcmJ2LzcvelN6eXp1QUNYdHhZUUdTc0JQeC9zNGVxb2NGcEhvNHlPOElkMGxIQ29ScEMrNXpzREF0VzZMNE1CRDNCQlpEVjgwcVBRUDlDeGp2cldEeURrNGZ0V28zYStkWXpkY3ZUcUk1dXQySDAzK1NJUHNsRjJFOUVZOTBUQjlmTXUyVk5XNEhGSHJtNVN3cGJNZkV0K1RJWkJDRDc1QWhCNjVkMmxCVkxnQlpNVExrWURkZkN2SStUV3BFNUVSWUw3bkV2blhVYmxFakNPL25RVkJHU2NPaUJvZjZocUhWYnc5aDgvcVBQQWJPSFJpdjY3Kys4MmRIR29xZWc1SlJBR0hhRkkxT2tzSjFsTjRKb0VLUmNTL1EzZm85THUrbENRaWZkZUhOUFIxdTBKUCtDYTlWcHArMnJqR0xNcmJRc211WmI5U0M1bHVqMFJvOTBIdVQxaDZUMU5mZnB0UTJEaXlFVmhvUmZvRVpoNi9RUDRpWEFMYUxhMDd2cXBIWmVON3VRL0p3TDFrNW9lOHZRL203UE1VV3B4aXhYeS9yNEtsMk1oYlhGNW1VTHMyZmdSYXhVSmxhOFJKZTBDMFlyYmQySDJpOWlKTUUxNkV0ZXVtTkxWVFl4K0U5QjJXVVh0cDhCSjl1cGZyWkNRK0VvZXFlZ2xwZUtBSkFVVnNrMkNVS2VYWmRqQ3VaOGFIS3RlNVJpUHJHdU1lL3hmQ2ZRZXdkYkMweTVjdUdWVTM3ZnlHTkNRd04rUTJzUzB2Ump3K2l2Y1FOZ3JzYkU2RXFVWDE5QkVOTmNzSEdsajQ2RENacDFyWlZzODB4bFRFMWVrTEx5SjR3UWZsaWZtZkxPbzhiYTJ1TEhOb1o3aEtRZy9WV3pKbEZOZXVsc1dSZHhkLyszRk5YbmFyKy9FRVNUVjJZR0ZtazZZQlAxY2FKNXFNR3NYeVpscXB4dmFzckxtZ2ZiUTk0ZGVoNXlYdVFyVC83Z2VjM3dHM0pBWjdyQjJyc2UwaTFYc29XYnIvRmtZY0lwc210eXJkTVZOMGVVQTdacUlQeUsxTkJBS2RweW83UUhiVTBJMjZqcS83bXRYSG5id2RHWE43RzA1UGJJVTR4Tm9aL1NjY282M1FKT3MzaFdIY3hmNXQvaTFqdmdQV0kydGU0WXJrdXdZNzFnTkI4VFczTUZhcStuTGtWdmhxQ0Z2Y1F5RG5Uai9CVlFmTHAxd3VCbUNFMGExSE1PSHJVMDJFVTJFcTV2SldGM3NFWVhHenZTNzFtYll2TzNaZzRkVzBZWFd1SWYwU0VuUVkrUkoxZ045MWpKY1RkWkhFSHpibzQ2VS9HdDBTU0c3YVRqZlJGeGJzcmZPUVRldW5NclNOMG16Y0E5OFVYMUx4UDcwZWFySHVwcW1tcUI2enNucWp5bmp2UWxVZ3lNbVUxeDB2QUszVUdWbnM4cnhUem4xbk9WNWRPVzh6VWxCdFZnWjMrc2I4WnJOMnVLRGJaODlySWN2ZjVjUWVhMWdSUHpwTy90TWhiSWJyVDJBWUZrV3JUVE8vc1NseEo3UDFCa0pVS1kzbXdFWkl5dFZGelIrekdncGFyL2RhSDVocFZnNGFuNnpUTDViL1J1WUpWWitOVVZVSzJmWGJ5VDVidW5VRWZHczhXd2xWWm5qTXExYkVyam1QSkFRY0U4VmkrenUzSzg3aldHSHhxYWVsbFVPNGlWTEV4MEhxM1F2bm0wSzU1am9HN3FVUE5YSlJobEhQelRyTkRsUTl4SXN6ZzQ3aXVrVVpVK28wVmc5dWF6cnpGejhGRTUwMzJ2b3Q2MS9Rcjk5dDFqOXBlN3pRZkJsZGUxUGlKV04yY0dVR0pTSVRlK1hhU3YyMnoyZnBvdDh5ZkhTWThCbStvTExjNmlNZEFvUTNaVXZtbTRmSVA4VUcxR3JjZVFyOEdnWDRDZVZybUVlSVoxZUtXNS9PcWthWVVYMitYUVJpaTlXSU1seCtUdEtqN0gySGhCR3o3UFdqYWVNTGhlRWFPWHlnSjNHNm5tM1JzUEsvZ3g2eTNWK2RwSUE4SjZ0Q1N0N2ZESkFtMFM2V2ZZVTluMmd0Q01leHVyRFNuQjg0UXlYemt6Z3VQRGJTOUNXRHJFR1UyazJSczI1R1BBZ1ZoZks1cCtNSmhtNEVWbnJEVEYzWGpMVnh0V3RiN2pZVldRWXVGSFdteHAvME5wSWNYR0xUaXNSMC9raTAvWlRxRnNsWlZNR3NhNXNNd2pCOXczOTR6bGdPV3o3M1pBdWF0VThMZGwvd3BWY1pwV0dzZm5tRis2OXE3SC9LSjczWGk5U2xwTSswbXp0THVPeEw2UXFuLzZsa1NyYkZBcUxSUlc2czJRUHJzd245ZjJ1NDM3cU5QVnluSlkvQVFlNFlOV1g1OTV4VGlZemh1SXBvWXplVDNxU2I5Ly9maFJYcDFmM25sMjhUQmlJdlkyTFI4bUtQL3crby9KeHVzWFAyeW9POFBTUmJ5aDZwWDB5MXFNMGw4dXdqL2VBeWZUaFN3dytFZHp1REs4KzFCZTh1K01wNXBhcC9rRDFzaFg3RG1UVCtqUDVUd0srR0tzRWFWV3FFa0tUQS9Ja1IvUldpMkkxWTYyaXVXSGlOSTNCY2VlMlFwK1EvdkFBbU93NVhtSldwbGJWZ0dCSlprZXp4V1UrUUxLNWhZUmlSRGZsMHN5U1JJU1ZxVlF2WmlEOEhMRTZmRDJhSXloc2JXSkhjeGpYVVhhcEh2WFdGbHRVeU5jbng1KzBTenRpZEdrNFZvRDhRaDFQczhUV0lvNkM2ZjY4UjI2Q0l3U0Q2SGUzeXl6WXd2SkNpai92cHFIK3o0YXJtTTIwR2RGRnU1SDQ2MVpxWmRWS1VvajhZV1BrM012bDYrWVdoeENBbDZoK0ZPS0tnL2RuWE9VbFJYNUhjZnVWOE9GMWxacGtBdXNyRDVFWS9oY1VxK1IwSmlCRjlPa202RC9PWThtMFFVU2hZUHVqSzBoNTVwZnhrbXE2ZjJ4UXREZ2hVUjJzcHpDYTZZc1N1RHA0SVpta29SVnl5RVU4Y1FXNXJkcm1ycmRGZXlIWG9uS3lTM0JFdEZkOHIrYnZtc1VheXlZdWdacFhXaHN3aFB5djVHajN5M0s2cmdvbndoV1hCY1JtNG94RytlY2hVVUkrQ2gycTdhc0RhVkdST281MXpGa2VweWJ5RTFDeTU3WStBeHZPREJnTDRJZUFueXhEbXpWbkg5TFc3S1F1cFpJZTBqR01YbGZLSXdEQzFwaVR0UlJacjVXejFMbytUMWNBQi9iTkVBK1lWWEY4MnUwRm9rVnJ0a0k4d0p6UlBTWHZkeVphbXN6TksrSWk2dVk2SExDbXpabUNEWTVNeFQxSmhSdExtVGF1Y2JXNGdOVnpWR1RTalNnMWxxU3hrbWRGbDdsWmNxV09GT3BKRU0rbjJ1MVpjVHhFbjR4MklONjRiUjcvY0p1WU5ma0ZPRTMxbzRwcWEwaElvVWROVGlVNUZoeWlEZjU1czdQcXlzVzg3T3A4L3NuRHVLTThTZnRtUDMvMUlWN0JjR0UzaTdmKzhNTE9QTXpvRzM0bjgzR05CV256dzA1RHVSbGQ4Wk1vN3J6UVo5SDlDckxwdVJxeU9SWEk5U2xDSDhORGQ3bXI0b1F4SDljd0Q4Y1pJNURKaVFtNGlCYUNBSG1tSDlJckxMSlJxdGtMK3IzWjQ3a25LOVpsaHo4NEVLaytWemRGM1ZPZFk5cXRWU3ZPcmlWSEs2cVpDYWFxcTR3Q1cyK2FWTlltaTF2SXB4VWVMVXdLMmpMUnJuWDdNWmlEaWcxUnA5Qit1TE8yMWNVVFN0Q3J0OW0rb0taTHFsaHZZeWg1WVNkWVlrWS9iRVkyUU5qVnY2MkI0TlRnQTdRZ1FpSjAwYUpGdVBzMnpWMGptQ21OSGhBZVBXZ29xakNLdEpnZm1BWElRQi9SVXlKOWtWTnNpRXRUTlIrYzJZWE1NM204TXNXMUdIS0xQRnczWVZNa0dITXBGUjNSZk1VbUlzK1g1cVpMb0ZGRkZNOEJ1T0xFYTZaTnZqNUF5RW1DRWwzMi9vNmdlUjg0Z0pFOXprNUpJT0hLbURIUmN0bk9DV1NRMEYzcSthajhrb1VxTEx2Mk41dUxNWWJvdWJQbDBuMm1xa1lEUEk2M0ZnR28vNWMwV3ZZRFdNNmpxM1lPQzQ2aDZhR1RHWGxXTnpXVWU2THRPN3pYTEhOMTczMGVPeHhjK2pVLythc3VxdVVaNGIyTDBRZkYxM0dpWFVkQlFScmNBSGpkZVIrQkpZUXViVis1TTR4SGJMbEdGT1FSNGdaTG9CK0x6c2pnZ3NJUTFncVZkRmxUUGUvbUxJTzZrZ0hUcjhPTkNjT1JreTFqbmUrZUtJL2ZLWHp4bG9zRnlDMDZweTFrZDYvbjY5VTZvVWdhbjVIdGUwa0xiaDV2L29GeW9rWlAvUkVmSlVhNHdKVzZWekFiMkx0aUduNEltTHJ4aGN1NElmTlJTN0FocVFiZ3R4d0hUNDgxWWRZQVE1bkJJUG11MjBQRmRhNWdIS0swM011NEpnTDV3ZXBYTURSVzVsem5UdUJNS0E5NUZQL0VTM3BLT2tSNU1BTXlJYktiR2tRdVlDSnRSUXV3RkgzeWdHVHFya3ZGbk9UQzNqQVNlTUNLbGFoTTRnMmhOQ1NVbW1uVkM4WGdKOEhyU2tLY3dIb3EzR0QvM0FCSVlPZGE2TEhoRm9Sa0RPN2dTVHVKOWNjOFU0Y1NDblZCdFZ6QVdjUXY4dkQ2aG80aWx4QVUvYkN5cXd0M2JIOGY3MXpsa3JveWZGamhVTDRublRXTllpa2RuQUJNeUJ5NVNBYmt2UzdORGxrY29NTEdIMWdZY3Boc2tIdlNwTlYvdUgrL0Q5UVN3RUNGQU1VQUFBQUNBRFBrcGhaK3RQMnE1c0JBQUNiQXdBQURBQUpBQUFBQUFBQUFBQUF0b0VBQUFBQVpHOWpkVzFsYm5RdWVHMXNWVlFGQUFkbmkycG5VRXNCQWhRREZBQUFBQWdBejVLWVdZdjkxaEQ2RWdBQW9jZ0FBQThBQ1FBQUFBQUFBQUFBQUxhQnhRRUFBSEJoWjJWekwzQmhaMlV4TG5odGJGVlVCUUFIWjR0cVoxQkxBUUlVQXhRQUFBQUlBTStTbUZsSG01VXRPbVlBQUR6a0J3QVBBQWtBQUFBQUFBQUFBQUMyZ2V3VUFBQndZV2RsY3k5d1lXZGxNaTU0Yld4VlZBVUFCMmVMYW1kUVN3RUNGQU1VQUFBQUNBRFBrcGhaSlBEYitEb0FBQUE2QUFBQURnQUpBQUFBQUFBQUFBQUF0b0ZUZXdBQWNtVnNjeTlmY21Wc2N5NTRiV3hWVkFVQUIyZUxhbWRRU3dFQ0ZBTVVBQUFBQ0FEUGtwaFpKUERiK0RvQUFBQTZBQUFBRXdBSkFBQUFBQUFBQUFBQXRvRzVld0FBY21Wc2N5OXdZV2RsTVY5eVpXeHpMbmh0YkZWVUJRQUhaNHRxWjFCTEFRSVVBeFFBQUFBSUFNK1NtRmtrOE52NE9nQUFBRG9BQUFBVEFBa0FBQUFBQUFBQUFBQzJnU1I4QUFCeVpXeHpMM0JoWjJVeVgzSmxiSE11ZUcxc1ZWUUZBQWRuaTJwblVFc0JBaFFERkFBQUFBZ0F6NUtZV2J6bng3SGZBUUFBS1FVQUFBa0FDUUFBQUFBQUFBQUFBTGFCajN3QUFIUm9aVzFsTG5odGJGVlVCUUFIWjR0cVoxQkxBUUlVQXhRQUFBQUlBTStTbUZtY1Q2dDlBR29BQU41ckFBQU9BQWtBQUFBQUFBQUFBQUMyZ1pWK0FBQjBhSFZ0WW01aGFXd3VhbkJsWjFWVUJRQUhaNHRxWjFCTEJRWUFBQUFBQ0FBSUFDMENBQURCNkFBQUFBQT0iLAoJIkZpbGVOYW1lIiA6ICIxN+S4lue6queahOe+juWbveWOhuWPsuaXtumXtOe6vy0xNjIxNy5lZGR4Igp9Cg=="/>
    </extobj>
    <extobj name="F360BE8B-6686-4F3D-AEAF-501FE73E4058-2">
      <extobjdata type="F360BE8B-6686-4F3D-AEAF-501FE73E4058" data="ewoJIkZpbGVDb250ZW50IiA6ICJVRXNEQkJRQUFBQUlBTStTbUZuNjAvYXJtd0VBQUpzREFBQU1BQUFBWkc5amRXMWxiblF1ZUcxc2haUE5icU13RklYM0kvVWRMTytkMmdaS0dvV3BFa2phU3VtUHlyUmRJN2dRSzJCWHhuU2F0eCticVpLV0pETXNMSEcrNDNQdGEzdDY5ZEhVNkIxMEs1U01NQnRSakVEbXFoQ3lpbkJuU2pMR1Z6L1Bma3dUbFhjTlNJTmVkbDQrb3FNTGpCN1NDTDhLaVpHMVhIZWlpUEJsR0lhTXorY2s4Zm1DK0pSNVpEejJZc0tXRno0TjJISkdBNHB0S0xLZkM0NlZMRVgxS2ZSaXF1ck8yQ3JvSmNJQlpmaDhBTyt5ZHVNWS9VNmUzNHJNd0dOV3dYM1dnRE1zWjZ0ME1aaStWcit2dFNqK2daKzZHclRqdjU2ZWo4MjJ1NFJhU0RodGNXdVlhOGcyeHkwUHVwcDFScTJ5cmVyTWNVdlQvTit4VXZrbS90dWxRM3hiU2FVaGdUS1dKalhiK3NScWQ3YWxrdVpFVHhZMTVFYUxQS3RqcmRwMmw3WnYvL1I4ZUk3VDFOaUxKT3AyWjVubFJyejNwM01yQy9nWUJEaTlkUnJmYThtYkdDaHByZ0hrcXlqTTJoR1BoZ2Z3QmtTMTduZkNMdm5YQW5WbVNxVWJSd3BvTjNzUzI0TXlVQ1IyNk10UlRna05DUThSQ3lhK04vR0NnVmYxbDJQZGlhM1lrenY3YUVyeExjWW5qQlB1SXphZWNEN3gySUY1a05OM3NYOW05dWNQVUVzREJCUUFBQUFJQU0rU21GbUwvZFlRK2hJQUFLSElBQUFQQUFBQWNHRm5aWE12Y0dGblpURXVlRzFzN1YxYmJ5UEpkWDRQa1A5QTBFQXdzeXVSZlNjWlNYRW9VZFRJSGxKY2tkSkllUWxhWWt0cWkreW1tODN4eUU5citNMUdnQUEyc0M5ZUpBRVMyRzk1MlNRSTRpRC94ZkRlL2tYcTF0VzNxdXB1VXRSbDFGb3NobDNuVk5XcDI2bnZuRlBkdGYzREQ5Tko1YjNselczWDJhbktOYWxhc1p4TGQydzcxenZWazFGM3Mxbjk0ZC84NVY5c0Q4eHJxM0xZQVN3U1lCbmR6YXlkS2t5clZ2cm0xRHJCRDVzeWZneWYvczUxcHlCUHRYTGkyUDVPZFRxdFZnYWVOVEJubHJkVEJReWc2QXI0UThVUFBIYzJKd2tvOFowOTltOHFweUMvTE92VmVwVDB4ckt2YjN4SWF6YWFjUktzaWVaVVducE5rdE1NWVg1RlZXcXFwTVZab0RpN25tWGVDa1NnUEFKWkJxN25lNmFOaU4zMjIrRituTnhlK083US9ya0Z5YVBqazMxT0JXK3RLMVNDeEtHUDNKbUlmQnlJSjNNWWRsM2ZkNmNNanVHbDUwNG1aNmp3bWk2MVdOUnpURFVrWGRIVU9NT0JaNDkzcld2Yk9XT0lSNG5uRE9LUmQ5MnhQZXZTQjdNeUx0ZDJQVGxWdHQrYWQrN0NqMmIvMFdJNjY3bGppOUVrU0JyNmR4T0xVU3Vpa2VFdzRxVCtZbnJ4MW5wdlRSalpwdE9lK1JQWFE1TXBUYklkVEpMVFRUeTF2STQ5eDBOanBLaHYzQXhxZXo1SGt5NnhNbWJEU3hNM1Q1ZVNKTEQyTGtHWnBGZWxXb29CMUVoN1RvcDBlcXlQWWYxZDI1cU1JZmZFdktzTWI5eWZEVzVjM3cxbWVhV1A1alY5Uk1TQk80ZUZWdENhQW8wQ25WWEJhd2QwdDBTWTN0cU9GVENPckE4KzZDUGZCZzBLaWtwMEF4SUQxVTlXRU5aUmdScjYrdmUvK2ZvZi80SHFLUGhQdGRLZG1OZTRmTnVmV0l5Q1VlR241bVNCdWdIb3JwM3FjSFFjNnlyRTBuVWR2OUkxcC9ia2JxZmFzOEZ5bUx0Z3BaNmJvRlhWQ3U0QU1PeVZQWGZpQW5YM0F3Mzl4YnU4SGpRaVY4TVUyckIvL2VxN2Yva3RiUmhxeWJOdW1SRzA3UHRmL3VIN0wvNUFXOWF4WnFiblR5M0hmNGJOSTdNZnRxOFJ0RzkvYXRvVDJqenk5SnhiMXFSejhyLys3Yy8vKzd0dmYvc2YzLzM3bDdTQjc4Q3FkcDc2MUF3VGlFWkxLcm81MVlSZGV6THB1dDdVOUFrSUdyb1RleHhUUzZobTJJZ2ZYSkcvaUNJTjh3ZEp1d2RkejUyT2JxeHBVdXNPUE52eGg1YS9tRlc2TnRpaWh6ZVc1ZE8rSjlCS0NqV3FJa2MwcXRKcVJGRVh4QkE5MHdQN0xlNGVCQXFpQ1FCRVJCOHhKb2lrVUtuQVZnRGdZclRCS0lWTWdsM3o4dmJhY3hmT21LcmlRK2U5UGJjdndsR3Z2SFV2YjRQRmp4b1pQTFRCanY4KzVBc0xDeGlHampsallhV29DT2czQko5RVkvTHFEL1ltbGdENEtWby80V1lJZ0hiSHNFdTI4VkRDeXFWZ2FReXR5VlhIdWdKN20vejNhbXl5SUdZNll4SUFDaEgzcjY0QUVHTGdEa1NGZXlTUHR1YzZEc2lLaTliMWlNQ0lIRHoxZXFIRUt1aTJZOU4yTHVBaXArTHZMdVpBOVBsY0lMbldFSXF1eWdMWm13emE4QWJZQ0ltYzIzVWlhdkNNbWNnNmhML0puR3UyZERESWNGRGdCSXlWN1puTy9BcXN2NlJhaVFQOVNoZWJNRFdVbkZaQ2NjaFB1WEZ5bXIzdFhMTUFKNklkREFnKzF2VkdEZGQ4Y05JKzdyeENWWDhDY1BkcmRpYUVtelcxRmNtQzYrZmtBWk0rVWRVeGd2WFZTaStKa2lQOFlTMFJib1dobGlmMmpBSHpLWTJGOHV1czBRQmF6L1V4OG1kSWRCdWIwMms5VUdmbTN1N1o4OHRrYVVjWFB3R01jUEl3NERrZXRyRTU4eTJNM2cxTlMwelRlcUpRUEJ2SjN2RFp3cjY4N1puelc5am9WSDhrOTVBRHp4emJDT0lFdjNENk1YZ3dJVHh3THhmek13VG84ZTl6OUR0UkxoYkNCOGJnMGRYVkhPNFVUQmJFRnR1alRQRGZCZHlab1I0MHdMWnhiRjBCaW5WbFhWMnBxVzdCallmMVpOWVBONmM4RW96TjhjWDRNbjlOakcyVWtxQUJ3YVJRNmp1TGJSREhtUFpNWkZNRDJKSmV6NVJwWVBwZ2ZqaGtvMk95SVJPMzdYbnV6NElkQVVNVWpjMis3NHp6TTZPbWdvNGdzNmdQZ1ZacUV0ZTVIYktOMVRPL3M4Q0VIZ05Sb0QzSVhOZDFUZ0Znek1LbEVMUDVMWGRxK1o1dHpaTkZFY29kUzR5K2l4ckoxQzJFQWJaUndMQTNjZWZXV0REaXdGd0ZzRlpZQmR6NEJTWDAzUGZXeU9WTmRvNW1wSFNHZHFTME9yZG9OQUV5S3NYYjJURUNZa3c5bjA4R2JrMXJrQUZ0cVpRN3ZkZmNnMFJaUS9FRVJDZzBFdHQxeGdLaWllRjZJeXVUaFo4T0FNNmRFZnlrYVFyRlQwckV5UUJBNHE3cEJhaVFQaGNEV0hwVHFqV2JhWlVXQVZWYXE2WXp0dU04S01wUWpKcXVOOWtjcUdQMWxseHJNSXFQNENPbEpkVlFIK1JHU0lvR3kzd3dqSFJxZXJicCtDazFTdElEcTZOaitnRWtab0lGYW01cnV0NXExUWlTOWR4WmJTRFhFSkdoOUVrZDRxcjN3NnFWcktvTncwQVY5OXBucjNEbENxNThJeVlLQTlMbWs2V3o4TEFrcWxpU1pxMWh0R1FzQzVxdDlWZWdvQnBxeWliOGhmcHphVEc2VXgrTG9ZbkZ1QU4vbTczZTVuZ2NHUTZOREFmWExaSlBocUYxM1o2NkN5S0lMaGFFTVlQejFYSXlHOVBSTjhSMXlLaU53LzFSLzZTM3UzLzg2cTkrdW5EOUxWV1dHODM5ZGdzL2JhQyt0Njc3aSttRzlQcFR3TndsZklTQW1wVGlYWHFnY1BiQWJTY1VYNlVUVjk3b3RFZjdlNzNPS3pwVGtDeWR4ZEQzTmlyaFJKSmZMeTNZb2ZNK2NMbmxrT3J0MGRHUFR3WmtSYW14RmFYV01EWmJRWks1VHhaVlN5eEx2NGVFT2V4MzlzOVExNEJHYk9DeDZwOTN0L3FmYmZWN1cvMTNXLzBPVG55OTZoUkhIVTZVSHR0RW9ySjErTEoxenJjNm4yMTFlbHVkZDF1ZCt4THRqVDIyam9sb0dRcFpRblh0SGgyOXpWVVpUWXY1NWZZR3JzM1lKSEJ5RUtqMVplcW93MENBM1drQ3pNTERLOXQxWEZORy9RcDExR1hXSDBDSExDeTVva1Jxc0YzY3QwUUkxNGh3WlU0QnRXQWpXVzNJbGhFblNJcE50RFp5dUtRbUdrZ21JcmRsRVF4cFIrSzhjRUYyanFBZWxTVkpTaXNvbEtGbk9RdklQclQ4U29oS09Zc1RkK0NOZFhtTFRVQk9qM1RzdVhreEViSlFSekp2ZG9HR0NQcEFFZUdoWkIvMGowYW5rVjBPcVk1QURRbjdCSEpXamhjVHk4UEtyWHY2aWhaQWxCdXlkUkVMMlRUeFAySE9MSDMzYUYyS25oTlRMWWR6VDBrYzNVaTU3dUMyQ0FQTmFjY0VwTVQxSTQzQkRtUm9KRjFZRTlCSnZ1bjVGWVI1V2Ewa3pyNEV1Qk4xYmdxWkw5ZDdVSHB1aTVSMGl4VGFvbjFudktiMlFMaS9odFpRYlUwanlRT1Z0dWJROFMzdnZUbkphTTI1WlhwYm55M0FXRnJlVnM5MS9KdXRkNVoxdTlVeDczSTJEMlVTODY3V1RDM2RUSTAyRXc1WUJUY254N2h0aFlPMzFhdVA2eWh0WE8vaEg3MWVyekxld0Q4SnNYTHoxOU5wcGQyckQzcVVMNW9XL1FsLzUreXp2SE9vYU1maGhOU3lYc0ZQbjRyMVV0YW9OMXZUR3JJSmhpY01rS0hSZ3Q1VUMra2k0bC9YcnByeXhaalJqdEs1WFVrNXQ3bGRuKzUrM0sySjd1YzcwMkFscVNGNFFrNXpYcEJUMDFUcXBFdlBYWjRmRGhGVHZyZ1FCSExpUFFuZlhNalBHVDJCcnc3UkQwU3VObzRNQjN4bkcyOE9GWFhwUlhMbGR1dWhQQUxYSHFWempSS3V6eFRDbEJSN1h2V0Y2ODJ0d2hEN1Bhb3gzRFN1S3NNOUxWSm5sQ05McFZIR0xMVkdHYk5WRzJJdHB0NVFsaUlxTHV5Q25Hb09aVmhPMWFHc1BIVVhJWEtIS2tQdElaNE0xWWVyRVJURVU0R0l4bzBkUnFtcytDR2laOFVRQ1pNNGpvaVlzbUtKcENSeFBERmdFc1lVRVpNd3JvZzRNcUpKaUVjUVVVSjBmb3dSa1lYaHJGQ0l2TTZRL0dLSjQyaHJGU3ZUT1hMUFV1WVp3YWNvMDFMRHg0eFh4Z2dKekI2TFc2SVVQaXpTVm9aRmNMTFFRMVh3bEZwdEpPT2pZQnpuU3dpUFpCcEdNejNMOGNtUnNFOENOOHloTTdZKzdPeElHd0NOZ1A5bHhrRXRWR0J1L0NTaHlsRFpLTHhBcWczRFZaOUVVbUFrVEF5dDhBeExpcCtKcmdvREt3Rk11bjhZeFltV1JtbEI4RUFjTUNVNUdFSFRJUGlUN1A2TlNBSUttbXpRV2NBWmVVNG9nU0VzalhNd1BZcHhXUlZKMFRabGVWUENzYUZSOStpNEIwUStpd3JjbmZvNFVJWERuRUpiUEwrVUJ3dDdMQWkveHNVTUFuLzNWVG5xYUVIVU5WNDdYa3ZETiszQlBvNEp2ZDZVdC80Mk9xUkIrTFNJV016WURDSXdISmNvSFRwaTZmbFhLZWJHcGZvREhVZU96aTdrNEdVRjlGanUwZEtHNERHV05zUkhiRVBBclp5NUM2Q1Q2TEUzeDBiZzEvNEgzM0xHV0JSZDVpc1FFYWlnVEVsd0FaVHY2TjFoWi9RbUFCanMvWURtajd5eDJxQUZ2TmsvUEhnekNrcll5QUZWYUhrWkNJUHlIUlRhNDJQWkFoY0szaUp4QXo1Tm43eUs1VXVBQ3RqT2FLUGcyZlk4QldSQVU4UTUrdURqVjVyUyt5Tkdma2psKzU1NEswUkZjYkZIV0Jsb3hlN0V2Ynl0bkxZbjlyV3pVOTJ6WUZBQ3YrV0lweXRXd3JLaHdpa3lNaS9neVdjd1g3aG5xRkhCeTY5bG5QM0c5TXhMZU1yOThBeHZOZ1ZlcmVKcmJWbysyS0hNYTgrYzNRVGxEMmRRU1pBWGwwaFg4SFViS2dPL2hUUkg3ekNoQ01neGZzVkpRMjh0b1gveDYwcVpKY0crRnRBUnoyeFdHV0JSOTg0RVIraGplZnhad0J4T3BPMjZ6em9oSDh0WG40bFl3TFRpeTR1SmFFb3hkU1FqSzA3a25iMWUyYk1pOUljVThxeUluU1lQNjFrcHB2WWV4dEd5aEV6WUxsM05kYkJHcTcyNWVpeGpCYU85VWRNVWh0bTdQcXRkVVp1MVp0TW9iWGRDZXdUYjNTQXc2bmxZN3NxbUpKZVdPN2QydWJUY1M4dTl0TnhMeTcyMDNFTytWUzEzV2FHdzZCblk3blNITEczMzBuWmZ4WGFIRTZtMDNhTk1wZTJPNkk5bXV4UHo5T2thNzQ4YWNYOXc0MTJYcFZwRExXMTNRbnNNMjExL05sRjNIZXdtcGUwdTdLVFNkaTl0OTlKMkwyMzMwbllQK1Y2UTdSN2RJVXZidmJUZGw3YmR5VVFxYmZjb1UybTdJM3BwdS9PT3krdkc0eCtYUjMycTNjdjdoUFJsajlDV1puL0RsV1lyN2UvaTlqZjVZbGZFRU1JZi9Ib00yN3ExVnR0YWJFZW1CcU0wOFhpTXBZbFhtbmlsaVJmaGV6RUhxNk5xdWpUd1NnTnZSUU92VlJwNFVhYlN3RVAwbDM2d0duMitPWG1ESHFJTXJRblkwOU9YZXNXekVuaHd5cnlucnA0cVhmQWhhYnA2aUVIUjBuWEd4NlNQZ1V3bTNDa0RYQkFtUkd2TzhUbHBSYTlKQnVON3p1RytycmRxaHFxbDlYWE9lem1helpxdU1qNk9TSGZpaG1IVW1uSWp6Ukg5L295aG9GSUtmRks2QlF0VkgrNmowa21EaG1mTXdLKzVwMnBhN2xOWjVIcWsyTDdLNkpYeWkxaTBxY3Q4RWF0bHdQL2l2Y3dHZTgvamkxak16VGFQcGNIKzlHWW14RXpwbWx4M0dhVDFUNjVkSW9mNUVIbVBKSmRXaWVVcm9GdG9QcFllSzJSQU1QVmFwSVR3NGlKK0VWR3JJc09WSTNSYkZqQVlXZzIxWWVTeUdHTHJUWlhnZndJOFZ0QTBVTFRRTk1ncWUwV3o0SDVNZ2l4em9LZ3BFREVEL3ZUNTc3Nzd4YSsrK2VVLy8vbi92dnpUNTE5Kys4ZXZ2dnZxdjcvNTRqKy8vK0tyREx0QVlCTnc3UUcrTFpES2tyWUJWcjd1aG50WlRZRDVPUXd2K0xxYlFocDZmVGZlRkJjajd4Nng1bHRubm9nWUQzMzVUY3BtWWQxL2MyOG1pOEs0bmlZU0VwTVpkK1Brc2xSVW84V200aENYa2Y2dVpuUm5sN1VDeG9uZWVLWjJDZnVTdEpkclJUejlTK09XUlB2c2tGdCtySzgwaThKOFdkYldBUEV6bDJVc1M3N0ZTYk1rbHYvU21GNXZQQWM0cnpTbDRtQmVRbjlMZ1BtMmgrN3VKTjU5R0p6MTcrQWR4SElJNXJQS3pnbm1LNGZPdUd0N2MzVGpKM3pBNEIzL0p2Z2RaVFl2clYwTGRLUVZQcmV2Zkh6MDQ5bGFCRi8vOGZPdmYvOXJiQWg4ZENaQWVlTmxuSlFEVytaVjNPdEQvNFVreUxOcnJCbHRQd0VSSGgzd2Erc0UvSEtUZFo5bEJEa295MEwrcHNyQTZXRmdRaEVISlZvMXBjZzE0SVpTZ3Y0MFV3bjZQeDdRanhacVVkaXZyQVAyNTFpYXNVejVGaWpOa2xJQ1MwTi9ReW1oZnduOUh3ZjZZOUQvN2YvODVwc3YvNm1FL29UaEJVUC8vT3A3alpmZEY1TWh6KzZ4YnZqLytDSThOUHlINVFiSTMyQWdmMHpIR0FQOWp0YTA1enJzaTNVUmdzT2UrQWJEMTQ3STJGMm1NREFTQUhUOHZJQklIRzN4OGRtdXM2VEpkV3dLbngwK0g3eUNGVzlpMlRkZ1BmajNPZU90OWhEME1PU244S2FGWDU1SHRzQW5jbFA2dEQxcTk1VlhrYUkzSWxVeXFna0RHc0ZuTmpEcnB6RGJheWEyaURnL05TT1M1eHptT2Vma2lSMXJLR0FIU1E5bkJvSFI5VDEza3I3REdhY0hNUGlEUDNEbndqdDJzVzRxZ1BPMmN6VVZjWGJ1bkVqeGdjZzFJbFh0akpzcnFJS1Y2NXlkNjJ6WHVqSGYyKzRDZ1RRRndjZkQvb2pUaENMTWU2WnpRQytDWUhLMEZ6N2RHWE5jZVN2VGIwZ2NEdmQ3ZzlFNWZTRmhZM1I4c284L0pzSDZkZ1RwaXp4akxyeFRPTi9NeGoxVmVMQVZnelZ1eWxLanJYekVvNjNjNDJpcmdrKzZrSU1IV0F5MHREZXhBT3I5TDNTZHVkTFZwY1plL1lqSFhpMCs5alF0ODRycjl0aWNRZHZ6TkdsOHBhKzM1dmpPRE4xUUg4Ujd4cm5ROHlHOFo1eXEyZDR6Z1p4TEhid2xoL1ZpQjIvaHJkc0FycUVMcS9FN21qdy93RWQ5R0hmVm83aEs5Slh6MUJ0Ly9GZjBvcS83YVlreTRpLzlpUXFoV0hlVGdOMU5sSklubkIrcE00MlVCRlVlUk5BbnZ3UUdhcWNsUklQOUt6ajg1T2ZnOEhzOGI1LzAwbng4QmJ4a2RCQUphQTEwZy9Kd3VrRzVEOTBnTEdSNTNVQWdOWE5wS3lzckIyVVo1YUNzb2h5VVVqbVV5bUZKNWFCUzVhQStuSEpRNzBNNUNBdFpYam5vQXVTZ3Jxd2MxR1dVUTVabEdjbWJWZzVxcVJ4SzVmQ2szNjdKaksveHcyY2ZhWHhOVjlZVlhidm5tRTVqRFRFZDVsR3JNS1pqc0Y3YkNHSTZ6THhCVE1kb3hJbkx4M1FhenlDbUE3dWlhRXpIMEJUeWViYUNVWjBnRmx2R2RjSWNaVndueWZFODR6clpjeHYzVmZISVRwTXN0aksyODdSaU84YUR4SGFZY2IweXRsUEdkcUxVTXJaVHhuYksyQTdPVU1aMlNnOU5xc1FYNTZHaGcxakdkaUlaRHVLbWFCbmRLZFVES3ZHRnE0Y3l1b016aE5FZFFlaTNqTzZVeXVIalZnNWxkQ2VrUG1KMHAvRjBvanZiOVlGNURYLzhQMUJMQXdRVUFBQUFDQURQa3BoWlI1dVZMVHBtQUFBODVBY0FEd0FBQUhCaFoyVnpMM0JoWjJVeUxuaHRiTzI5UzQ4Y3laWW10aGVnL3hDb0FicnI5bVU2N2YyNFpHbVV5U1NycXJ1U2xaZGtQYWlORU13TUZxTXJNeU03TXBKMXFhM1dBZ1JvQUcya2hRQUpHcTIwa2FDVlZ2b3JhbWptWDhqTTNOM01JOEk5M0N3ODNuSHF6cUNaN21aaFR6Yzc1L3ZPNC9tLy9kdnRUZS96WVB3d0hOMTk4eFhPMEZlOXdkM1Y2SHA0OTlzM1gvMzA3dFdKK3VyZi9tZi82WC95L0xMLzI2RDMvYmtwb3VSWHZYZGY3Z2ZmZkdXZmZkVjczYjhkL0pUL2NVTHlQOE5mLzhWb2RHdnFmTlg3Nlc0NCtlYXIyOXV2ZXBmandXWC9makQrNXFzVC9KWDU2Wjc1ei8zODVYaDAvMUE4Y0E5L0dWNVBQdlYrTnZXUnhobGxYejJ0dnYxdU1QenQwOFMrMW9obGhKUHAxN1pCL3dORXFVenkrUUxoTndqVjVqZW1TOWhPblkwSC9kOFhkOFFYYStuUjVXZzhHZmVIcnNDcjB4L2V2cHgrZmZvNEdiMGQvbGNEKy9yZG01OWVOalR5dytDait3WFU4UDdkNkg3UjZ6ZGxGM0ZEZ2JQUlpESzZyU254OW1vOHVybjUxZjE0eHV2ZXZhOTk5KzE0ZUgwMitHMTQ5MnROdi96TDl6VXZmeHovZGo0Y0Q2NG1abTlPZCtqNTA5a044L3lIL3BmUjQ2UmEvUjhmYis4dlJ0ZURtckhZVjI4blgyNEdOYTI2ZDhVNmlPbFhyeDl2UC93dytEeTRxYWwyZTN2Ui8rZlIyTzJsK1ZmRHUvd1ZuaC9pejRQeCtmQWhYeE14OS9hN1VjdmIwNGNIKzFMTmZCejNiNi82K2ZBNG1uMWx2c0FyODV2RnJLSnNyb0JwMGM4Y3FrejYxQnpiOWw4TkJ6Zlh0dlJOLzB2djdhZlJINWVmUnBOUnViMTdyOTJHOW4rNmw1ZWpCL3VqUGZkTm1VR1p5ZXJsSDQ2WmJsUVUrbUY0TnlnTHZodjhiV0xtYURJMEF5cC9hbVlhWERkYys4V25rNTlVNVdIMHIvL3JmL2V2LysxLzQwOHErMysrNnIyNjZmK1cvLzV3Y2pPbytXSDM0ei8zYng3ZE5KZ1Q3SnV2M3I1N016VlZyc2lyMGQyazk2cC9PN3o1OHMxWEYwUHpKVHlNekNmNnZtOUc5VlV2bndDejdMMFhvNXVST2ZUK0RYUC9UVS81MDNJUVVRUHpwK3kvL3MvL3gzLzRuLzZkSDVnYnlWNlBUSlFqKzQvLzliLy9qLy85di9jak94L2M5OGVUMjhIZFpBK0hWK3grT3o1Wmp1L2xiWDk0NDRkWC9MWFBJMU4rVC81Zi84di8rMy8vRC8vZnYvcy8vOFAvL2ovNkFmNWl2dXE3WGQrYTRVRnhvczBlZEEvK0pIdzF2TGw1TlJyZjlpZUZLUFIyZERPOG5qcVdYTXQyRVAvbVkvRmY1U0FOOWN0SFo5KytHbzl1MzMwYTNNNmV1cGZqNGQzazdXRHllTjk3TlRSMzg5dFBnOEhFejMwaFlLRndvaEpjT1ZHSmxsWFp5d29QRi8yeHVXL3o2WEhTUVBXQmtSNnFmK2JDUU9XSjc1VzVDb3pRV0Iyd2UxSnNnclArMWUrL2pVZVBkOWYrS1A3Kzd2UHdZZmdockhydmg5SFY3K1hIN3daWi9uRnFidnpQb1Z6NHNiTEEyN3YrZloyUVZPMkMrL2NKOWlkbVUvdmwzVlRYZ2Z5dmF2dEY2Wm9PdU5zeFRNbnpmQ25kNEJGQ3JQdzgzZzV1UHA0UFBwcjdEZitYZEdyRHVBcCsxOHpjeWU3bHk0OGZqVERVOU5iZWswM3ZYb3p1N2t6VjJaOSsvdFM5TGYrNnVBaWRwbWJtM3ZTSGR4L3NkNDdLM3A4OVBwaWVQendzNkRpVEMzdE84WUt1cTVwM2J6OFpaV0dtNXZPblJWZkx2L05DeGFkby8xMHN1elE5ZDh0aXQrRFVUNC83ZHc4ZnpSYzRlN0RNaWZxOVY3azJrN2szOHlmUnZORHZhK1N2NXF1YzN2MVdKM202ZDk5ZUZvSXlaendUUXJ0ZisvYW4wemZuWDdzTy9JT1JyLzlVWDgySjBJeVREQk5ScVpiM29xR2UrUWJtR255VEMvRzlpMW14dVZKanVxMUtEVkp6VnQ4TTcydGtmLyt1VHZSL1dyZEE1aWdjVFhKMW9LWlh2MDl0OHZuRDRXbHQ3ZWNYdzRlcjJWLzc4Y00vbTRKMk85WEk3UGtTWHZmdko0TmNwQmVNeld6Y3B6TS9tdS9QNHNMNDYrUHc2dmVML3NQdmR0Qno4ekY3c1h3NzdsOFBuZHhUL2l0Ly9zYjgwYmN5dytqcThlRlhKK1huLzM3di9qM3p1M2tuSmtZMS9QSGp4d2Q3ZmRRV2NjV21McTYrK2Q4SGUxM2J3MUdZdStUTjRLTjVNL2c0K1BpUnprMUxQbmpiVG12NzlzYUs2Y0YxLy9yRDlWVjhTelYzcTM5bHRZcmFOLzd0TDRONjlYaXEwSXUrMDdDTkxEUC9iZnRDbC8ySjJSOTN4ZTFYVzh6cHZhZmo4ZWdQVndxVmNndXJMLzd5N2pxK3NCdXFtWWhpRjcyMjB0ZmNKbjdhT0NIUDh3TzdlYkxNaHI0MlhiRktZdTEzL2JUaEI4eWFoVTloQ2dnWWpHNEhrL0Z3OEREN1U4V2JMM1hkZUQxeWc2dzlXNG9DZG93TENyeTRHVDBNcmhlc3VORmhqYXk3c0FrckRTejRoWXZSNThHN1VkTm1iemdaL2Z1YTA5Ry9lOXI0MDI0RHREVHFiN2czVGtDclBlN2p1dEhZMkhxNjRTOWFYMlArMWxsQng5b1daVWU2a2JRb3o1L1dmRTcrWWZqNml1KzBUcjc2MW9qQzk0VllyNE44UlNvd2hKRWh6L3JqVW1qMGY2Y0pZSnJoREtNYWVTSklYRVppb1p6TjMwT1JFaFpIbVJLaXZvU2JXcXhReG1STkZ5cGlFNU5HOU9FNFFXd2lKQk5Ta3MySlRULzN4OFArM1dUdVpDMmVsNXJKZVg4eUtOVzF1aDNsMWZJVGpRZ3U1Tnp4NkQ2N3hKbDdWM01ORkUwc2J2bGxhSm0wdEt3d1l5S2pydTJMMDErL3p0c25lZnRQcG5wVEkrM0dkZWY4Y1p4M2hpN3VERExiVTFLUlQ0VGJ0aysvTnIrVXVlR2MySCs1S1YyNkg2OXVKM2svMk9KK2ZESC9WUmFERll2UmlKM0V0ZjUyOE52cDdlaXg2QUpmM0FVeUw0WkVOdlBUL2JWZmZMRzRFZXdHK2ZibHU5Yy9YWnk5ZlBQMTMvM0w0Mmp5akdJczFjdFRuZi8xeEUzNzRMZlhqN2RQMEovK2JBcS9Lc29WTDl5WTVzb3V2VVo1OVJMY2E1dWpjdGZpSitlbjcxNit1RGovMnU4UzE1bnp4N2VUOFpOZTJFVDRUMHYzN1B1N3p5VXlGekdyUC96NDR6LzlkRmw4VG5UcWM2SlpMcTExNk1uRHBQaWk5T0srdkg3L3l2WG0rOWZuTDM5MWMyTkc4U1JmTGZQdTJldS9QbnQ5OGV6MUw4OWVuK2NQLzlSMWw3c1pMdzY5ZXEzSmQrNzhmV1BmenQ4L08vL3JzL09MWitlL1BEdGZWZGUrRzE0UDNoUmRhem1Ra1d2cjdNY2ZmNGhxekQrYnd1OWVYSTZHTlpkRS9yaWtkU2ZZQTNxNU5GQS9hUXNFbHlhaDVmblR2S1dXOW9rSDlGcmJMd1dJTnNHeVk0OW9lVm1zdWtlbGRMTkl2b3pzSXlzdmttNnJ0bVNQeWtkVDIrM1VJVEZ6MjgwOExucDlpaGNKSTZjVlZ0aCtsdWMvMnVQVVFxM3o1NVNyY0RHNGU3VEYzdzRtdlNDaE5ueWkrUngrR2x6OW51dUdEWk55UG56b2Y3aFpXTVREemsxN3pBeGt3UnlRUldMUjdCeTgvdkhkejVYYnpoMGc1V0cwY0U1c3lkNmJ4NXZCT0QvaVh2Mzh0ZitCNG9oelNyQXJVbHllK2Y4Sk5kdE92YTFOcWZ0N1pxdEZvSDZ6eGlCem1KNjlIUzB0UFk5WTJEZlRwMlN3aThGV1lmb3d1REdUTk9tUEp6MG4rdGFOc2tBQkMvbnU1T0xpNVBwNjhlVE95dWZMVFo3dGZPT0F5UHlBaUIvUXk3dnI5UXluRlByWE1DQi9hbnZtK1pMNkFYMS9OeG1NUC9kdldnYjBmdEFmUC92cm8xbk53ZmpaeGVodTh1blpMNFBCNzgvTysxOGlSMmgvWVhIUmJxTms4Nk5rZnBSMnlYcjVhQ0pXN2xsWXZtY1hUNitmdW1mWFR5L3lmMXhjWFBTdW4rVC9MRjcyUHYzbDlyWjNldkgwOHNLWHF6NnIvdFArTzNMS2NxVm5sVk9XUDVqN29qdGc5M09rc0M5YVJialpSNFUvbUc4aDBHaXpka2Q1N3dEWDdzM2gybzB6dk9RczV6TmROakszQkR1RWx6Y3dubGhqajhqTjc5QW0wTTI5bkFQZWdwVFhjUFRPQTNHaFNzUDZMUURtM1B0dkY4RnFEZDM0ZGhHdzFyU1BVZ0c4U3EwRUVNL1ZXZ0RrK2ZlTktrZ2pUbXJGa2JuaXNXZFYzbTcwZWVXS0wvczFOWjViK1pRdU9ydDhpYmJ6eXhkc084Tjh3Zlp6ekJWTk84dGNsWlR6TEV4QjVKbm1LaXkzRXE1cTA5bFdlZG00VkMxbm5DdlRjczdselN6NG9hYnp6cjFyNUFpcmIrdDRRdmUralNzc0NpM21DMTJoTnM2dytLWEZ2R0ZaYUNGMzZBb3Q1QTlkaVJhZXlKVlp3Qlc1OTgxY29udTlrS2dLblloRk9PSzd0WmdoVzJ1M1l1Q09GWGMwWmhGM3RGdExMV0l0SHpuMVlrWWFuK0lsM1pOR1NZaDBsb1NvMlRVSzQ0b3hsYlZVeTk3aDNCaXNBVlVKWWhGV0dXWllGaFpoNDhIZHBMQUorNGNTWXZuKzducnd0MisrUVU5UXhzei94elUyV3U0M28rVW01QnB6diswWWhLTFp3RWI5UStXSlpib1dpMVIrcjgyT29GV3N3anpqR29sRXNXcUJpTFI2RWFxQkY2MitLMm1DeGRSb1VXT2VIaTFwbnRsVmVGSjU0T2lSSjM0ek5HeUFCczZncHErZTBLZ0ZEYWU3aWdYUDEvYmRxeC9mWEpqTy9scnQ2cXZiU1U1RzVUVG1RbTA3dm4vZlBnNnZGL0NyMHgwczJiMVZOZTZtZUFHck90MTYvakc5L2U3MDhtVk8rL3pwQkQvN3o2dUxXWktrS2QycXBWL2NpeHBVMGoyM0tLdTNnMFZUR0swL1FKeGxjblZmT2ZTMmpyU3J3ejVCY1FERjRYQVZCM3RyMTU3eXp2Qjh5bGZzbmZuWHk3OU5CbmZYZVZjNGJqNG5GZ2tSdmxDdE1HRU8ybmUvZkgvKzdydFNvS2cvOWYyUFZFUUtubUh6TS81WHZudjUvYmZmdlN0LzVrbUVmT0ovdEVXbThPVytUYi9TcCtybWVBa05vbEErbWovenhWWHJaQWs3Nk9vSS8ySFcyN1RoVjFvRVZGZnkzZDhtdVc5VDlWN01wVDUzMUUvR2k2OUE5eU9Od2tab3h2VC83R1owOVh2djU5T2I0VzkzMzN6MVltQjVodHpSTWQrLytlR0xCVlVXdWU5L3NIYk8zM3lsR2kybTNROVBmZHhNNHI2SS9iano2cC82NC82VnRXbi8vdGY4a29uM3JrTHV2OFcvYjI2bS9tL2ovdjJuOHZmZjN0dFRvL0JkS3FhaStiQnp2NUU3SWowNE55YkhhcnpKdlp5WWMxeHkvemYzV0dyOXBlbmU0S2JlOU16MSttbzRmbkFHOC9hUHZHWHEvbDAwWG85S05zd3JUcHJYWWhrVFJrTHFSNEtuUjdMNE96RGJjTUY3VitiK3ZuZVpqK2JGcnd0OENhYnFUTzVkWVNOQTI2L3IrZE5KblpQQVZJMm45NjFGaW82UXNpTUxSL1owd2REeWwrN0RyTDE2YXFybUQ1dnMxVHVqVkF1eHBTU1VhakVBdFZtVWFvazdaRFBJMWJJZDh6cCtOelJtblVBSTNUb1FJaktGS09hYkJFS29ObDJXR09DUXJjTWhTaXNtOXdVT1lRQ0hORThQd0NFQWg4d1VCRGdFNEpDeU5zQWgwWEFJeGs0aTJoODRoQUVjQW5BSXdDSDFaVHJESVF6Z0VJQkREZ0lPOFpyKzdzSWg3QmpoRUtreUtoa0JPR1FINEJDbTlzWTZoQU1jMHRnNkFUZ0U0SkNaZ2dDSEFCeFMxZ1k0NUhEaEVBNXdDTUFoQUlmVWwra01oM0NBUXdBT0FUaWsrbXA5Y0FnL1JqakVLSTRaRjJBZHNndHdDTVo3WXgwaUFBNXBiaDNnRUlCRFpnb0NIQUp3U0ZrYjRKRERoVU1Fd0NFQWh3QWNVbCttTXh3aUFBNEJPQVRna09xcjljRWg0aWpoRUc0YUxXNXhnRVBDdXkzQUlVcHl2Qzl3aUFRNHBMRjFCbkFJd0NFekJRRU9BVGlrckExd3lPSENJUkxnRUlCREFBNnBMOU1aRHBFQWh3QWNBbkJJOWRYNjRCQjVsSENJRmhrcWtBdUFROEs3YmNBaFZJbDlnVU1Vd0NHTnJYT0FRd0FPbVNrSWNBakFJV1Z0Z0VNT0Z3NVJBSWNBSEFKd1NIMlp6bkNJQWpnRTRCQ0FRNnF2MWdlSHFHT0VRd2psR1FFMFpCZlFFRVQyeGpoRUF4clMyTG9BTkFUUWtKbUNnSVlBR2xMV0JqVGtjTkVRRFdnSW9DR0FodFNYNll5R2FFQkRBQTBCTktUNmFuMW9pRDVLTkVTeXJNeGtCM0JJZUxjRk9FU1duc2U3RDRjSUJIQklZK3NTNEJDQVEyWUtBaHdDY0VoWkcrQ1FnNFZEaW5zUjRCQ0FRd0FPbVN2VEZRNFJDT0FRZ0VNQURxbStXaGNjUXV3NWNIeHdDTVUwa3hnU3krd0NIRUkwMmhjNEJBTWMwdGk2QWpnRTRKQ1pnZ0NIQUJ4UzFnWTQ1SERoRUF4d0NNQWhBSWZVbCtrTWgyQ0FRd0FPQVRpayttcDljQWcrU2ppRWsweHBEWERJOXVFUW9RbmZGemlFQUJ6UzJMb0dPQVRna0ptQ0FJY0FIRkxXQmpqa2NPRVFBbkFJd0NFQWg5U1g2UXlIRUlCREFBNEJPS1Q2YW4xd0NEbEtPRVNURENsSUxMTUxjQWdYZTJNZFFnRU9hWjRlQkhnSTRDRXpCUUVQQVR5a3JBMTR5T0hpSVJUd0VNQkRBQStwTDlNWkQ2R0Fod0FlQW5oSTlkWDY4QkI2akhnSU0zMG1FbUtwN2dJZWd2WGVtSWN3d0VPYXB3Y0RIZ0o0eUV4QndFTUFEeWxyQXg1eXVIZ0lBendFOEJEQVErckxkTVpER09BaGdJY0FIbEo5dFQ0OGhCMGxIaUxOS2dvSXByb0RlQWhYUk84TEhzSUJEMm1lSGdKNENPQWhNd1VCRHdFOHBLd05lTWpoNGlFYzhCREFRd0FQcVMvVEdRL2hnSWNBSGdKNFNQWFYrdkFRZm94NENFYzZrNXdCSHJJRGVBZ3IyS1U5d0VNRTRDSE4wME1CRHdFOFpLWWc0Q0dBaDVTMUFRODVYRHhFQUI0Q2VBamdJZlZsT3VNaEF2QVF3RU1BRDZtK1doOGVJbzRTRDJFcTB3d0RIcklEZUFqU2UyTWZJZ0VQYVo0ZUJuZ0k0Q0V6QlFFUEFUeWtyQTE0eU9IaUlSTHdFTUJEQUErcEw5TVpENUdBaHdBZUFuaEk5ZFg2OEJCNWxIaUlVaGtta0Y1bUIvQVFKdW5lMkljb3dFT2FwNGNESGdKNHlFeEJ3RU1BRHlsckF4NXl1SGlJQWp3RThCREFRK3JMZE1aREZPQWhnSWNBSGxKOXRUNDhSQjBqSGlLSXpCaUJlS3E3Z0lmUVFwcmFBenhFQXg2eVlIb0FEd0U4WktZZzRDR0FoNVMxQVE4NVhEeEVBeDRDZUFqZ0lmVmxPdU1oR3ZBUXdFTUFENm0rV2g4ZW9vOFNEeEVpRStBdXN3dHdDRUowVCtBUWlRQU9hWjRlQ1hBSXdDRXpCUUVPQVRpa3JBMXd5TUhDSWNYRkNIQUl3Q0VBaDh5VjZRcUhTQVJ3Q01BaEFJZFVYNjBORHJFbnl2SEJJUkx4VEdwSUw3TURlQWcxZ3N5KzRDRVk4SkRtNlZHQWh3QWVNbE1ROEJEQVE4cmFnSWNjTGg2Q0FROEJQQVR3a1BveW5mRVFESGdJNENHQWgxUmZyUThQd1VlSmh6Q1dhUVhwWlhZQkR5RnliK3hEQ09BaHpkT2pBUThCUEdTbUlPQWhnSWVVdFFFUE9WdzhoQUFlQW5nSTRDSDFaVHJqSVFUd0VNQkRBQStwdmxvZkhrS09FZzlSTENNU3dxbnVBQjVDTkpMN2dvZFF3RU1hV3ljSThCREFRMllLQWg0Q2VFaFpHL0NRdzhWREtPQWhnSWNBSGxKZnBqTWVRZ0VQQVR3RThKRHFxL1hoSWZRWThSQkZhTWFFQUR4a0IvQVF6c2krNENFTThKREcxZ2tHUEFUd2tKbUNnSWNBSGxMV0JqemtjUEVRQm5nSTRDR0FoOVNYNll5SE1NQkRBQThCUEtUNmFuMTRDRHRLUEVTUVRIQklMN01MZUFpV2UyTWZ3Z0VQYVd5ZEVNQkRBQStaS1FoNENPQWhaVzNBUXc0WEQrR0Fod0FlQW5oSWZabk9lQWdIUEFUd0VNQkRxcS9XaG9mSW80d2ZvcEdST0NCOHlBN0FJV2JuN0kxNWlBQTRwTEgxSW5jMXdDRXozUUU0Qk9DUW1wY0FoOVFWQWpoa1ArRVFBWEFJd0NFQWg5U1g2UXlIQ0lCREFBNEJPS1Q2YW4zbUlYenJjQWhXR1dZMlc2ZWJYT2FtcWY2RVRzQTdtT2tVSWxWc3duVUdJSTExUUJxTWlXeHEwcXhNOU5MOXlpRUJGb3QxODdtVkFMVVoxR1pRbTBGdHJpdTNFcldaME9MaUJMVVoxR1pRbTBGdEJyVzV0aHVnTnMvVjIyMjF1YW9SYmxkdC9uWThlcnkvSEkvdTU3YmsyOEdOa1p1c1FOT2dpTG1xaFFobXBXQkx3VTJWTXIyWS9mWHBIa3dwN2E1c29RdVJFUE9UNUVLV3VVUGZEVzhIdmJQKzJFdGQ1ZC9WSmh1VlF5OVNsWnJ6M0hpQ3ZGUnF5WE5GRmtnL1FlTGhIR1ZLekovQVFhNFJnbWFheXZrU0ZmR0ZTYk9oT0c3WldsVlJoWkJNU0J2NHUxS2pacGdMZE84bXZidGVRbW5TdDJjMTNCWmxlMWJSenRWc3MyZXlTNXk1ZHpVWVFJUCtPdDN5eTlCeXJYWmRhVmxTNUZYOGkxT2pWN3YyU2Q3K2s2bmUxSkhLVWQyeEJpZk4xSC9vRERMQ09rRzVMWXZidFUrLzluRERTYkJsV2JZYnIyNG5DMndBUWplK21QOHFhOEdLdFdpU1ppTmI5ellEcmd0OGNSZEl6U2NZMTh4UDk5ZCs3Y1hpUm9vb0dDL2Z2ZjdwNHV6bG02Ly83bDhlUjVObnBlMUYvdGVUd3R6aDllUHRFL1NuUDV2Q3I0cHlWVHVJdWJKTHIxRmVQZSsrYkoyamN0UGlKNlhKVGJDMXlTMmRqQjZTWTBQNUpzSi9XcnBuMzk5OXpydWxZbWIxaHg5Ly9LZWZMb3V2aVU1OVRUVEwxWllPUFhrb3NUTzl1Qyt2MzcvS3JVYWNGVXR1Ti9MNVNiNWE1dDJ6MTM5OTl2cmkyZXRmbnIwK3p4ODI2MnpSbjdySDlYQTlIT1k3ZC82K3NXL243NStkLy9YWitjV3o4MStlbmErcWE4NHdwdWhheTNtTVhGdG5QLzc0UTFSanRlamg4eGVYbzJITkhaRS9MdnAwT2NIbEJWRUlBL1dUdGdneWJvU0w4NVphMmlmbE5kSGV2a2ZldmV6V0FJTjM2eEV0NzRwVjk4aFRBQXRrejhnK3N2SWk2YlpxUy9hb2ZEUzEzVTZ2SnNQUjNkeDJNNCtMWHAvaVJiSklYajBjWU9jLzJ1UFVhTVdvZ2VXNUdOdzkydUp2QjVOZUVGQVhZZTh2UGcydWZsK2tZejAvSHo3MFA5d3NMR0lPaWVIRDhFT2pNUHJVREdUQkhKQkZVdEhzSEx6KzhkM1BsZHZPSFNEbFliUndUbXpKM3B2SEc0dFRWWXoyM0E4VVI1eFRKRjJSNHZMTS8wK28yWGJxYlcxSzNkOHpXNjNPaFBINWp4LysyZWhSOWdOeDF6V2ZrYXhucWp5M3QrTmdQSmxIQXR5YjZWT1NsS3JRcGJQNS9qQzRzWVJTZnp6cE9jbTNicFFGQlZQSWR5Y1hGeWZYMTRzbmQxWThYMjd5Yk9jYkIwVG1CMFQ4Z0Y3ZVhhOW5PS1hNdjRZQitWTmIrQUZSUDZEdkxYTDd1WC9UTXFEM2cvNzQyVjhmeldvT3hzOHVSbmVUVDg5K0dReCtmM2JlL3hJNVF2c0xpNHQyR3lXYkh5WHpvN1JMMXN0SEU3Rnl6OEx5UGJ0NGV2M1VQYnQrZXBILzQrTGlvbmY5SlA5bjhiTDM2UyszdDczVGk2ZVhGNzVjOVZuMW4vYmZrVk9XS3oycm5MTDh3ZHdYSFUyZUpoQ25TMUIxQ3dqVHhXUnBGRkVhUlpKR0VxU0o1R2dTTVpwRWlpN0ptVFNTb1F1STBEWVN0STBBYlNRL200alBSaXNhMGozbzdMeVUybkQwenVOd29VcFhzNWs2VksyaEc5OHV3dFdhOWxFcWZsZXBsWURodVZycnNhRUJRNCs2Z3NkbjZKSEVCZSszb2NlcXVMZUZaRmdTOTdhUXhkc3c5OVpDajI2R1o0dEZPT0s3dGJEaDlYWXJCdTVZY1VkakZuRkh1N1hVSXE3Um5waHNQOXljWjQ4MzUxNk53TE02V29SYXF4bnl2bmhXUy9Dc2Jtd2Q4aENDNGpCYkVCU0gvVk1jd0VLODdrZkJRbnlxNUl5RnVBUUxjYkFRQnd2eCtqS2RMY1FsV0lpM29WUmdJVjdVQXd2eGprREk5aDJydHhCbmpxRk1hUVo1Q0hjQkRrR0Z3TG9IY0lnQ09LUjVlZ0FPQVRoa3BpREFJUUNIbExVQkRqbmNPSE1LNEJDQVF3QU9xUy9UR1E1UkFJY0FISElRY01qdXg1a2o0aGpoRUlVenFUUUJPR1Q3Y0FpU2VHK3NRelRBSVkydFF4WkNnRU5tQ3dJY0FuQklXUnZna01PRlF6VEFJUUNIQUJ4U1g2WXpIS0lCRGdFNEJPQ1E2cXYxd1NIeUdPRVFiUDEzSVEzaFRzQWhsTytMZFloQ0FJYzB0dzV3Q01BaE13VUJEZ0U0cEt3TmNNakJ3aUhGdlFod0NNQWhBSWZNbGVrS2h5Z0VjQWpBSVFDSFZGK3REdzVSUndtSENKb0pEV2pJMXRFUXFiWGkrNEtHWUVCREdsdG5nSVlBR2pKVEVOQVFRRVBLMm9DR0hDNGFnZ0VOQVRRRTBKRDZNcDNSRUF4b0NLQWhnSVpVWDYwUERkSEhpSVlReERKZXFPRUFoNFIzMjRCREJFSDdBb2NRZ0VNYVcrY0Fod0FjTWxNUTRCQ0FROHJhQUljY0xoeENBQTRCT0FUZ2tQb3luZUVRQW5BSXdDRUFoMVJmclEwT29lZ280UkRHTTZZQURka0JOSVR3dlRFT29ZQ0dOTFl1QUEwQk5HU21JS0FoZ0lhVXRRRU5PVncwaEFJYUFtZ0lvQ0gxWlRxaklSVFFFRUJEQUEycHZsb2ZHb0tQRWcxUklxTVNJb2ZzQUJ5aWxONGI0eEFHY0VoajZ4TGdFSUJEWmdvQ0hBSndTRmtiNEpERGhVTVl3Q0VBaHdBY1VsK21NeHpDQUE0Qk9BVGdrT3FyOWNFaDVCamhFRXBrUmd0QkNlQ1E4RzRiY0FnbmJGL2dFQTV3U0dQckN1QVFnRU5tQ2dJY0FuQklXUnZna01PRlF6akFJUUNIQUJ4U1g2WXpITUlCRGdFNEJPQ1E2cXYxd1NIMEtPRVFvVElpSVhUSUxzQWhtT3Q5Z1VNRXdDR05yV3VBUXdBT21Ta0ljQWpBSVdWdGdFTU9GdzRSQUljQUhBSndTSDJaem5DSUFEZ0U0QkNBUTZxdjFnZUhzR09FUXhqU0daYUFobXdmRFpGUzc0MXhpQVEwcEhsNkVNQWhBSWZNRkFRNEJPQ1FzamJBSVljTGgwaUFRd0FPQVRpa3ZreG5PRVFDSEFKd0NNQWgxVmZyZzBQNFVjSWhIR1ZJZ0hYSUx1QWhqT3lOZFlnQ1BLUjVlakRnSVlDSHpCUUVQQVR3a0xJMjRDR0hpNGNvd0VNQUR3RThwTDVNWnp4RUFSNENlQWpnSWRWWDY4TkR4RkhpSVJwblNFTHdrRjNBUTVDZys0S0hhTUJEbXFlSEFCNENlTWhNUWNCREFBOHBhd01lY3JoNGlBWThCUEFRd0VQcXkzVEdRelRnSVlDSEFCNVNmYlUrUEVRZUl4N0NUWisxRUlDSGJCOFBFVUtyUGNGRGlpUTRnSWZVVGc4RlBBVHdrSm1DZ0ljQUhsTFdCanprWVBHUTRtSUVQQVR3RU1CRDVzcDB4VU0wQWp3RThCREFRNnF2MW9lSHFLUEVReVRKbEFEN2tGM0FReWpkRi9zUWpRRVBhWjRlQm5nSTRDRXpCUUVQQVR5a3JBMTR5T0hpSVJqd0VNQkRBQStwTDlNWkQ4R0Fod0FlQW5oSTlkWDY4QkI5akhpSXdEU1RIT0tIN0FBZXdyWFlHL3NRQW5oSTgvUnd3RU1BRDVrcENIZ0k0Q0ZsYmNCRERoY1BJWUNIQUI0Q2VFaDltYzU0Q0FFOEJQQVF3RU9xcjlhR2h6QjBsSGdJWjVrVUJQQ1FIY0JEQkNMN2dvZFF3RU1XVEEvZ0lZQ0h6QlFFUEFUd2tMSTI0Q0dIaTRkUXdFTUFEd0U4cEw1TVp6eUVBaDRDZUFqZ0lkVlg2OE5EOEZIaUlacG5na1A4a0YzQVExd0ltLzNBUXhqZ0ljM1RJd0VQQVR4a3BpRGdJWUNIbExVQkR6bGNQSVFCSGdKNENPQWg5V1U2NHlFTThCREFRd0FQcWI1YUh4NUNqaEVQa1ZSa25FUDhrQjNBUTVpU2UyTWZ3Z0VQYVo0ZUJYZ0k0Q0V6QlFFUEFUeWtyQTE0eU9IaUlSendFTUJEQUErcEw5TVpEK0dBaHdBZUFuaEk5ZFg2OEJCNmxIaUlsQmxqWUIreUMzZ0lSM3RqSHlJQUQybWVIZzE0Q09BaE13VUJEd0U4cEt3TmVNamg0aUVDOEJEQVF3QVBxUy9UR1E4UmdJY0FIZ0o0U1BYVit2QVFkb3g0aU1JcVl4emloK3dDSG9JWjNoYzhSQUllMHRnNlFZQ0hBQjR5VXhEd0VNQkR5dHFBaHh3dUhpSUJEd0U4QlBDUStqS2Q4UkFKZUFqZ0lZQ0hWRit0RHcvaFI0bUhjSjFSSmdFUDJUNGVRcVVVKzRLSEtNQkRHbHNuR1BBUXdFTm1DZ0llQW5oSVdSdndrTVBGUXhUZ0lZQ0hBQjVTWDZZekhxSUFEd0U4QlBDUTZxdjE0U0hpR1BFUWpWQkdHTVFQMlFVOGhPRzlzUS9SZ0ljMHRrNEk0Q0dBaDh3VUJEd0U4SkN5TnVBaGg0dUhhTUJEQUE4QlBLUytUR2M4UkFNZUFuZ0k0Q0hWVit2RFErVFc4UkNzTXN4c2VnbzN1Y3hOVS8wSm5RQjRNTk9wSXBGcm9mYTR6Z0Nrc1E1SUF6R1JUVTJhbFlsZXVsODVKTUJpc1c0K3R4S2dOb1BhREdvenFNMTE1VmFpTmhOYVhKeWdOb1BhREdvenFNMmdOdGQyQTlUbXVYcTdyVFpYTmNMdHFzM2Zqa2VQOTVmajBmM2Nsbnc3dURGeWt4Vm9HaFF4VjdVUXdhd1ViQ200cVZLbUY3Ty9QdDJES2FYZGYwcUZQc1NWVjl4SkxtaVplL1NONlZMZmlpQ2w2QlVlVkJ0dVZCRzlZTVVseWhCVzg2T3FtREVZWFYyUytUdGhrUXdVNUI1bUdsQmExcGR3bTRCS25pR2w1MHRVaEJpaVRCbWtXelpZVldDaEtDTlVrS2thODV0cmtRYmVwSDNYeXlsenFtR1RXb2d4bjhOZjRwWENLVWtsLzI5YVVxbVpsV1psY0xFaUdLVUVSaW1Ba2NwZm91S1hwUFFsS1h4VHN5eXU3ZittWjdsZWNHNVU5QllvZVcwS1hwdHkxNmpZTlNsMXRRcGRsREpYQzgyMEtuTHpaMDA0N1JkY2lmUG5UOVFsRWFHWGhiTXA3bFNacXBkd3R2aDZkZWRZa2pKV2U2NVZmcUd3S2x2NEUxVU5yUVVVVzRnR3g2dGdVcWdvQld6cVk2UEkvbStCWUphb2FWbnJuVWhOcTZ1V3RSb05LMW5ucVk2d2JmYWlOTGRJZmFkTjF5blZDeFNwNTFSMG5OUGJ3WGg0MWIvcmZUZDhtSXpHWDNydmhyZURHeXUxRCs5NmswK0RIcGJtUkxINzduSDhwVVVaYWxHRTVyU3hCZWhFL1hpYmxaKzVLdk5LVDdQQ3MwalphVlYwS2twT1E0R2c0RFQrd21MbHBsV3hXYXpVUEY5QWU3ajNpMmlUWnFWbHNjS1NONXAwRFMzc1JyTkNzcFp1eEY2RUhUdld0aWc3MG8ya1JhblZFR3Uwd3dWNldaVk1sYVJHSjNOZm5ORUNIb2FqdTFLSW1ucVdwcGxWS2NvY1NjMnYrUnBqemlBclZTdTVEbU9ObXBqTnFxdzBWZDQ5WDZEU1lVVXpXaVFEdUh6OTd0Y2M0cjBjUGRSMExaaCtLYmR0eWtydkYxV3FDa3drRTFLU0JNV3Zyc1phRmI4WG83dkplSFF6ZDRBWHo0dWQ4QUl2SUZxZlQ0L1ZyN2dYRFJ1NGRkZkpFMFl6SmxpT3ZweWdUSE5GS1YzMFlaNS91WnRyc0J4RjlnSm52elpXbTJsd3B0NzcrbnEvbmcwKzlUOFBSNC9qWXJPWmorWDcxKzhhaHBSUytFWC83dHVDRkc0NERrNGZKLzZlYWloeVBuem9mN2hwUXZ1ZVB5MUdPTFVSYXRhOGlYWlBvOXdyZEx2U2hKT3MrTXpHbzN0SGFHZnVmVTB2RzVqczZjWmYzVTRXc095aDdTL212OUR1SlNsYWJWSWJJbHYzSEgrdHpYK1YzK2V6Q1UwVGlQM1l6cGlqWjRFUFFEVi9xRHZ0bmxRUE1IOVVYcDYrTVlmWjE4SFZ4citwT050TVBUdC9IRCtaT1puekQ5eU81N0ptbzllTnA5WkE0Zm1MeTlHd1p2L2xqNHRoWDA3OE9WVGNhL1ZtQ2dtSHJ5dWZjdlErelhzMC9VSE45ZjM1NmRYRTNKcHp3ekdQaTdHY0xqeFM4K3E1Zk9yY2NINjBUamhHMFVFTmgrbkY0TzdSRm44N21KZ3IrMlpnVkkrNzVqMmZUKzJud2RYdmkzaUNsc1BGRmZuKzd2UHdZZmloRVVwOWFrWXlOVmZ6RS9QY2ZLZVRnWHRjY3pQKzdtV0tkMjkrZWxsN2VmNGVSSWptTW05R0U3T2ZhOHM4ZjFyYmd6cGZsdWMvZnZoblU5QnVQcmRuNWltNjU2ZlgvWHVyQVA5YzhyalRUYzM4cUIzOC9XQThxZEdoN0p2cDNVNittanFIZitoL0dOd1VmOVN0VFFIS0ZrZml5Y1hGeWZYMTRpMHhmMzR2dCtpMjY0M0RJZVZ3UkRtY1N6STFtRjdlOFlneFBRc0RlM2J4OVBxcGUzYjk5Q0wveDhYRlJlLzZTZjdQNG1YdjAxOXViM3VuRjA4dkwzeTU2clBxUCsyL0k2Y3J2M0lXRlUyZHN2ekIzTWFJTnRmcWlNb0RETDlhR0o1UU1laGpnT0hyYmFvU1lQZ2xiYWxXYmtlVmlOWFBLVWRUR3N1aWpuc2Q5RVE2bnBvMy9NajdFK3RQT2ZYazczNmJQTXZIL1FRVjR5S0YxUGFuQlMxMk5yK3FLclRWMlk3cFlNa0hMT2pmdExrV1Q4NlN2REtPQUV1R2xtQUpydnRHeFoyaDVQQUtXUU5yUi9SMjh1Vm1rQVBEZThVZmJNUTZheW5MclBrWkxkWXhjaXpkN0xOaStZcFl1NndwbXl6ZWxnbzVrb1pvdGNWYUJRM2hIdnFieGt2RTc4aXFieHFNY2NhS25HTVhwNzkrUFh2YmtEODl3UTNhbVB1aGNPTlFrbUVpNmk4YzRnL20vTUw1ODhybzRWVmNPVldzck9iS3dYOWVkS1JQSCtoUFVPU2R3M2xHSksvZU9TU1ZaUTd6blhRbjdoTC9qTkx2bFhnWk02KzZQck5mdUV3aTU3RllzbjIvUWk0SC9hdFB2WGZqd2FEM1MzLzhsOTZHcnBPT3ZUYmZTZStQL3JnM0dZMSs3OTNmOUs4RzJSN2RnOXVnNHhzd3dEWjc0ODNROGZGNHI2dnpQbkNIaXk0SmYzbXRnOHh2cExEYSt0MU1ZalhNMzJhSVpYck14REkxWW9jVUFvamwvT25XaVdXT01pUlZiaDk1WXYyc25hMysrbmhsM3g3d3lwV0hLK2VWcFJJb0UwZkpLOC82alcrUlZ5NE9PK0NWZ1ZlZXF3SzhzdThVOE1wNWpmbnpHM2hsNEpWZGQ0Qlg3Z0d2N0o4RHI3eDVrRitSakNDbW0wRCtZK1dWazhPQUFLOWMxd3BRQWNmTEs3ZkYrdGdsUE4wOTNBaXZUTjNSZGRTOGNoVXIyeFN2TEdUR3VjYkFLd092ZkxDWHlZSHh5aThmUnZlUEQ1WlRmdGduVXZtam5iSlphbmxUL1FkdWViNEFjTXNwM0hJamtiVlZicGtmTTdmTU9NOFlWY0F0NTArM3pTMWpSRE5OODhodkpDTWFpM1V5eTc0MUlKWXJEMWRPTEF0WktHVmJvSlZMRG1WNzVMSWdKMGllbE5ya0xsRE14WmtIRkROUXpITlZnR0wyblFLS09hOHhlNUlEd1J4TE1NZk1MdERNUURNRHpkd2QvQmM4dzFyb0k2U1pxMXJNaGxqbUtqK3lGTW5jRHVFc1RTOVB5ZHRBTWdQSkRDVHpjaVJ6K1NIdEVienVIbTZFYWlZcTQ0Z2RNOVdNc2M0UWJ3eWFzUjZtbVdaU2F0NkJhWTYvZUlCa0JwSVpTT2F1ak8xMy9adVBmL1MvbUtGOUh0ejE3eWI3d1RYLzBYL29HY1hvZmpLNEJucjUyT2psS3UrNGZ5UnpJNmUxVlk1WkhEWEhyR1NtcUFhT09YKzZiWTRaQW1NZktzL01zTWpJTVRvd0M3cEQ3SEorMmdHN0RPenlYQlZnbDMybmdGM09hOHlmMzhBdmd3T3o2dzR3eXoxZ2x2MXpjR0EranNEWUlrT2xPTHViL3N1aWlqRUF0UXpVTWxETHlkUXkzU05RM1QzY2pQOHl6bWlCRXg0cHFieVZ1TmlDWjBMbzZwMEQvc3RBTFIvV1pYSmcxUEtVLzdMbG1mZURWMzRZWEkzdXJpRTI5bkVUekh2cnY3eWJzYkhsTVhQTGd1Tk1GeG9wY012YjU1WUZ5YWdncEl5TlRXWFRvRjJkcnNTeWJ3Mkk1Y3JEbFJQTFRDbVo4U04yWVpiV0VwemkzU0daaTJNUFNHWWdtZWVxQU1uc093VWtjMTVqL2l3SGtobWNtQ3Y5QTZxNUIxU3pmdzVPekpzSC9qSFNtVUNOd1A5T2VqR3ZuMnF1Q3Q1QU9BUGhESVR6a29SejhTSHRFZFR1SG02RWRtWWlZMXl1Z0habU1pT01OVncrdTgwN1Y1RzBUZkhPa21TU2w3bkhsdUtkcXhNT3hETVF6enQ0cVJ3WThmeDY4RWZ2OVdEeWFUQys2VHNtOTJGUHFPZXJ3ZlhndWpjWjlWNmFzOVYyZlQrNi9YaDNiYmFibVcrYkJMcy8rZEliZmV5ZGpRZlhmV0RONndzQWE3NXJySGtqU2JkVjFsd2RNMnN1cmVxdkdMRG0rZE50cytaNW5yUTg2amZPRkNickpNMTlZOENaVng2dW5qUEhER1gwS0oyeGR5aWJkSEhRQVU4T1BQbGNGZURKZmFlQUo4OXJ6Si9md0pPRE03YnJEakRrUFdESS9YTnd4dDQ0UlZIVlcvYkZGM3VkWWI0aGl6U1E0a0NLZHlMRklZdDBLRkR4d2c2bjNySFM0VnBtbEJDMVdTL3N6bG1rSWJZMzhPQTdlNDhjR0EvK2o2TlBkMmF0cmdkak13dWpqNzJmaDNiNWh2MDlvWlUvREg3cjMxazJmUEMzZTdNdUE4Y3c3MGZYVCsvdit6ZjlxMDlETTRDTDBlUGRwRzgrRzJERDZ3c2NMQnUrMzBIS0d6bTRyVkxpK3BncGNZVkpKclZudDRFUzM3SWpPVldaWklpVVFjb1ZaK3ZOaFIwYUJGNjg4bkRsdkRpbFNtL1BsM3lidkxqY0lmL3g0clFEWGh4NDhia3F3SXY3VGdFdm50ZVlQNytCRndkZTNIVUhlUEVlOE9MK09mRGltM2ZkVXp6VGFrcW4zbjFpZk8yZTR4Sjh4b0VlQjNxOEN6MHV3VnM4RkFqMHVCQVowYXNJVXI2LzlQZ1VWcllwZmx6UnJQUWlBMmR4SU1rUDhqWTVNSkxjQmlZL001clp3OG1yL3MxTi85YXl6WVByb1lPdzlvTnNmcmdmM1QyTXhvUHIzb2N2dmRNUDQvNG5NNHI5NlBvdm85RjFienpvWDMyeWZ1OW1KYXpyL3B2aDU4RVl5UEw2QWdkTGx1K3Q2M2dqSjdkTm50eGN1OGZNa3hzeFNrREE5ZkxwdG5seUxOeWl1d0ViQVpseHRjNU0zcjQxNE1nckQxZlBrU1BCTW5tVUhEblpJWTQ4UCttQUl3ZU9mSzRLY09TK1U4Q1I1elhtejIvZ3lJRWpkOTBCanJ3SEhMbC9EaHo1eGdtTHF0NnlMeFQ1R24zSHAyWVR5SEVneDRFY1R5Ykh5UjZCNk83aFpuekhXWWJsS256SDl6YURkeFV0QU5keFlNWGhHbGt3ajhmTGlsdmw5NGYrSHcrOVB3YmpmZkc4SHR6WmxidnVEZS9Na3R6ZFdkRG42bkVDYkhKOWdZTmxrL2ZiOWJxUnd0b3FwWXlQbVZMV0JKdkZWRUFwNTArM1RTbWZhTE1jbk9hYzhnbkpFRUZySlpWRGU4QXFWeDZ1bkZVbVZQTGpqRWd1MmU2d3lzVmhCNnd5c01welZZQlY5cDBDVmptdk1YOStBNnNNckxMckRyREtQV0NWL1hOZ2xiZVFzNXZRVEVyZGhQWHZKSzI4ZnMvcktzME81REtReTBBdUo1UExiSTh3ZGZkd00rUXl5cWhteDB3dVQwRmxHMk9YZVNhRXJ0NDVxZXh5WmI2QllnYUtlUWN2a3dPam1QOXhkSE16SEV4Nk5zKzFXYnAvZVJ3WUplM3Y5eVZWZDhWTDNGd2ZnK3RzVS8wR2lubStBRGdzcHpnc04xSlpXMldYeVZHenk0Sm11QWo3QXV6eTF0bmxQTFZPbnV2YWlJVnJkbGoyclFHMVhIbTRjbW9aYTZVemZKVFVNdDhoYWprLzZZQmFCbXA1cmdwUXk3NVRRQzNuTmViUGI2Q1dnVnAyM1FGcXVRZlVzbjhPMVBLV0VwQkNzdXZyS1NrYk9HWGdsSUZUWHBKVDVuc0VvcnVIRytHVVdZZ3FmYXpSdkRFbVdkbnpUWEhLa21TU2N3MGV5MEFuSCtJOWNtQjA4ajhONzM3clhYNGEzZ3p2Ly82aDkwdC8vSmM5WVpLdHEvVWYvZkVUNjdKc3cxKy9OR2RyLys3NnlYNzAzaVhwQnZMNzJNanYvZmF2Ym1UY3RzcUEwNk5td0xVTm93NnByWXVuMjJiQVQwcWtKYzlzVGRlZTJicUM3QUFIWGo1Y1BRY3V1RHpTeE5aaWh6ancvS3dERGh3NDhMa3F3SUg3VGdFSG50ZVlQNytCQXdjTzNIVUhPUEFlY09EK09YRGdtM2QyRXpTalNEWVNFenRKZ3EvZnZWb0FGUTVVT0ZEaFhhaHdzVWVRdW51NEdmZHFsU210anBvS3IwSmxHM092MWhsalNuV2d3aUd4TlJEaU5iM1lwZHZrd0FqeHMvN1Y2Tzd2SDNwdkJrYUh2eG1PN3ZhSkVCK1huWGEwK005RHUvT0cvVDNoeENlajBlKzkrNXYrMVFEaWp0Y1hPRmhlZkcrZHdwdjR0NjB5NG14ZkdIRkNTQklqYnN1M01lSVkwUXloeENUV1F0Qk1Vd21NK09vWmNTUEJLbWVoWUNseG5DSE91VmduSSs3YkEwcTg4bkQxbERoaDlFZ3BjYms3bEhoeDJEMnBubC8rcEt5bnhPMmJXVXE4Zk9ZcDhYQXdBeVVPbERoUTRwVVNoMEtKNStjM1VPSkFpYnZ1QUNYZUEwcmNQd2RLZkF2eFgxM0hHd21LSTZYRXEzN3lRSWtESlE2VWVESWxMdmNJVFhjUE4wS0pjNTBKeFkrYkVxOWlaUnR6RDllWllvUURKdzZjK09GZUp3ZkdpVnRxMmVpcm40ZDNWNFBlNkdQdm9tK1pvLzFnbGYvb1AvVDZIeDVHNHcrRDY5NkhMNzNKcDMzcHVUa29IdnBYbng0ZkJwUEpRKytzLzhWdHE3c3Z3STdYRndCMmZOZlk4VVl1YnF2ME9EOW1lcHdRblBFaTVoclE0MXVueDdYT09KR3NESm11R1dQckRKbGV0Z2JjZU9YaHlybHhoQlhQeURGeTR3cnREamRlbkhUQWpRTTNQbGNGdUhIZktlREc4eHJ6NXpkdzQ4Q051KzRBTjk0RGJ0dy9CMjU4OHlIVEszckx2bERqYXd5WlhralpRSW9ES1E2aytIS2t1RUo3QktLN2h4c2h4UW5ONUhHN2lXUE1Nc0Y0MDFXekhqZHhrdEV5VWoxRVRBY3kvTUN1a1FNand5OGZCeDl1UnIwM2c4K2ptOG0rT0llZjlzYXV2NzNnWkcwOXhQZWo4Mi92KzNmRGgwOHV6UHZGNEcvRHF4RkVUajgyRG56UEk2YzNFVzliSmNMRlVSUGhtbWNTSmVZT0J5SjhiWDdpWEdjRUUxWDZpVk8wWmo5eDN4NXc0WldIcStiQ3BlWkdweFRiNHNKTDRtZUxqRGc1UWV3RTdaRFBlSEh3QVM4T3ZQaGNGZURGZmFlQUY4OXJ6Si9sd0l2SDh1SXg4d3ZzT0xEandJNTM1eTRFejdBVytnalo4Uk5jc2VuZUVEMU9TWWFKMkdYUDhTbkJHNmh5b01xQktsK1NLaTgrcEQxQzNOM0R6ZVFZMXhuUmVBV00rUlFIdkZlTStSU1N0akV2Y3NmU3l3NlVlWFhDZ1RnSDRud0hMNVVESTg3ZkRPNytuLy90NU0zb2cxRmVleS82bndjM3c4SDR5YjV3ME1QQjQ3aDNQZWo5ME8rOTdkK1lJM1l5dGtPd1VOaCtqTURvZVhmTys5MHhlZWIvM2Q4UHpSZnoyV3pKL1JqQVpOUWJUaDU2dDZQSHlTZndnYTh2Y0xEOC85NzZ3RGZ5akZ1bC91VXhVLzhNNDB3VzFoaEEvVytkK3RjNDA4SWFvemdmZUVTa05VRmVudzk4MlJydy9wV0hLK2Y5RlZQeXFIbC9mb0xJQ2RxaDlPbkZxUWU4UC9EK2MxV0E5L2VkQXQ0L3J6Ri9sZ1B2RDd4L3BYL0ErL2VBOS9mUGdmZmZ2RmQ4UlpQWkY5cC9uVjd4VllrYkNIOGcvSUh3WDVMd0x6NmtQWUxZM2NQTmhJMW5HY0xpcUFsL2pHU0dsR3k2ZDliRDk0dU1VODdBUlI2WS9rTzhUUTZNNmJkVGNETjQ2RjBQQjljYmM5WHUyT2Z2QmowYkt2N2g4ZXBxTUxnZVhQZk1ILzgwdlB0dFQ3by8rdWg2ZXoyNnRRSDZYNW83b1g5M3ZSOWQvL0NsOTQvbXVuN29mZjk5cGUvQThOY1hPRmlHZjg4OS9KdG94YTNTL09xb2FYNkpNMFRBdzc5NHVtMmEvNFNoakdLZU8vaWpUTm4vOUZvendSZnRBZEZmZWJoeW9sOXFyakoxbE1IdWQ0bmN6ODg2SVBlQjNKK3JBdVMrN3hTUSszbU4rZk1ieUgwSWR1KzZBN1IrRDJoOS94eUMzVy9lbjFLU2pER2s5eXJhL2ZyZCtZSFhCMTRmZVAxT3ZENHcrcUZBeFlWZlpaU3RndEd2R2tmdEZhRmZSY3IyeDRHL010M0E2Z09ydjROM3lZR3grallML1Bub2RuaG5FYXZSUnh1T2ZUOEk1b0pSZHZ6KzRHSFMvM0F6ZlBnMEFJYjUyQmptdmZVaGIyS3l0c290NjJQbWxyblJtQ21rVVMrZmJwdGJ4c3JWY3dObWEzY2g5NjBCczF4NXVIcG1tUmNHdjhmR0srOVFzUGppbkFOZUdYamx1U3JBSy90T0FhK2MxNWc5dllGVkJsYlpkUWRZNVI2d3l2NDVzTXFiZDlxcjZDejdRaXF2MDFrYzRzSURuUXgwY2ljNkdTTENod0tCVHFZb281cXRnRTdlNHh6cVdtWlNiemlIT3MrRTBOWGJCaHpFNnpvR1ZQSmUzaU1IUmlXLzc5LzJId1lEMjQyaDJmMjlqK1BSN1o0NFdwZkp5RitaQlJsZTkzdTNvOCtEUFhHMG5veDZML3JtWUJ2ZTlTR0IrckdSMy92dFh0MUl1VzJUQXRmb3FDbHdJM0pKU1lFQ3o1OXVtd0kvd1ZoblFoWCsxZVkzNkpyZHEzMTd3SUpYSHE2ZUJjZVladmlJQTZrcnM5Tk9Tc3gySnpqeC9PQURUaHc0OGJrcXdJbjdUZ0VubnRlWVA4dUJGWWRBNnBYK0FUZmVBMjdjUDRkQTZsdElvQzVFcHNsR1BhNzNJSUY2VmZBR29oeUljaURLbHlUS2l3OXBqeEIzOTNBejhkUURWWHlzZFBrVWtyWXgvMnVkS1VaNEI3NjhPdUhBbWdOcnZvT1h5b0d4NXQ5YXlubjArTkI3TS9nOHVubTAwTXBmOW9RMXp3TjhXd2ZzNjhHOW8xQ0hkNzJQL2MramZVaytQdnJZKzhWb2pzUCtiYys2a3BzdjV3djRqOWNYT0ZnS2ZXLzl4eHVwdXEyeTUvaW8yWE10TWxJQUFNQ2ViNTA5VnlpenJncG11RFpKOG5yZHg0dTJnRGF2UEZ3NWJTNFV3eGs5U3ZkeHZVTlVlWDdLQVZVT1ZQbGNGYURLZmFlQUtzOXJ6Si9mUUpXREE3bnJEcERrUFNESi9YTndJTjg0U3hHMEZuQWZMMlZzWU1XQkZRZFdmRWxXWE84UmZPNGVib1FQeHpiNUF6N21hT1NhWjVJcDNIVFZySVVONXlJVHBRRVllSThERDM1ZzE4aUI4ZUF1TFhmQnh2NzlRKytYL25oZmFIQWJRdjJQL3JqM1lmQmIvdzc0NC9vQ0I4c2Y3N2NMZGdOdHRWVUttUnd6aFN3b3lpU0cvTmJGMDIxVHlDZGNad1FUbFR0ZzQ0d2l6c1U2SGJCOWU4QWtWeDZ1bmtubWxHYjhHSmxralhhSFNTNE9PMkNTZ1VtZXF3Sk1zdThVTU1sNWpmbnpHNWhrWUpKZGQ0Qko3Z0dUN0o4RGs3eDVmemR0bENPcTFGNlJ5V3QzdHk2RWJhQ1VnVklHU25rNVNsbWpQVUxVM2NQTlJDU1htZWIwbUNubEthaHNZeEhKZGNaWWNjdEJobXNnbGcveE1qa3dZdm50MWFmQm5WRWYrdGRmZW1iN1B2U3Z4b045b1paUGU3ZEZqM3VUMGVqMzN2MU4vMm9BRkhOOWdZT2xtUGZXUmJtUnpOb3F2MHlQbVYrV21HVmNFT0NYODZmYjVwY3g0WmxXekEyWXJOMUoyYmNHNUhMbDRjckpaUzRWMzE1MDc2MlN5MlIzeU9YaXBBTnlHY2psdVNwQUx2dE9BYm1jMTVnL3Y0RmNCbkxaZFFmSTVSNlF5LzQ1a011Ynp6MWEwVnYyaFZ0ZW82T3lyczRtc01yQUtnT3JuTXdxa3owQzBkM0RqYkRLQ21jTXk2TU8zSTJadVdaUjAyK3NoMVhXS0pOSVNmQlVCa0w1RU8rUlF5T1UremVEMjk0Znc4blZwOTVrUE96ZlBPd0xuZnhMcGM4VlF0bUc3WjU4R3V6SklDN0hvOC9ETzlQcjBjZUN6Ly8wK0RDWVRCNTZaMzBJMzMxczNQaCt1MTgzRW5KYkpjalpNUlBrbXJDTWN3MEVlZjUwMndUNWlUUUZyR1pUT0dCenZtWUhiTjhlY09TVmh5dm55S25HS0ZOSHlaSEwzZUhJaThNT09ITGd5T2VxQUVmdU93VWNlVjVqL3Z3R2podzRjdGNkNE1oN3dKSDc1OENSYnlQaGFNaTZ1aThrK2ZvZHNDVlE1VUNWQTFYZWhTcVhlNFNwdTRlYnlYRk5NeVJYRWRON2Y2bnlLYXhzWXptdVJjWXBaeDI0Y3NoeERZeDVUUzkyNlRvNU1NYjhsLzdZc3JXV1kvNTJiRE10bjlvdzMzZFhlK09IWFliNHRybXV6U1V5dU81OStMSW5YYmVUL200ODZFKysyQ1Y0OCtYaGorSFY3OW1tT2c4OCtYd0I4Q0ZQOFNGdjVPTzJTcEh6bzZiSXVkSDdpK0JEUUpGdm5TTEhpR1lVeWNLSG5LemJoN3hzRGZqeHlzUFY4K09DNkV3ZUpUK3Vkb2dmejA4NjRNZUJINStyQXZ5NDd4VHc0M21OK2ZNYitISGd4MTEzZ0IvdkFUL3Vud00vdm5tL3ZvcmVzaS8wK0RwOXlLdHhjNEVZQjJJY2lQRmtZbHp0RVlqdUhtNkVHQmMrcGVTUkJpWTMxMlBHU0tNaDFucFljWjJwc2szd0lBYysvTUJ1a1FQand5OEhkdy85cTlGTi8wbnZsUm5ZOExwdm1lWDk0Sk1IRDVQK2g1dmh3NmVjQkxmMDh0djcvcDE1QUw3WDlRVU9sbFBlYzkvckppSnIwOFR5dCtQUjQzMUJqaEJjUXl6L01ycnQzL1Y0S2JPVmYwNEJDcTEwY2hsalpnRjVqTFd6clZ0SUZEZXp3dGFYWFVpOWdBS21PcmVaWE1UMytqMFZ6ZmRxbFJHekE2TDUzcHBmV3dmZmE4K1h5OUZETytzYk4ySlhQaWRha0hLclpQZHR2bloveGkxVWIvVkQ5VnU5N0dBYjRWdHRiNzd5Nm1sZnRtSGFOeGlDZnYvMjVjWGx1L2NlRG50aXFZNG5yMDUvZVB1eXhrZ2htaHUybE1YVXRsb2VoSDV0V2FuNWp3RVE1Tm1DcnZDVXNJL3Mvd0F5OWpXakZYck5NcWJVQWdXN2NvR29UR2s1VCtyNW9rbTYrTHdCVk0zWkZhT1FWMCt3cGg5Nkg2ZG5UeG5yTDRYcDVnbkV5TlF2QkZPQVBWZXBLYkwvTzFJZHVwdjYwV0JxU0FueEV1SDhCYkZ3cFFQcG80M294MFFoWVRBcUpjNURxTlJyNlZWelFtYTJPeWxsSzBJNHh0VFZiSmlCbHUrNzhtMkxER251aFRha3NLU0x1bFFCMTFqbU9wRlhWRWdRdHFoSFZUcEdaNHFUS0VGcjJwd1FFMHhieEV0WGE0RkpvWDlmSTJhNmQ0MGY3Wno0NEI3R2loQjV1OUZjdGl0ZS9hQVhmSFFMT08xOERoZEpKYjVFbTJUaUM3WkpKNzVndTRUaWlxWkpLYTVLaXFRU3BpQlNXbkVWSWlVV1Y3WkphcW04YkZ5YkZ1bkZsV21SWVBKbUZ2eFFreVRqM2pXQ0xkVzNkWUNMZXg5QWx3WHowd2E4dUVJQmZGbXdWZG9BbUxMUVFoREdGVm9JeExnU09hYVJTWXdZSzg0Y0pCUVJuTFJBTXE1MmZrUm1ScEgzbFlrNSt2RWlnMkJYc1JtRGNhOWZQSTZqT3Q2Q091WUhLczhJeHJ3OFVJVldiTkdwNml1ZmRwcVpzeVZuSmg5K3hOak9peXRHTU9KdldrYTFaSzFUdjNoeVZ6cjNER1dLTWxYMFR4T2lKWW1lKzVZRzNBeFRsRW1wZGRHQU1GZThSZGhXT01ObUJBUnpQd0trdEdvYndjcG1XTmdFYlg1MXNVUXVFbi9rVjhsd3ByRXN0NzFta3JHMnJlRXFSMCs5YVlBNUxTZHZnSnJKajkvY0pCT1lJZTYvSzY1b3NYTmJ4blplTkkzTlh2ZmJTbXNiUUhFemkyTGtNOHFSbHlRRjBhUU52WGFWODBXeEVMQXVLMnVwTkk3L0hyQmRSajluUkhMT1JQUlJ4TXlNYTk5dGN5cHBFdFh5aXpSSjF0YzdMeHJsVkJEZktHWjBVOHRFdWRsaFhveFcyZ3crWVprcWFnaU92eXRZWnRTSzhxZ1FoS09FNVdFWlVzVHZhQzJvYXR2UitYUzRzZEpNbUt1cEhDc3pWMEw4RWlVTWRYV0xJeTBUd3Z6Um9VdWxLdkpnVytyY09TMWFGcFhqbk5tNFlpbUxsTFl0WG5RWmJQa0ZJZW0vUE0yUmJqM0ZWN2RLeXV3bHpjSmh4WXBUTm1hVkNNNVF1UG1aNUl6Rm4zVExUdGxaRjVualJURm1KSlZ2bVd2RW92YkhlU0ZwSWk2RXZ4b0ViWlUwVjdkWU9qTmJVL2dEaENLU0lDc1lRWVBTY3RUWXpFRFU0WE5hTkN3SThqdlViQk1aZit4aG1TSHNqejJxOGc4N2NxM01RaVBFOHlHYjNZWmtjUTdFTEpXeWx6Z3BOd2xXU3RKMm5hVmxxUmFTeDY1RUxrQlFDL0I0QVVJUkduZGNOeUE1b1h1THlldlkzbTFlRld6c1dTM1hQZlZpeHR0aWl2TjJUeHBSVHRvWjVaVG1pNlBVU3hpU3UrQmZNU2ludEZzZCsxM1AxYXBRVG00K1FNV0Rxa3VRaWdJNUJjNkU5RWNteFZUaFNJelRRcjFZVEpQaDdSaW5FYzZ3Um5xcUZtQ2NQY0E0QWVNRWpITzYwTW93VHFNMlNDbjgyVWk0cHF1NWRsZURaRnBobTNwN09LYVVKZ25DdHRGa2xGZDI3YVZiQ21FeEV0eXlNM01XZ1JTOUtCcndncHBwQUF0Q1pMU2toak51RkZybFpRcHN4UGsyaUc5MVlJK3lzaUgxTnpWVElxcm5oVlJ0cEhDclB1UTlsMllPU0J2KzRXcm5jclhJaENpdlNDYXdTRmdVWnFWYjd2ZUR3R1p6eE90QXl3NzZmTmxCcjI2NVRPdllpOVpHamhFNFNpWEloYUJNQzZROEpLbVZSamdCL0ZseTBzNDY3WlFYaGRxcEpmYlNHeEZPQkk5ZUw4R1FKOGFSTUI4LzJ4Z09SS3dnN05FTndrM3JVYnBqR2N2WHlMcStNdUZFSnZBNjFGUU9Pd1VaWFlWR0w1Zk9pRUxlQWhSVHJFVENhcEdNWUs5ckU2bmQ0Ulo3R0JJajFYdXRWU291Tm9aN0cxWGR5RTdsSGlWWThQaWxJdGljWUg2ZHpWYlg4VlFFVmpZZWwxOW1TbE5RYjZ3enpJaWZhM04zeEMrVUdiRHdTQkFoUkNSY1dzU2lLT1hoVFJTWHJURC82dGFKWlJ4UnZ6a1ZTUVB0ek9rUjFzbGN0dkhRS2hhWkpNaFBOdmFySExOUTVxdFFXR0IvaGpFY0o4QzhLRTRDSmp4Y2lEV1RjZGpYZVhGblNLYTVQN2l4WUcwdHIyNnRiUHBiN2I5blJxVklPUCtZNWJYOUJrVll4NUhMK1dMUmpQc0prNGp4K012S2huMVh5dHRvbVdNM2prOS9VWXpZWEt0K2R6S3RhTlM1ZSs3WE9YeVM1bXRlR0huTVZWelZVaWxMNk9CeWcySWpLS2lvanIvUEt6TWNSQXVNTlVmeGdxQ2wvYWpmSTFRbXJKVFJDempUL2loZ1NNUi9WTnJpd0I3WE5SdE54UE4rUzR4M2RXWUpHVFY2bFBUQ0wyS0VjUjEvQnBvdkF6UGxGMW9KbFNBRkt2c1JCOFllRVNkalJDN1hzcnNrLzdETVIwbTgvSWtJWVNYZkgvVmxtWU1JaFVGYjRIQmpYeGJOdEhZY2V0NXpNMmdXSjR1OUwyNTQ0aTBCekxKVEhrOHpuZGpNMjRybXkzVmkyc1pVODdqejZLdzRnVldRK2EyUkVZMy92a2htdEpOZ0FXRlpLcHFnRlF1enpjTWhUTWtHcVhXaktKbXZ3bTgxSlRWWDhkeTYxZEVZOVRjOVoxVEhReFU4RTFSNmdOdWNUMmJXNHZsYmExcExkU21oVU14NGdzVUt6N2pTQVljd1IyT0NWa3pzZFl1OGlrWVpheFZFVnlka0xITi81REI5VHE5N08yNGRPVi9GVVVnVjh5U0gyZWs4YW8va0MyVjJOMk5lSnBPTW92aUY2bkp4RVoxUkk1K1VJOGF5ZGNDcld5WlJWVldRK2FManZ5bkszV1NYQUJ1S0ZjazZ5aGZMN28vdWtpQ1ZabkU4UzhrcDVucHpvQVUxVXFnM2FpSkd3b3JIa2FrOThhU2ZNRXh4UE5GZUE1WWtMQlUxRFh1dDBKdytLdTdVN1E1WlVKSXg1ZmNYRXhHWDVPcVd5dHdYeXJ1VFVFSnBncDBSa1JubmZ0UlVHNmt3SHJXd1dtVmdlTEVSNXVMUlc2TE1oUjRPSVlTUmpyY0ZzMFpvZ2dyZnN2bWhCRjNZcVBBVSs4cFNxOVp6ZDVYWUxhWGVySXNpUVdtODBMN0VlZUFxbnhhajVpZ3NGcVVpVGhBckY0dDZLMXVHVE12eDlzZG1lMUpkV1NzdFZMeklUbGxtNUVmL1JWdGIzODE5VnpnanpKdXhFaUU1anNjdG1EUXpSc3ExRXBJaUdUVmxKVzVyaEh4L0ZGblQzM2g1M2RseWU4R1ZTM1BmSm54WTJNaWVQR0NKaElxby9WbGFXUnJOem8rWkNMbzVPLzB1Z29WZ050aUZ0N1hFU3ZPRTd3cVpveWkwYkVZdDR0ZUttMm5pSG9xVU1WaFBQaXRkb0VpM1ZzTGM3OFFqUFRybStGMGx5TDRNNWx3a1BMQUJOOHB1czdqcE9pMXdOUzZDQ0tqTnZNZkw2b0liSWRDSGt6REhXZnVka1U5SlY0dzlkYnlyQXl4WXhyZy93SmlEbStKWFNXV1krelBJbnZoeERpdW5IYWJyYk9udGtkdkVZcVB1Nm9vZ1JCTDR4U1hHdTdLRll2YW85VllIUnJXSmg1VTZMWk9SUmhUeHB6MlRBaWNZbVMvYjhvdmxSN3o5aGJLRzB4NFQ0a0ppRmE5VFNVdldlLzgrcmJscXZWdGQ1ZFBsSjJ3RkM0VXpIclFpVG1pa3MwaStWRHBUUVhYV0d4WDlPTE1hU2JsVVp0QXFEbDRwbDRxb3NGS3FOT3VQV2lsbHBzbkR4TUl4TU5GclZiVzRqZmZjNE5Tb0VuNlJqS1NxNDZqbjg2SkpjOGptMjhQYVAyRzZzYy9KckpHNXdyMVRwSklrd1crd2s4akh1Wkh6L0ExbDNUSGpOSnF6TGgveWl5NWpQaTlrR01sd2tHRWlpTExWTFpiam04cTJoZEFvVHFONVg4dzNWMTRSazBxcmVGNXgyUms3SzRSazRibG5qWEwwTVhhcGlCbW05eEl3U2dGS2tQcTRNSG9CTFk5c0ZXRktzc3FWRWdHWHNVcHZnbWtGdCs2NDNzQkJVaW5pUEYxT3U3UjhWcTR6OGVhZFVqS1pZRnUyYk12bnhVSXI1YTkxVTNlRFdxLzVNc3crS1hlM1JDZ1MxQ25kZEpYMkZuWENxUG9KRjFXM3hiS3l1YWVvekVxbDRMVExqam1IS0VTR3NUZlNGWnkzK2dldmpsQzBwd0QzKzBUazhGQXNUR3VFSVJtUWJjSlkybjIxMUl5VkR2QWlYSFpjRTBRVFBpeWRDUlRHYkUyMjRqK3NKWWlYMVMyVytUYVlWMjZVNmJlSVVtN0t4Y0xJQXpQbXltVWlucTRYMkh3UUhvR1RzZ3oxRUFuVEtod2FSaEZXcnZtc3VJYUowWHA5a0FtcE9JOERzczRMR29FSTd5Wkd6VjV0TlJaZDNWcEp5M0tYMzRaaWtpVWNnbFJrUEpDd0hHdEM0ejhzSTFFUlhlNXVSWENjWFc5M1ZsRUlhOEpYdGtzNVJVbUl1a2JJQjFPSmtUOVh0MUxXaTlhNzd5cHB6dDhrajNpaVFvUWJvNUhGMmFHY0Ztb3NDUjdQaW1zZWgydm5hMld0M24zSUE4NUl5bEtaVHpKNFN5dDdsTWF6aWl3UDR1YWhmRE5kRzFPdnJKNFNYSFdVd2hMSG40Q2RSQXVyeGhxdDJiY3NTRklBRUJTTUFibVduTVNiYlpydEtZT1psVEpuYjRwTENIVnVPMTV6OS9qaEpyNHJ1MEc5MWJvMTJrd3dXemNpRWNHK3NyQ01lL3dKYU5jcXNJcEtjY1FTbUNwbXhLRFFNdVU2SVJ5SUdiTVUvcTR6cDRHSWcvTjlQQkRwRGN1RU9jVEp4aXdyek9HdHFJOEdZRlJLS2hNK0xHbEQ0bmo1VldLSkVxNnJKYmZKV1pkdDhxSzRvbk5YdjZKbEp1T28xRkptRnlHcXBZMDMwU3BPclc2eG1Ea0ZmY3daNjJNVy8yRVpMWWVLQ3JsbnBpd2VYYmRnamZTaEd4UlJLQzRBMDFteFN4VDNCb1JDNmpoUGxCZkZpSFh3cXJQSGZvSnd3Y3h0UndMcmJTUWN1VEZXMGVnYVNuc2lWbktHY0FKd3djMTU3MzBVcEtZcGVLQlJGbkJnbmFUbVJNU0R0c3RDSmk4S1pTRkl2bEpvR1VmQm5CZUlpUTcyVGxLaHphbkNYRnFqaHFEL203c3lIcm8xNnl5WkNPZW5pZ1FQY2xWWVpZSjVTRTlTUlZpOGVzV0ZEVHNWVGdQWjZwZVd6MHFYSVo4WFF3N2hKNnlEUSt0QnNoTUhvS21yWkxBeElFbVgxYklUZGxaZ0xUUjRSMWpQdEZiRDhYeFdDa1hZYUwvK2k3VEJrUklJUm1aVUV6L2tUWnJXbXR0ZGgzTmIyQmpPOGQrVWtReVF0OUZTSkVMUmNKV0RGdXo5QUswYW5BQUZtc3BZK01yYXFGWnh4cUtsV01HUlozRVVNMXBEQW1lZnZrZFdwMXlaWTBoNWNrQ2JDemZPeXJXTTI2ZURTN0N3WU10bWxLdGxMMG0zVmxLYWo5aGJxZG80YXdrVzYwc0luNnRjcXdCMGE3TlBXSUxKdWpTTEc3TFEwQlRtU21vejBFTEJzZFJxaXUrMlVVYUZEblFiUVNra284dDZTRVBEa1dhUEpXSmhka2hBTExRUUd6c0FwVkhxZ2ltenBxd004QmFGMlM0Sm5lWkxKWXk4NmM4d282RWt1RmZGUjRrS0UxSzBTVUpxTVcxVTRRU3dnaEo3Wkh2YkhhN2FZK0d0YnBsb1Zna09TMUFKdUVhdGtqbUJQSU5OaFdnM0NYRjFUN3Rzais3SXVqUkxURUpVV3NZbGlzY0FpZEYrVlVEVzVVYWhDaHRZd0d2ZVNpS200aU9OWUxOQm1jY0FDVVVsbWhhMVdNdHRrck1PbTZTRUFKZENxSE4zUll2MWh1QVJRaXErU1FpUWh1QjJTaUNaNExtTlNZYVVUMldDazFFbGMrSjU4VTh3RmhlWElIY3V0VFN5Qi9WeERHQ1FUMHNYNGlkZkxHYXU5V0JtaWlqUm0xU3FKUGF5a01Jc0RpOG9NaDBSaFhGNUVybXdMUEUyME12dWtyTXV1NlE3WEl1dG1CdGE1cHMwVmw4V01TaWlMZkdLeVJXS3NybHl0VStEeFlCWGdhM0ZRRHdHYUNSUElqMnVaT21JVnRPOGZGNktsb2tNRmxkY0tabGdaN1pFaUtsVldzUmdHVFFGZTluR2l4YzBzeUhKeXdsSFpvOWlGWDluY1dtRTVXQUloS1ZJT0FpRnBSZzllbW5kemR2ditYeGlDbVNLQnB0VGlYUUNZc0Z0R2l2dlNZeFVIaGgzUTZ1MXBPMXBIcTdRM2hmQjBkUnFTRXpHMFgybGFTQ3EyQUlwRk9sRW1Bc1pHU0VlTUxFT2NUcE9DZTl1Y3J2Y3NGY1YxM2x0QVNhM0VoK1pkWTZQYkJObElJK0oyQ0FzK1VxMGhrY21OZ2ExajhpVUc2VmRyQ0E0c2psOXFReWF2eFFGOTlPZUFzN0l5bDdQUUZ5cTBqMGhJZ2NjTnBjeW05Wmg2L2RETlQ2eWJaSDdTd2JpSTFlNkRQR1JJVDR5eEVjT2hWYVlBODRjYTE3cnMwSnhQSmlMdGJYOWtrRjV3aEhoYlZZVU45bUk0OHhMdFVaZlRESkh4VldmU0V2dEpIaWlMemRmWjB2T1Z6NHBlY01hTXgvckFOdElDUWtCYml3dEhrZ2xpbmdycWJRNjUrYk1LRHhCanRkWUpHVE93aXJUSWZLVG9weWdlSFhSUWluVTI1dVlkbFZjd0tveWFoU1IzdUJaSzhUaVFveVZlYzY0OU5Jd3hocW5oT1BBRmhud0JBdVhVbTVNVzNSV1VGNXdzUTQrS3M3YXBVUTRSY2dpSWkyY2xCRHdjTWw5Y3RabG54UkI5SWdSN1h5TUw4NEVTc2hLaHkyUTQzZVpJZ0p2TU9paDRDUVk0aUtpU1dRU3NES1VLQ0pCM3pPblVSd2ljdHBwcDV4MTJTbmxlb2xLdmhsdW5lY1NzRE51dlhPOFNaYlN1dlhEWHVHQ1lhb0N1WVdRSUVUUUZLeVRVKzBOWDJ3UTJZU1VUWGFWaE5HclBCQ0ZzTUFxenVXNnhEdHBzTFhrakVrY3IrS2YyQk5Zc3dKcnRXRVhrVFM2WWR3M1hvS2VESHZMY2NhdEUvS21GbzdZK01LZXhqWDZMWlVxSlNVQXBkamJHR0NOUkFMell4Tzh5dUJWWVFSMXhCSUNDMWd5Z29Rd0RxcjFkTXJuSmYvT3pHNEpTYUdZMWpvdVRGd0JvOW5vOWo1dnBjQ29OZXpPNm1DMGpLa1FiWktZdlpJaWMyUlVrM0NvbXZNY3hhVlJPTzBpbVJZZ21xVE9VYWlRTG0zWW51amxzdWtmcUU5eWlEWEhDUWtocmMrbThrSXhKaEp2VGtMVU5nbW1aeFNZamUrWkFLRmxObXNDOG1RSVFvVG1mZ2V4cElKTkRlbmhYcUlGanlPano4cFR6VFJZV0xTNFU0MXhWRnJ5eEt5YWNvQmxKU3VZVEJBVkxVOG5ncEViUWhvampUWVhZNHBaTzE5dlZrMGp3eDRYNjJaa2FzZEZGS2VMaFl6alZ3M2I2eVRzR1crZnQ1bEZNemNoQzRseGVVb0F0MFV3eTZxV3hVaWtqQVdEWUhObHhOdjkyTGo0ckJJNHpBZ0k4UnFYa2EyQ2w1UEVsT240VHdrN214MHYvd3NpNDJ6RHlvaFNMRkJzVWlHYVlsRml0bEp3dXpHeUpHV2JzeWUyR1ZPNURMWXdWTVY1Qkw4dnZnSWppb1QwVVpTUmVPNmJPSExMRzB3WmNURGg0Sk1aSlNHOGdQazNUUWlEUTF4WWV0OXdrdk9MeXBUUnRydzFpd3RDc2JHMUlqYmJUd2hWd25oQ0ZCd2J1MXY3ZEJXUzRCUXJWYk5MZERBTE1XdU80c0s4bHpZbFNIdXJZQzRGYXczem5rOUxNV1p6THZ0MHE1akVCZFV2VmExS3JncGhiNnBOSmhrU3pHc0xtbkIzSXNiRFRpSUUrelhDQ2RmeEVxREZiNlJubkxTUi8xS0N5MHNiSWNyN1NFa2ppaWFzbFlNelBjcW5JeTFrejR1R2pYYm15WHFsMVNhWHl1Z0czZ2hIeXhUTXlaNmZTb2QxVnBIT3lENjRjckJ2MEJpbldIOWpuZVdIZGQ1dFRtbUNHelN4Rm9BQlhqUXliMXpPTXA5blNQalRRQ25KME9iZzNDN0NSWlhqalRlb014T3RpRGNhTjNwS2dqdUZhUkhoa0NCYmFKeHdUMkhyLyt6UEw2Vm8rVkZFTFpKUnFWamg0dW1zeGpmblRXR1RaMmx2WDJ1T0V4SW5oMVVnZDIveFNUbUpRM2xPdSt5T3M2VjJ4NHZ5ck5ZMFFMOVNKOFRVSTZnYVhrNjNoM0paWmN4WGhZTkZtVFlmY1R5RFpaTkFlYkZQV05BMzRXdFNSbEFNeHhaUklzSHMyOHJaUkhrSlgwaWNFRXZadEV5cGo5bGpibFdaRVB6R1JxdVZKQmduY2JZNVdjSk10MVRCaGtUa1lUZWlNVnN6YUE5UDJGdy9jUkJjR2ZxVklvL3BTTWtsU3NKcmxmYkdsbHlZSFJaUFlWbVlQSGpoSWh4M2dwUkFMUlZoeEh4ejN1bllSaWozS0JZM3VnR1AvNmhrWnUvL1NocFJrcEMzMWNqWVpxbzlGRUpvbkdaUVFMUVVFUjhNd05Sa2NTcDNDVVZRNllQM2M4NTRBaTlzZ3llZ2tCcUhvTTBsN0JMbWxtRmU5S0pwbGdmbTdLUXFaQ3d3TjA2cnJicXI3S0VqSEJJdEdKMGt3VHZkMnZKaXJ4bFFKQmlPWHl0cHp2bGdpMHVaWm5GZWpzVmFNY0s5bFNNbFFtMHd0R2lHSlBXT3k0UllBODJFQTVDRmRGazJ3Mk1DUmlFeXpJbW5JSWc1L3hLYy9sUkdPUElhTnhWSldSb2NoVUFxZG93cUxqcGRDVkxneXY1VUVZbVlWNWhZVFZMaEpWNXNUdjJFdGNMV2pOZDdLMXBaS3Y2N1l2YkMwQlhrVUNjRS9yY2ZKZmVZa0tVVzR3SWtGY3dIMHNFdkFDdWFFRXJBWEJuSW45dE1jWWRuYjJxbGlOMWpuaXJpQWlYQVNUekRsQVZzUlNSSTZkUmNHY0pIdHNNYzA0UVQwTngwek9zV1BEWmJkaDVTM2dxUEhqZTNLWUVTWEo1TnU5TEhtaEJJb0Zabm14V3l2eHMxa25PVmk0VkNRZ1ZLajBxZUF2dlpCRGQrcFl6c25JSWtMVGZpOHpCaVhSbHhKeWhwbmVidXZMTzVPM1orLzhGcVhlbUNtMisxZHpjSGp3d2V0SWhycmdxTnByUEp1N2x4VVlpMHpKbkdjU2J2TnFncXFSd0xzakNEYWpkNHR5bU53cVVUYS9EdVVybmpxVXJIWSsrZS8xYy9ITEIzQjN0M3NIZXZGRnFadlh0ek02NU00ZlVvSlFwcFd3bldyQjFlWDQxZE96RzNDZk5VSGVGNWtNQjROcGl3Z094Skhnbk9uVVpNek5tU0U1T1B2c3ZRQ29XS1lPbHhaV21GcU0ybEtNd3NPQnVTVFF1WkVQTEwzUElDQlpKZEk1RVFuRzNaS1N2UnY5S0t6YWc0VENVdDFYSWpQbDl5eEt2TEtHUVRzVmVNSFduSzU1TTdpSWNna1VJbitEb3ZPMlZuWFRaSm9WUWhDNGFWTGF0SS8rN2lzN0xmczRlWEdTMVp5RTJFdmNtVUVYcDkyNFRHcGZRdXdnZ1F4WERBS1lSSUNIM05NNEpZQ0YyamZCTDFPTHNYekVObGdaRk9TS3Rod3lWV2VCc2F1ejJMS0FLT2J2RldIRksxMmtldE1wbTQxM0lTL0t6TVZwWStxQkxoc1M3aFJTSnhHNzR6aEYxTmNBWXhhZ1VLRVZ1WjVnbWU2TmJJUFBpR0NVWVNUajVtOUY3cUxScXBVbWh6cmlCT2MvTkd5NWJsampNamJYRkRkMlZPbDlvQ1oxMjJRSkhTWGFJUTBjdG8xZ3dsMkxQWVhObkJsTHJBcnpjRmw4dEsxRjlPZWVrb0VXbUFtY2MxeVhjdllqd2g4TnF5MitBc1loc1VSeGpHd2VEWXpMQk9pRERKYktoRkgyWGMrcEswSnF4Zm5ldk5lZ1IvVjdtNFZoaGpYdmJnaUxHNG1Ua3JDUmJ1ZHl1amxDVUVwMmtaV2g3Z2JpcVNDNlZHSE94eU5xMFRsQlBkUVRsbE05dDZrMzdFeXN6MU1VRW9CQTV1RU5nc28xd05KaWN6SnF0WHZ5aUkvTll3RkNwRE9QalphV3VxVENOUk9SY2FTMHdIbElnTFE0RzhhUnJBY3BVdUF5d0hzQnpBY3FIUXltQTVuZ21tWlRDcllEUXVLMURoU2tTeHdsNVhNTWVsRVh2YWJTTldnOWpaVUh6S0ozemhNaWY3b25zdVpDVlhJcUlJa1pTY2cwdk8ydG5TczVaUFRhNmZDUXRJbFJLTFlDTEIyUHpFTXJpNmRJUzJIbGpFS0h0c2MzWmkzQnJpZWNOZWlqQlB5TDVxZlVJOUUwMElWU0xCK3RLNmVIcDNIMkdxeHJuVWVoY3A2VU5rSVNVUlRiQm93VFlTdjhkYkZJKzBqU3RWMjBwOEJadnlzRldQVytWaTZXQURwTGhVTkI3VVV4azFVeHhzNjdSS3NXWVcxc3cyaFB2MVNTYmpSSHBPZ2todkJ0Q0tXT2V6VWd4WllyOVd5am9SeDJ0WjBnSjVGU3N6d2phWEp4eEw2OG9SMGtoTEdoY25zMEQxaE9JK2JMajVHZEZxT09BcWwydmxUVjJ0U1hPY2hXNWhKMlpkVWIzYXAyVzd3VUkrS1g2UDBNb1dTY200a0Q3Z1Zmb0lzQkNKWDJ0QkV2d096ZUZ2WTJvR25KMnArRENUMXZLZGVOTmk2L1NaRUpabjJUMVNHcUFyUkNxK2JIR1c3OTVVVnZrc094WWJhRFdtWHQxYUNUUEhJY09QSW1VV2xVZ0dTb1d6aEJNaUUyejZzTTJRNWo4TmJkTVhKQmdnMmVnSlhyZ3hoeWRLY0pBeXU4UW1yUzViTm9KVkhJWjJ2dVNZVjNsZFNSa0NPMXY0T2NGYXpKNmZsWnhkSkpKZU9PMnlUYzY2YkpQeUVMUURMUmZMUnJaUElBeXRsNmozNEJNV3FOM2NLVWh0UXRGZ0l4ZWJYVGpuTnh5RzZhT3FJUit6TkdxeFdDWjBKVWNhamhOcXltaFhLbmpoS0p1MUp5RjJnWTM2NUlVYUk5VFJCQ04wNnhGWFNZWW5NZCtjRmFabElFSzRkYTVRcEgxeDZYbFkrVGFNNm9FU2VIaHNhWXlRVmc2aEJDY2M2NS9xTzYwcGtnbXBCN0VWK0lQTksvTTRacVQvWVg3QkZVZTNFWW8ybDNyTGJBM2xVeUJRdTJYaVRTWTZMWlhOcjA1OFFIK09KVWtJY0dYUjN6TDN0WFhaeEFrMkV6TExFdzhVRXBHTWt6L0xsUks2RUloc3M3UTFIdVVLRFNiTXFlVmQ4b2pOUEpiZ2hXZ0U1NkJvS0NwcHEvdVFxMXg0ZG5DSmZOZ2RhazZoQkliWGV2Vks3OW1oalhhRTRpVUxvOHVLa0M3TVJxaU80Ly9MQTFBSGFzSGNzWHB6cnRjdXp3NzN3emFuT0JJSjM1VjFCd3ptWVVad0pnbGVvOHR1bExNdUc2V005a2RDa2tra3VKWWt3UmRSV09jNkh4aUdZTFE1L3c0YmhDdlgzQXVFRGVXUk5LTHRrWkwxZUZmNXROdGVPZXV5VjhwUWYxUW9VY1EvdGVnZTFqYTVjdnlpT1FYTFcraHd3VnF6dGEyUXU5ODBFdTJxbjNiYk1HZGROa3p4bVJrOTNGdndJODRaanN0dFZWaGJXR2F5ck15VXN6emNTWFpaZG1lWHFUbVJ2SHlDR1ZmRkVyZXl5eTVmcmd5bWVwcXcxU1E1WU1RYUhBUXczbnh0QzdzVTJHV2IyelVBNFJiaVdPaURVaUdYYmR3OEdsSTVScExMUk5uSWFYeXFGcERMcnN0QUxnTzVET1J5S0xSUm40OUZPMk0xUkxIVkNqbnpjQkVpR3JNRWsyZWRtYVBabjlRMmVGeEM0clFZNTQ0WTZ6OXp6WXRnSUljVXdtV2t4RGk2dytaQkszVUliTVQ2Q0wrYTFibncydGlvWG45UlBJNTNMYk9zNnBCOWszRXU0NUl5bmhiU3NMbnBjV0d0N3JodTIzcVNJNGNVWHJpS21iVjhadklGdzdtUlpja1lNeG9YbzdYTVJFQkZJTVlrVjYxWjBGY0lJYkdjMjhublhDa2NGL1VyTitUVVJ2ejExbzVDRTV5UTRvTlp5NFpBR1Z0dElKNmlweTZpaUFjcHJlbHZRazdJaklqZ1c4OGs1WEZCeG5NTFQya2xPZSsrSWlqWlhOd2RhV09DQkhXUkNaYWdOREZwNHorSEJBcEcxMHdKRUdMVXRXQ3NtSllVM0tLTC9zT3kyRUFjaTFueDVmQXVLT1pBamd0YVdLWnZOenF4QjBTTXB0NXE5Yk5DeUU4YVpkN0hKdUVTeGVWR3pHMWZ1RkdKUTI0U1NXUnJESDVYT2M5aGJEVUdqOFZ3eVJQaStERmxZNmtIZ3doTjR3L0JaVWVjaDdHbm1lSmh4RXlTMXJOL2hXZmdVcHY3L2F5dW1RTHpMVGRWWjBXVGtxUGd4cVpJZ2hzYnR6NGFJYUN3RVhZU0pJdVV3YTZTT3d6N1FsR1J3Qnd1dHpqbUU5QSs2cWZBT2pMRzlkbFNMWmJCeFlqeVlKZ21LZzZOS3RjRUUxL1YvTXJtZkQwNnJBeXowVzBDSVN5b2FNV0xYZVhUNWR2dHNqNm10eHI3R0tNMk5VajhIY1N6SENBc0NHaXVOK2Y3YVkwTmdwUmtkaFdXOFRZU2xGbERXUzlzYUNYaTdvS1N5dVVrUlB3MVU1NWdmOG13dWJXOHJhK2ttTFE2MGVUVFVyU01tTGNIdEs1WmNTa0xjdUZPMmRRdFBxU0w1QkgyelN1TXFSanlKU2xPV0lJZ2J1MVpRc1lob25WQ0poWHJGUzI4c21rVUFCSG4vcGN6aE5vbU1QWlhwN25VV25tNmZGYktZNDk2OFV3VFRuRzhvUmh4eHJXVmFJNkNiYzc4MHA0N0lXNDVSUUxGSXd6TUt2YytIQStTMkR1L1JrWlZwQmo3ZzlPZUp3a3FyZzJGNW5jSnRmc2tmckdXSEhPUnBJaGg1czlzSzRmVERacGdkbGt0WndHREtsU1RPZjBUSEVXWGJidE1VK1MxVk1Ta2lNdTIwMzIxbGhyenFoSjlkMFVSdDVMUFc2MkM3ZUs4a3M5S3M4V09peHRndTR4S1ZrbFZ3RFVydzJXMHMxM1VCbzRJbTAvaDJJemV3bVo1UjhCMkFkdGxpd0xiQld3WHNGMkxlbUUwSllaRDdtVk1wWXhIaEYwQUYzL05KMG8ySytTNmpBanJ1UzVwc3dERnc0WTJHV09JSzJ5UkxSS1JISDFsWkplUnFrSjgzNFJzaWxZOUZoN0l0MXFUU2toOGxDRkNmY29sSXlyUUJKTk82WUoxaDlTWFJ1Vk1DVmNyclJSUWRoc0prcUN3WVpmejJST3JvdDJkYzRVTHRWeS9TMVpTNEFvcmlVUlNIbnVHdEUrbmdhV00vRDV6ZFkzYnpISGVHRlR3Rkh2T1pYZEphU3JOZ2xFNzFheDlsNnc0RG1EZ1lSR0xzeHZPbFd2aWduMlg2akdqT000UG9BZ0R6UVgzMkRnUk5DVlRIN0ZPYjM2YjJGMlNvRnl6akZIaVR4SktaR1RMRmRES3AwMlJITGVtUFY2VnNrWXNreG8ybVlqdGQ3bFdXb1ljYk54cUdLMzlYdGl4Mkc3anJMRHJLQTdCaEN2VEhBWWV0dFlXZldrbmZ4ZDNPU0hmQUErK0hrVEt1R3gzSlEvQ1JJVXhTdm9xbHBxc3MrVW1LNStSSElNdzk2bjBoeC9Dekp3RThRZllFaU5lSmQ0a0tnSGhyVTEzL0cyekhHVmwwNFN5Z05VenhPS3lYSjExMlIwbDBHUUV0dUJKR1N1QWJvOVAxSm01a0lOSG9KbTRoSXhnVEJ2eHdjdmJ5cUxPQ1k2akRwVHo1Z2dZaVhpajh5V0pLMnVWNDdFaHFUU2w4U2s3SFA3ancxcHBwdlRHWkFBenl4eDdqRndvRXBuQjRuMUJIeWxSb1k4RTFmSGM0cks3NDZ6TDdpalhpbUxQTzB2VGlZUjAxOHhJRU5MVHdPYk1vWnVMaVdsVFkxVnliQm85TXNIZWtsZ2ZSaTl6c1RSTGwyVzN5Vm1YYlZLNmpDb2VzaUVhZVZVa3NJeFd1QXlrR2Qzd1lvbkFBZGxreHp6ZVZVcWJCV0xlcFE4TElWb2xUVmU1cElTTk1oTW9ZWjZpQ2hITHdIdHZhb1lqck83eWFYRXRzMHl3SWpXV1RXT0xFdUpSMlB3L2Jrc1dPb0ZFR3d4eGdNMDBlYTFBbWRsTEFIZHdadE8xQlROb2JsU1NKUDUrcVcxeTFtV2JsRitXNUNFYXJWRm40bG91NENCRnFReDJ1QnkxNTB0Zm9VdWJsaUU2QTJQbUFFOWc4TTA4SVgvNld5Z3VCUkphZHFlY2Rkb3BoVU0ySTRITzVpeHB2WllaOVVaRDFjYUViR1laSnlFWVBqV0tTa0x1MEdXWHZWQ1NyTWs3RGQ2bjJGekVLVHd2MFFoNSt5QmtsdEgyb01QOHI1TmoxWjA1Vm11dExqMnFoVkVlZmpXR1l4VTJhV2VZS0dwVW51TGI3dXhTYUFRM2hmeWhvVTBya1M2RjJwcFlWWlJyc1RDQ2JvVmpaVGI0aTU1bVM5czVWdXAycXBxcWRUd2NLM0wvQWNmcXFnREhPdGNNY0t5VlFxdmpXRE9GSktySWM0TFNCSDh5NndTR05CS1Vod0NvQ0RQS0l0SXZyOG9aMFZvNUIwc3FSbVZrTUx3eVI0RVNYc3UwWW5GQ29xbWw1KzZzMjl6bEUxVDhoaVJZRjMyd3Z5QWxvZkdnQnJYbW9kN2RubU95VVJiS2ROMmoza1JqQjNKR3JwdHdBZUY5TkNwTmxVeXc4TXk0dVoxOXVsckJSQnl4WE1SdHBOUXJ1aWhla2x4MnVPZExEbmRsNjJRdHY0VC93TFQxbEUweGdMQkJUMElLVlVyalRDeFB1MHpaV1pjZFV2akVjU2s4UTJxakU1TjRpd2xoa3dsTEgzeUxkUXNoa25jcWVxMmtVVSs4dlRkbExNNDB2OFF6bEFncHlzMFBwZWpIampIem9iOTBYS3J1czhMQ2hJUmMzVUpSeGVOaHdtVkhmTDdraUZlWU0xdFpHMjJQdHhHY2tPY0laNUl4cnlvUXlYVWNXSGZhWmNyT3VteVM0ck5DMkRjc0dFVnhTYUNMdGFLS2VqMmU0Qks3MzBqNHF5MEpTZTQzVHJ2c2xyTXV1NldraWFWa0pKaXFseVJWbEpWTHhnUVB3UVJ0Wk5FdVlPRWF3UStLVnBGQm03b3c5cVdsb0dhUjRBZG1OczVZc05DakdLTVZaZXR4WG9EZTJsc3BXUWpIN2RsNkxKYmpZMWNLeW1pc2hUbTNaaW9xRmYyd1lTZVpEeGdNNkVlbHk0QitBUG9CNkVjb3RFTDBneUxpalRjUTBVUWw4SDhxRTRMNXdDNENtZDlxRi9SWGhIckV5SWdrTTZkMnlQbWhhWUxwK2JJVGM3Ymt4T1NqTHdSTXJuMXNEY3d3amt1cVVJYkx4OEpUWlZJYXpXMXp1UTNNOVNyOW5HRk9SVUt1VER4MVQydEtjYnhCVFl5ZndKS2JvWXhiYThvSGcvWWtBelJyaDY4cWFVVzRiRTF3dk1xb0l6SllnUWpHVS93SHFNM1Y0OFVmalZKYzgyMGdBT1R0T1JXTkRDSjBWc2lDaEhwRVVtdkVXK0dEZkZKeU5VRWo1RVZRczFBMEpmUXBjK21HU3hXZW9rNUVaZDZwZUlOT1F2eEhyNVdPMUF6ZkY1VTE5UlN0V1hHZGtCZEVtK01tR0RocHpGZ0N4bVREWkxBUXZSc3BsSkRzVk52Vy9DNnhwcnNKMXJjdXJMRVBMS3cwRmEwcDNsZHAzaWw0U0dnaUdFNUl1R1BPT1J1THA5UkZHZUk2eWRlYjA4SjAwS2E5VVhHN3V6Q1pRVGFQY25rWUVJWGpYTEZLeTBHa3ZhT3Vsa0xFV1NBVUpqUG1NdkQ0RnJHYmU0UFp0SkVPSm1IbTNCY3NJWnUyNmJqRUtLait5SHhuS2JhRGlqcGt2ZGpnV0NZWWVoSm5uK2t4ZWsxd1Fwd3NGelF2SkY1QWpDZUVrN0diQXdkZlo3TlloRzR1dktQS2xCSWVxMUZGc3Jyb0JhTWhwTC9aN2tRbDNGcW1aU01oZUlOTDg0VW5oSGEwa2RLUlJLU1NCeEhUU0RldUYxM0dmYjdrdUhmakMyT1dUUEpXTHpaN1kzekF3R1ZuN0t6TFR2R1lleVhvbjVGdVNFSlVtWXhMSGZ4cHBXNEYrM2RqcVl5Z29FSnVKeU5XSmpERm5ZUU1ZUUZuNzhuS0NJMUwwaGxrRE8rNFptV01PTmpZdTVNaUgvSkkyR3doRy9RblpSaDU0Y2dJeERoQk1WLzJxai90c2tuT09teVNVbmJuMkx0cFUyVVdPbjZ0bExubEtDazNpY0Jha0ExbUI5a3dpdUlxbHlZWVFtR2ZqZDVvME9ab2lUOEZkWWFaOHNLb29FSWs1Sm5JaDEwNVJIWENLYmdVZHJRZFlnUjNKMGEwVTBzOWRhZnBZaElpRUNQYXBpdnowZUlRUjRyajFZVGUwZFkvSWtRRHNpblk0b2dSYXJSN0drSVNDT0tPcVNoaXhMVEprUWNWWW9rUlp1WWdSS2s2Tm1JRVF1OVVxZ0F4TXRjTUVDT1ZRaXNqUnFvbmRyeW5vWEp4RnozSWpBVGZsQlVvbHBuWnExNGpFWXlsUk1vMUVwL3c4V01aMGlvbG8yYnFUSjB0TjFQNWRPVE12S21zQStnb2RZS3puYzExNUIzUmhjRHQ2UVpYNlJlcGc3NHFPSTcwbEM1Z1EwUjlqSHFLS0d0TkFlcnFubmJaSEdkZE5rZStWQzY4akhlQTVWS2wrTEFtRDNtVmNEemxYaFhoQktWazZiWnNpV2V5c0JGZFdwM2FYZVVTNEZYTVIyM25qSlVoWG1LV2FzazlVdnBFWXVxZDBqblBzenhHbTZZbEQzbVZmdndvSUVoTUVDWVNBaTlsa2hFZlA0Ukl4dUpDVlJXS01sZktqOW9vTXlvbDhmT1N1NlJFTlNUemhBOUgxaG91eFNTTlUrL0hUeGh2VHorMFNvcllKZ0gyZGw1YXgrVmZMc0JkUnB3cGNRRkxreVJOV2RuNFI3U0NJa1htSHUzOFpWbnZPK3pOQndueEJxTzd2bGd1L1NOVzNrOEEyWHoybUtZRU5oYllKcThwNjV1LzJsazZWLzIweTJZNTY3UlpmTjVUS2lrT2FENFdSbldOTjRFL3NYUTdFa1dZTVBzRGdtRzBzYVhqbVRuSlBNWk1KQlVwUWJNc1JlY3JNNklKaXcvbFpDcVkwOWlIZERGaWh5eXpFY1FkaTBvU0hTd0hKR3VkdEh4aThvNWJyMU4vbWxzS0xGN2FNSElPQ2duUm1OdnNHenNXY1NaRGFDVnpweVRBaDhKVURhYXpManhhUE5ZcmJHUWxIeE1PZTU0dlRqRGtLdmlWTTY2SVNvcEVzNVNjVXpvREVlcU5xZ1VoWmFDeVRTeVYrYlNFSndtbGxDVGVUcU1LNWlWdy9wWXc4dGttaERtVVV2SUlZNDJDR3cvV0x2MTJndkJPdmNtOTVEelNpdWU4WUJHazErKzAyWk90bm1Lclc2SU42ZTZ1N21tSFRYRzIxS1o0VVl4UklobWN1MURjdFh6dVIrclgxWTYwTmJIZHRxQjMwaDE2dDVtM2xMOVBLQytPaW5hWEJKZjZ3dDlqbkNsV09OeDBSZDRGdHpuUlE3STZJNzd6S09SZENSdFoxNnM2VkpWK1l1M0l1M0xSKzZhZEM5cVJkOU5SRlpRVVFONHJYUWJrSFpCM1FONURvZFVoNzBidEMzbHVoV1lpd1JLVzJ5eE54QXZ4MmdZRDJCQUNMNDNRUVVMNHVPaHdmUVVPcGJFSWFyNUVLY0xIa2hOMnR1U0U1Yk5TR0dDSllPYk5LWWxNQTFxRzFhK0VkRFIzRStva2hlUzlpazZjYW1OaGh5amNnaVFrclhQNk5QT2dOaUtjaWdRRldXU2FLcThmTStzcEdDL1BZN3RFd2NQUzNNNGtKUytueG42MUtPY29Mcnh6bWErSllpeUNUYWdtY25PUk1yREw3dXR0WVkwR2xJUkNhVVdJTjRaRkdtUFNhaHZrcWhjeEdEVG4xZkQ2UE02cnBVQ2hqSVpzSnQzYkJpR2JvNHdtQkFFMVlqNEpjUTdOQ1JNWDBMY0VvYXhhUWtPK2NrYXB4QnREb1pnMWIvZEhJdUZNSm1SRnc1bFNMRWp1MGtLUkNkRGhjaHZtck51R0tlS2NFS2E4dm00V0c4VVJFZ1dUWXZSc1ZUR3VLUU04ZGxpdXlJajFQRE1xcjdmN28xUkhKbWtzTGpDdVErUjRoa1NyM2QvcWd0WXp4RDE0UmhEamNlRi9pbTRUc3pxVnlqTE9mK1cweTRTZExUZGgrYXprRFJORWc2R2tVUjhUbkp5V0dQSUtHUVhDVGR1ZUVNQ2MwUlFoYWFrcEt3NEVJNmlFTzFzTGxtRGJ2K3d1ZWRGcHpPZkxmbGNyV3l5SmhCRGU5cEFSeGhLeWxwdkRIM0Z2ZVUwdGs1TVNXV3pKU2V2OGJaM1lkUGFLRm1ZYTlzNmtkcmxUNUZva2c1VUhsUXB2enQrVFpaYXY4N0ZwbEdZMFB2SzJEY1V2dlpVSUZjSVpnU2RkdUxwNjRTYUVTYmNoYlgyb0Rhc0t4RzJWNHJwVk9yaG9ZVWxGUW5CZ0cvTGJDMmVVR0syZ3M4ZG45RzNMN2ZMNHk0Tkgrb2FWMzViUVBIeGJBa1ZrSkZ2TmRjdk1GQWZMR01KUnBORkQ5eTIyN0l5ZExUbGorYlFVVEpjSTNpdEcrOU02eFlvcGVjd3JQTUs1elEzamozQjdsTVhGY1N1MkdTZlNaN3BpSkEva0hMbGNOSk02Qk8wbVJJcTRNQVpuWFRaS21lNVBrNURXeDV3SEtPNHdLcDFWR1FxeHRoWERyY3I5S3VOc2FjMDhISU80T1F0Ri9MRWdyRnpvdzZSTHpsaENEQVZyb1VBOC8yMldXdVhwQTZNL01JMkRWd0F6U2t5Y0oxOTU2ZHJXeXlRSUozbjdBaWNZWEFnYllzeDdvbk16K3MwWmR0S000QUQ5WVUxMFVpRFA1STY3eXFmZE5zeFpodzFUM0xzY2NYOTNZdk5IZ3ZmK05sZkx0RTExNVd3aE1zRzRzOHNuWmc0MXJQMFhSaWhuQ2JuL2x0MG1oY0xJS2xLT2NwaE01RXJ4VENuazdhZzRzMVlBbTdOaW9rWWc4NkkwOFprMjRsYktHN1lJakdtQ1hyL3NCdW44U1FtYk1NQkhnRE8zbnNBcG4xVGFlRmQ0K2hrWk1GaXkyakNOS2Fza3NmSXN1eUNVb25qTG1HWGxzck9sOThlTEx0L3hkcGZKeHBNZzRid1dYQ2Y0Zmt1cldIcjFUaEtlRnNWNE9VQzBXQ2JGcEJmSGpGWkpSQ29VS3lzdHkzZ3ptU1hHdk1LVHp3aFQzcnlISWlVVENBOWxLZ3VmVDhwbVg0NGpIRTY3YkpPekx0dWs4bG5SNm1jVmYvb3RNZVpWeGdkWHlKTU4zQ2dQQ2RlVXR2R2VmWGh3bmJKVXdsd1J3YmlQS29JUzRsOHN1MG1LaEV3YUI4Y0h5VVc4bks3TUlKblhTQlV4MDdXeGhjSTIrN0svWHhWbU1rRzVzcUdYd2ltbXpXeUxlSTVlVy9qVUJ3emhqRWI2QUp3VkxSdTkzZnU3U2N6VC9Ib0k4L0VCTEJzWVorTHJvd21XQ1htd2RmRGZvQWVXVVNpUkIyeVU1cEgrU01WSHhUa1B3Y0dVU0lrMHZld3VPZXV5Uzhva2d0ekRMVXFLT0hlSHd0eFdTUm1TNldGQjBlWStxMkJpbVhKSmFjbDlTQVJGU1dUbTV0TGVscENRTmhhenlHaGtoY0V0b1Y1alZsendoQndXWnFnOEpGRFZrWjRONTBzT2VKWCtCUnUxcVhLVlQ0c0prK1UxWTlPRnBGaEdMN3RGWGpRTU9TRzE5ekptWkd1MWtQNTJQSHE4dnh5UDdtZHRCcCsvSGR3TXJpYldVdEVOZTY2RGVkWENvTkdVZVBmbXA1ZFRoVXduWm44OGRPRDUwOHYrYi9ZZi96OVFTd01FRkFBQUFBZ0F6NUtZV1NUdzIvZzZBQUFBT2dBQUFBNEFBQUJ5Wld4ekwxOXlaV3h6TG5odGJMT3hyOGpOVVNoTExTck96TSt6VlRMVU0xQlNTTTFMemsvSnpFdTNWU290U2RPMVVMSzM0K1d5Q1VyTlNTd0JxaW5PeUN3bzFnZUtBQUJRU3dNRUZBQUFBQWdBejVLWVdTVHcyL2c2QUFBQU9nQUFBQk1BQUFCeVpXeHpMM0JoWjJVeFgzSmxiSE11ZUcxc3M3R3Z5TTFSS0VzdEtzN016N05WTXRRelVGSkl6VXZPVDhuTVM3ZFZLaTFKMDdWUXNyZmo1YklKU3MxSkxBR3FLYzdJTENqV0I0b0FBRkJMQXdRVUFBQUFDQURQa3BoWkpQRGIrRG9BQUFBNkFBQUFFd0FBQUhKbGJITXZjR0ZuWlRKZmNtVnNjeTU0Yld5enNhL0l6VkVvU3kwcXpzelBzMVV5MUROUVVrak5TODVQeWN4THQxVXFMVW5UdFZDeXQrUGxzZ2xLelVrc0Fhb3B6c2dzS05ZSGlnQUFVRXNEQkJRQUFBQUlBTStTbUZtODU4ZXgzd0VBQUNrRkFBQUpBQUFBZEdobGJXVXVlRzFzalZTN2p0UXdGTzJSK0FmTDFKQjQ0c1NPbExCYTlpRWhBVUxNYUNtUm56T1JNczRxYTFpZzRpT29xQ2xvZGl0K0NhMzRDeExuTVhpVWljWnVrdU56N0tON3JwMmRmTjZXNEpPcWI0cks1QkE5Q3lGUVJsU3lNT3NjZnJUNktZVW56eDgveWxZYnRWVTN6UmRvUnZjSDNyQ3R5dUZTbGZwYzZjSW85Q0dDNE9WNURrUFlFM2ZrczZxczZsN3g5OXVQaCsrL0lGaHVtS3h1Yy9oRTY5Q05UaDM5cjNZN09QRlN1RU5QaFZER0xwd3E1WnpIS2V3eDdEQ3NLZUp5d0tLT2w3Unp3RWpINDB5SUVhTU8weVJOOElqRkRoTmhIT0p4djhSaE5Fd3dXd3dZY2hqU09DVVNCc2Q2VjV4d3luM3ZLU1dZWU44N0NqR2wwdmN1V0V5STlyMG5pcUFVK2Q2NW9ERmp2bmNrV1pReTM3dWtEQlBtZWMrQ1hXd1RZUnFqaE4wTDlPSCs3cy9QMzJEUnBSakhFekgyc3E0Y2U4dU84cXBwbzh1cTNqSTdzVG95M3F0aXZiSGdxdTJWL1lKN3hETjIzYkl1UzJibmlXK1p0YW8yemprNlRIMmgxb1U1cmV2cXR1OXpzQ3krcWxrYkYwYnVCUGdJZ1N0QlVaWmc5ZVc2dlY1VldjajlVbnFDN21xOVU3ckowbDJpVldGc2V3VFlSWmpESnBZckYzWVV0dlB3K2NGZ1lDcWZZRGFnN0tMcGEySG5BK3h1UFhoZFNkVldjTXBIRnN4c2xBV0grMmpzMnA0d3ZGY2RmT1RyaFpvaVl1ZXIxN1hQM2o5UVN3TUVGQUFBQUFnQXo1S1lXWnhQcTMwQWFnQUEzbXNBQUE0QUFBQjBhSFZ0WW01aGFXd3VhbkJsWjZTN2V6eVQveDgzdnM1bmtxSVVxNXhDK0NTbm5QYXRQZ2l4bk5td1NtSVdrbU1PMjZkeXlDbWZuRmJFS29aaEpPYk15akhrdUNIRDJJUkcyREJtZHJqWDkzYy83dC92ajk4ZjkrTyt0ei8yMks3MzlYNi9YNmZuNi9tOHJsM0NIOElad0hGTE13c3p3SzVkdXdCZlJHK0FjQUp3ODgrMy82dlhuMG4rYitmWUpmd0NrRGdJWUFHeTl1eTZDTmd0c1d1UHhDNWhPd0FJQU96YTkvOE1BUHpQMTY3ZGUvYnUyMy9nNEtIRFIwUURDTWNCdTNmdDJiTjc3NTU5Ky9idUZSMk5GaDBIN0pYWWQrTENsZXY3SlczdkhiZ1llRkxyMmVzUEIrVnZWSDQ5WlRmRVZMaDYvOG56UTRlbHBFK2ZrVkZVVXI2a29xcXRvNnVuZjgzZzV0K21adWEzTEN6dEhSeWRuRjFjSVo0UHZCNTYrOEI5ZzRKRFFzUENuMGE4aUltTmkzK1prSmlXbnBHWmhYN3pOdnRqZmdHMnNLZ1lWL0s1cXBwUVUxdFgzOURhMXQ3UjJmV3R1MmVZUkI0Wkhmc3hUcUhSWjMvT3pTLzhZaXl5MXRZMzJKdGJuRzN1SDd0MkFmYjhMOVAvZisyU0VObTFlKy9lUFhzUC9MRnIxKzZ3UHdNazl1NjdjR1gvaWV1MkIrNEZTbDdVZW5idzVJM1hIeXEvSHBLL2FzYzhkZi9KMEdFcEJXMmFJdXVQYWYrMTdIL1BzT2YvUjViOUw4UCtYN3NvZ0tON2RvbUN0MGNDQUFJSXZoTFV3WTR5TlFYUzl1U1R4MjVzcUNaTi9Idks5UHQ3d040M0FMR1RSd0YvSFhpa0VKRlhFaWdFU0JyZkhNdVpTTy9DOFZlVlNUeGFkcHEzRTNsbndiYVpaMUdQM3NNVUFveDlFazNlZVhNeFRDQjZDZHJoVXpNZXZBYWIydzc5aTVoRG1kYVkrTzNUVmJ3WUQyUnBrY1VMQXpRTUlqQlVGS2F6UXVrRDdwMjNMUkcwdVJXWUxnUzgxZ2N1VUl0TmdUVW9uQkN3YXh0SlFPb0xBZWNFTFcwVFpDSGdYM3hOMG9xSFI4QlFLSytYUVdRWFlheVFNTFVFRkE0MWVHTkxDTmk5OHBmSmkrOEx2STFTaThqaW42Z2lxaEF3NDdBdEJBd3lRZjIrQjJjWE5tYTN4VkhyN1Bwekh0TUxaTXhBcWhEZ0tEWG1sVS9xNmRPMG1Rb29jcitmUzZ4b0xFeUtYZzNlYUM0dnVGV2IvVXdJUUM5Tjh3Ni9FeFRhZ0RKdjEwYkU4d1RVWUNFQTg3WmJOS3NRa0hsSXVuWUR5RWVpdVBTeXl5YVR5SnVZOVR5VlVOS0FsZDVteU9mYWFWbkRqNWtiVkdyTjJOUnE0Ky9zaVljYnB6WFlSMUZkN0ZYQnZ0c2dhNTd0WnZOTkFhb0N4VlNGQ1RUS0RrYkh6MkVXckg3dW9HWUpoaFBsRTY0Vm54dVdmd2tCYXMraHk2VGdzYlVOR0JxbDFGTzRlcWVMaC9JUUdYYTdhMFBjVm9mNlFRZ0FqV0ZpeVY4RVVKYnpiWk8yTmZsdEIydngyb1Z2dkM3d0FoaXNtZFBTQTFJY2I0YjVmNm11RWdMK2FlbnZSbWgrK3ppV25jb1RBdjdybnhraDRGYzRLTFhaS1hMS0hMT3hNMTNjZ0FHOVhBZHhCZXhvK3FZZ24ybWNDa05oSGNLSklETHFwUkJnc3JGQnNnNW1NQXFKNWMzK1dSK2RQUnA4TVFnMWQvVklLSUt4YW54WS9QOFRDaVNtYVVZQWk0OElLUGFORWdMYU80V0FQeitETGhvTnJITWR0K1g1S0huQkFTRmdiTVhIQXJodHpFOGxibk1ORlRaaDhWdFJPMHUxUmRrMVNhczdsSFdSY1NaTjFRL0loT3NZemx2ZlBZSnBEUzF4UHU4bkNuUFQ0UUdaYmZ2T04rTGxBbUY1NE1BWTMvdW1FTEM0MmFnUUhjNUZpY0sySkFTa2VQZmtock83U0hXaVNjZ2twOTlFY1kxcHpTK1FyZW5vTUFFUi85YWE3ZTRtcDJOc05YbGtxUnlrRW9IRVlFK2RUQmdBUGpQdTRxU3VVeEsxbHprUm9kdlIxQnZUQWlCWDBIeHN5aFJFUitCUVAyNXNBVGtTR3VCdEUzS2xNbmo5MlNRZlROck94dHh4Vzh4R04vTVg1allURG9FUytIQ1dNbmlBK2RzWXhCM2ZLS2hKL1JnWldrUFU1Qmp2SjJJUmJOaFl6NVNWaERLdDY2ZWhPRzVMa0psL3psc0lHSm40RVNuQWpKNU9MeHBqQ3dFQVVOZG85Y2ZVSXVCQ1BZaUVZWmo3amZWcFREVkhFWmJLSGkwei9IUkllRHhwZ2RFUW1oYndDdFFHTFBxMHhRYjlwTDdTREJqWXhxQUNTSU9KVjdxMmVXQmlrWC9lRCtLNWFGSHhtQlNKWW4zYkNqRzM5cnVwK1RLK01GdXowZ3FLZ29KSVkrWWowOVAzVFFjRnphSktFMFJzbGFxSkwyeGptTHlTVmxQUzlEcG9CalRRREwzVlROUTRRSS9JRStVS3hIbXBaV0lxbEs5ZTBramRjcnEzUnJSNjZnNHZ6MHRnaEJTcERSWmMyT1FOY0ZBUW1FSWs4bUgxcU55N3lNY2duS0JhQ0ZEWUVkeFBFUUtPalV5UFQrRkZtMGwxMHRueUc1M3ViUWpqQWJOK2QvM0YzY001SjhqMWxVb2FGSlZQT3lvZGFnYThjNDE5bWg5QkZwZXVYVWdkM05nUUFveHMxNVpiaEFEdkJ6VkVLL2ROc25TdiswUkw2VlFMbDlpcTRuL1B5S09ORy9rZ1ZJUTl2dTllUjZMWXpWM0ZJaC9xVDZWcEVORkNnRXNxQ1NRb3lWZndaUERGT2NEMWlXTW8ySmgxUmN0T1l5R2RXUEVWMWVZMzl5QTcrUk0ydFdLaEN4VzRLbkpVWGxRbG14dTBZaHo5VW9ESisxMjU0OGtGTWtGb2h1dHdrWWRKWG5zSU1IV2JZU053aW1aVEdVOURVQ201RldxYUdQWlNlUUlDbVcxWW5SOTF6WE9KeXpjRXRoR0ZnUElxTHh2aVFsNFhhMVdnVkt0b1E4VFFKaU5RN0JaQ2ptb0lqN2huVUhCZ29tSVlCL0tZMm9rU1JCTitXemNzRlEwZ0FpaGpQSFRRaWI4WE1QYWt5aFZEa1IzR2wwcTFOSTMraVpUanBRcHF3WjJKSUR6Zk1JQ3Zuck9QNzRQeEY1VVB0UzlKTkNxaDhDT0lJZmlOK3RrZUkwcDhxeE5iSUpnSWpHV2dURlExVzVTK1RieSs3Mi80cWk3bTRJcTFjM1pRalp5bzZjWUFqeW5EcHlrUjI4VDVpQTdpdWtkeTQrRU5YblBFR2twekRoSW95dXd2L0tkQ3dCNEhta2V1Z1hnZnNWL043aFNEc1MzQ1VkVkllSFBMUWtDNndIbDAxTS93QXBhdlFUd1N5bE5BV3pzbUJTcmZGa0VxN040RVMxUi9vOG0yTy8rekR6alNQUEtJSXZCbTErSDEwNHZtT0dKRkxKTXBaRFVSai9TQVRpMGh5emZubnNndzFuaFpZMk4remxBMVYvMUM3Q3NqVVJ3c2hBRHg5VVhmUmRQZklBM1FybW1SUnlFdjAzazdvWDhpQUpIb0VwZ0gzRnNWSUhFRVloN21oU0J6TlhSbE5aU2h5UURaZEtNeThkaXlqTjF5MTRCdjVUZUFvM24zWnZYUDdkeEZocnovZHljNkdpVTVHTXdZTGxnRGYrQjFhSTVBVjZvWStSdFRJZVJRUWFQZng5L1ZWeWpBdFd2QWw2TGxMVXRZa2VKRm5oc2JvSVhFcWZER1dTNVFRQnpGV1FGaDY1akFGZEJBSTJ3MFpaUEJmenI5OXdnK0lKTzdpSjhUdVBOR1Q3NW16L0s0d0hVK3dzUmhVeFNXcGRSMWdVNmphc2hBRFRJM2RXT1Y2L1NnZTJ5TW0vckhQeVIzbmVVdGhsZUpBRjlsNnd5R3RlNXNXcS82bllqWU5neFFmblROdmdLMUNPSjJNWllZcmxYS3NGN3VDMEYwcWIvWE9RSHEyVXhpNzlzSTFxTHhOVm1RQWFLM2w1Z0dRL1pXcUUvWTBFZjVrVXRyWWNnazU1b2FTRUd5cXpPT2l4RWw2d0p4K1BPOEJ4RTk4eFNJWHRlcC9Xc1JHYjgrSTJnYWRXaXJRQjdrTlNDcng2eDQyVXRscVAwYkd4TTNZRFk1cnB2ajI0OXlKNGFYMzZ4ZEdwQVhBa2IxUDJJekxZekV0bmxjUWJWOTZKTFV0UE9EMWZYQkU5RUs2UDVPckNqRkV2SkVEUWkyaFNwWWs4bVMrTUlGa244NmhFMnZTWkpCU3dJUmVKdGIyTGNOZWhmMVd2aWkwN2JoUGV4OWtmalFPUlJLVlFqUXJDUEZQREVwMmpoekNuZndYRFNBeHgxMU16WVg1WWpxeUl0YTN1NU1Oa1ROWXJIWkFUWTk3MWd6RmlKclJFclV1U0FMa3VUL1NVT09HQWpHS3ZzV0lmNUJFRklxc1NmdFAzc0NGZDRCZHY5TUF3TjJrY2sxaEhtNFFrYU9mODlveXNwS0pyNTBBakVKUi9oUEY2azViOVJqUlNrdUJMVHhVUHlRb3NQQlBPSzVKeWhWbmdqN252dEhCUTRKdEt4M0hDa000RDdCbVNnbGs5MzhBcU5BR2g5cXh4UmZUbWUyYmJhT3RNZ3ZvaUV0UlRqcldlRFpSYUE0bTNnY0FUckl6dmx3VmIyMkZRaWNHa2NnRDVDc2ErTzFtMVc3Ymc3N3Fmc0pBYmEwTHFEOTlpenZFb0Z4ejVmL3p1bkFycFRFOFdMUFR5NVJEeVNUdG1ncnpoN0w0WGZhT3lmcnlqU2tqNWZjd3gxMnhpVVVqUjFMN3J3N1lWM1hQY055Zk54dm0yYjVqcHlyVmorWUozOU1hWTc5eUVrMVh1a2k5dHZzZ2UxMTNrQTVTcFBoMlQyckQ5d2FBT1llbjAzbWFzNVJ5OU1hbzNmeTJvTkVvVnUyYzMydGdQd2hpT2VKYnkrN2ZpNjhPbEhITTBoZDU2czlGT0hHZGQ2U3F1aURxU3JOOWdOOGUyc09RcytZb1N4NzM0VE1mZ0toWWNPRStTNVEvSUtvbzViVk53b0JYMHF5R2lKOGE1MERZYzlKMzNLQ3cwS1hHRDFDQUhEb3JhU21MUnY0aHY2NVVCYTFoNi9tNFYrMENNcDgwRGZJUDdCZUFzWlhJTVlqbm1DM0xxZzdFYWVjMklGK0xWdGFEL2RnT01kRmFlZUkxck5uQTNzSTNxc2lqQkV0SVRqTmk5L28wNmt0ZmRXU3FERXc5Z0E4VHQyeUZsd1o3UG4zaWNrYlhzcEpSb1JBbmRkeEN2RTMrcjRjTVg2bUROWUNZbDM5azJOTDdMcC9aYkxrcG0veUZnbmJmN0l4ZjRCSDlCQnZkK3RPL2VZd1dBc3VCcjNwWXRnUnJMclZRVXhwRkhwcGExaFVjbU1qTzdpb2lncHE5ZVNQbU9UVWl2WFRwMG9QTVRZT0NMYjF5MXlnUmRzL2cvbWd3K1NFQnVRQnpNMngxSUI1T0tKbEFNK0ZaUkxyMVFQOFFxbHRzTGt0RGFpcm9UKzM1U1VsWmdOb3U3MEdncEJqRzhKK29TUkdLKy81NXpZaTVZc1kzTEZlVUUzQU1peGdSeTVLYWJoRnhZMGpoM3A1Q01lWnZjV0UrRHdPanpYU0dtd3B6ZWZFT3h1ODhOWHlhV0ErZUJaODRNWHYxdll6RU1hRDlWbUpVK2tWR3IyVmIyc01qMlhOYlVTMzZFazcyclVOYldiZ0lpMWY2ZG1HcVBWbm5sWThPWkZwMGFwU1czS3RzbTVTQXhwVDhhcHpaRlBmVGRzWUcxRnlTdlhKRFphTlcwYStRWlZmZFZyTXVleEdpL3hrZmt6VWdWblVydkNpelZZU3oyOEcvT1BtbDdBak8rYlU2NTdlT3lkNWhpendNMEtmWGRzZHBubHNWT0JIQkpGd2JEWGgwY1l2bzV1c0NYZG0yS3NtUmZveDYrcURPdXBuclliWVNhYy9zRFNhRlVrRXpDOHltTVRrZGNFR2hBQThyQmZXaXVKY0xvQ0pHNFh0V0hFK3IyNCthU0RXY21aWnRkYzUyRUpJRitzKzljQlFtWGJxZU5jbWlxT2k5RFpRazZmV0xSalhia0IvWGI3cEFzV29EanlRcVpaQ1BVUjk1cGV2VHFFRlJ5WUtOWG1VWlZGWUc3b0N2b25xMW5Oc1dnaW93RlFYMFVEQXlNdkcrajhQM1R3UzEzYjNMamI3NTZmMEl2UmcwYk1pcGFJM3BmVTN4YzljNjFUTnRHcklzTU9xK215N2hpZDlMY0c2R2xGVlJpdWdweFNQMW1yUEpWZUdlQ1ZtZUhiL0F6ZlRLcU4vVUZxOGJucWpLa1RlRmpNVTlXUjJndXM5Umc0VGtRN3JCWEhiYlJsQjhBR2U5SUExY0IwUnRpQllVbXhCZ1RoT0oxYzVxUEljSWNDc3RoaEZtNnNWQWhidU9Rb0J4OUh0NHR6alhVS0EyTGEwNlBRMndVWFFmdFFnSGNieDZ4TUN0bDhNclA4ZStKVm1BZW9XZURNRTBWVllWTzk3Ymhob0FZaEZHU3NManN3VkFyY0pqVXhqRU8wSlZBaFkvMVFNL2VNQVBaRURPUDkxQUlra3NFZ0ZyeStCQlJmMFhwNFZBdTUyemIxN1lJVkFDQUh5SW1ZcG9sNHZlV2VFZ0pzSktGcXQ3cG9RVUN5KzVFRkJYYmZYcytjSTNNUUh0a2NkdWlwbVFCVnJGVjlFVzN1K3hoQXhNdDJ2U0dNVW5Ua2hXcTJxUkJUQWZaTWtvTUR2RlM5a1FTREZKeUtKNjlhbUlFN01KQXFCdXR1aGVYbjZJdEZLQ1BnK2dDOXZkQzB2aHJFazZ2VCtyZ3JOd3F5cjkyMDUxZksrd0xCRVdpNHhhdDYveUtSb2JRYVZ4MFpmV2VLSUw4R2UvNW1aOUdmbWJKNUlPV1UzK2tlZ3BuUmxsMWJCUDNJMlo2cjVWWGdUaFNsb2xHNGRKM1JhWE1OSWJlL3JBWG9kNzQ1T0FNY3luM1gwNVM4V0o3SnQvdHM0VUx6T1N5VmtJU256N3REVHYwR1luUERJempOeXUxc1EyVjVxeDU2MVJnTExuRjFmT2I0TTVqZEg2RVBDc0hGZFRoVTZCaVB3RG4xN3RCcGFHMytTOHJzM25CUVg5TWp2S0ZIemUyN1VRM21LNnNtOEExZnlCMzdqckNRTXlSVXhXRXVqYXB4RFFIYUJXNzNmS1JWWFVKMlNQT1lEQ0dQWm00UGpwZzRHUVNUMVlMMlk2MlBzTWx4T3hhREFEM2E2VVQyVTJJdG1JaHo1aWhzQ3EvS0s4bFMwLzZadng0RkZFd3g1eUxibjZjenJmcEFHRVg5eUZhR1FZMGxoekhGQm1vME9DaGlIR2o1b0FLWXo0ZmlFVDZURGl6RmNWQ05vKzhwNUVNM3U3MmthUnk2ZXQxa1M4Y0xUZ1V6OGZTRWN0WGIvUCtiYmNvVVl5VDhVR0RpV3lqeXBqdjdJVTYvb1JiVVZhK1ExUE1ybUlFV2ROT2ZoVDNYU0gxYXhCQWtFaVdTSHNmbE1OSmV2SnFiTVNHZHpOMEVMcVQzVkg1RVkyTGN0NEUxQjVIQ3RkVVR3aERleTJYOTFaUFdqNXhockhlSlR2VlNUaEcrc2wzK2kzSGxOeE5KQ1FmR3ozTEYyVkszeWwwZ1laWm9XL3d4NUNrN1ZJVVZkdTR2OHk2ZWhrMGlQZkJyczdsNTlWbDN2cThDNDhwWHBzQWFiZjNSeFRCb3krcUVRTG05ZDJTSVljbTdXc3dwUWJNNGRBbGRmVEM4SytCWDVZbmtBdG5iMUFoTVQ0MGh4WkJManBjd3VlWmdPYVgrVlB6MmVaL3hkUFV5MzYyR3dRbTdaOTdhOTJXeXRSejJGMXFrZjN0TG1ETUsvbjh0MVU1aTF5WFFobFRENk1VYTQwU2FsbWFLQmZmcjlPZG5JMFhjekMvdStadDlWbVErWCtYRjRLSm5KZVZQc1hEaG5nQnpPZnFkRVcxWXhDVmZSVjFRK0FzNmt2R1AwWmdVd1d3Y0VCOTNmdzFwcmRXRUVvNjNRbFZzV3kwaEpWN2NiT3pabkgxUkdXZnRNd1BjZVAvdjhyMEJudE9DZ01SYTQzWENFaHhxWHF3VmhlRzdmeDFhTlk1dnpNTHNoUHlDUUh4UHlobGpDT3duSWx3cTF0d3JCaVNkdmpSUzhmanNaMjl0NFZkY2xMY1F1QVBVck9pSk1BSVBzbkFtdjdHb2Evam1BVnRiSkg4aDQ0TllIOTBkNFpjM1hNTFFyaUJvRDh4ZG9Bd2ZHZzM2dThOMkNMaytaaHlDQ1BLZXRZQjU0WlhWWEVjZVplUUd4RlFKeVBoQjVKbUlUUUQ2anRVNUNDTmpyelVGb3YrNkE3OXpyVXVNM0dCb1c1TkQyMWd4LytaenpadmhCUWxPMC9LM1VvSUNmQlZWbm9WSk8zanVQNzUwVThRRHo1Lzd2VW4raVRES0VBRU1SZnNyaEwzRUlYUkx6bTl2ZkY2Y1V4YjNRRDdRellKUW5MVlpRVEVoUGVxcWF0UW1pMUJRbXBtOWpTemhYZm5JdUlMRlFUNzhVV0lVd2ZWZ050WUx1VUtoallQdnR4V0hRVEZ6ZTZiRXlUL0lHaGxJaVdPbDBWVTRVNVE3dDlrRTlDNytyWDdWZWxpTVZUQytOWC9aL2UrV2ZINU94R1hFR3gwU2JseHRHQy95Zi83a09jSlJOQkcybnEzRjNYNDFNL1lKS1BlVSt0N1d3bEw2OUtaTHFsdjBlbDFucjZZOEgxUGRQSkh0bFByaWE1dXlVWEhTdUpEdWo3RGNsMXJBNTdRZUIxbldnb1A1ekhMVVdjYVZ2Rmp0U0lmM0d5Z0VmRnByVFRMWW5iUXNDT0JlVU1vanJRV01Mc2lqNklGUkV0dDlxZk5LWjVsd0V4eHJwUEt6bGppMkRuM3I2akVsQXlnYVlJVjc3bjlhZW5oMFBZRW5CdGI3S0pvd1RKRnluTXEvcjhBOTNhM3FndnFBU1JEU250VWwrODE5T0JaNTNnbk9HZFpNK0VOZWtTYXM0aTJqWnhjekMwcTNWV3BGYW5IeGF3SE9STzFZZjJkNDI4Szlsd1RwWllKcm1MaGUzeHIzb2RvL3pLZFc5bCtQcXZwMTNjb3k2TzV1c3JrSVBkUDJkQnhTM2NTemRPWmVqbEF2enRBNXlDS1paS2JjN1pHemJCeVpmR2trUHM0MHBJRHUydGRtY3dPc1A1YWNMdUdYNU5taGRyK3kxSGNzVXMzTmozM0dkazMzdUJ2ODZVUU5UdGFmWEs1bVNna092WjJCSlFzRHVsbU84ZTJORStNdW1zMDlaOWpUdlZzekxNUlBaSkZvQnBaa1lYMjZpeEZHN3licng2ek5DaTlOMk81RVJYTHBzdDJDUnhybCtUbEg5ZkVQVHp0RmFqT2NMTm5oVG5wLzVDT1ZwSEVBdlRKVnViMWJyb2txeHFMRXowYUdhcHlhdmZ3eC9RRmtVbkJzeGdoZkFmakVLT3VqNENNYnk4b1dSUi83S0kvT0l5R3NhQWZiZ21Kd2NxOHdLZjM0c3UrOUFGNmhTODNkdmtPZk13SkZ3K3pZckp2UUxVbmE0NmRqN3FQdE12V1ZsR2tiOGwwQnNhRGxLdmVEWEtFYUdCMUJrS25kb2sveTAxVndLV2Q3eERneEt5b2E5aFV4QjViZlNqYWc4YWVZbjl5UWFVVHoyeDFDc2pPNjdrMmJMeldPN0p3SEpzNEVlc2YvY1A3UjN0Sjc0OHB6NTI1bktlcW13MU5LRUQzWjMyang5Vk05Y2ZyOFEwMzV2eVF4N3p1bkFuamhjMzFFUEtWWUdnbjVwSkNhOStWWmRYNy96MTNxcFBkTFArOWFhemwxeUxEb0ZTYkZ3N0pNM2NUT1Z5U2pCMFZodkdsakozdkVWQ3NVRDRwYUVNeDI0M3JmV01tdTNUdTh1T0hVdjgrNTF1d0x2eC9Mbm40dnZsYnUrdjBySnY0Z2xlRjcyN1VaS3llNWlBR0QvN28vSkFFRG5nZmVkVjdwOCt6TzVBbSt1K0pyeE1XVFkxa1JoVmszSjlIeWpXbm1XU1orZVYxL3A1M2tDMmEyWjZ1ZFJRNHdPOENhWHl0OWRUMzhGa3V3V0FreXFIWitlOWs0WEtVYWp2QXg3WkEwL0JNYWMvbXNiTml5QUlQTXFCcXVLaVR6ckVNMmRnMVFreWlkZC9oZXloVndKQXBPNHFXc2dyQU41V3FZR0p3VGNPMHZOZXo3dkppRkFZUlhzSWpDOUcvSmNrU2lCYXBweW9Gd1lzeFUybXNCZUZ6U0U2TjFIWW15TXU0cklxTHk0YXMvMDZUOFgvRVJ5Q2ZJMUVjd1FMUThjQTlKeVdOMENjMVNnU0hZblRnUlBlUGxQTEFraUZlZFVuUmhFbmc2VnI3TXhEYTVxUHRsOGpiZXpBMFRkRkZqL210c0NrU09CdGdMa215dTlLNkFQWEpFMFpqZWtpYnFaQXVxbEFKT3BNUllkM016RFQ2OHpvbUV0dVZ2SVhDS3RZY0pkT20xTGptNUZ5Z1A5aFdyanpYOGtoMFJHSzdVdTJEWmFNZnlXNVU5WXllVmdGeU9tMW5GZWJsQjR0ZzVXZ0l0VWNwRThoUzFZMnplNW95dXZOV3dSTFFSSThNMFgrUHRzRlBjZWYzeDkwZGo4OWlsajgvTHdyd1drbWdROVA4MlBrWkJONjRsbXRPclVWRWF0V3c4RHNzSXc5RENHd0hVYnF1ZHFFbHlCZXQwNy9zaStMRDhmSGRqTFR6NmxLUHBaMEtFZjNTVU1nNmt5WnhQNXBteG95UENwL2p5NldyRlhiRk5iNE05VzVtYzNTbStnTDkyWHZTU2VMQUNNUkxtR3pPRFZYT3BHb3E1N0tUQ3BFTGlCRGE0a1NlVXl1elJWYkZyM1BUY2tkMmo0OTI5Q0RueGpKd1ZxRHpVKzdYWXo2R1JFY3FwWFZFMlRlc1h2aVIyVDhYZ3A0Z0VrRVBwVzUreVVOVVh6R0p4eG9ZN3NsWWY0RmRVZW8wL1N5RnNNd1pnZDFZNlB1K24vS09xZnlsU3pZU1BKbWI0RHNCR2VZejdIMjVURXM2NW92enRLMklrOGlIWWh6eGpFenBmNHJiQlBGQzVDVWN0SGRrby83TEdhVTJzQVBEdGY2MUlvYllNaG9MVnMxbi95UjJiWlVTZHNZNkNsM1ZGMlhlQzNQZFoyZVZKdStPRlNtNUxjS2RjR2l4STNjcWFPK3NQOE0vZWJDd29uUllWaE9pZjQvZFRCT0U5ckdEa2NnM3VNaGhHQVgzcXRBK2ptOGY1TlllZGtCbG9ORDRXQVg0YmErOGlwZ2pubXdSeC9kYnpNY3FHQjlIaklMWm1WbFNNdVowMHh0anZXUTFuVVNTdWQ1bGJUL2wrb0d1QnZOdjJ0UEZpY3MyWnRkdkdobmg2R21SamUzMlpEK2xCYjJVUldhaVJYRU1EaUxoTVFpT20rNUx4SGF4YWZwYkorZlBkOFJiOG0vc0dDV1VHYlhSU2NIME8zUGI1ZXlzRzY2L1F1R2ZiWjlVQTdzaGZNRzV0K3FHdSt0NUxFVGY2UzBhYTB3Um0rbEY3RzZJS2ozaHUvRVhuT2RlWm42cUhsajB5OStDenF5bHJrc3BsUzFRbU5paUFRSmFPbFJ1R2hZT0lXZnJVaWVNY3Eybk81WnRQQWNXNDAxZnVrakh0N3phc1p6TVVRSGN6SU1Gb3h3ME5qM2NiWDdva1E4TkIyVXpKRldkb0pUR21iTUo4c0JvWDBXK3ZpR2xwKytqMXRmWjZpSXhjV1hwSUpkVlNZTzJnZll4K2pidUpxRTEwYng0UFJoSUF6djJxb0Y1a3RPTEhLang0V0liS0ZXUDkwTEtHN3FpRzdQNngyblI0N0grTjJYYlhqOGN0Qk43TlM0NmIwNndwUGFnZGdOWEdOKzUvdHFDQUhaWm9uZ1FmS3l5NjNTSWVYV050TWI3NWd3aEpONUhuaU9aYlJCcmRDSERpVk0rQjk0OU9jL0E3a0hvTkhhQkF6elNmQ3RJQTBEVytKc25zYTJnbjMzRUtKLzVJQnhsUy9DZFlVZzdQZ0VPdnFzVEdwemIrYWhzMlBacWV3Ky9QRDVzN01aZitkc3JKUzVQTkIvQ2VrdmRzUGNVNXFzTzFvaEtZbWJIMGJzODVIWEhZSGx0RXE5Y05CM3N0TXRrOW5VR3IxejB5SXpibmg1NWw2T3RKS2t5ZG41azcxWUJINlZLbmFUeFZtVGZuZmkra1huTE5PM0VtUFVjVjFxajZKdldYbWYwaFp6K2FPZlZOenR0T0w3ZnhOM1pIM0kwS0FGK2dmU0c1aEpoTjJzN0taNDBWN1c3MHN2eG5NSEJPcEhLWlcyMjFkWCsySmdGaWtCQXNaVDZ1UURQZittbkJYdmYvMUJ3UkVLamNTK3dYWm9YRDBVOWxudnZUbDNDQkJOT0RQSFJLRnRCMGhBSE5kQUVxdC82Q1ErN1FUQlA1ejhUQjNaTEhNTklKTmRqdmxPK0piZkszaGxXckJKTm1OWXVPbmxKNXVsVDFXMjdUYUZWLzQ2eDV6NDFyR2xJdzI3bHB4SGE3aGNmSzFqR3ZZM3I3ZUVMbW4rbE1hRCtsbDQ3Q0twWlZva0pnUUFQNEQ4K3NEN1AvZXVNcFUrQnl5QUJ4RUpZaEExSElneTZaSnhLM2pPWmgxeXVjTllyL0FYUWdvbmY0KzVqRTltaXVBb1JBU3QzamN0VUMremRPUEpiY1dqQjZqak1UQlN5TFEvWWlaNW9TSmh1SzVQN1RYdHFkN2F3ZjZsa2E3Q3FaNUdxemZsQlFleThmd1kvYm1pZzlteDk3TWZhamI2RlVLZ1hEOGk5WW4vYnVudlkvdW1sRkFIV21LcXV0L2ticVQ2TlBGMUNjL2xjTXN5TVpPZDhsNlVEWlhSb0xWcjJWUkZ1bFRicE51Sy9lT0RzaWtBVHJuRHgvYTh3K1lwQTU3QldrTUdheW1MUW5TbjZBTzkxMGJkMVZ6RFJVQ3RQQmlxOXp0Yy9Rb0xkYndySUVjYUVVNVg4U3VNc1hNaFFBWXc0bEVJNlowWHYzb09iRmpkWXZYeFVYOWFScmx6NUE2aXlMMSs1ZXhFV3FpWXdEb0FiTDhSRHdUNHRURnMzZ2s0b3RGU2E5UVI0TjVjR28wZW5waVlldjVuYUVwSWNBamlmdnJybVliVVVhc1FVL2dFRndHTE40SlcyTXZPem1MU2lVNTN2MGNIMVN0VFJ6azE5Ukt6KzR2anZnMUN0d1N6TzVoZmNYRmQvVGRGaWxVdVhaeGU1MnViVUhlUm9WSnIyQi9YaGliK0IyQmJseGJKZlVJckpncjl6WC9hYnByd0FEbUN0Q1k3eDRZRnM3OFdaVDd0QVZ2dGJxTm16UXBDS2t4dWV4clh2NzZBV2haRks5ZVlIK0JFQkJiaXNOc3g3aWlwaGxkNjlpbm9lNW5WemFyaHBiV1NJL2RTaXZ5ZDJxR3A4b3B4S0NqNFdjNzJnVDNsSmxrN1NFaG9EWUQxWHFNdnNyZGkrR2RoaE41YjZGRUprRkhrN3ZQUlFpWVhrcGxZa0duZEk0ZkV2UituaFZrRHdpMGMwSWJBeTNVcHVyd2wzT25xQlJsSVdEUGRTeHcxWEJpRytOTktrL1k0aVh2bVFtUUJtN0hDQ0xpc2xHYmEyK29lMWtvUHdXQk5QY3VIem1CV1hBalR4UFEvL2o5L2tuTTZaQTcrSXB5cERmYVpDWTNBbVF3dkxuQzNsaXlndmJlbVYvc2oyeStvVnRKZUxWNDJycHYzQ284ckZmQlo3UnIyWHhtdVA5RnU4bmhhZG1tc0NlZFVUY2ZmYjc1YUV2UEtVVjc2RzFiYTlhWXJ0Ni8wMmNjUVZWNXd3dkxJbnc3L3MwWk84TXFkWTVwTnh2K09SK3MycUdDM1Q4enJlcldiWG5zNjJKR1ZvSjJrSkhISVVNakR6bUdtVk1JWThvczdHZm9mSVA5VDdUYWtJbkZHaytycGpUOFNLZHNkZW9YWHhtWFB4dnZLYTF0RTZHZlhMWUphdVVDOXBrUWdCMEhMV1NQRGJmb2QxWEFON2sxTWRuN0NkZ3BYS1E3MkdKRTJvNjBZdXRTcXRNODl5NGQrcjJrcHdkeTdmVCt2Wkt2RSt1UUdyNHZCSGMzUVRDVFdTRGZ0OU1XZDBpL1Iwd3JDZDRKNytpMEdPL29kQW9NYzVyelplQlArRkMwc0hhSEgyZS9VNmpQMXlkYzZqWkVuREZqSVhGVFM1SDVHYWg0cEk2eHRpZGJNRFNNQW0rc2dNQ3RKY1MyZ0hOeTJjb0NoK3BrY1I3bXB3ZzlmRWZIV2t4OFpZNVY2Mmx4bkZidEpOM3d4Uy8rcmlTekk5K01mOGhER2ZoY25nMUxISEhhYzlaTlh5S2g0TGtzOWNFUWpobVFpR0hhaXNjQjl3VTM3M0htb01VcWFGQk5pZTdkTHIwNGpuTFhLUDFVT3JpR3ZQS2dHYTU5OHRVdUxJVDZuNUEzVGhiK0cvVkhXZTRUWnB0NlMzNWxsKzc3ZGxqbXF0aG80V1FzT29JOEN0NTVub1lzRjZsWVhra1picUlrYnVXK3pJUklaQmVwWnVHNiszR3JlZ2NMNXhUUDZpbWVMbEtCOENwdGJJWWdFVzA4TGRZNDQ4UENJQXIrUzZTRWhJQ0UrRzFlbjBNNkxTRDFWZUQ3QlF6M3NFKys4cGpnaHJFeDhWc0FUOGZYSXN6TEd6Nnplc0lqdWxvYStpMUtlclo0NDl1Rm5aUFp6d2RNc0NFZm9hNm5Dd2lKWUxWdmVYREZodU1NVnI2dlhxZ1RXamFlcDJrTjlibjNuc0U1LzljeFk0cnV3Vzg5bitQc0Y4djJxSHk3ZS9CaXBxVis5cmtTL0JtN0lMY2grNlFYY0VOWVp2Vnc2REREZytKKzBZZitWMTFtWDN6RllWWTFKRk9sc3dDUzRhbDRxVWM2T1QyWnZwTERRWWNnVHdra2VkZU5qVXh1Q1FHZnloTUdpQWIvQ2dFeWFsVUJxUWF0NzFCMzRmRUNxbjg4OFBYSEtsRzFacUpnVnhFM0d3VXRzSkZtelo4RzcxQXNYVEpIQ0hpVHNnSmlLc0hlaUNKWTVIc3JuOUZGRWdJU1FhU05aV2NkQlpFN3lvdEVEUG5JOXo5MzFPdUFzNXoxNFN3Rndkc3RFOHdDZDBRZC9aSEI0S1BhSkNvcTZJRXlBeStqWElzc1NpZEViaFRUd1VoWXdCOXV5ZWlNdERUVDFQV3NSdjJsK3BTZ1p4TUl4cjdIN0sxeVY3NW5XYW45cWcxOTRldW0wOXIrVzM1V2NDN3FCcWVQcnE2NDJuSmUwTjlBYk11MWlESVBLMVJLQ21EcDBhWlRsTkZ0TElwckw1eCtMN3B3MGNEdnVmckk1SlpUdWs4ZmFBTHYxRkYrYzFLOS9WSzBZcE5Lc1RZNndIc1dKUTNIaGVHK0ZyODViM0thK0dyNlFlMEpOOFpvYWtXNHQwdmRpOXRFU2RPVG0vUW5tNVVVYU1wRlA1MmZUWkVWVnpubWVnbUNDeHpQZG00V2RyYmlGTHpXd0xrRDlKSzZyeXBhQTNSb1hsMk5wdHdSY0pxalo1MkI4Z20zNHo5c1ltbmtmSFR0cGVQS25WQ0VnU1o0RXZZL2Y4dVQ4czF5MnNqdDNYZXhOc21mWENMeVNEdlhMUndxemx4ekpCaThUa3B6S08zSFlxcjhNekpWZzdkeG5VVnZJUVJIeUdsVG8wZHFEaTVOamlwMjNCZU9Qc09iRGxON2wrelRrdUdXellkZkx4UWRmc2Mra1hXeFdiLy9DbGYyb3Y3TTBWZDUvNGk2U0M4UHNTQUV2S1RxOFBPYjFMRDdtY3BmQXNSNHRpSTZRTGM2YnVEZDRhZldwcnV6K25BRTdkS2c2NkV4ckoyU1JWRnZqc3RWdTlIUWpwYitqTWdhY24yYjFXYWJCWHlJL21wZ3VrT1pYRXp6RGVObXlEaGthM09MUnpTMWs1ck5lbncwN3VZWlcycUs5ZWJEeHp6Z2pYay96UzU3MWhLYWZTb3V2eWZVRTZxemdMS2NMbXpYVEM4NExzeGdueWc5OERBSXA0dTU4SldiSEJRKzFvbDJHalBRVEdyeVIwZjhTQnVlYmRlQ3RPUmZYci9scHdPL0VHMWxrK1NWR3p0Q3lMQ2QwQWhYUFNuU2x6VHlkb2xEcVUxUDhMbGlhazdaYit3NVU1bFhweTdpY0NyMk1RV0ZzejROS2c0VFp4SktZL1B0VHpCTWg3QUg2eFZoV2FYSlJlYTVEU2huSEpoeVBhaFkwY2syelg4dFZhdFVQSXo1TzVzOW40TUlwS3NyZGYxTm5xdXRUWnUxK1RTQ2NiV0NQM2l1bDNjbzRLdzFLVjhMT3FuOWI3cC83WEg5WkF2Wk5yWGtxL1lqT2lrbUcxOFJNM3hQOTgrNi8zNUhVNnlGZ0xqWExlVDFnWE9qVHlpSTdQbEV4cy9XZjkyT3ZQeVpmZTN2K2ZNbHpIOEhKNklNbU96bXpyZEJSNmtxcnRVdklqZHZSRVhPMXFZSUFkVTZmNDlxN3MrWDVMeitPTHAzYkNqLzFFaCs4eUZmTWN4cDYydlpaTVlBTGRwdUhsRi80SldSYzBCQXlHT1NZa3FabkZqaUVYMjVxMmMrVmRjRkhESXBxSmtSc0x5ekJYNFdDbCtoelBlWGVqaXVqaGt6dUU0eFJ3V2NFL1psN0NWelNvVzNqRWVYeE1zS0pRYkV6cjQ0ODlvMSs2QVNzaS9ZeDF6aThKV1lacXlGdlFQWnR4Ti94aG5mZmJESHB0WkVMdlowUTdwSC8yQmNVMDlnY0hwVW51R0hLRk1PcVpqM256R2pxNldDdnBielRDSGd1ZDlsdGtvVGlLV0JTaUFlSlJ3RFFScHJ6bTVNbkJVQ2pqQzRaS3J5a0ZqQnMvdzAybVdDenlPTjI0RkV6S05oOTQ3bDdOdGp0WnZISnhkbFRLa0o0WjBPR0p1bWVsTDVYTUxIVFByNmlkbmJqYzJFYk1yTStUcEMwR1huL1pSYktWUFl6TEVjdUhoU3VQOXNSMFJxWjhWTDJMRUFvNmYwMGhTMUw5VDlITTNaSE92L1RJVHJ5bG81MXJOcWs1QmFYM0cvdU8rcm1OSDQ1M0FKYVBnZWk2cGtSaFlrRkdlTTc2QjRMSVpwOGZOOGpQTXRtUGo1UFBSclg3bkxMUE9YOUlZR3ZUdmxaUlRaZE1iQ3pvMUk5dlAraFRZWjZmZ0FtWkhibGVNdk5jczFiYXQzWE5RZlVDdEN4d3p1LzdvUkF4OU9ieTBwaVR0Y29RTXN0OFJDUW40TnQ1dWhtcEVkampncnlVTU84WXFYTkwzMmlYdXJPS1RjZnZ3bTRiNnNKZE9sd3Z1eWpVWWkxa24vbG4yK2tZWlNvZGhqano2RC9tUmZtcGUreFFqZXNhUzd1eTh5ZzJjL0s5N3FhcUswS0NmZDBNUU1peWZVRzRtWG9nSTRWbzR0SEF6cjdOZXdDT1RuVDRya3E1TU13YjdoNVRIYmFtdUU5ZEN4emx6YzR0aW1OQ1hLMmNPcjJrN2lLRFh3ZzZEWDVEalRxZjZqYjU0WUJ6elRhRHAwd2s4VC9OUkVJOHE1TnVjMmt6Mzlra1JYNE41M3RTNUN5RHpFN2F0dHp3blh3YXUycmgySkJsbCt6cG9uV1Qvdk9hUlUzY0QxUjhVS0pPc2k0K3RUMi9YVWd3SVZSZmdOWnhGVEZxanIwQjhVdDcrbEFpUU11cnlERUVXUUNYY1hzeE9kaTdzQ2ozVTB2YVpTOFYwRHhOMjhZL25ocWJjNVUzTDFJZlJjRzdXS1ZJeGtzSGZjVXBlSG5zKzk0YVpyOU5MTm9ZMkowK2gyTmFtM1hqNEI1WHVnOEc3RXNlR2s0Q1pvVEZVVkZKbXMvUmZLc2NKRHZldEg1RUZueEJGRnV6TFd1d3lFQlRuT2E1K0tXY3FCVTlxNGh0ZkpsK3FHaTY3cHo3N0VwM0Nwd0lPcjNZa0xHZXBKYmhuMy90bk05Q2tleW9QWld2U1hhemdxbmlFSDV0dmg0YTNXNjVHdyt5d3pqSDkyMEtMTTZpdk5KbkgxK1hTeGxMRG9JZ1RFQTFNNDRkNTl2aWx2VnNSdlk5SmFOM3ZVVGR1ZGRRZGhPcCthcGZhTlM2bTl2SjhuL2s2Z29wbEVaMmFBbUlWQ2dJL3gvcTFPMWlLTDJxSFpEcExrSUtPbG9pKzFBWnJGNzgyQTkwLzZTazk3RW10SkFiTlZxV0NvWG0yT1EyVjlRelVwNUpBODBBTFZxbFllSGdESjIybDFjb3JJelZ4SlA0Yi9pVlFUY2Z4WDgvWFNUclZqVnlubTk5R3M4Q3JyejUvanppNTlIcWFNZncxVE8zMzVSNUpodUZGZVVLZkhKVTRPRFhRZ3ZLakRubVAvSlYwSWFMMUN3MGU2cDUyT1F0QVA2TDB3Ry9JblhMbVl6emtzcmh3MW1uZjlFL3puOUttdVhIN3BFY3EyczlmSmhXN0xtQSsyRG5nYmgvUlNOTTBYWittM28ra04wYzhldEhHMktLR29WbUxxbjFvcWVzdjRobFE2ekoyeHhVS3piVjhaU3RyY2NiaWc0cFRlMXFSdVdOeXByZ0ZPVEl1OWRvMGlzWllFTzA1WnpCT3JxaDREd1kzVndDeS9UYlJHQ200eDcyd3pKeG9ZZHlEeHcrQk03WWgvdGZpeStMR0p4V0c0YmtNV0ZvN3lONnZhMStQV1Y4U1lkWGlPaUsxTlcwME9XVDNIMDJLMmNYWmNXZjJwczhmMlU1YmFhc1lnWHBobkg2cXl0Z1FuY2lOYjgyUnJNUlprdnliWXVkQ2FtcXBwRCtwRU5DN2tvVzVEa2dMSjk1alhvd0VxSjdJZGRLckpna1k4eUhrKzFvWVN2LytpSFhsOEtDUm5BTlRSb3BEb0RuSVlhVEwweHFHcnExSy9vbFZROThUd2dZb3ZQNk50UDlWRlg1TzBOZmluUG5TWTlCMEZaNC81dCt6alVJLzU5MXFUTWtSTzdtakJCSDVFaE5XdVQ3bnFkWWp2LzBpMTBRaTJQcy9RbTR5SFdzSFpENTZsOWhiZnRuWGQrVlM1OFAyeC9yWGgxaDNWSDF6OXFOdlNtMTZoTktnaytJaXJYWXFSb21xR1lxOXlkdysvek03eDN1bUdxTjd2N2VSZ3JjbUhTcm1QM0Vwc2U1Ym9qd25ucmxwYWJqeGVhNmZOZVdBZmVWbnFGQ3cvN2Z6b3RtWVg2NjU4MnJpV0JXeFgzMjhkQ1dWbDVWMWtFdU5teU9YbEM2Umc0eFBEMUZYTEliOFFSQzgrZ3ZxTFo4RVMrMXl6VlFOSGFNc1lVV1hqNzhSeHFXY3RsS0hRbk1ZZmRjUVlXRFVxVG1BQWh4VFdNcGZhS0oyTmhUNEc3N0oxcXdJRG90OVBHTmNVMWlEQ1pKdXhMZmdTZUpqMEo1dVVrNTk4ajhuV3ZBM3hEa0VZNTg1OTd5Mm13RnN3OUdpVHRyWlBFQXM2TURsUGxja21sRWxTVFJYWlc4L0s3QmJIYnRmSFBaV2lMeTYxeXZteGFpSnpkYVZQV0N0Ty9UNXVIaEFjY0dMSFJTWlp4cXlacG5rYU5qVWU3azJuSXloRjhmUGtEWFZMMHMxUjNwbm9JRVNwVDFnb0YwbmtZNHZHNFNmK3B1VGxSa295S08rdVVuTGNOYmlScFErcUsxdGVYZkJybjFtOEVZNk9iWFBLL3owcGIvZEtHbWlXcTJkcHFWRzlBQjRmd3VoZFRmRXhocE50TTN6N1ZXeHhqSFd6VE10Z1pPVkxMTVFSNitSUVF2L2ttQnR1Y3ljZGE1bnJxTXAwc0hmN0hKUGhmWDJ0NFU2NzFVVDVDUHE4MUkxNlFNWWoveHRtbG1sbFBiZFdDVytmNkN2Y1RTdUZaN3ZQNXh3eERhdndiZUNsL0tRdk9NWGZmUDVBQXRwMUpOUDlpTm1RWHlwRklhVzhjSHJQY2wyMmFlMmF1dE5abjhTMStZd0haTzh6QlJzWko3YzlKb0k2SmEyZ2tVUGc4bDZZV1U3R0IybDltM2ZabzZka05VTHd6YXRlS3FSR2o2MUdwYkxSVVhnb0pOSGJrWnpLLzFzVGREVlFlYTJpRGNaUndYUU1KTW50NGl6TThLVy9URXVhbk9lb21XSm91a2tsMW9VY3EwNjVDOHlwMkg1YzRLejRPWXJiTkRnZzMxZnF6cVNITVQ0bHBiRlB0ZnRpVzhEUmU4OHZIZGl5dWdQbVpQdUMyRUpBT0VneVVBazhZOXdRcmZZbDlXdkZhVjhQZGM0enVxdzlmYVhDR3pIcnAyekI1Q2N3QStLcUI0NkVWN1JCbE9PTXpNczRxYTFab1ZUVjdIVzNHbUs2ZVU0N1ZlRlRYZDVzMjZlVWgxMk9WM3dscnYyampiSDlHblV6aHBaTWUvamorK2NzdjhNdWwwMVZYV1RXWTFTY1NwM0h6WXhHbE9NN1NteXVMR1Fvc2lNU3lMWXhXTXRUaWs1eTBwSVAzaVFMQVdxQ2diYUhkajBMOW1kaWdqcElLYTRqUmFZMmJteDVtMXpJT2VhTHg1ayswZmRQR2FPTmlrbnRqczgvZ09ZZGtNT1k2cnNNMXM2c0N6ZktnVFVvQkV5eTd3d0xRTHp3d1ptOE1WUE9PQ3ZzVmswRE9jVDkvdnowYlU3NnJOcEJEUjIvSU51R1VaMW11M0I4U0hFKzJuYUVqWmpvQXpzMHY0Yk1Dd0YzR3V1Ykd0S2dDWE92aVRqb3dMTTlkc3lCdUtpL3BxV1IycTV0dE5MY0c3UVFQNzBPaVBxclJyemljbC96U0c1TlkvU0IyQ3pENnNHZmhCaWZMZDNSVVVneVlpRnBhV216c1JIT1Z1Q2MwZVlXSlJKY0JGcFJmbFhvRHQwMXFHSnpSV0sxQklMMktTVEgzWGVrU1V1Wm1kcytpaGxmYTN2cUNSZjdFSWlqNUdvNms4djhsMWMrNm9MdThmM0NwMTZQZncyUGZtNGJrSFBiWHp6TjdiV05OT3hIN1diZXhudTBXcktJdFBSc3AvYWpZK29Mc0RiZ1YxY09SdzIveUdDR1Q1Q0tMdC9BcXFpWVgzbUhNZFp2TzRFcmVJZGJNL1BYU1M4Q3poVWdTYkRxbDR5ZDYxRUJRSENpd0VnSW1PTjdMOEtxZ1YxOVhvOUl6aHdhQytWb2JXaFhPUnE4UVVZcWNvYlpqMEtpdGU0RkZpN1dJSUx3UGVvRVdaT1pRNzhyN2gwS1F2eDE0dnBsZnoxbnRoZGQvSi9INGZGZ0E3L2FqdFFVazlNcGhHV0V4M3FUenF6YVdYaVduL3Z2aHpXa0dXdHdHNWVBejB1blRlQk56azZMUThZbm9NMjUzMnRUUTR6WFBLYTZORTJMb3FTa2tKZEdqZXlRS2xHd0pyUnozaGxKOHlhV1Y5SXZpSFdUM0FVUzcrK0cwSFF2c2RpOVEvQjV4Sm1ObXNTMUZTN3N0ekhVYWJoOTZTaVRVQWs4dTNaNlo0aTVjK0JNaCs2N3dEZHFqVGZPVmNZUUswbnpHVmg5dGVJT3M4TnVRa0JUc2dVbVpyd0ExNVdURW1nL1B4eU1mZEdoZDNySCtZakpJMUlhK0xYcTZQemN6eWEzVEpjNllQY1dUM3RyV2RVQU9UaDlqc2hjRHQ4UkFySVBtL09MUmVSR245eUVxWGJ1T25rOXVZcm54bG9zN2o2czFVY0g3TGNBUEZpN3RTY2ROaUs3OE9YZ3hhSGdQcW10MmRVdU5WbUJmRk56NmgwVExXYktxdzlsSHI1SlJjWXRNVGdoNEtBREpQaXhLemcvaVM5akxHbERZaWU1MzVpMUo4YnhWL3dYMHBxQW0xbERSaWVRMGxIM2Fra3RJRTU2Ty9MOGlOSE5EMlV0RW1qNmdSY0V0WXJETGZIME9nMmUrZnRmbTFJeXR6M09mNm9hVk5jNWk1RllkSkxKcFg0d2lhR2VJMmtXUktvYjJqVEZMVVFwSjlmdjE1U01mOC9aczhkTXAzUTQzMkRraW92eVlWdWNrYkZKNkNqWXUxZDFVY1hTWVdiU1dlZVdXWUVDcTR2am5qUEREQyt6TnRIREorRGkydWlJa3BQTTdXUnY2T0tTaEk2TTI0OSs3MlhjWUFnajZJYjRqNUtXVWUxUzIyQXZIcjF0NTZaZ1VJcmI4cUZpZ2hmRTZkcmZXT29Dai9EQTRXK3lERHVIRmlsWmJ6LzBsVXorYWdnUmZNeW1URTM5WUVqTHpOZWF2SVVIYXYvcllsM21tMGJwa3B5ZTBtNkFNY21nNmk3K09mTXVNTThRQ1JJQzVwOFRpL2w3YUVVdm1yeHBPZXFHclVDQ2QvdjA4YThmKzZtcURTenBXTUhGcUwvR0FqUTIrTkdYVnpmR1E1NTV6NVFLQWVLeXB5Mnd1dmdQSGwwRmtKNzFBZHhVVjdFYnR2MEgrd3p5c0lVT3UyT2Q1OHo1SWhNNUlEV2xjSVdUYnY1TS9TUHJZYnBVVm9OZkV6UGMxM0J1bUhkRmF3QWZidE1EN2ZZY1pwY1dOYnlidm9rb3BQendkTzZjekxUQWhUOTlrZkdlbi8yazg1NGtud3h2ZXgxNU8wMHJHVmRZdkdaaG5oWThxWUVydG9IYU0zTzBMYk5UWmExVkdrakZ4YlRLdFdTTk9idDNJNnhxZnRHWUE4UHBnd0phVzgweVBON00xaGJIU3hVQzJ1NElob1dBalVDZ0xJajU1dzlHZi9Mc093bmxFNURLMWFJV3BySjZaNlV5c3JPd2tXV0xLb1U4YXhZK2NYcVIrNjRGbVY5Q3hkZlVIbThnQjh6ejJjdS9hU3YrV1A3UHRjWWcyR2dBNytxN0xyUEtJUTBUZzZqSStzUUJLSEZVSStCc2g1eEVOWEhrSXhsVkplY090STNXKzVLbDIyWVR0Mm9UYmRhL0JLNzVOTGFzY3d6c1VQOENhbGFmZkYzOEpmSUFCKzNDK29pb0Fjb0tGSDJ5dlZyZTBrdTltWmtwbmVrWGNhd29DQmZpWVZLcVdEejZOMUsyYVFTeTBIYmNRbzFDcVhuMm9lT2lXdzFhb2FvdWZPSmZuVXN0dTc2MHFsdmFnYVZqQTlGVmhVVVdrRFB5VFF0MkhxMnFGbWE1VmozMkRuaTd2M21LZlo2bisxZ0VTT2JGM0h5ckk2LzhxRUhKbVdmR3VnWWJNL1h0aXV2NWFZRzQwMzJ0d1hPbmVQbDZ5emQzTFBZN0JGRGtaOFBESm0zUDBxZFQ5K2ovNThncGUvclJta0V6K2k3S3dmNnJqcXRFbjFYS1dmdlBqU1NDWmlyb0RQc1k2QTZocnBKWTJjekpuMDBxTlp4UXE4czdVbW9sUXVUeEMzVTE5Yzh0THVRZGVrM1BWZzcvYVdaMlhyRHBDOXdOZ3A4RmkySnlqTlkwMWhRNGk0cWxIbXhoRlpZanRhYzRxVitrZERkckJXcURVVmY0cFo3MDFJUEFzL0RzelNJYVg2K2RLbmt2S1A4WFJDUG44cGhNSE80cGJqR2lRQnBkODVsdmdXREtkMkNZNlVyNUlUdlh3N2ZzWDdWWkpOMW9HcmFidDBJMFJxcGhEazM1WEtXYUJ3YVVaUkRHQ0VlcUNqbTVPckpXMW1TOHBNdncvV2JDOEd4OVExTmordWVpNUtpcmxybXE1RHBOOVZMbHc1OXhNaUgzYkxDSE4zeDdzckcrOWZ1dWpSTWZqRHcxeTFWZXRzOVhyYlI4OGpNK2RueTlOREUvZ1Y3bXAwKzZFNnhzazlOdTEzbW45R0NMajRYM0hZYzVwUkxDallZaXlFbGNVV0pSWENuSUV6ajNlV3p6TmYvOXhrNmtzVzd2N0hRblZBMEs5Vmt1dTZ6ZW9zS2hVcWlVL241OVdpSjFlRlE5UkQ2T01ucmhwRzNINGN0M091VlRISjE5U3JpMVhVSkFxZ3cvdWNHamtWVkZueWNVZ3RYTFNIQnVSVHZtaksvdVZXdlBzSDM4ak04VTl5WDc2d3BaNk5IUnJheCtWdGJ6UmVyWmw0bTlKd3lFZ0Z0SVpjNTFNYlJJMDJ4R01YOWpqcHNvK1RJdFpzUXBEemMzaFFCbmxtd0d0eVpmbzBqOGE0ckJpbUZTbzUvVUlMU3pka3lkYnVoSXV2QUpvWTdVZjFnZC9raGVKaVNpdkptWmJrOFlUWGV0WWsxM3FidFowTVkzekt0SlJnaWEvb1VxcytGSDFZZksxZStPYnZRWmQrSnhqZGZwT2JrM2pHMTBha2FiVERTV1QweE91OEVqR3ZDelN1Ylg3eUp1UG50OFNqazUzOGhCb2ZLTmdVWk9uS1owZk5JbTRVbTQyWXFMU2RnMVN6RXQzTUd2RG5DTER2R2pWWkMxN3o1T3MwY2RWR1lRNWdkbmo4b1pTckRqblk4OXd4KzJ4UjU5VXBWeEJRK21QQmtzT2h5V2l6REk2OTBPQmxVVGx5V2JQUU1vZTJiQmJ4WlhpcEZxNFF1UnFpZkZGb3M4Sm52aWJyVjkycXZ5ZXRmNXp3c2Jrb0pEUVN4cHV2VExGcDN3M2xhdVNPMUYzU3Zud0pGbnc5czZWRDRnUEJSR2RkemxRQ2NYcHlXTWxIR0wyVHduNlMyMFZDVWlRb1M3bkJlMlpQYWxXZWlVNVpZVGVUVkFNWSsrU0hmbVF0dGxhbDRVQ2thQTRvS0QxUEQwV1czQjVYcE9FS3ZYT205K3F5UDdJWTZlZ3dkM1VEQmZ4TS80akZyUXJhS1BjcUN0bzRMTGc2SVYwYloxc1hPZkNIRnduU1NZK0RRVWNlV0hpL0lQcXJUbzdOMndNK0hPWFFhcnlUb0lCUGl3ajNUTHlXcG1SZUtHK05FbEU2V2MyeU1iMCtLcGt0YVJzMFF4aEJCd242ekVFbi9acEVZakhsZGtERjcydnl4b3c4RnhSUjJJWXFoeGZIbzdWZW5CZUszNC9jK1VjMnBaTTA1K3ozSEFjbHJWMFViSnkwcXFXZktuYm1SNG1oOTdWbVNIditYUWRtbkVQenlpRGhLZUI3L2VIV21RRnkvTzFFQ2dGeDUzM1ErUGw0VTg5VkM2bXYrOHcydTdVT1pwbGxnNWNKK0lManBMT2puNDBGZ244QWxGTjBLMmZlNlh6UFhaRjVQcmYrMUVKYVF6SmxHMkV6eDZZdFhGQjF6dmQyeXVvRW5nNER6anZCYlFweFBRaC9Jdy8xMDZvdW1JcElLNXhMZVZTQ0xyS2htMUpGaGRSeVNBaWs2dGh5MUg3L3pIVGRBelhRWHFXS1hzN3YxQ0liWW5EY1RseVNRNVZUR1JyK2FwN3BhTFc4NmtZTVBJWmp1ZXFmNFFUMTNVK3dxSnM5YlI3OThhZ1dpeWFtNmoxRFAyWUo4SkJwVDIzNmY0cUFLbXdMNDdkWlNZVXNFeFNITGl6TTBTanlQN1FidU1OTVBLd29HMGtJcFdWQXJtWExBUWNLS2JKVGZ3QlNuSnlXYzVmODBDd1p1WXAyYkRZMFdVZkNxODlJc2NZTEFpSk9EUWhCQVFZRTRuU2t6eHdPaXZKcEtrRlRiNFJCZTgyQ28wc1dZVElnVE1nUEpOVFgxYnJObS9oUUJqM1dFK2VGRjhFOFV2ckFaTEkzdTVlcUo2VHNtN3lsR2V5VFcwSERFS280RmtlYmVZeEhhb0NzcDdDdXpFQ1dCNXRnc0IrLzJOVURPaUZxR2FibEdMaWdPZElBZ0JSMDNwcUhnOW1iNkpxWm9YOU53OVZoamJrWXFCaVFya3R3U0R5RUJPSHZFZjdwOEhEUXpBSE4yYm0vZUFOYkIyMUVrR1VVYWc0R3VpeURtem94NzFuMkdrUG9KWWRTQWx5cjNDMTBDNm5aaGlNQjlMUiszbkFEdjFnR0lnZ25wdzdzMDJLb0JnRUR1V1JCQ1hjRjI4NDQ0SWE1RmxGdVpqRVFiQVJIWjROWEZEbXBQUGJMek5hYVNaTWVNcTZNQlRIUC91Q2orMkRqbnFMTTZWSVVPV3lVeDJQdUVURVZ2K0lhelFOMjU0cXkxN2drRlZHMXhadmg5SDcyMXZFRXVJZXBCRkhZMDBMRzcwMWJWeS9XcTVCaSsrOXRVeHcwKzZULzlyRDFZL3NnUjdxOWdTcTkvWHIrTVZtZ09IV01OUkVkU2ZIcFhWYnN1SHFpZVNGYi9ubXpnZVdHUXBnNHNZQWdVUkt1SjkydlB5NVlnMmJTd2V5SEtiM3JVWlhabGtSdzVSd3lST24yTmZMNllzU3QyOFRSWW9lTGo5cW5HaXBNYnJnTVFtOGVWcE5WZGN2d1hpTkFpU3ZoTFRwNXR1RnNJajBqeC9yN1VGRW1pYS93eUdlM2VJMkRGUXlrUjNxY0lySDI1Z0JCRnJuSzNHdEs0TEFRODlvbXVzblcySEhtbEg2OHBDUFVhTEl0UExsMlR5cVI0dy9GVHI5citwOHQxWWhOMjhyOWE3eHl2NDlBejR0ZFlURlVkMnlndUtiZndQRHlhcnRwNVNQRlJLaXBuQ3k2VE4yOXg1bm5HUjFBeXZQY25vb0F6TitYa0UvWFJLemsyM1RZSDVrYld0bGQycTBzR2pHODJHenFUNXZkYWVKYTVRWDZrbis4MlN5N0pxQTYzM3ZuMWxmclArNEkrVnB0TGowNkJGekg0VE1WK0JFamxFMW1yVGtQbXd0bVNLODN4emZyM1RvT2lmbHQyVExmakE0bW9wZzZKRVJXTGpXTG1SUmFCU2Z0R0FvWldpSUZlTUVCM2dwNDVsVnl1NTJOMXVQcnRwd25SNjlzRTlQTEp0V3FKRjEyZFVyOEUvcGRDR0ZYWGR6MllaOVNrNFYrODJTZWVJVmVweHVNRlhrbzdWbVdvL2VVZVNaakNoS3YxRzR5ZDNVRnViQlhPS212K2V5dHEvTkNQQW9PZ1Z4emhqZE9jTzQ0QTJrMHZ4TUk2N2lJZURFOVVKNHVmYXhKcEYxWGljSVhkeWhHY3VsdkxlbFpNMjFqbzZCQnVnWlRDckRZZ3hQRTNmTGhpNjNlbmZSYTRadHREa1JUbFEybG5zSi8xM3Bvck54OXlJRFp4Wld2QVVFajZJTTh1M0x5Nit0MjJIcmc1UklXZm5IMzVTZWxPR2M0bWVZZHpkWDRDbzhKSTVEWEZKWEUvSmVFQkcyT0lQSXdjT1hmWlFiWHhTSkJQK1NOM0hyTmt5RTA1YjJpRStOemtTZFRGeDFvNU00MmNMNUtLTVc3VE1pNUxpbWVhdHY5aXlIbDJXMlR1M2grZjE1RTRJUm5hM0dxdWVkZDM0b1JrZ1gxOVZUVGI1c3VuMEdUb2dzYlg2NThtL2xpTTVicHc5ZE1UT09Ha3puck5BcThkV0o4MHExZEtzcFR1UXlxU3lZTkNSOERqWVViY1VFOEgwVFNaN09TdUJocHZ1b3NvZEszRDEvVFIxcGFtaDBRcW5NQnhTMnF1WmIzUnN4K2hYeTE1eWxBNE9qam91dUxJbzVTRlRPM0tSeE5QQmN6WTNVWWR0R3ZBdHJ3UE8rc3FkcWEzNjlPa040dzRqU0Fqd3VuRXY3aXljM2Zka25uNGtwN0ZZcVRvRU1kcHVLVmFOUFYyU09ZT3pERThjYWpQUUtiMVRqSzdKZFZXeEtUOXo0N0dqRWcxaWozVWViN2hxZTJud2c1bU9ySWFyUTY2TW82ZWQ5aTlTbGpMbDNtT1g3OXJlcW5jS210RlZYZFoycGFvUnRIeHp5WVBrT04wVHhxOC9idksyZ1c4WTA5U20rQzdkMExHS2FFVWg0S3RWNnNzbkRMd00zTzUwaTh3a1FjRFhEWWFyRjdCUUNkcEZuMnBqZkNsNTZSZnFYQmJVZEF2djEyYjFMM3VzNEx0K3MyaExtS01NRTZrV1ZtMkhyTm1BS2NzOG5nY3RYSlNKVDhZMmlEaVE1akdQYVEvR0lNVDNoTXQyOXNNOEpFWGRxM3JZcnMwck56TlpLZzN5NXNGVCtCS3dxdWk1U0ttQjM0ZlgyckdjVS96S1ExQW5GdE9td3NjY3ExaU9hMjMwWEhuYlFiYnhmb28xd3FycEJaaTVCaDlqZGNFTEdUV2JTWHU1VHE5RGgzdkRIajdNdXVUZ1VMaTRVMzRubUN5djdHUzA2QlFpa3lsVGpaV3pjYmFtQmk3RWV2aVVQNWhTVnh1T05UMGN0YjRaY20zV3ZTUVlHZ041SjcvaTVIakJkZHkrK09Pd3gvQmdCdGJtcW4wM2NiQzYyT25yTXNyYkVGcS9QQm9aL3BYQXNYMlU3WjlUN200ZVVOYmhkeFV4Y0hIQU9KZUFwMWJjQ3pqc01sMTJaZUxJVHZmNTFLQU5OSlA2b3VKdklyUGtMdlBjbUJQbDNlRFNtbmdzeFdmbnhGZHZWTmxiWWlYUDNvU1Fxa3M5bzNQQjJ6TWEvbmw0ZUcxekRnQlRybVNtdHZaSmZzbGVTQ0wwU1R1eUxtT1lieEhaNkpjRVdSa2h3TkdpQ2VSZHZHaFJhS29HTi9oYkttdDA4OGhlQTRlL0p1cldOVzdiMjZEMXBNKzMvZlRtak53YnlYT1hkK1NZbzJieEJnZk1Ya1YrYTVIMThGbkhTVG1mMENIVUpoalora1ZWcVYzdE9Ed0pEKzFXWE1scnRYaFBRRUFaeG9kZDZwMThNOGdPdnEwZmkrY1MycjkrdGJGTHRCajdmdUZHZnFwQnlRYzllR2ZCck4xeVgxYy9MaWJsZE8wWkcvTGluVTNidUxOSEZQanY0SjJxVno0OHk3UU1SRitHNCtxdTJhWG8yNmkrdS8rZWgrakVuNXBlMXRrQmdSRUtZWCtseGdvQndBVTRmdnhoakdsa05OT3hyRkRMekhXdmM5TGUrZEhic1hVdUQ2OUlyMDBIRkhtRTI5dkNBeFErc3dhU3Rkc2J5VE5rM2t2eFdQWkJmTXlUU1l1d0lnam9wWkZtMmVUMVF0OGoyclp1ME10enl4ZXJhbVQrcGp4STgrZ09tMFVEcXdaYWp3d2svQlhsMjhUUFhaR2tLMlY1dnJBaEpzR0dyeVJzTkp1M25mZ2ZUWnhwTkp2YkcvYlQwenFLcXFJb3JUcWw1cWxEVUdOT0tZb2FZNTVTVlMxSlVUV2xwcHkyaHRaUU5iZW0xQkJCaENveFJwUVlUam1xaEdoalRFeU5NYUVJSW5uOTM3WGV0ZDd2ejlyM1h0ZCs5cjZ1MzRmNy9sWXNudEovRG41T0ZoNFMrTEV6bC9aOSt0dUU5a3VsNEZyZ0dMNTVSMGpBemMyZjFCOVFHblBGNkZSRG03SjA3eEMyOHgvZ3I3OGF0elIzL21xTzRGeVkwS3pJTlNWckJQa2NhdUZkN0FUU2JLeE5nMDduYncvT05GTFZqTVFjQ24zQkp4T3FrckpWQmpVeE51V0l4dXR1OFg2U1ZtS2Eva2ZGc2tpZ2o3SG51Q05kMHo5bmNkZ3NkVHpHRXkxcGsrdnp1aXdaL0xMZkJ6cWE5ZVgrSjlHWHFmNksxaDVuRnFVKzk0Q3pmUjNzcysvVEZ2WlY5OW1HdGZEM0FSRUlLUzByZFQ4NXBuaGE2Tnk2cGlkRFRTZnZCbkExUlBNRGFob2VNUS9CalJubzhQUUlCK3psUHlIcnlIWkhleFRaZUZtakU3ZXNHeGxOS0o0MWwxRDRjdS9FcDc1Yy80UEFBWmE5V3ExZzJuOFRKNWFpTlFYY29meDdzazVOZU8wOWhnREdYL2F0cWZxU0FTSGoydXJzUzVBR0V2dm9udDdSYlE3eUc1NExxQ0c0aDZCUG14b3JHMFc1UG0vV1VkUzU5ZFV1dnJSc2FDTjBvSHh1MUI2cDVuTmg5OGo1UnVHeXJxWG42Rks4RDFqVU5sZlpURjFyNTQyWjUzcjAxRHVVWkhuMlI4cDFsSVB0U1FMaTVNUk9LZXJkZlk3dkZ1Z29TclVJaHFWUTZCNmZZM0gwL2VmU09zMTNqbHpReUx6bG1iNmlQWFk4VHVqZzZMajg2QWZWN1FrT2Z6UGpaaGRDQmpGWGpNUUZKK0s5U29lcVorRDZjNTA5d1NuZUovQWtXVkplVHhSdkR5S0J3ei9CZHFOYW14UGRjMHNxVmg3ZnhZK2g2MXNZdWMxYXFjSmVLek5ubUpySkJwcnkzUUVIUjFzV0IyS3hYTUFWZFJOT1p6RG9kNFVsWTVpU1I1U0NwSFg2YlZMTXUvS1hNdVpsenZrVE5GZ0N6QlNpVk44cnhxWng4UG1ZdjQ5TkhFR2RmZDJJTmJuTDBFek1zaHVWNmZHK1BvYlZXUHJNNkl2UHIzMVBJVFJydlMxdVM4aG9rYmd1ejJEVENOWm1pMDhtT2R0c2VWRVdqUXQ0NVJESEcwYytOazhFckk2Q2ozbkt1c0lVN1NvV2VFVzFmV1BBaTJHUittWk90M3hPSXM1S3NrV1pJQ29OaGpqTkJWQ1Yyejc1bHNBemlUWmpPL3BjZ0REYklNbXV2cGdTS0RVejd6UVNOMUx1M3BHMzkwSUkwc041bGN4MjVnSmV5c3VrdTg5K0FWR0VhT2JyV2d3U0RVMlVTVVdJY1FISFVKRUtFZzdIU2h6dmcxakFCU1FTL3RKRHBEVnU4c0puVEJtRUZNeHhWTWlQUjU2ZFo5WWxzOE5EcWJ1SEYzOFFhMmRabi9YTkVrMGlBNFhXZG9aK2ZLckhFN1QzSWw5K295ejlvcmorUGVFeUlUc2puajM1Yy9LS1VFajROVnVOR1o0cnFKeE1MVjBmOE9WcERXVFpraFhDdUtoMnZ5YlR1bWs2MCtMMk5PSE5SY2JiOTc5UGJtUHZtdHMrczEyNGRRUWJrS0I1cDEreUh6NldoQXZvMFZYL1YxQXRnNjNON01vRnlKS1c5TmM4akwwc3dZdXpoZXFvbkVISkorRUM5NDNHenp5MWJnWDFXQ3ZhdnBYVUNBTmRGbXNoZE5ZM2l5T0VEQUtxdi81RjhwRndjZm5jVys2ZnQwWGZWWmpLcTBjNldvbVRGWnhKdi8xM0JPK2hzc0pxTG10OFBmTEdMbXJjN2UzYTFsV295WTVUbDN1dUExTUpHTUlKL0x2cytwK0s1N0N3NVZldndhSm5mUWFmbmozTC9kNlE3YXZ4Q090Z2oxSjF6SHhEWjFUT003aUEvalp5dWVYWld6dnNwT0RoMGM5cWkyNmxpUTlGVkt3dTNhak1sd3hjZE1vd3FjemxHOVdkZS9mSFNTSXdaUENpMzlVNzRYNFh6eFVqWHgrRnNqRzVRMTdBc2F5QUNwejFMUXh3eHhxS0plVHFQUmpMekhiUGpNRnFOVmliVHV1dmthdDc4cUtjaXpBZXNlbU9ueHJHc0dkMlhSNlJPV1NCUVFRdVlPOGRWQ3EyUHlQa1V2M3pYYjBFTEc2bmNOSmdFRGJvcitIek1QL0N0TllaZ3pEMm0yR1dTeTRyeTRQeEZuT1JQbk5saEIycDlIM25mZkFEemxjR29xZmZieXhzSkNUa2NTd2FXaXc4K3RETCtGekdoL1dGVHgydDhkWlh4YmZMbzk1WU9lMmZkR0Q1TWIwM2U1MzFwbVFhODNyYUVmemVMSDdLNUczUzhVL0EvRGJmNnk3eFdnMUV2VWphNllnNzdBbGsvaUhmbk5mVHJCZTdQZ2xYN2JuOHA2TjI4NTZFM1ZlMWZML0VVcjBxbjB0alRuZHBWT1hxMmdKMC9HNGplakFwSitvNmVQZDdWckdzWFpFZUZMakljOW45YzlYQVFzbXJudHNEZGdreEl2bU9yVDRlb25yUGd1REpqaXExN3JlZTNDbXQ3S3V1bWNwWkh0U3p0OFNnK0RzL2JuMlU1QUowcFR0bHR1bHVXWnJlUitZMFBRUVN1cjlIcFJEbkVPdUJZSzhKZ2dxcnp5dTZoMGE2SzhMV1pUV2o2VE9YUnpVYVZhTlRCUFU1d3JCWHRhTG9nTUV5aS9zRzloZzM4OHBKTDl0QUZHUmFFUmtzUDl1SjdmYnNFdndQcHRJZkltSXJOUnhzV0w2UytWZVlHemFvTEhHSmNyL20xRHZQM3ZPTUZ2K2x0S3ZPOWxxTWpkU3lBVXhiNE8xdGNzbWFlellOOWUvOHNKT1hLZlpTZGpGaHZlYW5pU2cvZXpVL3ZURStQNHhPVG52MHNXS2V2M1pBWGJteTFkeTZNZmpEclg0am53a0dpTVFGMUxtQkFUZC8rK3lIWVFQU0lSOWxhaEU1ZnJhekhGNVg5ZlcyUm9URXhRTHNPb21kSGJpSDhKQU1QZHRwaDdqbjdFaXMrNTQraVBJczNoMEtJbmZWWW5NUDdscjNSRHlDSjB6bC9xSjZoeldyTHdPVkZ1UXN6NVhXODd1SzhQaGFWQWRrQ282c2FOLzRzK1h0aUtYWDVDZFllNEYvc0RyMnR0dHBIUW54eUhOZXQwOGZMVFNSVEEyZ0kzZmZra3NVeXZ3SFhEeUh6VGFLN2hwekNza0p1ODlJa2I1R0QxdGRibmh2MlRxMXBYcDFPSkNuY1gvOXI2dHcwUTE4NXRWdmpya1cxT05RSEs4WE5VUFJZcVV0YThzdWljS3ZKSzNSM05JK0lXNlpDdU1iUmU2Q0gxekVQTzJScEUyN2cvdm5FTjdJZ1JRTElDWEFRa2VjMUZnRzc4L1hyQjVacWEzTi85V2xGZm1vdHZCOEptNGUzdWUrR3hFUzlUdGdiU1R2MnNLUitjb04vOUwvMjV3dEpwSmxYYjZXZzJWSm5NLy9hZGg1REkyZ2NiRVlVeGpXRTJhbG5WRXpTYS8zZ0RhajdSdmJSMTNBeldQckQ5c2RtTHhXMDBZckEwdEtEaUVCb1lLRFJPbWVyMXJUUmV4clI3a1FBVllCclk2aTJlVk11QnljZVBrTUE5Rlh0ZFNXWk12a3FTM0JCQ0FGSDQ2aTNZRExWZ1hyangyWWhtc0E2TzRlbUJnWVhBNzNCYmZYdDNsWXVIZnZ6dEI5SWVhc1YxZno4bjhmS0pRd211WnB2RW1QcE1iWGUyYy96S1ZnOVBWM252OW1WbGlWdzV2ZFI4dnpZMjF0Q1Iwdmd0YkpIcVpOMGUxV1B6OWFwVFU4UjZiaGtIL0NKY3lieUR1Yi95Z3JJR3ZoRFYwRTRYRU5VU3NXQkJneXhKVHIxeE42QWZ5NWM5NHJ3cU45amxLWHZMWTBmaVY1ZE9sNmtKYXNSaEMvY2REUlBZWExXUGgzbEUzWXRPWDJTNVROK1MxS0Rsb1RXbHFsOHhvck5aSVRQRU95RDBuemRoc3BFdWNDUXVRWEg0UTRmaUpoWDJOc3lrcVNVRHF2cTNTWFBxRnNqTDZKeVR1ZjZ4NTFyRmF4NkM3RDhOZGV6OUhMcmthTGVTdGlmMld3VGFMWGpWYTIrem1uYzJmMnB6WFlSc1ZDeGZUUzRyNWRLcTRJZEljY2lBLzBCV2E1bW5NQklsVzFtNDJUMjRKRFdkN0RQcUpXNnNsUmNUVmF5bUh0N3h0ajNmdnZqTXR2aVJBZHhzSzJNYTZUVXgwOWxpa2hGYlVsS0l0bzZTNlFuellUNmd4dWZYOWFRKzY5bkV0eWdMWjJCaDF6ekVMOGYwamZvSkVjNnp2Uzd5YUNFcFlXY2JxYmYyVWVlcEJRVFJNUzFyM3B1NCtLb2pTRDZvREhERUlUTlBTdE44ZHRZNDhpVmkxRzhHN2xKbzlwNllLdUsrSXVBb0wvSFVpOGVRSXM4dFovbm54SmZvaHdCTDZYdVRUN0g1eGlGYkR4NE5TbnhPZkN6VUNhcDVNN3VPTkN0MWlybnhSd2ExK3BuTzVvYlNMa0RCTytNSnJwT1k1U2NTajBsSFlEQlp4MkZ0UGhmd2ZGbzUyejlxb2QrK1dWU1VmL0liV2d3TEtrMEVJZitSMDQ2ZGxTa1NzNDh5VUczTVBSWVAvSkdPNnpCcmsyc1RKbzFzSWx6ZWxkbTFjUHZDYlM4U0lIanB4TGViMmhQNDh6RE11S05wdUU0d3ZVNEUycGUxai9LYy91YzJPQW83UmJqTW5ERVRlUENSTElyK01ra2FDWVFwTXU3aXkzeGZqSDZUSWhQUkFoYi9nM1NESkhZOFJBVStkTmpEN0tmMi9QMmQyN25kbmJhQVhiNFF4M2ptdmdWS005MU1WcXRhSlgyNFdFQW5UMnh4N3VGRmtSNHk0MXRiWTJON05NeTJIa3ZWMjdTVzh2U2tBY2IvSkZUUFJxNVlRamFiTjBmQk40K0diK0xuQmFlK091dStSNjhNTGJQdkV3bU8wTm1lc3NnZWZVeldRakVVWi9zcGJ0UHh5Ujc2TE9PQ2JNRXlaK0lQT0NDL2djcU5Gb2UzNks5YURmQXRlUWZHZy80UjFvY28rMFVMeENYUyt0ZjdFbTJEWjBOVkljSTJNdEZTNlhWS3lSWnZrVVpWbCtSYnZTejlJZTg3cEVhaTlOMXptMXpMdjhXV2NFVktVaFJ5L3N3YUpEME0wK25LbUI2U1Y1UkkwTnl2SlcxWEZjZnZUdFJwbFkwaUJHWVo2WGg5ZEs1b3loYWMzbHl3NDFsRExycmFQYjFOL2szeGo5U2FRWXZNeUMvRmVhWDB2aXdZUXA1T3lrRzMxa01ESjBHV0tRMzRjNXN5VmZuc3VjOHU3YjFVNTRNalRnMXJYOGIxbkVYbStjNU1pYTRyZ1dRdGcveXZsRFFNRGpTaStvM3RzNjlJOGZIcTRyb2lrZUF2Uk5qU0RaNXNUUmc0V1VhS3NQVjEyREhzc3FlVnRjUTJjR0tsb3h5QVhWMWxRRUR6MVNRaXFudDMzRjNTWWRWdXIvR1dZYzROUFFuci9oOGNMUE45S3dxWGo3cmpnbi9QRE8weFRURHdZOWNzTTR5Rm1XUjQ5ZWxIL2NsYU1QNnVIcll1WGpnUldrY0srTGN3UU1TajF0ZVZMcitYVFlrVW12NWltaTZ4Z1Y1ekhwMHZRRzRrUTQ5UG92eTJOeUVPRjUrZHVGTjA2WTRkTm9EZGYyKzUrYXN2MURPM2NSTmZicGlvMWhIOUVXU2pZYU5hUndsM3A5SHdlNC93aEtMelE3czhNR1VrY0xRamtyVDRxcUdUb3YwVkQrNC9pcWJSTnp5N3hOdzFmMlRLMjN1SW9aZER3K21tcW90MnBESnBtUGh5dnFJVjVUU1hYci9GTlFxVXU3ak5Xb0dHZXBuMDFmL0lOUm1iQmJoUU1ITWVWbGl2RnNDUE00REFuRlN5SCtrYmxIWVBUM2FET1JQWWhUOExOTE1DUlBSVUVzV3VmMVRsaGpSL0hwcEY2aHN3RVRwSm1meit0LzVYNitLQUFUTkZZb2NCMnYrRng4YTMwZmVYSXlScFlwRVg4Y2NTN0VmZVZjYm1Qa3BXbWxRZWNkeFRraUxIVnFnUmZNa1RNNnhyNUNLN0wxSkNtTXoyZHk2TDJwdXhONWtSRVRPbEZOdVJxbENrN2lUUk5mbWJ2VHl3ejBGeXRWYVNFN1ZtQ0F6NkYxeklVVTJ4RTFVdmNiZFN4NnQzQ2dNaENZeUJSS1d2ZEpYRmx4azhVMXRudzRzMnMzS0dlSUg1MjBXRjFrdWRyMTJST2RFL2lySGp3K1l5TWpablZDdWMrUjNtc2pTT3B4NnV2L09mWTViUDZyQlBRTnhYSFZsUFh6cllwcktxRkpKZUdlcVQ1MTNrQkRrUTk4cll6UDJJaytocnE2YkprclZZcTFVQ1ZuWmFVK3BQSTZpR1ZGdDAzMGJxYUFCSGU0QUtGSlZ1Y1hrQ2crc2hSTzZuMUgxODZDUzh4eFB0UWcvNlI0cmx6L01SeEtpK1lDZUdOY21ZNzVPa2xxSHp0dzQrcmhCZXVpZHEzNWZZUGdacnhyN2NoVld3dEdaSytRQ0t1ZFNKYmFtZTFDdkNtVzRJeStzbTlOdVRjeCsrVWdvb3Fubzd4Qi9TV0VucCtlMm5nRXNlNGcrNlpkYmZvOEJweDBDNVR5czNiOFVYbkRSWmpaNE1SRWRDTVRabVNaUTNrOXRoZmdMN2VOY2FOcWZjZ2E5eGdqWEdObklNejFNMk5xb2xuVTMvdVAwYm81ZkpPMVB6UjNDTzMxMDZPMnJPSkhVbE8wT0tFQi83c3E1Z3AyZjBJVTNTc2tVelpzMENCNzJ1Z3lYcHM1ZU9wY2dldGZCVjl1R0t1UFlNdGEwaXJld3NwYllDK2JqYnpHLzN1Mk5aYW1US1crd2RpcTIyTzlzZnhheXVCK2gzaHY4YmZTNDJnVllKbUVzdFVxVUtWdHkzSWs3NnF2UTh3SzBrK2M2bDBobFhPUHJPWHYwUDBBTTlMajB2VkFkLzUxc2ZhMWhTb241NmVwQkt4S3VMSnhqYnJLdFNvK1l6RVZ5OWovTXNYdGVpMUZUb29Gb3JJenVxK2IrZjM3N1N6WmIvaks2NlVHaGFET3ZPVUp0Z3F4bnYvRWd3V0FqdmIzYjEvdU41eHlzck85bXVEa1dReTRjTkxJaGZNUkFlYkVkc0Q2R2lZck9PdUgvWTg0TzhzTEkydG1LOWM3U0kzQlEwRXdpczVTeUY1UXpWaHI3S1FYaHRLUGhFK1lrelFJL1RVV3gweGd3ZnlHOWxOS0VLSE5FcmtBeW01K3FQbFRrblpPT0kwbmNSdzFNK1B1WmxVVjhPbmVoQWd3NzJubHMxa1EyNFhsVk1xK3kxakNVdThhbkdUS1VMZWEwS2c4Sm9nb3lSSDRKYldFZzFIYlpkWUNwYzYzak9QU0hzM01tNlJZalNtODdDWjZqc3dWZjV1NGQ2MC84TDV2ZmVJbVBmZ2NQV3RWdkg1eUVwWS9uTFNZT09lSjJuMTlBSjBXZVRjc1lxNENiUXZDK0JtMmZiMHhWZkI4YlNIWkRVdDFJM3VFcUltd3Z4NWE5Qjh6NE1rWWNkYncvTEJBakEzeld4N0duOEREOUc0dTlkQmt5MG80UzVsOWJGSi85dG5OY0RPK050eWhmc3BrYVZLZFhCVzZ5NU5wRlh1TDRwNzlJdllKUWFSM2pIamZDV3BmckNoc2t3QUtOQWp6a1hTc1M5aTlEaFBVNHJHZDFJVEpoRXp1MVpabU9UcHNOVWdoSFZCdi9vdE5jK3NYTkVaRkVmcUt2WFFkeTh5RjdCM2Irc0JaMlIwRlQwT1czSTFWdEQyL1Y4T0RxVnhBRXY3NlIxWW9rYzY0NmNKVVpNdEdpZWY0QnRDQ3BhMFpkZDdNdCtnRjFFSmtXblJOODJ1TnhmYUo1c0RXMW53TDRMcktScXlsWDFNYkxsRWhOYnBHdkNsWE80THNyUDAwWURlaWlURkorVUVoQ25aMGxBc3J1V0kvdnZ3aEFIK1FBRWlUaXovOVRzbHgvKzhhL1hSKzZLT2pvRkxXaTNsWDlUK3hHaFVIZW9odU9mWDRyL0kvOEp5QjZJSmhQcy9WTitVOVg3ckVPZ2oxcHdiOWwzNU1OZDRXaTVJc3FLUEZHaWF4bkcvVjNHUHluM1Z5bkVJcER3Z1hhMWhxZURZdnV5Wm52Y3hHS1EvdmFkaDdqZ2JGN1YwTjc2S1dKSVV1bEtsRVdCWmVLbm1Wcm5XcnNZcmk2bThXcEhMZGFxL3VnODZqMmxxNzdHMFdrb1E2Ly9YQ3lXL1JRa3YrdGFxb3NpaDZiS3dFVzZhakNJOWRyOXVuNzBOMjFGY0V1UUJSYTNQUytoNHlveVdMT2JlOTd6S2Z6ajZQMksxbGZXQVErMmN1c3E1VHJWVy9qTElpbG9tei9FYlh2S0RlVjBhMWpxemNnOCt4d1BOblVUUkRPZHZtUEd1bWM1THZuNmw3czJmQ1h1TXVsTmUzRUZvYng3UXVyTmZWS0dnM240c2pRZ1hUd0E2N25YaDJXZyt5V0FpVUUzT0NxYm9ieFlJZFdzVUVNSTA2NTRjVGlqWEpRUWE2MU9BLzRiekdIY3dvK0NwMU9WNzlDaU05SFErcFl2WGJqeHFZem0xSytVZmxwUXFsQUlXa2ZnNVNIMUFNbDlMUlhuRDRmK0VYQ2h6SU5ZR0U5cGMzejZTb0RDcy84alNOTDliWDdQS3BubkIxVjduWlkzc09aUVpVc1Vmci9ZQi9jMVN4Y0k2czd2anhyTXNSb3hlRzNpNTB5VnZhcjdEMk9KbEp1NUxRK3dEbVVBSVd0aDhBbGlWV1NSVlRpaDdiNUVRbGkvbElXREpRb0tpUXBld3JRdzZnSWhnWHdQUGtxSElDblVBNEVUNXN4TTlLT2pMU1BJdlQ0d0s2UExrQXFGK2ZnVExqWk9vT3c3Ykhtd3ZZYytXSmRlTUN6ZzR6R242OWMxY2thc1ovWHhXczhSNEtxZjdLak43TmFMbm1uM0kybzVLZW04SVAyNDJJYkxhdEVnd2xScFVqZlVnbjRjOGJoeUlHWUxGUHZWdzFrWEVqaUU5SlJFMitBUGU2WklJTVM0Q2FpSnpEZUVCTzkvcUdndnFDMC9XU2tqZUNEY3hwblR5L1lNOG85eml5aEpFQzYwQ0hUUWRTSXZwczI3OWgwczdCbXBhQmNUUGRuSW1kTlIxaGxtcHlENVhSMkFLU1dMK3VSYWRTbGU5bnhVT2Q3TUk4cDBLVkI2NVhUOGE3cDRRVTZYWlhWNHc1ZHQ3cVhUQlN2di9wUjZwVGtPcVhhcmluZ3B5a3ZmbWwvU0kxMWNXcUN4QkFtUW8yZW95K0hXcFQ0T1N5TVpuSnhIRUJMenM0NDZxa2JrUURjLzRTUzQ2bTg1dlZyWnJPQ2psV3pld0lSYmpBQWxreG5CT293eSthODcwenRPc01jWDNZdVdFWjY3ak5tbFgzdCszUEZES0hhUjFwN2FjM2RuUnByd1p4cjdGdGR6NUxYblhKNGRBTE9Iekl1ZWQ0dWFxZmJqRXFyRHVkd2tHK3o5bHZqUFRpUmhYdk1uNUxWWlRRVm1GdVlZZUxZdy9iOGxXbDlXYTdKNlR1NWM4bWFHWWV1alF5dllvT3ZkejZmYSt0MVlMbVBzandQUnczdUxUYnlXdDB5UnhsZ3JuRHVaWEtmbkpVWGxic0pjdzJSUFdHaTZjSXNKTFhacUhDOEh5dmlLWGV4YkVZL2RNazliRGJFVUh5cldPQnBlazc3VjMrcEdMcHA0blh3Vlh1SXRsR0dMUHJPWlpBNkVDYTJYS0IyZmVuZGU3blY1cXFRbTNzQzh2Z1RZdmRCT1cya1RyTzV6bVU4MXNac1F1T2I3VWRRcEp6K0dqWG1MQ1RneW81OHNZcEZUbno3bzdaU3QvQWVLSFh2R3h4dWQwNjcyS1JvK0pPbVpQc3U4dGN3RTFwUzlCYy9TenVOUmZ3d1h6MytRRVgwQzNFVkFRZHRNSldqcFB5S1Jxak5zdHZQcUx6NkgyY0RLdk1wVmhWSUQxcGtJcWd5TTNqOWM0NGZLazNyUW9nWEUzdklkeGdFTEFvTEZzOHowVTdMemN5VHYxUW93N2o1akdRVms3eHdodlpNeFIzZWI3all4bGxWRTVWNUNHSXBROG1CeHRvYUttRCs0N3I5VU5TM2NYenNLemlpZjYyOGJTWmxPZG9WbkF2cFdOQno0N2hsNjBjR28yQ2crOGdPU0srL21vS1dWYjVITnF3YXdqdnkvRnJEWDBhWjJ1cWpDdWtDaHhRQ1dsV3RFb2E3SFpiOEsybFY4bmQ0L0gwTWJ1YXBia3FVcFZrbGVUWVZ3TUgxSHVIUWVSNXUxelo2cHI1V3k1MWFscVZUb04wRzF2Um8veEtQYXRENCt3aS82R1IxQUNYTkl0dWxKWTFlNXN4eStGSEgxcXpOUmtSSCthS2VJbVFQNEtCSFNyTEhtM05yZU5zQ2VZZmdiY1hKbkRydGowNk1HQVRSTHhHL2Fjc2ZqeEl0b2tQZGxHKzJqaXpjYlFtNnk1OG1jTmZkV2dUODNkS2R6M3M4a1dXR0pSd2pqbWNhSUJBUyt0MEljL0pCdXlrODN0MWJDQmhVVUVFZFc4KzRFL1VzK2FNdjlVM3lsTlA4RXkzeCt6c0t2Yk5zaFFoM1pzbjJIcEhwZmdvTHVDTWdXQ3BQMEdDNVVhTHRhWEdFNlJaRFlkL3IxNytxNGw1T1ZmTGF2cW14OFFUdkNudC9lOFVaL0ViUHlkWG5FRlFwbEZSdEdFQ25oeVJiNGxibVNXTkllYVFuUUtOdzZjOSt5dFpFcnZoSkxhTEg4MHJ5TXVHQnFHSTdwYTJ3SVI0S1ZCS1RFVG1KRVdnSUxySXlyNFIzOFEwVHdxL0lFR015TFY5SElqMnZGMG42S3h1dGhnbDEzdFphSWcwSk5mdE9nRVdTOEh3T3QrNjFWYU56eFZIUmVWY3VkVDdVN01PSFA0RUpYLzQ4OWt6OERQZHZMUHdkeWlENGhqYlBJZXl4RzRmVHg4WG1iVmZlbUp5Ync1d2VnN0ZmSmEyZVNlQU9SMC9EMVZ1aG1EdHdVWm1yS3pqdXd3K3F1QW9zVFRkR05vZDFMb1gydTdPVFJTWTF4VDlzZ0RyeGRreXlkR2RhTUZIUXJJZXN5a3V1d09YVjIwU2RmR0RibFovYjFWZldGQldpVUJ6QkM0ZXV1cEFUbk9HUVN3VHRzWHlLaGNna2RsRUVJbjU0K2h0bkJMN05tc3puSHFWWlY0VGM0c1ZVcjJhNTV4ckpNZHFQalNuUjgza1VJKy9QY0ZTL3kxb1pmKzVmdUpKMERwUVdwRjJLcXBIZEJvYTFiNktyVmcxa2sxeEdHMUF3NzFwTWpVYWlMbjNTTUZnQTFEVjBFZTJLZ3VzenNFRlVnZUx6bTdOejBQV0ZlVXJrdHVRU1J1OHljWGR1OUxQUzhhd1lkam5hNW94SXBUY2xIQUZEQ3Fsa20zR3NETGdDeTVXZkdOd2tVaENHWGYrT1ovRGMydThndk94NkRTNXorSGppcElUWjhTdTZPNG95bnoxYkhhMWNkN25oZXp4TzNPL3V4WXVLenhZc2VuUVVQbGlJdWFRcm00WmZuM2pWcDZWZ0ZmMXVTTE55bVllbmJTY0tJTVZQb2NhdExQajJCeXk3OWlDZVpLT01BVjE4WjJQYTJNTmhKaHlhRFE3MXloSEFORjFId0h0K3hhamVHZ1VTcDlMUDM0QjJDek1yK0NrVG9hdFVCSkJub1ZtK2xvV1VKT0lxK204TWJxc1RxcnRHU2c1RHlTQjhOZVB0U1FQSE81R3NHVG1oYzc1eDBscjUzUEN2VlE1SXJiU3EzRUtvK0dHaisxSU9OellGTjNsbVU2UysyaS96ZTlEQ0VzQlFxd0VZaDlGejc2YzVkZkFtNFJvRVgvdEJqQkp1d1ZKUk9kejdrZ2hvcy9KZjl2K0pYL1llWStnS25XTWJTZ1VIeDVLTWZ5ZG04NUJtekloRmtMYXh6S2Q3LzRHWEhrYXBPS1F3eTgyaWs0b2t4LzBUbE83ODJCeXFEUzd6S3dHNnRYNTJFblpYTWloY2Q5WEkvV3lLYTFXVzdqSVNLa2IvS3JIVmpDcXBWOU1LbnVWZG0wNzFPcUU0bWtTTnI1UVJiZnlVRkZQQTYwR003T2xtZjNQV2VMRzFTZTZrUTE3MUdNeFp2UFl1VkpVbzZ2SHZtc0RDaEJLdm55U0dVbWNqaWJPbm5yeU8xanlsMTU2RWs0Zks5YzFZL0FLM053d3RqNURlZjdrVVFjTGc0QkpENWd0ZE8rSlIxNVh2WSsvSVpUYitiZkM4ZEsrY1BIWmJqMzFSaGtCSTRsWjFzQy8vcDJVdkQySUpNTC9TTjlxZkNobkNSOGUrdXcrZVhOQTBOY21wWHVrZVRjb3Avd295NzZkS1QzK29ibXhZWFJOSTd5R0M1akxsem5kLzlyQUw3eUtyY3lLbFVsS1RLbWFoUE5hZjJiaERzMDhQWWV3NWlFaDJnbFZyT29BZGdCTUFSbXNKbXI2dU00OUlES3FXKzluYnlncVJkZXZKVzBwVHhLdWFseU50WXEvenNBa1pXSnRRcnBNQ29wVDZkOEtxMmFCa1VoOWgzaDNoNkFiZUtlYWpUbytPT28xU2tXc0JYbEM3MExDVGxTMTY4OHR5NXhvKzZwaHNieERVeHVWUU9zdHJ5N0xwdzd4ZnJmWWFyTU01enBLV2h2TFkwNEdzWjlKdUxKM2ZJMjBvZ2hmanBLNGdDQkVxa3dqc3Zjb21ycmNZODFMYlVLaUFyZ0FRZHl3bE5zTVhOT0VhWlpSS1doaXpnUzkvSzJGYXcyTTdDdFdhaXIrRmgxODN2UGVvRmhIRFhNWXhpY0tESloxU1daQk9IejdLSytZa09Oam1EM0gxbWY1WEU1SHdlV281aWtiWUF0V3grSGZ0dG9acGZEbWZxUjQ0STRIOXV6S3l0WUlEaVJzNVVjVnBiN3d3M3FZbDVtWDAvWCt4SjFpd3ZLS3IwZ2czV09rV0FLTXpqbWRmb1FRNkI4ak1maHFkLzd2NHlURk5wbmJsSUc1MnhReEwvWjJDdXhFYndxRC9zRkQwRkFwU0xvQmdqWjluKzRlOFNhVXFnNHoxeGJYZnJCblA3WVQ3WS9MT2tGcUpMZHR3NUczR05XMVRtKy9QSnpTY1RsWlFMdDJmblh1ZWxZWnY2UC9RSk5Vb2w1SzlveVA3cUZsSTFSRkdDMmxkUlhUek5jSG5GZkJ0Q2R0SVlXdnBCUG5HOVIyY3pYVmpzSFIvQnJSb1VlUGxLTm1kSU1BZ1ZDN3pYS3FKbERyRUMyNHJuM1lZOXZpOElCdXlFY1JIWVBDU01ORTIvMGovOHFyVDRwdFd3OTJMeDBJYmZlS3Niekp1RHkyM3VUQlRQK3FubEg2NGhZWDhHcmJ2LzcvelN6eXp1QUNYdHhZUUdTc0JQeC9zNGVxb2NGcEhvNHlPOElkMGxIQ29ScEMrNXpzREF0VzZMNE1CRDNCQlpEVjgwcVBRUDlDeGp2cldEeURrNGZ0V28zYStkWXpkY3ZUcUk1dXQySDAzK1NJUHNsRjJFOUVZOTBUQjlmTXUyVk5XNEhGSHJtNVN3cGJNZkV0K1RJWkJDRDc1QWhCNjVkMmxCVkxnQlpNVExrWURkZkN2SStUV3BFNUVSWUw3bkV2blhVYmxFakNPL25RVkJHU2NPaUJvZjZocUhWYnc5aDgvcVBQQWJPSFJpdjY3Kys4MmRIR29xZWc1SlJBR0hhRkkxT2tzSjFsTjRKb0VLUmNTL1EzZm85THUrbENRaWZkZUhOUFIxdTBKUCtDYTlWcHArMnJqR0xNcmJRc211WmI5U0M1bHVqMFJvOTBIdVQxaDZUMU5mZnB0UTJEaXlFVmhvUmZvRVpoNi9RUDRpWEFMYUxhMDd2cXBIWmVON3VRL0p3TDFrNW9lOHZRL203UE1VV3B4aXhYeS9yNEtsMk1oYlhGNW1VTHMyZmdSYXhVSmxhOFJKZTBDMFlyYmQySDJpOWlKTUUxNkV0ZXVtTkxWVFl4K0U5QjJXVVh0cDhCSjl1cGZyWkNRK0VvZXFlZ2xwZUtBSkFVVnNrMkNVS2VYWmRqQ3VaOGFIS3RlNVJpUHJHdU1lL3hmQ2ZRZXdkYkMweTVjdUdWVTM3ZnlHTkNRd04rUTJzUzB2Ump3K2l2Y1FOZ3JzYkU2RXFVWDE5QkVOTmNzSEdsajQ2RENacDFyWlZzODB4bFRFMWVrTEx5SjR3UWZsaWZtZkxPbzhiYTJ1TEhOb1o3aEtRZy9WV3pKbEZOZXVsc1dSZHhkLyszRk5YbmFyKy9FRVNUVjJZR0ZtazZZQlAxY2FKNXFNR3NYeVpscXB4dmFzckxtZ2ZiUTk0ZGVoNXlYdVFyVC83Z2VjM3dHM0pBWjdyQjJyc2UwaTFYc29XYnIvRmtZY0lwc210eXJkTVZOMGVVQTdacUlQeUsxTkJBS2RweW83UUhiVTBJMjZqcS83bXRYSG5id2RHWE43RzA1UGJJVTR4Tm9aL1NjY282M1FKT3MzaFdIY3hmNXQvaTFqdmdQV0kydGU0WXJrdXdZNzFnTkI4VFczTUZhcStuTGtWdmhxQ0Z2Y1F5RG5Uai9CVlFmTHAxd3VCbUNFMGExSE1PSHJVMDJFVTJFcTV2SldGM3NFWVhHenZTNzFtYll2TzNaZzRkVzBZWFd1SWYwU0VuUVkrUkoxZ045MWpKY1RkWkhFSHpibzQ2VS9HdDBTU0c3YVRqZlJGeGJzcmZPUVRldW5NclNOMG16Y0E5OFVYMUx4UDcwZWFySHVwcW1tcUI2enNucWp5bmp2UWxVZ3lNbVUxeDB2QUszVUdWbnM4cnhUem4xbk9WNWRPVzh6VWxCdFZnWjMrc2I4WnJOMnVLRGJaODlySWN2ZjVjUWVhMWdSUHpwTy90TWhiSWJyVDJBWUZrV3JUVE8vc1NseEo3UDFCa0pVS1kzbXdFWkl5dFZGelIrekdncGFyL2RhSDVocFZnNGFuNnpUTDViL1J1WUpWWitOVVZVSzJmWGJ5VDVidW5VRWZHczhXd2xWWm5qTXExYkVyam1QSkFRY0U4VmkrenUzSzg3aldHSHhxYWVsbFVPNGlWTEV4MEhxM1F2bm0wSzU1am9HN3FVUE5YSlJobEhQelRyTkRsUTl4SXN6ZzQ3aXVrVVpVK28wVmc5dWF6cnpGejhGRTUwMzJ2b3Q2MS9Rcjk5dDFqOXBlN3pRZkJsZGUxUGlKV04yY0dVR0pTSVRlK1hhU3YyMnoyZnBvdDh5ZkhTWThCbStvTExjNmlNZEFvUTNaVXZtbTRmSVA4VUcxR3JjZVFyOEdnWDRDZVZybUVlSVoxZUtXNS9PcWthWVVYMitYUVJpaTlXSU1seCtUdEtqN0gySGhCR3o3UFdqYWVNTGhlRWFPWHlnSjNHNm5tM1JzUEsvZ3g2eTNWK2RwSUE4SjZ0Q1N0N2ZESkFtMFM2V2ZZVTluMmd0Q01leHVyRFNuQjg0UXlYemt6Z3VQRGJTOUNXRHJFR1UyazJSczI1R1BBZ1ZoZks1cCtNSmhtNEVWbnJEVEYzWGpMVnh0V3RiN2pZVldRWXVGSFdteHAvME5wSWNYR0xUaXNSMC9raTAvWlRxRnNsWlZNR3NhNXNNd2pCOXczOTR6bGdPV3o3M1pBdWF0VThMZGwvd3BWY1pwV0dzZm5tRis2OXE3SC9LSjczWGk5U2xwTSswbXp0THVPeEw2UXFuLzZsa1NyYkZBcUxSUlc2czJRUHJzd245ZjJ1NDM3cU5QVnluSlkvQVFlNFlOV1g1OTV4VGlZemh1SXBvWXplVDNxU2I5Ly9maFJYcDFmM25sMjhUQmlJdlkyTFI4bUtQL3crby9KeHVzWFAyeW9POFBTUmJ5aDZwWDB5MXFNMGw4dXdqL2VBeWZUaFN3dytFZHp1REs4KzFCZTh1K01wNXBhcC9rRDFzaFg3RG1UVCtqUDVUd0srR0tzRWFWV3FFa0tUQS9Ja1IvUldpMkkxWTYyaXVXSGlOSTNCY2VlMlFwK1EvdkFBbU93NVhtSldwbGJWZ0dCSlprZXp4V1UrUUxLNWhZUmlSRGZsMHN5U1JJU1ZxVlF2WmlEOEhMRTZmRDJhSXloc2JXSkhjeGpYVVhhcEh2WFdGbHRVeU5jbng1KzBTenRpZEdrNFZvRDhRaDFQczhUV0lvNkM2ZjY4UjI2Q0l3U0Q2SGUzeXl6WXd2SkNpai92cHFIK3o0YXJtTTIwR2RGRnU1SDQ2MVpxWmRWS1VvajhZV1BrM012bDYrWVdoeENBbDZoK0ZPS0tnL2RuWE9VbFJYNUhjZnVWOE9GMWxacGtBdXNyRDVFWS9oY1VxK1IwSmlCRjlPa202RC9PWThtMFFVU2hZUHVqSzBoNTVwZnhrbXE2ZjJ4UXREZ2hVUjJzcHpDYTZZc1N1RHA0SVpta29SVnl5RVU4Y1FXNXJkcm1ycmRGZXlIWG9uS3lTM0JFdEZkOHIrYnZtc1VheXlZdWdacFhXaHN3aFB5djVHajN5M0s2cmdvbndoV1hCY1JtNG94RytlY2hVVUkrQ2gycTdhc0RhVkdST281MXpGa2VweWJ5RTFDeTU3WStBeHZPREJnTDRJZUFueXhEbXpWbkg5TFc3S1F1cFpJZTBqR01YbGZLSXdEQzFwaVR0UlJacjVXejFMbytUMWNBQi9iTkVBK1lWWEY4MnUwRm9rVnJ0a0k4d0p6UlBTWHZkeVphbXN6TksrSWk2dVk2SExDbXpabUNEWTVNeFQxSmhSdExtVGF1Y2JXNGdOVnpWR1RTalNnMWxxU3hrbWRGbDdsWmNxV09GT3BKRU0rbjJ1MVpjVHhFbjR4MklONjRiUjcvY0p1WU5ma0ZPRTMxbzRwcWEwaElvVWROVGlVNUZoeWlEZjU1czdQcXlzVzg3T3A4L3NuRHVLTThTZnRtUDMvMUlWN0JjR0UzaTdmKzhNTE9QTXpvRzM0bjgzR05CV256dzA1RHVSbGQ4Wk1vN3J6UVo5SDlDckxwdVJxeU9SWEk5U2xDSDhORGQ3bXI0b1F4SDljd0Q4Y1pJNURKaVFtNGlCYUNBSG1tSDlJckxMSlJxdGtMK3IzWjQ3a25LOVpsaHo4NEVLaytWemRGM1ZPZFk5cXRWU3ZPcmlWSEs2cVpDYWFxcTR3Q1cyK2FWTlltaTF2SXB4VWVMVXdLMmpMUnJuWDdNWmlEaWcxUnA5Qit1TE8yMWNVVFN0Q3J0OW0rb0taTHFsaHZZeWg1WVNkWVlrWS9iRVkyUU5qVnY2MkI0TlRnQTdRZ1FpSjAwYUpGdVBzMnpWMGptQ21OSGhBZVBXZ29xakNLdEpnZm1BWElRQi9SVXlKOWtWTnNpRXRUTlIrYzJZWE1NM204TXNXMUdIS0xQRnczWVZNa0dITXBGUjNSZk1VbUlzK1g1cVpMb0ZGRkZNOEJ1T0xFYTZaTnZqNUF5RW1DRWwzMi9vNmdlUjg0Z0pFOXprNUpJT0hLbURIUmN0bk9DV1NRMEYzcSthajhrb1VxTEx2Mk41dUxNWWJvdWJQbDBuMm1xa1lEUEk2M0ZnR28vNWMwV3ZZRFdNNmpxM1lPQzQ2aDZhR1RHWGxXTnpXVWU2THRPN3pYTEhOMTczMGVPeHhjK2pVLythc3VxdVVaNGIyTDBRZkYxM0dpWFVkQlFScmNBSGpkZVIrQkpZUXViVis1TTR4SGJMbEdGT1FSNGdaTG9CK0x6c2pnZ3NJUTFncVZkRmxUUGUvbUxJTzZrZ0hUcjhPTkNjT1JreTFqbmUrZUtJL2ZLWHp4bG9zRnlDMDZweTFrZDYvbjY5VTZvVWdhbjVIdGUwa0xiaDV2L29GeW9rWlAvUkVmSlVhNHdKVzZWekFiMkx0aUduNEltTHJ4aGN1NElmTlJTN0FocVFiZ3R4d0hUNDgxWWRZQVE1bkJJUG11MjBQRmRhNWdIS0swM011NEpnTDV3ZXBYTURSVzVsem5UdUJNS0E5NUZQL0VTM3BLT2tSNU1BTXlJYktiR2tRdVlDSnRSUXV3RkgzeWdHVHFya3ZGbk9UQzNqQVNlTUNLbGFoTTRnMmhOQ1NVbW1uVkM4WGdKOEhyU2tLY3dIb3EzR0QvM0FCSVlPZGE2TEhoRm9Sa0RPN2dTVHVKOWNjOFU0Y1NDblZCdFZ6QVdjUXY4dkQ2aG80aWx4QVUvYkN5cXd0M2JIOGY3MXpsa3JveWZGamhVTDRublRXTllpa2RuQUJNeUJ5NVNBYmt2UzdORGxrY29NTEdIMWdZY3Boc2tIdlNwTlYvdUgrL0Q5UVN3RUNGQU1VQUFBQUNBRFBrcGhaK3RQMnE1c0JBQUNiQXdBQURBQUpBQUFBQUFBQUFBQUF0b0VBQUFBQVpHOWpkVzFsYm5RdWVHMXNWVlFGQUFkbmkycG5VRXNCQWhRREZBQUFBQWdBejVLWVdZdjkxaEQ2RWdBQW9jZ0FBQThBQ1FBQUFBQUFBQUFBQUxhQnhRRUFBSEJoWjJWekwzQmhaMlV4TG5odGJGVlVCUUFIWjR0cVoxQkxBUUlVQXhRQUFBQUlBTStTbUZsSG01VXRPbVlBQUR6a0J3QVBBQWtBQUFBQUFBQUFBQUMyZ2V3VUFBQndZV2RsY3k5d1lXZGxNaTU0Yld4VlZBVUFCMmVMYW1kUVN3RUNGQU1VQUFBQUNBRFBrcGhaSlBEYitEb0FBQUE2QUFBQURnQUpBQUFBQUFBQUFBQUF0b0ZUZXdBQWNtVnNjeTlmY21Wc2N5NTRiV3hWVkFVQUIyZUxhbWRRU3dFQ0ZBTVVBQUFBQ0FEUGtwaFpKUERiK0RvQUFBQTZBQUFBRXdBSkFBQUFBQUFBQUFBQXRvRzVld0FBY21Wc2N5OXdZV2RsTVY5eVpXeHpMbmh0YkZWVUJRQUhaNHRxWjFCTEFRSVVBeFFBQUFBSUFNK1NtRmtrOE52NE9nQUFBRG9BQUFBVEFBa0FBQUFBQUFBQUFBQzJnU1I4QUFCeVpXeHpMM0JoWjJVeVgzSmxiSE11ZUcxc1ZWUUZBQWRuaTJwblVFc0JBaFFERkFBQUFBZ0F6NUtZV2J6bng3SGZBUUFBS1FVQUFBa0FDUUFBQUFBQUFBQUFBTGFCajN3QUFIUm9aVzFsTG5odGJGVlVCUUFIWjR0cVoxQkxBUUlVQXhRQUFBQUlBTStTbUZtY1Q2dDlBR29BQU41ckFBQU9BQWtBQUFBQUFBQUFBQUMyZ1pWK0FBQjBhSFZ0WW01aGFXd3VhbkJsWjFWVUJRQUhaNHRxWjFCTEJRWUFBQUFBQ0FBSUFDMENBQURCNkFBQUFBQT0iLAoJIkZpbGVOYW1lIiA6ICIxN+S4lue6queahOe+juWbveWOhuWPsuaXtumXtOe6vy0xNjIxNy5lZGR4Igp9Cg=="/>
    </extobj>
  </extobjs>
</s:customData>
</file>

<file path=customXml/item2.xml>��< ? x m l   v e r s i o n = " 1 . 0 "   s t a n d a l o n e = " y e s " ? > < s : c u s t o m D a t a   x m l n s = " h t t p : / / w w w . w p s . c n / o f f i c e D o c u m e n t / 2 0 1 3 / w p s C u s t o m D a t a "   x m l n s : s = " h t t p : / / w w w . w p s . c n / o f f i c e D o c u m e n t / 2 0 1 3 / w p s C u s t o m D a t a " > < e x t o b j s > < e x t o b j   n a m e = " F 3 6 0 B E 8 B - 6 6 8 6 - 4 F 3 D - A E A F - 5 0 1 F E 7 3 E 4 0 5 8 - 1 " > < e x t o b j d a t a   t y p e = " F 3 6 0 B E 8 B - 6 6 8 6 - 4 F 3 D - A E A F - 5 0 1 F E 7 3 E 4 0 5 8 "   d a t a = " e w o J I k Z p b G V D b 2 5 0 Z W 5 0 I i A 6 I C J V R X N E Q k J R Q U F B Q U l B T S t T b U Z u N j A v Y X J t d 0 V B Q U p z R E F B Q U 1 B Q U F B W k c 5 a m R X M W x i b l F 1 Z U c x c 2 h a U E 5 i c U 1 3 R k l Y M 0 k v V W R M T y t k M m d a S 0 d v V 3 B F a 2 p h U 3 V t U H l y U m R J N 2 d R S z J C W H h u U 2 F 0 e C t i c V p L V 0 p E T X N M S E c r N D N Q d G E z d D Y 5 Z E h V N k I x M E s 1 U 0 1 N Q n R S a k V E b X F o Q 3 l p b k J u U 2 p M R 1 Z 6 L 1 B m a 3 d U b F h j T l N J T m V k b D Q r b 3 F N T G p C N 1 N D T D h L a V p H M V h I Z W l p U E J s R 0 l h T X o r Y 2 s 4 Z m 1 D K 0 p S N V p E e j J Z c 0 t X R n o 0 T j J I S k d B N H B 0 S 0 x L Z k M 0 N l Z M R V g x S 2 Z S a X F 1 c k 8 y Q 3 J v S m N J Q l p m a D h B T y t 5 Z H V N W S 9 V N m U z N H J N d 0 d O V 3 d Y M 1 d n R E 1 z W j Z 0 M E 1 a a S t W c i t 2 d F N q K 2 d a K z Z H c l R q d j U 2 Z W o 4 M j J 1 N F J h U 0 R o d G N X d V l h O G c y e H k w U H V w c D F S c T J 5 c m V y T W N V d l Q v T i t 4 V X Z r b S 9 0 d W x R M 3 h i U 2 F V a G d U S 1 d K a l h i K 3 N S c W Q 3 Y W x r d V p F V H h Z M T V F Y U x Q S 3 R q c m R w M m w 3 W n Y v L 1 I 4 Z U k 3 V D F O a U x K T 3 A y W j V u b F J y e j N w M 0 1 y Q y 9 n W U J E a T l k U n J m Y T h t Y k d D a H B y Z 0 h r c X l q T T J o R 1 B o Z 2 Z 3 Q m t T M T d u Z k N M d m 5 Y Q W 5 W b V N x V W J S d 3 B v T j N z U z I 0 T X l V Q 1 I y N k 1 0 U l R n a 0 5 D U T h S Q 3 l h K 0 4 v R 0 N n V m Y x b D J Q Z G l h M 1 l r e n Y 3 Y U V y e E x j W W 5 q Q l B 1 S X p h Z W N E N 3 g y S U Y 1 a 0 5 O M 3 N Y O W 0 5 d W N Q V U V z R E J C U U F B Q U F J Q U 0 r U 2 1 G b U w v Z F l R K 2 h J Q U F L S E l B Q U F Q Q U F B Q W N H R m 5 a W E 1 2 Y 0 d G b l p U R X V l R z F z N 1 Y x Y m J 5 U E p k W D R Q a 1 A 5 Q T B F Q X d z e X V S Z l N j W l N Y R W 9 V Z F R J S G x K Y 2 t k S k l l U W x h W W t 0 c W k r e W 1 t O D N 4 e U U 5 c i t N M U d n Q U E y c 0 M 5 Z U p B R V M y R z k 1 M l N R S T R p R C 9 4 Z k R l L 2 t Y c T F 0 V z N x d X B 1 V X R S b D F G b 3 N o b D N u V k 5 X c D I 2 b n Z u R l B k d G Y z R E Q 5 T k o 1 Y j N s e l c z W D J h b k t O Y W x h c 1 p 4 T G Q y d z c x e n Z W a z F G M 3 M x b j k 0 Z C 8 4 N V Y 5 c 0 Q 4 e H J x M 0 x Z Q V N 3 U 1 l C b m R 6 Y X l k S 2 t 5 c l Z 2 c m 0 x R H J C R D V z e W Z n e W Y v c z U x c H l C U H R Y T G k y U D V P Z F R x d F Z n Y W V O V E J u b H J k V E J R e W c 2 Q X I 0 U T h V U F B I Y z J K d 2 t v O F o w O T l t O H F w e U M v T E 9 2 V m V w V D B 4 c k t 2 Y j N 4 S W F 6 Y W F j U k t z a W V a V V d u c E 5 r d E 1 N W V g 1 R l Z X c X F w T V Z a b 0 R p N 2 5 t W G V D a 1 N n U E F K W k J x N 2 5 l N m F O a U 4 z M j I r R i t u T n h l K 0 8 3 U S 9 y a 0 Z 5 Y V B q a z M x T 0 J X K 3 R L M V N D e E t H U D N K b U l m Q n l J S j N N W W R s M 2 Z k N m N N a n V H b D U w N G 1 a N m p 3 b W k 2 M V d O U n p U R F V r W G R I V U 9 N T 0 J a N D k z c l d 2 Y k 9 X T 0 l S N G 5 u R E 9 L U m Q 5 M n h Q Z X Z T Q j d N e U x 0 Z D J Q V G x W d H Q r Y W Q r N 0 N q M m I v M F d J N j Y 3 b G p p O U V r U 0 J y N m R 4 T 0 x V U 3 V p a 2 V F d z R x V C t Z b n J 4 M W 5 w d l R S a l p w d E 9 l K 1 J Q W F E 1 T X B U Y k l k V E p M V F R U e T F 2 S T Q 5 e D B O a n B L a H Y z Q X h x Z X o 1 S G t 5 N n h N b W J E U 3 h N M 1 Q 1 Z V N K T E Q y T G t H W n B G Z W x X b 2 9 C M U V o N 1 R v c D B l c X l Q W W Y x Z D I 1 c U 1 J Z m Z F d k t z T W I 5 e W Z E V z V j M 3 c x b W V h V 1 A 1 a l Y 5 U k 1 T Q k 8 0 Z U Z W d E N h Q W 8 w Q 2 5 W W E J h d 2 Q w d D B T W T N 0 c U 9 G V E N P c k E 4 K z Z D U G Z C Z z B L a W t w M E F 4 S U Q x V T l X R U 5 a U m d S c j Y r d m U v K 2 Z v Z i 8 0 S H F L U G h Q d G R L Z G 1 O Z T R m T n V m V 0 l 5 Q 1 V l R 2 4 1 b V N C d W d I b 3 J w M 3 F j S F F j N n l y R T B u V W R 2 O U k x c C 9 i a 2 J x Z m F z O E Z 5 b U x 0 Z 3 B a N m J v R l h W Q 3 U 0 Q U 1 P e V Z Q W G Z p Q W 5 Y M 0 F 3 M z l 4 Y n U 4 S G p R a V Y 4 T V U y c k I v L 2 V x N 2 Y v a 3 R i U m h x e W J O d W 1 S R z A 3 U H R m L 3 V I N 0 w v N U F X O W F 4 W n F i b l R 5 M 0 h m N G J O S T d N Z n R x O F J 0 R z k v Y X R v V D J q e n k 5 S n h i M X F S e j h y L y s 3 Y y 8 v K z d 0 d m Y v c 2 Y z L z M 3 b D d T Q j c 4 Q 3 F k c D c 2 M U F 3 V G l F W k x L c m 8 1 M V l S Z G V 6 T H B 1 d D d V O U F r S U d y b 1 R l e H h U U z Z o b T J J Z 2 Z Y S k c v a U N J T j h 3 Z E p 1 d 2 R k e j U y T 2 J x e H B V d X N P U E 5 2 e G g 1 Y S 9 t R l c 2 T n R p a W h 6 Z V c 1 Z E 8 r S j l C S 0 N q V 3 F J a 2 M w c X R K c V J G R V h 4 Q k E 5 M H d Q N 0 x l N G V C Q X F p Q 1 F C R V J C O H h K b 2 l r V U t u Q V Z n R G d Z c l R C S 0 l W T W d s M 3 o 4 d m J h Y 3 h m T 2 1 L c m l R K 2 U 5 U G J j d n d s R 3 Z 2 S F V 2 Y j R Q R m p 4 b 1 p Q T F R C a n Y 4 K z V B c 0 x D e G l H a m p s a l l h V 2 9 D T 2 c z Q k o 5 R V k v T H F E L 1 l t b G d E N E t W b y 8 0 V 1 l J Z 0 h i S H N F d T I 4 V k R D e X F W Z 2 F R e X R 5 V l h I d W d K N 2 0 v e j N h b X l 5 S U d Z N l l 4 S U F D a E g z c j Y 0 Q U V H T G d E a 1 N G Z X l T U H R 1 Y z Z E c 2 l L a T l i M W l N Q 0 l I R H o x Z X F I R U t 1 a T J Z O U 4 y T H V B a X A r T H Z M d V p B O V B s Y 0 l M b l d F S X F 1 e W d M W m 1 3 e m E 4 Q W J Z Q 0 l t Y z I z V W l h d k N N b W N n N m h M L 0 p u R 3 U y Z E R E S W N G R G d C S X l W N 1 p u T y 9 B c X N 2 N l J h a V F Q O V N o Z W J N R F d V b k Z a Q 2 N j a F B 1 W E Z 5 b X I z d F h M T U F K N k l k R E F n K z F 2 V k d E Z G Q 4 Y 0 5 J K z d y e E N W W D h D Y 1 B k c m R p Y U V t e l c x R m N t Q z Y r Z m t B W k 0 r V W R V e G d 2 W F Z T a S t K a 2 l Q O F l T M F J i b 1 d o b G l m M m p B S H p L W T J G O H V 1 c z B R Q m F 6 L 1 V 4 O G 1 k S W R C d W I w M m s 5 V U d m b T N 1 N 1 o 4 O H R r Y V V j W F B 3 R 0 1 j U E l 3 N E R r Z X R y R T U 4 e T J N M 2 c x T l M w e l R l c U p R U E J 2 S j N 2 R F p 3 c j Y 4 N 1 p u e l c 5 a m 9 W S D h r O T V B R H p 4 e m J D T 0 l F d j N E N k 1 Y Z 3 d J V H h 3 T H h m e k 1 3 V G 8 4 Z T l 6 O U R 0 U k x o Y k N C O G J n M G R Y V k h P N F V U Q m J F R n R 1 a l R Q R G Z C Z H l a b 1 I 0 M H d M W n h i R j B C a W 5 W b F h W M n B x V z d C a l l m M V p O W V B O N m M 4 R W 9 6 T j h j W D R N b j l O a k c y V W t x Q U J 3 Y V J R N m p 1 T G J S R E h t U F p N W k Z N R D J K S m V 6 N V J w W V B w Z 2 Z q a G t v M k 9 5 S V J P M z d Y b n V 6 N E l k Q V V N V W p j M i s 3 N H p 6 T T Z P b W d v N G d z N m d Q Z 1 Z a c U V 0 Z T V I Y k t O M V R P L 3 M 4 Q 0 V I Z 0 5 S b 0 Q z S V h O Z D F U Z 0 Z n e k 1 L b E V M U D V M W G R x K 1 o 1 d H p a T k Z F Y 2 9 k U z R 5 K 2 l 4 c k o x Q z J F Q W J a U n d M Q T N j Z W Z X V 0 R E a X d G d 0 Z z R l p Z Q m R 6 N E J T W D A z U G Z X e U 9 W T m R v N W 1 w S F N H Z H F T M E 9 y Z G 9 O Q U V 5 S 3 N Y Y j J U R U N Z a 3 c 5 b j A 4 R 2 J r M X J r Q U Z 0 c V p R N 3 Z k Z m N n M F J a U S 9 F R V J D Z z B F d H Q x e G d L a W l l R j Z J e X V U a F o 4 T 0 F N N m R F Z n l r Y V F y R l Q w c k V 5 U U J B N H E 3 c E J h a V F Q a G N E V 0 h w V H F q V 2 J h W l V X Q V Z W Y X E 2 W X p 0 d U 0 4 S 0 1 w U W p K c X V O O W t j c U d Q M W x s e H J N S X F Q N E N P b E p k V l F I K 1 J H U 0 l v R 3 k z d 3 d q S F J x Z X J i c C t D a z F T d E l E c T Z O a i t n R W t a b 0 l G Y W 0 1 c n V 0 N X E x U W l T O W R 4 W m J T R F h F S k d o O U V r Z D R x c j N 3 N n F W c k t v T n c w Q V Y 5 O X B u c j N E b E N x N T h J e V l L Q T l M b W s 2 V 3 o 4 T E F r c W x p U 1 p x M W h 0 R 1 F z Q z V x d D l W Z W d v Q n B x e W l i O G h m c H p h V E c 2 V X g r T G 9 Z b k Z 1 Q U 4 v b T c z Z T V u Z 2 N H U T Z O R E F m W E x a S l B o c U Y x M 1 o 2 N k N 5 S 0 l M a G F F T V l Q e j F Y S X l H O V B S T j h S M X l L a U 5 3 L z F S L z Z T M 3 U z L z g 2 c T k r d W 5 E O U x W V 1 d H O D M 5 Z G d z L 2 J h Q y t 0 N j c 3 a S t t R z l Q c F R 3 T n d s Z k l T Q W 1 w V G l Y W H F n Y 1 B i Q W J T Y 1 V Y N l V U V j k 3 b 3 R F Z j d l N z N P S 3 p w V G t D e W R 4 Z E Q z T m l y a F J K S m Z M e T N Z b 2 Z N K 2 N M b m x r T 3 J 0 M G R H U F R 3 W m t S Y W 1 4 R m F Y V 0 1 E W m J R W k s 1 V H h a V l N 5 e E x 2 N G V F T 2 V 4 M z l z O V E x N E J H Y k 9 D e D Z w O T N 0 L 3 F m Y m Z W N 1 c v M T N X L z B P V G 5 5 O T Z o U k h I V T Z V S H R 0 R W 9 y S j E r T E o x e n J j N m 4 y M T F l b H V k Z D F 1 Z C t 4 T H R q V D I y a m 9 s b 0 d R c F p R b l h 0 S G g y O X p W V V p U W X Y 1 N W Z Z R 3 J z M 1 l K S E J 5 R U t q M V p l c W 9 3 M E N B M 1 d r Q 3 p N T E R L O X Q x W E Z O R y 9 R c D E x R 1 h X S D B D S E x D e T V v a 1 J x c 0 Y z Y 3 Q w U U k x N G h 3 W l U 0 Q n R X Q W p X V z N J b G h F b l N J c E 5 0 R F p 5 d U t R b U d r Z 2 1 J c m R s R V F 4 c F I r S z h j R U Y y a n F B Z W x T V k p T a X N v b E t G b k 9 R d k l Q c l Q 4 U 2 9 o S 0 9 Z c 1 R k K 0 N O Z F h t T F R V Q k 9 q M 1 R z d V h r e E V i S l F S e k p 2 Z G 9 H R 0 N Q c E F F Z U d o W k I v M G o w Y W 5 r V j B P c V k 1 Q U R R b j d C S E p X a m h j V H k 4 U E t y W H Y 2 a W h a Q W x C d X l k U k V M M l R U e F A y S E 9 M S D M z Y U Y y S 2 5 o T l R M W W R 6 V D B r Y z N V a T U 3 d U M y Q 0 F Q T m F j Y 0 V w T V Q x S T Q z Q k R t U m 9 K R j F Z R T l C S n Z 1 b j V G W V I 1 V 2 E w a 3 p y N E V 1 Q k 4 x Y m d x W k w 5 Z D d V S H B 1 a T V S M G l 4 V G F v b j F u d k t i M l F M a S 9 o d F p R Y l U w a n l R T 1 Z 0 d W J R O F M z d n Z U b k p h T T I 1 W l h w Y m 5 5 M 0 F X R n J l V n M 5 M S 9 K d X R k N V o x d T l V e D c z S T J E M l V T O D Y 3 V 1 R D M 2 R U S T A y R X c 1 W U J U Y 2 5 4 N 2 h 0 a F l P M z F h d V A 2 e W h 0 W E 8 v a E g 3 M W V y e k x l d 0 Q 4 S n N Y T H o x O U 5 w c G Q y c k Q z c V V M N W 9 X L 1 F s L z U r e X p 2 S E 9 v Y U 1 m a G h O U 3 l Y c 0 Z Q b j R y M V V 0 Y W 9 O M X Z U R 3 J J S m h p Y 0 1 r S 0 h S Z 3 Q 1 V U M r a 2 k 0 b C 9 Y c n B y e X h a a l J q d E s 1 W F V r N X Q 3 b G R u K z U r M 0 s y S j d 1 Y z c w M k F s c V N G N F F r N X p Y c E J U M D F U c X B F d l B Y W j R m R G h G V H Z y Z 1 F C S E x p U F F u Z l h N a l B H V D J C c n c 3 U k Q w U 3 V O b z R N Q j N 4 b k c y O E 9 G W F h w U l h M b G R 1 d W h Q Q U x Y S H F W e m p S S 3 V 6 e F R D b E J S N 1 h 2 V 0 Y 2 O D J 0 d 2 h E N 1 B h b 3 g z R F N 1 S 3 N N O U x W S m 5 s Q 0 5 M c F Z I R 0 x M V k d H Y k 5 W R z J J d H B 0 N V F s a U l x T H V 5 Q 2 5 H b 0 9 a V m h P M W F H c 1 B I V V h J W E t I S 2 t Q d E l a N E 0 x W W V y R V J U R V U 0 R 0 l 4 b z B k U n F t c y t D R 2 l a O F V R Q 1 p N N G p v a V l z b U t K c E N S e F B E R m d F c 1 l V R V p N d 3 J v Z z R N c U p K a U V j U V V V S j B m b 3 d S a 1 l Y a H J G Q 0 l 2 T T Z R L 0 d L S j Q y a H J G U 3 Z U T 1 h M U F V 1 W V p 3 Y W N v M D F M R H g 0 e F h 4 Z 2 d K e k I 2 T F c 2 S V V Q a X p T V m 9 a R m N M T F F R M V h 3 b E Z w d E p P T 2 p Z Q n p u U 3 d p U F p C c E d N e j N M O G N t U n N F O E N O O H l o T T d Z K z d P e E l H d 0 N O Z 1 A 5 b H h r R X R W R 0 J 1 L 0 N T a H l s R F p L T H h B c W c z R F Z a O U V V b U F r V E F 5 d D h B e E x p c C t K c m d v R E t 3 R k 1 1 b j h Z e F l t V 1 J t b E I 4 R U F j T U N V N U d F S F R J U G l U N 1 A 2 T l N B S U t t b X p R V 2 N B W m V V N G 9 n U 0 V z a l h N d 1 B Z c H h X U l Z K M F R a b G V W U E N z Y U Z S O S t p N E I w U S t p d 3 J j b m Z v N F V J W E R u R U p i U E w r V U J 3 d D d M Q W k v e H N V T U F u L z N W V G 5 x Y U V I V U 5 W N D d Y a 3 Z E T i s z Q l B v N E p 2 Z D Z V d C 8 0 M k 9 x U k I r T F N J V 0 1 6 W U R D S X d I S m N v S F R w a T Z m b F h L Z W J H c G Z v R E h V Z U 9 6 a T d r N E d V R j l G a n U w Z E t H N E R H V 0 5 z U k h i R V B B c l p 5 N U M 2 Q 1 Q 2 T E U z e D B i Z z E v N E g z M 0 x H V 0 J S Z D V p c 1 F F Y W l n V E V s d 0 F a V H Y 2 T j F o W i 9 R b U F C a n M v W U R t a j d 5 e D J x Q U Z 2 T m s v U E h n e k N r c l l 5 Q U Z W Y U h r W k N J U H l I U l R h N D J Q W k F o Y 0 s z a U p 4 Q X o 1 T m 4 3 e U s 1 V X V B Q 3 R q T 2 F L U G c y Z l k 4 Q l d S Q V U 4 U T U r d U R q V j V y U y t 5 T k d m a 2 p s K z U 1 N E s w U k Z j Y k Z I V 0 J s b 3 h l N 0 V 2 Y n l 0 b k x Z b j l y V 3 p V O T J 6 W U Z B Q 3 Y r V 0 l w e X R X d 3 J L a H d p a 3 l N a S 9 n e V d j d 1 g 3 a G 5 x R k h C e T Y 5 b G 5 Q M 0 c 5 T X h M Z U 1 y O T h B e H Z O Z 1 Z l c m V K c m J W b y s y S 0 h N Y T g r Y z N R V G x E M m R R U 1 p B W G w w a F g 4 S F V i S 2 d P L 2 h U U k g 3 e k N o Q 0 1 n e G Z z V k p R M j h 0 b 1 g v e D Y w c V p K Y 0 c r R n R B U n o y e F d H V 0 J S O T g 0 R V I r a G p l Z n h a d 0 J 4 T 3 B P M j Z 6 e m 9 o S D h 0 W G 4 0 b F l 3 T F R p e T R 1 S m F F b 3 h k U 1 F q S z A 3 a 2 5 i M W U y Y k 1 p O U l j V T h x e U l u U 1 l Q N j F r c H B 2 W W V 4 d E d 5 a E V 6 W U x s M 0 5 k Y k J H c T c y N W V p e G p C Y U 8 5 V W R N V W h 0 b T d Q c X R k V V p 1 M V p 0 T W 9 i W G R D Z X d U Y j N T Q X c 2 b m x Z N 3 N x b U p K Z V d P N 2 Q y d W J U Y 1 M 4 d T l 0 T n h M e T c y M D N F T y t W U z E z V 2 F H d z Z C b l k 3 b l N I T E c z M z B u W m Z 4 W G F I R T Z t M D N h T k 1 w Z T J P N k k 5 b X V 4 U H o 5 T 2 t h N z Q 4 Y W N Y O X c 0 M T J Y c F Z w R E x X M T N R b n N N M j E x L 0 5 s R j N I Z X d t c G U w d T d L V F N k a T l 0 O T l K M k w y M z M w b l l Q K 1 Y 2 U T d S N 2 R J V X Z i d m J U Z G w 3 Y m R 5 V V F x Y m Z j b 1 U y b T d J M 3 B w d S 9 P T 3 k r d k c 0 e C t Y U j M y c T N j d j d o U F J s a j l D V 1 p u L 0 R s V 1 l y N 2 U v a T l q Z j V Z b G Z F R U 1 J Z i 9 I b 0 0 y N 3 E x V n R 0 Y W J F Z W 1 C c U 0 w O F h p T X B Z b F h t b m l s a V J m a G V 6 R U h x N k 5 x d W p U d 1 N n T n Z S U U 9 2 V l J w N F V h Y l N 3 R V A w b D M 2 d 0 d u M i t P W G 1 E S H F J T X J R b l k w O U 9 Y Z X N X e k V u a H d 5 c n l u c n A 0 c V h m Q W h h Y n A 2 a U V I U j B u W E d 4 N l N Q Z 1 V 3 b T N D a 0 R Y Q k F t U k d 2 T z h U b H B S Y T l K Q n V O N 3 p 1 R y t y c m R x a H F x b D l Y W E 9 l e m 1 h e l p x d U 1 q N k 9 T S G Z p a G 1 I V W 1 u S W p 6 U k g 5 L 2 9 5 a G 9 G S U t m R k s 2 Q l F 0 V k g r N m o w a 2 1 E a G 1 m T X d L K z V w M n B h N 2 x O W j V I c W s y T D d L N k p Y e W k x a T B x Y 3 Q 4 R W F 0 b H d Q L 2 l 2 Y 3 d H Z T g v a m k x a k 1 6 V G F Q c G N I K z l H W W 1 4 R X p w b W x 4 M 0 d h V D F U N j V k S W 9 m N U V I b V B K S m R X a W V V c m 9 G d G 9 Q c F l l S z J S Q U 1 Q V m F w S V R 3 N G l K K 0 V W R 3 J J c 0 9 W S T N S Y k Z q Q V l X Z z I x W W V T e U d H T H J U W l h n Z n d J O F Z 0 Q T B V T F R R T k 1 n c W U w V 3 o 0 S D V N Z 2 l 4 e m 9 L Z 3 B F R E V E L 3 Z U N T c 3 N z d 4 Y S s r K 2 V V L y 8 v b i 9 2 d n p U N T E 5 K y s 4 Z X Z 2 d n Z x d j c v N T R q K y 8 v K 0 t y R E x 0 Q V l C T n c 3 U U c r T F p E S 2 t y W U J W c j d 1 a G 5 0 W l R Z R D V P U X d 2 K 0 x x Y l F o c D Z m V G Z l R k J j a j d 4 N n g 1 b H R u b m 9 n W U Q z M z V U Y 3 B t W W Q x L 2 M y O G 1 p O E s 0 b m l Z U 0 V w T V p k K 1 B r c 2 x S V W 8 4 V 2 0 0 a E N Y a 2 Y 2 d V p u U m 5 s N 1 V D e G 9 u Z W V L W j J D Z n V T d E p k c l J U e j l T K 0 9 X U l B 2 c 2 t G d C t y S z g w a T h K O F d k Y l d B U E V 6 b D J V c 1 M 3 N 0 Z T Y k 1 r b H Y v U 2 1 G N X Z Q Q W M 0 c n p T b D R t Q m V R b j l M Z 1 B t M m g r N 3 V K T j U 5 R 0 p 6 M T c r Q W R 4 S E l J N X J Q S 3 p n b m 1 L N G Z P d U d 0 N 2 M z V G p K M 3 p B N E I z L 0 p 2 Z 2 R a V F l 2 c l Y w T G R L U V Z Q c m V 2 Z k h 6 M D Q 5 b G F C R i 8 v O G Z P d m Y v O X J i Q W g 4 Z E N a Q W V l T m x u S l F E V y t a V j N P d E Q v N F V r e U x O c n J C b H R Q d 0 V S S G g z d 2 E r c 0 U v S E t U Z F o 5 b E J E a 2 9 5 M E w r c H N y Q T Z X R m d R a E V I S l Z v M X B j Z z E 0 S V p T Z 3 Y 0 M F V 3 b j Z Q e D d R a n h a c V V k a X Z y Q V A y N T F p Y X N V e j V G a W p O a 2 x J Q 1 M w T i 9 R e W 1 o Z n d u O U h 3 Z j Z Z O U Q v N 2 Y v O D V w c 3 Y v N m 1 F L 2 9 U a E J V U C 8 v T 3 A 3 a l p m Z E Y 1 T W h 6 K z Z 4 Y n Z q L y t D S T h O U H l I N V F i S T M y Q W d m M H p I R 0 F Q O W p 0 Y T A 1 e n J z a T N V U m d z T 2 U r Q W J E M T Q 3 S T J G M m 1 N R E F T Q U h U O H Z J Q k l I R z N 4 O G R t d X M 2 V E p k V 3 d L b n g w K 0 g 3 e U N G V z l p M l R k Z 1 B m a j N P Z U 9 0 O W h E M E 1 P U 2 4 4 S 2 F G W D U 1 S H R z Q W 5 j b F A 2 d E Q x c T k 1 V l h r Y U k z S W x V e X F n a 0 R H c 0 Z u T m p E c n B 6 R G J h e W E y a U R n L 0 5 T T 1 M 1 e H p t T 2 V m a 2 l S M X J L R 0 F I U 1 E 5 b k J v S F I 5 V D E z a 3 I 3 R E d h Y 0 h N U G l E U D N E b n d q d D J z V z R x Z 1 B P M m N 6 V V Z j W G J 1 b k V q e G d j Z z F J b F h 0 a k p z c n F J S 1 Y 2 N X l k N j J 6 W H V q S G Y y K z R D Z 1 R R R n d j Z k Q v b 2 p U a E N M T W U 2 W n p R Q y t D W U h L M E Z 6 N 2 R H W E 5 j Z V N 2 V G I w Z 2 N E d m Q 3 Z z l F N W Z T R m h Z M 1 I 4 c 2 8 4 L 0 p z S D Z k Z 1 R w a X p 4 a k x y e F R P T i 9 N e G o x V m V M Q V Z n e l Z 1 e W x L a n J Y e k V v N j N j N D J p c m d r K z Z r S U 1 I V 0 F 5 M H R E Z X h B T 3 I 5 T D N T Z H V k T F Z w Y 1 p l L 1 l q S F h p M C s 5 a l F 0 O D R y c j l 0 a W N R Z H Z 6 T k d s O H B h K z M 1 d m p P R E 4 x U U g 4 U j d 4 c m 5 R O H l H O F o 1 e X E y Z D R 6 Z 1 p 4 T E h i d 2 x o L 1 Z p Q j I v a H J k c 0 F y c U V M c S 9 F N 2 1 q d y 9 3 R W Q 5 R 0 h m V m 8 3 a E s 5 S l h 6 M U J 0 L y 9 G Z j B v c S 8 3 Y V l r e T R p L z l p U X F o V 0 h l V G d O M U 5 s S k l u b k I r c E 0 0 M l V C R l V l U k 5 B b n Z 3 U U d h c W N s U k l Q O U t 6 a j g 1 T 2 Z n O E h z O G I 1 L z A w b n g 4 Q m J 4 a 2 R C Q U p h Q T E w Z y 9 K d 3 V r R z V E O T B n T E d S N T N V Q W d O W E 5 w S 3 l z c k I y V V o 1 Y U N z b 2 h 5 V V V q b V V 5 b U Z K N W F C U z V h Q S t u S E p R N z B N N U N B d F p Y a m 5 v Q X V T Z 3 J x d 2 M x R 1 d V U T V a b E d j b W J W Z z V x c V J 4 S z V m Q 2 s z N j d K a k s v e H c y Y 2 Z h W H h O V j l Z V l h i d m 5 t R T V q R F R F Z D V s R 3 J N S 1 p q c 0 Y 3 Y k N H S T Z 6 T H h C V E 1 k b 3 h J b k x 4 M 1 F h e n l D b U E 3 d W l h R X p I M E J U e W V i Y U N V W j B n R m x 2 R 2 R j S W N a V n d u e W Z F O D R 6 c l p j e H Y z V m Z I S V R w T X N 0 a k s y O D d S a U 8 4 Y U R 4 S G F Z Y 2 I w e X R s U E d k c U x V T X J a V H h u Y k s y Q T d P V U 1 a M l N n O U 5 x c 1 F Y N T Z H a G c x a k d k a U l a R H V L b W F C b m R L Z F V E S 3 Z H R n E 0 Y 3 l 1 b 0 1 6 a E 5 F Z F F l a T N q T z Z V e X V I a l Z n N W x k Q 2 V r U G 1 K M H A v R j B v a n Z i O V l G N U R Y L z h Q M U J M Q X d R V U F B Q U F D Q U R Q a 3 B o W l I 1 d V Z M V H B t Q U F B O D V B Y 0 F E d 0 F B Q U h C a F o y V n p M M 0 J o W j J V e U x u a H R i T z I 5 U z Q 4 Y 3 l a W W 1 0 a G V n L 3 h D b 0 F i c n I 5 b V U 2 N 2 Y y N F p H b V V 5 U 1 N y c X J 1 U 2 x a Z G t Q Y W l O R U 1 3 T U Z x T X J N e U 0 3 T X B K M X F h M 1 d B Z 1 J v Q U c y a 2 h R Q U p H c T I w a 2 F D V l Z 2 b 3 J h b W p t W D h q T T N O M 0 1 J O E k 5 M 0 N 3 O D N u S H F 6 c U N a N 2 1 a a F R 6 Y z c 1 L 3 Z P N C 9 t L y 9 k d n R U Z S 9 6 W V B 3 d 0 h O M T k 4 e F h P M E Z l O X d k M 1 Y 2 S H A 0 O T l z M 1 g v M z A 3 d F d K K 3 V y Z i 9 t Z i 8 2 W C 9 5 L 0 x M L z I 2 R D M v Y m t w b 3 V S W H Z Y Z G Y 3 Z 2 Z m Z k d X Z m Z k V j c z Y j h k L 0 p U L 2 N V T H l Q O E 5 m L z h W b 2 R H d n F m T l g 3 N l c 0 N C t l Y X I y O X V 2 Z X B m a n d X W C 9 m a k Q r N X F z V C 9 K W D U 2 W j c 1 e i 8 z O D V Y a D A v M U E 4 Y 0 E 5 L 0 d W N V B Q d l Y r T n Z X U n h o b G x Y e j J 0 d n Y x d U 1 Q e n Q w O F M r M W 9 o b G h K U H A x N 1 p C L 3 d O R X F V e n k r U U x o T n d q V j V q Z W 1 T O W h P b l k w S C 9 k O F h k O F F Y Y S t u U j V X Z z h H Z m V I c n N D c j B 4 L 2 V 2 c H g r Z m Z v N E d i M G Q v b G N E K y 9 y Z G 0 1 O W V O a l R 5 d y t D a i t 3 W F U 4 U D d k N k g 3 U j Z 6 Z G x G M 0 Z E Z 2 J Q U l p E S z Z y U 2 5 4 O W 1 v O H V y b j U x Z j E 0 e H V 2 Z X Z h O T k 5 K z E 0 Z U g w M i t H M T Q 5 M n R O d i 9 6 T D l 6 V X Z m e H o v Z G o 0 Y 0 Q 2 N G 1 a b T l P Z C t q N T A 5 a 0 4 4 L 3 l I L 3 B m U j Q 2 U m E v U j h m Y i s 4 d l J 0 Z U R t c k h Z V j I 4 b l g y N E d O Y T I 2 Z D h V N m l P b F h y e D l 2 U C 9 3 d y t E e T R x Y W w y Z T N 2 U i 8 r Z l I y T z J s K 1 Z m R H U v d 1 Z u a C 9 p e j R Q e C t m Q W h Y e E 1 4 O S 9 h N 1 V j d m I w N G N I K z F M T m Z C e j N i N i 8 2 K 2 Z B N G 1 u M W x 2 c 0 F y O D V 2 R n J L S n N y b 0 J w M G M 4 Y 3 F r e j Y x Q n p i O W w 4 T k J 6 Z l h 0 d l J O L z B 2 d j d h Z l J I N W V m U n B O U n V i M T d y O T J H O W 4 r N m w 1 Z W p C L 3 V q U G Z k T m 1 V R 1 p 5 Z X J s S D Q 2 W m J s U V U r b U Y 0 T n l n T H Z o d j h i V 0 x t Y U R J M E F 5 c C 9 h b V l h W E R k Y y s 4 V 2 5 r N T l V N V d I M H I v L 3 J m L 2 V 2 L y s x L z Q w O H E r M y s r N n I y N j Z m K 1 c v L z V 3 Y 2 p P b y t X S D M 0 e i 8 z Y n g 3 Z E 5 K Z 1 Q 3 S n V 2 M 3 I 1 N 0 1 6 V l Z y c 2 l y M G Q y a z k 2 c C 9 P N 3 o 1 O H M x W E Y w U H p K V H l N e k N m N n Z t O U c 5 V l V 2 b n d D e j d M M F h v N X V S T 2 Z U K 0 R Y U C 9 U V S 8 1 M D N J U V V R U H p w K 3 k v L 3 M v L 3 g z L z R u L z Z k S D V n Y n l W N l B U S l F q K z Q v L z l i L y 9 q L y 8 5 d i 9 j a k 9 4 L 2 M 5 O G V U M j h I Z F p B K 0 h W K 3 g r T 3 o 1 W m p 1 L 2 x i W D k 0 N D R k W C 9 M W F B J M U 4 r V C 8 1 Z i 8 4 d i 8 r M y 8 v R C 8 v Z n Y v c y 8 v O F A v L 2 o v N k F m N W l 2 d X E 3 W G Q r Y T R V R n h v c z B l Z E E v K 0 p I d z F 2 T G w 1 T l J y Z j l p Z U Z L U F I y Z E R P O G 5 q c V d Y T X Q y R V A v b V k v R m Y 1 U 0 F O O W N 0 S F o 5 K y t H b z l 1 M z M w Y T N N N m V 1 c G Z q N G Q z a z d X R H l l T j k 3 T l R S M z g 5 d F B n O E h F e j M w a F l L R n d v a E p j T 1 Z H S m x s W F p 5 d 2 9 Q R i 8 y e H V X L 3 o 2 W E h T U V B X Q m t S N n F m K 2 J D U U 9 X S j c 1 V z V D b 3 p R V 0 I y d 2 U x S n N n c l A r M W U r L 2 p V Z V B k O W Y r S 1 A 3 K z d 2 U H d Z Z m d o c k h y d m g 5 S F Y 3 K 1 h I N 3 d a W i 9 u R n F i d n p Q b 1 Z 6 N H N i T E E y N 3 Y r Z l o y U V Z P M k M r L 2 N K O W l k b V U v d m w z V l R Y Z 2 Z 5 d m F 2 d E Y 2 W m 9 P d U 5 z e F R N b n p m Q 2 5 k N E J G Q 3 J Q d z g z Z z V 1 U H A 0 U F B w c j d E Z i t Y Z E d y R H V B c C s x O H p j e W U 3 b H k 0 O G Z q V E R V O U 5 i Z W s w M 3 Z Y b 3 p 1 N 2 t 6 V j J a O S s v d F M 5 T G Y r N n V B a W R w b W J t M 3 Z T S G R 4 L 3 N k N D d L M 3 A 4 O V B w a W V Q e n d z N k R p V E M z d E 8 4 W U t 1 c T V w M 2 J 6 O F p a V 0 d t N X Z P b l J W Z k x 2 L 0 5 D e G F k b y 8 x M H N 1 e l E 5 Z D h 0 a X Q r R F V U N C 8 3 Z H c 4 Z n p S Y z R l N 0 R N a W Z x O V Y 3 a z J r N 2 s z O H l m U n Z O R H Z h K 1 N 2 N X F 1 Y z N 2 M V d K M 2 0 2 Z D k 5 Z U Z v S X l a e n d U U X J 0 Z i s v Y W 4 w e m Z u W D d z T y 9 J T 1 J y L z l V W D g y S j B J e V R E Q k 5 S c V p i M 2 9 x R 2 U r U W J t R 2 5 5 V E M v R z l p M W 1 4 d V Z K a n V x M U t E V k p 6 V n Q 4 T T c y d G t m L y t 1 V H Z S L 1 d y Z E E 1 a W d j V F h K M W 9 L W l h 2 M D l 0 O H Z u R D R X b H Q 3 Z W N Y d z R l c j J W L z c 4 Y 0 0 v b T R K M k 8 5 W E k 3 U G t T W H Z m d k o 0 T m N w Q m V N e l d 6 Y 3 B 6 T S 9 t d S 9 Q N H N M N D Y r U H c 2 d m V M L 3 N Q d m R 0 Q n o 4 e k Y 3 c 1 h 3 N z d s O F B u Z H h U L 2 l 0 L y 9 z Y j g w Y m N 5 d y t q c T h l R l h K K 1 h u L z M 3 d i 9 q M 3 p 1 M 2 t u S m t Z M S 9 Q S G p 4 d 2 Q 3 Z m R R V 2 N j V 2 1 M c T Y r K 2 Q 4 S G U x M 2 J 3 M U d Z d S t U T j R L T j V N L 2 c 0 K 1 B p U n p r M U x Q b m p i V G 1 2 N z l z Y U s 2 Y 0 Y x L y 9 y R D l W V j h T e l Y z c T M 5 b H R Z c m F O L z d 0 T D R O N j l Y a X E w S X U r M D d D T k x E U C 9 i Z n R D b C 8 y S j J S O T N 4 Z T F Y V z h 6 c H Z h Z m o 4 Z W d Q V n d x V m N n d X J M L z d 5 N 2 p x K 3 N C d X F t W W h p R j c y M j B 0 Z m N K b j d h T 0 N I U D h 3 T z d l Y k x N a H I 0 M l h i R k t Z d T E z L 2 J U a E I 4 e W F o V T l o Q 2 d n W W p H N E h r L 0 Z 3 O E R E N 1 U 4 V 2 J M M 1 h k Z U Q x e W c 2 d z l X N G 9 D Z G 9 3 T E N y e T R H V D B N c m h l c 3 V O R m h q Y X k 3 c 0 F r c k R T e j R o W X Z S N T h H N 1 V k T m 1 i e m d a L 2 Z 1 Y T A 5 R y 9 l O X I 0 M D I 0 R H R E V H F i N 2 c z V G t D c l B l N 2 p 1 d E h Z M k h x N j R T O W F Y M l A r M W x s Q n g 5 b 1 d a V W U 2 a 2 J R b 3 o 1 L 1 d m R T c r W W Z q N m l 1 K z B U c j c 2 M W 9 q Q z k 0 V l l y N E 4 4 U l N v d 2 h K R W h 6 L 3 J q V W 1 q M G Y 2 Y 0 p Z S n J o R E t N Y W V T S k l Y R V p p b 1 p 6 T j M w T 1 J F a F p I b V J L a X Z v U 2 J X c X h R e G 1 S T k Z 5 c G l F N U 5 H O U 9 F N F F X d 2 l K Q k 5 T a 3 M y S l R U L z N 4 O F A r M 1 d U d V p D M m V s N X J K Z V g 4 e U t O V z F 1 a D N s M W Z J V G p R Z 3 U 1 T n p 4 N k Q 2 N 3 h K b D d W M 0 1 O R k U w c 2 J 2 b G x h S m 0 w d E t 3 d 1 l 5 S 2 p y d T J M M D E r L 3 p 0 c 2 5 l Z n R Q c G 5 w V E k r M 0 d k Z W Y 4 Y 1 p 4 M 2 h p N 3 V E R E x i V T F L U l Q 0 V G J 0 a y s v T n I r V X V l R 2 M y S C s 1 S 1 Y y N k g 2 O X V K M 2 s v M k 9 K K 2 Z E S C 9 W U m F E R l l 2 U m l K M 0 V 0 Z j U y O E 5 2 c D d l a X g 2 Q U p m M 0 F V e U w 0 W k V O d l B U L 2 J W Z m Z M R z R F Z X d H K 2 Z i b H U 5 Y y 9 Y W n k 5 Z l B Q M T M v M 0 w 0 M m p 5 a k d J c z F j d F R u Z i 8 x e E U z N z R M Z l h q N 2 R Q M E o v K 2 J B c S 9 L c 2 9 W T D l 5 W T V z b 3 V 2 V V o 1 O V J M Y 2 E 1 d W p j d G Z p S i t l b j c x N i t 1 R G o v M n U 4 U z E 1 b n p 4 N 2 V U O F p O Z T J F V D R U M H Y z N 1 B 1 N 3 p 5 V X l G e k d y U C 9 6 N D R 6 L z l k R m w 4 V G 5 U c W M 2 S l p M c T E x N k 1 u R H B Q a W k 5 T 0 s r d k g 3 L 3 l 2 W G 0 r O W Z u T D M 5 M W M y T k c 4 U 1 J m T G Z Q d T J l d S 9 Q b n Q 5 O G V 6 M U w 4 O W V u K 2 N Q L z l S M W w 3 c 1 p M d z Y 5 Z X E z S m Q r N z h m V 1 B m e n Q 4 L 0 8 v L 3 J z L 0 9 M W i t l L 1 B E d G Z W Z G U r R z E 0 U D N o U m R h e m 1 R a 1 d 2 c j d N Y 2 Z m N G h x e k Q r Y n d 1 O W V Y S T Z H T l p k R S 9 y a W t k U 2 Z Z Q T N x N U 5 G Q S 9 h U X N F b H l h a D V m b l R 2 S 1 d X O W 9 r S D l G c m J M d 1 d J T n N H e V k 0 O W 9 l V m 1 z d W t l b G R M T k l 2 b 3 p z S X l z d m t t N n J 0 b V N Q e W t k V D I r M 1 V J V E Z 6 M j g w O E x u c D l p a G N K S T Z j V l Z 0 a C t s d W M v M n V Q V V F x M 3 o 1 N V N y Y 0 R H N G U 3 V E Y z d z R t d l N D a E 5 u e W k r U n g r R 2 x 6 O W 5 1 d U d E W k 5 5 U G 5 6 b 2 Y 3 a F p X T V R E e m s x N 3 p B e G t 3 U n l R U l d M U j d C e T g v d k h k e j V Y Y n p o M G c 1 V 0 c w Y 0 U 1 c 3 l k N m J 4 N X Z C T 0 Q v a V h 2 M z h 0 Z i t C N G 9 o e l N y Q X J V b H l l K 2 Y 4 S k 5 k d E 9 2 Y T F O c W Z 0 N 1 p x d E Z v S D Z 6 e G l C e m 1 K N j l I U z B 0 U F k 5 W T J E Z l R w M l N 3 a T h G V 1 l m b 3 d 1 R E d U T k 9 t U E p 6 M G 4 r d G F O c 2 t B Q k M v b n U 1 T 0 x p N V B w N j h l V E 9 5 d W Z M V F o 3 d G Z P T 0 F 5 U H l B a U I v U X k 3 d n I 5 U X l u R l B y W E 1 D Q i 9 h b n Z t K 1 p M N k F Y M S 9 O e G 1 N U C 9 k d l d n Y j B m d E F m U C 9 2 c m 8 x b k 5 3 Z m p a e G V o d T h 1 b l p M N F B C N z g v T y s x O G l S M m g v W V h I U m J x T m s 4 N k 5 r Z n B S M n l Y c j V h Q 0 p X N 2 x s W X Z t Y 1 h U N i t m d W 1 m W F R 5 L 3 l m M X h j W F B T d W 4 r V C 9 M R j c y U H Y z b D l y W j N l d k g w O H N L W H F 6 N n I v d F A r T z N M S 2 N x V m 5 s V k 9 X U D V q N 2 9 q d G c 5 M 0 9 r c 0 M 5 Y V J i a l p S N F U v b U c 4 a D B H a X p k a 2 Q 1 N 3 d E W D d z M 2 g y b z B 6 d k 9 R c z V 6 T m R O a k s z Q k R 1 R W x 6 Y 3 d u b G h q a j h q T j c 5 Q W 0 w T T I 5 b k F Q Z W d w V F h j U F R P Q T N H a F N z U D Z M U U R t M 1 B 0 d k Y 4 R n F E Z D M 0 Z G h H d z F y U 1 B V Z 0 c 4 U 3 E w R U V N L 1 Z X Z 0 R r K 2 Z l T k t r Z 2 p U b X J G a 2 J u a X N X Z F Y z b T c w Z W V X S 0 w v c z F O W j V i K 1 p R d U 9 y d D h p Y m J 6 e X h k c 0 8 4 T j h 3 Z l p 6 e k J W T k 8 4 d G N s W l R 6 T E V 4 Q j V K b m 1 L a X k z R X E 1 c T A 5 b F d l Z G 0 0 V k M x b m 5 D d l R j c z d s e l N 6 N G 9 h Y n p 6 c j F y N U F p c m I r d D R R d m U r a l N z c 0 N p M 2 1 D M T J o T n M 2 d y t L W E Z 2 R 0 Z a Y U N G M z Z B b 3 Q 1 Q T l k a V J h Z X l K V l p 3 Q l c 1 O T g x Y 2 9 u d T l r S 2 d L b l l o R k 9 P S z d 0 W m d o V z J 1 M 1 l 1 Q 0 9 G W G M w W m h G M 3 R G d E x M V 0 l 0 S H p u M V l r W W F u K 0 l s M 1 p O R 1 N Z a D B s b 1 N v M l R V S z Q 0 b 3 h s Y l Z V e T k 3 a D N C a X N B V l V K W W h G V 0 d X W l l G a F p o N D h I Z H B M Q U o r N G N T W X Z u K z d u c n d 0 M i s r U V U 5 U X h z e i 9 4 e l U y V 3 U 0 M 2 8 r V W 0 1 Q n B 6 d i s w W W h L T F p 3 R W I 5 U S t X S l p i b 1 d p M V I r c j g y T 2 9 G V 3 N 3 a n p q R 2 9 s R X N X c U J p T F I 2 R W F x Q k Y 2 M i t L M m 1 D e G R S b 1 V X T 2 V I a T F w b n R s V m V G S j U 0 T 2 l S S j M 0 e k 5 H e U F C c z Z n c H E r Z T B L Z 0 Z E Y W U 3 a W d Y U D E v Y m R x e C 9 m W E p q T y 9 s c n Q 2 c X Z i U 1 U 1 R z V U V G 1 R b T A 3 d m 4 v Z l B n N n Z G L 0 N y M H g w c z J i M V Z O Z T Z t Z U F H c k 9 0 M T Y v a k c 5 L 2 U 3 M D h t V k 8 r L 3 p w Q k Q v N 3 o 2 d U x X W k t r S 2 Q y c X B W L 2 N p e H B V M G o y M 0 t L d T N n M F Z U R 0 s w L 1 F K e G x j b l Z m T 2 Z T M m p y U 3 J 3 e j V C Y 1 F E R j R Y Q V Z C M 3 R y M T U 3 e X p 2 Q j h 5 b G Z z b m Z u W H k 3 O U 5 C b m Z Y Z V Z j N G J q N G 5 G Z 2 t S d m x D d E 1 H R U 8 y b m U v Z k g v K z d y d F N v S 2 c v O W Y y U F Z F U U t u b U h 6 T S 8 1 W H Z u d j U v Y m Z m d l N 0 L z V r b U V m T 0 o v d E V X b T h P V y t U Y i 9 T c C t y b W V B a 0 5 v b E E r b W o v e n h W W H J a Q W s 3 N k 9 v S S 8 y S F c y N 1 R o V j F v R V Z G Z n k z Z D h t d V c 5 V D l W N 0 1 w V D U z M U U v R 2 k 2 O U E 5 e U 9 O d 2 t a b 3 h 2 V C 8 3 R 1 o w O V h 2 d j U 5 T 2 I 0 V z k z M z N 6 M V l t Q j V o d H p S T W Q r L y t l R 0 x C V l V X d W U 5 L 3 N I Y k 8 z M 3 l s R 2 k y b T N R O V B m Z H h N N H I 2 S S 9 i a n o 2 c C 8 2 N C 8 2 V n R X b i 8 v d G Y 4 a 2 9 u M 3 J r T H V 2 O F c v Y j I 2 b S 9 t L 2 o v d j J u O H Z m Z j N 0 d F R v L 0 J k S 3 F h a S t i Q n p 2 N U U 3 S W o w N E 5 5 Y k h h c n p K d l p 5 W W M x e H k v e m Y z V 0 d y O X B l b m U 0 S 2 J l O U 1 6 M S t t b z R m b k F H O C 9 h U H Z H W H E v b D A w W G 8 5 S 0 5 z d 3 J U c H J Y W W h r V F J r T H F S N E t u U j d M N E 9 6 R G J j T U Y 3 V i t i K 3 Z u Z V p q K 2 J G c n d 0 O E N h Y n F U T z V k W V N O Q T I 2 L 3 I r Z E 5 K b l p Q Q V Z J M m 4 5 N j F G a W 8 2 U X N p T U x S L 1 o w d 2 R E e W w r N 0 R y T D E 2 Y X F y b U Q 1 d n M x V H V q V k F 1 e H B T U 1 V h a k V B d F Z t V W F v a z d a R F B J M W J J Z D h 6 c C t O e l J t b l V B S T N U b 1 F J a k t G S 0 9 h Y k J F S 2 9 O b D J X R 0 9 D U X J j T W h T a X N t O X d V T 1 l R Q 0 h O R T h Q d 0 N F Q W g 4 d 1 V C R G d F N E p D e U 5 z Q W g w W E F J e G s 0 a T J o O D R o Q U V j Q W 5 B S X d D S D F a V H J E S V F 6 Z 0 V J Q k R E Z 0 l P O F p y K z d z S W g 3 Q m p o R U t r e U t o a 0 J P R 1 F I N E J D b T l z W T Z o Q U 1 j M H R n N k F U Z 0 U 0 S k N a Z 2 d D S E F C e F M x Z 1 k 0 N U h E a E V B N X d D T U F o Q U l m V W w r a 0 1 o M 0 N B U X d B T 0 F U a W s r b X A 5 Y 0 F n L 1 J q a k V L S T R a R j J B Z H N n d H d D T V o 3 W X g w a U F B N X B i a D N n R U l C R F p n b 0 N I Q U p 3 U 0 Z r Y j R K R E R o V U 1 F d 0 N F Q W h 3 Q W N V b C t t T X h 3 a U F B N E J P Q V R n a 0 9 x c j l j R W g 0 a W p o R U c 0 Y U x X N X h n R V B D d X k z Q U l V c H l 2 Q z l 3 a U F R N H B M R j F C b k F J d 0 N F e k J R R U 9 B V G l r c k E x d 3 l P S E N J U k x n R U l C R E F B N n B M O U 1 a R H B F Q W h 3 Q W N B b k J J O W R Y N j R C Q j V s S E N J R m h r c W t B d U F R O E s 3 Y m N B a F Z J b D l n V U 1 V d 0 N H T n J Y T 0 F R d 0 F P b V N r S W N B a k F J V 1 Z 0 Z 0 V N T 0 Z 3 N V J B S W N B S E F K d 1 N I M l p 6 b k N J Q W p n R T R C Q 0 F R N n F 2 M W d l S H F H T 0 V R d 2 p s R 1 F F M F p C Z l F F R V Q y e G p o R U F 4 c l M y T G 9 B T k F U U W t K b U N n S V l B R 2 x M V 0 J q V G t j T k V R R F d n S W 9 D R 0 F o d F N Y N l l 5 R 2 F F Q k R B Q T B C T k t U N m F u M W 9 p R D V L T k V T e X J N e G t C M 0 J J Z U x j R k 9 F U 1 d u c 2 U 3 R D R j S U J I Q k l Z K 3 N T N E J D Q V E y W U t B a H d D Y 0 V o W k c r Q 1 F n N F Z E a W 5 z U j R C Q 0 F R d 0 F P b V N 2 V E Z R N F J D T 0 F R Z 0 V N Q U R x b S t X a G N j U X V 3 N W N I e H d D T V U w a 3 h n U 3 k r d 0 N I R U k w M m h j N E J B T W M w d G k 2 Q W p n R T R K Q 1 p n Z 0 N I Q U J 4 U z F n W T Q 1 S E R o R U F 4 d 0 N N Q W h B S W Z V b C t r T W g y Q 0 F R d 0 F P Q V R p a y t t c D l j Q W c r U 2 p p R W s w e H B E W E R J O X V F U W 9 R b m Z G e m l F Q U J 6 U z J M b 0 d P Q V R n a 0 p t Q 0 F J Y 0 F I R k x X Q m p q a 2 N P R V F B b k F J d 0 N F Q W g 5 U 1 g 2 U X l I R U l C R E F B N E J P S 1 Q 2 Y W 4 x d 0 N E b E t P R V N U R E N s S U x M T U x j Q W d Y Z T J N Z F F n R U 9 h W j R l Q k h n S T R D R X p C U U V Q Q V R 5 a 3 J B M T R 5 T 0 h p S V J U d 0 V N Q k R B Q S t w T D l N W k Q 2 R 0 F o d 0 F l Q W 5 o S T l k W D Y 4 Q k I 2 a k h n S U 0 z M G 1 F b U t w N 2 d J Z W d 2 W G V t S W N 3 d 0 V P Y X B 3 Y 0 R I Z 0 o 0 e U V 4 Q n d F T U F E e W x y Q X g 1 e X V I Z 0 l B e n d F O E J E Q V E r c k x k T V p E R 0 9 B a G d J Y 0 F I b E o 5 d F Q 0 O G h C M G x I a U x O S 2 d v S X B y b 0 R l Q W h Y U k 8 4 T E h z S U J E M m 1 l S G d K N E N P Q W h N d 1 V C R H d F O H B L d 0 5 l T W p o N G l F Y z h C R E F R d 0 F Q c V M v V E d R L 2 h n S W N B S G d K N F N Q W F Y r d k F R Z m 9 4 N E N F Y z Z r N X d C S H J J R G V B Z 3 I y S 1 U 5 d 0 V N R T R D S E 4 w M E 1 C R H d F O F p L W W c 0 Q 0 d B a D V T M U F R O D V Y R H h F Q U I 0 Q 2 V B a m d J Z l Z s T 3 V N a E F 2 Q V F 3 R U 1 B R D Z t K 1 d o O G V J b z R T R D J F c T B 3 d 0 R I c k l E Z U F q U 2 U y T W Z J Z 0 V Q Y V o 0 Z U J u Z 0 k 0 Q 0 V 6 Q l F F U E F U e W t y Q T E 0 e U 9 I a U l S T H d F T U J E Q U E r c E w 5 T V p E N U d B a H d B Z U F u a E k 5 Z F g 2 O E J C N W x I a U l V a G t t a 0 Y 1 b U I v Q V F K d W 5 l M k l j b 3 d F T 2 F w N G N E S G d K N H l F e E J 3 R U 1 B R H l s c k F 4 N X l 1 S G l J Q W p 3 R T h C R E F R K 3 J M Z E 1 a R E Z P Q W h n S W N B S G x K O X R U N D h S Q j B q S G l L S X p C a U J l S 3 E 3 Z 0 l m U V F w c m F B e n h F Q X g 2 e V l I b 0 F E d 0 U 4 W k t Z Z z R D R 0 F o N V M x Q V E 4 N V h E e E V B e D R D Z U F q Z 0 l m V m x P d U 1 o R 3 Z B U X d F T U F E N m 0 r V 2 g 4 Z W 9 v O F N E e E V p R S t B d X N 3 d H d D R U o w V C t B U W l R Q U 9 h W j R l Q 1 h B S X d D R X p C U U V P Q V R p a 3 J B M X d 5 T U h D S W N Y R k N I Q U l 3 Q 0 V B a D h 5 V j Z R c U h T Q V J 3 Q 0 1 B a E F J Z F V Y N j B O R H J F b n l 2 S E J J U k x 4 V E d w S U w 3 T U R l Q W c x Z 3 N 5 K z R D R V k 4 S k R t N l Z H Q W h 3 Q W V N b E 1 R O E J E Q V E 4 c m F n S W N j T G g 2 Q 0 F R O E J Q Q V R 3 a 1 B v e W 5 m R V F E S G d J N E N H Q W g x U m Z y U T h Q d 1 V l S m h 6 Q 1 d h U V h w W l h Z Q k R 5 R n l i K 3 h E Q 0 9 B a H p k T 2 p B U T h C U E d T b U l P Q W h n S W V V d F F F U E 9 W d z h o Q U F l Q W 5 n S T R D S D F a V H J q S V F U d 0 V N Q k R B Q S t w d m x v Z k h r S 0 9 F Z z l S T E N N U 3 d x b n V B Q j V D T k p M N 2 d v Z F F 3 R U 1 h V 3 l j S T h C R E F R M l l L Q W g 0 Q 2 V F a F p H L 0 N R d z h W R E t P Q W h n S W N B S G x K Z n B q T W V R Z 0 V Q Q V R 3 R T h K R H F x L 1 h o S W Z R W T h S Q k Z h T W F F Q U R 4 a 0 I v Q V F 6 c 2 k r N E N F T T h K R E c x Z 2 t H U E F U d 2 t K b U N n S W N B S G x M V 0 J q e m t j U E V R Q m 5 n S T R D R 0 F o O V N Y N l l 5 S E 1 N Q k R B Q T h C U E t U N m F u M T R D R H R L U E V T U V R I Q k l M N 0 1 M Z U F p V 2 U y T W Z 3 Z 0 V Q Y V d 5 Z E V N Q k R B Q S t a S 1 F o N E N P Q W h a V z N B U X c 0 W E Q r R 0 F o d 0 F l Q W 5 o S W Z a b k 9 l Q W d I U E F U d 0 V N Q k R x c S 9 X a G 9 m S W 8 0 d 2 Z v c E d S T 0 N C O H l B N 0 F J V 2 J u N 0 k x N W l B Q T R w T E g x S W 5 j M X d D R X o z U U U 0 Q k 9 D U W 1 w Y 0 F o O V F W Q W p o a 1 A r R V F B W E F J d 0 N F Q W g 5 U 1 g 2 U X l I Q 0 l C R E F B N E J P S 1 Q 2 Y W 4 z b U l Y e n J j Q W h X R 1 d Z M l c 2 Z W J Y T 2 F t c W Y 2 R V R z Q T d t T 2 t V S W x W c 3 d u V U d J S T E x U U J x T W l X e H E w c X h N O U 5 M O X l p R U J G b 3 Q x O D d t V k F M V V o x R 1 p R b T B G d H J p d T N F c l d a M E 9 M a U J M V V o x R 1 p R b T B G d E J y V z V 0 a H V n T n M v V j I y M j F 1 Y W 9 S Y m x k d C 9 u W T h l c n k v S E k v d T U 3 Y m s y O E d O a 1 p 1 c 1 F O T 2 d p T G 1 x a F F o b X B X Q k x 3 V T J W T X I y W S 9 m W H B I a 3 d w N 2 E 1 c 2 9 R d V J F U E 9 U N U V L V 3 V V U G Z E V z h I d m J Q K z J F d G Q 1 Z C 9 W S m h 1 V l F 5 O V N s W n J 6 M 0 h p Q 3 Z G U n F 5 W E 5 G R m t n L 1 F l T G h I R 1 Z L e k o v Q V F h N F J n b W F h e X Z r U 0 Z m R 0 Z T Y k 9 o T 0 c 3 W l d s V l J o W k J N U 0 J 2 N H U x S 2 p a c G d M Z E 8 4 b X Z i d G V R b W 5 T d D J j M T N C W m x l M W J S e n R W c 3 M y Z X l T N X k 1 Z H p V W V F J U C t P d D N 5 e T l C e X J Y W m R h V m x T N U Z Y O G k x T 2 p W N 3 Y y U 2 Q 3 K 2 s 2 b m U x S k h L V W Q y e E J p Z k 4 x S C 9 v R E R M Q 0 9 r R z V M W X Z i d F U r L z l u R E R T Y k J s V 2 J Z Y n I y N G 5 D M n d B U W p l K 2 1 Q O H F h O E d L d F d p U 1 p p T m I 5 e l l E c m d 0 O G N S Z E l 6 U 2 N Z M T h 4 U D k 5 Z C s 3 Y 1 h p U m 9 v b 0 d D L 2 Z 2 Z j d w N H V 6 b G 0 2 L y 8 3 b D h l U j V O b n B l M U Y v d G V U d 3 R 6 a D l l U H R F L 1 N u U D V 2 Q 3 I 0 c H l W V H V J d W J K T H I x R m V Q Z S s r Y k o y a m N 0 U G l K N l h K V G J D M X l T M m R q Q j Z T W T B Q N U p z S i 9 X c n B u M z k 5 O X p y d W x Z b W I x a H g 5 L y 9 L Z W Z M b 3 V 2 a V U 1 O V R U V E w x W l l P U F h r b 3 N U T z l 1 Q y t 2 M z c v S 3 J V Y W N G V X R 1 T i 9 M N V N i N W E 1 d D J 6 M T M 5 O T l 2 c m k y Z X R m b n I w K 3 p 4 O D I 2 M n p S b j d y S D l Y Q T l I T 1 k 3 Z C 8 2 K 3 N X L 2 4 3 N S t k L y 9 Y W i t j V 3 o 4 M S t l b m E r c W E 4 N H d w d W h h e T N t T V h G d G 5 Q L z c 0 U T F S a n R l a m g 4 e G V Y b z J I T k h a R S 9 M d n A w T 2 N I b E J W R U l B L 1 d U d G d n e W J v U 0 w 4 N V p h M m l m b E 5 k S G V 2 a 2 Z l d m V 6 V 0 F J T j M 2 e E V 0 N z R w V j k 4 a F R B Q X R r e j h n K 3 N 2 S W k 2 Y l p x U y 9 h b 2 Z E U z E z V T Z 2 S n N Q U j N k e D J N N C t M W H A v a V J i S k l Y a j B j W U 9 j L z J 1 U F V h T V d v Z 2 V X N U d O d z k y d U p 2 Q j V O Z U V G Q V h Z Z T h 2 U G c y d W Z s K 2 t Z e j A v S H o 3 M F A 5 d 3 N M R 0 l P a W V I R D h F T 2 p N U H J V R E d U Q k h K Q k Z V d E h z S E x 6 K z h k M 1 B s Z H Z P S F N E b F l i U n d U b X p K M 3 B 2 S E c 0 d F R W W X o y M 0 E 4 V V I 1 e F R K R j J S N H Z M T S 8 w K 2 8 y W G J x Y l c x S z N k O H p X N j N P a F B I N W p 4 L y s y Z W h S O W d O e D F 6 V 2 Z r Y X h u c W p 5 M 3 Q r T m d Q S m x I Q X R 5 Y j Z W T 1 N s S 3 J R c G J Q N S 9 q Q z R z W V J T Z n p 6 c E 9 j b T N i c F F G Q l Z Q S W R 5 Y 1 h G e W Z Y M T R z b m Q x W T h Y M j d 5 Y k 9 j Y k I w V G 1 C M F Q 4 Z 0 Y 3 Z V h h O W 5 P S 1 h N d j R Z Q i t W T m I r Q U Z S U D Z E d k x Y T D d 1 W C 9 U T X F E M 2 c v N z Q y V j h m e l d v T 3 h z O H V S b m V U V D g 5 K 0 d R e C t m M 2 J l L 3 h J N V F 2 c 0 x p N H Q y R 3 l X Y k h 5 W H p v N 1 J M M X N 0 S E U 3 R n l 6 O E x 5 U G J 0 N G V 2 M 1 V Q Y n Q r Z X B I L z Q r T G l v b m Y 5 S l A 5 b j h i T D M 2 U y s z d D c z V G k 2 Z V h G N z V j O V Z u M W 4 v Y m Z r V k 9 X S 3 o y c m 5 M T D h 3 Z H d Y S F U y Z U p o Q 2 5 T M U I x Q 3 d q V H h X U n B G R k V h U l p K R 0 V x U 0 o 1 R 2 d T T V p w R W l p N 0 p t V F N T b 1 F 1 S T B E W V N 0 S T B B Y l N R L 2 0 0 a l B S a X N h M G o z b z d M e V U y b k Q w e n V O d 2 9 V c F h z N W s 2 V k s y a E c 5 O H V 3 d F d h O W x F c W Z s Z X B s W U R o d V Z y c n N h R U J R N C s 2 Z 3 N k b j Z K S E V C Z S s z b 2 N l c X V M Z U Z a R m d T O T d h U X h k c 3 c 5 O V p D a j I 2 R 1 o 0 d E Z P T 0 s 3 d G J E a D l Y W X J C d T V Z Y 1 V k a k Z u R k h 1 N 1 h V S X E 3 U m 5 w a H N Q O X l j W j Q 4 M z U x N k 5 3 T E 0 2 V 2 9 S Y X F 4 b n l 2 b m h X U y 9 D c 2 J t d 2 Q 4 a E N D N G p C Y k V C U 0 g v V k 1 j d 0 V L O D d r Z k J R b n l x N U l 5 R n V B U U x j Y k F R Q n d 2 e C t q S 2 R M Y 1 F s V 0 l p M 2 9 W U m d J V j d V Q X d 2 e G p r R E k 5 a D J y d H h C b m p x R k 1 h U V o 1 Q 0 h j Q k R r R 0 Z 3 T G 9 I Y 0 l n Q 0 9 L U j V l Z 0 F P Q V R o a 3 B p R E F J U U N I b E x V Q k R q b m N P S E 1 L N E J D Q V F 3 Q U 9 x U y 9 U R 1 E 1 U k F J Y 0 F I S E l R Y 0 1 q d X g 1 a 2 o 0 a G p o R U l V e n F U U U J P R 1 Q 3 Y 0 F p U 2 V H K 3 N R e l R B S V k y d F F 4 W k N n R U 5 t Q 3 d J Y 0 F u Q k l X U n Z n a 0 1 P R l F 6 V E F J U U N I Q U J 4 U 1 g 2 W X p I S 0 l C R G d F N E J P Q 1 E 2 c X Y x d 1 N I e U d P R V F i U D E z S V E z a F R z Q W h s T y t M Z F l o Q 0 F J Y z B 0 d z V 3 Q 0 1 B a E 1 3 V U J E Z 0 U 0 c E t 3 T m N N a k J 3 a U h G d l F o d 0 N N Q W h B S W Z N b G V r S 2 h 5 Z 0 V j Q W p B S V F D S F Z G K 3 R E d z V S U n d t S E N K b 0 p E V 2 p J M X R F U X F i W G k r N E t H W U V C R E d s d G 5 n S V l B R 2 p K V E V O Q V F R R V B L M m 9 D R 0 h D N G F n Z 0 V O Q V R R R T B K R D Z N c D N S R U F 4 b 0 N L Q W h n S V p V W D Y w U E R k S E h p S V l R e E R K Z X F P R U F o N F I z M j R C R E J F S D d B b 2 N R Z 0 V N Y V c r Y 0 F o d 0 F j T W x N U T R C Q 0 F R O H J h Q U l j Y 0 x o e E N B Q T R C T 0 F U Z 2 t Q b 3 l u Z U V R Q W 5 B S X d D R U F o M V J m c l E w T 2 9 l Z 2 8 0 U k R H T T Z Z Q U R k a 0 J O S V R 3 d l R F T 2 9 Z Q 0 d O T F l 1 Q U E w Q k 5 H U 2 1 J S 0 F o Z 0 l h V X R R R U 5 P V n c w a E F J Y U F t Z 0 l v Q 0 g x W l R x a k l S V F F F R U J E Q U E y c H Z s b 2 Z H b 0 t Q R W c x U k l x T V N J b 2 Z z Q U J 5 a W x O N G I 0 e E F H Y 0 V o a j Z 4 T G d F S U J E W m d v Q 0 h B S n d T R m t i N E p E R G h V T V l 3 Q 0 V B a H d B Y 1 V s K 2 1 N e H p D Q U E 0 Q k 9 B V G d r T 3 F y O W N F a D V C a m h F R X B r U m d 0 Q k N l Q 1 E 4 R z R i Y 0 F n b m J G L 2 d F Q T V 3 U 0 d Q c k N 1 Q V F n R U 5 t Q 2 d J Y 0 F u Q k l X U n Z n a 0 1 P R l F 6 a k F J U U N I Q U J 4 U 1 g 2 W X p I T U l C R G d F N E J P Q 1 E 2 c X Y x d 1 N I M E t P R V F v V E l p S V h U S U x z Q W h t T 3 Q 5 Z 1 V N R X d D R 0 5 y V 3 V B U X d B T 2 1 T a 0 l j Q W p B S V d W d G d F T U 9 G d z R S Q U l j Q U h B S n d T S D J a e m 5 D S U F E Z 0 U 0 Q k N B U T Z x d j F n Z U h z R 0 9 F U X h q U 0 d a Y U F o b X d m R F p G U z c 0 M X h p Q V E w c E h s N k V N Q W h B S W Z N R k F R N E J P Q 1 F z a m J B S V l j T G g w a U F R d 0 F P Q V R p a 3 Z r e G 5 P R V F D S E F K d 0 N N Q W g x V m Z y Z z B Q N F V j S W h I R 1 Z J Z 0 h Y S U x 1 Q W h q T 3 l O Z F l n Q 1 B L U j V l a k R n S V l D S H p C U U V Q Q V R 3 a 0 x J M j R D R 0 h p N G N v d 0 V N Q U R 3 R T h w T D V N W n p 4 R U F S N E N l Q W p n S W R W W D Y 4 T k R 4 R k h p S V J w b l N F T H d r R j N B U T V D Z y s 0 S 0 h h T U J E b X F l S E F C N E N l T W h N U W N C R E F B O H B h d 0 1 l Y 3 J o N G l B W T h C U E F R d 0 V Q c X k z V E d R e l R n S V l D S E F C N V N m Y l U r U E V R Z U l 4 N 0 N U W i s x R U l D S G J C O F B F V U t y U G N G R G l p U T R n S W Z V V G c 4 R l B B V H d r S m 1 D Z 0 l j Q U h s T F d C a n p r W V B H U T R t S U V Q Q V R 3 R U 1 C R D V z c D B 4 V U 0 w Q W p 3 R T h C R E F R N n F 2 M W 9 l S H F L U E V R e V R K b E F E N 2 t G M 0 F R e W p k R i 9 z U W p R R V B h W j R l Q m 5 n S T R D R X p C U U V Q Q V R 5 a 3 J B M T R 5 T 0 h p S V J q d 0 V N Q k R B Q S t w T D l N W k Q 4 R 0 F o d 0 F l Q W 5 o S T l k W D Y 4 Q k I 5 a k h p S X d E U 1 R I T 0 t I N 0 F B Z X d y W F l H L 3 N R Q W 5 o S T g v U n d 3 R U 1 B R D V r c E N I Z 0 k 0 Q 0 Z s Y m N C R E R o Y 1 B J W U N I Q U I 0 Q 2 V F a D l t Y z U 0 Q 0 F F O E J Q Q V F 3 R U 9 x c j l h R 2 h 6 Q j B s S G d J W j V r V U J Q Q 1 F I Y 0 J E Q k N M N 2 d v Z F F 3 R U 1 X V E E v Z 0 l Z Q 0 h 6 Q l F F U E F U d 2 t M S T I 0 Q 0 d I a T R k U X d F T U F E d 0 U 4 c E w 1 T V p 6 e U V B a D R D Z U F q Z 0 l k V l g 2 O E 5 E O E Z I a U l a c G 5 n a 1 A 4 a 0 Y z Q V E x d 0 l t L z N B U X h q Z 0 l j M 1 R J d 0 V Q Q V R 4 a 3 B p R G d J W U N I b E x V Q k R 6 b G N Q S V F C S G d K N E N P Q W g 5 V 1 U 2 N H l F T T h C R E F R d 0 F Q c W I 1 Y U h 4 N U N q a E V Q a 1 Z S a 2 5 F U D h r Q j N B U T V p U 2 U y T W Z 3 Z 0 V Q Y V o 0 Z U J Y Z 0 k 0 Q 0 V 6 Q l F F U E F U e W t y Q T E 0 e U 9 I a U l S e n d F T U J E Q U E r c E w 5 T V p E K 0 d B a H d B Z U F u a E k 5 Z F g 2 O E J C N m x I a U l s Q m x q W U I r e U M z Z 0 l S M 3 R q S H l J Q U Q y b W V I Z z E 0 Q 0 9 B a E 1 3 V U J E d 0 U 4 c E t 3 T m V N a m g 0 a U V D O E J E Q V F 3 Q V B x U y 9 U R 1 E 4 U m d J Y 0 F I Z 0 o 0 U 1 B Y V i t 2 Q V F k b 3 g 0 a U 1 J c V l 4 e m l o K 3 d D S G 9 J W j N o Y z h S Q U l l M H R n N l F Z Q 0 h B Q j R 5 V X h E d 0 V N Q k R 5 d H F B a H h 3 d U h p S U J E d 0 U 4 Q l B D U S t q S 2 Q 4 U k F K Z U F q Z 0 l Z Q 0 h W R i t 0 R H c v a F I 0 b U h j S j F S S m d F U D J U N G V R c V V V K z R L S E t N Q k R H b H N u R 1 B B U X d F T m 1 D Z 0 l l Q W 5 o S V d S d n d r T V B G U X h U Z 0 l Z Q 0 h B Q j V T W D Z Z e k h x S U F E d 0 U 4 Q l B D U T Z x d j E 0 U 0 h p R 1 B F U W p W Q k d H T V F Q M l F V O G h P R z l z U S 9 S Z 0 l j M H R r N E k 0 Q 0 d B a D h 3 V U J E d 0 U 4 S k N 5 T n V B a G g 0 d U h h T U J E Q U E 4 Q l B L U y t U R 2 M 4 U k F N Z U F u Z 0 k 0 Q 0 h W V i t 2 R F E r V F c 4 U k N z T X N 4 c 2 V n b z N 1 Y 3 h O V S 8 w S m 5 R Q j R N T k 9 w S X B G c m 9 m Y T R 6 Z 0 N r c 1 E 1 S U F 6 R 1 J U V T J h b F l s Z X V s O D V K T U J p c 1 c 0 K 3 R 4 S 2 d O b 1 B h R E d v e n F N M T E 1 V m F p T m h O Y V h K e W d O b 1 B h R E d v e n F N M m d O d G Q y Q T l U b X V Y c T d y V F p Y T m N M d H F z M 2 Z q a 2 V Q O T V m a j B m M 2 N s b n c 3 d U R G e W t 4 V m 9 H a F F 4 V j d V U X d h d 1 V i Q 2 0 0 c V Z L b U Y 3 T y 9 Q d D J E S 2 F Y Z G Y w c U Z Q c 1 N W V j l 4 S k x t a V p l L 1 N O N l Z M Z m l p Q 2 w 2 Q l V l V k J 0 d V Z C R z l Z T V V s e W h C V z g 2 T 3 F t R E V Z W F Y y U y t U d G h r U X d V N U I 1 b U d s Q m E x c G R 3 b T R C S 2 5 p R 2 w 1 M H R V a E J p a V R C b W t X e l p Z V l d D a E t D T l V r S 2 t h O D V 0 c m t R Y m V w S D N Y e X l s e n F t R 1 R X b 2 d 4 b j h O Z j R w W E N L V W t s L z I 5 Y V V x b V p s V 1 p s Y 0 x F a U d L V U V S a W 1 B a 2 N w Z m 9 1 S 1 h w U F F s S 1 h 4 V H N 5 e X U 3 Z i t t W j d s Z W N H N V U 5 Q l l v Z V c w S 1 h w d H k x N m p Z T l N s M X R R c G R s R E p Y Q z g y M E t u T H p a M D A 0 N 1 J k Y 2 l m U G 5 U O V F s R W F H W G h i T X A 3 b F N a c X B k d 3 R 2 a D Z k Z W R Z a 2 p K V 2 U 2 N V Z m c U d 3 S 2 x 2 N E U x V U 5 y U V V V V z R n R 3 g 2 d G d V c W d v Q l d 6 c V k 2 U E k v b S t C W U p h b 2 F W b n J u V W h O c T Z 1 V 3 R S b 0 5 L M W 5 u c V k 2 d 2 J m Y W l O T G R J Z m F k T j F 5 b l Z D e F N w N T F S M G 5 O U G J 3 W G g 0 M W I v c m Z U Z D h t S X p H W D N y d m h y Z U R H e X U x R C s 5 N m s w K 0 R I c G J t U k x I N z d u S D h w V V V a Y W x H R T V y U 3 h C Z W h F L 1 h p Y m x a K z V L d k 5 L V D d Q Q 3 M w a l p h V l Y w S 2 t w T 1 E 0 R 2 c 0 R F Q r d 2 1 M b H B s V 3 h X Y X p V U E Y 5 Q W U 3 a j N p M m l U W n F W b H N j S 1 N O N X A w R F M z c 1 J y T k N z c F p 1 e E Y 2 R U h U d l d 0 a W c 3 M G 8 y a 1 J h b l Z F R 3 U w d 3 d W N l d a V k 1 s Y V J H S j N O Z m 5 O R U N I b 2 F q d T F L S W 1 u c V d w c G x W S 2 N v Y 1 N j M n Y r U n B q e m l B c l Z T d T V E b U 9 O b X B q T n F x d z B W Z D Q 5 W D Z E U 1 l V V X p X a V F E d U h 6 O T d 0 Y 2 M 0 c j B j U G R S M E x a a C t L Y m R 0 e W t y d k Y x V 3 F D a 3 d r R T F L U 0 J N V 3 Z y c 1 p h R m I 4 W G 8 3 d k p l S F F 6 Z D R B W H o 0 d W Q 4 Q U l 2 S U Z x Z l Q 0 L 1 Z y N 2 d Y R F J 1 N G R k Z k p F M F l 6 S m x p T 3 Z w e W d U S E 5 G S 1 Y z M F l a N S 9 1 W n R y c 0 J 4 R j l n S m 5 2 e l p X b T J s d 3 B 0 N z c r b n E v b m c w K z l U O F B S N C 9 q W X J P W m o r W D c x K z h h a H B S U y t F W C 8 3 d H V D R k c 0 N E R r N G Z K L z Z l Y W l o e V B u e m 9 m N 2 h w U X Z 1 Z V B 5 M U d P T F V S Y X R h O G l Y W l B v O X d y Z E x 2 U 2 h K T 3 M r T X p H b z N 0 S G F H Z n V m V T B 2 R z V q c z Z j W m Y z V T R X c 0 9 5 a D d T L 2 1 2 O U R 1 S l N s Y W J W S W J J b H Y z S E g r d H p Y K 1 Y z K 2 V 6 Q 1 U w V G l Q M 1 l 6 c G l q W j R F U F F E V i 9 x R H Z 0 b m x R U E 1 I O V V Y c D Y r T V l m W j E 4 S F Z 4 c i t w T 0 5 0 T V B U d C 9 I R C t a T 1 p u e k Q 5 e U 8 1 N 0 p t b z l l T n A 5 W k E 0 Z m 1 M e T l H d 1 p 2 L 2 x q N H R o W D A 3 O E 9 W V G N h L 1 Z t Q 2 d t S H J 5 d W Z j d l E r e l h z M C 9 V S E 4 5 Z j M 1 N m R Y R T N K c H p 3 e k d Q a T d H Y 0 x q e F M 4 K 3 E 1 Z k 9 y Y 2 N I N j B U a m h H M F V F T m g r b k Y 0 T z d S R m 4 4 N 2 1 K Z 3 I r M l p n V k k r N z V q M m Z U K z J u d 2 R Y d m k z a U N s c 1 B G R m Z u K z d 2 U H d Z Z m l o R V V w O W F r W X l O V m Z 6 R S 9 Q Y 2 Z L Z V R n W H R j Y 3 p Q K z d t V 0 t k M j k r Z W x s N 2 V m N G V S S W p t T W 0 5 R 0 U 3 T 2 Z h O H M 4 Z j F y Y m d 6 c G Z s d W M v Z n Z o b l U 5 Q n V Q c m R u N W l t N j U 2 Z l g v W H V y Q V A 5 Y z h y a l R U Y z M 4 c U I z O C 9 X Q T h x Z E d o N 0 p 2 c D N V N i t t a n F I Z i t o L 0 d O d 1 V m O V N 0 V F F I S 0 Z r Z m l 5 Y 1 h G e W Z Y M T R p M H h m M z R 2 d C t p M j Y 0 M 0 R J Z V Z 3 U k R t Y 1 N 6 S T F t R j d l O F l n e F B R c 0 R l M 2 J 4 O V B x c G U z Y j k 5 Q 0 w v e D h Y R l J l L z Z T Z j d Q N G 1 Y d j A x O X V i M 3 V u R j A 4 d k w z e T U 2 c l B x U C s y L 0 k 2 Y 3 J 2 M 0 l X R l U y Z H N 2 e k I z T W F J T n R m c W l N b 0 R E T D l h R 0 o 1 U U 1 l a G p n T 0 h y Y m F v U 1 l Q Z 2 x i Y W x X Y m t l V m l O W F B L V W R U R 3 N 1 a W p u c 2 Q 5 R V E 2 b n B v M y 9 N a j d F K 3 R Q T 2 Z Y a z c z N m J Q T X Z I L 1 F R V j R 5 S 0 Y x U G F u Q l M x M k 5 y K 3 F L c l R W M l k 3 c F l N a 0 h M T 2 p m d E x r V 1 Q 4 N l N 2 R E t P Q U V 1 R 2 x t Q U p y d n R H e F o y a D V Q Q U t X U U 5 y U i 9 S M j h 1 V m 1 r Q V B E Z T h V Z m J N U T Z h e W 5 M c l B r W k x k W X h j a X p k N 0 x O a S t Z c F l 1 N n d w b X l 6 Z W x n b z V r b 1 p v d G N W Y U J R M 2 h I d n F i e G t 2 R T c 4 a X F i e H F N Y 2 N h S 2 5 H T V h w N z k r U F h 2 Y m t E O D l 3 U T N h b V B 1 a G N P T l F r b U V p N m k 4 Y z R n L 2 0 v T U w 1 O D h y b z R W V m N P V l d z c k 9 i S 3 d Y O W V k S 1 J Q S C t o U F V P U 2 R 3 M 2 x H S k s v Z U 9 T U 1 Z a U T d 6 b l h R b j d o T C 9 q T k x 2 b F h n W k 0 2 K z Z Q c k 5 m d U V 3 a T U 3 R l l z b j I v U W k 0 S C 9 h d F B 2 W G Z q d 2 F E M 1 M z L z h s O T Z H c n B P T 3 Z U Y m Z T Z S t Q L 3 J n M 0 d Z M S s 3 O T N m O U s 4 R z J S N 2 R n O X V n N H h z d 3 d E W j c 0 O D N R O G Z G N H I 2 d n p Q b k N I a X k 0 S m Y z b X R n O H h 2 c E x E Y S t 0 M U 1 Z a l h N M z J h S V p Y c k 1 4 R E k x W W 9 j V U F v a m w v T 2 5 X a V d X T 0 1 p U l Z i a D k 1 W X Y y c 2 5 h M y s r b m h s M 3 g 3 d 3 l w V 0 h L K 2 V W c F J J b 0 U w Z k p L O C 8 2 a l c r U l Z 5 N E 9 P K 0 N W Z 1 Z l Z X F 3 S z h z d T h V O E 1 w N W p m b n p H M 2 h s N E p W Z G Q 0 Q l g 3 Z 0 d 2 N 0 o 4 R H I 3 e D V r R i t S a k N D b W 0 w R C t Z K 1 d W a z h P Q U F L O W M x d 3 B R Q W N m T E s 3 Z k Y r d G d s U E 4 w O T N B a X Z U T j N S Z G R T O G N o V X I y e F N 2 T E d U R 3 V j Y k F L d 0 9 2 Z k x D W H l Z S H h 5 a T h m U n Z l U E Q 1 W l R m d G d u V X Z t a m 5 i S l p h b m x U L 1 F k d W V i N E F j T X N w M 0 h J a m t i V l Z i c G t m T T d m T U 9 N O F l W Y 0 F 0 N T A r M 3 p T M W p S R E 5 O O D h o d k p D T W F p M 1 V 5 e T c 0 M U l K W X J E M W R P T E F 0 W k t H V m J v S l Z M R G 1 W N z V M S W d K M G l l b E 5 y a 0 x s R E 1 4 W m t I R k R O U X p I T l Z n R 0 w y b l F L S 0 9 h O H h l N U l E d 1 J 4 T E 1 N Z k 1 M d E R N U U R N R H p k d 2 Q v Q m M 4 d z F y b 0 k 2 U 1 p x M X J N a G x q b U t q K 3 l G T W 5 j R H V F c 1 R T O V B 5 Z H R B T W d Q S k R D V H p j a V J 6 K 1 N I d E V i e n V I b T Z F Y W l Z c T Q 0 Z 2 R N O V d N c 2 M 0 U W J 3 e W F z U j Z t b V d a U 2 F 0 N k J h W T Y v Z U l C a 0 J w S V p T T 2 F 1 a k 8 x M y 9 a d V B m L 1 M v b U t G O U h 0 e j E 3 e W I 3 d 1 R Y L z B Y L 2 9 H Y 1 h v Z m p L N E J u c j U y T 2 p s S 3 U r N G Z 5 U n p J N m U x V l k 1 W k h E W E h y R 1 N t c U F h T 0 9 Y K z Z i W T R a Q W 1 N Z k t z L 0 1 z T W p J T V R v d 0 M 3 c E Q 3 S E o r M m d H N 0 R P e n l Y Q l Z n b D M y b m d G M 0 9 h O H l m M z h B d m d 3 T 3 o 2 d z R 3 e X o x Z 2 x 2 M X p j R 0 E r a n N E W U l r T 2 x P T H V i L 3 N 1 a W l q R U F 0 U X p V T W x E T H l k U X k z U 0 5 R M 1 Q z Y 2 p Q O H l 6 b W l C R X g 0 c H F i e V Z 1 T m l D W j B M b z Z w M E Q v c 3 R B T F I v V 1 p Y S m c x U E t V L z d M b G 1 m Z U R W M z R Z W E k z d X J p R T I 5 b k V U e k h 2 c n Y 3 e W J z Y k h s T V h Q T G d 1 T k 1 G e G 9 w Y 0 1 2 Y j U 1 W U Z 5 Y W d n c E l 5 T l R X W F R v R j J k c n N T e W J 3 M k k 1 Y 3 J E b F J Q T F R D b V o 4 U 0 4 y W V p i V 0 V w e m k z U 0 d a a T J N U F N H W W d t Z W V x Q U 1 u c 0 9 3 V W t j M T V q L 2 l 3 S G t o b W N t Q 3 Y 5 Q T Z x N U I x U 3 p m d z V P e k p z S C 9 q S F N t V U N O d 1 A 5 T 2 V q R 3 Z u M n F 1 Q 3 Q 1 Q U 9 B U G h E S V R 6 a 2 9 S e j h T S H R F Z F R 1 S G 0 2 R W R t W W l Z M X l 1 Z 0 h a b U 1 p T 0 1 O V n c r d T g w N 1 Y 1 R z B U Z k h P a 2 1 T U 2 w 3 b k h s d U t k c X h N T 3 h E T V F 6 e n Q 0 c V J 3 W T h m e D Y 4 R W Z 2 O V d E e W F U Q y s 2 V H N t O T J G U H F P Z X J 3 Z l h n d W p j W j l W N m F z O V Y y Z l Q r N i 9 Y a D N i Y m F i b V c r Y k J M c y 8 r Z E l i Z m V 5 Z G p R Z l h m V 0 R O N n d z Q W E 3 N X J y S G t q U 2 J k V j F s d 2 R N M n N 1 c m V x d k d M R G 0 r Z E 5 0 c y t a N W 5 y U T g 2 a m Z P R k N i c k p N M T l Z O E N a V n g 2 d W 5 q U E h E R 1 g w S 0 o y e G R 5 a W J k S E h R Q V U 4 T 1 B Q b G N G Z U R K Z m F l Q U o 4 O X J 6 S i 9 m d 0 p P R E 0 3 Y n J E a k R r U F d E S S 9 Y T n d 4 d D Q 0 U l Z I V l c v Y k Z G M 3 V k W W I 0 a G l 6 U 1 E 0 a 0 N L Z H l M R k l Z d D B L R k R 4 d 2 c 2 b j N y S F M 0 V n B t b E J D M V d T L 3 N 6 b G 1 r S W J Z M z h P Q T d l N D h j R 0 E v K 2 o 2 T l B k M m F 0 c m d k a k 1 3 d W p q N z J m a D N i N W h 2 M D l v W l U v R E g 3 c j M x a z J m U E M z Z T d N d U E 4 Y 3 c 3 M G Z Y V C s v d i t 6 Z j l x M D l E T T R D T D B l U G R w R z g r R z J E R D Z 3 c 2 N M Q n U r M z B I S 0 d 6 b T R y V k x p K 3 B n c G N Z V k p K c l Z u d D R F U z M 3 S W p P V l d a W k l p V V F j b 1 Z a K 3 Z O a F I w Y U J G N j g 4 b k R s d k R p b F N t L 1 B s M 3 l i d k x q Y 0 l m L 3 g 0 c l F E W G h 4 N D h i a 3 F 3 S X Y 3 V G d F d m 5 0 Z V l Q N y t C R n d k Z T N I V U h l U E V l O E 9 M K 0 9 m R G l t M 2 Z k V X p 6 V G F r c W 4 z b j F p Z k 8 y Z T R 4 S j h 4 b 0 V l Q j N x O E N 6 M H V 3 V n M 4 R k F q M H V C Q V o w Y X N J V X I 2 L z l Q Z 1 V W c l l w Z m x 6 U n J Q U W l B M m R 4 S U 1 r U D h q W T V N S k x j Q m l Z L 0 0 1 c l p 3 O G 1 y L 3 M x T i 8 5 Y X l 6 W V B y b 1 l P d z l v T n N m c m d m M 1 Q y T X h v U H I z b 2 N 2 d m R N U D Q v N G 5 N N H I 5 N l B v d m 8 5 R j F i e n p v W D M y e W Z 1 O W 1 K Y X p y L 3 B 2 a D U 4 R V l 5 U E w 2 Q W d k T G x 1 K 3 Q 2 M 2 d q S j d k T m 5 0 e G N 1 O G Z N a 3 h z e F N r R E E 5 Z k x w d G 5 s e U x O e W l 1 d 0 V i Q V p s e H R j N U 0 z c j Q x N E 1 n c k Q x Z l B r U 1 B C T W 5 t V U h E b l p J W T Q 4 U C t t Q U l 3 Z U 9 m S z R L Y 0 9 T K 1 U 4 Q 1 I 1 e l h t e j I v Z 3 l J R W p k O T B C a n J 3 S E h M b C 9 E a H o 1 e G d t T H F 0 N n l M e F Q 1 R 2 4 z S H A y W V R 5 S E V n e D R F Y 1 R 5 Y k h 5 U j Z C N k 8 3 a F p u e k h X W W J s S 2 5 6 S D l 6 Y U R k e F V 0 Q U 5 k e F l N W G h H b G t 3 a j h m T G l s d m w 5 N G Y r S H c r O V B 3 Y m p m Z k c 4 S H R 6 W m x i d n V E Z S 9 N a 3 R 6 Z F d k R G 4 2 b k V D Y k h K O W d Z T m x r L 2 Z i O W J x U n d 0 b 3 F w W X l Q b V Z M V 0 J K d k Z W R U F w N T A r M 1 R T b W Z h T E 1 j b k 9 h Y z h n b k p F R U Z y S l p W R G U 4 Q X F W e D Z 1 b k Z V b V Z Q T G p q R W d 1 M m U 2 d 3 l z V m h C N n d 5 c 0 1 w e l Z Z Q l Y 5 c D B D V m p t d k 1 Y O S t B N n N N c k x M c k R y R E t Q V 0 N W L 1 h O Z 2 x i Z V F z N X Z R V E V y Z G h Q W H Z K S z I 4 Z n M v c k t z M E 8 1 R E t R e T B B d U o 1 U E x i S T h 3 Z G Z k d 0 0 r U X l 5 c W h t e D B 3 d V Q w R m x H M k 9 Y Z V N h R X J 0 N D V x Z X h 5 W m I 2 Q l l n Y U t l U W N 2 a 3 d P a m 1 Q O X h k S E 1 6 S E V 4 N k 5 z K z F X Y n A v Z V J 3 W U p l M 3 Y 5 e V Z W Z D h W T D N G d 2 Z n K 3 R z V S 8 w R 2 l u b S t B R G d z c H p n c 0 4 x S l p X M l d Y e V Z H e n k 0 S m 1 1 Q W o 3 Q X V 6 e T F 0 b m x Q T F Z P b n V 2 Y W l J V n J k b G o y c l F H M V h I b T R j b W 9 a Y T Z V e m Z K V F V N d D h o Y W p r L z Z Z Q m F C b X A 1 c m d w U X k 3 N V R R Q z N u T m V i U G I 2 Q 1 d n V n A y M 1 F G c X V R Z l V z b j h P M V B L V 0 V w Q k N z d X Z y S 1 N r Y k 9 H W G d s S U Z U W H B K V D V u c 0 V v c n V I R y t H V V d Z Z 3 F m Y X p S d k R F b V d k b n p U W E h L a 2 1 T U 2 N 3 M G V 5 M E F u S C t J O W N t Q j A 4 a j h O N z M 3 c l h Y N G E z Z 3 p 2 L y 8 2 a D k w d C 8 v S m M 5 W V p L d H E v V W Y v Z k V U N j d K c 3 c x K y 9 O R 2 R y L y s 3 N n l Y N z A z a V h w Q n Z M N z J N a n Y v Z m F 2 Y m 1 U Y 3 R z c U E w N k 5 t d 0 x V T m 9 3 N n B y W X V u M j J i Q V Q w c W t K Y z l z V G R l Z T J i c U M 3 Q U F I W G o 1 Y 1 B R Y 3 V 1 R H p T e E 5 a a W h 6 a n c v S 3 d E R G h 3 N D h M a 3 F 3 S U g 3 V G d F S G 5 0 Z V l Q N y t C Q X d j T z N I V U h P U E F l Y 0 9 E K 0 9 Y R G d t M 2 Q y R X p T a l N E W V N F e n R K Z 3 E v Z n Z W b 0 F G U T V V T 0 Z E a F h h a H d z V W V R d W 5 1 N E d m Z H F s U 2 1 0 a n B v S 3 I w S m x H M 0 9 2 M W h s a l N u V 2 d 3 a U d 4 T l J E a U 5 i M 1 l w Z H Z r d 0 F q e H M v N 1 Y 2 T z d 2 S D N w d k J r Y U h 2 e G 1 P N 3 Z h S k V C K 1 h u W G E w K 0 0 5 R H U v T 0 c v V D N o e E N l a j B l K z k r N X Y r M V F E a W p 0 Y 1 h P R m h l Z k c r Z H d w d j R 0 N j B 5 N G 1 4 Z k d I R k N T Q k l q Y n N 1 M 0 1 l S V k w U X l o e E N U V 1 F 0 Q k 1 V d 2 1 N K 0 9 v W m N T U E J L b W V o W U N s e G 5 D S E 9 1 V m d u S S s 3 Y k E w c T g 4 b k Q x b E R o a D l F Z 3 B j Y m s 3 b E h o e D J E M n B u b C 8 r c E t 5 b n h P M m J X V X E 4 Z k 9 Z c D h Y Q X d B e V V P b E R o U T R w V V N o M E t K N S t j M 1 V P S k F p Y n Z 1 Q U N Y Z U E w c m N Q d 2 R L Z k F 2 e F g x M 0 h H d 2 1 L S T Z Y R X E z N 3 l R S W t E S l E 2 V W V E S W x M d m N J V F h j U E 4 w S 0 p j N T B K e F k r Y k V x O W l a U n R 6 R D l l W l l v U U R K d z Z j K 0 9 G Z U p 3 Z k d p V n R x M m V p c m 4 0 Z D N W N F B l N k d Q d m 9 t K 1 p v L z F n b G Y v b 1 A v V D Z I e D V H N H c r R D Y 5 N k h M N z N K c D M z c H V U a 2 9 I d n B Y b n g 0 Z k J w U E p R K y t z L z h W d H E 3 c 3 Z 3 S T d Y R n d C M m Z O Z l k 4 V V l 1 Y n F 2 M E 9 E O W 1 l c H d R b l B F a T V o c l E 0 M X V u e D d Y T 0 9 K R 3 N E S m 1 1 R 1 d Q c k R K b G V 0 Z 2 J j Z U 9 Y a H l y b H h o Q l h Q e U R G e T R 3 c n R E a m R l b k h U Q W p R T T N Q b G N G d U h I Z k t l R E c 4 e H J 6 N X p k d z Q 4 Q 0 5 1 K z R B T j k 0 R G J 0 d y 9 C M j U 4 O H l I V E s z c k x 2 b E R q Y X d 5 W l h r a l p R S W 9 E S 1 E 2 a y t I S 2 t 1 R U o 3 Q k t L N 2 h 4 c 2 h 4 U W 5 O N U h H N 2 l X U E 1 N c 0 Y 0 M D F X e k h q Z H h r d E V 5 V W o x R V R B Y 3 k v T U N 1 a 1 F N a n d 5 O G Z C e D l 1 U n I w M 2 c 4 K 2 p t O G 0 r T 0 l l Z j l z Y X V 2 N z N n W k c w O X h Q Z W o 4 M i 9 2 K z N m R G g w O H V 6 U H Z G N E c v R H F 4 R k V U a j g y R G 5 6 U E k 2 Y z N F V z l i S m N M R l V S U G h t b W N T S m V Z T 0 J 5 S j h i W D d p W E d j R U U x W D Z p V k 8 w W m o 5 e D N 4 N X c 0 W l d I c S t i Q 3 B l W k d w e F R i N H N K T D R t Z U x q R G c 1 U W V 3 R T d a R F B l S E h 3 Q V M 4 T 3 Z Q a G N G Z U R G Z m F l Q U Y 4 O X J 6 S i 9 s d 0 l 2 S D h 1 S X g 4 d 3 Z z T 0 x E a n d J N T M 1 e T R F e j d B V y t n a l o 4 U k 5 j c 2 V u Z U V E M U 9 T W W F K M k d Y U D h T b k J H N m h 5 b 0 1 x Q k t s K 1 N L a T g r c E Q x Q z N O M 0 R 6 Z V F Z M X h u U m V B V 0 0 r U l F I d k Z l T S t S U 1 N 0 a k V 2 Y 3 N m U 3 l 3 N l V l W F h D Z 1 R n S D R u d 0 h M N V V E S T g 3 Z k R P N y t u L y 9 0 N U 0 z b 2 c x R m V l e S 8 2 b n d j M 3 c 4 S D R 5 Y j V 3 M E 1 Q Q j Q 3 a D N Q Z W o 5 M E 8 r O T d k K 1 l J M 1 l 5 d G t P d 1 V O a C t q T U R v Z V h m T y s 5 M H h l Z W I v M 2 Q 4 U H p S Z n o y V 3 p K L 1 J q Q V p O U W J U a D U 2 d D Z Q S H l T Z n d n Y T h 2 Y 0 x E O C 8 5 N z Z 3 R G Z 5 a k Z 1 b C 9 1 V X h V L z h N N D B 3 V z F o a E E v V y t k K 3 R j N D A 4 S W F v e m d m Z U V T a 0 5 V R m V u d z k 4 M l J y d y 9 w V 0 h L K 2 Y 5 R l Z Q e X F I b C 9 m b 0 x J Q 2 R x a D l P b k Z x U W U 4 U C 9 E K 2 M x V 0 E 5 L 2 V k Q X Q 0 L 3 J 6 R i 9 s Z 1 B 2 R D d 4 L 3 B Y L 0 E r L 2 V B O S 9 m U G d m Z m Z 2 R m Q 4 U l p Q W k Y 5 c C 9 u V j d 4 V l l r Y k N I O G c v S U h 3 W D V M d 0 x 6 N m t Q W U x Z M 2 N Q T m h J M W 5 H Y 0 x p c U F s L 2 p H U 0 d s R 3 k 2 Z D l i R D k 0 d U 1 V O D d B U l I 2 W S 9 r T z h U U T Z N N m J k V G N E T j Q 2 R j B Q Q j l j Y m M 5 W H U y T 2 Z 2 Q m o w Y k t 2 N 2 g 4 Z X B x T U x n Z V h Q Z k 1 I L z g w d l B 0 d F Q 3 b y 8 r d W g 2 Z X o y N n R R S D Z Y N W 8 3 b 1 g 5 M 3 Z S O W Q v L 0 N s O T Q v b X V u N 2 9 m Z j k 5 c G U v Q T h O Y 1 h P R m l H Z j g 4 O S 9 K d G 9 4 Y T N T L 0 9 x b 2 F Y N k p N M F R B d z c 5 N H V t M m E v N F N o a k d L Z U 8 v a W p U T m 4 v O U Z v e n d S Z n R B Z E Z m Z W J o e W 9 s O X F y a k o x b E 1 I d W Q 0 b m N 6 O D g 2 S V B l Q j N K K 3 J B d V M r N 3 h T U S s z b U 4 r Z k 1 i e U g w S W R 1 K z Z B N 1 I r R D J o O S 9 4 e U M z V y 9 l b j F L U 2 p E R 2 s 5 e X J h L 2 Z y Z C t Z S F h C M T R m Z V A x T 3 Z E N H c r c U Z B e F l W Z l p a U 3 R n d E d 2 R 2 t m d E Z h R m Z S Y 3 I y e D R H L 0 1 0 M 0 E 2 Z 0 9 y d j R O M 3 l Z R 3 g r a l l M L 1 B u b 2 R u a G 5 F Y X Z S U n h 1 T 2 Z U O E k 1 b 0 p S Z H Z 6 K z R H S F M v M 0 F 6 Z l B n M E F J Y j U y Q m p t d m Z V a G I y S 3 l 0 c 2 9 0 N j J Q b W x y b l J t Q 2 1 r V V M r Z m J w d G J 4 c 3 J W Y 3 d O b W E z Y 2 g 5 N j B C c z F 4 N X V I c G 1 t U m N H d j h m R 0 s r O V F z U G p p b k F O Z U d Y a m x 1 U 3 J B S y 9 0 T 0 F h K 2 M x N W c 5 d l l G V k J s Y l p k U W R Z N V I 2 d 3 l 2 N D V z T X F i Z D l x c j Z D e j d R a X F 2 M D F r Y z R z S U R u U X g w Y 2 l j N k d T T E N o d 0 t C V H F Z b 2 8 1 c X R n R T d l N H h 6 c V d t W l N i e m l I T 3 M r R T B O W G J C a H p F N n p v R 1 Z Q S m U z a U 1 I U m l X L z c 5 L z J I d 1 l E M j Q y a D J m M j l q K 1 B S N 1 o 0 N F d w Z k p 5 R i t a Q l J s Z T k z d T N v O C t E U F h H M G 5 v e D Z M L 3 J t W U J 2 Z T l T R 0 I r c k d S M y 9 2 d F h 0 M U l 1 V z J U Q X R m b 3 F D b H d J M 0 p K U 1 l F Q 3 o 1 O X V t d 0 k v d 1 Z o b l F o W C s x Z V k z N k p y Z H E z M T d 3 S U p Y S H E 2 Z U J j Z V l a d m l J Q T Z r c n M 5 T k 9 T c 3 g y S n p q e C 9 P Q U R U a H c 0 O G J r c X d J b j d U Z 0 V u b n R l W V A 4 d U J G W W R B N n B Y K 0 F U Z m V B M j d j U D R k Q T Z s d E l v Q z V F c H N s R 1 B h N z N J S U Y 2 V m Z B R 2 9 o e U l j a U R L b H l U S 2 l 3 O X B q e E I z O T N B e j h k U U R W W H l z Z F B r V W t y W X g v M n V k S 1 V a N E I 3 N j h P d U h B b W d O c n Z v T 1 h 5 b 0 d 4 N X Q 5 Y X l u b j A r T k I 3 T S 9 n O H V u b T A w T X B m O W 9 R M X p 3 T j h X d 2 Z z N j h H O W 8 x Q 0 h k N z J Q L 2 M r a m Z V a y t Q d n J Z K z h W b 2 p z U C t i Y y s 2 a 3 B z d j V 3 d j R q O W N Y T 0 Z n S 2 Z X L z l 4 e H V w d X E y e T U v a W 8 y W E 1 0 T W x J Q U F N Q 2 V i N T A 5 V n l p e n J n c G 1 1 R F p K O G 5 y Z H g 0 d T J n R G F 2 U E Z 3 N W J T N F V 3 e G s 5 U 3 Z k e H Z V T l V l W D d L Q V Z V T 1 Z Q b G N G Y U R L Z m F l Q U t z O X J 6 S i 9 m U U p X R E E 3 b n J E c E R r U F N E S i 9 Y T n d J T j g 0 U 3 h H M E Z u Q W Z M M l Z z W U 1 X Q k Z R Z F d m R W x X W E 8 4 U m Z P N G V i b 1 F Q e H p i N U F 6 N 2 1 h T 1 N h W j V J c D N I V F Z y S V V O N X l J V H B R R V l l S T h E R D M 1 Z z E 4 a U I 4 Z U F 1 T F h m Q n h 2 N z l R K y t Y L 2 5 o Z m F I Q W J R d j J Q L 3 J q M 1 l m Q m I v d z c 0 N C 9 v Q 0 I 4 c 2 Y 3 N 2 N M Z G d O d H R W V U t t U n d 6 a F N 3 b 3 l p U 0 c v T m J G M D I x V H l D Z G N a d 1 F U b F R 0 Z z Q 0 d 2 l 6 c 1 U 2 S G J C O W U 4 Q W t W e D Z 1 b m t u b W x H Y j h H S m x r a l h h S F N T N E 9 P M k N T Z 1 V t Z X F 3 S k 1 z d T h V T U 1 s N W p m b n p H N W h r W U p K Z G Q 0 Q k o 3 Z 0 d U N 0 o 4 R G s 3 e D V m e m R 0 b E N P c T F G N l J 5 V 3 Q z d H k 2 R W J h Q 1 V n V k l H U 2 5 r N V N s b W p Q V U x V M 2 N Q T l J D U 1 h t Z W I w b U N u b E t h a H N Z e E h K Z G N a W W N j d E J o b X N n b G c v e E 1 q a 3 d Z d m 5 0 M W F m Q m 5 W R W Y r d G R m Z W 1 i N 1 B 2 U 3 Z 4 b 0 4 5 b 1 p a U G U 3 Z E Z q M 3 V U M G V q M z N 2 M U 4 v M m 9 B R k h O O W d Z T 2 x t U G Z X U m J t U n p O b 3 F 2 M H l Q b V Y r V 2 1 H V m N F T 0 N Y O D Z m Y j V w Y 3 g 0 W m x X e k E y W X J O M U o y Y m N H N U h M b D R j c k p a U z R W M z E 1 M D c 2 M l N 5 M l I z e U 9 Y a X B B T n l H Y 2 p s d V N w Q U x 2 d E 9 B Y m 1 j M T V n L 3 Y 0 R m N C b k x a Z F F m S T V S N l F 5 L z Q 1 a 0 1 1 Y n p 6 M W E w V n Y y a F Z 0 Z W 8 2 T 3 l y c z R t c 0 1 y Q U t n T 3 J u T X d x a 3 o w Q z B k M 0 R q Y k R L Q 2 1 j T X k 2 T U 8 z S T J a d V d a U j A y K 3 N o M V h X S 0 p O S V N m Q l V C a 0 w 1 R U 8 r U l F 5 T 1 U r e m V E M j k 0 Z n c 4 b l Z w O T V r U E 9 6 Z l B P d 0 x u Z n h M c G M 4 V l F 0 b U c 3 W j U 4 R 3 V 6 S k l D N 0 h v O C 9 E T z l Q c j B j Z U N 6 L y 8 w K 0 R D W V R C N T Z a M z B J M z M x c z N Q a C t 1 M T g z R W 5 K Y k p j a l p N U l B r b X J D T W N 3 M E V l Z j U w M n d U N W l U U U Z y R 1 p U T 0 d C e n Z t W U h i T j h l Y 0 9 T V m h 5 d m 5 5 S 2 5 H S 0 Z O S H l a S E w z Z U h J a T h N T 0 9 I T G d 5 T 2 V x Q U V m d U 9 3 V W N l V j V q L 3 Z 3 R 2 p o d z R j d G N k N E 1 o N 3 d K S D c 1 O E N S Y n l Q a G F N a T Z 1 a T h r K 2 Z v Z H N D V l E 1 V U N W Q T F Y Z W h T c V h l N F N w d T R l Y n l Y R k 5 N e V J Y R W R O N 2 Y 2 b n l L Y X h z W X p t d V J j W X B a e D I 0 Y 3 N o e E R Z e D V U U z k y N l R v N U 1 N Y j h s L z d Z c 3 J X V 1 k v N T J i R E 1 0 b j l v d z M z Z F h l K 0 9 I W F l i N H R y b X V 6 U 1 V 5 d U 8 1 O S t M S W 5 Y Y m V U L 2 0 0 O D Z F K y s y Q 1 Y 0 O C t Y a G o r S F Y 3 O W 1 t T 2 c 4 O C t Y d 0 I 4 Q 0 Z Q O F N G d j V P T z J T c E h 6 b z Z i S X V k S D d p K 0 J E U U p G d m 5 T T E h p R 1 l V e W N L S G 5 L e m J o N 3 h z R G Z q e H l z U F Y 4 K 0 9 D N k V 3 Z U p U K 3 V k b 2 d m e j A 4 N j R N Z U J I N S t y Q X Z 5 N D d 4 V H c 0 M 2 1 O K 2 Z N Y i t I S G d 4 M T E z Z 0 I v d k F U L 3 V u d 0 0 v d m 5 t L 3 Z v c m V z a S 8 w K 0 R w O X l L d H h j N E V Z Q j J J Y 2 l Q R m t Z b H p 0 R V l q d U h t N k V H Q m M r c G V T U k J p W T M x M l B H U 0 t N a D F u c F l j W j J w c 2 s z d 0 l B Y y s v T U J 1 a 1 F Q a n d 5 O E h k d y 8 5 c T l G T i 8 w b n Z s U m 5 Z O E x w d m 1 l W D k 0 S k 1 I R D V Q K 2 g 1 d m h 3 N m V j Q k x m M D h 0 d j c v c D E 1 Q U w 3 W D l R V U 9 s b F B l Y z k v c k p p S n I w O F R 5 d C t Q U j Q z M U J q a E J j U X l 6 L 0 1 y c n Q z L 1 Y 0 S 2 J P V m Y w N E J D c T E w Y 2 h s a l p n R j V q T F d 6 c l Z 0 S U Z E Z X p 3 d G F Y W F V p O W d B S 2 1 P c m V a W E 1 U M y t q M F Z 6 Z m R x b F J H e k E 2 T D U z c H B m V 3 d m Z m E 4 K 1 h 5 O U Z E T y t z Y k 4 y S l h Q a W R h a 0 h L c l p Q Z H R 2 b l o v e G k x V W I v V k Q 5 V n U 5 N 0 d B Y j R W d H R i N z d 5 N m 1 s Z n R t S G F O e G l D Z n Y v M j V j W G x 1 L 2 N l R G 5 0 a X F Z N G 5 y M D U v Z V B 1 e X h r Z 2 h t a H U y b E 1 Y V X R s b 2 V o S D V 0 V 2 F u N W p 3 R V E 1 T m 1 D c n Z D V X N J L 3 M v d 0 F 5 O W p X a k Z Y c k 5 N c W J V Q W d X N 2 N v R 2 9 U R 2 s 1 V C t y N W 9 r b T Y r T H d C V k 0 z W k Z h T 1 F W M C t 3 c G g 5 N k g 2 Z G 5 U e G 5 y T D R Y c D V n b k V 5 T l F 2 Q k Z P Q V B W Z X B L Y k w v T z F J Z H V w d j Y w V 0 J x U 0 F u e E V 1 S D h C Y k Z 3 c F F Q c G 8 0 M 2 9 4 M F F o W V R B c U p j N U R x T l J y N l Z W e l F t Y T J P e W x s S z B J N H h 0 V F Z i S m l C b H U r N z h t M k x E R 2 5 1 a F R h a 3 N L U 0 x 1 b F F C M T F q b U 9 w R l h W R W d R d H F o S F Z U c E d a N H F U S 0 V G c j J w d 1 F F M H h i e E V 0 W G E 0 R k p v W D l m S T J h N m Q 0 M G Y 3 W n o 0 N E I 3 R 2 l o Q j V 1 O U Z j d G l 0 Z S 9 h Q V h m S F F M T 0 8 x O E R o Z E p K Y j V F b T J U a U M 3 W k p K N z V n d T R U a W l x W k p L Y T V L a X F R U 3 B p Q l N X b k V W S W l V V 1 Y 3 W k p h c W 0 4 Y k Z 5 Y k Z 1 b k Z s V 2 1 S W V B K b U Z 2 e F F r e V R q M 2 p X Q 0 x k V z N k W U N M Z X g 5 Q W x 3 W H o w d 2 E 4 d U V J Q m Z G b X d W Z G 9 B b U x M U V F o R E d G V m 9 J e E x n U 0 9 h Y V J T W X d Z S z g 0 Y 0 p C U V J u T F J B T X E 1 M m Z r U m 1 S c E g z b F l r N S t 2 R W l n M k J Y c 1 J t R G N h O W Z Q S T Z q T 3 Q 2 Q 0 9 1 W U h L c z h J e H J 3 O F V J V l d i T k d w N m l 1 Z m R w c V p z e V Z u S m g 5 K 3 h O a k 9 p e X R H T U 9 K d l d r Y T F a S z F U d j N o e V Z 6 c j N E R 1 d L T W x Y M F R 4 T 2 l K W W 1 l K z V Z R z N B e F R s R W 1 w Z G R H Q U 1 G Z T h S Z G h X T 0 1 O b U J B U n p Q d 0 t r d E d v Y n d j c G 1 X T m d F Y l g 1 M X N V U X V F b i 9 r V j h s d 3 B y R X N 0 N z F t a 3 J H M n J l R X F S M C s 5 Y V l B N U x T Z H Z n S n J K a j k v Y 0 p C T 1 l J Z T Y v S z Y 1 b 3 N Y T m J 4 b l p l T k k z T l h 2 Z m J T b X N i U U h F e m k y T G t N O H F S b H l R R j B h U U 5 2 W G F W O D B X e E V M Q X V L M n V w T k k 3 L 0 h y Q m R S a j l u U k h M T 1 J Q U l J 4 T X l N Y T k 5 d G N 5 c H B F d F h 5 a X p S S j F 0 Y z d M e H J s V k J E Z k t H W j B V O H R F d W R s a F h v e F c y Z 3 c r W V p r c W F n a U 9 2 e X R Z W n R T S z h x Z 1 F o S 0 9 F N V d F W l V z V H Z h Q z J v Y X R 2 U i t Y U z R z Z E p N b U t 1 c E h D c 3 p W M E w 4 R W l V T W R Y V 0 x J e T B U d 3 Z 6 U m 9 V d W x L d k p n V y t y Y 0 9 T M W F G c F h q b k 5 t N F l p b U x s T F l 0 W G 5 R W m J Q a 0 Z J Z W 0 v U E 0 y U m J q M 0 Z W N 2 R L e X V 3 b H p j S m h 4 W X B U T m 1 h V k N N N V F 1 U G 1 a N U l 6 R m 4 z V E x U d G x a R j V u a l J U R m 1 K S l Z 2 b V d 2 R W 9 2 Y k h l U 0 Z w S W k 2 R X Z 4 b 0 V i W l U w V j d k W U 9 q T m J V L 2 d E a E N L U 0 l D c 1 l R W V B T Y 3 R U W X p F R F U 0 W E 5 h T k N 3 S T h q d l V i Q k 1 a Z i t 4 a G 1 T S H N q e j J x O G c 4 N 2 N x M 0 1 R a V B F O H l H Y j N Z W m t j U T d F T E p X e W x 6 Z 3 B O d 2 x X U 3 R K M m 5 h V m x x U m F T e D Y 1 R U x r Q l F D L 0 I 0 Q V V J U k d u Z G N O e U E 1 b 1 h 1 T H l l d l k z b T F l R l d 6 c 1 d T M 1 h Q Z l Z p e H R 0 a W l 2 T j J U e H B S V H R v W j V a V G 1 p N l B V U 3 h p U 3 U r Q m Z N U 2 l u d E Z z Z C s x M 1 A x Y X B R V G 0 0 K 1 F N V 0 R x a 3 V R a W d J N U J j N k U 5 R W N t e F Z U a F N J e l R R c j F Z V E p Q a D d S a W 5 F Y z Z 3 U m 5 x c U Z t Q 2 N Q Y 0 E 0 Q W V N R W p I T z Y w T W 9 3 V H F N M l N D b j g y V W k 0 c H F 1 N W R s Z U R a R n B o b T N w N 0 9 L Y V V K Z 2 5 D d H R G a 2 x G Z D I 3 Y V Z i Q 2 1 F e E V 0 e X l N M 0 1 X Z 1 J T O U t C c n d n c H B w Q U F 0 Q 1 p M U 2 t o a k 5 1 R k Z y b F p R c H N 4 U G s y a U c 5 M V l J K 3 l z a U g x T n p W V E l x c m 5 o V l J 0 c E h D c l B 1 U T l s M l l P U 0 J 2 K z R X c m 5 j c l h J a E N p d l N D Y X d T R m d V W n F W Y j d 2 Z U R 3 R 1 p 6 e E 9 0 Q X l 3 N z Z m T m x C c j I 2 N V R P d l l p O V p H a m h F N F N p W E l o Y U J N Q z Z R O E p L b V Z S a m d C L 0 Z s e T B z N D Y 3 W l F Y a G R x c E p m Y l N H e E Z P Q k k 5 Z U w 4 R 1 F K O G F S T U I 4 L z J 4 Z 0 9 S S 3 d n N 0 5 F T n d r M 3 J V Y n B q R 2 N 2 W H l M c S t N d U Z F S n Z B N j F G U U 9 P d 1 V a W F l W R 0 w 1 Z k 9 p R U x l Q W h S V H J F V E N h c E d N W U s 5 c k U 2 b m Q 0 U l o 3 R 0 J J a j F Y d X R W U 2 9 1 T m 9 a N 0 c x W G R 5 R T d s S G l W W T h Q a W x J d G l j W U g 2 Z H p W Y l g 4 V l F F V m p Z Z W w x O W 1 T b E 5 R Y j Z 3 e n p J a W Z h M 0 4 z e E M r V U d i R H d T Q k F o U k N S Y 1 d z U 2 l L T 1 h o V F J T W H J U R C 8 2 d G F K W l J 4 U n Z 6 a 1 Z T U V B 0 e k 9 r U j F z b G N 0 d k h R S 2 h h W k p N a F B O d m F y S E x O U T V x d F F X R 0 I v a G p F Y 0 o 4 Q z h L R T R D S m p 4 Y 2 l E V 1 R j Z G p Y Z V h G b l N L Y T V Q N 2 l 4 W U c w d H I y N n R i U H B i N 2 I 5 b l J x V k l P U C t Z N W J Y O U J r V l l 4 N U h M K 1 d M U m p Q c 0 p r N G p 4 K 0 1 2 S 2 h u M V h 5 d H R v b V d N M 2 p r O S 9 V W X p Z W E t 0 K 2 R 6 S 3 R h T l M 1 Z S s 3 W E 9 Y e V M 1 b X R l R 0 h u T V Z W e l Z V a W x M N k 9 C e W c y S W p L S 2 l v a n I v U E t 6 T W N S Q X V N T l V m e G d x Q 2 w v Y W p m S T F R b X J K V F J D e m p U L 2 l o Z 1 N N U i 9 W T n J p d 0 I 3 W E 5 S d E 5 4 U E 4 r U z R 4 M 2 R X W U p H V F Y 2 b F B U Q 0 w y S 0 V j U j E v Q n B v d k F 6 U G x G M W 9 K b F N B R k t 2 c 1 J C O F l l R V N k a l J D N 1 h z c n N r L z d E T V I w b T g v S W t J W V N Y Z k g v V m x t W U 1 J a F V G Y j R I Q m p Y e G J O d E h Z Y 2 V 0 N X p N M m d X S j R 1 O U w y N T Q 0 a T B C e k x K V E h r O H p u Z G p N M j R y b X k z V m k y c 1 p V O D d q e j Z L d z R n V l d R K 2 E y U k V Z M y 9 2 a 2 h t d E p O Z 0 F X R l p L c H F n R l F 1 e n p j T W h U T W t H c V h X a k t K b X Z 3 b T g x S l R W W D h k e T Y x Z E V Z O V R j O V o x V E h R e F U 4 R T F S N m d O d W N U M m J X N H Z s Y m E x c E x k U 2 1 o V U 1 4 N G d z V U t 6 N 2 p T Q V l j d 1 I y T 0 N W a 3 p z Z F l 1 O G l r W V p h e F Z F V n l k a 0 x I T i 8 1 R E I 5 V H E 5 N 0 8 y N G R P V i 9 G V V V n V j h 5 U 0 g y Z W s 4 Y W 8 v a 0 M y V j J O M k 5 l S n B P T W 9 2 a U Y 2 b k p 4 R V o x U k k 1 K 1 V J O G F 5 Z G N D c l d 5 W l J W V l d R K 2 F M a n Z 5 b k s z V 1 N Y Q U J 1 S 0 Z j a z Z 5 a G Z M N 2 8 v d W t p Q 1 Z a b k U 4 U z h r c D V u c H p v Q V U x V X F n M 2 F p S k d 3 b 3 J I a 2 F r O T h h U 2 Z N R X h 4 U E 5 G Z U E 1 W W t M Q l U x R F h 1 d D B K d y t L d T d V N 1 E 1 W l V K S X g 1 Z m N Y R X h H W D V P c V d 5 d H d Y e X J 1 V F V F S n B n c D B S a 1 J u b m Z 0 U l V H N m t 3 S H J X d 1 d t V m d l T E V S N X V M U l c 2 T E 1 o U j R P S V l T U m p y Y 0 Z z M F p v Z 2 d y Z n N 2 b W h C R j N Z c V B B V S s 4 c F N x O V p 6 Z D V Y W U x h W G V y S X N p U V d t O D B M N 0 V l Z U F x b n h h a j V p Z 3 N G c V V p V G h B c k Y 0 d D Z L M X V H V E 1 2 e D l z Z G 1 l M U p k V 1 N z d F Z M e k l U b G x t N U V m L 1 J W d G I z O D E 5 V n p n a n p K d X h F a U U 1 a n N j d G 1 E U X p S c 3 E x R X B J a U d U V m x K V z V y a E h 4 L 0 Z G b l Q z M 2 g 1 M 2 R s e W U 4 R 1 Z T M 1 B m S m 5 4 W T J N a W V Q R 0 N K a E l x b y 9 W b G F X U n J O e m 8 r W k N M b z V P L z B 1 Z 2 9 W Z 0 5 0 a U Z 0 N 1 h F U 3 Z P R T d 3 c V p v e W k w Y k V Z d D R 0 Z U t t M m 5 p S G 9 x V U 1 W a F B Q a X R k b 0 V p M 1 Z z T G M 3 O F F q U F R y b S t G M G x 5 T D R N N W x 3 a 1 B M Q U J O O H B 1 c z d q c E 9 p M X d O U z Z D Q 0 t q T n Z N Z k w 2 b 0 l i S W R D S G t 6 R E h X Z n V k a 1 U 5 S l Y 0 d z l k Y n l y Q X l 4 W X h y Z y 9 3 S m l E b S t K W F N X V 1 k r e l B J b n Z o e E R p d W 5 I Y W J y Y k 9 u d G t k d k V Z c V B 1 N m 9 v Z 1 J C T D R 4 U 1 h H d T d L R l l 2 Y W 8 5 V l l I U n J X S m g 1 V T Z M W k 9 S U m h U e H B 6 M l R B a W N Z b V M v Y j h v d m x S N 3 o 5 a G J L R z B 4 N F Q 0 a 0 p p R m E 5 V F N V d l d l L z g r c m J s c X Z W d G Q 1 Z F B s S j J 3 R k M 0 V X p I c l F p V G 1 p a 3 M w a S t W R H B U U V h Y V 0 d 4 W D l P T E 1 h U 2 J s V V p 0 Q X F E b D R w b D R x b 3 N G S 3 F O T 3 V Q V 2 l s b H B z b k R 4 T U l 4 T U 5 G c l Z i V z R q Z m Z j N E 5 T b 0 V u N l J q S 1 N x N D Z q b j g 2 S k p j O G p t M j h Q Y V A y R z Z z Y y 9 K c k p H N X d y M V R w S k l r d 1 c r d 2 s 4 a k h 1 W k h 6 L 0 E x b D N U S G p O S n F 6 T G g v e W l 5 N W p Q a T l r R 0 1 s d 2 t H R W l p T E x W T F p i a m 0 4 c T J o Z E F v V H F O N V g 4 d z N W M T R S a z B x c m V G N X g y U m s 3 S z R S a z R i b G 5 q W E w w T V h h c G l C b W 0 5 e E l 3 U 2 d G S 2 t Q c T R N S G 9 C T F k 5 c 0 Z X R k t z c 3 F W R W d H W H N V c H Z n b W t G d C s 2 N D N z Q k J V a W 5 p U E Y x T 3 U 3 U j h W c T R 6 O G V h Z F V q S 1 p Z R n U y Y k 1 2 b n h V S X I 1 Y T k x V T N l R F d x L z V N c 3 c r S 1 h l M 1 J D Z 1 M x Q 2 5 k Z E p Y M k Z u W E N x U G 9 K R j F X M 3 h i S 3 l 1 Y W V v e k V x b D R M V E x q a m 1 I S 0 V T R 3 N U Z l N G W n k z K 2 d l d m p s Q z B w d 0 Q z K z B U a z h G Q X N U R 3 V F S V J t U W J j S l k y b j I x M U l 5 V k R 2 Q W l Y S F p j R T B R V F B p e W R D U l R H Y k U y M j R q K 3 N K W W l Y M V M y V y t U Y V l W M j Z V N m J l S V V t N 0 t 4 Y 0 x J Q X p Q b X l t V W l u c T R Y M k h 3 U U h v R 1 R z Z 3 o x R U F u V E t o d 2 F S a E Z X c n Z t c 3 V J Y U o w W H A 5 a 0 F t c E 9 J O E R z c z R M R 2 9 F S T d 5 W k d 6 V j V 0 T l J a Z D N W c E p 5 M 0 t Y M z R a a W t p V W N n b F J r U E p D d 0 h H d E M 0 e j h z S T F F U l h l N X V S W E N j W F c 5 M 1 Z s R U l h O E p Y d G t z N V J V b U l 1 a 2 J J Q j F P S m t U O V h 0 M U x X a T l h N z d 5 c H B 6 d D h r a j N p a V F v U W J v N U h G M m F H Y 0 Z t b 3 N D U j d Q a W 1 z Z W g y d m 5 h M l d 0 M 2 4 z S U E 4 N U l 5 b E t a V H p K N F N 5 d D d s T W F 6 a W l 3 U D R 1 Y W h m R E 5 k R z F P d n J K N F N Y S F d V d 2 h M S G 4 0 Q 2 R S Q X V y e G h x d D J i Y 3 N T R k l B R U J T T U F i b V d u T V N i Y l p y d E t Z T 1 p s V E p u Y j R w T E N I V n V P M T V 6 O S 9 q a E p y N H J 1 M E c 5 M W J v M T J r d 3 d X e m N p R W N H K 3 N y Q 0 1 l L 3 d K Y U 5 j c X N J c E t j Y 1 F T b U N w b X h L R F F N d V U 2 S V J 5 S U d i T V U v c T R 6 c D R H S W c v T j l Q Q k R w R G N 1 R U 9 j V E p 4 a X d y e k 9 H d H F J O E d Z R l J L S 2 h N K 0 x H b E Q 0 b m o 1 V l d L S k V x N n J K Y m Z K V 1 p k d D h x S z R v b k 5 Y d j Z K b E p 1 T 2 8 x R k p t R n l H c X B Z M D M w U 3 B P c l c 2 e G 1 E a 0 Z m Y 3 d a N j J N V y 8 y R V p M W W V L Q 3 J s b n B p d 2 V Y Y m R n a m Z T a E d 4 U l J L Q z R B M D F t e F N 4 V D N C b 1 J D N m p o U G x C Z k Z p S F h 3 c X J Q S G Z v S n d 3 Y 3 h 0 U n d M c m J T U W N 1 V E Z X M G V n Y V N u c 2 l W b k t H Y 0 F K d 3 d j M T U 3 M z B V c E t Z c G V L Q l J G b k J n b m F U b V J N U 0 R 0 c 3 R D S m k 4 S 1 p T R k l 2 b E p v R 1 V m Q m 5 C Z U l p U T c y V G x L a H p h b k N Y R n F q a H F E L 2 0 3 c 3 l I c m 8 x N n l 5 W k N P Z W 5 p Z 1 F Q Y 2 x W W V p Z S j V T R T l T U l Z p O G V z V 0 Z E V H N W V G d Q W j Z w Z V d 6 M H F Y S V o 4 W F F 3 N 2 h K N n l E U S t 0 Q n N o T U h v S 2 1 y W k x B e E l F b V g x Y k l U Z G x a Z 0 x U U j R S M W p Q d E Z i R D h Y e F d D a 1 h Z Y U w v K 2 k 3 V E J r U k l J U m 1 a V U V 6 L 2 t U W n J X b X R 0 Z G g z T m I y Q m p P O G Q r V W t R e V F 0 O U Z T S k V M U m N K V 0 R G d X o 5 Q U s w Y W 5 B Q U Z t c 3 B Z K 0 1 y Y X F G W n h 4 c U t s V 0 1 H U l o z R V V N M X B E Q W 1 l Z n Z r Z F d w M X l a W T B o N W N r Q 2 J D e m Z P e X J X T T I 2 Z U R T N 0 N 3 W U 1 0 b W x L d G x M M G 0 z V m x L Y W o 5 a G J x Z G 8 0 Y X d r V z Y w c 0 l u N n R j c X d C M G E 3 T l B X S U x K d W p T T E c 3 T F E w Q l R t U 2 1 v e j B F T E J z Z F J x a X U r M l V V Y U Z E b l F i U V N r a 2 8 4 d D Z T R V B E a 1 d h U E p X S m h k a 2 h B T E x R U U d 6 c 0 F w V k h x Z 2 l t e n B x d 0 0 4 Q m F G M l M 0 S m 5 l W k x K W X k 4 N m M 4 d 2 8 2 R W t 1 R m Z G U j R r S 0 U x S z B T V U p x T V c x V T R R U 3 d n a E o 3 W k h 2 Y k h h N 2 F Z K 0 d 0 Y n B s b 1 Z n a 0 9 T M U F K d U V h d G t q b U J Q S U 5 O a F d n M 0 N Y R j F U N 3 R z a i s 3 S X V q U k x U R U p V V 3 N Z b G l z Y 0 F p Z E Y r V l V E V z V V Y W h D a H R Z d 0 d 2 Z V N p S 2 0 0 a U 9 O W U x O Q m 1 j Y 0 F D V V V s b W h h M V d N d H R r c k 1 P b T Z T R U F K Z E N x S E 4 z U l l 2 M W h 1 Q V J R a X E r U 1 F p U W h 1 Q j J T a U N a N E x t T l N Z Y V V U M l d D a z F F b G M r S j U 4 V T h 3 R m h l W E l I Y 3 V 0 V F N 5 Q i 9 W e E R H Q 1 F U M H N Y N G l k Z k x H Y X U 5 V 0 J t a W l q U m 0 x U 3 F K U G F 5 a 0 1 J c 0 R p O G 9 N a D B S a F h G N U V y b X d M U E U y M E 1 2 d W t y T X V 1 N l E 3 W E l 1 d G 1 C d G E 1 c H M w V m w 4 V 0 1 T a W l M Z k d L e V J X S 3 N y b H l 0 V S t E e F l C W G d h M 0 Z R R H d H Y U N S U E l q M n V a T 2 1 J V n R P O G Z G N k t s b 2 t N R m x k Y 0 t a b G d a N 1 p F a U t s V l d z U m d H V F F G Z T l u R 2 l 4 Y z B z e U h K e X d s S F p v O W l G W D l u Y 1 d t R T V X Q U l o S 1 Z J T 0 F p R n B S Z z l l b W 5 k e m R 2 d i t Y e G l D b V N L Q n B 0 V G l Y U U N Z c 0 Z 0 R 2 l 2 d l N Z e F V I a G g z U T Z 1 M X B P M X B I c T d R M 2 h m Q j B k U n F T R X p H M F g y b G F T Q 3 E y Q U l w R k 9 s R W 1 B c 1 p H U 0 V l T U x F T 2 N U c E 9 D Z T l 1 Y 3 J 2 Y 3 N G Y 1 Y x M 2 x 0 Q V N h M 0 V o K 1 p k W T Z Q Y k J O b E l J K 0 o y Q 0 F z K 1 V x M G h r Y 2 1 O Z 2 E x a j h p V U c 2 V m R y Q 0 E 0 c 2 p s O X F R e W F 2 e F F G O T l P Z U F z N 0 l 5 b D d Q U U Z 5 c T B q M G h J Z 2 N j T n B j e W 0 5 W m g 2 L 2 R E T l Q 2 e W J a S D d T d 2 J p S T F l N k R Q R 1 J J V D R 5 e E V j T 2 h W Y V l B O D R j Y T E 3 c n M w S n h Q S m l M d G J Y O W t r R j V 3 a E h o Y l Z Z V U 4 5 b U k 0 O H h M d F V a Z l R E S k h 4 V l d m U 0 V 2 d E p I a W l M e m R m W j B 2 T 1 Z 6 N H B l Y 0 1 h T X g v c k F O d E l D U W t C Y m l 3 d E h r Z 2 x p b m d y c W J R N j U r Y k 1 L R H h C a n R k W U p H V E 9 3 a X J U S W Z L V G 9 w e W d l S F h S U W l u V T I 1 d V l k b F Z j d 0 t v e W F o U 1 I z d U J a S z h U a V F v e V Z l Y z Y 0 O U 5 J d 3 h o c W 5 o T 1 B B R m h u d 0 J B d V h V b T V N V z N S V 1 V G N X d z U T Q r S 3 M 3 Y X B V U T R S Y 2 d p S W k y Y 2 x C R H d j T W w 5 Y 3 R a b G 5 4 U k I 5 S W d S N 1 h 5 T U w 4 N E V T c 2 h L a H k y U T Q z Z V p J Z 0 p 2 T U 9 p a D R D U V k 0 a U t p U 1 d R U 3 N E S 1 V L Q 0 p C M 3 p P b l V S d 2 l j d H B w c D V 4 M T J T b m x l b 2 x L d m h s d W 5 l Y 1 N z R E 5 1 d l h P O F N a Y l N 1 d l h E W H V H Q 1 l h b 0 N 1 W V d R S U V U U U Z L e V R V K z B O W D J 3 U T J Z U 1 V U W G F W a E 5 H c l B C Q 0 Z z T U F x e n V X N n h E d H B z T F h r a k V r Y 3 I r S 2 Y y Q k 5 Z c 3 d K c n R X R V h r V F M 2 W W R 3 M 1 h v S 2 V E S H Z M Y 2 N h d E U v S 2 1 G b z d Z K 0 1 L Z X h q W D Z M W l V x S l N V Q X B k a m J H R 0 N O U k F M e l l 4 T z h 5 d U J W W V F S M X h C S U N D M W d 5 Z 2 9 R d 0 R x c j F k T X J u S m Y v T 3 p H N E p T Y U d Z M W p v d V R G d 0 J v O W 5 v O W o 1 d n B j Q 2 9 O Z X p P N m 1 D M G p L a 1 F i W k t Z d l p J a W M y U l V r M 0 N v b X Z N Y 3 h h V l J P T z B p b V J Z Z 2 1 x V E 9 V Y W l R T G 0 z W W 5 1 a m x z d W t m c U U 5 e W l E W E h D U W t o c m M r b T h r S X h K a E p 2 V G t M V U 5 n b W 1 a e F N Z a m U r W k F L R m x O b X N D O G 1 R S V F v V G 1 m Z 2 V 4 c E l K T k R l b m h Y c U l G a n l P a n o 4 c F R 6 V F J Z V 0 x T N F U 0 M X h W R n J 5 e E t 5 Y W N v Q m x K U 3 V Z V E J B V k x V O G 5 n c E V i U W h v a m p U W V h Z N H B a T z E 5 d l Z r M G p 3 e D R Y N j J a a 2 F z Z E Z G S 2 V M a F l 6 a l Z 3 M 2 I 2 e V R z R 1 c r Z n Q 1 b E Z N e m N o Q z R s e G V V b 0 F 0 M F V 3 e T Z x V 3 h V a W t q Q V d E W U h O b H h O d j k y T G o 0 c k J J N H p B Z 0 k 4 U n F Y a 2 E y Q 2 w 1 U E V s T 2 4 0 V H d r N 2 1 4 M H Y v d 3 N p N D J 6 R H l v a F N M R k J z V W l H Y V l s R m l 0 b E p 3 d X p H e U p H V 2 J z e W U y R 1 Z P N U R M W X d W T V Y 1 Q k w 4 d n Z n S W p p b 1 Q w V V p T U m V P N m J P S E x M R z B 3 W m N U R G g 0 S k 1 a S l N H O G d Q a z N U U W l E U T F 4 W W V 0 O X d r d k 9 M e X B U U n R y d z F p d 3 R D c 2 J H M U l q Y m J U d 2 h W d 2 5 o Q 0 Z C d 2 J 1 M X Y 3 Z E J X U z R C U X J W Y k 5 M Z E R B T E 1 X d U 8 0 c 0 s 4 b H p Z b F N I d X J Z Q z R G Y X c z e m 5 r O U x N V 1 p 6 T H Z 0 M H E 1 a k V C Z F V 2 V m E x S 3 J n c G h i N n B O S m h r U 3 p H c 0 x t b k I z S X N i R F R p S U U r e l h D Q 2 R m e E V x R E Z i N l J u b k x T U i 8 x S 0 N 5 M H N i S W N y N 1 N F a 2 p p a W F z b F l N e l B j c W 5 J e T F r e j R 1 R 2 p Y Y m 1 5 W H F s M V N h W H l 1 Z 0 c z Z 2 h I e X h U T X l a N m Z T b 2 Q x V n B I T 3 l E N j R j c k J 2 M E J p b l d I O W p u Z V d I Z G Q 1 d F R t b U N H e l N 4 R m 9 B Q l h q U X l i M X p P T X A 5 b l N Q a l R R Q 2 5 K M E 9 i Z z N D N 0 N S W l h q a l R l b 0 1 4 T 3 R p R G N h T j N w S 2 d q d U Z h U k h o a 0 N C Y m F K e H d U M k h y L y t 6 U E w 2 V m 8 r V k Z F T F p K U n F W a m g 0 d W 1 z e G p m b l R X R 1 R a M m x 2 W D J 1 T 0 V 4 S W 5 o M V V n Z D I v e F N U b U p R M 2 x P d S t 5 T 3 M 2 V j J 4 N H Z 5 c k 5 Z M F F M O V N K O F R V S T Z n Y V h r N j N o M 0 p a W m N 4 W G h Z T k Z t V F l m Y 1 R 5 R F p a T k F l Y k Z Q V 0 5 B M z R X d F N S b E F N e H h a U k l z S H M y O H J a U k h r S l g w a W N F R X Z a d E V 5 c G o 5 b G p i b F d a R V B 6 R 1 J x d V Z K Q m d u Y 2 J Z N V d j S k 1 0 M V R C a G t U a 1 l U Z W l N V n N 6 Y U E 5 U D J G d y 9 j U k J j R 2 Z x V k l v L 3 B T T W t s U 3 N K c m x m Y k d s b H l Z S F J a U F l W b V l Q S G p o S W h 4 M 2 d w U k F M U l Z o e E h 4 e j N 1 b l l S a W o z S 0 J Z M 3 V n R 1 A v N m h r W n U v L 1 N o c F J r c E M z M W N q W V p x b z l G R U p v b k d a U V F M U V V F U j h N d 0 5 S a 2 N T c D N D V V Z R N l l Q M 2 M 4 N T R B a T l z Z 3 l l Z 2 t C c U h v T T B s N 0 J M b W x t R m U 5 S 0 p w b G d m b T d L U X F a Q 3 d 3 T j A 2 c n J i c X I 3 S 0 V q S E J J d E d K M G t 3 V H Z k M n Z K a X J 4 b F F K Q m l P W H l 0 c H p 2 b G d p M H V a W m 5 G Z W p z V m F N Y 0 s 5 b F N N b F F t M H d 0 R 2 l H S l B X T 3 k 0 U l l B O D J F Q T V D R m R G a z J 3 M k 1 D U m l F e X p J b W 5 J S W c 1 L 3 h L Y y 9 s U k d P U E l h T n h W S l d S b 2 N o V U F x Z G 9 3 c U x q c G R D V k x n e X Y 1 V U V Z b V l W N W h Z V F Z M a E p W N X N U d j J F d G N M V 2 p O Z D d L M X B a S 3 Y 2 N 1 l 2 Y k M w Q l h r V U N j R S 9 y Y 2 Z K Z m V Z a 0 t V V z R 3 S W t G Y 3 d I M H N F d k F D d W F F R X J B W E J u S W 4 5 d E 1 j W W R u Y j J x b G l O M W p u a X J p Q W l Y Q V N U e k R s Q V Z z U l N S S T Z k U m N H Y 0 p I d H N N Y z A 0 U V Q w T n g w e k 9 z V 1 B E W m J k a D V T M 2 d x U E h q Z T N L W U V T W E o 1 T n U 5 T E h t a E J J b 0 Z a b m 1 4 V 3 l 2 e H M x a 2 5 P V m k 0 V k N R Z 1 Z L a j B x Z U F 2 d l p C R G Q r c F l 6 c 2 5 J S W t M V G Z p O H p C a V h S b H h K e W h w b m V i d X Z M T z V P M 1 o r L z h G c V h l b U N t M i s x Z H p j S G p 3 d 2 V 0 S W h y c m d x T n B y U E p 1 N 2 x 4 V V l p M H p K b k d j U 2 J 2 T n F n c X F S d 0 x z a k N E Y W p k N H R 5 b U 5 3 c V V U Y S 9 E d V V y b m p x V X J I W S s r Z S 8 x Y y 9 I T E I z Q j N 0 M 3 N I Z X Z G R n F a d l h 0 e k 0 2 N U 0 0 Z l V v S l F w c F d 3 b l d y Q j F l W D Q x Z E 9 6 R z N D Z k 5 V S G V G N W t N Q j R O c G l 3 Z 0 9 4 S k h n b k 9 u V V p N e k 5 t U 0 U 1 T 1 B 2 c 3 Z R Q 2 9 X S 1 l P b H h a V 2 1 G c U 0 y b E t N d 3 N P Q n V T V F F 1 W k V Q T E w z U E l D Q l p K Z E k 1 R V F u R z N a S 1 N 2 U n Y 5 S 0 t 6 Y W c 0 V E N V d D F Y S W p Q b D l 5 e E t 2 T E t H U V R z V m V N S F d u S z U 1 T T d p S W N n a 1 V J b i t E b 3 Z P M l Z u W F R a S m 9 W U W h D N G F W T G F 0 S S 8 r N 2 l z N 0 x m c z R l W E d T M V p 5 R T J F d m N t V U V Y c D k y N F R H c G Z R d X d n Z 1 F 4 W E R B S 1 l S S U N I M 0 5 N N E p Z Q 0 Y y a m Z C T D F P T H N Y e k V O b G d a R k 9 T S 3 R o d 3 l W V 2 V C c 2 F 1 e j J M S 0 F L T 2 J 2 R l d I R k s x M m t l d E 1 w b T Q x M 0 l T L 0 t 6 T V Z w W S t x Q k x o c 1 M 3 a F J T S n h H N z R 6 a E Y x T m N B W X h h Z 1 V L R V Z 1 W j V n b W U 2 T m J J U F B p R 0 N V W V N U a j V t O U Y 3 c U x S c X B V b W h 6 c m l C T 2 M v T k d 5 N W J s a m p N a m J Y R k R k M l Z P b D l v Q 1 o x M j J R S k h T W G F J U T B j d G 8 x Z 3 d s M k x Q W V h O b k J s T H J B c n p j R m w 4 d E s x R j l P Z W V r b 0 V X b U F t Y 2 M x e V h j d l l q d 2 g 4 T n F 5 M i t B c 1 l o c 1 V S e G p H d 2 V E W X p M Q k 9 p R E R K Y k t o R k g y W G M r c E s w S n F 4 Z m 5 l d k 5 l Z 1 I v V j d t N F Z o a G p Y d m J n a U x H N G 1 U a 3 J D U m J 1 Z H l 1 a m x D V U V w M m t a V 2 g 3 Z 2 J p c V N D N l Z H S E 9 4 e U 5 x M F R s Q l B k U V R s b E 0 5 d D Z r M z d F e X N 6 M U 1 V R W 9 C Q T V 1 R U 5 n c 2 8 x d 0 5 K a W N 6 S n F 0 W H Z 5 a U k v T l l 3 R k N w R E 9 Q a l p h V 3 V x V E N O U k 9 S Y 2 F T M H d I b E l n T F E 0 R z h h U n J B Y 3 B V d U F 5 d 0 h z Q n p B Y 3 F I U X l t Q T V u Z 2 1 t W l R D c l l E U X V L M U R o U 2 t T e H d s N V h N T W V s R V h 2 Y W J T T l d n O W p a V U h 6 S 0 o z e m h N a W Y 3 b 2 5 z d V p D V l h J c U l J a 1 p T Y 2 c w d k 8 y d G 5 T c z V a U F R h N m Z D U X R J b F J L T F l D T E I y U H p F T X J p N m R J U z J I b G p F S 0 h 0 c 2 M z W m k z Q n J p Z W N O Z W l q Q l B 5 T D V x Z l V J O U U w M E l W U 0 x C K 3 R L N m V I c D N I M k d x e H J u V W V o Y 3 A 2 V U 5 r S V N V U l R i Q m 9 3 V F l T d j h k Y k Z J K z B q U 3 R W M j B w O E J a d n l z R l d Q V y t W a T Z X Q U R w T G h V T k I 3 V V V 4 a z F V e H h z N j d S S 3 N X W V c x c 3 c y a F B 2 M V N T Y m p S S H B P Z 2 t o d k J 0 Q 0 t X T 2 V 6 V W d 4 W l l y O V d 5 a m 9 S e D J 0 W j B n S j V G U 3 N 6 d 2 p h W E p 4 e E w 2 O G 9 S M G t o T E d o Y 2 5 z M E Q x a E 9 J K 2 J M a j V H Z E Z x T 0 9 B c W w y d m x U V j J 0 U 1 h P Y 2 h X N W h K M l p k V W I z Y X A y V z d 3 V U k r S 1 g 2 U D B N b 1 d T Y 2 0 0 a 0 Q 3 Z 1 Z m b 0 l z Q k N K W D J 0 Q k V 2 d 0 9 6 Z U Z 2 W T J v R 2 5 K M n A r R E N U M X Z L Z G V O T m k 2 L 1 N a R U p a b j J U M V N H c U F y U k N x K 2 J I R 1 c 3 O T V V V n Z r c 0 9 4 W W J h R F d t W H Q x Y U N U U E h J Y 0 9 Q S W 1 V V 2 x V Z 0 d T b 1 d 6 a E J N a U U y e j Z z T T J R N W o 4 T m J k T V h K Q m d n M m V n S l h y Z 3 h o e W R L Y 0 p B e X U 4 U W 1 y U z V i T m 9 K V k h J W j J 2 d V N Z V j N s Z F N S a 0 N P M X Y 0 T 2 N G Y X p K N m Z s W n h k S k p K Z U 9 P M n l U Y z Y 2 Y k p Q e U V M U U R M U m Z M U n J a U E l B e X R s N m o z N E J N V 3 F O M 2 N L V W h 0 U X R G Z 0 l 4 Z W J Y V G p u T n h 5 R z Z h T 3 F J U i t 6 T k d x e F d D W j B K V W N h a m h O c X l t a F h L b m p o S 0 p 1 M U p 5 R j J n W T M 2 N U l V Y U k 5 V F J C Q 0 4 w N n h G W F N Z W W 5 N Z C t j R m F a b E l F S z R k Y T V R c E g x e D Z Y b F k r V G F N N m 9 F U 2 V I a H N h W X l R V m c 2 a E J D Y 2 M 2 N S 9 x T z Y w c G t n b X B C N 0 V W K 0 l Q T k s v T T R a c V Q v W V g 3 Q k Z V Z T N F W W 8 y b D N y T G J B M 2 x V e U J R d T J Y a V R T W T Z M W l h O c j A 1 O F F I K 0 9 K V W t J Y 0 d Y U j N 6 T D N 0 W F h a e E F r M k V 6 T E x F d z h V R X B H T W t 6 L 0 x s U k s 2 R U l o c 3 M 3 U T F I d V V L R F N i T X F l V m Q 4 b 2 p O U E p i Z 2 h X Z 0 U 1 N k J v S 0 N w c H E v d V F x M X g 0 Z G 5 D S m Z O Z 2 R h a z Z o Q k l i W G V 2 V k s 3 O W 1 o a l h h R T R p V U x v O H V L a 0 M 3 T V J x a U 8 0 L y 9 M Q T F B S G F z S G N z W H B 6 c n R j d X p 3 N z N 3 e m F u T 0 J J S j M 1 V j F C d 3 p t W V V a d 0 p n b G V v O H R 1 b E x N d U c 2 V 0 0 5 a 2 R D a 2 t r a 3 V K W W t 3 U m R S V 0 9 j N k h 4 a U d Z T F E 1 L 3 c 0 Y m h D d l g z Q X V F R G V X U k 5 L T H R r W k w x Z U Z m N X R O d G V P Z X V 5 V j h w U W Y x U W 9 V Y 1 E v d G V n Z T F q Y T V j d n l p T 1 F Y T F c r a H d 3 V n F 6 d G E y U X U 5 O D B F d T J x b j N i Y k 1 H Z G R O a 3 p 4 b V J r O T N G d n d J O D R a a n N 0 d F Z W a G J X R 2 F 5 c k 1 5 V X N 6 e m N T W F p a Z G 1 l W H F U b V J 2 S H l D R 1 Z m R k V y Z X l 5 e T V m c m d 5 b W V w c X c x U 1 E 1 W U 1 R Y U h B U X c z b n h 0 Q z d z V T J H V 2 I y e l V B N F J i a V d P a U R V a U d Y Y m R 3 O E d s S T V S c E x M U k 5 u S W F Y e X F G c E R M c n N 0 Q U x n T z V E T 1 J 5 S 0 x S U m 4 0 O U Z P M k 0 x U k x I V k N q b n p j Q k V p R 3 J N R W s y Z W R t Y V B a b j l R M m V G e E M 0 c l F Z N T Q 0 W T Z 6 O X p 6 W X R n S U l j V X d t V 2 t 4 R G k 2 d y t a Q k s z V U l i T V Q 2 Q 0 w r Y T F i b n c y d G l v W G 4 5 U l B J N T N M Y k 9 z N n B C O W s z R X U 0 N U l 5 b m h i U 3 N M b n B j V 0 d 0 N 3 J o d T I z c V N J N G N V W H J p S 2 1 i V j h a d k l G d z d t U l p j a 1 l N e G 9 Y b z d Y T V J F Q k Z J T V l r V j Y x W j B G Y 0 l J Y k d j M j h u b l h D a 2 N G L 1 V y T i t U V V J 2 e j E x b z V D R T V 5 U T R v T l p 5 N F p B R 1 Z 0 d E l K N m l w e T Z p a U F j c H J l b H Z R a z d J a k l q Z 1 c 4 O G s 1 W E Z C e G 5 N T F Q y a 2 x P Z S s r S W l q W l h O d 2 R h V 0 9 D Q k h X U k N a Y W d O R E Z w N H o r S E J B c E c x M H d K R U d M V X R X Q 3 N t S l l V M 0 t L T C 9 z T 3 k y R U F j a T F u e D V m Q X V L T 1 p B a m d 0 Y V d L W n Z O e n F 4 Q j B T T X B 0 N X E 5 Y k 5 D e U U 4 Y V p k N 0 h K d U V T e G V W R 3 p H M W Z 1 R k d K U T I 0 U 1 N X U n J E S D V Y T 2 M 5 a G J E V U d q O F Z 3 e V J Q a S t E R m x Z N m t I Z 3 d o T j R 3 L 0 J a V W V j a D d H b m 1 l S m h 4 R X l T M X J O L 2 h X Z m d V c H Y 3 L 2 F 5 d W 1 R T H p M V G R W W j B X V G t x U G d 4 c V p J Z 2 h z Y n R 6 N G F J Y U N 3 R V h Z U 0 p J d V V 3 Y T Z T T 3 d 6 N 1 F s R 1 J 3 Q n d 1 d H p q b U U 5 Q S s 2 c W Z B T 2 p M R z l k b F N M W m J C e F l q e V l K Z 2 1 L Z z Z O S 3 R j R U U x L 1 Y v T X J t Z k Q w N n J B e X o w V z B D S V N 5 b 2 F N V 0 x Y Z V h U N W R 2 d H N q N m 1 0 e H I 3 R 0 t N M k 5 V a j h I Y 1 N 6 S E N B c 0 N H a X V O K 2 Y 3 Y V k w T m d w U m t k a F d X O F R Z U 2 x G b E R X U z l z Y U N Y a T d v S 1 N 5 d V V r U l B 3 M V U 1 N W d m O G 1 3 d W J X O H J h K 2 t t T F E 2 M G V U V F V y U 0 1 t T G N I d E s 1 W m N T a 0 x j d U Z P M m R R d F B x U 0 w 1 Q k g y e l N 1 T X F S a n l K U 2 x P V 0 l J Z 2 J 1 M V p R c 1 l o b 2 5 W Q 0 p o W H J G U z I 4 c 2 1 r V U F C S G 4 v c G N 6 a E 5 v b U 1 Q W l h w N 2 5 V V 2 5 t N m Z G Y k t Z N D k 2 O F V 3 V F R u R z h v U m h 4 e H J X V m F J N k N i Y z c 4 M H A 0 N 0 l X N D V S U U x G S X d 6 T U t 2 Y y t I Q S t T M k R 1 L 1 J r W l Z w Q m o 3 Z z l P Z U p 3 a 3 F y Z z J G N W 5 j S n R m c 2 t m c k d X S E h P U n B J a G g 1 c z l z S z R m V E R a c G d k b G t 0 W n d H R E t s U 1 R P Z j B U S E V X W G J i d E 1 V K 1 M x V k 1 T a 2 l N d T I w M z I x b G h y e n F o S j l k M F V S d D V M U F c 2 M k M 3 Z U s 4 a 3 M 5 S 3 M 4 V 0 9 p e H R n d T R 4 S 1 Z r b F Z 3 R F V y d z J X M H M x M 1 V C b z R J b T A v a D J J e m V 3 b V o 1 U j h C M k F k d G x p d 0 x i Q l d 3 W H N G M k x l b U U w S l l a R D d t V k 1 w W X h I a E Y w Q U Y z L 0 5 K M G 8 y S y t T N m p B a n J 1 U z V w c 3 d E R n c 0 W T J H V 0 9 J S z J 5 U k x S S 1 J I S D F s W k p l U n F r S j g z N F J z a W x Z O U Z o N 0 l 0 M X F U U 2 t o O G x D R k N m Y 2 9 s S X l y U U J K T k 8 2 W U o x a D l T W F J 1 V k 1 D V m N y c l J S U W R o c 0 p r c U N 3 W V p m e j J S T 3 J v d D J k Y z R V T H R W e S 9 T M V p T N E F v c m l V U l N I b n V H d E U r b m d h V 0 0 v R D V 6 Z F k z Y n p I S G V H R l R 3 R k h 2 T 1 p Y Z E p h U 3 J O Z 2 x F N z F h e D l s N n c 0 R G 1 E Z 1 l S R 0 x z e H Z P b F d 2 a W d u M l g 2 a k d q T 0 0 0 U G 9 B Z 0 R 6 U V g z M k R n U k 5 D V l R I N 0 Z P Y j M 2 Y j J G M l N v R n l 6 a k Z I a V R 4 S k t a R 1 R M R m R E S 3 A w M l J I T G V t U F Y 2 V n N r W X N r e G 8 y b V l q d G Q 3 b F d X b 1 l j Y k 5 4 c U d L M z l Y d G l 4 M k c 3 a n J M R H J L Q T d C a E N 2 V E h B W W V 0 d F l X Z l d r b m Z 4 Z D N P U 0 h m Q U E r K 0 h r V E t 1 R 3 g z S l E v Q 1 J J V X h T d m 9 x b H B x c 3 M r V W 1 L N S t S S E l N d z k 2 b j B o e C 9 D e k p 3 R T h R Z l l F a U 5 l S m Q 0 a 0 t n S G h y V T E z L 0 c y e k h H V m w w N F N 5 Z 0 5 V e n h P S 3 l Y S j E x M l I w b D B H U U V 0 d U J K R 1 N 1 Q W J v O V A x S m 0 1 a 0 l O S G 9 K b T R o S X h n V E J 2 e H d j d m J 5 c U x P Q 1 k 2 a k R w V H o 1 Z 2 d Z a V h p a j h 5 V 0 p L M n V W N D d F a H F U U 2 w 4 U 2 s 3 S F A 3 a n c x c H B w d l R H W k F B e n l 4 e D d q R n d v R X B u Q j R u M U J I e W x S b 1 k 4 R T F m S G M 0 c k s 3 N D Z 6 T D d p a l h p b U x Q T z B 2 V G l Z U j A x O H h J R U 5 M V H d P Y k 1 v W n V M a V d s V F k x V n l i Q m 8 5 T X N I Z W t s Z 2 Z S a T l 6 c 1 R S T G w y V z N 5 V m 1 Y Y l Z L N m p D b 2 V z a U V h Z V Z V a 3 N J e F d 1 Q X l r R 2 Q z d 1 l v b k F B Z G x r e H p 6 Z V Z V c W J C V 0 x l c F E 4 T E l W b 2 x U V m U 1 c E l T T k 1 o T W 9 Z W j Z p Q 2 h I T H d I d H Z h b 1 l q c k 8 3 e W F Y R X R z M H l 3 S W p X V 1 R X T 0 x F d U p S M l B 3 L 2 J r c 1 d P b 0 Z F R 3 d 4 e G d N M D B l Y T F B b W R s T E F I Z H d a d E 8 x Q l R O b 2 J s U 1 N K U D U r c V c x e T F t V 2 J s R i t X N U N F Y X J W R m 4 0 b G 9 1 N E N C R n F R e D J 1 Q n k x N T B 0 Z m 9 V d W J s a U U 2 Q T J Q b U F F O W c 4 T T A 4 S V g v N l d 5 Z 3 V C U k p h Z H F l Y 2 R k b 3 B o V U 0 y S T R I T z V p e H B 2 W l l a O V V a R D F j Y U V i R 1 l a S n l F W V B q V 0 t T a 0 x 1 M E d X W H Z W Q 1 N y T W s 3 R G Q 2 b j J G e k V L V H d 2 M F F o N S t 5 Q m t s d E g y b 0 1 Q O H I 1 T m o x W j A 1 V m 1 1 d E x q M n F o V k V l Z m p X R 1 l 4 V T J h V 2 V Z S 0 d w V W 5 1 T G I 3 d X h T Y U F R M 2 h m e W h v V T B y a 1 M 2 R j J w c F l W W l J y c 1 R D Q 2 J v V m p a V G I 0 a T U 1 b V M 5 c z V W d X A y c X B x c W R U d 2 N L M 0 w v Q W N m c X F n R E h P d G N N Y 0 t 5 V l F x d m p X R E 9 G S k t y S W M 0 T F N C S D h 5 N n d T R 0 5 C S 1 V o d 0 N v Q 0 R Q S 0 l 0 S X Z y O G 9 a M F Z v N U I w c 3 F S b V Z r T U x 3 e V I 0 R V N Y c 3 U w W W 5 G Q 2 9 x b W w 1 K z Z z M j l 6 b E U x V D h o a V J Z R j M y d 3 Z 5 Q W x v Z k d n Q n J Y b W 9 k N 2 R u b U 9 5 V V J i S 2 R O M m o z a 1 J q Q j N K R 3 J w d H d B Z U Y 5 T k N w T m x V e X c 4 T X k 0 d V o x O X V s c k J S Q n l 4 W E 1 S d H B O U X J 1 a W h l a 2 x 4 M n V P Z E x E b m R s N j J R d H Y 0 V C 9 3 T F Q x b E U w e G d M Q k J U M E l L V l V y a l R D e F B 1 M H p a V 1 p j Z F V 2 a k V j U 2 s 4 U T J x a k U 1 T j R p d 2 x o a 3 d s T E g z e U x k U X N o a 2 5 j c W V x M m t V V S s 4 d l R k b E x N N D B 2 O F F 6 b E F n c H l z M F B w Z W p I a m p I e m 9 i O T B Y S 3 J 1 c z h M Q 2 h J U m M z V U p S e G V O a H d t V k h m T D d r a U Z l W U 0 x d F p H M j J Q d H h H Y 2 t P Y 0 l a N U l 4 c n l v U X l Y V W N X S G Z h W m N y T 3 V t e V M 0 c k 5 D M k R j c 0 d F V n h T Y U N M d G F L S 2 V q M m U 0 Q k s 3 M z B q N H F 5 M E p T Z T Q z V H J 2 c 2 x y T X V 1 N l d r a W F W a 0 p K a X F s e V J W b E p W T H h n U V B 3 U V J 0 W k 5 F d V l P R W F 3 U S t L V n B G Q m 0 3 b 3 c 5 c V d s b 0 d h U j R B Z G 1 O c z V Z c 0 5 D a k d L T V Z a Z X R 4 W G 9 E Z T J s c 3 B X U W p I N 2 R s N k x K Y m p Z M W N L e W 1 p c 2 h U b T N a a W 9 x R m Y y d 1 l T Z V p E e G d N N k V l b H k 0 Q i t B U G 9 C N k V j b 3 R F T D B n e U x p a l R j U T B V U W w 4 S D h x R T R M N X d D N E N t Z D l x R i 9 S W G h I c k V 5 S W d r T T Z k M n l Q b W h h W U x w K 2 J J V G M 3 Y m t 4 T 1 N q T H d S T X J u M X N E Y 3 d 3 a m t 1 c V V J Y k x 4 O E p U W l Z J Y X p X M X p 1 U T N N O V N y O W 5 H R k 9 S V U t 1 V E R 4 M V Q y d E t j Y n h C V F l 5 Z n d K S 2 J v W X h i Y T h v S G c v W W t B e l J y a D Y 4 c W F V V z R i R T F 3 d k 1 x b 0 l 6 S l l n U W p H V S 9 3 S H F N M 1 Y 0 O F V m a l Z K Y z g y M G d B T 1 R 0 T 1 J X T k R D S j B W c 2 l D a E h w R V V t d k V X K 0 d E Z k Z K e U 5 V R W o 1 R V Z R c z F B M E p m U X B j K 2 1 H U 3 h X Z W 9 r N U V a Z D Z w Z U l O T 1 F 2 e E h y N V d P M U F 6 Z k Y 1 V T E 5 U l N 0 V 1 h H Z G t C Z E V t K 0 1 t R 0 R o c H p G Z 0 N 4 b V R E W k x B U X Z S c 3 B s S k R z V k 5 2 V y 9 D N n h w c n N K M X J j d X J M R V B M S 3 c w R m E w c D N s Z H A z a W w 0 U 0 d n a U d F N U l 1 R 1 B P T 1 J 1 T H A 5 U k Z H Z U k 2 e W R l Y j A 4 S j A w S 2 E 5 V V h H N 3 V 6 Q 1 p R V G F Q Y 2 5 r W U V J W G p Y T E Z L e T B H a 3 Z h T 3 V s a 0 x F V 1 N B V U p q U G 1 N d k Q 0 R n J H Y m U 0 U F p 0 S k V P S m 1 I b T N C Y 3 N J W n U y N m J q R U t L a i t 5 S H h u S 2 J h R G l q c G t 2 Z G p n V 0 N Z W W V o S m 5 u K 2 t 4 Z W s x d 1 F w d 3 N G e l F 2 S k Y 1 Q W p D Z U V r N 0 d i Q X d k Z l o 3 T l l o R z R 1 d k t Q S 2 x C S W V x M U Z G c 3 J y b 0 J h T W h w T C 9 a N 2 t R b D N G c W 1 a U 0 1 o Z U l O T D g 0 V W 5 o S G E w a 2 R L U l J L U 1 N C e E h U U 0 R l d U Y x M 0 d m Y j d r d U h m a k M y T 1 d U U E p X T H p a N 1 k z e k F 3 R 1 Z u N 0 t 6 T F R 2 R 1 l l e V h v b j V G d V N F S l V t W X h M S G Z 4 c H B X N E Y r M 2 R q c V l 5 Z 2 9 F S n V K e U 5 X S m p E R m 5 Z U U 1 Z U U Z u N z h u S 0 N J M U w w a G x r R E 8 r N F p t V 0 1 P T m p Z d T V N a U g v S k k y R 3 d o R y 9 R b l p S a D U 0 Y 2 d J e E R o Q k 1 W L z J x a i 9 0 c 2 t u T 0 9 t e V N V b m J u M k x 0 c F U y V V d P b j Z 0 b E x u b E t D a z N p Y 0 J h a 0 E x b U I 5 a 3 d p d U l x b H l Z W V F t R 2 Z q Z D V v M E 9 a b 2 l U O E Z k W W F a O H N L b 2 9 F S W s 1 S m 5 J a D E w N V J I W E N L Y m d V Z H J R Z F l n U j N K M G E w V T B z O W R h Z n B Z a E l p R U N Q Y X B p d n o w Z U l R U j R y a j F Z V G U w Z F k v S W t R R H N p b l k 0 b 2 d S Y X J S N 0 d r S V N D T 0 t P c V N o a X h M V E p r U W N W W W 9 r U l p 1 W W d S S 2 s 2 T m 1 J R V F 1 O V V x Z 0 F 4 T X R j T U V D T 1 Z R a X N q U n F v b m R y e W 5 v W E p 4 R n o z S W p B V G Z s Q l V v b H B u W n E x N G p F W X l s U k 1 v M U V w L 3 c 4 V 0 1 a M G l v b G 8 y Y n F U S j B 0 T j F Q N W R P V E 1 2 S 2 1 z Q S t n b 2 R Z S 3 p u Y z E x N U I z U m h j R H Q 2 U V p Y N l J l c G c 3 N H F P S T c w b E M 1 Z 1 E w U j l q S H F L S 0 d 0 T k F l c n F u b m J a S E d k Z E 5 r Z S t W Q z Y 4 a k h l Q T V W S 2 w r T E F t R D N t V m N E e m x Y a F h o Q k t W a z Z i W n N p V 2 V 5 c 0 J G Z F d w M 2 F Y Z V V T N E Z Y T V I y M 2 5 q S l V o W G 1 L V 2 F z a z l V d n B F W X V x Z D B q b l B z e n h H b T Z Z b E Q z b V Z m d n d v S U V o T U V D W V N B a T l s a 2 h F Z l A 0 U k l 4 d U p D V l J X S 0 1 s Z k t q O W 9 v T X l v b D h m T 1 N 1 N l J F T l N U e m h B O U g x a G 9 1 e F N T T l U r L 0 h U e G h 2 V H o r M F N v c l l K Z 0 g y Z G w 1 Y X g r V m Z M c 0 J k U n B 3 c G N R R k x r e V J O V 2 R u N F I 3 U 0 N J a 1 h t S H U z O F p W b n Z P K 3 p O Q n d u e E J x T z d 2 b G d 1 L 1 N O V z N r O E E y W H o y b U t Z R U 5 o Y l l K c T h w N j V 1 L z J s a z Z W L z I w e T J Z N T Y 3 U l p m T j V U S 2 l r T 2 F E N F d S b l d O T j R F L 3 N Y U T d F a 1 d Z T V B z R G d t R z B z Y V h q b V R u S l B N W k 1 K Q l V w U W J N c 1 J l Y 3 J N N k l K a X c v b F p D c V k w O W l I Z E R G a W h 5 e X p F Y 1 F k a T B v U 0 h T d 0 h K R 3 V k d E h 4 a T h v N W J y M U 4 v b W x z S 0 x G N 2 F N S E l P Q 2 d u U m 1 O d n N H e n N X Y 1 N a R G F D V n p w e V R B a D h K V U R h Y X p M a n h h U E 5 Z c m J H U W x I e E 1 P Z T U 0 d l R q R G t L d m l W T T Y 2 S V N v c E V z N V N j V X p v R E V l c U 5 x Z 1 V o W m F D e V R T e V Y r Y l N F S n d t b G x D V G V U c U 1 L N W l W d y 9 w W X c 4 d G t t a E R t V V V 2 S U l Z N D J D R 3 c v V 0 x 2 M T J n d k J P d m N t O T V E e l N p d W U 4 W U J H a z E r K z A y W k 9 0 b m 1 L c l c 2 S U 4 2 Z T Z 1 N 2 1 t S F R Y R z I x S 1 o 0 V V l 4 U k l o b W N 1 M U R j d F h 6 d V I r c l g x W T Y w T m J I Z H R x Q j M w a D E 2 d D V t M 2 x M O V B L Q y t P a W 5 h W E J K Z j Z 3 d D l q b k N s V 0 9 O e D B S Z D R G d H p u U l E 3 S T Z J N z d 6 S 0 9 S Z E N S d F o x N n M 2 V k p W K 1 l 1 M 0 l 1 M 0 x S K z Z h Z E M 5 c V J k O U 5 S R l p R V V F O N H J Y U W J r S F p C M 1 F O N U R v Z F V o N z B i d E M z b H V o V 1 l p d 1 J L V z J 5 e E 5 4 Q X Z 4 M m d Z R D J C Q U N M N D N R U V V M N H V P a H d m U V V P c G J F S W F y N U V L Y 0 x I a 2 h O M n R 1 U 0 U 1 Y k 5 T R 0 d D S l l P Y k 5 L W W x N Q T F x R z F h K 0 V k R F I z R S t v a 2 h l U z l p a z Z j Y W 1 O a G h 5 a m N n a V F r c l h Q N k 5 Q T 2 d O a U t j a W d R R l d X U 2 F L c T h m T S t z c E d D L 1 B Z N 3 R F d 2 N Q U z N N N G t K U y t u e G 4 2 M U t P Y 2 9 M c n h 6 b W E r S l l p e U N U Y W d t Y 2 5 P U k 1 y R E w 3 d X R 0 W V k w R 2 x J U k N h V V d J T j R a R k d t U F N h a H Z r c W h j e E d E V G 4 x Z k Q 2 U E 0 2 c n B V Q 2 h q S V p z S n Q z Y k J p R 2 J v N H d t Q k F F M V l q N E p j U T d O Q 1 J N W D B M Y 0 V v Y X h h U W t P K 2 N r Y X B 4 Q n R E b 1 p n M W I v Z E h J d U Z N S m 1 S R n c 1 b F N M R W p 1 M G t L U k N k R G h j a H Z t c k 5 1 R 0 t l S 2 N F S 2 E 4 d m 0 0 V 0 c 4 V V J F Z 1 d U W X Z S c 1 Z U R 3 V L U U 0 4 Z G x p d X l J a j F Q R E 1 x c j d m N 2 8 x U k h K b W t z T G p D d V E r U j R o a 1 N y M 2 Q v c W d 0 W X p 4 R D E 0 U m h E a m N l R i 9 p b T R U c 3 p x V n l q T E 9 m K 1 c w e T R T Z E x U Z G g r Y X p r R F J O R W c 2 R 2 t V U j h U b k p 5 V 0 d Q S U t H U V h D V G R 1 Z U V N Q 2 M w U l F o Y W F r c E t 3 N E V J N m l F T z F z T G x t R G J 2 K 3 d 1 Z W R G c H p P Z k x m b G N y V 3 l 5 S m h C R G U 5 c E F S e G h L e W x w d k R I M 0 Z 2 Z V U w d G s 1 T V N X V 3 p K U 2 V 2 O G J a M 1 l k U G F L R m 1 Z Y T l z N m t k c m x U N U Z v a 2 c 1 V U h s U X B 2 e n Q r V F p a Y X Y 4 N 0 Z w b E d Z M F B 2 S z J E Y 1 V 2 d l p V S U Z j S V p n U 2 R k d U x w N j R T Y U V T Y m N o Y l g y b 0 R h c 0 t 4 R z J W N H J w V k 9 y a G 9 Z V W x G U W 5 C Z 0 c v T G J D M m V V R 0 s y Z 3 M 4 Z G 4 5 R z N M N 2 Z M N H k 0 T k g r b 2 F W M z V i U V B I e G J B a 1 Z r S k Z 2 T m R j d k 1 G Q W Z M R 0 1 K U n B O R k Q 5 e T I y N 0 l 5 Z E x U b G o r Y l F V V E p j S T N p d E c r O U 0 2 e F l v c G V j d 3 J Q T U s 1 e l E z a m o z Q j d s T V h G Y 1 N 1 M k d T Z l N a N 3 B p S k E v a 0 h M b G N O S k 0 2 Q k 8 w b V J J c T R N Q V p u W F R a S 2 1 l N V B r N U R X e D V 3 S E t P N H d L c D F W R 1 F x e H R o W E R y Y 3 I 5 S 3 V O c 2 F j M D h I S U 8 0 T 1 F 0 R i 9 M R W d y R n p v d z Z S T H p s a E N E Q V Z y b 1 V B O C 8 y M l d X d V h w Q T Z N L 0 1 J M k R W d 0 F 6 U 2 t 5 Y 0 o x O T U 2 Z H J X e X l R S U o z b j d B a W N Z W E F n Y l l z e D d v b k 1 6 K 3 M w W m R 0 S 0 0 0 Q U Q 5 W V U x M F V p R F A 1 S T Y 3 e X F m Z E 5 z e F p o d z F U M 0 x z Y 2 N Y O T N Z d k 5 I Z 3 Z m K 0 5 s Z k x 0 R T E x N V d 3 a E 1 z R z R z O H N u W m c 0 M X J Q M F h S a W h u Q 2 J u L 2 x 0 M G 1 o Y 0 x J S 2 x L T 2 N w a E 0 1 R X J 4 V E N u a z d h Z z R z M V l B b T d O a W 9 r W W c 4 N k k w O F p r M j R s Y k t H N 1 l J a k d t Q 1 h y L 3 N C d W 4 4 U 1 F t Y k 1 N Q k h n R E 8 z b n N B c G 4 x V G F l R m Q 0 K 2 h r W k 1 G a X k y a k N O S 2 F z a 3 N m S X N 1 e U N V b 2 5 q T G 1 H W G x z c k 9 s O T h l T E x 0 L 3 h k c G Z K e H B N Z z R i d 1 d Y Q 2 Y 0 Z m t 1 c l d I c j F U a E t l R n N W N E 9 V Q z B X Q 2 J G c E J m S G p G W k p S Q 2 9 V S 3 l z d H k z Z 3 p t U 1 h H d k 1 L V H p 3 a F Q z c n l I S W l V V E N B O W x L Z 3 V m V D h w b V g 0 N G p I R T Y 3 Y k p P e k x 0 d W s 4 b G 5 S N m 1 j V m Y v b 3 R N Z V p W e G d k W H l K T U 4 z Q 2 d Q Q 2 R l V X R 2 R 2 V m W G h 3 b m J K V X d s d 1 J 3 Y m l Q S 2 9 J U z R s O H N 1 M G 1 L a E V 3 Y U I 4 Y 0 h 5 V V c 4 b k s 3 T U l K b l h T Q l V 4 M D d X e G h j S T I r N 0 s v W H h W b U 1 r R z V z c U d Y d 2 l t b X p X e U x l S T V l V y 9 q V U J 3 e m h q R W I 2 Q U p 3 V k x S d T k z Z n U 3 U 2 N 6 V C 9 I b 0 k 4 L 0 V C T E J z W V o r T H J v d 2 1 X Q 1 h t d 2 R m R G Z v Q W V X V V N p U k I y e V U 1 c E g r U 0 1 W S H h U a 1 B 3 Y 0 d V U 0 l r M H Z l d 3 V P Z X V 5 U z h v a 2 d 0 e k R M V X F L T 0 h l S H d 0 e F d T U m 1 T N l d G Q j B l W S t x M k J p b V h K S m F j b D l T Q V J G U 1 d U b T V 0 T G V s c E N R T m h h e n l H a G t o Y 0 V 0 b 1 Y 1 a l Z s e n d o Q n d X W n F n O E p G R F Z r W j R O N T B z T 2 V K W C t C U n U x c V h L V l Q 0 c 0 p r K 1 U x W T l P R n B G a E d M N 3 R G W G p R T U 9 T R z E 5 e k p t W k d 1 M W t Q N T J Q S H E 4 d n h 5 U D d t Z H R C c C s v S G R 3 T X J p Y l d V d E V O Z T Y 2 R G V k W E N v T k d V Z V B m b X A 1 Z F R o V X d u W m 4 4 O G R P R D U w O H Y r Y i 9 Z Z i 9 6 O V F T d 0 1 F R k F B Q U F B Z 0 F 6 N U t Z V 1 N U d z I v Z z Z B Q U F B T 2 d B Q U F B N E F B Q U J 5 W l d 4 e k w x O X l a V 3 h 6 T G 5 o d G J M T 3 h y O G p O V V N o T E x T c k 9 6 T S t 6 V l R M V U 0 x Q l N T T T F M e m s v S n p F d T N W U 2 9 0 U 2 R P M V V M S z M 0 K 1 d 5 Q 1 V y T l N T d 0 J x a W 5 P e U N 3 b z F n Z U t B Q U J R U 3 d N R U Z B Q U F B Q W d B e j V L W V d T V H c y L 2 c 2 Q U F B Q U 9 n Q U F B Q k 1 B Q U F C e V p X e H p M M 0 J o W j J V e F g z S m x i S E 1 1 Z U c x c 3 M 3 R 3 Z 5 T T F S S 0 V z d E t z N 0 1 6 N 0 5 W T X R R e l V G S k l 6 V X Z P V D h u T V M 3 Z F Z L a T F K M D d W U X N y Z m o 1 Y k l K U 3 M x S k x B R 3 F L Y z d J T E N q V 0 I 0 b 0 F B R k J M Q X d R V U F B Q U F D Q U R Q a 3 B o W k p Q R G I r R G 9 B Q U F B N k F B Q U F F d 0 F B Q U h K b G J I T X Z j R 0 Z u W l R K Z m N t V n N j e T U 0 Y l d 5 e n N h L 0 l 6 V k V v U 3 k w c X p z e l B z M V V 5 M U R O U V V r a k 5 T O D V Q e W N 4 T H Q x V X F M V W 5 U d F Z D e X Q r U G x z Z 2 x L e l V r c 0 F h b 3 B 6 c 2 d z S 0 5 Z S G l n Q U F V R X N E Q k J R Q U F B Q U l B T S t T b U Z t O D U 4 Z X g z d 0 V B Q U N r R k F B Q U p B Q U F B Z E d o b G J X V X V l R z F z a l Z T N 2 p 0 U X d G T z J S K 0 F m T D F K Q j Q 0 c 1 N P b E x C Y T l p R W h B V U x N Y U N t U m 5 6 T 1 J N c z R x Y T F p Z z R p T 2 9 x Q 2 x v Z G l 0 K 0 N h M z R D e E x u T V h p V W l j W n V r d U 5 6 N 0 t O N 3 J w M m R m T j Z X N E p P c W I 0 c k s 1 Q k E 5 Q 3 l G U V J s U 3 l N T 3 N j Z n J U N k t Z V W 5 6 e D g v e W x Z Y n R W V T N 6 U m R v U n Z j S D N y Q 3 R 5 d U Z T b G Z w Y z Z j S W 8 5 Q 0 d D N E 9 W N U R r U F l F M 2 Z r c z Z x c z Z s N 3 g 5 O X V Q a C s r L 0 l G a H V t S 3 h 1 Y y 9 o R T Y 5 Q 0 5 U a D M 5 c j N Z N 0 9 Q R l N 1 R U 5 Q a F Z E R 0 x w d 3 E 1 W n p I S 2 V 3 e D d E Q 3 N L Z U p 5 d 0 t L T 2 w 3 U n p 3 R W p I N D B 5 S U V h T U 8 w e V J O O E l q R k R o T m h I T 0 p 4 d j h S a E 5 F d 3 d X d 3 d Z Y 2 h q U 0 9 D V V N C c 2 Q 2 V j V 4 d 3 l u M 3 Z L U 1 d Z W U 4 4 N 0 N q R 2 w w d m N 1 V 0 V 5 S T l y M G 5 p c U F V K 2 Q 2 N W 9 E R m p 2 b m N r V 1 p R e T M 3 d W t E Q l B t Z W M r Q 1 h X d 1 R Z U n F q a E 4 w T D l P S C s 3 c y 9 Q M z J E U n B S a k h F e k g y c 3 E 0 Y 2 U 4 d U 8 4 c X B w b z h 1 c T N q S T d z V G 9 5 M 3 F 0 a X Z i S G d x d T J W L 1 l K N 3 h E T j I z Y k l 1 U z J i b m l X K 1 p 0 Y W 8 y e m p r N l R I M m g x b 1 U 1 c m V 2 c X R 1 O X p z Q 3 k r c W x r Y k Y w Y n V C U G d J Z 1 N 0 Q l V a W m c 5 Z V c 2 d l Y 1 V l d j a j l V b n F D N 2 1 x O V U 3 c k o w b D J p V l d G c 2 V 3 V F l S W m p E S n B Z c k Y z W V V 0 d l B 3 K 2 N G Z 1 l D c W Z Z R G F n N 0 t M c G E y S G 5 B K 3 h 1 U F h o Z F N k V l d j T X B I R n N 4 c 2 x B V 0 g r M m p z M n A 0 d 3 Z G Y 2 R m T 1 R y a F p v a V l 1 Z X I x N 1 h Q M 2 o 5 U V N 3 T U V G Q U F B Q U F n Q X o 1 S 1 l X W n h Q c T M w Q W F n Q U E z b X N B Q U E 0 Q U F B Q j B h S F Z 0 W W 0 1 a G F X d 3 V h b k J s W j Z T N 2 V 6 e V Q v e D g z d n M 1 b m t x S V V x N X h D K 0 N T b m 5 Q Y X R Q Z 2 l 4 b k 5 t d 1 N t S V d r b U 1 P M j Z k e X l D b W Z u R m J F S 2 9 a a E p P Y k 1 5 a k h r d U N I R D J J U k c y R E J t Z H J q W D k z Y y 8 3 d C 9 2 a j k 4 Z j k r T y t 0 e i 8 y M k s 3 M z l Y N i 9 Y N m Z u N i 9 t O H J s M 0 N I O E l a d 0 h G T E 1 3 c 3 p 3 S z V k d X d C Z l J H K 0 F j Q U p 3 O D g r M y 8 2 d l h u M G 4 r Y i t m W U p m d 0 N r R G d J W U F H e T l 1 e T Z D T m d 0 c 1 d 1 U H h D N W h P d 0 F J Q U 9 6 Y T k v O E 1 B U H p Q M T Y 3 Z G U v Y n U y M y 9 n N E t I R F I w U U R D T W N C d T N m d D J i T j c 3 N T U 5 K y 9 i d U Z S M k 5 G a D B I N 0 p Y W W Q r T E N s Z X Y 3 S l c z d k h i Z 1 l l R k x y M m V z U E I r V n Z W S D Q 5 W l R m R V Z M a D Y v O G 5 6 U T R l b H B F K 2 Z r V k Z V V X I 2 a 2 9 x c X R v N n V u Z j g z Z z V 0 K 2 1 a d W E z T E N 6 d E h S e W R u R j F j S V o 0 U H Z C N T Y r O E I 5 Z z R K R F F z U E N u M G E 4 a U l t T m k z K 1 p r S m l X b n B H W m h Y N 3 p O d n R q Z m d H M n N L Z 1 l W L 0 s 1 c X B w U V U x d F g z O U R h M X Q 3 U j J m V 3 R 1 M m V Z U k I 0 W k h m c 3 h U c U h S W j M v T 3 p T L z h Z a X l 5 M X R Z M z J K d G J u R z N 1 S D d 0 M k F m Y j h M O V A v Z i s y U 0 V O b T F l K y 9 l U F h z U C 9 M R n I x K z Z 3 U H d N a z l 1 N j d j R 1 g v a W V 1 M k I r N E Z T b D d V Z W 5 i d z V J M 1 h I e X E v S H B L L 2 F z Y z h k Z i 9 K M E d F c E J X M m F J d X V Q Y W Y r M T d I L 1 B z T 2 Y v U j V i O U w 4 U C t Y N 3 N v Z 0 t O N 2 R v b U N 0 M G N D Q U F J S X Z o T F V 3 W T R 5 T l F Y U z l 1 U 1 R 4 M j V z c U N a T i 9 I d k s 5 U H Q 3 d 0 4 0 M 0 F M R 1 R S d 0 Y v S F h p a 0 V K R l h F a W d F U 0 J y Z k h N d V p T T y 9 D O F Z l V l N U e G F k c H E z R T N s b n d i Y V p a M U d Q M 3 N N V U F v e D l F a z N l Z V h N e F R D Q j Z D Z H J o V X p N Z X Z B Y W I y d z c 5 a T V o R G 1 k Y V k r T z N U V m J 3 W U Q y U n B r Y 1 V M Q X p R T U l q Q l V G S 2 F 6 U X V r R D d w M j N M U k c w d V J X W U x n U z g x Z 2 N 1 V U l 0 T m d U V W 9 u Q k N 3 Y X h 0 S l F P b 0 x B Z W N F T F c w V F p D S G d Y M 3 h O M G 9 x S F I 4 Q l F L S y t Y U V d R W F l h e V F N T F V F R k E 0 M W V H T k x D T m k 5 O H B m S m k r O E x 2 S T F T a T h q a W 4 2 Z 2 l x a E F 3 N D d B d E J B d 3 l R Z j I r Q j J j W E 5 t Y T N 4 V k h y N 1 B w e k h 0 T U x a T X h B c W h E Z 0 t E W G 1 s V S 9 x N m R P M G 1 R b 2 9 j c i t m U z Z 4 b 0 x F e U t Y Z z N l Y U M 0 d n V G V 2 I v V X d J U U M 5 T j h 3 N i 9 F e F R h Z 0 R K d j E w Y k U 4 d 1 R V W U N F Q T g 3 W m J O S 3 N R a 0 h s S X V u W U R 5 R W V p d V B T e X l 5 Y V R 5 S n V Z O V R 5 V l V O S 0 F s Z D V t e U 9 m Y W F W b k R q N W t i V k d y T j J O U n E 0 K y 9 z a V l j Y n B 6 W F l S M U Z k N 0 Z Y Q n Z 0 c 2 d h N T d 0 W n Z O T k F h b 0 N 4 V l N G Q 1 R U S 0 R r Y k h 6 M k V X c k g 3 d W 9 H W U p o a F B s R T Y 0 V m 5 4 d V d m d 2 t C Y X M r a H k 2 V G d z Y l V O R 0 J x b D F G T z R l c W V M a C 9 J U U d Y Y T d h M F B j V m 9 m N l F R Z 0 F q V 0 Z p e V Y 4 R V V K Y n p i W k 8 y T m Z s d E I y d n g y b 1 Z 2 d k M 3 d 0 F o a X N t Z F B T Q T F J Y 2 I 0 Y j V m N m 1 1 R W d M K 2 F l b n Z S b W g r K 3 p p V 2 5 j b 1 R B d j d y b n h r a D R G Y z R L T F h a S 1 h M S 0 h M T 3 h N M T N j Z 0 F H O V h B Z H h C Z X h v K 3 F Z Z 2 4 y b W N D a 0 5 o S G N L S k l E T H F w U k J n c 3 J G Q n N n N W 1 N Q X F K N W M z K 1 d S K 2 R Q U n A 4 T V F n M W Q v V k l L S U t 4 Y W 5 4 W S 9 Q O F R D a V N t Y V V Z Q W k 0 O E l L U G F O R W d M Y U 8 0 V 0 F Q e i t E T G h v T n J I T W R 0 K 1 g 1 S 0 h u Q k F T R m d i T V h I Q X J o d H p F O G x i b k 1 O R l R a a D h W d F J P M H U x U m R r M V N h c z d s S F d S Y 1 N a T j F R L 0 l o T 3 N Z e m x 2 Z l B Z S n B E U z F 4 U H U 4 b k N u U F Q 0 U U d a Y m Z 2 T 0 4 r T G x B b U Y 1 N E 1 B W T M v d W 1 F T E M 0 M m F n U U h j N U Z p Y 0 s y S k F T a 2 V Q Z m t o c k 8 3 U 0 h X a V N j Z 2 t w O T l F Y 1 k x c H p T K 1 F y Z W 5 v T U F F U i 8 5 Y W E 3 Z T R t c D J O c 0 5 Y b G t x U n l r R W 9 I R V l F K 2 R U Q m d B U G p Q d T R x U 3 V V e E s x b H p r U m 9 k d l I x Q n Z U Q W l C W D B I e H N 5 a F J F U i t C U V A y N X N B V G t T R 3 V C d E U z S 2 x N b m o 5 M l N R Z l R O c k 9 4 d H h 4 V z h 4 R 0 4 v T V g 1 a l l U R G 9 F U y t I Q 1 d N b m l B K 2 R z W X h C M 2 Z L S 2 h K L 1 J n W l d r U F U 1 Q m p 2 S j J J U m J O a F l 6 N V N W a E R L d D Y 2 Z W h P R z V M a 0 p s L 3 p s c 0 l H S m 4 0 R V N u Q W p K N U 9 M e H B q Q 3 d F Q V V O Z G 8 5 Y 2 Z V S X V C Q 1 B Z a U V Z W m o 3 a m Z W c F R E V k h F W m J L S G k w e i 9 I U k l l R H h w Z 2 R F U W 1 o Y n d D d F F H T F B x M H h R Y j l w T D d T R E J q W X h x Q U N T S U 9 K V j d x M m V X Q m l r W C 9 l R C t L N W F G S H h t Q l N K W W 4 z Y k N q R z M 5 c n V w K 1 R L K 0 1 G d X o w Z 3 F L Z 2 9 K S V k r W W o w O V A z V F F j R n p h S k t F M F J z b G F x S k w y e G p t T H l T V m x Q U z l E c G 9 C a l R R R E w z V l R O U T R R S S 9 J R S t V S 3 h I b X B a V 0 l x b E s 5 Z T B r a m R j c n E z U n J S N j Z n N H Z 6 M H R n a E J T c E R S W m M y T 1 F O Y 0 Z B U W 1 F S W s 4 b U g x c U 5 5 N 3 l N Y 2 d u S 0 J h Q 0 Z E W U V k e F B F U U t P a l V 5 U F Q r R k Z t M G w x M H R u e U c 1 M 3 V i U W p q Q W J O K 2 Q v M 0 Y z Y 0 0 1 S j h q M W x V b 2 F G S l Z Q T 3 l v Z G F n Y T h j N D E 5 b W g 5 Q k Z w Z X V Y V W d k M 0 5 n U U F v e H M x N V p i a E F E d k J 6 V k V L L 2 R O c 2 5 T d i s w U k w 2 V l F M b D l p c T R u L 1 B 5 S 0 9 O R y 9 r Z 1 Z J U T l 2 d T l l U j Z M W X p W M 0 Z J a C 9 x V D Z W c E V O R k N n R X N x Q 1 N R b 3 l W Z n d a U E R G T 2 N E M W l X T W 8 y S m g x U m N 0 T 1 l 5 R 2 R X U E V W M W V Z M z l 5 Q T c r U k 0 y d F d L a E N 4 V z R L b k p V W G x R b G 1 4 d T B Z a H o 5 V W 9 E S i s x M j U 0 O G t G T W t G b 2 h 1 d H d r W W R K W G 5 z S U 1 I V 2 J Z U 0 5 3 a W 1 a V E d V O U R V Q 2 0 1 R l d x Y U d Q W l N l U U l D b V c x W W 5 S O T F 6 W E 9 K e X p j R X R o R 0 Z n U E l x T H h 2 a V F s N F h h M V d n V k t 0 b 1 E 4 V F F K a U 5 R N 0 J a Q 2 p t b 0 l q N 2 h u V U h C Z 2 9 t S V l C L 0 t Z M m 9 r U 1 J C T i t X e m N z R l E w Z 0 F p a G p Q S F R R a W I 4 W E 1 Q Y W t 5 a F Z E a 1 I z R 2 w w c T F O S T M r a V p U a n B R c H F 3 W j J K S U R 6 Z k 1 J Q 3 Z u c k 9 Q N z R Q e E Y 1 V V B 0 U z l K T k N x a D h D T 0 l J Z m l O K 3 R r Z U k w c D h x e E 5 i S U p n S W p H V 2 d U R l E x V z V T K 1 R i e S s 3 M i 8 0 c W k 3 b T R J c T F j M 1 p R a l p 5 b z Z j W U F q e W 5 E c H l r U j I 4 V D V p Q T d p d W t k e T Q r R U 5 Y b l B F R 2 t w e k R o S W 9 5 d X d 2 L 0 t k Q 3 d C N E h t a 2 V 1 Z 1 h n Z n N W L 0 4 3 a F N E c 1 M z Q 1 V k V k l l S F B M U W t D N n d I b D A x T S 9 3 Q X B h d l F U d 1 N 5 b E 5 B V 3 p z b U J T c m Z G a 0 V x N 0 4 0 R V M x U i 9 v O G 0 y T y 8 r e k R 6 a l N Q U E t J S X Z C b T E r S D E w N H Z t T 0 d K R k x K T X B a R F V S a i 9 T Q V R p M G h 5 e m Z u b n N n d z F u a F p Z M k 4 r e m x B M V Y v M U M 3 Q 3 N q V V J 3 c 2 h B R H g 5 V V h m U m R Q Z k l B M 1 F y b W 1 S U n l F d j A z a z d v W D h p Q U p I b 0 V w Z 0 g z R n N W S U h F R V l o N 2 1 o U 0 J 6 T l h S b E 5 a U 2 h 5 U U R a Z E t N e T h k a X l q T j F 5 M T R C d j V U Z U F v M 2 4 z W n Z Y U D d k e E Z o c n o v Z H l j N k d p V T V H T X d Z T G x n R G Y r Q j F h S T V B V j Z v W S t S d F R J Z V J R U W F Q Z n g 5 L 1 Z W e W p B d F d 2 Q W w 2 T G x M V X R Z a 2 V K R m 5 o c 2 J v S V h F c W Z E R 1 d T N V F R Q n p G V 1 F G a D Y 1 a k F G Z E J B S T J 3 M F p a U E J m e n I 5 O X d n K 0 l K T z d p S j h U d V B O R 1 Q 3 N W 1 6 L 0 s 0 d 0 h V K 3 d z U m h V e F N X c G R S M W d V N m p h c 2 h B R F R J M 2 R X T 1 Y 2 L 1 N n Z T J 5 T W 0 v c k h Q e V I z b m V V d G h s Z U p B R j l s N n d 5 R 3 R l N X N X c S 8 2 b l l q W U 5 n e F F m b l R O d m d L M U N P S j J N W l l Z c m x Y S 3 N G N 3 V D M E Y w c W I v W E 9 R S H E y V X h p N z l z S T F x T H h O V m 1 R Q W F L M 2 w 1 Z 0 d R L 1 p X c U U v W T B F Z j V r V X R y W W N n a z U 1 b 2 F T R U d 5 c X p P T 2 l 4 R W w 2 d 0 p 4 K 1 B P O E J 4 R T k 4 e F N J W H R l c C 9 X c 1 J H Y j g r S T J n Y W R X a X J R Q j d r T l N D c n g 2 e D Q y V X R s c V A w Y k d 4 T T N Z R F k 1 c n B 2 a j I 0 O X l K N G F Y M z Z 4 Z E d w Q V h B a 2 I x U D J J e k x Z e k V 0 b m x j U W J W O T Z K T F V 0 U E 9 E M W Z Y Q k U 5 R U s 2 U D V P c k N q R k V 2 S k V E U W k y a F N w W W s 4 b V M r T U l G a 2 4 4 N m h F M n Z T W k p C U 3 d J U m V K d G I y T G N O Z W h m M V d 2 a W k w N 2 J o U G V 4 O W t m a l F P U l J L V l F q U X J D U E Z Q R E V w M m p o e k N u Z n d Y R F N B e H g x M U 1 6 W V g 1 W W p x e U l 0 Y T N 1 N U 1 O a 1 R O W X J I W k F U W T k 3 M W d 6 R m l K c l J F c l V 1 U 0 F M a 3 V U L 1 N V T 0 9 H Q W p H S 3 Z z V 0 l m N U J F R k l x c 1 N m d F A z c 0 N G Z D R C Z H Y 5 T U F 3 T j J r Y 2 s x a E h t N F F r Y U 9 m O D l v e X N w S 0 p y N T B B a k V K U i 9 o U E Y 2 a z V i O V J q U l N r d U J M V H h V U H l R b 3 N Q Q l B P S z V K e W h W b m d q N 2 5 2 d E h C U T R K d E t 4 M 0 h D a 0 0 0 R D d C b V N n b G s 5 M z h B c U 5 B R 2 g 5 c X h 4 U m Z U b W U y Y m J h T 3 R N Z 3 Z v a U V 0 U l R q c l d l R F p S Y U E 0 b T N n Y 0 F U c k l 6 d m x 3 V m I y M k Z R a W N H a 2 N n R D V D c 2 E r T z F t M V c 3 Y m c 3 N 3 F m c 0 p B Y m E w T H F E O T l p e n Z F b 0 Z 4 e j V m L 3 p 1 b k F y c F R F O F d M U F R 5 N V J E e V N U d G 1 n c n p o N 0 w 0 W G Z h T 3 l m c n l q U 2 t q N W Z j d 3 g x M n h p V V V q U j F M N 3 J 3 N 1 l W M 1 h Q Y 0 5 5 Z k 5 4 d m 0 y Y j V q c H l y V m o r W U o z O U 1 h W T c 5 e U V r M V h 1 a 2 k 5 d H Z z Z 2 U x M T N r Q T V T c F B o M l Q y c k Q 5 d 2 F B T 1 l l b j A z b W F z N V J 5 O U 1 h b z N m e T J v T k V v V n U y Y z M y d G d Q d 2 h p T 2 V K Y n k r N 2 Z p N j h P b E h I T T B o Z D U 2 c z l G T 0 h H Z G Q 2 U 3 F 1 a U R x U 3 J O O W d O O G U y c 0 9 R c y t Z b 1 N 4 N z M 0 V E 1 m Z 0 t o W W N P R S t T N V E v S U t v b z V i V k 5 3 b 0 J Y M H F 5 R 2 l K O G E 1 M E R Z Y z l K M z N L Q 3 c w S 1 h H R D F D Q U h E b 3 J h U 2 1 M U n Y 0 a H Y 2 N V V C Y T F o N i 9 t N F Y r M E N N c D g w R G Z J U D d C Z U F z W l h J T V l q b m 1 D M 0 x x Z z d F Y W V j M k l G K 0 x W d G F E L 2 R n T 0 1 k R m F l Z U k x c k 5 u Q T N z S T N x c 2 l q Q k V 0 S V R q T m k 5 L 2 8 w N m t 0 Z m R X U 3 F E R X c 5 Z 0 E 4 V H Q y e U Z s d 1 o 3 U G 4 z a W N r Y l h z c E p S b 1 J B b m R k e E N 2 R T M r c j R j T V g 2 b U R O W U N Z b D M 5 a z J O T D d M c C 9 a Y k x r c G 0 v e U Z n b m J m N 0 l 4 Z j R C S D l C Q n Z k K 3 R P L 2 V Z d 1 d B c 3 V C c j N w W X R n U n J M c l Z R V X h w R k h w c G E x a F V j b U 1 q T z d p b 2 l n c H E 5 Z V N Q b U 9 U V W l 2 W F R w M G 9 Q T V R Z T 0 N M Y j F 5 M X l n U m R z L 2 c v b W d 3 K 1 N F Q n V R Q n p N M n g x S U I 1 T 0 t K b E F N K 0 Z a U k x y M V F Q O F F x b H R z T G t 0 R G F p c m 9 U K z M 1 U 1 V s W m d O b 3 U 3 M E d n c E J q R z h K K 2 9 T U k d L K y 8 1 N X p Z a T V Z c 1 k z T E Z l V U U z Q U 1 p e G d S e T V L Y W J o R n h Z M G p o M 3 A 1 Q 0 1 l W n Z j V 0 U r R H d P a n p Y U 0 d t d 3 B 6 Z W Z F T 3 h 1 O D h O W H l h V 0 E r Z U J a O D R N W H Y x d l l 6 R U 1 h R D l W b U p V K 2 t W R 3 I y V m I y c 0 1 q M l h O Y l V T M z Z F a z c y c l V O Y l d i Z 0 l p M W Y 2 Z G 1 H c V B W b m 5 s W T h P W k Z w M G F w U 1 c z S 3 R z b T V T Q X h w V D h h c H p a R l B m V G R z W U c x R n l T d l h K R F p h T l c w Y S t R W l Z m Z F Z y T X V l e E d p L 3 h r Z m t 6 V W d W b l V y d k N p e l Z Z U 3 o y O E c v T 1 B t b D d B a k 8 r Y l U 2 N T d l T 3 l k N W h p e n d N M E t m W G R z Z H B u b H N W T 0 J I Q k p G d 2 J E W G g w Y 1 l 2 b z V 1 c 0 N Y Z G 0 y S 3 N t U m Z v e D Y r c U R P d X B u c l l i W V N h Y y 9 z R F N h R l V r R X p D O H l t T V R r Z G N F R 2 h B Q T h y Q m Z X a X V K Y 0 x v Q 0 p H N F h 0 V 0 h F K 3 I y N C t h U 0 R X Y 2 1 a W n R k Y z U y R U p J R i t z K z l j Q l F t W G J x Z U 5 j b W l x T 2 k 5 R F p R a z Z m V 0 x S a l h i a 0 I v W G I 3 c E F z V 2 9 E a n l R c V p a Q 1 B V U j k 1 c G V 2 V H F F R l J 5 W U t O W G 1 V W l Z G W U c 3 b 0 N 2 b 2 5 x M W 5 O c 1 d n a W 9 3 R l F Y M F V E Q X l N d k c r a j h Q M 1 R 3 U z E z Y j N M a m I 3 N T Z m M E l 2 U m c w Y k 1 p c G F J M 3 B m V T N 4 Y z l j N j F U T n R H c k l z T U 9 x K 2 1 5 N 2 h p Z D l M Y 0 c 2 R 2 x G V l J p d W d w e F N Q M W 1 y U E p W Z U d l Q 1 Z t Z U h i L 0 F 6 Z l R L c U 4 v V U Z x O G J u c W p L a 1 R l R m p N V T l X U j J n d X M 5 U m c 0 V G t R N 3 J C W E h i Y l J s Q j h B R 2 U 5 S U E x Y 0 I w U n R p Q l l V b X h C Z 1 R o T 0 o x Y z V x U E l j S W N D c 3 R o a E Z t N n N W Q W h i d U 9 R b 0 J 4 O U h 0 N H R 6 a l h V S 0 E y T G E w N l B R M n d V W F F m d F F n S G N i e D Z 4 T U N 0 b D h N c l A 4 Z S t K V m 1 B Z W 9 X Z U R N R T B W V l l W T z k 3 Y m h o b 0 F Z a E Z H U 3 N M a n N 3 V k F y Y 0 p q V X h q R U 8 w S l Z B a F k v M V F N L 2 V N Q V B a R U R P U D k x Q U l r a 3 N F Z 0 Z y e S t C Q l J m M F h w N F Z B d T U y e m I x N 1 l J V k F D Q U h 5 S W 1 Z c G 9 s N H Z l V 2 V F Z 0 p z S k t G c X Q 3 c G 9 R V U N 5 K z V F R k J Y Y m Z Y c y t j S T N N U U h 0 a 2 N k d W l w b V F C V n J G V j l F V z N 1 K 3 h o Q X h N d D J 2 U 0 d N V W 5 U a 2 h X c T J x U k J U Q W Z a T W t v T U R 2 R l M 5 a 1 F T R E Z K e U t K N j l h b U l F N 0 1 K Q X F C d X R 1 a G V Y b j Z J d E Z L Q 1 B n K 2 d D O X Z k Q z B 2 a H J F a z Z 2 V C t y Z 3 J O d 3 F 5 c j k y M D U x Z k s r d 0 x C R V d p N H h h d D Y v e U t S b 2 J R Y V Z 4 M F p m V 2 V L S U w 4 R 2 U v N W 1 a O U d m b W J K N U l P V 1 U z K 2 t l Z 3 B u U m x s M W J C U D N J M l o 2 c j V W W G d U a F N s b 2 x H N G R K M 1 J h W E 1 O S W J l L 3 J B W G 9 k N z Q 1 T 0 F N Y 3 l u M 1 g w N V M 4 V 0 o 3 S n Q v d H M 0 V U x 6 T 1 N 5 V m t J U 2 5 6 N 3 R E V H Y w R 1 l u U E R J e m p O e X U x c 1 E y V j V x e D U 2 M V J n T E x u R j F m T 2 I 0 T T V q Z E g 2 R V B D c 0 h G Z F R o V T Z C a V B 3 R G 4 x N 3 R C c G F H M y t T O H J z M 2 5 C U V g 5 T W p 2 S 0 Z I e m U y N 1 V R M 2 1 L N n N t O E E x Z n l C M z d q c k N R T X l S V X h X R X V q Y X B 4 R F F I Y U J X N z N m S 1 J W W F V K M l N Q T 1 l E Q 0 d Q W m 0 0 U G p w Z z R H U V N U M V l M M l k 2 M l B z T W x 4 T 3 h h R E F E M 2 E 2 V V Q y V T J J d G 1 J a H o 1 a W h z Q 3 E v S 0 s 4 b F M w L z Z a d n g 0 R k Z F d 3 g 1 e U x i b j Z j e n J m c E F H R V g 5 e U Z h R 1 F Z M G x o e k h G Q m 1 v M E 9 D a G l I R 2 o 1 b 0 F L W X o 0 Z m l F V D Z U R G l 6 R m N W Q 0 5 v K z h w N U V N M 3 U 3 M m t h U n k 2 Z X Q x a 1 M 4 Y 0 x U Z 1 V 6 O G Z T R W N 0 W G I v U C t i Y m N v V V l 5 V D h V R 0 R p V 3 l q e X B q d j d J V T Y v b 1 J i V V Z h K 1 E x U E 1 y b U l F V 2 R O T 2 Z o V D N Y U 0 g x Y X h C Q W t F a V d T S H N m b E 1 O S m V 2 S n F i T V N H Z H p O M E V M c V Q z V k g 1 R V k y T G N 0 N E U x Q j V I Q 3 R k V V R 3 a E R l e T J Y O T F a U F d q N X h o c k h l S l R 2 V l N U a E c r c 2 w z K 2 k z S G x O e E 5 K Q 1 F m R 3 o z T E Y y V k s z e W w w Z 1 l a W m 9 X L 3 d 4 N U N r N 1 Z J V V Z k d T R 2 O H k 2 Z W h r M G l Q Z k J y c z d s N T l W b D N 2 c T h D N D h w W H B z Q W F i Z j N S e F R C b 3 k r c U V R T G 0 5 Z D J T S V l j b T d X c 3 d w U W J N N G R B b G R m V E M 4 S y t C W D V Z b m t B d G 5 i M U F o T V Q 0 M G h 4 W k J M a n B j d 3 V l W m d P Y V g r V l B 6 M m V a L 3 h k U F V 5 M z Y y R 3 d R b T d a O T d h O T J X e X R S e j J G M X F r Z j N 0 T G 1 E T U s v b j h 0 M V U 1 a T F 5 W F F o b F R E N k 1 V Y T Q w U 2 F s b W F L Q m Z m c j l P Z G 5 J M F h j e k M v d S t a d D l W b V E r W C t Y R j R L S m 5 K Z V Z Q c 1 h E a G 5 n Q n p P Z n F k R V c x W X h D V m Z S V j F R K 0 F z N m t 2 R 1 A w W m d V d 1 d 3 Y 0 V C O T N m d z F w c m R X R U V v N j N R b F Z z V 3 k w a E p W N 2 N i T 3 p a b k g x U k d X Z n R N d 1 B j Z V A v d j h y M E J u d E 9 D Z 0 1 S Y T Q z W E N F a H h x W H F 3 V m h l R z d m e D F h T l k 1 d n p N T H N o U H l D U U h 4 U H l o b G p D T 3 d u S W x 3 c T F 0 d 3 J C a V N k d m p S U z h m a n N a M j l 0 N F Z k Y 2 x M Y 1 F 1 Q V B V c k 9 p S k 1 B S V B z b k F t d j d H b 2 E v a m 1 B V n R i S k g 4 a D Q 0 T l l I O T B k N F p j M 1 h N T F F y a U J v R D h 4 Z G 9 B d 2 Z H Z z M 2 d T h O M k N M a y t a a H l D Q 1 B L Z X R Z Q j U 0 W l h W W E V j Z V p l U U d 4 R l F K e V B o Q j V K b U l U U U Q 2 a n R V N U N D T m p y e l V G b 3 Y r N k E 3 O X p y V X V N M 0 d C b 1 c 1 T k Q y M W d 4 L y t a e n p a d m h C U W x P M C 9 L M 1 V v S U N m Q l Z W b m 9 W S k 8 z a n V Q N z U w V T h R R H o 1 L z d 2 V W 4 r a V R E S 0 V B R U 1 S Z n N y a E w z R U l Y U k x 6 b T l 2 Z k Y 2 Y 1 V 4 Y j N R R D d R e l l K U W 5 M V l p R V E V o U G V x c W F 0 U W 1 p M U J R b X B t O W p T e m h Y Z m 5 J d U l M R l F U N z h V V 0 l V d 2 Z W Z 0 5 0 W U x 1 V U t o a l l Q d n R 4 V 0 h R V E Z 6 Z T Z i R X l U L 0 l H a G x J a V d P b D B W V T R V N V E 3 d D l r R T l D N y t y W D d W Z W x p T V Z U Q y t O W C 9 a L 2 U r V 2 Z I N U 9 4 R 1 h F R 3 g w U 2 J s e H R H Q y 9 5 Z i 8 3 a 0 9 j S l J O Q k c y b n E z R j N Y N D F N L 1 l K S 1 B l V S t 0 N 1 d 3 b E w 2 O U t a T H F s d j B l b D F u c j Z Z O E g x U G R Q S k h 0 b F B y a W E 1 d X l V W E h T d U p E d W o 3 R G N s M X J B N T d R Z U I x b l d n b 1 A 1 e k h M V V d j Y V Z 2 R m p 0 U 0 l m M 0 d 5 Z 0 V m R n B y V F R M W W 5 i U X N D T 0 J l V U 1 v a n J R V 0 1 M c 2 l q N k l G U k V 0 d D l x Z k 5 L W j V s d 0 V 4 e H J w U E t 6 b G p p M k R u M 3 I 2 a k V s Q X l n Y V l J V j c 3 b j l h Z W 5 o M F B Z R W 5 C d G I 3 S 0 p v d 1 R K R n l u T X E v c j h B O T N h M 3 F n d n F B U 1 J E U 2 5 0 V W w r O D E 5 T 0 J a N T N n b k 9 H Z F p N K 0 V O Z W t T Y X M 0 a T J q W n h j e k M w c T N W V 3 B G Y W 5 I e G F 3 S E 9 S T z F Z Z j J k N D I 4 S z l s d 1 R w W l l K c m 1 M a G U z e H I z b 2 R v L 3 p L Z F c 5 b C t Q c X Z w M T N j b 3 k 2 T z V 1 c 3 J r S V B k U D J k Q n h T M 2 N T e m R P W m V q b E F 2 e n R B N X l D S 1 p a S 2 J j N 1 p H e m J C e V p m R 2 t r U H M 0 M H B J R H U y d G R t Y 3 d P c 1 A 1 Y W N M d U d Y N U 5 t a G R y K 3 k x S G N z V X M z T m o z M 0 d k a z M z d U J 2 O D Z V U U 5 U d G F m W E s 1 b V N n a 0 9 2 W j J C S l F z R H V s b U 8 4 Z T J O R S t N d W 1 z M D l a O W p U d l Z z e k x N U l B a S k Z v Q n B a a 1 l Y M j Z p e E Z H N 3 l i c n g 2 e k 5 D a T l O M k 8 1 R V J Y T H B z d D J D U n h y b C t U b E g 5 Z k V Q V H p 0 R m F q T 2 N M T m 5 o V G 5 w L z V D T 1 Z w S E V B d l R K V n V i M W J y b 2 t x e H F M R X o w Y U d h c H l h d m Z 3 e C 9 R R m t V b k J z e G d o Z k F m a k V L T 3 V q N E N N Y n k 4 b 1 d S U i 8 3 S 0 k v T 0 l 5 R 3 N h Q W Z i Z 2 1 K d 2 N x O H d L Z j M 0 c 3 U r O U F G N m h T O D N k d m t P Z k 1 3 S k Z 3 K 3 p Z c k p 2 U U x V b m E 0 N m R q N 3 F Q d E 1 2 V 1 Z s R 2 t i O G w w Q n N h R G x L d m V E W E t F Y U d C M U J r S 2 5 k b 2 s v e T A x V n d L V 2 Q 3 e E R n e E t 5 b 2 E 5 a F V 4 Q j V i Z l N q Y W c 4 Y W V Z b j l 5 U W F V V H o y e D F D c 2 p P N j d r M m J M e l d P N 0 p 3 S E p z N E V l c 2 Y v Y 1 A 3 U j N 0 S j c 0 O H B 6 N T I 1 b k t l c W 1 3 M U 5 L R U Q z W j M y a n g 5 V k 0 5 Y 2 Z y O F E w M z V 2 e V F 4 N 3 p 1 b k F u a m h j M z F F U E t W W U d n b j V w S k N h O S t W W m R Y N y 9 6 M T N x c F B k T F A r O W F h e m w x e U x E b 0 Z T Y k Z 3 N 0 p N M 2 N U T 1 Z 5 U 2 p C M F Z o d k d s a k o z d k V W Q 3 N V R D R w Y U V N e D I 0 M 3 J m V 0 1 t d T N U d T h 1 T 0 h V d j g r N T F 1 d 0 x 2 e C 9 M b m 4 0 d n Z s Y n U r d j B y S n Y 0 Z 2 x l R j c y N 1 V a S 3 l l N W l B R 0 Q v N 2 8 v S k F F R G 5 n Z m V k V j d w O C t 6 T z V B b S t 1 K 0 p y e E 1 X V F k x a 1 J o V m s z S j l I e W p X b m 1 X U 1 o r Z V Y x L 3 A 1 M 2 t D M m E y W j Z 1 Z F J R N H d P O E N h W H l 0 O W R U M z h G a 3 V 3 V 0 F r e X F I W i t l O W s 0 W E t V Y W p 2 Q X g 3 W k E w L 0 J N Y W M v b X N i T m l 5 Q U l Q T X F C c X V L a V R 6 c k V N M m R n M V F r e W l k Z C 9 o Z X l o V n d K Q X B P N H F X c 2 d y Q U 4 1 V 3 F Z R 0 p 3 V G N P M H Z O Z X o 3 d k p p R k F Z U l h z S W p D O U c v S m N r U 2 l C Y X B w e W 9 G d 1 l z e F U y b X N C Z U Z 6 U 0 U 2 T j F I W W 1 5 T X U 0 c k l x T H k 0 Y X M v M D Z U O F g v R V J 5 Q 2 Z J M U V j d 1 F M U T h j Q T l K e V d O M E N j M V N n U 0 h Z b l R n U l B l U G x Q T E F r a U Z l Z F V u U m h F b m c 2 V n I 3 T X h E Y T V x U H R s O G p i Z X p B M F R k R k Z q L 2 1 0 c 0 N r U 0 9 C d G d M a 2 1 5 d T l L N k F Q W E p F M F p q Z W t p Y n F a Q X V x b E F K T 3 B N U l l k M 0 1 6 R F Q 2 O H p v b U V 0 d V Z 2 S V h D S 3 R Z Y 0 p k T 2 0 x T G p t N U Z 5 Z 1 A 5 a F d y a n p Y O G t o M F J H S z d V d T J E W m F N Z n l X N V U 5 W X l l V m d G e U 9 t M W 5 G Z W J s Q j R 0 Z z V X Z 0 l 0 V W N w R T h o U z F Z M n p l N W 9 5 d X Z O V 3 d S T F F S S T h N M F g r U H R z R l B j Z W Y z e D k w Z G o 4 O W l s a j g v T H d y d 1 d r b W d R O V A 4 M l B r W k J O N j R s b X R P c l V W R W F 0 V 3 c 4 R H N z S X c 5 R E N H d 0 h V Y n F 1 Z H F F b H l C Z X Q w N y 9 z a S t M R D h m S G R q T F R 6 N m x L U H B a M E t F Z j N T V U 1 n N m t 5 W n h Q N X B t e G 9 5 U E N w L 2 p 5 N l d y R l h i R k 5 i N E 0 5 V z V t Y z N T b S t n T D k y W H Z T U 2 V M Q U N N U k x t R 3 p P R F Z Y T 3 B H b 3 E 1 N 0 t U Q 3 B F T G l C R G E 0 a 1 N l V X l 1 e l J W Y k Z y M 1 B U Y 2 t k M m o 0 O T I 5 Q 0 R u e G p K d 1 Z x R H p V K z d Y W X o 2 R 1 J F Y 3 F w W F Z F M l R l c 1 h 2 a V I y V D h Y Z 3 A 0 Z 0 V r R V B w V z U r e V V O V V h 6 R 0 p 4 e G 9 Z N 3 N s W W Y 0 R m R V Z W 8 w L 1 N 5 R n N N d 1 p n Z D F Z N l B 1 K 2 4 v S 0 9 x Z n l s U 3 p Z U 1 B K b W I 0 R H N C R 2 V Z e j d I M j V U R X M 2 N W 9 2 e n R L M k l r O G l I W W h 6 e G p F e n B m N H J i Q l B G Q z V D V W N 0 S G R r b y 8 3 T E d h V T J z Q V B E d G Y 2 M U l v Y l l N a G 9 M V n M x b i 9 5 U j J i W l V T Z H N Z N k N s M 1 Z G M l h l Q z N Q Z F o y Z V Z K d S t P R l N t N U x j S 2 R j R 2 l 4 S T N j c W F P K 3 N Q O E 0 v Z W J D d 2 9 u U l l W a E 9 p Z j Q v Z F R C T 0 U 5 c k d E a 2 N n M 3 V N a G h H Q V g z c X R B K 2 p t O G Y 1 T l l l Z G t C b G 9 O R D R X Q V g 0 Y m E r O G l w Z 2 p u b X d S e C 9 k Y n p N Y 3 F H Q j l I a k l M W m 1 W b F N N d V o w M H h 0 a n Z X U T F u V V N T d W Q 1 b G J U L 2 w r b 0 d 1 Q n Z O d j J 0 U E Z p Y 3 M y W n R k d k d o b m g 2 R 2 1 S a m U z M l p E K 2 x C Y j J V U l d h a V J Y R U 1 E a U x o T V F p T 2 0 r N U x 4 S G F 4 Y W Z w Y k o r Z l B k O F J i O G 0 v c 0 d D V 1 V H Y l h S U 2 N I M E 8 z U G I 1 Z X l z R z Y 2 L 1 F 1 R 2 Z i W j l V Q T d z a G Z N R z V 0 K 3 F H d S t 0 N U x F V G Y 2 U z B h Y T B 3 U m 0 r b E Y 3 R z Z J S 2 o z a H U v R V h u T 2 R l W m 4 2 c U h s a j B 5 O S t D e n F 5 b H J r c 3 B s U z F R b U 5 p a U F R S m F P b F J 1 R 2 h Z T 0 l X Z n J V a W V N Y 3 E y b k 8 1 W n R Q Q W N X N D A x Z n V r a k h 0 N 3 p h c 1 p 6 T V V R S G N 6 S U 1 G b 3 h 3 M E 5 q M 2 N i W D d v a 1 E 4 T k I y V X p K R l d k b 0 p U R 2 1 i T U o 4 c 0 J v W D B X K 3 Z p R 2 x w K y t q M X R m W j Z p S X h j V 1 h w S U p k V l N Z T z J n Z l l 4 K 2 p i d U p x R T E w Y n g 0 U F J o S U F 6 d j J x b 0 Y 1 a 3 R P T E h L a n g 0 V 0 l i S 0 Z X U D k w T E t H N 3 F p R z d Q N n g y b l I 0 N 0 g r T j J Y Y l h q O G N 0 Q k 4 3 T l M 0 N m I w N n d w U G F n Z G d O W E d O K z U v d H F D Q U h a W m 9 u Z 1 F m S 3 l 5 N j N T S W V Y V 0 5 0 T W I 3 N W d 3 a E p O N U h u a U 9 a Y l J C c m R D S E R p V k 0 r Q j k 0 O U 9 j L 0 E 3 a 0 h v T k h h Q k F 6 e l N m Q 3 R J Q T B E V y t K c 2 5 z Y T J n b j M z R U t K L z V J Q n h s U y 9 D Z F l V Z z d Q Z 0 V P d n F z V E d w e m I r Y W h z M l B a c W V 3 K y 9 Q R D V z N 0 1 a Z i t k c 3 J K U z V Q T k I v Q 2 V r d m R z U G N V N X F z T z F v a E t Z b W J I M G J z O D V I W E h Z S G x 0 R X E 5 Y 0 5 C M 3 N 0 T X R r O W 5 V R 3 I x e j B 5 S X p i b m g 1 N W w 2 T 3 R K S 2 t 5 Z G 4 1 a z c x W U J I N l Z L b m F U e F Z t V G Z u Z m k r a 1 h u T E 5 P M 0 V t U F V j V j F x a j Z K d l d Y b W Y w a F p 6 K 2 F P Z l Z O e n R 0 T 0 w 3 Z n h O M 1 p I M 0 k w S 0 F G K 2 d m U 0 c 1 a E p o T j J z N 0 t a N D B W N 1 c 3 M H N 2 e G 5 N S E J P c E h L W l c y M j F k W C s y S m d G a W t C Q X N a V D Z 1 U U R Q Z i t t b k J Y d m Y v M U J 3 U k V L a m N T K 3 d Y W m 9 Y R D B V O W x u d n Z U b D N D Q k J O T 0 R Q S F J L R n R C M G h B S E 5 k Q U V x d C 8 2 Q 1 E r N 1 F U Q l A 1 e j h U Q j N a T E h N T k l K T m R q d m x P K 0 p i Z k s z a G x X c k J K T m 1 O W X V P b m x K N X V s V D F X M j d U Y U Z W L z Q 2 e D V 6 N D F y R 2 x J d z I 3 b H B 4 S G E 3 a G N m S z F q R 3 Z Z M 3 I 3 Z U V M b W 4 r b E 1 h R C t s b D Q 3 Q 0 t w W l Z v a 0 p n U U F Q N E Q 4 K 3 N E N 1 A v Z X V N c F U r Q n l 5 Q U J 4 R U p Z a E E x S E l n e T Z a S n h L M 2 p P W m g x e X V j T l l y L 0 F Y U W d v b m Y 0 K z V q R T l t a X V B b 1 J B U 3 Q z a m N 0 V U M r e m R P U E p i Y 1 d q Q j Z q a k 1 U Q l N 5 T F E v W W l a N W 9 T S m h 1 S z V Q N 1 R Y d H F k N 2 F 3 Z j Z s a 2 E 3 Q 3 F a N U d x e m Z s Q l F l e T h m d 1 k v Y m 1 p Z z l t e D k 3 T W Z h a m I 2 R l V L Z 1 h E O G k 5 W W 4 v Y n V u d l k v d W 1 s R k F I V 2 1 L c X V 0 L 2 t i c V Q 2 T l B G M U N j L 2 x j T X N 5 T V p P Z D h s N l V E W l h S b 0 x W c j J W U k Z 1 b F R i c E 5 1 S y 9 l T 0 R z a W t B V H J u R H g v Y T h 3 K 1 l w Q T U 3 Q l d r T U d h e W 1 M U W 5 T b j Z B T z k x M G J k M V Z 6 R F J V Q 3 R Q Q m l x O X p 0 Y y 9 R b 0 x k Y n d y S U V j Y U V V N V g 4 U 3 V N c 1 h N a F F B W X c 0 b E V J N l o w W H Y z b 0 9 i R m p k W X Z Y e F V Y O W F S c m x 6 N U E 2 a X l M M S s 1 Z X h F V 3 F p W X d E b 0 F i T D h S R H d U N H R U R n M z Z 2 s 0 b 3 R G U 2 E 5 U V I 0 T j V j R 2 8 w Z W 5 w a V l l d j V u Y U V w S W N B a m l m d n J y b V l i V V V h c 1 F V L 2 d F R n d H T E 4 0 S l c y T X Z P e m 1 M U 2 l V N T N 2 M G N I M V N 0 V F J 6 a z E 5 U k t 6 K z R 2 a n Z n M U N 0 d 1 N 6 T z V o Z m N Y R m Q v V G R G a W x V d V h a e G U 1 M n V i V U h l U m 9 W S n I y Q i 9 Y a G l i K 0 I y Q m J s e G J K Z l V J c k p n c j l 6 W C 9 h Y n B y d 0 F E b U N 0 Q 1 k 3 e D R Z R n M 3 O F d a V D d 0 Q V Z 2 d G J x T m 1 6 U X B D S 2 t 4 d W V 4 c l h 2 N z Z B V 2 h a R k s 5 Z V l I K 0 J F Q k J i a X N O c 3 g 3 a W l w a G x k N j l p b m 9 l N W 5 W e m F y a H B i V 1 N J L 2 R T a X Z 5 Z D J x R 3 A 4 b 3 B 4 S 0 N q N F d j N z J n V D N s S m x r N 1 N F a G 9 E W U Q x W H F N d n N y Z G k r R 2 R o a E 4 1 Y j Z G R U p r R k h r N 3 Z Q U l F p W V h r c G x Z a 0 d u Z E k 0 Z k V 2 U i t u a F Z r R H d p M G M w S W J B e T N V c H V y d 2 w z T 2 5 x Q l J s S V d E U G R T e H c x W E J p R y t O T k t r L 1 k 0 a V h 2 b V F t U U J t N 0 h D Q 0 x p c 2 x H Y m E y K 2 9 l M W t v U H d X Q k 5 Q Y 3 V I e m 1 C V 1 h B a l R 4 U F E v L 2 o 5 L 2 t u T T Z a Q T c r S X B 5 c E R m Y V p D W T N B b V F 3 d k x u Q z N s a X l n d m J l b V Y v c 2 o y e S t v V n R K Z U x W N D J y c H Y z Q 2 8 4 c k Z m Q l o 3 U n I y W H h t d V A 5 R n U 4 b m h h Z G 1 t c 0 N l Z F V U Y 2 Z m Y j c 1 Y U V 2 U E t V V j c 2 R z F i Y T l h W X J 0 N i 8 w M m N j U V Z W N X d 3 d k x J b n c 3 L 3 M w W k 8 4 T X F k W T V w T n h 2 K 0 9 S K 3 M y c U d D M 1 Q 4 e n J l c l d i W G 5 z N j J K R 1 Z v S j J r S k h I S V V N a k R 6 b U d t V k 1 J W T h v c z d H Z m 9 m S V A 5 V D d U Y W t J b k Z H a y t y c G p U O F N L Z H N k Z W 9 Y W H h t W F B 4 d n Z L Y T F 0 R T Z H Z l h M W U p h d V V D O X B r U W d C M E h M V 1 N Q R G J m b 2 Q x W E F O N 2 s x T W R u N 0 N k Z 3 B Y S 1 E 3 M k d K R T J v N j B Z d X R T c X R N O D l 5 N G Q r c j J r c H d k e T d m V C t 2 W k t 2 R S t 1 U U d y N H Z C S G M z U V R D V F d T R G Z 0 O U 1 X Z D B p L 1 I w d 3 J D Z D R K N y t p M E d P L 2 9 k Q W 9 N Y z V y e l p l Q l A r R k M w c 0 h h S E g y Z S 9 V N m p Q M X l k Y z Z q W k V u R E Z q S V h G V F M 1 S D V H Y W g 0 c E k 2 e H R p Z G J N R F N N Q W 0 r c 2 d N Q 3 R K Y 1 M y Z 0 h O e T J j b 0 N o K 3 B r Y 1 I 3 b X B 3 Z z l m R W Z I V 2 t 4 O F p Z N V Y 2 M m x 4 b k Z i d E p O M 3 d 4 U y 8 r c m l T e k k 5 K 0 1 m O G h E R 2 Z o Y 2 5 n M U x I S E h h Y z l a T l h 5 S 2 g 0 T G t z O W N F U W p o b V F p R 0 h h a X N j Q j l 3 V T M 3 M 0 h t b 0 1 V c W F G Q k 5 p Z T d k T H I w N G p u T F h L U D F V T 3 J p R 3 Z Q S 2 d H Y T U 5 O H R V d U x J V D Z u N U E z V G h i K 0 c v V k h X Z T R U W n B 0 N l M z N W x s K z c 3 Z G x q b X F 0 a G 8 0 V 1 F z T 2 9 J O E N 0 N T V u b 1 l z R j Z s W V h r a 1 p i c U l r Y n V X K 3 p J U k l a Q m V w W n V H N i s z R 3 J l Z 2 N M N X h U U D Z p b W V M b E t C O E N w d G J J W W d F V z A 4 T G R Z N D Q 4 U E N J Q X I r U z Z T R W h J Q 0 U r R z F l b j B N N k x T R D F W Z U Q 3 Q l F 6 M 3 N F K y s 4 c G p n a H J F e D h W c 0 F U O G Z Y S X N 6 T E d 6 N n p l c 0 l q d W x v Y S t p M U t l c l o 0 N D l 1 R m 5 a U F p 6 d 2 R N c 0 N F Z m 9 h N m 5 D d 2 l K W U x W d m V Y R E Z o d U 1 N V n I 2 d l h x Z 1 R X a m F l c D J r T j l i b j N u c 0 U 1 L z l j e F k 0 c n V 3 V z g 5 b i t Q c 0 Y 4 d j J x S H k 3 Z S 9 C a X B x V i s 5 c m t T L 0 J t N 0 l M Y 2 g r N l F Y Y 0 V O W V p 2 V n c 2 R E R E Z y t K K z B Z Z i t W M T F t W D N 6 R l l W W T F K R k 9 s c 3 d D U z R h b D R x V W M 2 T 1 Q y W n Z w T E R R W W N n V H d r a 2 V k Z U 5 q V X h 1 Q 1 F H Z n l o T U d p Q W I v Q 2 d F e W F s V U J x U W F 0 N z F C M z R m R U N x b j g 4 O F B Y S E t s R z F a c U p n V n h F M 0 d 3 V X R z S k Z t e l o 4 R z c x Q X N Y V E p I Q 0 h p V H N n S m l L c 0 h l a U N K W T V I c 3 J u O U Z G R W d J U 1 F h U 0 5 a V 2 N k Q l p F N 3 l v d E V E U G 5 J O X o 5 M z F P d U F z N X o x N F N 3 R n d k c 3 R F O H d D Z D B R Z C 9 a S E I 0 S 1 B h S k N v c T Z J R X l B e S t q W E l z c 1 N p Z E V i a F R U d 1 V o W X d C O X V 5 Z W l N d E R U V D F Q V 3 N S d j J s K 3 B T Z 1 p 4 T U l 4 c j d I N 0 s x e V Y 3 N W 5 X Y W 4 5 c W c x O T R l d W 0 w O X I r V z M 1 V 2 N D N 3 F C c W V Q c n E 2 N D J u S m U w T j l B Y k 1 1 M W l E S V B L M V J L Q 2 1 E c D B h W l R s T k Z 0 T E l w c k w 1 e C t M N 3 B 3 M G N E d n V m c k k 1 S l p U d W s 4 Z m F B T H Y x R k Y r Y z F L O S 9 W S z B Z c E 5 L c 1 R Z N n d I c 1 d K U T N I a G V H K 0 Z y O D V i M 0 t h K 0 d y N l F l M E p O O F p v Y W t X N H Q w d m R p O X R F U 2 R P V G 0 v U W 5 t N V V V Y U 1 w R l A 1 M m Z U W k V W V n p u b W V n b U N D e H p Q Z G 0 0 V 2 R y Y m l G T H p X d 0 x r R D l K S z Z y e X B h Q T N S b 1 h s M k 5 w d H d S Y 0 p x a l o 1 M k I 4 Z 2 0 z N H o 5 c 1 l t b m t m S F R 0 c G V Q S 2 5 W Q 0 V n U 1 o 0 R X Z Z L 2 Y 4 d V Q 4 c z F 5 M n N q d D N Y Z X h O c 2 1 m W E N M e V N E d l h M U n d x e m x 4 e k p C a T h U a 3 B 6 S 0 8 z S F l x c j h N e k p W Z z d k e G 5 V V n Z J U V J I e U d s V G 8 w Z H F E a T V O a m l w M j N C Z U 9 Q c 0 9 i R G x O N 2 w r e l R r d U d X e l l k Z k x 4 U W R m c 2 M r a 1 h X e F d i L y 9 D b G Y y b 3 Y 3 T T B W Z D U v N G k 2 U 0 M 4 U H N T Q U V 2 S 1 R x O F B P Y j F M R D d t Y 3 B m Q X N S N H R p S T Z R T G M 2 Y n V E Z D R h Z l d w c n V 6 K 2 5 B R T d k S 2 c 2 N k V 4 c k o y U 1 J W R n Z q c 3 R W d T l I U W p w Y i t q T W d h Y 2 4 y Y j F X Y W J C W H l J L 2 1 w Z 3 V r T 1 p Y R X p 6 R G V O b X l E a G t h M 0 9 M U n p T M W s 1 c k 5 l b n c w N 3 V Z W l c y c U s 5 Z W J E e H p 6 Z 2 p Y a y 9 6 U z U 3 M W h L Y W Z T b 3 V 2 e W Z V R T Z x e m d M S 2 N M b X p Y V E M 4 N E x z e G d u e W c 5 O E R B S X A 0 d T U 4 S l d i S E J R K z F v b D J H a l B R V E d y e V I w Z j h T Q n V l Y m R l Q 3 R P U m Z Y c i 9 s c H d P L 0 V H M W x r K 1 N W R 3 p 0 Q 3 l M Q 2 Q w Q W h Y U F N u U 2 x 6 V H l k b 2 x E c V U x U D h M b G l h a z d a Y i t 3 N V U 1 b F h w e T d p Y 0 N y M k 1 R V 0 Z z e j R O S 2 c 0 V F p 4 S k t Z L 1 B 0 V H p C T W g 3 Q U g 2 e F Z o V 2 F Y S l J l Y T V E U 2 h u S E p o e V B h a F k w Y 2 s y e l g 4 d F Z h d F V Q S X o 1 T z V z O W 4 0 T U l w S 3 N y Z G Y x T m 5 x d X R U W n U x K 1 R T Q 2 N i V 0 N Q M 2 l 1 b D N j b z R L d z F L V j h M T 3 F u O W I 3 c C 8 3 W E g 5 W k F 2 W k 5 y W G t x L 1 l q T 2 l r b U c x O F J N M 3 h Q O T g r N i 8 z N U h V N n l G Z 0 x q W E x l V D F n W E 9 q V H l p S T d Q b E V 4 c y 9 X Z j k y T 3 Z Q e V p m Z T N 2 K 2 Z N b H p I O E h K N k l N b U 9 6 b X p y Z E J S N m t x c n R V d k l q Z H Z S R V h P M X F Z S U F k V T Z m N D l x N 3 M r W D V M e i t P T H A z Y k N q L z F F a C s 4 e U Z m T W N 4 c D Y y d l p a T V l B T G R w d U h s R i 8 0 S l d S Y z B C Q X l H T 1 N Z a 3 F a b k Z q a U V Y M j V x M m M r V m R j R k h E S X B x S m t S c 0 x 5 e k J Y N F d D b C t o e l B l W G V q a X V q a G t 6 d U U 0 e F J 3 V 2 N F L 1 p s N 0 N W e l N v V z N q R W V Y e E 1 z S 0 p R Y k V 6 c j Q 0 O D l v M S s 2 Q V N z a S 9 Z e D F 6 a T h K V 1 l a c X l G d l F Q W n R 4 T i 9 4 a G 5 m Z m J E S H B 0 W k V M d l o w U T d w S C 8 y Q m N V M D l n Y 0 h w V W 5 1 R 0 h L R k 1 P c V p q M 2 5 6 R 2 p x N l d D d n B i e l R D S G d 1 Z D l s d G t v V G l L V 0 J T a U F l S l J 3 R F F S c H J 6 b T V N b k J V Q 2 p q Q z R a S 3 J 5 a 0 Z q Q n M v d z A y b V d D e n l P T j I 0 R k V 6 S 0 5 o O T Q 3 b D d O d G p 0 W n Z I S n h k b F R L a 0 o 0 W j B P R 0 p 1 b W V s T D V Y T U x I V F B y N m l k b m J q Y z J F Y k 1 y T S t U c E M w R 1 h u L 1 p S Y k t W U F l 6 T E V j d U h o U 3 V Q O X N S M F J x W j h W T D J M R U F v N m Y w M G h T M U w 5 V D l I T T N a S E 9 2 L 1 R J V H J 5 b G 8 1 M X J O c W s 1 Q m F Y M 0 c v d U 8 r c m 1 O S D Q 1 M 0 F K Y V B n Z W k 2 c G t S a F l r R k d l T T c 2 Q j R M S V p w O G Z O O G p Q T X R t U G o 1 U F B S c l g 3 b k x M U E 9 Y O U l Z R 3 Z U d m x a U l R a Z E 1 i Q 3 p v M U k 5 d l A r a F R Z W j Z m Z 0 F t W k h i b G V N d k 5 j c z F i Y X Q z W E 5 R Z l V D d E N 4 d 3 p 1 L z d v U k F 4 O U 9 i e T B w a V R 0 Y 2 9 R T X N 0 O F J D U W 4 0 T n Q 1 d W h t c E V k a m p n c n l V T U 8 4 W X F Y T k w z M m l Y d X J P S 1 R j Z n Z 3 b T R i N n N K Z E 9 s d 3 Z 1 e W p V W W k x a 2 4 v b G 4 y K 2 t Z W l N v Z G h q a n o 2 R C 9 t U m Z t c G U r e F F q Z X N h U z d 1 e T h 5 Z z J j L 0 s 5 N 3 F h c U s w S 0 N m Z D B N U U 1 p e W Z V R z R t W G 9 n S T R W b z R 0 S E F 6 c j d O Z X d D T 1 R u V D R y a 3 E 1 T U 1 3 Y j d o N V R I Y m F t d U U 5 Z E N 4 e m x 6 Y z R 0 a W 1 O Q 1 h L M m N P c j J r N 2 l L R F h 3 Z z Z E W D V E a l R x Z j Z q Y j U 0 W U J 6 e l R h R H A w d 2 s 4 V C 9 O U k V J O H E 1 T n V j M m t 6 M z l r a 1 J Y N E 4 1 M 3 R T N U N 5 R H p F N 2 F 0 d H p 3 b l h 3 Y X U y c m g y S k J s b C t 6 c G 9 u V 1 Q v d k 9 h U l U z Y 0 Q x U j h V S 0 p P c 2 k 0 K 3 R U M i 9 Y V W d 3 S V Z S Z m d O W n h G V E Z x a n I w Q j h V d D c r b E F p U U 1 1 c n l E R U V X U U N Y Y 1 h z e E 9 k a T d z Q 2 o z V T B 2 Y V p T O F Y w R H h O M j h Z L 2 5 o c W J j N V U z T D F J Z l J j R z d X S 1 Z J e G t z S G Z j V X B l S G 5 z K z k 0 Y V p y O U 5 M T m 9 Z M k o w K 2 g y T m F t M 1 h q N E I 1 W H V n O E c 3 R X N l R 2 s 0 Q 1 p v V E Z V V k Z K b X M v U m Z L c 2 N K R H Z l d E g 1 R U Z u e E J G R n V 6 T F d 1 d 3 l F Q l R u T 2 E 1 K 0 t X Y 3 F C V T l x N G h 0 Z k p s K 3 F H a T Y 3 c H o 3 N 0 V w M 0 N w d 0 l P c j N Z a 0 x H Z X B K Y m h u M y 9 0 b k 0 5 Q 2 t l e W 9 Q W l d 2 U 1 h h e m d x b m l F S D V 0 d m g 0 Y T N X N j V H d y t 5 d 3 p q S D k y M E t M T T Z p d k 5 K b k g x K 1 h T e G x M R G 9 J Z 1 R F Q T F N N D R k N T l 2 a W x 2 V n N S d l k 5 S m F O M 3 Z V V G R 1 Z G R R Z G h P c C t h c G Z h T l M 2 b T l 2 S j h u L 2 s 2 Z 2 9 w b E V a M m F B b U l W Q 2 d J L 3 g v c T F P M W l L T D J x S F p E c E x r S U t P b G 9 p K z F B W n J G N z g y Q T k w L z Z T a z k 3 R W 1 0 S k F i T l Z x V 0 N v W G 0 y T 1 E y V j l R e l V w N U p B O D B B T F Z x b F l l S G d E S j I y b D F j b 3 J J e l Z 4 S l A 0 Y i 9 p V l F U Y 2 Z 4 W D g v W F N U c l Z q V n l u b T k 5 R 3 M 4 Q 3 J y e j U v a n p p N T l I c W F N Z n c x V E 8 z M z V S N U p o d U Z G Z V V L Z k h K V T R P R F h R Z 3 Z L a k R u b V A v S l Y w S W F M M U N 3 M G U 2 c D U y T 1 F 0 Q V A 2 T D B 3 R y 9 J b l h M b V l 6 e m t z c m h 3 M W 1 u Z j l F L 3 p u O U t t d V h I N 3 B F Y 3 E y c z l m S m h X N 0 x t Q S s y R G 5 n Y m g v U l N O T T B Y W i t t M 2 8 r a 0 4 w Y z h l d E h H M k t L R 2 9 W b U x x b j F v c W V z d j R o b F E 2 e k o y e H h V S 3 p i V j h a U 3 R y Y 2 N i a W c 0 c F R l M X F S d V d O e X B y Z 0 Z P V E l 1 O W R v M G l z W l l F T z A 1 W n p C T 3 J x a D R E d 1 k z V n d D e S 9 U Y l J H Q 2 0 0 e D c y d 3 p K e G 9 Z Z H l E e H c r Q k 0 3 W W g v d G Z p e S t M R 0 p 4 V 0 c 0 Y m t N V 0 Z v N 3 l O N n Z h M S t Q V 1 Y 4 U 1 l k W G l P a U s x T l c w M E 9 X V D N I M D J L M m N Y W m N X Z j J w c z h m M l U 1 Y m F h c 1 l n W H B o b k g 2 c X l 0 Z 1 F u Y 2 l O Y j g y U n J N U l p r d n l i W X V k Q 2 F t c X B w R C t w R U 5 D N 2 t v V z V E a 2 d M S j k 1 a l h v d 0 V x S j d J Z G R L c k p n a 1 k 4 e U h r K z F v W V N 2 L y t p S F h s O E t D U m 5 B T l R S b 3 B E b 0 R u S V l h V E w w e H F H c n E x S y 9 v b F Z R O T h U d 2 d Z b 3 Z Q N k 5 0 U D l W R l g 1 T z B O Z m l u U G 5 T W T l C M E Z a N C 8 1 d C t 6 a l V J L z U 5 M X F U T W t S T z d t a k J C S D V F a E 5 X d V Q 3 b n F k W W p 2 L z B p M T B R a T J Q c y 9 R b T R 5 S F d z S F p E N T Z s O W h i Z n R u W G Q r V l M 1 O F A y e C 9 y W G g x a D N W S D F 6 O X F O d l N t M T Z o T k t n a y t J a X J Y W X F S b 2 1 x R 1 l x O X l k d y s v e k 0 3 e D N 1 b U d x T j d 2 N 2 V S Z 3 J j b U h T c m 1 Q M 0 V w c 2 U 1 Y m 9 q d 2 5 u c m x w Y W J q e G V h N m Z O Z V d B Z m V W b n F G Q 3 c v N 2 Z 6 b 3 R t W V g 2 N j U 4 M n J p V 0 J X e F g z M j h k Q 1 d W b D V W M W t F d U 5 t e U 9 Y b E M 2 U m c 0 e F B E M U Z Y T E l i O F F S Q z g r Z 3 Z x T F o 4 R V M r M X l 6 V l F O S G F N c 1 l V V 1 h q N z h S e H F X Y 3 R s S 0 h R b k 1 Z Z m R j U V l X R F V x V G 1 B Q W h 4 V F d N c G Z h S 0 o y T m h U N E c 3 N 0 o x c X d J R G 9 0 O V B H T m N V M W l E Q 1 p K d X h M Z m d T Z U p q M E o 1 d V V r N T k 4 a j h u V 3 Z B M 3 h E a 0 V Z N T g 1 O T d 5 M m 1 3 R n N 3 O U d p V H R y W l B F Q X M 2 T U R s U G x j a 2 1 s R W x T V F J Y W l c 4 L 0 s 3 Q m J I Y n R m S F B a V 2 l M e T Y x e X Z t e G F p S n p k Y V Z Q V 0 N 0 T y 9 U N X V I a E F j Y 0 d M S F J T W l p 4 c X l a c G 5 r Y U 5 q V W U 3 a z J u S X l o R j h m U G t E W F Z M M H M x U j N w b m 9 J R V N w V D F n b 0 Y w b m t Z N H Z H N F N m K 3 B 1 V G x S a 2 9 5 S 0 8 r d V V u T G N O Y m l S c F E r c U s x d G V Y Z k J y b j F t O E V Z N k 9 i W F B L L 3 o w c G I v Z E t H b W l X c T J k c H F W R z l B Q j R m d 3 V o Z F R m R X h o c E 5 0 T T N 6 N 1 Z X e H h q S F d 6 V E 1 0 Z 1 p P V k x M T V F S N i t S U V F 2 L 2 t t Q n R 1 Y 3 l j Z G E 1 b n J x T X A w c 0 h m N 0 h K U G h m W D J 0 N F U 2 N z F V V D V D U H E 4 M U k x N l F N W W o v e H R t b G 1 s b F B i Z F d D V y t m N k N 2 Y 1 R T d U Z a N 3 Z Q N X h 3 e E R h d n d i Z U N s L 0 t R d k 9 N W G Z m U D V B Q X R w M U p O U D l p T m 1 R W H l w R k l h V z h j S H J Q Y 2 w y M m F l M m F 1 d E 5 a b j h T M S t Z d 0 h a T z h 6 Q l J z W k o 3 Y z l K b 0 k 2 S m E y Z 2 t V U G c 4 b D Z Z V 1 U 3 R 0 I y b D l t M 2 Z a b z Z k a 0 5 V T H d 6 Y X R l S 3 F S R 2 o 2 M U d w Y k x S V V h n b 0 p O S G J r W n p L L z F z V G R E V l F l Y T J p R G N a U n d Y U U 1 K T W 5 0 N G l 6 T T h L V y 9 U R X V h b k 9 l b 2 1 X S m 9 1 a 2 t s M W 9 V Y 3 E w N j V D O H l w M k g 1 Y z R L e j R P W X J i T k R n Z z M x Z n F 6 c V N I T V Q 0 b H B i R l B 0 Z n R p V z h E U m U 4 O H Z I Z G l 5 d W d Q b V p Q d U M y R U p B T 0 V n e V V B a z h Z O X d R c m Z Z b D l X d k Z h V j h Q Z G M 0 e n V x d z l m Y V h D R 3 p I c n A y e k I 1 Q 2 N 3 Q S t L c U I 0 N k V W N 1 J C b E 9 P T X p N c z R x Y T F a b 1 Z U V j d I V z N H b U s 2 Z V U 0 N 1 Z l R l R Y Z D V z M j Z l V W g x M k 9 W M 3 d s c n Y y a m p i S D l H b l V 6 a H B a T W U v a m o r K 2 N z d j h N d W w w M V Z Y V 1 R X W T F T Y 1 N w M 0 h 6 W X h H b E 9 N N 1 N t e X V M R 1 F v c 2 l N U 3 l M W X h X T X R U a W s 1 e T B w S V A z a V F M Q V d x Q 2 d i Y U h k a j B M O W 1 k a W d q c E l L Y T R q U m F Z M m J t e D V t M X p J T 2 V h T H g 1 a y s w Z m R Q R 2 F P T m l r b n R q c z g v Z 0 9 Z Z G t N T 1 k 2 c n N N M X M 2 c 0 N 6 Z k t n V F V v Q k V 5 e T d 3 d 0 x R T H p 3 d 1 p t O E 1 W U E 9 P Q 3 Z z V m s w R E 9 j V D k v d n o w Y l U 3 N n J O c E J E U j I v S U 5 1 R 1 V a M W 1 1 M 0 I 4 U 0 h F K z J u Y U V q W m p v Q X p z M H Y 0 Y k 1 D d 0 Y z R 3 V 1 Y k d 0 S 2 d D W E 9 2 a V R q b 3 d M T T l k c 3 l C d U t p L 3 B x V 1 I y c T V 0 d E 5 M Y 0 c 3 U V F Q N z B P a V B x c l J y e m l j b C 9 6 U 0 c 1 T l k v U 0 I y Q 3 p E N n N H Z m h C a W Z M Z D N S V V V n e V l p R n B h V 2 1 6 c 1 J I T 1 Z 1 Q 2 M w Z V l X S l J K Y 0 J G c F J m b F h v R H Q w M X F H S n p S V 0 s x Q k l M M k t T V E g z W G V r U 1 V 1 W m 1 k c y t p a G x m Y T N 2 c U N S Z j d F S W l q N U d v N m s 4 d j h s M W M r N m 9 M d T h m M 0 N w M T Z Q Z n c y U G Z t N G J r S F B i W H p 6 T j d i V 0 5 O T 3 h I N 1 d i Z X h u d T B X c k t J d F B S c 3 A v Y W p Z K 2 9 M c 0 R i Z 1 Y x Y 0 9 S d z I v e U d D R 1 Q 1 Q 0 t M d C 9 B c X F p W V g z b U h N Z F p 2 T z R F c m V J Z G J N L 1 B Y U 1 M 4 Q 3 p o V W d T Y k R x b D R 5 Z D Y x R U J R S E N p d 0 V n S W 1 P T j d M O E t x Z 1 Y x O V h v O U l 6 a H d h Q y t W b 2 J X a F h P U n E 4 U V V Z c W N v Y l p q M E t p d G U 0 R k Z p N 1 d J S U x 3 U G V v R V d a T 1 p R N z h y N 2 g w S 1 F 2 e D E 0 d n B s Z n o x b n R o Z G Q v S i 9 I N G Z G Z 0 E 3 L 2 F q d F F V a z l N c G h H V 0 V 4 M 3 F U e n F 6 Y V d Y a V d u L 3 Z 2 a H p X a 0 d X d H d H N W V B e j B 1 b l R l Q k 5 6 a z Z M U T h Z b m 9 N M j U z M n R U U T R 6 W F B L Y T Z O R T J M b 3 F T a 2 t K Z E d q Z X l R S 2 x H d 0 p y U n o z a G x K O H l h V 1 Y 5 S X Z p S F d U M 0 F V U z c r K 0 c w S F F 2 c 2 R p O V E v Q j V 4 S m 1 O b X N T M U Z T N 3 N 0 e k h V Y W J o O T Z T a V R V Q W s 4 d T N a N l o 0 a T V j K 0 J N a C s 2 N 3 d E Z H F q V G Z P V m N Z U U s w b n p H V m g 5 d G V J T 3 M 4 T n V R a 0 J U c 2 d V b V p y d 0 E x N V d U R W 1 n L 1 B 4 e U 1 m Z E d o Z D N y S C t Z a k p J M U l h K 0 x Y c T Z Q e m N 6 e W E z V E p j N l l Q Y 1 d U M 3 R y V 2 R V Q U 9 U a D l q c 2 h j R H Q 4 U k F y S V B t L 0 9 M U m V S R 2 4 5 e U V x W G J 1 T 2 5 r O X V Z c m 5 4 b G 9 z N 2 o 2 c z F V Y 0 g 3 T G N B U E Z p N 3 R T Y 2 R O a U s 3 O E 9 Y Z 3 h h S G d Q c W 1 0 M m R V d U 5 W b U J m R k 5 6 N m g w V E x X Y k t x d z l s S H I 1 S l J j W X R N V G d o N E t B R E p Q a X h L e m c v a V M 5 a k x H b E R Z a W U 1 M z V p M U o 4 Y n h W L 3 d Y M H B x Q W 0 x b E R S a W V R M G x I M 2 F r a 3 R J R T U 2 T y 9 M O G l O S E 5 E M l V 0 R W 1 q N m d S Y 0 V 0 W X J E T G Z I M E 9 n M m U r Z n R m b T F J e X R 6 M 0 9 m N m 9 h V k 5 j N W k 1 R l l k S k x K c F g 0 d 2 l h R 2 V J M m t X U k t v Y j J q V E Z M V V F w S j l m d j E 1 U 0 1 m O C 9 a c z h k T X A z U T Q z M k R r a W 9 2 e V l W d W N r Y k Z K N k N q W X U x Z D F V Y 1 h T W V d i U 1 d l Z V d X W U V D c T R 2 a m 5 q U E R E Q y t 6 T n R I R E o r R G k y d W l J a 3 B Q T T d X U n Y 2 T 0 t T a E k 2 T T I 0 O S s 3 M l h j W U F n a j Z J Y j R q N U t X V W U x U z I y Q X Z I c j F 0 N T Z a Z 1 V J c m I 4 c U Z p Z 2 h m R T Z k c m Z X T 2 9 D a i 9 E Q T R X K 3 l E R H V I R m l s W m J 6 L z B s V X o r Y W d n U m Z N e W 1 U R T M 5 W U V q T H p O Z W F 2 S V V I Y X Y v c l l s M 2 1 t M G J w a 3 B 5 Z T B t N k F N Y 2 1 n N m k 3 K 0 9 m T X V N T T h R Q 1 J J Q z V w O F R p L 2 w 3 Y U V V d m 1 y e H B P Z X F H c l V D Q 2 Q v d j A 4 Y T h m K z Z t c U R T e n B X T U h G c U w v R 0 F q U T I r T k d Y V n p m R 1 E 1 N T V 6 N V F L Q W V L e X B 5 M n d 1 d m d Q S G w w R m t K N z F B Z H h V V j d F Y n R 2 M E g r d 3 p 5 c 0 l V T 3 U y T 2 Q 1 O H o 1 S W h N N U l E V 2 x j S V d U Y n Y 1 T S 9 T U H J Z Y n B V V m 9 O Z k V 6 U G M x M 0 J 1 b U h k R m F 3 Q W Z i d E 1 E N 2 Z Z Y 1 p w Y 1 d O Y n l i d m 9 r b 3 B Q e n d k T z Z j e k x U Q W h U O T l r Z k d l b i 8 y a z g 1 N G t u d 3 h 2 Z X g x N U 8 w M H J H V m R Z d k d a a G 5 o W T h x W U V y d G 9 I Y U 0 z T z B M Y k 5 U W m E x V k d r a k Z 4 Y l R L d F d T T k 9 i d D N J N n h x Z n R H W U E 4 U H B n d 0 p h V z g w e V B O N 0 0 x a G J I U 3 h V Q z J 1 N E l o b 1 d B a l V D Z 0 x J a j U 1 d z l H Z i 9 M c 0 9 3 b m x F N U R L M W F J V 3 B y S j Z a N l V 5 c 3 J P d 2 t X V 0 x L b 1 U 4 Y X h Z K 2 N Y c V I r N j R G b V Y 5 Q 3 h k Z l V I b T h n Q j h 6 e j J j d S 9 h U 3 Y r V 1 A 3 U H R j W W c y R 2 d B N y t x N 0 x y U E t J U T B U Z z Z q S S t z U U J L S E Z V S S t C c 2 g 1 e E V O W E h r S X h s V k p l Y 0 9 0 S T N X K z V L b D I y W V R 0 M m 9 U Y m R h L 0 J L N z V O T G F z Y 3 d 6 c 1 V Q O E N h b G F m Z k Y z O E p m S U F C K z N D K 2 9 p b 0 F j b 0 t G S D J 5 d l Z y Z T B r d T l t W m t w b m V r W G N h d 2 9 D Q m Z p W V Z L c V d E e j Z O M U s y Y V F T e T B I Y m N R b z F D c V h u M m 9 l T 2 l X d z F h b 2 F v d W Z P S m Z u V X N 0 d T c 2 M H F s d m F n Y V Z q Q T l G V m h V V V d r R F B 5 V F F 0 M k h x M n F G b W E 1 V m o z M k R u a T d 2 M 2 1 L Z l o 2 b i s x Z 0 V T T 2 J G M 0 h 5 c k k 2 L z h x R U h K b V d m R 3 V n W W J N L 1 h 0 a X V 2 N W F Z R z Q w M z J 0 d 1 h P b m V Q b D Z 5 e m Q z T F B Z N 0 J G R G t a O F B E S m 0 z U D B x Z F Q 5 K 2 o v N T h n c G U v c l J t a 0 V 6 K 2 k 3 S 3 d m N n J q c X R F b j F Y S 1 d m d l B q U 1 N D W m l y b 0 R Q c 1 k 2 Q T Z o c n B K W T J j e k p u M D B x T l p 4 U X E 4 c z d V b W 9 s U X V U e E M z V T E 5 Y z h 0 T H V R Z G V r M 1 B W Z z c v Y V d a M l h y R H B D O X d O Z 3 A 4 R m k y S n l q T l k w M W h R N G k 0 c W x I b X h o R l p Z a n R h Y z R x V i t r Z E R k c k J X c U R V V m Y 0 c F o 3 M D F J U E F z L 0 R z e l N J Y V g 2 K 2 R L b m t 2 S 1 A 4 W F J D U G 4 4 c G h N S E 8 0 c G J q R 2 l R Q n B k O D V s d m d X R E t k M k N Z N l V y N U l U d l h 3 N 2 Z z W D d W W k p O M W 9 H c m F i d D B J M F J x c G h E a z M 1 W E t X Y U J 3 Y V V a U k R H Q 0 V l c U N q b T V P c k p X M W 1 T O H B N d n c v V 2 J D O E d 4 O V E x T m o r d W V p N U t p c m x y b X E 1 R H B O O V Z M b H c 1 O X h N a U g z Y k x D S E 4 z e D d z c k c r O W Z 1 d W p S T W Z q R H c x e T F W Z X R z O V h y Y l I 4 O G p N K 2 R u e T l O R E U v Z 1 Y 3 b X A w K z Z F N n h z a z l O d T E z b W 4 5 R 0 N M a j R Y M 0 h Z Y z V w U k x D a l l Z a X l F b G N V V 0 p S W E N u S U V 6 a j N l V 3 p 6 T m Y v O X h r N m t z V z d 2 N 0 h R b l Z B M E s 5 V m t 1 d T Z 6 Z W 9 z S 2 h V c W l V L 2 4 1 O V d p S j F l R l E 5 U k Q 2 T 0 1 u c m h w R z N I N G N 0 M 0 9 1 V l R I S j E 5 U 3 J p M V h V S k F x Z 3 c v d W N H a m t W V k Z u e W N V Z 3 R Y T F N I Q n V S V H Z t a k s v d V Z X d l B z S D M 4 a k 0 4 V T l 5 W D c 2 d 3 B a N k 5 I U n J h e C t W d G J 6 U m V y W m w 0 b T l K d 3 l F Z 0 Z 0 S V p j N T F N Y l J J M D J 4 R 0 1 Y O W p q c H N v K 1 R J d F p z U X B E e m M z a F F C b m x t d 0 d 0 e V p m b z B q O G E 0 c k J p b U Z T b z U v V U l M U 3 p k a 3 l k Y n V o S X V 2 Q U p v W T d V Z j F n Z C 9 r a G V K a V N p d k p t W m J r O F l U W G V 0 W W s x M 3 F i d F o w T V k z e k t 0 S l J n a W E v b 1 V x c y t G S D F Z Z k s x Z S t P Y n Z R W m Q r S n h q Z G Z w T 2 J r M 2 p H M T B h a 2 F i V E R T V 1 Q w e E 9 1 O E V q R 3 Z D e l N 1 Y l g 3 e U p 1 U G 5 0 O F N q a z U z O G h C b 2 Z L T m d V W k 9 u S 1 o w Z k 5 J b T R V b T Q y W X F M U 2 R n M V N 6 R X Q z T U d 2 R G 5 D T E R 2 R 2 p W W k M x N 3 o 1 T 3 M w Y 2 R W R 1 l R N W d k b m o 4 b 1 p T c k R q b l k 4 O X d 4 K z J 4 U j U 5 V X B W e E J R K 2 1 Q Q m t z T 2 h 5 V 2 l 6 R E k 2 O T B P Q m x V V G x 5 V 2 J Q U U 1 v Z T J i Q m J 4 W l h p c E Z x N F F 1 U n F p Z k Z G b 3 M 4 S m 5 2 a W J y V j k y c X Z 5 Z X R m N X p 3 c 2 J r b 0 p E U V N 4 c H V 2 V E x G c D N 3 M 2 x h d V N P M U Y z U 3 Z u d 0 p G b n c 5 c z Z W R D R n U E J S R 2 R k e m x R Q 2 N Y c H l X T W x I R 0 w y V H d u N l M y M F Z D V W l R b 1 M 3 b k J l M l p Q Y W x X Z W l V N V p Z V G V U V k F N W S s r U 0 h m b V F 0 d G x h b D R V Q 2 t h Q T R v S 0 Q x U E Q w V 1 c z Q j V Y c E 9 F S 3 Z Y T 2 0 5 K 3 F 5 U D d J W T Z l Z 3 d k M 1 V E Q m Z 4 T S 8 0 a k Z y U X J h S 1 B j c U N 0 b z R M T G c 2 S V Y w Y l o x c 1 h P Z k N I R n d u U 1 N Z K 0 R R V W N l V 0 h p L 0 l Q c X J U b z d O M n d N K 0 h P W F F h c n l U b 0 l C U G l 3 a j N U T H l X c G 1 S Z U t H K 0 5 F b E U 2 V 2 M y e U 1 i M C t L c G t 0 Y V J z M F F 4 a E J C d 2 4 2 e k V F b i 9 a c E V Z a k h s Z G t E R j c y d n l 4 b 3 c 4 R n h S U j J J W X F o e G Z I b z d W Z W 5 C Z U s z N C 9 j K 1 V j M n B a T T A 1 K 3 o z S E F j b H J W M F V i S n k w c X F X Z k t u Y m 1 S N G 1 o O T d W b V N I d i t Y U W R t b k V Q e n l p R G h L Z U I 3 L 2 V I V 2 1 R R n k v T z F F Q 2 d G e D U z M 1 E r U G w 0 V T g 5 V k M 2 b X Y r O H c y d T d V T 1 p w b G x n N W N K K 0 l M a n B M T 2 p u N D B G Z 2 4 4 Q W x G T j B L M m Z l N l h 6 U F h a R j V Q c m Y r M U V K Y V F 6 S m x H M k V 6 e D Z Z d F h G Q j F 6 d m Q y e X V v R W 5 n N E R 6 a n Z C Y l F w e F B R a C 9 J d y 8 x M D Z v d W 1 J c E l L N X h M Z V Z T Q 0 x y S 2 h t M U p G a G R S e V N B a W s 2 d G h 5 M U g 3 L 3 p I V G R B e l h R W H F X S 1 h z N 3 Y x Q 0 l i W W 5 E Y 1 R s e V N R N V Z U R 1 J y K 2 F w N 3 B h T F c 4 N m t Z T V B J W m p 1 Z X F m N F F U M T N V K 3 d x S n M 5 Y l I 3 O T h h Z 1 d p e W F t N m o x R F A y W U o 4 S k J w V D I z N m Y 0 c U F L b X d M N D d k W l N Z V X N F e F N I T G l 6 T T B T a n l Q N 1 F i d U 1 O T V B L d 2 9 H M G t J c F d W Q X J t W E x B U W N L S 2 J K V G Z 3 Q l N u S n l X Y z V m O D B D d 1 p 1 W X A y Y k R Z M F d V Z k N x O D l J c 2 N Z T E F p S k 9 E U W h C Q V F Z R T R u U 2 t 6 e H d P a X Z K c E t r R l R i N F J C Z T g y Q 2 8 w c 1 d Z V E l n V E 1 n U E p O V F g x Y n J O b S 9 o U U J q M 1 d F K 2 V G R j h F O F V 2 c k F a T E k z d T V l c U o 2 V H N t N 3 l s R 2 V 5 V F c w S E R F S 2 8 0 R m t l Y m V Z e E h h b 0 N z c D d D d X p F Q 1 d C N X R n c 0 I r L z J O V U R P a U Z x R 2 F i b E d M a W d P Z E l B Z 0 J S M D N w c U h n O W 1 i N k p x W m 9 Y O U 5 3 O V Z o a m J r W X F C a V F y a 3 R 3 U 0 R 5 R U J P S H Z F Z j d w O E h E U X p B S E 4 y Y m 0 v Z U F O Y k I y M U V r R 1 V V Y W c 0 R 3 V p e U R t e m 9 4 N z F u M k d r U G 9 K W W R T Q W x 5 c j N D M T B D N m 5 a a G l N Q j l M U i s z b k F E d j F n R 0 l n Z 2 5 w d z d z M D J L b 0 J n R U R 1 V 1 J C Q 1 h j R j I 4 N D Q 0 S W E 1 R m x G d V p q R V F i Q V J I W j R O W E Z E b X B Q U G J M e k 5 h Y V N a T W V N c T Z N Q l R I U C 9 1 Q 2 o r M k R q b n F M T T Z W S V V P V 3 l V e D J Q d U V U R V Z 2 K 0 l h e l F O M j U 0 c X k x N 2 d r R l Z H M X h a d m g 5 S D c y M X Z F R X V J Z X B C R k h Z M D B M R z c w M W J W e S 9 X c T V C a S s r O X R V e H c w K z Z U L z l y R D F Z L 3 N n U j d x O W d T c T k v W H I r T V Z t Z 0 9 I V 0 1 O U k V k U 2 Z I c F h W Y n N 1 S H F p Z V N G Y i 9 u b X p n Z V d H U X B n N H N Z Q W d V U k t 1 S j k y d l B 5 N V l n M m J T d 2 V 5 S E t i M 3 J V W l h a b G t S d z V S d 3 l S T 2 4 y T m Z M N l l z U 3 Q y O F R S W W 9 l T G o 5 c W 5 H a X B N Y n J n T V F t O G V W c E 5 W Z G N 2 d 1 h p T k F p U 3 Z o T F R w N X R 1 R n N J a j B q e C 9 y N 1 V G R W 1 p Y S 9 3 e U d l M 2 V J M k R G U X l r U j N x Y 0 l y S D I 1 Z 0 J C R n J u S z N H d E s 0 T E F R O D l v b X V z b l c y S E h t b E g 2 O H B D U F V h T E l 0 U E x s M l R 5 c V I 0 d y 9 G V H I 5 c i t w O H Q x W W h O M j h y O W E 3 e H l 2 N D l B e j R 0 Z F l U R l V k M n l n d U t i Z n d Q R H l h c n R w N V N Q R l J L a X B u Q 3 k 2 V E 4 y O X g 1 b m 5 H U j F B e X Z Q Y 2 5 v b 0 F 6 T i t Y a 0 U v W F J L e m s y M 1 R Z S D V r Y l d 0 b G Q y c T B z R 2 p H O D J H e n F U N X Z k Y W V K Y T V R W D Z r b i s 4 M l N 5 N 0 p x Q T Y z M 3 Z u M W x m c l A r N E k r V n B 0 T G o w N k J G e k g 0 V E 1 W K 0 J F a m x F M W 1 y V G t Q b X d 0 b V N L O D N 4 e m Z y M 1 R v T 2 l m b H Q y V E x m a k E 0 b W 9 w Z z Z K R V J X T G p X T G 1 S U m F C U 2 Z 0 R 0 F v W l d p S U Z l T U V C M 2 d w N D V s V n l 1 N T J O M X V Q c n R w d 2 5 S N j l z R T l Q T E p 0 V 3 F K R j E y Z F V y O E U v c G R D R 0 Z Y W G R 6 M l l a O V N r N F Y r O D J T Z W V J V m V w e H V N R l h r b z d W b V d v L 2 V V Z V N a a k N o S 3 Y x R z R 5 Z D N V R n V i Q l h P S 2 1 2 K 2 V 5 d H E v T k N Q Q W 9 P Z 1 Z 4 e m h q Z E 9 j T z Q 0 Q T J r M H Z 4 T U k 2 N 2 l J Z U R F O V V K N H V m Y X h K c E Y x W G l j S V h k e W h H Y 3 V s d k x l b F p N M j F q b z Z C Q n V n W l R D c k R Z Z 3 h Q R T N m T G h p N j N l b m Z S Y T R a d H R E a 1 J U b F E y b G 5 z S i 8 x M 3 B v c k 5 4 O X l J R F p 4 W l d 2 Q V V F a j Z J T T h 1 M 0 x 5 N i t 0 M j J I c m c 1 U k l X Z m 5 I M z V T Z W x P R 2 M 0 b W V Z Z H p k W D R D b z h K S T V E W E Z K W E U v S m V F Q k c y T 0 l Q S X d j T 1 h m W l F i W H h T S k J Q K 1 N O M 0 h y T m t 5 R T A 1 Y j J p R S t O e m t T Z F R G e D F v N U 0 0 M m N M N U t L T V c 3 V E 1 p N U x p b W V h d H Y 5 a X l I b D J X M l R 1 M 2 g r Z j E 1 R T R J U m 5 h M 0 d x d W V k Z D M 0 b 1 J r Z 1 g x O V Z U V G I 1 c 3 V u M E d U b 2 d z Y l g 2 N T h t L 2 x p T T V i c H c 5 Z E 1 U T 0 9 H a 3 p u c k 5 B c T h k V 0 o 4 M H E x Z E t z c F R 1 U X l x U 3 l Z T k N S O E R q W V V i Y 1 V F O E g w V F N a N 0 9 T d U J o c H Z 1 b 3 N v Z E s z R D E v V F I x c G F t a D B R c W 5 N Q n h T M n F 1 W m I z U n N 4 K 2 h Y e T E 1 e W x B N E 9 q a m 9 1 d U x J b z V T R l R P M 0 t S e E 5 Q Q m N 6 W T N V W W R 0 R 3 Z B d H J 3 U E 8 r c 3 F k c W E z N j l P a 0 4 0 d z R q U 0 F q d 3 V u R X Y 3 a X l j M 2 Z k a 2 5 u N G t w N 0 Z Z c V R v R U 1 k c H V L V m F O U F Y y U 0 9 Z T 3 p E R T h j Y W p Q U U t i M V R q S z d K Z F Z X e E t U O X o 0 N 0 d q R W c x a W o z V W V i N 2 h x Z T J u d 2 c 1 b U 9 y S W F y U T Y 2 T W 8 2 Z W Q 5 a T l T b G p M b D N t T 1 g 3 O X J l c W 5 j S 2 1 0 R l Z Y Z F o y c G F v U n R I e H p 5 W V B r T 0 4 w V H h x O C 9 i d k s y Z 1 c 4 W T A 5 U 2 0 r Q z d k M E x H S 2 F F V W g 0 S 3 R W N n N z b k R M d 0 0 z T z U w a T h 3 a 1 F j R F h E W W F y R j d C U U N k c E Z u M n B q Z k N s N T Z S Z n F Y Q m J V Z E F 2 d j E y Y j F M M 3 V z N E x 0 K 3 M y a E x t S 0 1 N R T Z r V 1 Z t M k h y T m 1 B S 2 N z O G 5 n Y 3 R Y S l N K V D h Z M m l E a V E 1 a k d Q Y V E v R 0 l N V D N o T X Q y O X N N O E p F W G R x M 3 J Z c n M w c k 5 6 T l p L Z z N 5 N X N G V C t C S 3 d x d W k 1 U 0 t t Q j M 0 Z l g y c k d j V S 9 6 S 1 E x Q W 5 G d E 9 t d 3 N j Y 3 E x a U 9 h M j M w W E h u Y l F i Y n h m b 2 8 x d 3 F y c E J a a T V C a D l q Z G N F T E d U V 2 J T W H U 1 V H E 5 R G g z d k R I a j d N d X V U Z 1 V M a T R V M z R u b U N 5 d j d H U z A 2 Q l F p a 3 l s V G p a V 3 p j Y m F t Q m k 3 R W V 2 a V V Q N W h T V n h 1 T 0 5 U M G N 0 Y j R a Y 2 0 z V 3 Z T U V l H Z 0 4 1 S j c v a T V I a k J k Z H k r K 0 9 P d 3 g v Q m d C d G J t c W 4 w M 2 N i Q z Y y T 2 5 y T X N y Y k V G c S 9 Q Q m 9 a L 3 B Y Q X N Y M l U 3 W j l U N 2 0 0 Z V V O Y m h k e F V 4 Y 0 h I Q U 9 K Z U F w M W J j Q 3 p q c 0 1 s M T J a Z U x J V H Z m N T F L Q U 5 O S l A 2 b 3 V K d k l y U G t M d l B j b U J Q b D N l R F N t b m d z e F d m b n h G Z H Z W T m x i W W l Y U D N v U 1 F x a 3 M 5 b z N Q Q j J 6 T W E v b m w 0 Z U c x e k R n Q l R y b V N t d H Z a S m Z z b G V T Q 0 w w U 1 R 1 e U x t T 1 l i e E h a N k p j R V d S a 2 h 3 T k d p Q 2 V S Z H Z H a F J h S 2 9 H T i 9 o Y k t t d D A 4 O G h l Q T R l L 0 p 1 c l d O V z d i M j Z E M X B N K z M v Z l R t a k 5 3 Y n l Y T 1 h k K 1 N Z b z J i e E J n Z k 1 Y a 1 Y r Y T V I M T h G b k h T V G 1 m M E N I V U p o a l o r a 1 Z W c V Y z d E 9 E d 0 p E K z F X W E 1 s c n R Y a F B R R U F a e G 9 k Z D Z w M T h N O G d P d n E w Z m k r Y 1 M y c j k r d G J G T H R C a j d m d U Z H Z n F w Q n l R Y z l l R 2 Z C c k 4 x e V g x Y y 9 M a W J s Z E 8 w W k c v T G l u V T N i d U x O S E Z Q a n Y 0 S j J x V n o 0 O H k 3 U U 1 S R i t H N C t x d T J h W G 8 y N m k r d S 8 r Z W g r a k V u N X B l M X R r Q m d S R U t Z W C t s e G d v Q n d B V T R m d n h o a k d s a 0 5 O T 3 h y R k R M e k h X d m M 5 T G U r Z E h i c 1 h V d U Q 2 O U l y M D B I R k h t R T I 5 d k N B e F E r c 3 d h U 3 R k c 2 J 5 V E 5 r M 2 t 2 e F d Q W k J m T X l U U 1 l 1 d 0 l n a m 9 w W k Z t M m V U M V F 0 O G o y c l p 1 M E 1 0 e n l 4 Z X J h b V Q r c G p 4 S T g r Z 0 9 t M F V E c X d a Y W p 3 d 2 s v Q l h s M j h U U F h a R 2 t L M l Y 1 d n J B a E p z R 0 d y e V J z T k p 1 M 2 5 m Z 2 Z U W n h w T k p 2 Y k c v Y l Q w e n F L c X F J b 3 J U c W w 1 c W x E V U d O T 0 t Z b 2 F Z N T V T V l M x S l V U V 2 x w c H k y a H R a U U 5 i Z W 0 x Q k J C a E N v e F J w U V l U a m 1 x a E d o a l R F e U 5 N Y U V J S W 5 u O T M 3 W G V 0 Z D d 2 e j l y M 1 h 0 Z C s 5 c j Z 1 M z R m N y 9 s W X N u d E o v R G 4 1 T 0 Z o N F M r T E V 6 b C 9 a O S t 0 d U U 5 a 3 V s N E Z y Z 0 d M N T V S M G p B e m M y Z j F C O V F H b l B G N k Z S R G 0 3 S j A 3 e E M y O H g v Z 3 I 3 O G F 0 e l I z L 2 1 x T z R G e V k w S 3 p J T l N W c k J Q a 2 N h d U Z k N 0 F U U 2 J L e E 5 n M D d u Y n c v T 0 5 G T F Z q T V F j Q 2 4 z Q k p 4 T 3 F r c k p W Q m p V e E 5 1 V 0 l 4 d X R 1 O F g 2 U 1 Z t S 2 E v a 2 Z G c 2 t p Z 2 o 3 S G 5 1 Q 0 5 k M H o 5 b m N k Z 3 N k V H p H R X k x c G s r d n p 1 a X d a L 0 x M Z k J 6 c W E 5 Z V g r S j l H W H F m N k s x a D V u R n F V K z k 0 Q 3 p m U j N z c y s v V E Z 2 W l Y 5 O W 1 H d G Z E M 0 F S R U l L U z B y Z F Q 4 N X B u a G E 2 T n k 2 c G l k R F R T Z n Z C b k E x U l B N R G F o b 2 V N U S 9 C a l J u b z h Q U U l C K 3 p s U H l I c n l I W k h l e F R a Z U Z t a k U 3 Z X N H e G x O S 0 o 0 M W w x R D R j d S 9 F c D c 1 Y y 8 0 U E F B W m E 5 V 3 E x Z z J u O F R K N W F p T l F Y Y 2 9 m e D d z a z V O Z U 8 w O W h n R E d Y L 2 F 0 c W Z x U 0 F T S G o y d X J z U z V B R 0 V 2 d m 9 u d D d S Y l E 3 e U c 1 N E x x Q 0 c 0 a D Z C U G 1 4 b 3 J H M F c 1 U G 0 v V 1 V k U z U 5 Z F V 1 d n J S c 2 F D T j B v S H h 1 M U I 2 c D V u T m g 5 O G o 1 U n V H e X J x W G 4 2 R k s 4 R D F q V U 5 s Z l p U R j F y N T Q y W j U z c j A x R H V V W k h u M l I 4 c D F s S V B 0 U 1 F M a T V N U k 9 L Z X J k Z l k 3 d k Z 1 Z 2 9 T c l V J a H F W U T Z C N m Z Z M 0 g w L 2 V m U 0 9 z M T N q b H p R e U x 6 b G 1 i N m l Q W F k 4 V H V q Z z Z M a j g 2 Q W Z W N 1 F r T 2 Z 6 U G p a a G R D Q m p G W G p N U U Z K K 0 s 5 U 2 9 l c V o r R D Z j N T A 5 d 1 N u Z U o v Q W t X V k p l V H h S d k R 5 S 0 J 3 e i 9 C Z H F O Y W 1 4 U G R j M H N x V m g 3 Z n h Z K 2 g 2 M X N Z d W M x Y X F j S m V L e k 5 u b U p y S k J w c n k z U U V I U j F z V 0 I y S 3 h Y T U F W Z F J O T 1 p 6 R G 9 k N F V s W T V p U 1 I 1 U 0 N w S F g 2 Y l Z M T X U v S 1 h N d V p s e n Z r V E 5 G Z 0 N 6 Q l N p V k 4 4 c n h x W n g 4 U G 1 Z d j Q 5 T k h F R 2 R m Z D J J T m J u T D B F e k 1 z a H V W N m Z H K 1 B v Y l Z X U H J N N k l 2 U H I z M V B J V F J y d l M x d V M 4 a G 9 r Y m d 1 e j J E V E N O W m 1 p M D h t T 2 R 0 c 2 V W R V d q U X Q 0 N V J E S E c w Y y t O a z h F c k k 2 Q 2 o z b k t 1 c 0 l V N 1 N v V 2 V F V z F m V 1 B B a T J H U i t t W k 9 0 M 3 h P S X M 1 S 3 N r V 1 p J Q 2 9 O a G p q T k J W Q 1 Y y e j c 1 b H N B e m l U W m p P L 3 B j Z 0 R E Y k l N b X V 2 c G d T S 0 R V e j d 6 U V N O M U x 1 M 3 B H M z k w S U k w c 0 4 1 b G N 4 M j V n S m V 5 c 3 V r d T g 5 K 0 F W R 0 V h T 2 J y V 2 d 3 U 0 R V M l V T V V d J Y 1 F I S F V K R U t F Z z d I U 2 h 6 d m c x a k F C U 1 F T L 3 R K R H B E V n U 4 c 0 p u V E J t R U Z N e H h W T W l Q U j U 2 Z F o 5 W W x z O E 5 E c W J 1 S E Y z O F F h M m R a b i 9 Y T k V r M G l B N F h X Z G 9 a K 2 Z L c k h F N 1 Q z S W w 5 K 2 9 5 e j l v c m o r U G V F e U l U c 2 p u a j M 1 Y y 9 L S 1 V F a j R O V n V O R 1 o 0 c n F K e E 1 M V j B m O E 9 W c E R X V F p r a F h D d U t o M n Z 5 Y l R 1 b W s 2 M C t M M k 5 P S E 5 S Y 2 J i O T c 5 U G J t U H Z t d H M r c z E y N G R R U W J r S 0 I 1 c D E r e U h 6 N l d o Q X Z v M F Z Y L 1 Y x Q X R n N j N O N 0 1 v R n l K S 1 c 5 T m M 4 a k w w c 3 d Z d X p o Z X F v b k V I S k o r R U M 5 N D N H e n p 5 M W J n W D F X Q 3 Z h d n B Y V U N B T m R G b X N o Z E 5 Z M 2 l 5 T 0 V E Q U t x d i 8 1 R j h w R n d j Z m 5 j V y s 2 Z n Q w W G Z W W m p L c T B j N l d v b V R G W n h K d i 8 x M 0 J P K 2 h z c 0 p x T G 1 0 O F B m T E d M b X J j N 2 U z Y T F s V 2 9 5 W T V U b D N 1 d U E x T U p H T U l K L 0 x 2 c y t w K 0 s 1 N 0 N 3 N V Z l d n d h S m 5 m U W F m b m o z T C 9 k N l E 3 Y X Z 4 Q 0 9 0 Z 2 o x S j F 6 S H h E W j F U T 0 0 3 a U E v a l p 5 d W V Y W l d 6 d n N w T 0 R o M G M 5 c W k y N m x p U T l G V k t 3 d T N h a k 1 s d 3 h j Z E 1 v d 3 F j e m x H O V d k Z S 9 m S F N T S X d a U E N p M z l V N z R Y N F h 6 e F V q W H g r R n N q R z V R M T d B c 2 F 5 Q U N w e j F M U X h 3 e H h x S 0 p l V H F Q U m p M e k h i U G p N R n F O V m l i V H V 1 d m t h d D c 4 c U t j a X p B Z X N l b U 9 u e H J H c 0 d k M l h S N l J P V 1 N C U V F R d V l P O G R W Q 3 E y U H l Q a 1 V 2 M 3 p Y Y j B F T E c 2 b m N O S m d F R G J v c i t I e k 1 Q L 0 N 0 T l l a Z 3 p E M m 0 y R 1 d T e T R y e T R Q e E Z u T 1 J Q b k 5 s a E I y c D l I M 2 5 m Z k F E e m x j R 2 9 x Z m Z i e X h z S k N U a 2 N T d 2 F X a X c 4 K 3 R E T C t G e k d o L 1 d G V H g y d D h k W l h 4 Y m Z M b z k 1 W U 9 l M m Z k R 0 Q 1 T W I w M 2 U 1 M z F w b V F h O D N y Y U V m e m V M S D d L N U c z U z h V L 0 E v R G J m N n k 3 e F d n M U V 2 V W p h N l l n N z d B b G s v a U h m b k 5 m V H J C Z T d Q Z 2 x Y N 2 J u O H A 2 T j I 4 N T Z F M 1 Z l M W Z M L 0 V V c j B x b j B 0 a l R u Z H B W T 1 h x M m d K M C 9 H N G p l a k F w S i t v N m V Q Z D d W c k d z W F p F Z U Z M a k l j O W 4 5 Y z l Y Q V F z b X J u d H N E Z G d r e E l 2 b U 9 y V D R l b 2 5 y U G d 1 R E p q a X E x N 3 J l Z T N D b X Q 3 S 3 V 1 b W N w W k h 0 U 3 p 0 O F N n K 0 R z L 2 J u M l U 1 Q U o w c F R 0 b H R 1 b H V X W n J l U i t Z M F B R U V N 1 c j l I c F J E b k V P d U J Z S z h K Z 2 d x c n p 5 d T Z o M G E 2 S z h M V 1 p U V 2 o 2 V E 9 Y U n p V Y V Z h T l R C U F U 1 d 3 J C W H R h T G 9 n T U V 5 a S 9 z R z l o Z z M 4 O H B K T D l 0 Q U Z H U m F F U m t z U D l 1 S j d m Y n N F d n d Q c H R J Z k l t S X J O U n h z V 0 w 2 U y t W Z V l H e m F v T E h H S m N y L 2 0 x R H Z Q M 3 Z P T U Z 2 K 2 x 0 S 3 Z P O W x x T W p k U 3 l B V X h i N E 8 x d G N z b W F l e l l O O W U v O H N K T 1 h L Z l p T Z G p G a H Z l Y W 5 p U 2 c v Z X p V L 3 Z U R S t Q N H h P V G 5 2 M H N X S 2 V 2 M 1 p B W G J t e T F k e T Z N Z m p E c l g 0 a m 5 3 a 0 d p T V F G M U x t Q k F U Z C 8 r K 3 l I W V F Q U 0 l S O W x h a E U 1 Z n J h e k h G N V g 5 Z l c y U m 9 U R X h R T H N P b 2 1 k S G J p S D h K Q U 1 Q Z H R w a D d q b j d F a X M r N T Q r a V B J c z N o M E t J b m Z W W W 5 N U D d s c j N S R H l D S j B 6 b C 9 x S j Z o e l d y T H d P V k Z 1 U X N 6 N V h X O D d 1 S z h Q a G F W Q W R r Q 2 8 2 c 2 F O L z R z K 1 h 0 a U t Y W D V D Z F l l N E Y v c 0 R y M n R 0 d H B I U W 5 4 e U h O Z X Q w O G Z M V F N S V E E y Z 0 k z Z m Z r a 3 N V e X Z 3 S F h E e U h 6 V G F L N 2 h w e k N z a 0 p 1 O D l J a 2 I 1 R 0 Q x d G R i b m h 2 M l R x M X B Y c D F P S k N u Y 1 g v O X I 2 d H c w U T E 4 N X R W d m p y a 1 c x T 0 5 R S E s 4 W E 5 V U F J Z c V V 0 Y T h z d W l j S 3 Z K S z N S M 0 5 J K 0 l X N l p D d U 1 i U m U 2 Q 0 g x e k V Q T z J S c E U y N 2 c v d m 5 F T j d J Z 1 J R T E l D W E F R a 2 V j M U Z n R z c 4 L 1 h y Q j V a c W E z T i 8 5 V 2 x G Z m 1 v d H Z C O E p t N G U z d W U r R 3 h F U z l U d G d i U 1 R 2 M n N L U i t j b 0 4 v O U w v M j V 3 d E p w S m x Y Y j Z X Z z J W S m 5 N L y 9 h Z G g 1 R E k y Z 2 N i R V l V e G p X R T J h b G 5 W R X p T Y S 8 z Z 0 R h a j d S d m J S M T N B e l d Q c k Q 5 c 2 R t T H h X M D B Z c k E w d E t E a U V C b 1 l L R F J P b W V y M X J U U m V 4 c l I 3 a 1 F B V l l C c l k 2 a T J l V k 1 1 Q n l j Z V B r T U E 5 R l h 0 Z F N X W k 1 2 a 3 F T M 0 J C Q 0 F G S D Q 2 a T N Z R E x W Z 1 h y a n g y W W h t c 0 E 2 T z R l b U J n W V h B N z N C Y m Z Y d D N s W X V I Z n Z 6 d E I 5 S W V h c 1 Y x Z n o 4 b j h m S 0 p R d 2 1 1 W n B 2 R W 1 Q c E 1 i W G U y Y y 9 6 S 1 Z n O V B W M 2 5 2 O W 1 W b G l W d z V 2 Z F I 4 d n p Z M j F 0 Q 1 I w d m d 0 Y k p I c V p O M G U x V 1 B 6 O W F w V F U 4 U j Z i a G t I L 0 N K Y 3 l i e U R 1 Y i 9 5 Z 3 J J R 3 Z o R F Y w R T R Y R U 5 V U 3 N X Q k J n e X h K V H I x e E 4 2 Q W Z 5 N W M 5 N H J 3 c U 4 5 a m x L W H Z M W T B m a V Y 1 Z E 9 s N m t K Y X N S a E M v Y 2 R E U l B Z W E x X U G g z b E U z W X R P W D J T N V R O K 1 M x S 0 R s b 1 R X b H F s O H h v c k 5 a S V R Q R U 9 5 R D B u e m R o c 3 B F d W N D U X V R W E g 0 U T R m a U p o W D J O c 3 l r c V N V R H F 2 c T N T W F B x R n N q T D Z K e V R 1 Z j Z 4 N T F y R m F 4 N k M 3 R D h O Z G V 6 O U h M c m t h T G V T d G l m M l d 3 V G F M W G p W Y T I r e m 1 u Y z J m M n B 6 W F l S c 1 Z D e G Z U U z R y N W R L c T R J Z E l j Y 2 l B L z B C V 2 E 1 b W 5 N Q k l s V z F t N D J U M j R K R F d k N 0 R Q c U p X N n N s U m N U V m F 5 b U h 0 N 3 h 0 a j N m d n Z q T X R 2 a V J B Z H h z S z J N Y T Z U V X g w O W x p a 2 h G Y l V s S 0 l 0 b z Z T N l F u e l l U N m d 4 d W Z Y O W F R K z Y 5 b k V 0 e W d M W j J C a D F 6 e k V M O G Y w a m Z v S k V j N n p 2 U z d 5 Y U N F c F l X Y 2 J x Y m Y y V W V l c E J R V F J N U z F y M 3 B 1 N C t L b 2 p T R D Z v R E h E R U l U T l B T d E 4 4 Z H R Z N D h p V m k x R z h H N 2 x K b z l w N l l L d U s r S X V B b 0 w v S F V p O G V R S X M 4 d F o v b m 5 4 S m Z v a H d C T D Z Y d V R U N 0 g 1 e G l G Y k R 4 N E 5 T b n h P Z k N 6 V U N h c D V N N 3 V P T k N 0 M W l y b n h S d 2 E x K 3 B u T z V v Y l N M a 0 R C T y t N S n J w T 1 k 1 U 2 N T a j B s S F l E Q l p 4 M k Z 0 U G h m d 2 Z G b z U y e j l x b 2 Q r K 1 d W U 1 V m L 0 l i V 2 d 3 T E t r M E V J Z i t S M D Q 2 Z G x T a 1 N z N D h 5 V U c z T V B S W V A v S k d P N n p C c m s y c 1 R K b z F z S W x 6 Z W x k b T F j U H Z D Y l M 4 U 0 l I a n B 4 T G V i M m h Q N D h 6 R E 1 1 S 0 5 w d U U 0 d 3 Z V N E U y c G U x a i 9 L Y y 9 1 Y z J P Q W 8 3 U m J q T W 5 E R V R l U E N S T E l y K 0 1 r a 2 F D W V F w T X U 3 a X k z e G Z q S D Z U S W h Q U k F o Y i 9 n M 1 N E S k h Z O F J B V S t k T m p E N 0 t m M i 9 Q M m Q y N 2 5 k b m J h Q V h i N F F 4 M 2 p t d m d W S 0 0 5 M U 1 W c X R h S l g y N F d F Q W 5 U M n h 4 N 3 V G R m t S N H k 0 M X R i W T J O N 0 5 N e T J I a 3 Z W M j d T V z h 2 U 2 t B Y 2 I v S k Z U U F J x N V l R a m F i T j B m Q k 4 0 K 0 d i K 0 x u Q m F l K 0 9 1 d S t S N j h N T G J Q d k V 3 b U 8 w T m 1 l c 3 N n Z W Z V e l d R a k V V W i 9 z c G J 0 U H h 5 U j c 2 T E 9 P Q 2 J N R X l a K 0 l Q T 0 N D L 2 d j c U 5 G b 2 U z N k s 5 Y U R m Q X R l U W Z H Z y 8 0 U j F v Y 2 8 r M F V M e E N Y U y t 0 Z j d F b T J E W j B O V k l j S T J N d E Z T N l h W S 3 l S W n Z r V V p W b C t S Y n Z T e j l J Z T g 3 c E V h a T l O M X p t M X p M d j h X V 2 N F V k t V a F J 5 L 3 N 3 Y U p E M E 0 w K 2 5 L b U I 2 U 1 Y 1 U k k w T n l 2 S l c x W E Z j Z n Z U d F J w b F k w a U J H W V o 2 W G g 5 Z E s 1 b 3 l o Y W M z b H l 3 N D F s R E x y c m F Q Y j F O L 2 s z e G o 5 U 2 F R W X Z N e U M v R m V h W D B 2 a X d Z U X A 1 T 3 l r R z M x a 0 1 E S j B H V 0 t R M z R j N X N 5 V m Z u c 3 V j O H U 3 Y j F V N T R N a l R n M X J Y O G I x b k V Y b S t j N U 1 p Y T R y Z 1 d R d G c v e X Z s R F F N R G p T a S t v M 3 R z N j l J O G Z I c T R y b 2 l r Z U F 2 U k 5 q U 0 R a N X N U U m c 0 V 1 V h S 3 N Q V j E y R E h z c 3 F l V n R j U T J j R 0 t s b 3 h 5 Q V h W M W x R R U R 6 M V N R a X F u d D M z R j N T W W R W d X I v R 1 d Z Y z R O U F F u c i 9 o O G N M U E 4 5 S 3 d x W G o 3 c m p n b i 9 Q R E 8 w e F R U R H d Z O W N z T T R 5 R m 1 X U j Q 5 Z W x I L 2 N s Y U 1 Q N n V I c l l 1 W G p n U l d r Y 0 s r T G N 3 U U 1 T a j F 0 Z V Z M c i t Y V F l r V W 1 2 N W l t a T Z 4 Z 1 Y 1 e k h w M H Z R R z R r U T Q 5 U G 9 2 e T J O e U V P R j U r Z H V G T j A 2 W T R k T m 9 E Z G Y y K z U r Y X N 2 M U R P M 2 N S T m Z i c G l v M W h I O U V X U 2 p Z Y U 5 h U n d s M 3 A 5 S H d l N C 9 3 a E t M e l E 3 c z h N R 1 V r Y 0 x R a m t y V D R x c U d U b 3 Y w V k Q r N C 9 p c W J S T n p 5 N 3 h O d z F m M l R L M j N 1 S W 9 a Z E R 3 K 2 1 t c W 9 0 M n B E S n B t U G h 5 d n F J V j V U U 1 h Y c i 9 G T l F x V X U 3 a k 5 X b 0 d H Z X B u M D F m L 0 l O U m 1 i Q m J o U U 1 I T W V W b G l 2 R n N D U E 0 0 R E F u R l N 5 S C t r Y m x I W V B U M 2 F E T 1 J Q W W h U O E x O T E 1 D U l B S V U V z V 3 V m M V R s a G p S L 0 h w c E Y 2 a H N 3 R V R w S m 1 m e i t 0 L z V Y N i t L Q U F U T k Z Z b 2 N C M n Y r R n g 4 Y T M w Z m V Y S X l S c F l w R V g 4 Y 2 N T N 0 V m Z V Z j Y m 1 Q a 3 B X b W x R Z W N k e F R r a U x I V n F n U m Z N a 1 R N N n h y N U N L N 0 w x S k N t T X o y Z H k 2 T D J w d X h O N W t S R V R P b E Z O d V J x b E N r N 2 l U U k 5 m b W J 2 V H l 3 e j B G e X R W Y V N F N 1 Z t Q 0 F 6 N k Y x e k l V V T J 4 R T F V d m N i Z F N 4 N n Q z Q 2 d N a E N Z e U J S S 1 d 2 Z E p Y R m x 4 a z h V M X R u d z R z M n M z S 0 d l S U g 1 M j B X R j F r d W R y M T J S T 2 R F L 2 l y S G p 3 K 1 l 5 T W p a b l Z D d W M r U j N t c 2 p T T 3 B 4 N n V 2 L 0 9 m W T V i U D Z y Q l B R T n h Y S F Z s U F h 6 c l l w c k t x R k p K Z U d l c V Q 1 M T N r Q k R r U T k 4 c l l 6 U D J J a y t o c n E 2 Y k p r c l Z Z c T F V Q 1 Z u W m F V K 3 B Q S T Z p R 1 Z G d D A z M G J x Y U F C S G U 0 Q U t G S l Z 1 Y 1 h r Q 2 c r c 2 h S T z Z u M U g x O D Z D U z h 4 e F B 0 U W c v N l I 0 c m x 6 L 0 1 S e E t p K 1 l D Z U d O Y 2 1 Z N z V P a 2 x x S H p 0 d z Q r c m h C Z X V p Z H E z N W Z Z U G d a c n h y N 2 N o V l d 3 d E d a S y t R Q 0 t 1 Z F N K Y m F t Z T F D d k N t V z R J e S t z b T l O d V R j e C s r V W d v b 3 F u b z d 4 Q i 9 T V 0 V u c C t l M m 5 n R X N l N G c r N l p k Y m Z v O E J w e D B D N V R 5 c z N i O F V Y b k R S W m p a N E 1 S R W R D T V R a b V N a U T N r O X R o Z m d M N 2 V O Y 2 F O c W Z j Z 2 E 5 e G d q W E d O b k l N e j F N M k 5 x b 2 x u V T M v d V A w Y m 8 1 Z k p P M V B 6 U j N D T z M x M D Z P M n J P S k h V b E 8 w T 0 t F Q i 8 3 c 3 E 1 Z 3 A y Z j B J V T N T c 2 t V e l p z M E N C N z J 1 Z 3 l Y c H M 1 Z U 9 w Y 2 d l d G Z C V j l 1 R 0 t 1 U F l N d G E w a X J l d 3 N w Y l l D K 2 J q Y n p H L z N 1 M k 5 a Y W 1 U S 1 c r d 2 R p c T I y T z l z Z n h h e X V C K 2 g z a H Y 4 Y m Z T N D J n V l l K b U V z d F V x V U t W d H k z S W s 3 N n F 2 U T h 3 S z B r K 2 M 2 b D B o b F h P U H J P W H Y w U D B B T T l M a j B 2 V k F k L z U x c 2 Z h M W h T b 2 4 1 N m V w Q k t 4 S 3 V M S n h q Y n J L d F N v K 1 l 6 R V Z 5 O W o v T X N Y d G V p M U Z U b 2 9 G b 3 J J e n V x K 2 I r Z j M 3 N 1 N 6 W m I v a k s 2 N l V H a G F E T 3 Z P V U p 0 Z 3 F 4 b n Y v R W d 3 V 0 F q d m I z Y j E v d U 4 1 e H l z c k 8 5 b X V E a 1 d R e T R j T k x J a G Z N U k F l Y k V k c 0 Q 2 R 2 l Z c k 9 P d U g v W T g 0 T z h z T E k y d G 1 L O W M 3 U 0 k z Q l E w R X d p c z V T e U Y 1 U X p W a H I 3 S 1 F Y a H R L U G h F K 1 l r e l F J L 1 R V V 3 g w e G d 3 Z n l H O W x O S 0 V L S E 5 F c m t B e W 0 1 K 3 F Q b F R r b l p P T 0 k w b m N S d z F N K 1 B 1 W m x V V j h P b m V o Q W d 3 N z J u b H M x a 1 E y N F h s V k 1 x K 3 k x a k N V d T h h b k d U S 1 V M Z W E w S 2 c 4 S m 9 n b 3 l S S D R K Y l d F Z z F I Y l p k W U N w Y z Y z a k 9 Q U 0 h z M 0 1 t N l J Z a l N t O D d D W j Z q c 3 d W Z j V 1 N G Q 2 M C 8 4 T D V 2 Z m V J b V B m Z 2 N Q V 3 R W d k g 1 e U V w W S 9 u T F N Z T 0 9 l S j J u M T l B S j B X Z V R j c 1 l x N E N i U X Z D K 0 J t M m Z i M H h W Z k I 4 Y l N I W k R V d D F J M 3 V F c U l t d 3 Z 4 N W E 5 Q j h 6 N E 1 r W W N k Y n c v T E J B a k E z e l d 4 N 0 d u O E R E O U c 0 d T l k Q m t 5 M G 8 0 U z V s O W J G S i 8 5 d G 5 O Y 0 R P K 0 5 0 e W h m c 3 B r Y V Z L Z F h C V z Z 5 N U 5 w R l h 1 T D R w N z l J d l l K U W F S M 2 p I a m Z D V 3 B m c k N o c 2 t 3 Q U t O Q W p 6 a 1 h T c 1 M 5 a T l E a F B V N H J H Z D F J V E p o R X p 1 M V p a b U 9 U c H N O V W d o S F Z C d i 9 v d E 5 j K 3 N Y T k V a R k V m c U t 2 W F F k e T h 5 R j d C M 2 I r c 0 J a M l I w R l Q w T 1 c z S T F W d E Q y L 1 Y 4 T 0 R x V n h B R X Y 3 N l I x W W 9 r Y z Y 0 N m N K V V p N d E d p Z W Y 0 Q n R D Q 3 B h M F p k Z D d N d C t n R j F F S m t X b l J O O D J 1 T n h m Y U o 1 c 0 R X M W 5 3 T D R M c k t S c X l s W D F N Y k x s R W h O Y n B H d k N s W E 8 0 T H N y U D A w W U R l a W l U R k o r V U V o Q 2 5 a M G x B c 3 J 1 V 0 k v d n Z 3 a E F I K 1 F B R W l U a X o v O V R z b H g v K z h h L 1 h S K z Z L T 2 p v R k x X a T N s W D l U K 3 h H a F V I Z W 9 o d U 9 m W D R y L 0 k v O E p 5 Q j Z J S m h Q c y 9 W T i t V O V g 3 c k V P Z 2 o x c H d i O W w z N U 1 O Z D R X a T V J c 3 F L U E Z H a W F 4 b k c v V j N H U H l u M 1 Z 5 b k V J c E R 3 Z 1 h h M W h x Z U R Z d n V 5 W m 5 2 Y 3 h H S 1 E v d m F k a D d q Z 2 J G N 1 Y w T j c 2 S 1 d K S V V 1 b E t s R V d C W m V L b m 1 W c m 5 X c n N Z c m k 2 b T h X c E h M Z G F x L 3 V n O D Z q M m x x N z d H M F d r b 1 E 2 L y 9 Y Q 3 l X L 1 J R a 3 Y r d G F x b 3 N p a D Z i S 3 d F V z Z h a k N J O W R y O X V u N z B O M j F G Y 0 V 1 U U J S Y T N Q U y t o N H l v e V d M T 2 J l O T d 6 S 2 Z 6 a j Z Q M k s x b G Z X Q V E r M m N 1 c 3 E 1 V H J W V y 9 q T E l p b G 9 t e i 9 F Y l h 2 S 0 R l V j B h M W p x e m N n O C t 4 d 1 B O b l V U U k R P Z H Z t U E d 1 b W M 1 T H Z u N m w 3 c z J m Q 1 h 1 T X V s T m U z R U Z v Y n g 3 U X V y T m Z W S 0 d n M 2 4 0 c 2 p R Z 1 h U d 0 E 2 N 2 5 Y a D J X Z y t 5 V 0 F p V U U z T 0 N x Y m 9 i e F l J Z F d z V U V N S T A 2 N T R j V G l q W E p R U W E 2 M U 9 B L z R i e k d I Y 3 d v K 0 N w M U 9 W N z l D a U 0 5 S F E r c F l 2 W G J q e H F Z e m 0 x S y t V Z m x w U X F s Q U l X a 2 Z n N V N I M U F N b D l M U l h u R D R m K 0 V Y Q 2 h 6 S U 5 Z R 0 U 5 c G M z e j Z T b 0 R D c y 8 4 a l N O T D l i W D d Q S 3 B u b k I x V j d u W l k z c 0 9 a U V p V c 1 V m c i 9 Z Q i 9 j M V N 4 Y 0 k 2 c z d 2 a n h y T X N S b 3 h l R z N p N T B 5 V n Z h c j d E M k 9 K b E p 1 N U x R K 3 d E b V V B S V d 0 a D h B b G l W V 1 N S V l R p a D d i N U V R b G k v b E l X R E p R b 0 t p U X B l d 3 J R d z Z n S W h n W H d Q U G t x S E l D b l V B N E V U N X N 4 T T l L T 2 p M U 1 B J d l Q 0 d 0 s 2 U E x r Q X F G K 2 Z n V E x q W k 9 v T 3 c 3 Y k h t d 3 Z Z Y y t X S m R l T U N 6 Z z R 6 R 2 4 2 O W M x Y 2 t h c 1 o v W H h X c z h S N E t x Z j d L a k 4 3 T m F M b m 1 u M 0 k y b z V L Z W 0 4 S V A y N D J J Y k x h d E V n d 2 x S c F V q Z l V n b j R j O G J o e U l H W U x G U H Z W d z F r W E V q a U U 5 S l J F M i t B U G U 2 W k l J T V M 0 Q 2 F p S n p E Z U V C T z k v c U d n d n F D M C 9 X U 2 t q Z U N E Y 3 h w b l R 5 L 1 l N O G 8 5 e m l 5 a E p F Q z Y w Q 0 h U U W R T S X Z w c z I 3 O W g w c z d C b X B h Q m N U U G R u S W 1 k T l I x a G x t c H l E N V h S M k F L U 1 d M K 3 V S Y W R T b G U 5 b n h V T 2 Q 3 T U k 4 c D B L V k I 2 N V h U O G E 3 c D R R V T Z Y W l h W N H c 1 Z H Q 3 c V h U Q l N 2 d i 9 w U j Z w V G t P c V h h c m l u Z 3 B 5 a 3 Z m b W w v U 0 k x M W N X c U N 4 Q k F t U W 8 y Z W 9 5 K 0 h X c F Q 0 T 1 N 5 T V p u S n h I R U J M e n M 0 N D Z x a 2 J r U U R j L z R T U z Q 2 b T g 1 d l Z y W n J P Q 2 p s V 3 p l d 0 l S Y m p B Q W x r e G 5 C T 2 9 3 e S t h O D c w e n R P c 0 1 j W D N Z d V d F W j Y 3 a k 5 t b F g z d C s z U E Z E S 0 h h U j F w N 2 F j M 2 R u U n B y d 1 p 4 c j d G d G R 6 N U x Y b l h K N G R B T E 9 I e k l 1 Z W Q 0 d W F x Z m J q R X F y R H V k d 2 t H K 3 o 5 b H Z q U F R p U m h Y d k 1 u N U x W W l R R V m 1 G d V l Z Z U x Z d y 9 i O G x X b D l X Y T d K N l R 1 N W M 4 b W F H W W V 1 a l F 5 d l l v T 3 Z k e j Z m Y S t 0 M V l M b V B z a n d Q U n c z d U x U Y n l X d D B 5 U n h s Z 3 J u R H V a W E t m b k p V W G x i c 0 p j d z J S U F d H a T Z j S X N K T F h a c U h D O E h 5 d m l L W G V 4 Y k V Z L 2 R N a z l i R G J F V U h 5 c l d P Q n B l a z c 3 V j M r c E d M c H A 0 b l h 3 V l h 1 S X R s R 0 d M U H J P W l p B N k V D Y T J Y S 0 I y Z m V u Z G U 3 b l Y 1 c X F R b T N z Q z h 2 Z 1 R Z d m R C T 1 c y a 1 R y T z V 6 b V U 4 M X N a c 1 F 1 T 2 I 3 V W R R c E p 6 K 0 d q W G 1 M Q 1 R n e W 8 1 O H N Z c E Z U b n o 3 b z d a U 3 Q v Q W V L S F h 2 R 3 h 4 d W Q w N j c y S 1 J v K 0 p P b V p Q c 3 U 4 d G N 3 R T F w U z l C Y y 9 T e n V O U m Z 3 d 1 h 6 M y t R R V g w Q z N F V k F R Z H R N S l d q c F B 5 S 1 J x a k 5 z d H Z Q c U x 6 N k g y Y 0 R L d k 1 w V m h W S U Q x c G t J c W d 5 T T N q O W M 0 N G Z L a z N y U W 9 n W E U z d k l k e G d F T E F v T E Z z O H o w V T d M e m N 5 V H Y x U W 9 3 N 2 o 1 a k d R V m s 3 e H d o d l p N e F I z Z W I 3 a l l 4 b G x W R T V W N U N H S X B R O G 1 C e H R v Y U t t R C s 0 N 3 I 5 V U 5 T M 2 N Y e n N L e m l p Z j Y y O G J T W m x P Z G 9 W b k F 2 c F d O Q n o 0 N 2 h s N j B j R 2 8 y Q 2 c r O G d P U 0 s r L 2 1 v S 1 d W Y j V I T n F 3 Y X d q d n k v R n J E W D B h W j J 1 c W p D d W t D a H h R Q 1 d s V 3 R F b 2 E 3 S F p i O E s y b F Y 4 b m Q 0 L 0 g w T W J 1 Y X B i a 3 F V c F Z r b G V U W V Z 3 T U g x S H V I U W V S N X U x e l o 2 c H I 1 V 3 k 1 M W F s c V Z U b 0 4 w R z F 2 U m 8 v e E t Q Y X R E N C t 3 a S 8 2 R 1 I x Q U N Y T k l 0 d W x K W T F l N X N 4 e S t G S E g x c X p O U m t S S C t h S 2 V J b V F Q N E t C S F N y T E h t M 0 5 y Z U 5 z Q 2 V Z Z m d i Y 1 h K b k R y d G o w N k 1 H Q V R S T H h H L 2 F j c 2 Z q e E l 0 b 2 t Q Z G x H K z J q a X p j Y l F t N n k 1 O G 1 j T m Z k V 2 d U O D N k S 2 R 6 M 3 M 4 a 1 d X R 0 p S d 2 p q b W N h S U J B U y t 0 M E l j L 0 p C d X l r O D N 0 M W J D Q m h V V U V F Z F c 4 K z R F L 1 V z K 2 F N d j l V M 3 l s T l A 4 R X k z e C t 6 c 0 t 2 Y k 5 z a F F o M 1 p z b j J I c E h w Z m d v T H V D T W d X Q 3 B Q M E d D N V V h T H R h W E d F N l J a R F l k L 3 I x N y t x N G w 1 T 1 Z m T G F 2 c W 1 4 O F F U d k N u d C 9 l O F V a L 0 V i U H l k W G 5 F R l F w b E Z S d E d F Q 2 5 o e V J i N G x i b V N X T k l l Y V F u U U t O d z Z j O S t 5 d F p F c n Z o S k x h T E g 4 M H J 5 T X V H Q n F H S T d w Y T J 3 S V I 0 S 1 Z C S 1 R F V G 1 K R V d n S U x y S X l y N F I z O F E w V H d x L 0 l F R 0 1 5 T F Y 5 S E l q M n Z G M G 4 2 S 3 h 1 d G h n b D E z d F p h S W c w S k 5 m d E 9 n R V d T O E h 3 T 3 Q r N j F W Y U 5 6 e F Z I U m V W Y 3 V k V D d V N 0 1 P S F A 0 R U p Y L z Q 4 O W t 6 O E R Q Z H Z M U H d k e W l E N G h q Y l B J Z X l 4 R z R m V H g 4 W G 1 i V m Z l b U p 5 Y n c 1 d 2 V n N 0 Z m S m E y Z V N l Q U 9 S M C 9 E M V Z 1 a G 1 E d H d V W m 1 y S 3 p q d X d 3 K 3 F 1 Q W 9 z V F R k R 0 5 v Z D F M b 1 g y d T d P V F J T W T F 4 V D l z Z 0 R y e G R r e X l k R 2 R h T U Z I U X J J Z X N 5 a 3 V 1 d 0 9 Y V j I w U 2 R m R 0 R i b F o v Y j F W Z l d G Q l d p V U J 6 Q k M 0 Z X V 1 c E F U b k 9 H U V N 3 V H R z W H l L a G N n a 2 R s R U V J b j U 0 K 2 h 0 b k J M N 0 5 t c 3 p u S H F W W l Y 0 V G M 0 c 1 Z V c j J h N T V 4 c k p N Z H F Q a l N u U j g z a 1 V J K y 9 Q Y 0 Z T L 3 k x b 1 p m K z V m d U p K M E R w U V d w R j J L c X B I Z E J v Y T F i N k t y V m c x a 2 s x e E d H M U F 3 N z F w T W p V Y W l M b j N T T U Z n Q T F E V j B F Z T J L Z 3 V z e n N F R l V n Z U x 6 b T d O e j B Q V 0 Z l V X J r d H V R U 1 J 1 O H l j W G R 1 O U x Q U z h h d 1 l k a m 5 h N W 9 4 S X B U Y 2 x I Q U Z E Q 3 F s a 2 0 z R 3 N E T G d D e T V X Z k d O d 2 t V a E N H W G Y r T 1 o v R G M y d T h n d k 9 4 N k R T N X o r S G p p c E l U W j h T d T Z P N G 9 5 b n o x Y k h h M W N k N 2 5 o Z X p 4 T z N P L 3 V 4 W X V L e n h Z c 2 V u U V V Q b G l J d W F R c m 0 0 W m Z u M 2 p W c D Z W Z 0 Z m M X V T T E 5 5 b V l l b m J T Y 0 t J T V Z Q b 2 N h d E x Q a j J C e X k 3 O W l D Z V p L T 0 1 B V j E 4 W j J Q Y T J N T m h K a H l h R F E 3 M X l o S E F O R j F I d 0 h 0 K 3 h h a m V H Z 1 V T c D l M U D M 0 Q j J D e k 1 y K 0 N r V G 9 h d F V C S k J u b 1 Z t K 2 x v V 1 V K T 0 l x K 2 0 4 T W J x c 1 R x c n R H U 2 c 1 R H l T Q j h O Z V B 0 U 1 F Q S E 8 1 R 3 N H V G 1 o Y z c 1 e D B s c j U z U E N 2 V l E 1 S X J i U 3 E z R U t v K 0 d H a i s x S U 9 O e l l G T j N s b V U 2 U y s y a S 9 6 Z T l E Q 0 V z Q l F x d 0 V Z a D l G e j c 2 Y z V k Z k F t N F J v R V g v d E J q Q k p 1 d 1 Z K U k 9 k e j d r Z 2 h v c y 9 K Z j l 2 K 0 p Y L 1 l l W S t n S 2 5 X T W J T Z 1 V I e D V L T W Z 5 Z G 0 4 N U J t e k l o R m t M Y X h 6 S 2 Q 3 L z R H W E h r Y X B P S 1 F 3 e T g y a W s 0 b 2 t 4 L z B U b E 8 3 O D J C e X F E U z d 6 S 3 d H N n R Y N T J F b l p Y T W l o Y 2 Q 5 W E k v V 3 l L Y T F X V z d q S V N L a 2 I v S 3 J I V m p D c X B W O U 1 L b n V W Z G 0 w N z F P c U U 0 b W t T T n I 1 U V J i Z n l V R k Z Q Q T Y w R 0 0 3 T 2 x t Z j N Q V 2 V M R z F T Z T Z r U T E 3 M U d N e F p 2 U F l 1 V k p V b z Z 2 S H Z t c 0 R D a E J L d m 5 5 U 0 d V b W N q a W J P b m 5 y e U 8 x a n l s M T U 2 R W s 0 Z k s 5 Y z F Z L 0 F L M 0 5 3 d 3 R q N U R l Z j d r V V F j T G c 0 Q k p E N W d 0 Z E 8 r S l I x N V h 2 W S s v S V p U Y i t i Z k M 4 Z E s r Y 1 B I W m J q M z F S a G t C S T R s W j F z Q y 8 v c D J V d k Q y S U p N T C 9 T T j l x Z k N o b k N S O G U r d X c r Z V h O Q T B O Y 2 1 w W H V r Z V R j b 3 A v d 2 9 5 N z Z k S 1 Q z K 2 9 i b X h Z W F J O S T d 5 R 0 M 1 a k x s e m 5 k L z l y Q U w 3 e U t y Y 3 l L b F V s S 1 R L b W F o U E 5 h Z j J i a E R z M D h Q W W V 3 N W l F a D J n b F Z y T 2 9 B Z G d C T U F S b X N K b X I 2 d U 0 0 O U l E S 3 F X K z l u Y n l n c V J k Z X Z K V z B w V H h L d W F s e U 5 0 W X E v e n N B a 1 p X S n R R c n B N Q 2 9 w V D Z k O E t x M m F C a 1 V o O W g z a D N o N k F i Z U t l Y W p U b y t P T 2 8 x U 2 t X c 0 J Y b E M 3 M E x D V G x T M T Y 4 O H R 5 N X h v K z Z w a H N i e E R V e H V W U U 9 z d H J 5 N 0 x w d z d 4 Z n J m W W F y T U 0 1 e n B L V 2 h 2 T F k w N E d z W j l K d U x K M 2 Z J M j B v Z 2 h m a n B L N G d D Q k V x a 3 d q c 3 Z j b 2 1 y c m N Z O D F M Y l V L a U F y Z 0 F R Z H l 3 b E 5 z T V h O T 0 V h W l p S S 1 d o a X p n U z k v S z J G Y X c y T T d D d F d h a X I r R m g x O D N 2 U G V v R m h I R F h N W X h p Y 0 t E S l o x U 1 d a Q k 9 I e j d L S y t Z a 0 9 O a m 1 E M 0 g x b W Y 1 W E U 1 S H d l V 2 8 1 a W t i W U F 0 V 3 g r S G Z 0 d G 9 a c G Z E b W Z x U j Q 0 S T R I O X V 6 S 3 l 0 W U l E a V J z N V V j V n B i N 3 d 3 M 3 F Z b D V t W D A v W C t 4 S j F p d 3 Z L S 3 I w Z 2 c z V 0 9 r V 0 F L T X p q b W R m b 1 F R N k I 4 a k 1 m a H F k L z d 2 N H l U R k 5 w b m J s S U c 1 M n h R e E w v W j J D d X h F Y n d x R C 9 z R k Q w R k F w U 0 x v Q m d q W j l u K z R l O F N h V X F n N H o x e G J Y Z n J C b l A 3 W V Q 3 W S 9 M T 2 t G c U p M Z H R 3 N U c z R 0 5 X M V R t K y 9 Q S n p T Y 1 R s W l F M d D J m b l h 1 Z W x Z W n Y 2 U C 9 R S k 5 V b 2 w 1 S z l v e V A 3 c U Z s S T F S R k d D M m x k U l h U e k 5 j S G 5 G Z k J 0 Q 2 R 0 S V l X d n B C U G 5 H O V I y Y 3 p Y V m p z S F I v Q n J S b 1 V l U G x L T m 1 k S U 1 B Z 1 Z D N 3 p Y S 3 F K b E R y R U M y N H J u M 1 l Z O X Z p O E l C d X l F Y 1 J I W V B D U 0 1 O R T I v M G o v O H F y V D R w d F d 3 O T J M e D B J Y m Z l S 3 N i e k p 1 R H k y M 3 V U Q l R Q K 3 F u b E g 2 N G h Z W D h H c m J 2 L z c v e l N 6 e X p 1 Q U N Y d H h Z U U d T c 0 J Q e C 9 z N G V x b 2 N G c E h v N H l P O E l k M G x I Q 2 9 S c E M r N X p z R E F 0 V z Z M N E 1 C R D N C Q l p E V j g w c V B R U D l D e G p 2 c l d E e U R r N G Z 0 V 2 8 z Y S t k W X p k Y 3 Z U c U k 1 d X Q y S D A z K 1 N J U H N s R j J F O U V Z O T B U Q j l m T X U y V k 5 X N E h G S H J t N V N 3 c G J N Z k V 0 K 1 R J W k J D R D c 1 Q W h C N j V k M m x C V k x n Q l p N V E x r W U R k Z k N 2 S S t U V 3 B F N U V S W U w 3 b k V 2 b l h V Y m x F a k N P L 2 5 R V k J H U 2 N P a U J v Z j Z o c U h W Y n c 5 a D g v c V B Q Q W J P S F J p d j Y 3 K y s 4 M m R I R 2 9 x Z W c 1 S l J B R 0 h h R k k x T 2 t z S j F s T j R K b 0 V L U m N T L 1 E z Z m 8 5 T H U r b E N R a W Z k Z U h O U F I x d T B K U C t D Y T l W c H A r M n J q R 0 x N c m J R c 2 1 1 W m I 5 U 0 M 1 b H V q M F J v O T B I d V Q x a D Z U M U 5 m Z n B 0 U T J E a X l F V m h v U m Z v R V p o N i 9 R U D R p W E F M Y U x h M D d 2 c X B I W m V O N 3 V R L 0 p 3 T D F r N W 9 l O H Z R L 2 0 3 U E 1 V V 3 B 4 a X h Y e S 9 y N E t s M k 1 o Y l h G N W 1 V T H M y Z m d S Y X h V S m x h O F J K Z T B D M F l y Y m Q y S D J p O W l K T U U x N k V 0 Z X V t T k x W V F l 4 K 0 U 5 Q j J X V V h 0 c D h C S j l 1 c G Z y W k N R K 0 V v Z X F l Z 2 x w Z U t B S k F V V n N r M k N V S 2 V Y W m R q Q 3 V a O G F I S 3 R l N V J p U H J H d U 1 l L 3 h m Q 2 Z R Z X d k Y k M w e T V j d U d W V T M 3 Z n l H T k N R d 0 4 r U T J z U z B 2 U m p 3 K 2 l 2 Y 1 F O Z 3 J z Y k U 2 R X F V W D E 5 Q k V O T m N z S E d s a j Q 2 R E N a c D F y W l Z z O D B 4 b F R F M W V r T E x 5 S j R 3 U W Z s a W Z t Z k x P b z h i Y T J 1 T E h O b 1 o 3 a E t R Z y 9 W V 3 p K b E Z O Z X V s c 1 d S Z H h k L y s z R k 5 Y b m F y K y 9 F R V N U V j J Z R 0 Z t a z Z Z Q l A x Y 2 F K N X F N R 3 N Y e V p s c X B 4 d m F z c k x t Z 2 Z i U T k 0 Z G V o N X l Y d V F y V C 8 3 Z 2 V j M 3 d H M 0 p B W j d y Q j J y c 2 U w a T F Y c 2 9 X Y n I v R m t Z Y 0 l w c 2 1 0 e X J k T V Z O M G V V Q T d a c U l Q e U s x T k J B S 2 R w e W 8 3 U U h i V T B J M j Z q c S 8 3 b X R Y S G 5 i d 2 R H W E 4 3 R z A 1 U G J J V T R 4 T m 9 a L 1 N j Y 2 8 2 M 1 F K T 3 M z a F d I Y 3 h m N X Q v a T F q d m d Q V 0 k y d G U 0 W X J r d X d Z N z F n T k I 4 V F c z T U Z h c S t u T G t W d m h x Q 0 Z 2 Y 1 F 5 R G 5 U a i 9 C V l F m T H A x d 3 V C b U N F M G E x S E 1 P S H J V M D J F V T J F c T V 2 S l d G M 3 N F W V h H e n Z T N z F t Y l l 2 T z N a Z z R k V z B Z W F d 1 S W Y w U 0 V u U V k r U k o x Z 0 4 5 M W p K Y 1 R k W k h F S H p i b z Q 2 V S 9 H d D B T U 0 c 3 Y V R q Z l J G e G J z c m Z P U V R l d W 5 N c l N O M G 1 6 Y 0 E 5 O F V Y M U x 4 U D c w Z W F y S H V w c W 1 t c U I 2 e n N u c W p 5 b m p 2 U W x V Z 3 l N b V U x e D B 2 Q U s z V U d W b n M 4 c n h U e m 4 x b k 9 W N W R P V z h 6 V W x C d F Z n W j M r c 2 I 4 W n J O M n V L R G J a O D l y S W N 2 Z j V j U W V h M W d S U H p w T y 9 0 T W h i S W J y V D J B W U Z r V 3 J U V E 8 v c 1 N s e E o 3 U D F C a 0 p V S 1 k z b X d F W k l 5 d F Z G e l I r e k d n c G F y L 2 R h S D V o c F Z n N G F u N n p U T D V i L 1 J 1 W U p W W i t O V V Z V S z J m W G J 5 V D V i d W 5 V R W Z H c z h X d 2 x W W m 5 q T X E x Y k V y a m 1 Q S k F R Y 0 U 4 V m k r e n U z S z g 3 a l d H S H h x Y W V s b F V P N G l W T E V 4 M E h x M 1 F 2 b m 0 w S z U 1 a m 9 H N 3 F V U E 5 Y S l J o b E h Q e l R y T k R s U T l 4 S X N 6 Z z Q 3 a X V r V V p V K 2 8 w V m c 5 d W F 6 c n p G e j h G R T U w M z J 2 b 3 Q 2 M S 9 R c j k 5 d D F q O X B l N 3 p R Z k J s Z G U x U G l K V 0 4 y Y 0 d V R 0 p T S V R l K 1 h h U 3 Y y M n o y Z n B v d D h 5 Z k h T W T h C b S t v T E x j N m l N Z E F v U T N a V X Z t b T R m S V A 4 V U c x R 3 J j Z V F y O E d n W D R D Z V Z y b U V l S V o x Z U t X N S 9 P c W t h W V V Y M i t Y U V J p a T l X S U 1 s e C t U d E t q N 0 g y S G h C R 3 o 3 U F d q Y W V N T G h l R W F P W H l n S j N H N m 5 t M 1 J z U E s v Z 3 g 2 e T N W K 2 R w S U E 4 S j Z 0 Q 1 N 0 N 2 Z E S k F t M F M 2 V 2 Z Z V T l u M m d 0 Q 0 1 l e H V y R F N u Q j g 0 U X l Y e m t 6 Z 3 V Q R G J T O U N X R H J F R 1 U y a z J S c z I 1 R 1 B B Z 1 Z o Z k s 1 c C t N S m h t N E V W b n J E V E Y z W G p M V n h 0 V 3 R i N 2 p Z V l d R W X V G S F d t e H A v M E 5 w S W N Y R 0 x U a X N S M C 9 r a T A v W l R x R n N s W l Z N R 3 N h N X N N d 2 p C O X c z O T R 6 b G d P V 3 o 3 M 1 p B d W F 0 V T h M Z G w v d 3 B W Y 1 p w V 0 d z Z m 5 t R i s 2 O X E 3 S C 9 L S j c z W G k 5 U 2 x w T S s w b X p 0 T H V P e E w 2 U X F u L z Z s a 1 N y Y k Z B c U x S U l c 2 c z J R U H J z d 2 4 5 Z j J 1 N D M 3 c U 5 Q V n l u S l k v Q V F l N F l O V 1 g 1 O T V 4 V G l Z e m h 1 S X B v W X p l V D N x U 2 I 5 L y 9 m a F J Y c D F m M 2 5 s M j h U Q m l J d l k y T F I 4 b U t Q L 3 c r b y 9 K e H V z W F A y e W 9 P O F B T U m J 5 a D Z w W D B 5 M X F N M G w 4 d X d q L 2 V B e W Z U a F N 3 d y t F Z H p 1 R E s 4 K z F C Z T h 1 K 0 1 w N X B h c C 9 r R D F z a F g 3 R G 1 U V C t q U D V U d 0 s r R 0 t z R W F W V 3 F F a 0 t U Q S 9 J a 1 I v U l d p M k k x W T Y y a X V X S G l O S T N C Y 2 V l M l F w K 1 E v d k F B b U 9 3 N V h t S l d w b G J W Z 0 d C S l p r Z X p 4 V 1 U r U U x L N W h Z U m l S R G Z s M H N 5 U 1 J J U 1 Z x V l F 2 W m l E O E h M R T Z m R D J h S X l o c 2 J X S k h j e G p Y V V h h c E h 2 W F d G b H R V e U 5 j b n g 1 K z B T e n R p Z E d r N F Z v R D h R a D F Q c z h U V 0 l v N k M 2 Z j Y 4 U j I 2 Q 0 l 3 U 0 Q 2 S G U z e X l 6 W X d 2 S k N p a i 9 2 c H F I K 3 o 0 Y X J t T T I w R 2 R G R n U 1 S D Q 2 M V p x W m R W S 1 V v a j h Z V 1 B r M 0 1 2 b D Y r W V d o e E N B b D Z o K 0 Z P S 0 t n L 2 R u W E 9 V b F J Y N U h j Z n V W O E 9 G M W x a c G t B d X N y R D V F W S 9 o Y 1 V x K 1 I w S m l C R j l P a 2 0 2 R C 9 P W T h t M F F V U 2 h Z U H V q S z B o N T V w Z n h r b X E 2 Z j J 4 U X R E Z 2 h V U j J z c H p D Y T Z Z c 1 N 1 R H A 0 S V p t a 2 9 S V n l 5 R V U 4 Y 1 F X N X J k c m 1 y c m R G Z X l I W G 9 u S 3 l T M 0 J F d E Z k O H I r Y n Z t c 1 V h e X l Z d W d a c F h X a H N 3 a F B 5 d j V H a j N 5 M 0 s 2 c m d v b n d o V 1 h C Y 1 J t N G 9 4 R y t l Y 2 h V V U k r Q 2 g y c T d h c 0 R h V k d S T 2 8 1 M X p G a 2 V w e W J 5 R T F D e T U 3 W S t B e H Z P R E J n T D R J Z U F u e X h E b X p W b k g 5 T F c 3 S 1 F 1 c F p J Z T B q R 0 1 Y b G Z L S X d E Q z F w a V R 0 U l J a c j V X e j F M b y t U M W N B Q i 9 i T k V B K 1 l W W E Y 4 M n U w R m 9 r V n J 0 a 0 k 4 d 0 p 6 U l B T W H Z k e V p h b X N 6 T k s r S W k 2 d V k 2 S E x D b X p a b U N E W T V N e F Q x S m h S d E x t V G F 1 Y 2 J X N G d O V n p W R 1 R T a l N n M W x x U 3 h r b W R G b D d s W m N x V 0 9 G T 3 B K R U 0 r b j J 1 M V p j V H h F b j R 4 M k l O N j R i U j c v Y 0 p 1 W U 5 m a 0 Z P R T M x b z R w c W E w a E l v V W R O V G l V N U Z o e W l E Z j U 1 c z d Q c X l z V z g 3 T 3 A 4 L 3 N u R H V L T T h T Z n R t U D M v M U l W N 0 J j R 0 U z a T d m K z h N T E 9 Q T X p v R z M 0 b j g z R 0 5 C V 2 5 6 d z A 1 R H V S b G Q 4 W k 1 v N 3 J 6 U V o 5 S D l D c k x w d V J x e U 9 S W E k 5 U 2 x D S D h O R G Q 3 b X I 0 b 1 F 4 S D l j d 0 Q 4 Y 1 p J N U R K a V F t N G l C Y U N B S G 1 t S D l J c k x M S l J x d G t M K 3 I z W j Q 3 a 2 5 L O V p s a H o 4 N E V L a y t W e m R G M 1 Z P Z F k 5 c X R W U 3 Z P c m l W S E s 2 c V p D Y W F x c T R 3 Q 1 c y K 2 F W T l l t a T F 2 S X B 4 V W V M V X d L M m p M U n J u W D d N W m l E a W c x U n A 5 Q i t 1 T E 8 y M W N V V F N 0 Q 3 J 0 O W 0 r b 0 t a T H F s a H Z Z e W g 1 W V N k W V l r W S 9 i R V k y U U 5 q V n Y 2 M k I 0 T l R n Q T d R Z 1 F p S j A w Y U p G d V B z M n p W M G p t Q 2 1 O S G h B Z V B X Z 2 9 x a k N L d E p n Z m 1 B W E l R Q i 9 S V X l K O W t W T n N p R X R U T l I r Y z J Z W E 1 N M 2 0 4 T X N X M U d I S 0 x Q R n c z W V Z N a 0 d I T X B G U j N S Z k 1 V b U l z K 1 g 1 c V p M b 0 Z G R k Z N O E J 1 T 0 x F Y T Z a T n Z q N U F 5 R W 1 D R W w z M i 9 v N m d l U j g 0 Z 0 p F O X p r N U p J T 0 h L b U R I U m N 0 b k 9 D V 1 N R M E Y z c S t h a j h r b 1 V x T E x 2 M k 4 1 d U x N W W J v d W J Q b D B u M m 1 x a 1 l E U E k 2 M 0 Z n R 2 8 v N W M w V 3 Z Z R F d N N m p x M 1 l P Q z Q 2 a D Z h R 1 R H W G x X T n p X V W U 2 T H R P N 3 p Y T E h O M T c z M G V P e H h j K 2 p V L y t h c 3 V x d V V a N G I y T D B R Z k Y x M 0 d p W F V k Q l F S c m N B S G p k Z V I r Q k p Z U X V i V i s 1 T T R 4 S G J M b E d G T 1 F S N G d a T G 9 C K 0 x 6 c 2 p n Z 3 N J U T F n c V Z k R m x U U G U v b U x J T z Z r Z 0 h U c j h P T k N j T 1 J r e T F q b m U r Z U t J L 2 Z L W H p 4 b G 9 z R n l D M D Z w e T F r Z D Y v b j Y 5 V T Z v V W d h b j V I d G U w a 0 x i a D V 2 L 2 9 G e W 9 r W l A v U k V m S l V h N H d K V z Z W e k F i M k x 0 a U d u N E l t T H J 4 a G N 1 N E l m T l J T N 0 F o c V F i Z 3 R 4 d 0 h U N D g x W W R Z Q V E 1 b k J J U G 1 1 M j B Q R m R h N W d I S 0 s w M 0 1 1 N E p n T D V 3 Z X B Y T U R S V z V s e m 5 U d U J N S 0 E 5 N U Z Q L 0 V T M 3 B L T 2 t S N U 1 B T X l J Y k t i R 2 t R d V l D S n R S U X V 3 R k g z e W d H V H F y a 3 Z G b k 9 U Q z N q Q V N l T U N L b G F o T T R n M m h O Q 1 N V b W 1 u V k M 4 W G d K O E h y U 2 t L Y 3 d I b 3 E z R 0 Q v M 0 F C S V l P Z G E 2 T E h o R m 9 S a 0 R P N 2 d T V H V K O W N j O F U 0 Y 1 N D b l Z C d F Z 6 Q V d j U X Y 4 d k Q 2 a G 8 0 a W x 4 Q V U v Y k N 5 c X d 0 M 2 J I O G Y 3 M X p s a 3 J v e W Z G a m h V T D R u b l R X T l l p a 2 R u Q U J N e U J 5 N V N B Y m t 2 U z d O R G x r Y 2 9 N T E d I M W d Z Y 3 B o c 2 t I d l N w T l Y v d U g r L 0 Q 5 U V N 3 R U N G Q U 1 V Q U F B Q U N B R F B r c G h a K 3 R Q M n E 1 c 0 J B Q U N i Q X d B Q U R B Q U p B Q U F B Q U F B Q U F B Q U F 0 b 0 V B Q U F B Q V p H O W p k V z F s Y m 5 R d W V H M X N W V l F G Q U F k b m k y c G 5 V R X N C Q W h R R E Z B Q U F B Q W d B e j V L W V d Z d j k x a E Q 2 R W d B Q W 9 j Z 0 F B Q T h B Q 1 F B Q U F B Q U F B Q U F B Q U x h Q n h R R U F B S E J o W j J W e k w z Q m h a M l V 4 T G 5 o d G J G V l V C U U F I W j R 0 c V o x Q k x B U U l V Q X h R Q U F B Q U l B T S t T b U Z s S G 0 1 V X R P b V l B Q U R 6 a 0 J 3 Q V B B Q W t B Q U F B Q U F B Q U F B Q U M y Z 2 V 3 V U F B Q n d Z V 2 R s Y 3 k 5 d 1 l X Z G x N a T U 0 Y l d 4 V l Z B V U F C M m V M Y W 1 k U V N 3 R U N G Q U 1 V Q U F B Q U N B R F B r c G h a S l B E Y i t E b 0 F B Q U E 2 Q U F B Q U R n Q U p B Q U F B Q U F B Q U F B Q U F 0 b 0 Z U Z X d B Q W N t V n N j e T l m Y 2 1 W c 2 N 5 N T R i V 3 h W V k F V Q U I y Z U x h b W R R U 3 d F Q 0 Z B T V V B Q U F B Q 0 F E U G t w a F p K U E R i K 0 R v Q U F B Q T Z B Q U F B R X d B S k F B Q U F B Q U F B Q U F B Q X R v R z V l d 0 F B Y 2 1 W c 2 N 5 O X d Z V 2 R s T V Y 5 e V p X e H p M b m h 0 Y k Z W V U J R Q U h a N H R x W j F C T E F R S V V B e F F B Q U F B S U F N K 1 N t R m t r O E 5 2 N E 9 n Q U F B R G 9 B Q U F B V E F B a 0 F B Q U F B Q U F B Q U F B Q z J n U 1 I 4 Q U F C e V p X e H p M M 0 J o W j J V e V g z S m x i S E 1 1 Z U c x c 1 Z W U U Z B Q W R u a T J w b l V F c 0 J B a F F E R k F B Q U F B Z 0 F 6 N U t Z V 2 J 6 b n g 3 S G Z B U U F B S 1 F V Q U F B a 0 F D U U F B Q U F B Q U F B Q U F B T G F C a j N 3 Q U F I U m 9 a V z F s T G 5 o d G J G V l V C U U F I W j R 0 c V o x Q k x B U U l V Q X h R Q U F B Q U l B T S t T b U Z t Y 1 Q 2 d D l B R 2 9 B Q U 4 1 c k F B Q U 9 B Q W t B Q U F B Q U F B Q U F B Q U M y Z 1 p W K 0 F B Q j B h S F Z 0 W W 0 1 a G F X d 3 V h b k J s W j F W V U J R Q U h a N H R x W j F C T E J R W U F B Q U F B Q 0 F B S U F D M E N B Q U R C N k F B Q U F B Q T 0 i L A o J I k Z p b G V O Y W 1 l I i A 6 I C I x N + S 4 l u e 6 q u e a h O e + j u W b v e W O h u W P s u a X t u m X t O e 6 v y 0 x N j I x N y 5 l Z G R 4 I g p 9 C g = = " / > < / e x t o b j > < e x t o b j   n a m e = " F 3 6 0 B E 8 B - 6 6 8 6 - 4 F 3 D - A E A F - 5 0 1 F E 7 3 E 4 0 5 8 - 2 " > < e x t o b j d a t a   t y p e = " F 3 6 0 B E 8 B - 6 6 8 6 - 4 F 3 D - A E A F - 5 0 1 F E 7 3 E 4 0 5 8 "   d a t a = " e w o J I k Z p b G V D b 2 5 0 Z W 5 0 I i A 6 I C J V R X N E Q k J R Q U F B Q U l B T S t T b U Z u N j A v Y X J t d 0 V B Q U p z R E F B Q U 1 B Q U F B W k c 5 a m R X M W x i b l F 1 Z U c x c 2 h a U E 5 i c U 1 3 R k l Y M 0 k v V W R M T y t k M m d a S 0 d v V 3 B F a 2 p h U 3 V t U H l y U m R J N 2 d R S z J C W H h u U 2 F 0 e C t i c V p L V 0 p E T X N M S E c r N D N Q d G E z d D Y 5 Z E h V N k I x M E s 1 U 0 1 N Q n R S a k V E b X F o Q 3 l p b k J u U 2 p M R 1 Z 6 L 1 B m a 3 d U b F h j T l N J T m V k b D Q r b 3 F N T G p C N 1 N D T D h L a V p H M V h I Z W l p U E J s R 0 l h T X o r Y 2 s 4 Z m 1 D K 0 p S N V p E e j J Z c 0 t X R n o 0 T j J I S k d B N H B 0 S 0 x L Z k M 0 N l Z M R V g x S 2 Z S a X F 1 c k 8 y Q 3 J v S m N J Q l p m a D h B T y t 5 Z H V N W S 9 V N m U z N H J N d 0 d O V 3 d Y M 1 d n R E 1 z W j Z 0 M E 1 a a S t W c i t 2 d F N q K 2 d a K z Z H c l R q d j U 2 Z W o 4 M j J 1 N F J h U 0 R o d G N X d V l h O G c y e H k w U H V w c D F S c T J 5 c m V y T W N V d l Q v T i t 4 V X Z r b S 9 0 d W x R M 3 h i U 2 F V a G d U S 1 d K a l h i K 3 N S c W Q 3 Y W x r d V p F V H h Z M T V F Y U x Q S 3 R q c m R w M m w 3 W n Y v L 1 I 4 Z U k 3 V D F O a U x K T 3 A y W j V u b F J y e j N w M 0 1 y Q y 9 n W U J E a T l k U n J m Y T h t Y k d D a H B y Z 0 h r c X l q T T J o R 1 B o Z 2 Z 3 Q m t T M T d u Z k N M d m 5 Y Q W 5 W b V N x V W J S d 3 B v T j N z U z I 0 T X l V Q 1 I y N k 1 0 U l R n a 0 5 D U T h S Q 3 l h K 0 4 v R 0 N n V m Y x b D J Q Z G l h M 1 l r e n Y 3 Y U V y e E x j W W 5 q Q l B 1 S X p h Z W N E N 3 g y S U Y 1 a 0 5 O M 3 N Y O W 0 5 d W N Q V U V z R E J C U U F B Q U F J Q U 0 r U 2 1 G b U w v Z F l R K 2 h J Q U F L S E l B Q U F Q Q U F B Q W N H R m 5 a W E 1 2 Y 0 d G b l p U R X V l R z F z N 1 Y x Y m J 5 U E p k W D R Q a 1 A 5 Q T B F Q X d z e X V S Z l N j W l N Y R W 9 V Z F R J S G x K Y 2 t k S k l l U W x h W W t 0 c W k r e W 1 t O D N 4 e U U 5 c i t N M U d n Q U E y c 0 M 5 Z U p B R V M y R z k 1 M l N R S T R p R C 9 4 Z k R l L 2 t Y c T F 0 V z N x d X B 1 V X R S b D F G b 3 N o b D N u V k 5 X c D I 2 b n Z u R l B k d G Y z R E Q 5 T k o 1 Y j N s e l c z W D J h b k t O Y W x h c 1 p 4 T G Q y d z c x e n Z W a z F G M 3 M x b j k 0 Z C 8 4 N V Y 5 c 0 Q 4 e H J x M 0 x Z Q V N 3 U 1 l C b m R 6 Y X l k S 2 t 5 c l Z 2 c m 0 x R H J C R D V z e W Z n e W Y v c z U x c H l C U H R Y T G k y U D V P Z F R x d F Z n Y W V O V E J u b H J k V E J R e W c 2 Q X I 0 U T h V U F B I Y z J K d 2 t v O F o w O T l t O H F w e U M v T E 9 2 V m V w V D B 4 c k t 2 Y j N 4 S W F 6 Y W F j U k t z a W V a V V d u c E 5 r d E 1 N W V g 1 R l Z X c X F w T V Z a b 0 R p N 2 5 t W G V D a 1 N n U E F K W k J x N 2 5 l N m F O a U 4 z M j I r R i t u T n h l K 0 8 3 U S 9 y a 0 Z 5 Y V B q a z M x T 0 J X K 3 R L M V N D e E t H U D N K b U l m Q n l J S j N N W W R s M 2 Z k N m N N a n V H b D U w N G 1 a N m p 3 b W k 2 M V d O U n p U R F V r W G R I V U 9 N T 0 J a N D k z c l d 2 Y k 9 X T 0 l S N G 5 u R E 9 L U m Q 5 M n h Q Z X Z T Q j d N e U x 0 Z D J Q V G x W d H Q r Y W Q r N 0 N q M m I v M F d J N j Y 3 b G p p O U V r U 0 J y N m R 4 T 0 x V U 3 V p a 2 V F d z R x V C t Z b n J 4 M W 5 w d l R S a l p w d E 9 l K 1 J Q W F E 1 T X B U Y k l k V E p M V F R U e T F 2 S T Q 5 e D B O a n B L a H Y z Q X h x Z X o 1 S G t 5 N n h N b W J E U 3 h N M 1 Q 1 Z V N K T E Q y T G t H W n B G Z W x X b 2 9 C M U V o N 1 R v c D B l c X l Q W W Y x Z D I 1 c U 1 J Z m Z F d k t z T W I 5 e W Z E V z V j M 3 c x b W V h V 1 A 1 a l Y 5 U k 1 T Q k 8 0 Z U Z W d E N h Q W 8 w Q 2 5 W W E J h d 2 Q w d D B T W T N 0 c U 9 G V E N P c k E 4 K z Z D U G Z C Z z B L a W t w M E F 4 S U Q x V T l X R U 5 a U m d S c j Y r d m U v K 2 Z v Z i 8 0 S H F L U G h Q d G R L Z G 1 O Z T R m T n V m V 0 l 5 Q 1 V l R 2 4 1 b V N C d W d I b 3 J w M 3 F j S F F j N n l y R T B u V W R 2 O U k x c C 9 i a 2 J x Z m F z O E Z 5 b U x 0 Z 3 B a N m J v R l h W Q 3 U 0 Q U 1 P e V Z Q W G Z p Q W 5 Y M 0 F 3 M z l 4 Y n U 4 S G p R a V Y 4 T V U y c k I v L 2 V x N 2 Y v a 3 R i U m h x e W J O d W 1 S R z A 3 U H R m L 3 V I N 0 w v N U F X O W F 4 W n F i b l R 5 M 0 h m N G J O S T d N Z n R x O F J 0 R z k v Y X R v V D J q e n k 5 S n h i M X F S e j h y L y s 3 Y y 8 v K z d 0 d m Y v c 2 Y z L z M 3 b D d T Q j c 4 Q 3 F k c D c 2 M U F 3 V G l F W k x L c m 8 1 M V l S Z G V 6 T H B 1 d D d V O U F r S U d y b 1 R l e H h U U z Z o b T J J Z 2 Z Y S k c v a U N J T j h 3 Z E p 1 d 2 R k e j U y T 2 J x e H B V d X N P U E 5 2 e G g 1 Y S 9 t R l c 2 T n R p a W h 6 Z V c 1 Z E 8 r S j l C S 0 N q V 3 F J a 2 M w c X R K c V J G R V h 4 Q k E 5 M H d Q N 0 x l N G V C Q X F p Q 1 F C R V J C O H h K b 2 l r V U t u Q V Z n R G d Z c l R C S 0 l W T W d s M 3 o 4 d m J h Y 3 h m T 2 1 L c m l R K 2 U 5 U G J j d n d s R 3 Z 2 S F V 2 Y j R Q R m p 4 b 1 p Q T F R C a n Y 4 K z V B c 0 x D e G l H a m p s a l l h V 2 9 D T 2 c z Q k o 5 R V k v T H F E L 1 l t b G d E N E t W b y 8 0 V 1 l J Z 0 h i S H N F d T I 4 V k R D e X F W Z 2 F R e X R 5 V l h I d W d K N 2 0 v e j N h b X l 5 S U d Z N l l 4 S U F D a E g z c j Y 0 Q U V H T G d E a 1 N G Z X l T U H R 1 Y z Z E c 2 l L a T l i M W l N Q 0 l I R H o x Z X F I R U t 1 a T J Z O U 4 y T H V B a X A r T H Z M d V p B O V B s Y 0 l M b l d F S X F 1 e W d M W m 1 3 e m E 4 Q W J Z Q 0 l t Y z I z V W l h d k N N b W N n N m h M L 0 p u R 3 U y Z E R E S W N G R G d C S X l W N 1 p u T y 9 B c X N 2 N l J h a V F Q O V N o Z W J N R F d V b k Z a Q 2 N j a F B 1 W E Z 5 b X I z d F h M T U F K N k l k R E F n K z F 2 V k d E Z G Q 4 Y 0 5 J K z d y e E N W W D h D Y 1 B k c m R p Y U V t e l c x R m N t Q z Y r Z m t B W k 0 r V W R V e G d 2 W F Z T a S t K a 2 l Q O F l T M F J i b 1 d o b G l m M m p B S H p L W T J G O H V 1 c z B R Q m F 6 L 1 V 4 O G 1 k S W R C d W I w M m s 5 V U d m b T N 1 N 1 o 4 O H R r Y V V j W F B 3 R 0 1 j U E l 3 N E R r Z X R y R T U 4 e T J N M 2 c x T l M w e l R l c U p R U E J 2 S j N 2 R F p 3 c j Y 4 N 1 p u e l c 5 a m 9 W S D h r O T V B R H p 4 e m J D T 0 l F d j N E N k 1 Y Z 3 d J V H h 3 T H h m e k 1 3 V G 8 4 Z T l 6 O U R 0 U k x o Y k N C O G J n M G R Y V k h P N F V U Q m J F R n R 1 a l R Q R G Z C Z H l a b 1 I 0 M H d M W n h i R j B C a W 5 W b F h W M n B x V z d C a l l m M V p O W V B O N m M 4 R W 9 6 T j h j W D R N b j l O a k c y V W t x Q U J 3 Y V J R N m p 1 T G J S R E h t U F p N W k Z N R D J K S m V 6 N V J w W V B w Z 2 Z q a G t v M k 9 5 S V J P M z d Y b n V 6 N E l k Q V V N V W p j M i s 3 N H p 6 T T Z P b W d v N G d z N m d Q Z 1 Z a c U V 0 Z T V I Y k t O M V R P L 3 M 4 Q 0 V I Z 0 5 S b 0 Q z S V h O Z D F U Z 0 Z n e k 1 L b E V M U D V M W G R x K 1 o 1 d H p a T k Z F Y 2 9 k U z R 5 K 2 l 4 c k o x Q z J F Q W J a U n d M Q T N j Z W Z X V 0 R E a X d G d 0 Z z R l p Z Q m R 6 N E J T W D A z U G Z X e U 9 W T m R v N W 1 w S F N H Z H F T M E 9 y Z G 9 O Q U V 5 S 3 N Y Y j J U R U N Z a 3 c 5 b j A 4 R 2 J r M X J r Q U Z 0 c V p R N 3 Z k Z m N n M F J a U S 9 F R V J D Z z B F d H Q x e G d L a W l l R j Z J e X V U a F o 4 T 0 F N N m R F Z n l r Y V F y R l Q w c k V 5 U U J B N H E 3 c E J h a V F Q a G N E V 0 h w V H F q V 2 J h W l V X Q V Z W Y X E 2 W X p 0 d U 0 4 S 0 1 w U W p K c X V O O W t j c U d Q M W x s e H J N S X F Q N E N P b E p k V l F I K 1 J H U 0 l v R 3 k z d 3 d q S F J x Z X J i c C t D a z F T d E l E c T Z O a i t n R W t a b 0 l G Y W 0 1 c n V 0 N X E x U W l T O W R 4 W m J T R F h F S k d o O U V r Z D R x c j N 3 N n F W c k t v T n c w Q V Y 5 O X B u c j N E b E N x N T h J e V l L Q T l M b W s 2 V 3 o 4 T E F r c W x p U 1 p x M W h 0 R 1 F z Q z V x d D l W Z W d v Q n B x e W l i O G h m c H p h V E c 2 V X g r T G 9 Z b k Z 1 Q U 4 v b T c z Z T V u Z 2 N H U T Z O R E F m W E x a S l B o c U Y x M 1 o 2 N k N 5 S 0 l M a G F F T V l Q e j F Y S X l H O V B S T j h S M X l L a U 5 3 L z F S L z Z T M 3 U z L z g 2 c T k r d W 5 E O U x W V 1 d H O D M 5 Z G d z L 2 J h Q y t 0 N j c 3 a S t t R z l Q c F R 3 T n d s Z k l T Q W 1 w V G l Y W H F n Y 1 B i Q W J T Y 1 V Y N l V U V j k 3 b 3 R F Z j d l N z N P S 3 p w V G t D e W R 4 Z E Q z T m l y a F J K S m Z M e T N Z b 2 Z N K 2 N M b m x r T 3 J 0 M G R H U F R 3 W m t S Y W 1 4 R m F Y V 0 1 E W m J R W k s 1 V H h a V l N 5 e E x 2 N G V F T 2 V 4 M z l z O V E x N E J H Y k 9 D e D Z w O T N 0 L 3 F m Y m Z W N 1 c v M T N X L z B P V G 5 5 O T Z o U k h I V T Z V S H R 0 R W 9 y S j E r T E o x e n J j N m 4 y M T F l b H V k Z D F 1 Z C t 4 T H R q V D I y a m 9 s b 0 d R c F p R b l h 0 S G g y O X p W V V p U W X Y 1 N W Z Z R 3 J z M 1 l K S E J 5 R U t q M V p l c W 9 3 M E N B M 1 d r Q 3 p N T E R L O X Q x W E Z O R y 9 R c D E x R 1 h X S D B D S E x D e T V v a 1 J x c 0 Y z Y 3 Q w U U k x N G h 3 W l U 0 Q n R X Q W p X V z N J b G h F b l N J c E 5 0 R F p 5 d U t R b U d r Z 2 1 J c m R s R V F 4 c F I r S z h j R U Y y a n F B Z W x T V k p T a X N v b E t G b k 9 R d k l Q c l Q 4 U 2 9 o S 0 9 Z c 1 R k K 0 N O Z F h t T F R V Q k 9 q M 1 R z d V h r e E V i S l F S e k p 2 Z G 9 H R 0 N Q c E F F Z U d o W k I v M G o w Y W 5 r V j B P c V k 1 Q U R R b j d C S E p X a m h j V H k 4 U E t y W H Y 2 a W h a Q W x C d X l k U k V M M l R U e F A y S E 9 M S D M z Y U Y y S 2 5 o T l R M W W R 6 V D B r Y z N V a T U 3 d U M y Q 0 F Q T m F j Y 0 V w T V Q x S T Q z Q k R t U m 9 K R j F Z R T l C S n Z 1 b j V G W V I 1 V 2 E w a 3 p y N E V 1 Q k 4 x Y m d x W k w 5 Z D d V S H B 1 a T V S M G l 4 V G F v b j F u d k t i M l F M a S 9 o d F p R Y l U w a n l R T 1 Z 0 d W J R O F M z d n Z U b k p h T T I 1 W l h w Y m 5 5 M 0 F X R n J l V n M 5 M S 9 K d X R k N V o x d T l V e D c z S T J E M l V T O D Y 3 V 1 R D M 2 R U S T A y R X c 1 W U J U Y 2 5 4 N 2 h 0 a F l P M z F h d V A 2 e W h 0 W E 8 v a E g 3 M W V y e k x l d 0 Q 4 S n N Y T H o x O U 5 w c G Q y c k Q z c V V M N W 9 X L 1 F s L z U r e X p 2 S E 9 v Y U 1 m a G h O U 3 l Y c 0 Z Q b j R y M V V 0 Y W 9 O M X Z U R 3 J J S m h p Y 0 1 r S 0 h S Z 3 Q 1 V U M r a 2 k 0 b C 9 Y c n B y e X h a a l J q d E s 1 W F V r N X Q 3 b G R u K z U r M 0 s y S j d 1 Y z c w M k F s c V N G N F F r N X p Y c E J U M D F U c X B F d l B Y W j R m R G h G V H Z y Z 1 F C S E x p U F F u Z l h N a l B H V D J C c n c 3 U k Q w U 3 V O b z R N Q j N 4 b k c y O E 9 G W F h w U l h M b G R 1 d W h Q Q U x Y S H F W e m p S S 3 V 6 e F R D b E J S N 1 h 2 V 0 Y 2 O D J 0 d 2 h E N 1 B h b 3 g z R F N 1 S 3 N N O U x W S m 5 s Q 0 5 M c F Z I R 0 x M V k d H Y k 5 W R z J J d H B 0 N V F s a U l x T H V 5 Q 2 5 H b 0 9 a V m h P M W F H c 1 B I V V h J W E t I S 2 t Q d E l a N E 0 x W W V y R V J U R V U 0 R 0 l 4 b z B k U n F t c y t D R 2 l a O F V R Q 1 p N N G p v a V l z b U t K c E N S e F B E R m d F c 1 l V R V p N d 3 J v Z z R N c U p K a U V j U V V V S j B m b 3 d S a 1 l Y a H J G Q 0 l 2 T T Z R L 0 d L S j Q y a H J G U 3 Z U T 1 h M U F V 1 W V p 3 Y W N v M D F M R H g 0 e F h 4 Z 2 d K e k I 2 T F c 2 S V V Q a X p T V m 9 a R m N M T F F R M V h 3 b E Z w d E p P T 2 p Z Q n p u U 3 d p U F p C c E d N e j N M O G N t U n N F O E N O O H l o T T d Z K z d P e E l H d 0 N O Z 1 A 5 b H h r R X R W R 0 J 1 L 0 N T a H l s R F p L T H h B c W c z R F Z a O U V V b U F r V E F 5 d D h B e E x p c C t K c m d v R E t 3 R k 1 1 b j h Z e F l t V 1 J t b E I 4 R U F j T U N V N U d F S F R J U G l U N 1 A 2 T l N B S U t t b X p R V 2 N B W m V V N G 9 n U 0 V z a l h N d 1 B Z c H h X U l Z K M F R a b G V W U E N z Y U Z S O S t p N E I w U S t p d 3 J j b m Z v N F V J W E R u R U p i U E w r V U J 3 d D d M Q W k v e H N V T U F u L z N W V G 5 x Y U V I V U 5 W N D d Y a 3 Z E T i s z Q l B v N E p 2 Z D Z V d C 8 0 M k 9 x U k I r T F N J V 0 1 6 W U R D S X d I S m N v S F R w a T Z m b F h L Z W J H c G Z v R E h V Z U 9 6 a T d r N E d V R j l G a n U w Z E t H N E R H V 0 5 z U k h i R V B B c l p 5 N U M 2 Q 1 Q 2 T E U z e D B i Z z E v N E g z M 0 x H V 0 J S Z D V p c 1 F F Y W l n V E V s d 0 F a V H Y 2 T j F o W i 9 R b U F C a n M v W U R t a j d 5 e D J x Q U Z 2 T m s v U E h n e k N r c l l 5 Q U Z W Y U h r W k N J U H l I U l R h N D J Q W k F o Y 0 s z a U p 4 Q X o 1 T m 4 3 e U s 1 V X V B Q 3 R q T 2 F L U G c y Z l k 4 Q l d S Q V U 4 U T U r d U R q V j V y U y t 5 T k d m a 2 p s K z U 1 N E s w U k Z j Y k Z I V 0 J s b 3 h l N 0 V 2 Y n l 0 b k x Z b j l y V 3 p V O T J 6 W U Z B Q 3 Y r V 0 l w e X R X d 3 J L a H d p a 3 l N a S 9 n e V d j d 1 g 3 a G 5 x R k h C e T Y 5 b G 5 Q M 0 c 5 T X h M Z U 1 y O T h B e H Z O Z 1 Z l c m V K c m J W b y s y S 0 h N Y T g r Y z N R V G x E M m R R U 1 p B W G w w a F g 4 S F V i S 2 d P L 2 h U U k g 3 e k N o Q 0 1 n e G Z z V k p R M j h 0 b 1 g v e D Y w c V p K Y 0 c r R n R B U n o y e F d H V 0 J S O T g 0 R V I r a G p l Z n h a d 0 J 4 T 3 B P M j Z 6 e m 9 o S D h 0 W G 4 0 b F l 3 T F R p e T R 1 S m F F b 3 h k U 1 F q S z A 3 a 2 5 i M W U y Y k 1 p O U l j V T h x e U l u U 1 l Q N j F r c H B 2 W W V 4 d E d 5 a E V 6 W U x s M 0 5 k Y k J H c T c y N W V p e G p C Y U 8 5 V W R N V W h 0 b T d Q c X R k V V p 1 M V p 0 T W 9 i W G R D Z X d U Y j N T Q X c 2 b m x Z N 3 N x b U p K Z V d P N 2 Q y d W J U Y 1 M 4 d T l 0 T n h M e T c y M D N F T y t W U z E z V 2 F H d z Z C b l k 3 b l N I T E c z M z B u W m Z 4 W G F I R T Z t M D N h T k 1 w Z T J P N k k 5 b X V 4 U H o 5 T 2 t h N z Q 4 Y W N Y O X c 0 M T J Y c F Z w R E x X M T N R b n N N M j E x L 0 5 s R j N I Z X d t c G U w d T d L V F N k a T l 0 O T l K M k w y M z M w b l l Q K 1 Y 2 U T d S N 2 R J V X Z i d m J U Z G w 3 Y m R 5 V V F x Y m Z j b 1 U y b T d J M 3 B w d S 9 P T 3 k r d k c 0 e C t Y U j M y c T N j d j d o U F J s a j l D V 1 p u L 0 R s V 1 l y N 2 U v a T l q Z j V Z b G Z F R U 1 J Z i 9 I b 0 0 y N 3 E x V n R 0 Y W J F Z W 1 C c U 0 w O F h p T X B Z b F h t b m l s a V J m a G V 6 R U h x N k 5 x d W p U d 1 N n T n Z S U U 9 2 V l J w N F V h Y l N 3 R V A w b D M 2 d 0 d u M i t P W G 1 E S H F J T X J R b l k w O U 9 Y Z X N X e k V u a H d 5 c n l u c n A 0 c V h m Q W h h Y n A 2 a U V I U j B u W E d 4 N l N Q Z 1 V 3 b T N D a 0 R Y Q k F t U k d 2 T z h U b H B S Y T l K Q n V O N 3 p 1 R y t y c m R x a H F x b D l Y W E 9 l e m 1 h e l p x d U 1 q N k 9 T S G Z p a G 1 I V W 1 u S W p 6 U k g 5 L 2 9 5 a G 9 G S U t m R k s 2 Q l F 0 V k g r N m o w a 2 1 E a G 1 m T X d L K z V w M n B h N 2 x O W j V I c W s y T D d L N k p Y e W k x a T B x Y 3 Q 4 R W F 0 b H d Q L 2 l 2 Y 3 d H Z T g v a m k x a k 1 6 V G F Q c G N I K z l H W W 1 4 R X p w b W x 4 M 0 d h V D F U N j V k S W 9 m N U V I b V B K S m R X a W V V c m 9 G d G 9 Q c F l l S z J S Q U 1 Q V m F w S V R 3 N G l K K 0 V W R 3 J J c 0 9 W S T N S Y k Z q Q V l X Z z I x W W V T e U d H T H J U W l h n Z n d J O F Z 0 Q T B V T F R R T k 1 n c W U w V 3 o 0 S D V N Z 2 l 4 e m 9 L Z 3 B F R E V E L 3 Z U N T c 3 N z d 4 Y S s r K 2 V V L y 8 v b i 9 2 d n p U N T E 5 K y s 4 Z X Z 2 d n Z x d j c v N T R q K y 8 v K 0 t y R E x 0 Q V l C T n c 3 U U c r T F p E S 2 t y W U J W c j d 1 a G 5 0 W l R Z R D V P U X d 2 K 0 x x Y l F o c D Z m V G Z l R k J j a j d 4 N n g 1 b H R u b m 9 n W U Q z M z V U Y 3 B t W W Q x L 2 M y O G 1 p O E s 0 b m l Z U 0 V w T V p k K 1 B r c 2 x S V W 8 4 V 2 0 0 a E N Y a 2 Y 2 d V p u U m 5 s N 1 V D e G 9 u Z W V L W j J D Z n V T d E p k c l J U e j l T K 0 9 X U l B 2 c 2 t G d C t y S z g w a T h K O F d k Y l d B U E V 6 b D J V c 1 M 3 N 0 Z T Y k 1 r b H Y v U 2 1 G N X Z Q Q W M 0 c n p T b D R t Q m V R b j l M Z 1 B t M m g r N 3 V K T j U 5 R 0 p 6 M T c r Q W R 4 S E l J N X J Q S 3 p n b m 1 L N G Z P d U d 0 N 2 M z V G p K M 3 p B N E I z L 0 p 2 Z 2 R a V F l 2 c l Y w T G R L U V Z Q c m V 2 Z k h 6 M D Q 5 b G F C R i 8 v O G Z P d m Y v O X J i Q W g 4 Z E N a Q W V l T m x u S l F E V y t a V j N P d E Q v N F V r e U x O c n J C b H R Q d 0 V S S G g z d 2 E r c 0 U v S E t U Z F o 5 b E J E a 2 9 5 M E w r c H N y Q T Z X R m d R a E V I S l Z v M X B j Z z E 0 S V p T Z 3 Y 0 M F V 3 b j Z Q e D d R a n h a c V V k a X Z y Q V A y N T F p Y X N V e j V G a W p O a 2 x J Q 1 M w T i 9 R e W 1 o Z n d u O U h 3 Z j Z Z O U Q v N 2 Y v O D V w c 3 Y v N m 1 F L 2 9 U a E J V U C 8 v T 3 A 3 a l p m Z E Y 1 T W h 6 K z Z 4 Y n Z q L y t D S T h O U H l I N V F i S T M y Q W d m M H p I R 0 F Q O W p 0 Y T A 1 e n J z a T N V U m d z T 2 U r Q W J E M T Q 3 S T J G M m 1 N R E F T Q U h U O H Z J Q k l I R z N 4 O G R t d X M 2 V E p k V 3 d L b n g w K 0 g 3 e U N G V z l p M l R k Z 1 B m a j N P Z U 9 0 O W h E M E 1 P U 2 4 4 S 2 F G W D U 1 S H R z Q W 5 j b F A 2 d E Q x c T k 1 V l h r Y U k z S W x V e X F n a 0 R H c 0 Z u T m p E c n B 6 R G J h e W E y a U R n L 0 5 T T 1 M 1 e H p t T 2 V m a 2 l S M X J L R 0 F I U 1 E 5 b k J v S F I 5 V D E z a 3 I 3 R E d h Y 0 h N U G l E U D N E b n d q d D J z V z R x Z 1 B P M m N 6 V V Z j W G J 1 b k V q e G d j Z z F J b F h 0 a k p z c n F J S 1 Y 2 N X l k N j J 6 W H V q S G Y y K z R D Z 1 R R R n d j Z k Q v b 2 p U a E N M T W U 2 W n p R Q y t D W U h L M E Z 6 N 2 R H W E 5 j Z V N 2 V G I w Z 2 N E d m Q 3 Z z l F N W Z T R m h Z M 1 I 4 c 2 8 4 L 0 p z S D Z k Z 1 R w a X p 4 a k x y e F R P T i 9 N e G o x V m V M Q V Z n e l Z 1 e W x L a n J Y e k V v N j N j N D J p c m d r K z Z r S U 1 I V 0 F 5 M H R E Z X h B T 3 I 5 T D N T Z H V k T F Z w Y 1 p l L 1 l q S F h p M C s 5 a l F 0 O D R y c j l 0 a W N R Z H Z 6 T k d s O H B h K z M 1 d m p P R E 4 x U U g 4 U j d 4 c m 5 R O H l H O F o 1 e X E y Z D R 6 Z 1 p 4 T E h i d 2 x o L 1 Z p Q j I v a H J k c 0 F y c U V M c S 9 F N 2 1 q d y 9 3 R W Q 5 R 0 h m V m 8 3 a E s 5 S l h 6 M U J 0 L y 9 G Z j B v c S 8 3 Y V l r e T R p L z l p U X F o V 0 h l V G d O M U 5 s S k l u b k I r c E 0 0 M l V C R l V l U k 5 B b n Z 3 U U d h c W N s U k l Q O U t 6 a j g 1 T 2 Z n O E h z O G I 1 L z A w b n g 4 Q m J 4 a 2 R C Q U p h Q T E w Z y 9 K d 3 V r R z V E O T B n T E d S N T N V Q W d O W E 5 w S 3 l z c k I y V V o 1 Y U N z b 2 h 5 V V V q b V V 5 b U Z K N W F C U z V h Q S t u S E p R N z B N N U N B d F p Y a m 5 v Q X V T Z 3 J x d 2 M x R 1 d V U T V a b E d j b W J W Z z V x c V J 4 S z V m Q 2 s z N j d K a k s v e H c y Y 2 Z h W H h O V j l Z V l h i d m 5 t R T V q R F R F Z D V s R 3 J N S 1 p q c 0 Y 3 Y k N H S T Z 6 T H h C V E 1 k b 3 h J b k x 4 M 1 F h e n l D b U E 3 d W l h R X p I M E J U e W V i Y U N V W j B n R m x 2 R 2 R j S W N a V n d u e W Z F O D R 6 c l p j e H Y z V m Z I S V R w T X N 0 a k s y O D d S a U 8 4 Y U R 4 S G F Z Y 2 I w e X R s U E d k c U x V T X J a V H h u Y k s y Q T d P V U 1 a M l N n O U 5 x c 1 F Y N T Z H a G c x a k d k a U l a R H V L b W F C b m R L Z F V E S 3 Z H R n E 0 Y 3 l 1 b 0 1 6 a E 5 F Z F F l a T N q T z Z V e X V I a l Z n N W x k Q 2 V r U G 1 K M H A v R j B v a n Z i O V l G N U R Y L z h Q M U J M Q X d R V U F B Q U F D Q U R Q a 3 B o W l I 1 d V Z M V H B t Q U F B O D V B Y 0 F E d 0 F B Q U h C a F o y V n p M M 0 J o W j J V e U x u a H R i T z I 5 U z Q 4 Y 3 l a W W 1 0 a G V n L 3 h D b 0 F i c n I 5 b V U 2 N 2 Y y N F p H b V V 5 U 1 N y c X J 1 U 2 x a Z G t Q Y W l O R U 1 3 T U Z x T X J N e U 0 3 T X B K M X F h M 1 d B Z 1 J v Q U c y a 2 h R Q U p H c T I w a 2 F D V l Z 2 b 3 J h b W p t W D h q T T N O M 0 1 J O E k 5 M 0 N 3 O D N u S H F 6 c U N a N 2 1 a a F R 6 Y z c 1 L 3 Z P N C 9 t L y 9 k d n R U Z S 9 6 W V B 3 d 0 h O M T k 4 e F h P M E Z l O X d k M 1 Y 2 S H A 0 O T l z M 1 g v M z A 3 d F d K K 3 V y Z i 9 t Z i 8 2 W C 9 5 L 0 x M L z I 2 R D M v Y m t w b 3 V S W H Z Y Z G Y 3 Z 2 Z m Z k d X Z m Z k V j c z Y j h k L 0 p U L 2 N V T H l Q O E 5 m L z h W b 2 R H d n F m T l g 3 N l c 0 N C t l Y X I y O X V 2 Z X B m a n d X W C 9 m a k Q r N X F z V C 9 K W D U 2 W j c 1 e i 8 z O D V Y a D A v M U E 4 Y 0 E 5 L 0 d W N V B Q d l Y r T n Z X U n h o b G x Y e j J 0 d n Y x d U 1 Q e n Q w O F M r M W 9 o b G h K U H A x N 1 p C L 3 d O R X F V e n k r U U x o T n d q V j V q Z W 1 T O W h P b l k w S C 9 k O F h k O F F Y Y S t u U j V X Z z h H Z m V I c n N D c j B 4 L 2 V 2 c H g r Z m Z v N E d i M G Q v b G N E K y 9 y Z G 0 1 O W V O a l R 5 d y t D a i t 3 W F U 4 U D d k N k g 3 U j Z 6 Z G x G M 0 Z E Z 2 J Q U l p E S z Z y U 2 5 4 O W 1 v O H V y b j U x Z j E 0 e H V 2 Z X Z h O T k 5 K z E 0 Z U g w M i t H M T Q 5 M n R O d i 9 6 T D l 6 V X Z m e H o v Z G o 0 Y 0 Q 2 N G 1 a b T l P Z C t q N T A 5 a 0 4 4 L 3 l I L 3 B m U j Q 2 U m E v U j h m Y i s 4 d l J 0 Z U R t c k h Z V j I 4 b l g y N E d O Y T I 2 Z D h V N m l P b F h y e D l 2 U C 9 3 d y t E e T R x Y W w y Z T N 2 U i 8 r Z l I y T z J s K 1 Z m R H U v d 1 Z u a C 9 p e j R Q e C t m Q W h Y e E 1 4 O S 9 h N 1 V j d m I w N G N I K z F M T m Z C e j N i N i 8 2 K 2 Z B N G 1 u M W x 2 c 0 F y O D V 2 R n J L S n N y b 0 J w M G M 4 Y 3 F r e j Y x Q n p i O W w 4 T k J 6 Z l h 0 d l J O L z B 2 d j d h Z l J I N W V m U n B O U n V i M T d y O T J H O W 4 r N m w 1 Z W p C L 3 V q U G Z k T m 1 V R 1 p 5 Z X J s S D Q 2 W m J s U V U r b U Y 0 T n l n T H Z o d j h i V 0 x t Y U R J M E F 5 c C 9 h b V l h W E R k Y y s 4 V 2 5 r N T l V N V d I M H I v L 3 J m L 2 V 2 L y s x L z Q w O H E r M y s r N n I y N j Z m K 1 c v L z V 3 Y 2 p P b y t X S D M 0 e i 8 z Y n g 3 Z E 5 K Z 1 Q 3 S n V 2 M 3 I 1 N 0 1 6 V l Z y c 2 l y M G Q y a z k 2 c C 9 P N 3 o 1 O H M x W E Y w U H p K V H l N e k N m N n Z t O U c 5 V l V 2 b n d D e j d M M F h v N X V S T 2 Z U K 0 R Y U C 9 U V S 8 1 M D N J U V V R U H p w K 3 k v L 3 M v L 3 g z L z R u L z Z k S D V n Y n l W N l B U S l F q K z Q v L z l i L y 9 q L y 8 5 d i 9 j a k 9 4 L 2 M 5 O G V U M j h I Z F p B K 0 h W K 3 g r T 3 o 1 W m p 1 L 2 x i W D k 0 N D R k W C 9 M W F B J M U 4 r V C 8 1 Z i 8 4 d i 8 r M y 8 v R C 8 v Z n Y v c y 8 v O F A v L 2 o v N k F m N W l 2 d X E 3 W G Q r Y T R V R n h v c z B l Z E E v K 0 p I d z F 2 T G w 1 T l J y Z j l p Z U Z L U F I y Z E R P O G 5 q c V d Y T X Q y R V A v b V k v R m Y 1 U 0 F O O W N 0 S F o 5 K y t H b z l 1 M z M w Y T N N N m V 1 c G Z q N G Q z a z d X R H l l T j k 3 T l R S M z g 5 d F B n O E h F e j M w a F l L R n d v a E p j T 1 Z H S m x s W F p 5 d 2 9 Q R i 8 y e H V X L 3 o 2 W E h T U V B X Q m t S N n F m K 2 J D U U 9 X S j c 1 V z V D b 3 p R V 0 I y d 2 U x S n N n c l A r M W U r L 2 p V Z V B k O W Y r S 1 A 3 K z d 2 U H d Z Z m d o c k h y d m g 5 S F Y 3 K 1 h I N 3 d a W i 9 u R n F i d n p Q b 1 Z 6 N H N i T E E y N 3 Y r Z l o y U V Z P M k M r L 2 N K O W l k b V U v d m w z V l R Y Z 2 Z 5 d m F 2 d E Y 2 W m 9 P d U 5 z e F R N b n p m Q 2 5 k N E J G Q 3 J Q d z g z Z z V 1 U H A 0 U F B w c j d E Z i t Y Z E d y R H V B c C s x O H p j e W U 3 b H k 0 O G Z q V E R V O U 5 i Z W s w M 3 Z Y b 3 p 1 N 2 t 6 V j J a O S s v d F M 5 T G Y r N n V B a W R w b W J t M 3 Z T S G R 4 L 3 N k N D d L M 3 A 4 O V B w a W V Q e n d z N k R p V E M z d E 8 4 W U t 1 c T V w M 2 J 6 O F p a V 0 d t N X Z P b l J W Z k x 2 L 0 5 D e G F k b y 8 x M H N 1 e l E 5 Z D h 0 a X Q r R F V U N C 8 3 Z H c 4 Z n p S Y z R l N 0 R N a W Z x O V Y 3 a z J r N 2 s z O H l m U n Z O R H Z h K 1 N 2 N X F 1 Y z N 2 M V d K M 2 0 2 Z D k 5 Z U Z v S X l a e n d U U X J 0 Z i s v Y W 4 w e m Z u W D d z T y 9 J T 1 J y L z l V W D g y S j B J e V R E Q k 5 S c V p i M 2 9 x R 2 U r U W J t R 2 5 5 V E M v R z l p M W 1 4 d V Z K a n V x M U t E V k p 6 V n Q 4 T T c y d G t m L y t 1 V H Z S L 1 d y Z E E 1 a W d j V F h K M W 9 L W l h 2 M D l 0 O H Z u R D R X b H Q 3 Z W N Y d z R l c j J W L z c 4 Y 0 0 v b T R K M k 8 5 W E k 3 U G t T W H Z m d k o 0 T m N w Q m V N e l d 6 Y 3 B 6 T S 9 t d S 9 Q N H N M N D Y r U H c 2 d m V M L 3 N Q d m R 0 Q n o 4 e k Y 3 c 1 h 3 N z d s O F B u Z H h U L 2 l 0 L y 9 z Y j g w Y m N 5 d y t q c T h l R l h K K 1 h u L z M 3 d i 9 q M 3 p 1 M 2 t u S m t Z M S 9 Q S G p 4 d 2 Q 3 Z m R R V 2 N j V 2 1 M c T Y r K 2 Q 4 S G U x M 2 J 3 M U d Z d S t U T j R L T j V N L 2 c 0 K 1 B p U n p r M U x Q b m p i V G 1 2 N z l z Y U s 2 Y 0 Y x L y 9 y R D l W V j h T e l Y z c T M 5 b H R Z c m F O L z d 0 T D R O N j l Y a X E w S X U r M D d D T k x E U C 9 i Z n R D b C 8 y S j J S O T N 4 Z T F Y V z h 6 c H Z h Z m o 4 Z W d Q V n d x V m N n d X J M L z d 5 N 2 p x K 3 N C d X F t W W h p R j c y M j B 0 Z m N K b j d h T 0 N I U D h 3 T z d l Y k x N a H I 0 M l h i R k t Z d T E z L 2 J U a E I 4 e W F o V T l o Q 2 d n W W p H N E h r L 0 Z 3 O E R E N 1 U 4 V 2 J M M 1 h k Z U Q x e W c 2 d z l X N G 9 D Z G 9 3 T E N y e T R H V D B N c m h l c 3 V O R m h q Y X k 3 c 0 F r c k R T e j R o W X Z S N T h H N 1 V k T m 1 i e m d a L 2 Z 1 Y T A 5 R y 9 l O X I 0 M D I 0 R H R E V H F i N 2 c z V G t D c l B l N 2 p 1 d E h Z M k h x N j R T O W F Y M l A r M W x s Q n g 5 b 1 d a V W U 2 a 2 J R b 3 o 1 L 1 d m R T c r W W Z q N m l 1 K z B U c j c 2 M W 9 q Q z k 0 V l l y N E 4 4 U l N v d 2 h K R W h 6 L 3 J q V W 1 q M G Y 2 Y 0 p Z S n J o R E t N Y W V T S k l Y R V p p b 1 p 6 T j M w T 1 J F a F p I b V J L a X Z v U 2 J X c X h R e G 1 S T k Z 5 c G l F N U 5 H O U 9 F N F F X d 2 l K Q k 5 T a 3 M y S l R U L z N 4 O F A r M 1 d U d V p D M m V s N X J K Z V g 4 e U t O V z F 1 a D N s M W Z J V G p R Z 3 U 1 T n p 4 N k Q 2 N 3 h K b D d W M 0 1 O R k U w c 2 J 2 b G x h S m 0 w d E t 3 d 1 l 5 S 2 p y d T J M M D E r L 3 p 0 c 2 5 l Z n R Q c G 5 w V E k r M 0 d k Z W Y 4 Y 1 p 4 M 2 h p N 3 V E R E x i V T F L U l Q 0 V G J 0 a y s v T n I r V X V l R 2 M y S C s 1 S 1 Y y N k g 2 O X V K M 2 s v M k 9 K K 2 Z E S C 9 W U m F E R l l 2 U m l K M 0 V 0 Z j U y O E 5 2 c D d l a X g 2 Q U p m M 0 F V e U w 0 W k V O d l B U L 2 J W Z m Z M R z R F Z X d H K 2 Z i b H U 5 Y y 9 Y W n k 5 Z l B Q M T M v M 0 w 0 M m p 5 a k d J c z F j d F R u Z i 8 x e E U z N z R M Z l h q N 2 R Q M E o v K 2 J B c S 9 L c 2 9 W T D l 5 W T V z b 3 V 2 V V o 1 O V J M Y 2 E 1 d W p j d G Z p S i t l b j c x N i t 1 R G o v M n U 4 U z E 1 b n p 4 N 2 V U O F p O Z T J F V D R U M H Y z N 1 B 1 N 3 p 5 V X l G e k d y U C 9 6 N D R 6 L z l k R m w 4 V G 5 U c W M 2 S l p M c T E x N k 1 u R H B Q a W k 5 T 0 s r d k g 3 L 3 l 2 W G 0 r O W Z u T D M 5 M W M y T k c 4 U 1 J m T G Z Q d T J l d S 9 Q b n Q 5 O G V 6 M U w 4 O W V u K 2 N Q L z l S M W w 3 c 1 p M d z Y 5 Z X E z S m Q r N z h m V 1 B m e n Q 4 L 0 8 v L 3 J z L 0 9 M W i t l L 1 B E d G Z W Z G U r R z E 0 U D N o U m R h e m 1 R a 1 d 2 c j d N Y 2 Z m N G h x e k Q r Y n d 1 O W V Y S T Z H T l p k R S 9 y a W t k U 2 Z Z Q T N x N U 5 G Q S 9 h U X N F b H l h a D V m b l R 2 S 1 d X O W 9 r S D l G c m J M d 1 d J T n N H e V k 0 O W 9 l V m 1 z d W t l b G R M T k l 2 b 3 p z S X l z d m t t N n J 0 b V N Q e W t k V D I r M 1 V J V E Z 6 M j g w O E x u c D l p a G N K S T Z j V l Z 0 a C t s d W M v M n V Q V V F x M 3 o 1 N V N y Y 0 R H N G U 3 V E Y z d z R t d l N D a E 5 u e W k r U n g r R 2 x 6 O W 5 1 d U d E W k 5 5 U G 5 6 b 2 Y 3 a F p X T V R E e m s x N 3 p B e G t 3 U n l R U l d M U j d C e T g v d k h k e j V Y Y n p o M G c 1 V 0 c w Y 0 U 1 c 3 l k N m J 4 N X Z C T 0 Q v a V h 2 M z h 0 Z i t C N G 9 o e l N y Q X J V b H l l K 2 Y 4 S k 5 k d E 9 2 Y T F O c W Z 0 N 1 p x d E Z v S D Z 6 e G l C e m 1 K N j l I U z B 0 U F k 5 W T J E Z l R w M l N 3 a T h G V 1 l m b 3 d 1 R E d U T k 9 t U E p 6 M G 4 r d G F O c 2 t B Q k M v b n U 1 T 0 x p N V B w N j h l V E 9 5 d W Z M V F o 3 d G Z P T 0 F 5 U H l B a U I v U X k 3 d n I 5 U X l u R l B y W E 1 D Q i 9 h b n Z t K 1 p M N k F Y M S 9 O e G 1 N U C 9 k d l d n Y j B m d E F m U C 9 2 c m 8 x b k 5 3 Z m p a e G V o d T h 1 b l p M N F B C N z g v T y s x O G l S M m g v W V h I U m J x T m s 4 N k 5 r Z n B S M n l Y c j V h Q 0 p X N 2 x s W X Z t Y 1 h U N i t m d W 1 m W F R 5 L 3 l m M X h j W F B T d W 4 r V C 9 M R j c y U H Y z b D l y W j N l d k g w O H N L W H F 6 N n I v d F A r T z N M S 2 N x V m 5 s V k 9 X U D V q N 2 9 q d G c 5 M 0 9 r c 0 M 5 Y V J i a l p S N F U v b U c 4 a D B H a X p k a 2 Q 1 N 3 d E W D d z M 2 g y b z B 6 d k 9 R c z V 6 T m R O a k s z Q k R 1 R W x 6 Y 3 d u b G h q a j h q T j c 5 Q W 0 w T T I 5 b k F Q Z W d w V F h j U F R P Q T N H a F N z U D Z M U U R t M 1 B 0 d k Y 4 R n F E Z D M 0 Z G h H d z F y U 1 B V Z 0 c 4 U 3 E w R U V N L 1 Z X Z 0 R r K 2 Z l T k t r Z 2 p U b X J G a 2 J u a X N X Z F Y z b T c w Z W V X S 0 w v c z F O W j V i K 1 p R d U 9 y d D h p Y m J 6 e X h k c 0 8 4 T j h 3 Z l p 6 e k J W T k 8 4 d G N s W l R 6 T E V 4 Q j V K b m 1 L a X k z R X E 1 c T A 5 b F d l Z G 0 0 V k M x b m 5 D d l R j c z d s e l N 6 N G 9 h Y n p 6 c j F y N U F p c m I r d D R R d m U r a l N z c 0 N p M 2 1 D M T J o T n M 2 d y t L W E Z 2 R 0 Z a Y U N G M z Z B b 3 Q 1 Q T l k a V J h Z X l K V l p 3 Q l c 1 O T g x Y 2 9 u d T l r S 2 d L b l l o R k 9 P S z d 0 W m d o V z J 1 M 1 l 1 Q 0 9 G W G M w W m h G M 3 R G d E x M V 0 l 0 S H p u M V l r W W F u K 0 l s M 1 p O R 1 N Z a D B s b 1 N v M l R V S z Q 0 b 3 h s Y l Z V e T k 3 a D N C a X N B V l V K W W h G V 0 d X W l l G a F p o N D h I Z H B M Q U o r N G N T W X Z u K z d u c n d 0 M i s r U V U 5 U X h z e i 9 4 e l U y V 3 U 0 M 2 8 r V W 0 1 Q n B 6 d i s w W W h L T F p 3 R W I 5 U S t X S l p i b 1 d p M V I r c j g y T 2 9 G V 3 N 3 a n p q R 2 9 s R X N X c U J p T F I 2 R W F x Q k Y 2 M i t L M m 1 D e G R S b 1 V X T 2 V I a T F w b n R s V m V G S j U 0 T 2 l S S j M 0 e k 5 H e U F C c z Z n c H E r Z T B L Z 0 Z E Y W U 3 a W d Y U D E v Y m R x e C 9 m W E p q T y 9 s c n Q 2 c X Z i U 1 U 1 R z V U V G 1 R b T A 3 d m 4 v Z l B n N n Z G L 0 N y M H g w c z J i M V Z O Z T Z t Z U F H c k 9 0 M T Y v a k c 5 L 2 U 3 M D h t V k 8 r L 3 p w Q k Q v N 3 o 2 d U x X W k t r S 2 Q y c X B W L 2 N p e H B V M G o y M 0 t L d T N n M F Z U R 0 s w L 1 F K e G x j b l Z m T 2 Z T M m p y U 3 J 3 e j V C Y 1 F E R j R Y Q V Z C M 3 R y M T U 3 e X p 2 Q j h 5 b G Z z b m Z u W H k 3 O U 5 C b m Z Y Z V Z j N G J q N G 5 G Z 2 t S d m x D d E 1 H R U 8 y b m U v Z k g v K z d y d F N v S 2 c v O W Y y U F Z F U U t u b U h 6 T S 8 1 W H Z u d j U v Y m Z m d l N 0 L z V r b U V m T 0 o v d E V X b T h P V y t U Y i 9 T c C t y b W V B a 0 5 v b E E r b W o v e n h W W H J a Q W s 3 N k 9 v S S 8 y S F c y N 1 R o V j F v R V Z G Z n k z Z D h t d V c 5 V D l W N 0 1 w V D U z M U U v R 2 k 2 O U E 5 e U 9 O d 2 t a b 3 h 2 V C 8 3 R 1 o w O V h 2 d j U 5 T 2 I 0 V z k z M z N 6 M V l t Q j V o d H p S T W Q r L y t l R 0 x C V l V X d W U 5 L 3 N I Y k 8 z M 3 l s R 2 k y b T N R O V B m Z H h N N H I 2 S S 9 i a n o 2 c C 8 2 N C 8 2 V n R X b i 8 v d G Y 4 a 2 9 u M 3 J r T H V 2 O F c v Y j I 2 b S 9 t L 2 o v d j J u O H Z m Z j N 0 d F R v L 0 J k S 3 F h a S t i Q n p 2 N U U 3 S W o w N E 5 5 Y k h h c n p K d l p 5 W W M x e H k v e m Y z V 0 d y O X B l b m U 0 S 2 J l O U 1 6 M S t t b z R m b k F H O C 9 h U H Z H W H E v b D A w W G 8 5 S 0 5 z d 3 J U c H J Y W W h r V F J r T H F S N E t u U j d M N E 9 6 R G J j T U Y 3 V i t i K 3 Z u Z V p q K 2 J G c n d 0 O E N h Y n F U T z V k W V N O Q T I 2 L 3 I r Z E 5 K b l p Q Q V Z J M m 4 5 N j F G a W 8 2 U X N p T U x S L 1 o w d 2 R E e W w r N 0 R y T D E 2 Y X F y b U Q 1 d n M x V H V q V k F 1 e H B T U 1 V h a k V B d F Z t V W F v a z d a R F B J M W J J Z D h 6 c C t O e l J t b l V B S T N U b 1 F J a k t G S 0 9 h Y k J F S 2 9 O b D J X R 0 9 D U X J j T W h T a X N t O X d V T 1 l R Q 0 h O R T h Q d 0 N F Q W g 4 d 1 V C R G d F N E p D e U 5 z Q W g w W E F J e G s 0 a T J o O D R o Q U V j Q W 5 B S X d D S D F a V H J E S V F 6 Z 0 V J Q k R E Z 0 l P O F p y K z d z S W g 3 Q m p o R U t r e U t o a 0 J P R 1 F I N E J D b T l z W T Z o Q U 1 j M H R n N k F U Z 0 U 0 S k N a Z 2 d D S E F C e F M x Z 1 k 0 N U h E a E V B N X d D T U F o Q U l m V W w r a 0 1 o M 0 N B U X d B T 0 F U a W s r b X A 5 Y 0 F n L 1 J q a k V L S T R a R j J B Z H N n d H d D T V o 3 W X g w a U F B N X B i a D N n R U l C R F p n b 0 N I Q U p 3 U 0 Z r Y j R K R E R o V U 1 F d 0 N F Q W h 3 Q W N V b C t t T X h 3 a U F B N E J P Q V R n a 0 9 x c j l j R W g 0 a W p o R U c 0 Y U x X N X h n R V B D d X k z Q U l V c H l 2 Q z l 3 a U F R N H B M R j F C b k F J d 0 N F e k J R R U 9 B V G l r c k E x d 3 l P S E N J U k x n R U l C R E F B N n B M O U 1 a R H B F Q W h 3 Q W N B b k J J O W R Y N j R C Q j V s S E N J R m h r c W t B d U F R O E s 3 Y m N B a F Z J b D l n V U 1 V d 0 N H T n J Y T 0 F R d 0 F P b V N r S W N B a k F J V 1 Z 0 Z 0 V N T 0 Z 3 N V J B S W N B S E F K d 1 N I M l p 6 b k N J Q W p n R T R C Q 0 F R N n F 2 M W d l S H F H T 0 V R d 2 p s R 1 F F M F p C Z l F F R V Q y e G p o R U F 4 c l M y T G 9 B T k F U U W t K b U N n S V l B R 2 x M V 0 J q V G t j T k V R R F d n S W 9 D R 0 F o d F N Y N l l 5 R 2 F F Q k R B Q T B C T k t U N m F u M W 9 p R D V L T k V T e X J N e G t C M 0 J J Z U x j R k 9 F U 1 d u c 2 U 3 R D R j S U J I Q k l Z K 3 N T N E J D Q V E y W U t B a H d D Y 0 V o W k c r Q 1 F n N F Z E a W 5 z U j R C Q 0 F R d 0 F P b V N 2 V E Z R N F J D T 0 F R Z 0 V N Q U R x b S t X a G N j U X V 3 N W N I e H d D T V U w a 3 h n U 3 k r d 0 N I R U k w M m h j N E J B T W M w d G k 2 Q W p n R T R K Q 1 p n Z 0 N I Q U J 4 U z F n W T Q 1 S E R o R U F 4 d 0 N N Q W h B S W Z V b C t r T W g y Q 0 F R d 0 F P Q V R p a y t t c D l j Q W c r U 2 p p R W s w e H B E W E R J O X V F U W 9 R b m Z G e m l F Q U J 6 U z J M b 0 d P Q V R n a 0 p t Q 0 F J Y 0 F I R k x X Q m p q a 2 N P R V F B b k F J d 0 N F Q W g 5 U 1 g 2 U X l I R U l C R E F B N E J P S 1 Q 2 Y W 4 x d 0 N E b E t P R V N U R E N s S U x M T U x j Q W d Y Z T J N Z F F n R U 9 h W j R l Q k h n S T R D R X p C U U V Q Q V R 5 a 3 J B M T R 5 T 0 h p S V J U d 0 V N Q k R B Q S t w T D l N W k Q 2 R 0 F o d 0 F l Q W 5 o S T l k W D Y 4 Q k I 2 a k h n S U 0 z M G 1 F b U t w N 2 d J Z W d 2 W G V t S W N 3 d 0 V P Y X B 3 Y 0 R I Z 0 o 0 e U V 4 Q n d F T U F E e W x y Q X g 1 e X V I Z 0 l B e n d F O E J E Q V E r c k x k T V p E R 0 9 B a G d J Y 0 F I b E o 5 d F Q 0 O G h C M G x I a U x O S 2 d v S X B y b 0 R l Q W h Y U k 8 4 T E h z S U J E M m 1 l S G d K N E N P Q W h N d 1 V C R H d F O H B L d 0 5 l T W p o N G l F Y z h C R E F R d 0 F Q c V M v V E d R L 2 h n S W N B S G d K N F N Q W F Y r d k F R Z m 9 4 N E N F Y z Z r N X d C S H J J R G V B Z 3 I y S 1 U 5 d 0 V N R T R D S E 4 w M E 1 C R H d F O F p L W W c 0 Q 0 d B a D V T M U F R O D V Y R H h F Q U I 0 Q 2 V B a m d J Z l Z s T 3 V N a E F 2 Q V F 3 R U 1 B R D Z t K 1 d o O G V J b z R T R D J F c T B 3 d 0 R I c k l E Z U F q U 2 U y T W Z J Z 0 V Q Y V o 0 Z U J u Z 0 k 0 Q 0 V 6 Q l F F U E F U e W t y Q T E 0 e U 9 I a U l S T H d F T U J E Q U E r c E w 5 T V p E N U d B a H d B Z U F u a E k 5 Z F g 2 O E J C N W x I a U l V a G t t a 0 Y 1 b U I v Q V F K d W 5 l M k l j b 3 d F T 2 F w N G N E S G d K N H l F e E J 3 R U 1 B R H l s c k F 4 N X l 1 S G l J Q W p 3 R T h C R E F R K 3 J M Z E 1 a R E Z P Q W h n S W N B S G x K O X R U N D h S Q j B q S G l L S X p C a U J l S 3 E 3 Z 0 l m U V F w c m F B e n h F Q X g 2 e V l I b 0 F E d 0 U 4 W k t Z Z z R D R 0 F o N V M x Q V E 4 N V h E e E V B e D R D Z U F q Z 0 l m V m x P d U 1 o R 3 Z B U X d F T U F E N m 0 r V 2 g 4 Z W 9 v O F N E e E V p R S t B d X N 3 d H d D R U o w V C t B U W l R Q U 9 h W j R l Q 1 h B S X d D R X p C U U V P Q V R p a 3 J B M X d 5 T U h D S W N Y R k N I Q U l 3 Q 0 V B a D h 5 V j Z R c U h T Q V J 3 Q 0 1 B a E F J Z F V Y N j B O R H J F b n l 2 S E J J U k x 4 V E d w S U w 3 T U R l Q W c x Z 3 N 5 K z R D R V k 4 S k R t N l Z H Q W h 3 Q W V N b E 1 R O E J E Q V E 4 c m F n S W N j T G g 2 Q 0 F R O E J Q Q V R 3 a 1 B v e W 5 m R V F E S G d J N E N H Q W g x U m Z y U T h Q d 1 V l S m h 6 Q 1 d h U V h w W l h Z Q k R 5 R n l i K 3 h E Q 0 9 B a H p k T 2 p B U T h C U E d T b U l P Q W h n S W V V d F F F U E 9 W d z h o Q U F l Q W 5 n S T R D S D F a V H J q S V F U d 0 V N Q k R B Q S t w d m x v Z k h r S 0 9 F Z z l S T E N N U 3 d x b n V B Q j V D T k p M N 2 d v Z F F 3 R U 1 h V 3 l j S T h C R E F R M l l L Q W g 0 Q 2 V F a F p H L 0 N R d z h W R E t P Q W h n S W N B S G x K Z n B q T W V R Z 0 V Q Q V R 3 R T h K R H F x L 1 h o S W Z R W T h S Q k Z h T W F F Q U R 4 a 0 I v Q V F 6 c 2 k r N E N F T T h K R E c x Z 2 t H U E F U d 2 t K b U N n S W N B S G x M V 0 J q e m t j U E V R Q m 5 n S T R D R 0 F o O V N Y N l l 5 S E 1 N Q k R B Q T h C U E t U N m F u M T R D R H R L U E V T U V R I Q k l M N 0 1 M Z U F p V 2 U y T W Z 3 Z 0 V Q Y V d 5 Z E V N Q k R B Q S t a S 1 F o N E N P Q W h a V z N B U X c 0 W E Q r R 0 F o d 0 F l Q W 5 o S W Z a b k 9 l Q W d I U E F U d 0 V N Q k R x c S 9 X a G 9 m S W 8 0 d 2 Z v c E d S T 0 N C O H l B N 0 F J V 2 J u N 0 k x N W l B Q T R w T E g x S W 5 j M X d D R X o z U U U 0 Q k 9 D U W 1 w Y 0 F o O V F W Q W p o a 1 A r R V F B W E F J d 0 N F Q W g 5 U 1 g 2 U X l I Q 0 l C R E F B N E J P S 1 Q 2 Y W 4 z b U l Y e n J j Q W h X R 1 d Z M l c 2 Z W J Y T 2 F t c W Y 2 R V R z Q T d t T 2 t V S W x W c 3 d u V U d J S T E x U U J x T W l X e H E w c X h N O U 5 M O X l p R U J G b 3 Q x O D d t V k F M V V o x R 1 p R b T B G d H J p d T N F c l d a M E 9 M a U J M V V o x R 1 p R b T B G d E J y V z V 0 a H V n T n M v V j I y M j F 1 Y W 9 S Y m x k d C 9 u W T h l c n k v S E k v d T U 3 Y m s y O E d O a 1 p 1 c 1 F O T 2 d p T G 1 x a F F o b X B X Q k x 3 V T J W T X I y W S 9 m W H B I a 3 d w N 2 E 1 c 2 9 R d V J F U E 9 U N U V L V 3 V V U G Z E V z h I d m J Q K z J F d G Q 1 Z C 9 W S m h 1 V l F 5 O V N s W n J 6 M 0 h p Q 3 Z G U n F 5 W E 5 G R m t n L 1 F l T G h I R 1 Z L e k o v Q V F h N F J n b W F h e X Z r U 0 Z m R 0 Z T Y k 9 o T 0 c 3 W l d s V l J o W k J N U 0 J 2 N H U x S 2 p a c G d M Z E 8 4 b X Z i d G V R b W 5 T d D J j M T N C W m x l M W J S e n R W c 3 M y Z X l T N X k 1 Z H p V W V F J U C t P d D N 5 e T l C e X J Y W m R h V m x T N U Z Y O G k x T 2 p W N 3 Y y U 2 Q 3 K 2 s 2 b m U x S k h L V W Q y e E J p Z k 4 x S C 9 v R E R M Q 0 9 r R z V M W X Z i d F U r L z l u R E R T Y k J s V 2 J Z Y n I y N G 5 D M n d B U W p l K 2 1 Q O H F h O E d L d F d p U 1 p p T m I 5 e l l E c m d 0 O G N S Z E l 6 U 2 N Z M T h 4 U D k 5 Z C s 3 Y 1 h p U m 9 v b 0 d D L 2 Z 2 Z j d w N H V 6 b G 0 2 L y 8 3 b D h l U j V O b n B l M U Y v d G V U d 3 R 6 a D l l U H R F L 1 N u U D V 2 Q 3 I 0 c H l W V H V J d W J K T H I x R m V Q Z S s r Y k o y a m N 0 U G l K N l h K V G J D M X l T M m R q Q j Z T W T B Q N U p z S i 9 X c n B u M z k 5 O X p y d W x Z b W I x a H g 5 L y 9 L Z W Z M b 3 V 2 a V U 1 O V R U V E w x W l l P U F h r b 3 N U T z l 1 Q y t 2 M z c v S 3 J V Y W N G V X R 1 T i 9 M N V N i N W E 1 d D J 6 M T M 5 O T l 2 c m k y Z X R m b n I w K 3 p 4 O D I 2 M n p S b j d y S D l Y Q T l I T 1 k 3 Z C 8 2 K 3 N X L 2 4 3 N S t k L y 9 Y W i t j V 3 o 4 M S t l b m E r c W E 4 N H d w d W h h e T N t T V h G d G 5 Q L z c 0 U T F S a n R l a m g 4 e G V Y b z J I T k h a R S 9 M d n A w T 2 N I b E J W R U l B L 1 d U d G d n e W J v U 0 w 4 N V p h M m l m b E 5 k S G V 2 a 2 Z l d m V 6 V 0 F J T j M 2 e E V 0 N z R w V j k 4 a F R B Q X R r e j h n K 3 N 2 S W k 2 Y l p x U y 9 h b 2 Z E U z E z V T Z 2 S n N Q U j N k e D J N N C t M W H A v a V J i S k l Y a j B j W U 9 j L z J 1 U F V h T V d v Z 2 V X N U d O d z k y d U p 2 Q j V O Z U V G Q V h Z Z T h 2 U G c y d W Z s K 2 t Z e j A v S H o 3 M F A 5 d 3 N M R 0 l P a W V I R D h F T 2 p N U H J V R E d U Q k h K Q k Z V d E h z S E x 6 K z h k M 1 B s Z H Z P S F N E b F l i U n d U b X p K M 3 B 2 S E c 0 d F R W W X o y M 0 E 4 V V I 1 e F R K R j J S N H Z M T S 8 w K 2 8 y W G J x Y l c x S z N k O H p X N j N P a F B I N W p 4 L y s y Z W h S O W d O e D F 6 V 2 Z r Y X h u c W p 5 M 3 Q r T m d Q S m x I Q X R 5 Y j Z W T 1 N s S 3 J R c G J Q N S 9 q Q z R z W V J T Z n p 6 c E 9 j b T N i c F F G Q l Z Q S W R 5 Y 1 h G e W Z Y M T R z b m Q x W T h Y M j d 5 Y k 9 j Y k I w V G 1 C M F Q 4 Z 0 Y 3 Z V h h O W 5 P S 1 h N d j R Z Q i t W T m I r Q U Z S U D Z E d k x Y T D d 1 W C 9 U T X F E M 2 c v N z Q y V j h m e l d v T 3 h z O H V S b m V U V D g 5 K 0 d R e C t m M 2 J l L 3 h J N V F 2 c 0 x p N H Q y R 3 l X Y k h 5 W H p v N 1 J M M X N 0 S E U 3 R n l 6 O E x 5 U G J 0 N G V 2 M 1 V Q Y n Q r Z X B I L z Q r T G l v b m Y 5 S l A 5 b j h i T D M 2 U y s z d D c z V G k 2 Z V h G N z V j O V Z u M W 4 v Y m Z r V k 9 X S 3 o y c m 5 M T D h 3 Z H d Y S F U y Z U p o Q 2 5 T M U I x Q 3 d q V H h X U n B G R k V h U l p K R 0 V x U 0 o 1 R 2 d T T V p w R W l p N 0 p t V F N T b 1 F 1 S T B E W V N 0 S T B B Y l N R L 2 0 0 a l B S a X N h M G o z b z d M e V U y b k Q w e n V O d 2 9 V c F h z N W s 2 V k s y a E c 5 O H V 3 d F d h O W x F c W Z s Z X B s W U R o d V Z y c n N h R U J R N C s 2 Z 3 N k b j Z K S E V C Z S s z b 2 N l c X V M Z U Z a R m d T O T d h U X h k c 3 c 5 O V p D a j I 2 R 1 o 0 d E Z P T 0 s 3 d G J E a D l Y W X J C d T V Z Y 1 V k a k Z u R k h 1 N 1 h V S X E 3 U m 5 w a H N Q O X l j W j Q 4 M z U x N k 5 3 T E 0 2 V 2 9 S Y X F 4 b n l 2 b m h X U y 9 D c 2 J t d 2 Q 4 a E N D N G p C Y k V C U 0 g v V k 1 j d 0 V L O D d r Z k J R b n l x N U l 5 R n V B U U x j Y k F R Q n d 2 e C t q S 2 R M Y 1 F s V 0 l p M 2 9 W U m d J V j d V Q X d 2 e G p r R E k 5 a D J y d H h C b m p x R k 1 h U V o 1 Q 0 h j Q k R r R 0 Z 3 T G 9 I Y 0 l n Q 0 9 L U j V l Z 0 F P Q V R o a 3 B p R E F J U U N I b E x V Q k R q b m N P S E 1 L N E J D Q V F 3 Q U 9 x U y 9 U R 1 E 1 U k F J Y 0 F I S E l R Y 0 1 q d X g 1 a 2 o 0 a G p o R U l V e n F U U U J P R 1 Q 3 Y 0 F p U 2 V H K 3 N R e l R B S V k y d F F 4 W k N n R U 5 t Q 3 d J Y 0 F u Q k l X U n Z n a 0 1 P R l F 6 V E F J U U N I Q U J 4 U 1 g 2 W X p I S 0 l C R G d F N E J P Q 1 E 2 c X Y x d 1 N I e U d P R V F i U D E z S V E z a F R z Q W h s T y t M Z F l o Q 0 F J Y z B 0 d z V 3 Q 0 1 B a E 1 3 V U J E Z 0 U 0 c E t 3 T m N N a k J 3 a U h G d l F o d 0 N N Q W h B S W Z N b G V r S 2 h 5 Z 0 V j Q W p B S V F D S F Z G K 3 R E d z V S U n d t S E N K b 0 p E V 2 p J M X R F U X F i W G k r N E t H W U V C R E d s d G 5 n S V l B R 2 p K V E V O Q V F R R V B L M m 9 D R 0 h D N G F n Z 0 V O Q V R R R T B K R D Z N c D N S R U F 4 b 0 N L Q W h n S V p V W D Y w U E R k S E h p S V l R e E R K Z X F P R U F o N F I z M j R C R E J F S D d B b 2 N R Z 0 V N Y V c r Y 0 F o d 0 F j T W x N U T R C Q 0 F R O H J h Q U l j Y 0 x o e E N B Q T R C T 0 F U Z 2 t Q b 3 l u Z U V R Q W 5 B S X d D R U F o M V J m c l E w T 2 9 l Z 2 8 0 U k R H T T Z Z Q U R k a 0 J O S V R 3 d l R F T 2 9 Z Q 0 d O T F l 1 Q U E w Q k 5 H U 2 1 J S 0 F o Z 0 l h V X R R R U 5 P V n c w a E F J Y U F t Z 0 l v Q 0 g x W l R x a k l S V F F F R U J E Q U E y c H Z s b 2 Z H b 0 t Q R W c x U k l x T V N J b 2 Z z Q U J 5 a W x O N G I 0 e E F H Y 0 V o a j Z 4 T G d F S U J E W m d v Q 0 h B S n d T R m t i N E p E R G h V T V l 3 Q 0 V B a H d B Y 1 V s K 2 1 N e H p D Q U E 0 Q k 9 B V G d r T 3 F y O W N F a D V C a m h F R X B r U m d 0 Q k N l Q 1 E 4 R z R i Y 0 F n b m J G L 2 d F Q T V 3 U 0 d Q c k N 1 Q V F n R U 5 t Q 2 d J Y 0 F u Q k l X U n Z n a 0 1 P R l F 6 a k F J U U N I Q U J 4 U 1 g 2 W X p I T U l C R G d F N E J P Q 1 E 2 c X Y x d 1 N I M E t P R V F v V E l p S V h U S U x z Q W h t T 3 Q 5 Z 1 V N R X d D R 0 5 y V 3 V B U X d B T 2 1 T a 0 l j Q W p B S V d W d G d F T U 9 G d z R S Q U l j Q U h B S n d T S D J a e m 5 D S U F E Z 0 U 0 Q k N B U T Z x d j F n Z U h z R 0 9 F U X h q U 0 d a Y U F o b X d m R F p G U z c 0 M X h p Q V E w c E h s N k V N Q W h B S W Z N R k F R N E J P Q 1 F z a m J B S V l j T G g w a U F R d 0 F P Q V R p a 3 Z r e G 5 P R V F D S E F K d 0 N N Q W g x V m Z y Z z B Q N F V j S W h I R 1 Z J Z 0 h Y S U x 1 Q W h q T 3 l O Z F l n Q 1 B L U j V l a k R n S V l D S H p C U U V Q Q V R 3 a 0 x J M j R D R 0 h p N G N v d 0 V N Q U R 3 R T h w T D V N W n p 4 R U F S N E N l Q W p n S W R W W D Y 4 T k R 4 R k h p S V J w b l N F T H d r R j N B U T V D Z y s 0 S 0 h h T U J E b X F l S E F C N E N l T W h N U W N C R E F B O H B h d 0 1 l Y 3 J o N G l B W T h C U E F R d 0 V Q c X k z V E d R e l R n S V l D S E F C N V N m Y l U r U E V R Z U l 4 N 0 N U W i s x R U l D S G J C O F B F V U t y U G N G R G l p U T R n S W Z V V G c 4 R l B B V H d r S m 1 D Z 0 l j Q U h s T F d C a n p r W V B H U T R t S U V Q Q V R 3 R U 1 C R D V z c D B 4 V U 0 w Q W p 3 R T h C R E F R N n F 2 M W 9 l S H F L U E V R e V R K b E F E N 2 t G M 0 F R e W p k R i 9 z U W p R R V B h W j R l Q m 5 n S T R D R X p C U U V Q Q V R 5 a 3 J B M T R 5 T 0 h p S V J q d 0 V N Q k R B Q S t w T D l N W k Q 4 R 0 F o d 0 F l Q W 5 o S T l k W D Y 4 Q k I 5 a k h p S X d E U 1 R I T 0 t I N 0 F B Z X d y W F l H L 3 N R Q W 5 o S T g v U n d 3 R U 1 B R D V r c E N I Z 0 k 0 Q 0 Z s Y m N C R E R o Y 1 B J W U N I Q U I 0 Q 2 V F a D l t Y z U 0 Q 0 F F O E J Q Q V F 3 R U 9 x c j l h R 2 h 6 Q j B s S G d J W j V r V U J Q Q 1 F I Y 0 J E Q k N M N 2 d v Z F F 3 R U 1 X V E E v Z 0 l Z Q 0 h 6 Q l F F U E F U d 2 t M S T I 0 Q 0 d I a T R k U X d F T U F E d 0 U 4 c E w 1 T V p 6 e U V B a D R D Z U F q Z 0 l k V l g 2 O E 5 E O E Z I a U l a c G 5 n a 1 A 4 a 0 Y z Q V E x d 0 l t L z N B U X h q Z 0 l j M 1 R J d 0 V Q Q V R 4 a 3 B p R G d J W U N I b E x V Q k R 6 b G N Q S V F C S G d K N E N P Q W g 5 V 1 U 2 N H l F T T h C R E F R d 0 F Q c W I 1 Y U h 4 N U N q a E V Q a 1 Z S a 2 5 F U D h r Q j N B U T V p U 2 U y T W Z 3 Z 0 V Q Y V o 0 Z U J Y Z 0 k 0 Q 0 V 6 Q l F F U E F U e W t y Q T E 0 e U 9 I a U l S e n d F T U J E Q U E r c E w 5 T V p E K 0 d B a H d B Z U F u a E k 5 Z F g 2 O E J C N m x I a U l s Q m x q W U I r e U M z Z 0 l S M 3 R q S H l J Q U Q y b W V I Z z E 0 Q 0 9 B a E 1 3 V U J E d 0 U 4 c E t 3 T m V N a m g 0 a U V D O E J E Q V F 3 Q V B x U y 9 U R 1 E 4 U m d J Y 0 F I Z 0 o 0 U 1 B Y V i t 2 Q V F k b 3 g 0 a U 1 J c V l 4 e m l o K 3 d D S G 9 J W j N o Y z h S Q U l l M H R n N l F Z Q 0 h B Q j R 5 V X h E d 0 V N Q k R 5 d H F B a H h 3 d U h p S U J E d 0 U 4 Q l B D U S t q S 2 Q 4 U k F K Z U F q Z 0 l Z Q 0 h W R i t 0 R H c v a F I 0 b U h j S j F S S m d F U D J U N G V R c V V V K z R L S E t N Q k R H b H N u R 1 B B U X d F T m 1 D Z 0 l l Q W 5 o S V d S d n d r T V B G U X h U Z 0 l Z Q 0 h B Q j V T W D Z Z e k h x S U F E d 0 U 4 Q l B D U T Z x d j E 0 U 0 h p R 1 B F U W p W Q k d H T V F Q M l F V O G h P R z l z U S 9 S Z 0 l j M H R r N E k 0 Q 0 d B a D h 3 V U J E d 0 U 4 S k N 5 T n V B a G g 0 d U h h T U J E Q U E 4 Q l B L U y t U R 2 M 4 U k F N Z U F u Z 0 k 0 Q 0 h W V i t 2 R F E r V F c 4 U k N z T X N 4 c 2 V n b z N 1 Y 3 h O V S 8 w S m 5 R Q j R N T k 9 w S X B G c m 9 m Y T R 6 Z 0 N r c 1 E 1 S U F 6 R 1 J U V T J h b F l s Z X V s O D V K T U J p c 1 c 0 K 3 R 4 S 2 d O b 1 B h R E d v e n F N M T E 1 V m F p T m h O Y V h K e W d O b 1 B h R E d v e n F N M m d O d G Q y Q T l U b X V Y c T d y V F p Y T m N M d H F z M 2 Z q a 2 V Q O T V m a j B m M 2 N s b n c 3 d U R G e W t 4 V m 9 H a F F 4 V j d V U X d h d 1 V i Q 2 0 0 c V Z L b U Y 3 T y 9 Q d D J E S 2 F Y Z G Y w c U Z Q c 1 N W V j l 4 S k x t a V p l L 1 N O N l Z M Z m l p Q 2 w 2 Q l V l V k J 0 d V Z C R z l Z T V V s e W h C V z g 2 T 3 F t R E V Z W F Y y U y t U d G h r U X d V N U I 1 b U d s Q m E x c G R 3 b T R C S 2 5 p R 2 w 1 M H R V a E J p a V R C b W t X e l p Z V l d D a E t D T l V r S 2 t h O D V 0 c m t R Y m V w S D N Y e X l s e n F t R 1 R X b 2 d 4 b j h O Z j R w W E N L V W t s L z I 5 Y V V x b V p s V 1 p s Y 0 x F a U d L V U V S a W 1 B a 2 N w Z m 9 1 S 1 h w U F F s S 1 h 4 V H N 5 e X U 3 Z i t t W j d s Z W N H N V U 5 Q l l v Z V c w S 1 h w d H k x N m p Z T l N s M X R R c G R s R E p Y Q z g y M E t u T H p a M D A 0 N 1 J k Y 2 l m U G 5 U O V F s R W F H W G h i T X A 3 b F N a c X B k d 3 R 2 a D Z k Z W R Z a 2 p K V 2 U 2 N V Z m c U d 3 S 2 x 2 N E U x V U 5 y U V V V V z R n R 3 g 2 d G d V c W d v Q l d 6 c V k 2 U E k v b S t C W U p h b 2 F W b n J u V W h O c T Z 1 V 3 R S b 0 5 L M W 5 u c V k 2 d 2 J m Y W l O T G R J Z m F k T j F 5 b l Z D e F N w N T F S M G 5 O U G J 3 W G g 0 M W I v c m Z U Z D h t S X p H W D N y d m h y Z U R H e X U x R C s 5 N m s w K 0 R I c G J t U k x I N z d u S D h w V V V a Y W x H R T V y U 3 h C Z W h F L 1 h p Y m x a K z V L d k 5 L V D d Q Q 3 M w a l p h V l Y w S 2 t w T 1 E 0 R 2 c 0 R F Q r d 2 1 M b H B s V 3 h X Y X p V U E Y 5 Q W U 3 a j N p M m l U W n F W b H N j S 1 N O N X A w R F M z c 1 J y T k N z c F p 1 e E Y 2 R U h U d l d 0 a W c 3 M G 8 y a 1 J h b l Z F R 3 U w d 3 d W N l d a V k 1 s Y V J H S j N O Z m 5 O R U N I b 2 F q d T F L S W 1 u c V d w c G x W S 2 N v Y 1 N j M n Y r U n B q e m l B c l Z T d T V E b U 9 O b X B q T n F x d z B W Z D Q 5 W D Z E U 1 l V V X p X a V F E d U h 6 O T d 0 Y 2 M 0 c j B j U G R S M E x a a C t L Y m R 0 e W t y d k Y x V 3 F D a 3 d r R T F L U 0 J N V 3 Z y c 1 p h R m I 4 W G 8 3 d k p l S F F 6 Z D R B W H o 0 d W Q 4 Q U l 2 S U Z x Z l Q 0 L 1 Z y N 2 d Y R F J 1 N G R k Z k p F M F l 6 S m x p T 3 Z w e W d U S E 5 G S 1 Y z M F l a N S 9 1 W n R y c 0 J 4 R j l n S m 5 2 e l p X b T J s d 3 B 0 N z c r b n E v b m c w K z l U O F B S N C 9 q W X J P W m o r W D c x K z h h a H B S U y t F W C 8 3 d H V D R k c 0 N E R r N G Z K L z Z l Y W l o e V B u e m 9 m N 2 h w U X Z 1 Z V B 5 M U d P T F V S Y X R h O G l Y W l B v O X d y Z E x 2 U 2 h K T 3 M r T X p H b z N 0 S G F H Z n V m V T B 2 R z V q c z Z j W m Y z V T R X c 0 9 5 a D d T L 2 1 2 O U R 1 S l N s Y W J W S W J J b H Y z S E g r d H p Y K 1 Y z K 2 V 6 Q 1 U w V G l Q M 1 l 6 c G l q W j R F U F F E V i 9 x R H Z 0 b m x R U E 1 I O V V Y c D Y r T V l m W j E 4 S F Z 4 c i t w T 0 5 0 T V B U d C 9 I R C t a T 1 p u e k Q 5 e U 8 1 N 0 p t b z l l T n A 5 W k E 0 Z m 1 M e T l H d 1 p 2 L 2 x q N H R o W D A 3 O E 9 W V G N h L 1 Z t Q 2 d t S H J 5 d W Z j d l E r e l h z M C 9 V S E 4 5 Z j M 1 N m R Y R T N K c H p 3 e k d Q a T d H Y 0 x q e F M 4 K 3 E 1 Z k 9 y Y 2 N I N j B U a m h H M F V F T m g r b k Y 0 T z d S R m 4 4 N 2 1 K Z 3 I r M l p n V k k r N z V q M m Z U K z J u d 2 R Y d m k z a U N s c 1 B G R m Z u K z d 2 U H d Z Z m l o R V V w O W F r W X l O V m Z 6 R S 9 Q Y 2 Z L Z V R n W H R j Y 3 p Q K z d t V 0 t k M j k r Z W x s N 2 V m N G V S S W p t T W 0 5 R 0 U 3 T 2 Z h O H M 4 Z j F y Y m d 6 c G Z s d W M v Z n Z o b l U 5 Q n V Q c m R u N W l t N j U 2 Z l g v W H V y Q V A 5 Y z h y a l R U Y z M 4 c U I z O C 9 X Q T h x Z E d o N 0 p 2 c D N V N i t t a n F I Z i t o L 0 d O d 1 V m O V N 0 V F F I S 0 Z r Z m l 5 Y 1 h G e W Z Y M T R p M H h m M z R 2 d C t p M j Y 0 M 0 R J Z V Z 3 U k R t Y 1 N 6 S T F t R j d l O F l n e F B R c 0 R l M 2 J 4 O V B x c G U z Y j k 5 Q 0 w v e D h Y R l J l L z Z T Z j d Q N G 1 Y d j A x O X V i M 3 V u R j A 4 d k w z e T U 2 c l B x U C s y L 0 k 2 Y 3 J 2 M 0 l X R l U y Z H N 2 e k I z T W F J T n R m c W l N b 0 R E T D l h R 0 o 1 U U 1 l a G p n T 0 h y Y m F v U 1 l Q Z 2 x i Y W x X Y m t l V m l O W F B L V W R U R 3 N 1 a W p u c 2 Q 5 R V E 2 b n B v M y 9 N a j d F K 3 R Q T 2 Z Y a z c z N m J Q T X Z I L 1 F R V j R 5 S 0 Y x U G F u Q l M x M k 5 y K 3 F L c l R W M l k 3 c F l N a 0 h M T 2 p m d E x r V 1 Q 4 N l N 2 R E t P Q U V 1 R 2 x t Q U p y d n R H e F o y a D V Q Q U t X U U 5 y U i 9 S M j h 1 V m 1 r Q V B E Z T h V Z m J N U T Z h e W 5 M c l B r W k x k W X h j a X p k N 0 x O a S t Z c F l 1 N n d w b X l 6 Z W x n b z V r b 1 p v d G N W Y U J R M 2 h I d n F i e G t 2 R T c 4 a X F i e H F N Y 2 N h S 2 5 H T V h w N z k r U F h 2 Y m t E O D l 3 U T N h b V B 1 a G N P T l F r b U V p N m k 4 Y z R n L 2 0 v T U w 1 O D h y b z R W V m N P V l d z c k 9 i S 3 d Y O W V k S 1 J Q S C t o U F V P U 2 R 3 M 2 x H S k s v Z U 9 T U 1 Z a U T d 6 b l h R b j d o T C 9 q T k x 2 b F h n W k 0 2 K z Z Q c k 5 m d U V 3 a T U 3 R l l z b j I v U W k 0 S C 9 h d F B 2 W G Z q d 2 F E M 1 M z L z h s O T Z H c n B P T 3 Z U Y m Z T Z S t Q L 3 J n M 0 d Z M S s 3 O T N m O U s 4 R z J S N 2 R n O X V n N H h z d 3 d E W j c 0 O D N R O G Z G N H I 2 d n p Q b k N I a X k 0 S m Y z b X R n O H h 2 c E x E Y S t 0 M U 1 Z a l h N M z J h S V p Y c k 1 4 R E k x W W 9 j V U F v a m w v T 2 5 X a V d X T 0 1 p U l Z i a D k 1 W X Y y c 2 5 h M y s r b m h s M 3 g 3 d 3 l w V 0 h L K 2 V W c F J J b 0 U w Z k p L O C 8 2 a l c r U l Z 5 N E 9 P K 0 N W Z 1 Z l Z X F 3 S z h z d T h V O E 1 w N W p m b n p H M 2 h s N E p W Z G Q 0 Q l g 3 Z 0 d 2 N 0 o 4 R H I 3 e D V r R i t S a k N D b W 0 w R C t Z K 1 d W a z h P Q U F L O W M x d 3 B R Q W N m T E s 3 Z k Y r d G d s U E 4 w O T N B a X Z U T j N S Z G R T O G N o V X I y e F N 2 T E d U R 3 V j Y k F L d 0 9 2 Z k x D W H l Z S H h 5 a T h m U n Z l U E Q 1 W l R m d G d u V X Z t a m 5 i S l p h b m x U L 1 F k d W V i N E F j T X N w M 0 h J a m t i V l Z i c G t m T T d m T U 9 N O F l W Y 0 F 0 N T A r M 3 p T M W p S R E 5 O O D h o d k p D T W F p M 1 V 5 e T c 0 M U l K W X J E M W R P T E F 0 W k t H V m J v S l Z M R G 1 W N z V M S W d K M G l l b E 5 y a 0 x s R E 1 4 W m t I R k R O U X p I T l Z n R 0 w y b l F L S 0 9 h O H h l N U l E d 1 J 4 T E 1 N Z k 1 M d E R N U U R N R H p k d 2 Q v Q m M 4 d z F y b 0 k 2 U 1 p x M X J N a G x q b U t q K 3 l G T W 5 j R H V F c 1 R T O V B 5 Z H R B T W d Q S k R D V H p j a V J 6 K 1 N I d E V i e n V I b T Z F Y W l Z c T Q 0 Z 2 R N O V d N c 2 M 0 U W J 3 e W F z U j Z t b V d a U 2 F 0 N k J h W T Y v Z U l C a 0 J w S V p T T 2 F 1 a k 8 x M y 9 a d V B m L 1 M v b U t G O U h 0 e j E 3 e W I 3 d 1 R Y L z B Y L 2 9 H Y 1 h v Z m p L N E J u c j U y T 2 p s S 3 U r N G Z 5 U n p J N m U x V l k 1 W k h E W E h y R 1 N t c U F h T 0 9 Y K z Z i W T R a Q W 1 N Z k t z L 0 1 z T W p J T V R v d 0 M 3 c E Q 3 S E o r M m d H N 0 R P e n l Y Q l Z n b D M y b m d G M 0 9 h O H l m M z h B d m d 3 T 3 o 2 d z R 3 e X o x Z 2 x 2 M X p j R 0 E r a n N E W U l r T 2 x P T H V i L 3 N 1 a W l q R U F 0 U X p V T W x E T H l k U X k z U 0 5 R M 1 Q z Y 2 p Q O H l 6 b W l C R X g 0 c H F i e V Z 1 T m l D W j B M b z Z w M E Q v c 3 R B T F I v V 1 p Y S m c x U E t V L z d M b G 1 m Z U R W M z R Z W E k z d X J p R T I 5 b k V U e k h 2 c n Y 3 e W J z Y k h s T V h Q T G d 1 T k 1 G e G 9 w Y 0 1 2 Y j U 1 W U Z 5 Y W d n c E l 5 T l R X W F R v R j J k c n N T e W J 3 M k k 1 Y 3 J E b F J Q T F R D b V o 4 U 0 4 y W V p i V 0 V w e m k z U 0 d a a T J N U F N H W W d t Z W V x Q U 1 u c 0 9 3 V W t j M T V q L 2 l 3 S G t o b W N t Q 3 Y 5 Q T Z x N U I x U 3 p m d z V P e k p z S C 9 q S F N t V U N O d 1 A 5 T 2 V q R 3 Z u M n F 1 Q 3 Q 1 Q U 9 B U G h E S V R 6 a 2 9 S e j h T S H R F Z F R 1 S G 0 2 R W R t W W l Z M X l 1 Z 0 h a b U 1 p T 0 1 O V n c r d T g w N 1 Y 1 R z B U Z k h P a 2 1 T U 2 w 3 b k h s d U t k c X h N T 3 h E T V F 6 e n Q 0 c V J 3 W T h m e D Y 4 R W Z 2 O V d E e W F U Q y s 2 V H N t O T J G U H F P Z X J 3 Z l h n d W p j W j l W N m F z O V Y y Z l Q r N i 9 Y a D N i Y m F i b V c r Y k J M c y 8 r Z E l i Z m V 5 Z G p R Z l h m V 0 R O N n d z Q W E 3 N X J y S G t q U 2 J k V j F s d 2 R N M n N 1 c m V x d k d M R G 0 r Z E 5 0 c y t a N W 5 y U T g 2 a m Z P R k N i c k p N M T l Z O E N a V n g 2 d W 5 q U E h E R 1 g w S 0 o y e G R 5 a W J k S E h R Q V U 4 T 1 B Q b G N G Z U R K Z m F l Q U o 4 O X J 6 S i 9 m d 0 p P R E 0 3 Y n J E a k R r U F d E S S 9 Y T n d 4 d D Q 0 U l Z I V l c v Y k Z G M 3 V k W W I 0 a G l 6 U 1 E 0 a 0 N L Z H l M R k l Z d D B L R k R 4 d 2 c 2 b j N y S F M 0 V n B t b E J D M V d T L 3 N 6 b G 1 r S W J Z M z h P Q T d l N D h j R 0 E v K 2 o 2 T l B k M m F 0 c m d k a k 1 3 d W p q N z J m a D N i N W h 2 M D l v W l U v R E g 3 c j M x a z J m U E M z Z T d N d U E 4 Y 3 c 3 M G Z Y V C s v d i t 6 Z j l x M D l E T T R D T D B l U G R w R z g r R z J E R D Z 3 c 2 N M Q n U r M z B I S 0 d 6 b T R y V k x p K 3 B n c G N Z V k p K c l Z u d D R F U z M 3 S W p P V l d a W k l p V V F j b 1 Z a K 3 Z O a F I w Y U J G N j g 4 b k R s d k R p b F N t L 1 B s M 3 l i d k x q Y 0 l m L 3 g 0 c l F E W G h 4 N D h i a 3 F 3 S X Y 3 V G d F d m 5 0 Z V l Q N y t C R n d k Z T N I V U h l U E V l O E 9 M K 0 9 m R G l t M 2 Z k V X p 6 V G F r c W 4 z b j F p Z k 8 y Z T R 4 S j h 4 b 0 V l Q j N x O E N 6 M H V 3 V n M 4 R k F q M H V C Q V o w Y X N J V X I 2 L z l Q Z 1 V W c l l w Z m x 6 U n J Q U W l B M m R 4 S U 1 r U D h q W T V N S k x j Q m l Z L 0 0 1 c l p 3 O G 1 y L 3 M x T i 8 5 Y X l 6 W V B y b 1 l P d z l v T n N m c m d m M 1 Q y T X h v U H I z b 2 N 2 d m R N U D Q v N G 5 N N H I 5 N l B v d m 8 5 R j F i e n p v W D M y e W Z 1 O W 1 K Y X p y L 3 B 2 a D U 4 R V l 5 U E w 2 Q W d k T G x 1 K 3 Q 2 M 2 d q S j d k T m 5 0 e G N 1 O G Z N a 3 h z e F N r R E E 5 Z k x w d G 5 s e U x O e W l 1 d 0 V i Q V p s e H R j N U 0 z c j Q x N E 1 n c k Q x Z l B r U 1 B C T W 5 t V U h E b l p J W T Q 4 U C t t Q U l 3 Z U 9 m S z R L Y 0 9 T K 1 U 4 Q 1 I 1 e l h t e j I v Z 3 l J R W p k O T B C a n J 3 S E h M b C 9 E a H o 1 e G d t T H F 0 N n l M e F Q 1 R 2 4 z S H A y W V R 5 S E V n e D R F Y 1 R 5 Y k h 5 U j Z C N k 8 3 a F p u e k h X W W J s S 2 5 6 S D l 6 Y U R k e F V 0 Q U 5 k e F l N W G h H b G t 3 a j h m T G l s d m w 5 N G Y r S H c r O V B 3 Y m p m Z k c 4 S H R 6 W m x i d n V E Z S 9 N a 3 R 6 Z F d k R G 4 2 b k V D Y k h K O W d Z T m x r L 2 Z i O W J x U n d 0 b 3 F w W X l Q b V Z M V 0 J K d k Z W R U F w N T A r M 1 R T b W Z h T E 1 j b k 9 h Y z h n b k p F R U Z y S l p W R G U 4 Q X F W e D Z 1 b k Z V b V Z Q T G p q R W d 1 M m U 2 d 3 l z V m h C N n d 5 c 0 1 w e l Z Z Q l Y 5 c D B D V m p t d k 1 Y O S t B N n N N c k x M c k R y R E t Q V 0 N W L 1 h O Z 2 x i Z V F z N X Z R V E V y Z G h Q W H Z K S z I 4 Z n M v c k t z M E 8 1 R E t R e T B B d U o 1 U E x i S T h 3 Z G Z k d 0 0 r U X l 5 c W h t e D B 3 d V Q w R m x H M k 9 Y Z V N h R X J 0 N D V x Z X h 5 W m I 2 Q l l n Y U t l U W N 2 a 3 d P a m 1 Q O X h k S E 1 6 S E V 4 N k 5 z K z F X Y n A v Z V J 3 W U p l M 3 Y 5 e V Z W Z D h W T D N G d 2 Z n K 3 R z V S 8 w R 2 l u b S t B R G d z c H p n c 0 4 x S l p X M l d Y e V Z H e n k 0 S m 1 1 Q W o 3 Q X V 6 e T F 0 b m x Q T F Z P b n V 2 Y W l J V n J k b G o y c l F H M V h I b T R j b W 9 a Y T Z V e m Z K V F V N d D h o Y W p r L z Z Z Q m F C b X A 1 c m d w U X k 3 N V R R Q z N u T m V i U G I 2 Q 1 d n V n A y M 1 F G c X V R Z l V z b j h P M V B L V 0 V w Q k N z d X Z y S 1 N r Y k 9 H W G d s S U Z U W H B K V D V u c 0 V v c n V I R y t H V V d Z Z 3 F m Y X p S d k R F b V d k b n p U W E h L a 2 1 T U 2 N 3 M G V 5 M E F u S C t J O W N t Q j A 4 a j h O N z M 3 c l h Y N G E z Z 3 p 2 L y 8 2 a D k w d C 8 v S m M 5 W V p L d H E v V W Y v Z k V U N j d K c 3 c x K y 9 O R 2 R y L y s 3 N n l Y N z A z a V h w Q n Z M N z J N a n Y v Z m F 2 Y m 1 U Y 3 R z c U E w N k 5 t d 0 x V T m 9 3 N n B y W X V u M j J i Q V Q w c W t K Y z l z V G R l Z T J i c U M 3 Q U F I W G o 1 Y 1 B R Y 3 V 1 R H p T e E 5 a a W h 6 a n c v S 3 d E R G h 3 N D h M a 3 F 3 S U g 3 V G d F S G 5 0 Z V l Q N y t C Q X d j T z N I V U h P U E F l Y 0 9 E K 0 9 Y R G d t M 2 Q y R X p T a l N E W V N F e n R K Z 3 E v Z n Z W b 0 F G U T V V T 0 Z E a F h h a H d z V W V R d W 5 1 N E d m Z H F s U 2 1 0 a n B v S 3 I w S m x H M 0 9 2 M W h s a l N u V 2 d 3 a U d 4 T l J E a U 5 i M 1 l w Z H Z r d 0 F q e H M v N 1 Y 2 T z d 2 S D N w d k J r Y U h 2 e G 1 P N 3 Z h S k V C K 1 h u W G E w K 0 0 5 R H U v T 0 c v V D N o e E N l a j B l K z k r N X Y r M V F E a W p 0 Y 1 h P R m h l Z k c r Z H d w d j R 0 N j B 5 N G 1 4 Z k d I R k N T Q k l q Y n N 1 M 0 1 l S V k w U X l o e E N U V 1 F 0 Q k 1 V d 2 1 N K 0 9 v W m N T U E J L b W V o W U N s e G 5 D S E 9 1 V m d u S S s 3 Y k E w c T g 4 b k Q x b E R o a D l F Z 3 B j Y m s 3 b E h o e D J E M n B u b C 8 r c E t 5 b n h P M m J X V X E 4 Z k 9 Z c D h Y Q X d B e V V P b E R o U T R w V V N o M E t K N S t j M 1 V P S k F p Y n Z 1 Q U N Y Z U E w c m N Q d 2 R L Z k F 2 e F g x M 0 h H d 2 1 L S T Z Y R X E z N 3 l R S W t E S l E 2 V W V E S W x M d m N J V F h j U E 4 w S 0 p j N T B K e F k r Y k V x O W l a U n R 6 R D l l W l l v U U R K d z Z j K 0 9 G Z U p 3 Z k d p V n R x M m V p c m 4 0 Z D N W N F B l N k d Q d m 9 t K 1 p v L z F n b G Y v b 1 A v V D Z I e D V H N H c r R D Y 5 N k h M N z N K c D M z c H V U a 2 9 I d n B Y b n g 0 Z k J w U E p R K y t z L z h W d H E 3 c 3 Z 3 S T d Y R n d C M m Z O Z l k 4 V V l 1 Y n F 2 M E 9 E O W 1 l c H d R b l B F a T V o c l E 0 M X V u e D d Y T 0 9 K R 3 N E S m 1 1 R 1 d Q c k R K b G V 0 Z 2 J j Z U 9 Y a H l y b H h o Q l h Q e U R G e T R 3 c n R E a m R l b k h U Q W p R T T N Q b G N G d U h I Z k t l R E c 4 e H J 6 N X p k d z Q 4 Q 0 5 1 K z R B T j k 0 R G J 0 d y 9 C M j U 4 O H l I V E s z c k x 2 b E R q Y X d 5 W l h r a l p R S W 9 E S 1 E 2 a y t I S 2 t 1 R U o 3 Q k t L N 2 h 4 c 2 h 4 U W 5 O N U h H N 2 l X U E 1 N c 0 Y 0 M D F X e k h q Z H h r d E V 5 V W o x R V R B Y 3 k v T U N 1 a 1 F N a n d 5 O G Z C e D l 1 U n I w M 2 c 4 K 2 p t O G 0 r T 0 l l Z j l z Y X V 2 N z N n W k c w O X h Q Z W o 4 M i 9 2 K z N m R G g w O H V 6 U H Z G N E c v R H F 4 R k V U a j g y R G 5 6 U E k 2 Y z N F V z l i S m N M R l V S U G h t b W N T S m V Z T 0 J 5 S j h i W D d p W E d j R U U x W D Z p V k 8 w W m o 5 e D N 4 N X c 0 W l d I c S t i Q 3 B l W k d w e F R i N H N K T D R t Z U x q R G c 1 U W V 3 R T d a R F B l S E h 3 Q V M 4 T 3 Z Q a G N G Z U R G Z m F l Q U Y 4 O X J 6 S i 9 s d 0 l 2 S D h 1 S X g 4 d 3 Z z T 0 x E a n d J N T M 1 e T R F e j d B V y t n a l o 4 U k 5 j c 2 V u Z U V E M U 9 T W W F K M k d Y U D h T b k J H N m h 5 b 0 1 x Q k t s K 1 N L a T g r c E Q x Q z N O M 0 R 6 Z V F Z M X h u U m V B V 0 0 r U l F I d k Z l T S t S U 1 N 0 a k V 2 Y 3 N m U 3 l 3 N l V l W F h D Z 1 R n S D R u d 0 h M N V V E S T g 3 Z k R P N y t u L y 9 0 N U 0 z b 2 c x R m V l e S 8 2 b n d j M 3 c 4 S D R 5 Y j V 3 M E 1 Q Q j Q 3 a D N Q Z W o 5 M E 8 r O T d k K 1 l J M 1 l 5 d G t P d 1 V O a C t q T U R v Z V h m T y s 5 M H h l Z W I v M 2 Q 4 U H p S Z n o y V 3 p K L 1 J q Q V p O U W J U a D U 2 d D Z Q S H l T Z n d n Y T h 2 Y 0 x E O C 8 5 N z Z 3 R G Z 5 a k Z 1 b C 9 1 V X h V L z h N N D B 3 V z F o a E E v V y t k K 3 R j N D A 4 S W F v e m d m Z U V T a 0 5 V R m V u d z k 4 M l J y d y 9 w V 0 h L K 2 Y 5 R l Z Q e X F I b C 9 m b 0 x J Q 2 R x a D l P b k Z x U W U 4 U C 9 E K 2 M x V 0 E 5 L 2 V k Q X Q 0 L 3 J 6 R i 9 s Z 1 B 2 R D d 4 L 3 B Y L 0 E r L 2 V B O S 9 m U G d m Z m Z 2 R m Q 4 U l p Q W k Y 5 c C 9 u V j d 4 V l l r Y k N I O G c v S U h 3 W D V M d 0 x 6 N m t Q W U x Z M 2 N Q T m h J M W 5 H Y 0 x p c U F s L 2 p H U 0 d s R 3 k 2 Z D l i R D k 0 d U 1 V O D d B U l I 2 W S 9 r T z h U U T Z N N m J k V G N E T j Q 2 R j B Q Q j l j Y m M 5 W H U y T 2 Z 2 Q m o w Y k t 2 N 2 g 4 Z X B x T U x n Z V h Q Z k 1 I L z g w d l B 0 d F Q 3 b y 8 r d W g 2 Z X o y N n R R S D Z Y N W 8 3 b 1 g 5 M 3 Z S O W Q v L 0 N s O T Q v b X V u N 2 9 m Z j k 5 c G U v Q T h O Y 1 h P R m l H Z j g 4 O S 9 K d G 9 4 Y T N T L 0 9 x b 2 F Y N k p N M F R B d z c 5 N H V t M m E v N F N o a k d L Z U 8 v a W p U T m 4 v O U Z v e n d S Z n R B Z E Z m Z W J o e W 9 s O X F y a k o x b E 1 I d W Q 0 b m N 6 O D g 2 S V B l Q j N K K 3 J B d V M r N 3 h T U S s z b U 4 r Z k 1 i e U g w S W R 1 K z Z B N 1 I r R D J o O S 9 4 e U M z V y 9 l b j F L U 2 p E R 2 s 5 e X J h L 2 Z y Z C t Z S F h C M T R m Z V A x T 3 Z E N H c r c U Z B e F l W Z l p a U 3 R n d E d 2 R 2 t m d E Z h R m Z S Y 3 I y e D R H L 0 1 0 M 0 E 2 Z 0 9 y d j R O M 3 l Z R 3 g r a l l M L 1 B u b 2 R u a G 5 F Y X Z S U n h 1 T 2 Z U O E k 1 b 0 p S Z H Z 6 K z R H S F M v M 0 F 6 Z l B n M E F J Y j U y Q m p t d m Z V a G I y S 3 l 0 c 2 9 0 N j J Q b W x y b l J t Q 2 1 r V V M r Z m J w d G J 4 c 3 J W Y 3 d O b W E z Y 2 g 5 N j B C c z F 4 N X V I c G 1 t U m N H d j h m R 0 s r O V F z U G p p b k F O Z U d Y a m x 1 U 3 J B S y 9 0 T 0 F h K 2 M x N W c 5 d l l G V k J s Y l p k U W R Z N V I 2 d 3 l 2 N D V z T X F i Z D l x c j Z D e j d R a X F 2 M D F r Y z R z S U R u U X g w Y 2 l j N k d T T E N o d 0 t C V H F Z b 2 8 1 c X R n R T d l N H h 6 c V d t W l N i e m l I T 3 M r R T B O W G J C a H p F N n p v R 1 Z Q S m U z a U 1 I U m l X L z c 5 L z J I d 1 l E M j Q y a D J m M j l q K 1 B S N 1 o 0 N F d w Z k p 5 R i t a Q l J s Z T k z d T N v O C t E U F h H M G 5 v e D Z M L 3 J t W U J 2 Z T l T R 0 I r c k d S M y 9 2 d F h 0 M U l 1 V z J U Q X R m b 3 F D b H d J M 0 p K U 1 l F Q 3 o 1 O X V t d 0 k v d 1 Z o b l F o W C s x Z V k z N k p y Z H E z M T d 3 S U p Y S H E 2 Z U J j Z V l a d m l J Q T Z r c n M 5 T k 9 T c 3 g y S n p q e C 9 P Q U R U a H c 0 O G J r c X d J b j d U Z 0 V u b n R l W V A 4 d U J G W W R B N n B Y K 0 F U Z m V B M j d j U D R k Q T Z s d E l v Q z V F c H N s R 1 B h N z N J S U Y 2 V m Z B R 2 9 o e U l j a U R L b H l U S 2 l 3 O X B q e E I z O T N B e j h k U U R W W H l z Z F B r V W t y W X g v M n V k S 1 V a N E I 3 N j h P d U h B b W d O c n Z v T 1 h 5 b 0 d 4 N X Q 5 Y X l u b j A r T k I 3 T S 9 n O H V u b T A w T X B m O W 9 R M X p 3 T j h X d 2 Z z N j h H O W 8 x Q 0 h k N z J Q L 2 M r a m Z V a y t Q d n J Z K z h W b 2 p z U C t i Y y s 2 a 3 B z d j V 3 d j R q O W N Y T 0 Z n S 2 Z X L z l 4 e H V w d X E y e T U v a W 8 y W E 1 0 T W x J Q U F N Q 2 V i N T A 5 V n l p e n J n c G 1 1 R F p K O G 5 y Z H g 0 d T J n R G F 2 U E Z 3 N W J T N F V 3 e G s 5 U 3 Z k e H Z V T l V l W D d L Q V Z V T 1 Z Q b G N G Y U R L Z m F l Q U t z O X J 6 S i 9 m U U p X R E E 3 b n J E c E R r U F N E S i 9 Y T n d J T j g 0 U 3 h H M E Z u Q W Z M M l Z z W U 1 X Q k Z R Z F d m R W x X W E 8 4 U m Z P N G V i b 1 F Q e H p i N U F 6 N 2 1 h T 1 N h W j V J c D N I V F Z y S V V O N X l J V H B R R V l l S T h E R D M 1 Z z E 4 a U I 4 Z U F 1 T F h m Q n h 2 N z l R K y t Y L 2 5 o Z m F I Q W J R d j J Q L 3 J q M 1 l m Q m I v d z c 0 N C 9 v Q 0 I 4 c 2 Y 3 N 2 N M Z G d O d H R W V U t t U n d 6 a F N 3 b 3 l p U 0 c v T m J G M D I x V H l D Z G N a d 1 F U b F R 0 Z z Q 0 d 2 l 6 c 1 U 2 S G J C O W U 4 Q W t W e D Z 1 b m t u b W x H Y j h H S m x r a l h h S F N T N E 9 P M k N T Z 1 V t Z X F 3 S k 1 z d T h V T U 1 s N W p m b n p H N W h r W U p K Z G Q 0 Q k o 3 Z 0 d U N 0 o 4 R G s 3 e D V m e m R 0 b E N P c T F G N l J 5 V 3 Q z d H k 2 R W J h Q 1 V n V k l H U 2 5 r N V N s b W p Q V U x V M 2 N Q T l J D U 1 h t Z W I w b U N u b E t h a H N Z e E h K Z G N a W W N j d E J o b X N n b G c v e E 1 q a 3 d Z d m 5 0 M W F m Q m 5 W R W Y r d G R m Z W 1 i N 1 B 2 U 3 Z 4 b 0 4 5 b 1 p a U G U 3 Z E Z q M 3 V U M G V q M z N 2 M U 4 v M m 9 B R k h O O W d Z T 2 x t U G Z X U m J t U n p O b 3 F 2 M H l Q b V Y r V 2 1 H V m N F T 0 N Y O D Z m Y j V w Y 3 g 0 W m x X e k E y W X J O M U o y Y m N H N U h M b D R j c k p a U z R W M z E 1 M D c 2 M l N 5 M l I z e U 9 Y a X B B T n l H Y 2 p s d V N w Q U x 2 d E 9 B Y m 1 j M T V n L 3 Y 0 R m N C b k x a Z F F m S T V S N l F 5 L z Q 1 a 0 1 1 Y n p 6 M W E w V n Y y a F Z 0 Z W 8 2 T 3 l y c z R t c 0 1 y Q U t n T 3 J u T X d x a 3 o w Q z B k M 0 R q Y k R L Q 2 1 j T X k 2 T U 8 z S T J a d V d a U j A y K 3 N o M V h X S 0 p O S V N m Q l V C a 0 w 1 R U 8 r U l F 5 T 1 U r e m V E M j k 0 Z n c 4 b l Z w O T V r U E 9 6 Z l B P d 0 x u Z n h M c G M 4 V l F 0 b U c 3 W j U 4 R 3 V 6 S k l D N 0 h v O C 9 E T z l Q c j B j Z U N 6 L y 8 w K 0 R D W V R C N T Z a M z B J M z M x c z N Q a C t 1 M T g z R W 5 K Y k p j a l p N U l B r b X J D T W N 3 M E V l Z j U w M n d U N W l U U U Z y R 1 p U T 0 d C e n Z t W U h i T j h l Y 0 9 T V m h 5 d m 5 5 S 2 5 H S 0 Z O S H l a S E w z Z U h J a T h N T 0 9 I T G d 5 T 2 V x Q U V m d U 9 3 V W N l V j V q L 3 Z 3 R 2 p o d z R j d G N k N E 1 o N 3 d K S D c 1 O E N S Y n l Q a G F N a T Z 1 a T h r K 2 Z v Z H N D V l E 1 V U N W Q T F Y Z W h T c V h l N F N w d T R l Y n l Y R k 5 N e V J Y R W R O N 2 Y 2 b n l L Y X h z W X p t d V J j W X B a e D I 0 Y 3 N o e E R Z e D V U U z k y N l R v N U 1 N Y j h s L z d Z c 3 J X V 1 k v N T J i R E 1 0 b j l v d z M z Z F h l K 0 9 I W F l i N H R y b X V 6 U 1 V 5 d U 8 1 O S t M S W 5 Y Y m V U L 2 0 0 O D Z F K y s y Q 1 Y 0 O C t Y a G o r S F Y 3 O W 1 t T 2 c 4 O C t Y d 0 I 4 Q 0 Z Q O F N G d j V P T z J T c E h 6 b z Z i S X V k S D d p K 0 J E U U p G d m 5 T T E h p R 1 l V e W N L S G 5 L e m J o N 3 h z R G Z q e H l z U F Y 4 K 0 9 D N k V 3 Z U p U K 3 V k b 2 d m e j A 4 N j R N Z U J I N S t y Q X Z 5 N D d 4 V H c 0 M 2 1 O K 2 Z N Y i t I S G d 4 M T E z Z 0 I v d k F U L 3 V u d 0 0 v d m 5 t L 3 Z v c m V z a S 8 w K 0 R w O X l L d H h j N E V Z Q j J J Y 2 l Q R m t Z b H p 0 R V l q d U h t N k V H Q m M r c G V T U k J p W T M x M l B H U 0 t N a D F u c F l j W j J w c 2 s z d 0 l B Y y s v T U J 1 a 1 F Q a n d 5 O E h k d y 8 5 c T l G T i 8 w b n Z s U m 5 Z O E x w d m 1 l W D k 0 S k 1 I R D V Q K 2 g 1 d m h 3 N m V j Q k x m M D h 0 d j c v c D E 1 Q U w 3 W D l R V U 9 s b F B l Y z k v c k p p S n I w O F R 5 d C t Q U j Q z M U J q a E J j U X l 6 L 0 1 y c n Q z L 1 Y 0 S 2 J P V m Y w N E J D c T E w Y 2 h s a l p n R j V q T F d 6 c l Z 0 S U Z E Z X p 3 d G F Y W F V p O W d B S 2 1 P c m V a W E 1 U M y t q M F Z 6 Z m R x b F J H e k E 2 T D U z c H B m V 3 d m Z m E 4 K 1 h 5 O U Z E T y t z Y k 4 y S l h Q a W R h a 0 h L c l p Q Z H R 2 b l o v e G k x V W I v V k Q 5 V n U 5 N 0 d B Y j R W d H R i N z d 5 N m 1 s Z n R t S G F O e G l D Z n Y v M j V j W G x 1 L 2 N l R G 5 0 a X F Z N G 5 y M D U v Z V B 1 e X h r Z 2 h t a H U y b E 1 Y V X R s b 2 V o S D V 0 V 2 F u N W p 3 R V E 1 T m 1 D c n Z D V X N J L 3 M v d 0 F 5 O W p X a k Z Y c k 5 N c W J V Q W d X N 2 N v R 2 9 U R 2 s 1 V C t y N W 9 r b T Y r T H d C V k 0 z W k Z h T 1 F W M C t 3 c G g 5 N k g 2 Z G 5 U e G 5 y T D R Y c D V n b k V 5 T l F 2 Q k Z P Q V B W Z X B L Y k w v T z F J Z H V w d j Y w V 0 J x U 0 F u e E V 1 S D h C Y k Z 3 c F F Q c G 8 0 M 2 9 4 M F F o W V R B c U p j N U R x T l J y N l Z W e l F t Y T J P e W x s S z B J N H h 0 V F Z i S m l C b H U r N z h t M k x E R 2 5 1 a F R h a 3 N L U 0 x 1 b F F C M T F q b U 9 w R l h W R W d R d H F o S F Z U c E d a N H F U S 0 V G c j J w d 1 F F M H h i e E V 0 W G E 0 R k p v W D l m S T J h N m Q 0 M G Y 3 W n o 0 N E I 3 R 2 l o Q j V 1 O U Z j d G l 0 Z S 9 h Q V h m S F F M T 0 8 x O E R o Z E p K Y j V F b T J U a U M 3 W k p K N z V n d T R U a W l x W k p L Y T V L a X F R U 3 B p Q l N X b k V W S W l V V 1 Y 3 W k p h c W 0 4 Y k Z 5 Y k Z 1 b k Z s V 2 1 S W V B K b U Z 2 e F F r e V R q M 2 p X Q 0 x k V z N k W U N M Z X g 5 Q W x 3 W H o w d 2 E 4 d U V J Q m Z G b X d W Z G 9 B b U x M U V F o R E d G V m 9 J e E x n U 0 9 h Y V J T W X d Z S z g 0 Y 0 p C U V J u T F J B T X E 1 M m Z r U m 1 S c E g z b F l r N S t 2 R W l n M k J Y c 1 J t R G N h O W Z Q S T Z q T 3 Q 2 Q 0 9 1 W U h L c z h J e H J 3 O F V J V l d i T k d w N m l 1 Z m R w c V p z e V Z u S m g 5 K 3 h O a k 9 p e X R H T U 9 K d l d r Y T F a S z F U d j N o e V Z 6 c j N E R 1 d L T W x Y M F R 4 T 2 l K W W 1 l K z V Z R z N B e F R s R W 1 w Z G R H Q U 1 G Z T h S Z G h X T 0 1 O b U J B U n p Q d 0 t r d E d v Y n d j c G 1 X T m d F Y l g 1 M X N V U X V F b i 9 r V j h s d 3 B y R X N 0 N z F t a 3 J H M n J l R X F S M C s 5 Y V l B N U x T Z H Z n S n J K a j k v Y 0 p C T 1 l J Z T Y v S z Y 1 b 3 N Y T m J 4 b l p l T k k z T l h 2 Z m J T b X N i U U h F e m k y T G t N O H F S b H l R R j B h U U 5 2 W G F W O D B X e E V M Q X V L M n V w T k k 3 L 0 h y Q m R S a j l u U k h M T 1 J Q U l J 4 T X l N Y T k 5 d G N 5 c H B F d F h 5 a X p S S j F 0 Y z d M e H J s V k J E Z k t H W j B V O H R F d W R s a F h v e F c y Z 3 c r W V p r c W F n a U 9 2 e X R Z W n R T S z h x Z 1 F o S 0 9 F N V d F W l V z V H Z h Q z J v Y X R 2 U i t Y U z R z Z E p N b U t 1 c E h D c 3 p W M E w 4 R W l V T W R Y V 0 x J e T B U d 3 Z 6 U m 9 V d W x L d k p n V y t y Y 0 9 T M W F G c F h q b k 5 t N F l p b U x s T F l 0 W G 5 R W m J Q a 0 Z J Z W 0 v U E 0 y U m J q M 0 Z W N 2 R L e X V 3 b H p j S m h 4 W X B U T m 1 h V k N N N V F 1 U G 1 a N U l 6 R m 4 z V E x U d G x a R j V u a l J U R m 1 K S l Z 2 b V d 2 R W 9 2 Y k h l U 0 Z w S W k 2 R X Z 4 b 0 V i W l U w V j d k W U 9 q T m J V L 2 d E a E N L U 0 l D c 1 l R W V B T Y 3 R U W X p F R F U 0 W E 5 h T k N 3 S T h q d l V i Q k 1 a Z i t 4 a G 1 T S H N q e j J x O G c 4 N 2 N x M 0 1 R a V B F O H l H Y j N Z W m t j U T d F T E p X e W x 6 Z 3 B O d 2 x X U 3 R K M m 5 h V m x x U m F T e D Y 1 R U x r Q l F D L 0 I 0 Q V V J U k d u Z G N O e U E 1 b 1 h 1 T H l l d l k z b T F l R l d 6 c 1 d T M 1 h Q Z l Z p e H R 0 a W l 2 T j J U e H B S V H R v W j V a V G 1 p N l B V U 3 h p U 3 U r Q m Z N U 2 l u d E Z z Z C s x M 1 A x Y X B R V G 0 0 K 1 F N V 0 R x a 3 V R a W d J N U J j N k U 5 R W N t e F Z U a F N J e l R R c j F Z V E p Q a D d S a W 5 F Y z Z 3 U m 5 x c U Z t Q 2 N Q Y 0 E 0 Q W V N R W p I T z Y w T W 9 3 V H F N M l N D b j g y V W k 0 c H F 1 N W R s Z U R a R n B o b T N w N 0 9 L Y V V K Z 2 5 D d H R G a 2 x G Z D I 3 Y V Z i Q 2 1 F e E V 0 e X l N M 0 1 X Z 1 J T O U t C c n d n c H B w Q U F 0 Q 1 p M U 2 t o a k 5 1 R k Z y b F p R c H N 4 U G s y a U c 5 M V l J K 3 l z a U g x T n p W V E l x c m 5 o V l J 0 c E h D c l B 1 U T l s M l l P U 0 J 2 K z R X c m 5 j c l h J a E N p d l N D Y X d T R m d V W n F W Y j d 2 Z U R 3 R 1 p 6 e E 9 0 Q X l 3 N z Z m T m x C c j I 2 N V R P d l l p O V p H a m h F N F N p W E l o Y U J N Q z Z R O E p L b V Z S a m d C L 0 Z s e T B z N D Y 3 W l F Y a G R x c E p m Y l N H e E Z P Q k k 5 Z U w 4 R 1 F K O G F S T U I 4 L z J 4 Z 0 9 S S 3 d n N 0 5 F T n d r M 3 J V Y n B q R 2 N 2 W H l M c S t N d U Z F S n Z B N j F G U U 9 P d 1 V a W F l W R 0 w 1 Z k 9 p R U x l Q W h S V H J F V E N h c E d N W U s 5 c k U 2 b m Q 0 U l o 3 R 0 J J a j F Y d X R W U 2 9 1 T m 9 a N 0 c x W G R 5 R T d s S G l W W T h Q a W x J d G l j W U g 2 Z H p W Y l g 4 V l F F V m p Z Z W w x O W 1 T b E 5 R Y j Z 3 e n p J a W Z h M 0 4 z e E M r V U d i R H d T Q k F o U k N S Y 1 d z U 2 l L T 1 h o V F J T W H J U R C 8 2 d G F K W l J 4 U n Z 6 a 1 Z T U V B 0 e k 9 r U j F z b G N 0 d k h R S 2 h h W k p N a F B O d m F y S E x O U T V x d F F X R 0 I v a G p F Y 0 o 4 Q z h L R T R D S m p 4 Y 2 l E V 1 R j Z G p Y Z V h G b l N L Y T V Q N 2 l 4 W U c w d H I y N n R i U H B i N 2 I 5 b l J x V k l P U C t Z N W J Y O U J r V l l 4 N U h M K 1 d M U m p Q c 0 p r N G p 4 K 0 1 2 S 2 h u M V h 5 d H R v b V d N M 2 p r O S 9 V W X p Z W E t 0 K 2 R 6 S 3 R h T l M 1 Z S s 3 W E 9 Y e V M 1 b X R l R 0 h u T V Z W e l Z V a W x M N k 9 C e W c y S W p L S 2 l v a n I v U E t 6 T W N S Q X V N T l V m e G d x Q 2 w v Y W p m S T F R b X J K V F J D e m p U L 2 l o Z 1 N N U i 9 W T n J p d 0 I 3 W E 5 S d E 5 4 U E 4 r U z R 4 M 2 R X W U p H V F Y 2 b F B U Q 0 w y S 0 V j U j E v Q n B v d k F 6 U G x G M W 9 K b F N B R k t 2 c 1 J C O F l l R V N k a l J D N 1 h z c n N r L z d E T V I w b T g v S W t J W V N Y Z k g v V m x t W U 1 J a F V G Y j R I Q m p Y e G J O d E h Z Y 2 V 0 N X p N M m d X S j R 1 O U w y N T Q 0 a T B C e k x K V E h r O H p u Z G p N M j R y b X k z V m k y c 1 p V O D d q e j Z L d z R n V l d R K 2 E y U k V Z M y 9 2 a 2 h t d E p O Z 0 F X R l p L c H F n R l F 1 e n p j T W h U T W t H c V h X a k t K b X Z 3 b T g x S l R W W D h k e T Y x Z E V Z O V R j O V o x V E h R e F U 4 R T F S N m d O d W N U M m J X N H Z s Y m E x c E x k U 2 1 o V U 1 4 N G d z V U t 6 N 2 p T Q V l j d 1 I y T 0 N W a 3 p z Z F l 1 O G l r W V p h e F Z F V n l k a 0 x I T i 8 1 R E I 5 V H E 5 N 0 8 y N G R P V i 9 G V V V n V j h 5 U 0 g y Z W s 4 Y W 8 v a 0 M y V j J O M k 5 l S n B P T W 9 2 a U Y 2 b k p 4 R V o x U k k 1 K 1 V J O G F 5 Z G N D c l d 5 W l J W V l d R K 2 F M a n Z 5 b k s z V 1 N Y Q U J 1 S 0 Z j a z Z 5 a G Z M N 2 8 v d W t p Q 1 Z a b k U 4 U z h r c D V u c H p v Q V U x V X F n M 2 F p S k d 3 b 3 J I a 2 F r O T h h U 2 Z N R X h 4 U E 5 G Z U E 1 W W t M Q l U x R F h 1 d D B K d y t L d T d V N 1 E 1 W l V K S X g 1 Z m N Y R X h H W D V P c V d 5 d H d Y e X J 1 V F V F S n B n c D B S a 1 J u b m Z 0 U l V H N m t 3 S H J X d 1 d t V m d l T E V S N X V M U l c 2 T E 1 o U j R P S V l T U m p y Y 0 Z z M F p v Z 2 d y Z n N 2 b W h C R j N Z c V B B V S s 4 c F N x O V p 6 Z D V Y W U x h W G V y S X N p U V d t O D B M N 0 V l Z U F x b n h h a j V p Z 3 N G c V V p V G h B c k Y 0 d D Z L M X V H V E 1 2 e D l z Z G 1 l M U p k V 1 N z d F Z M e k l U b G x t N U V m L 1 J W d G I z O D E 5 V n p n a n p K d X h F a U U 1 a n N j d G 1 E U X p S c 3 E x R X B J a U d U V m x K V z V y a E h 4 L 0 Z G b l Q z M 2 g 1 M 2 R s e W U 4 R 1 Z T M 1 B m S m 5 4 W T J N a W V Q R 0 N K a E l x b y 9 W b G F X U n J O e m 8 r W k N M b z V P L z B 1 Z 2 9 W Z 0 5 0 a U Z 0 N 1 h F U 3 Z P R T d 3 c V p v e W k w Y k V Z d D R 0 Z U t t M m 5 p S G 9 x V U 1 W a F B Q a X R k b 0 V p M 1 Z z T G M 3 O F F q U F R y b S t G M G x 5 T D R N N W x 3 a 1 B M Q U J O O H B 1 c z d q c E 9 p M X d O U z Z D Q 0 t q T n Z N Z k w 2 b 0 l i S W R D S G t 6 R E h X Z n V k a 1 U 5 S l Y 0 d z l k Y n l y Q X l 4 W X h y Z y 9 3 S m l E b S t K W F N X V 1 k r e l B J b n Z o e E R p d W 5 I Y W J y Y k 9 u d G t k d k V Z c V B 1 N m 9 v Z 1 J C T D R 4 U 1 h H d T d L R l l 2 Y W 8 5 V l l I U n J X S m g 1 V T Z M W k 9 S U m h U e H B 6 M l R B a W N Z b V M v Y j h v d m x S N 3 o 5 a G J L R z B 4 N F Q 0 a 0 p p R m E 5 V F N V d l d l L z g r c m J s c X Z W d G Q 1 Z F B s S j J 3 R k M 0 V X p I c l F p V G 1 p a 3 M w a S t W R H B U U V h Y V 0 d 4 W D l P T E 1 h U 2 J s V V p 0 Q X F E b D R w b D R x b 3 N G S 3 F O T 3 V Q V 2 l s b H B z b k R 4 T U l 4 T U 5 G c l Z i V z R q Z m Z j N E 5 T b 0 V u N l J q S 1 N x N D Z q b j g 2 S k p j O G p t M j h Q Y V A y R z Z z Y y 9 K c k p H N X d y M V R w S k l r d 1 c r d 2 s 4 a k h 1 W k h 6 L 0 E x b D N U S G p O S n F 6 T G g v e W l 5 N W p Q a T l r R 0 1 s d 2 t H R W l p T E x W T F p i a m 0 4 c T J o Z E F v V H F O N V g 4 d z N W M T R S a z B x c m V G N X g y U m s 3 S z R S a z R i b G 5 q W E w w T V h h c G l C b W 0 5 e E l 3 U 2 d G S 2 t Q c T R N S G 9 C T F k 5 c 0 Z X R k t z c 3 F W R W d H W H N V c H Z n b W t G d C s 2 N D N z Q k J V a W 5 p U E Y x T 3 U 3 U j h W c T R 6 O G V h Z F V q S 1 p Z R n U y Y k 1 2 b n h V S X I 1 Y T k x V T N l R F d x L z V N c 3 c r S 1 h l M 1 J D Z 1 M x Q 2 5 k Z E p Y M k Z u W E N x U G 9 K R j F X M 3 h i S 3 l 1 Y W V v e k V x b D R M V E x q a m 1 I S 0 V T R 3 N U Z l N G W n k z K 2 d l d m p s Q z B w d 0 Q z K z B U a z h G Q X N U R 3 V F S V J t U W J j S l k y b j I x M U l 5 V k R 2 Q W l Y S F p j R T B R V F B p e W R D U l R H Y k U y M j R q K 3 N K W W l Y M V M y V y t U Y V l W M j Z V N m J l S V V t N 0 t 4 Y 0 x J Q X p Q b X l t V W l u c T R Y M k h 3 U U h v R 1 R z Z 3 o x R U F u V E t o d 2 F S a E Z X c n Z t c 3 V J Y U o w W H A 5 a 0 F t c E 9 J O E R z c z R M R 2 9 F S T d 5 W k d 6 V j V 0 T l J a Z D N W c E p 5 M 0 t Y M z R a a W t p V W N n b F J r U E p D d 0 h H d E M 0 e j h z S T F F U l h l N X V S W E N j W F c 5 M 1 Z s R U l h O E p Y d G t z N V J V b U l 1 a 2 J J Q j F P S m t U O V h 0 M U x X a T l h N z d 5 c H B 6 d D h r a j N p a V F v U W J v N U h G M m F H Y 0 Z t b 3 N D U j d Q a W 1 z Z W g y d m 5 h M l d 0 M 2 4 z S U E 4 N U l 5 b E t a V H p K N F N 5 d D d s T W F 6 a W l 3 U D R 1 Y W h m R E 5 k R z F P d n J K N F N Y S F d V d 2 h M S G 4 0 Q 2 R S Q X V y e G h x d D J i Y 3 N T R k l B R U J T T U F i b V d u T V N i Y l p y d E t Z T 1 p s V E p u Y j R w T E N I V n V P M T V 6 O S 9 q a E p y N H J 1 M E c 5 M W J v M T J r d 3 d X e m N p R W N H K 3 N y Q 0 1 l L 3 d K Y U 5 j c X N J c E t j Y 1 F T b U N w b X h L R F F N d V U 2 S V J 5 S U d i T V U v c T R 6 c D R H S W c v T j l Q Q k R w R G N 1 R U 9 j V E p 4 a X d y e k 9 H d H F J O E d Z R l J L S 2 h N K 0 x H b E Q 0 b m o 1 V l d L S k V x N n J K Y m Z K V 1 p k d D h x S z R v b k 5 Y d j Z K b E p 1 T 2 8 x R k p t R n l H c X B Z M D M w U 3 B P c l c 2 e G 1 E a 0 Z m Y 3 d a N j J N V y 8 y R V p M W W V L Q 3 J s b n B p d 2 V Y Y m R n a m Z T a E d 4 U l J L Q z R B M D F t e F N 4 V D N C b 1 J D N m p o U G x C Z k Z p S F h 3 c X J Q S G Z v S n d 3 Y 3 h 0 U n d M c m J T U W N 1 V E Z X M G V n Y V N u c 2 l W b k t H Y 0 F K d 3 d j M T U 3 M z B V c E t Z c G V L Q l J G b k J n b m F U b V J N U 0 R 0 c 3 R D S m k 4 S 1 p T R k l 2 b E p v R 1 V m Q m 5 C Z U l p U T c y V G x L a H p h b k N Y R n F q a H F E L 2 0 3 c 3 l I c m 8 x N n l 5 W k N P Z W 5 p Z 1 F Q Y 2 x W W V p Z S j V T R T l T U l Z p O G V z V 0 Z E V H N W V G d Q W j Z w Z V d 6 M H F Y S V o 4 W F F 3 N 2 h K N n l E U S t 0 Q n N o T U h v S 2 1 y W k x B e E l F b V g x Y k l U Z G x a Z 0 x U U j R S M W p Q d E Z i R D h Y e F d D a 1 h Z Y U w v K 2 k 3 V E J r U k l J U m 1 a V U V 6 L 2 t U W n J X b X R 0 Z G g z T m I y Q m p P O G Q r V W t R e V F 0 O U Z T S k V M U m N K V 0 R G d X o 5 Q U s w Y W 5 B Q U Z t c 3 B Z K 0 1 y Y X F G W n h 4 c U t s V 0 1 H U l o z R V V N M X B E Q W 1 l Z n Z r Z F d w M X l a W T B o N W N r Q 2 J D e m Z P e X J X T T I 2 Z U R T N 0 N 3 W U 1 0 b W x L d G x M M G 0 z V m x L Y W o 5 a G J x Z G 8 0 Y X d r V z Y w c 0 l u N n R j c X d C M G E 3 T l B X S U x K d W p T T E c 3 T F E w Q l R t U 2 1 v e j B F T E J z Z F J x a X U r M l V V Y U Z E b l F i U V N r a 2 8 4 d D Z T R V B E a 1 d h U E p X S m h k a 2 h B T E x R U U d 6 c 0 F w V k h x Z 2 l t e n B x d 0 0 4 Q m F G M l M 0 S m 5 l W k x K W X k 4 N m M 4 d 2 8 2 R W t 1 R m Z G U j R r S 0 U x S z B T V U p x T V c x V T R R U 3 d n a E o 3 W k h 2 Y k h h N 2 F Z K 0 d 0 Y n B s b 1 Z n a 0 9 T M U F K d U V h d G t q b U J Q S U 5 O a F d n M 0 N Y R j F U N 3 R z a i s 3 S X V q U k x U R U p V V 3 N Z b G l z Y 0 F p Z E Y r V l V E V z V V Y W h D a H R Z d 0 d 2 Z V N p S 2 0 0 a U 9 O W U x O Q m 1 j Y 0 F D V V V s b W h h M V d N d H R r c k 1 P b T Z T R U F K Z E N x S E 4 z U l l 2 M W h 1 Q V J R a X E r U 1 F p U W h 1 Q j J T a U N a N E x t T l N Z Y V V U M l d D a z F F b G M r S j U 4 V T h 3 R m h l W E l I Y 3 V 0 V F N 5 Q i 9 W e E R H Q 1 F U M H N Y N G l k Z k x H Y X U 5 V 0 J t a W l q U m 0 x U 3 F K U G F 5 a 0 1 J c 0 R p O G 9 N a D B S a F h G N U V y b X d M U E U y M E 1 2 d W t y T X V 1 N l E 3 W E l 1 d G 1 C d G E 1 c H M w V m w 4 V 0 1 T a W l M Z k d L e V J X S 3 N y b H l 0 V S t E e F l C W G d h M 0 Z R R H d H Y U N S U E l q M n V a T 2 1 J V n R P O G Z G N k t s b 2 t N R m x k Y 0 t a b G d a N 1 p F a U t s V l d z U m d H V F F G Z T l u R 2 l 4 Y z B z e U h K e X d s S F p v O W l G W D l u Y 1 d t R T V X Q U l o S 1 Z J T 0 F p R n B S Z z l l b W 5 k e m R 2 d i t Y e G l D b V N L Q n B 0 V G l Y U U N Z c 0 Z 0 R 2 l 2 d l N Z e F V I a G g z U T Z 1 M X B P M X B I c T d R M 2 h m Q j B k U n F T R X p H M F g y b G F T Q 3 E y Q U l w R k 9 s R W 1 B c 1 p H U 0 V l T U x F T 2 N U c E 9 D Z T l 1 Y 3 J 2 Y 3 N G Y 1 Y x M 2 x 0 Q V N h M 0 V o K 1 p k W T Z Q Y k J O b E l J K 0 o y Q 0 F z K 1 V x M G h r Y 2 1 O Z 2 E x a j h p V U c 2 V m R y Q 0 E 0 c 2 p s O X F R e W F 2 e F F G O T l P Z U F z N 0 l 5 b D d Q U U Z 5 c T B q M G h J Z 2 N j T n B j e W 0 5 W m g 2 L 2 R E T l Q 2 e W J a S D d T d 2 J p S T F l N k R Q R 1 J J V D R 5 e E V j T 2 h W Y V l B O D R j Y T E 3 c n M w S n h Q S m l M d G J Y O W t r R j V 3 a E h o Y l Z Z V U 4 5 b U k 0 O H h M d F V a Z l R E S k h 4 V l d m U 0 V 2 d E p I a W l M e m R m W j B 2 T 1 Z 6 N H B l Y 0 1 h T X g v c k F O d E l D U W t C Y m l 3 d E h r Z 2 x p b m d y c W J R N j U r Y k 1 L R H h C a n R k W U p H V E 9 3 a X J U S W Z L V G 9 w e W d l S F h S U W l u V T I 1 d V l k b F Z j d 0 t v e W F o U 1 I z d U J a S z h U a V F v e V Z l Y z Y 0 O U 5 J d 3 h o c W 5 o T 1 B B R m h u d 0 J B d V h V b T V N V z N S V 1 V G N X d z U T Q r S 3 M 3 Y X B V U T R S Y 2 d p S W k y Y 2 x C R H d j T W w 5 Y 3 R a b G 5 4 U k I 5 S W d S N 1 h 5 T U w 4 N E V T c 2 h L a H k y U T Q z Z V p J Z 0 p 2 T U 9 p a D R D U V k 0 a U t p U 1 d R U 3 N E S 1 V L Q 0 p C M 3 p P b l V S d 2 l j d H B w c D V 4 M T J T b m x l b 2 x L d m h s d W 5 l Y 1 N z R E 5 1 d l h P O F N a Y l N 1 d l h E W H V H Q 1 l h b 0 N 1 W V d R S U V U U U Z L e V R V K z B O W D J 3 U T J Z U 1 V U W G F W a E 5 H c l B C Q 0 Z z T U F x e n V X N n h E d H B z T F h r a k V r Y 3 I r S 2 Y y Q k 5 Z c 3 d K c n R X R V h r V F M 2 W W R 3 M 1 h v S 2 V E S H Z M Y 2 N h d E U v S 2 1 G b z d Z K 0 1 L Z X h q W D Z M W l V x S l N V Q X B k a m J H R 0 N O U k F M e l l 4 T z h 5 d U J W W V F S M X h C S U N D M W d 5 Z 2 9 R d 0 R x c j F k T X J u S m Y v T 3 p H N E p T Y U d Z M W p v d V R G d 0 J v O W 5 v O W o 1 d n B j Q 2 9 O Z X p P N m 1 D M G p L a 1 F i W k t Z d l p J a W M y U l V r M 0 N v b X Z N Y 3 h h V l J P T z B p b V J Z Z 2 1 x V E 9 V Y W l R T G 0 z W W 5 1 a m x z d W t m c U U 5 e W l E W E h D U W t o c m M r b T h r S X h K a E p 2 V G t M V U 5 n b W 1 a e F N Z a m U r W k F L R m x O b X N D O G 1 R S V F v V G 1 m Z 2 V 4 c E l K T k R l b m h Y c U l G a n l P a n o 4 c F R 6 V F J Z V 0 x T N F U 0 M X h W R n J 5 e E t 5 Y W N v Q m x K U 3 V Z V E J B V k x V O G 5 n c E V i U W h v a m p U W V h Z N H B a T z E 5 d l Z r M G p 3 e D R Y N j J a a 2 F z Z E Z G S 2 V M a F l 6 a l Z 3 M 2 I 2 e V R z R 1 c r Z n Q 1 b E Z N e m N o Q z R s e G V V b 0 F 0 M F V 3 e T Z x V 3 h V a W t q Q V d E W U h O b H h O d j k y T G o 0 c k J J N H p B Z 0 k 4 U n F Y a 2 E y Q 2 w 1 U E V s T 2 4 0 V H d r N 2 1 4 M H Y v d 3 N p N D J 6 R H l v a F N M R k J z V W l H Y V l s R m l 0 b E p 3 d X p H e U p H V 2 J z e W U y R 1 Z P N U R M W X d W T V Y 1 Q k w 4 d n Z n S W p p b 1 Q w V V p T U m V P N m J P S E x M R z B 3 W m N U R G g 0 S k 1 a S l N H O G d Q a z N U U W l E U T F 4 W W V 0 O X d r d k 9 M e X B U U n R y d z F p d 3 R D c 2 J H M U l q Y m J U d 2 h W d 2 5 o Q 0 Z C d 2 J 1 M X Y 3 Z E J X U z R C U X J W Y k 5 M Z E R B T E 1 X d U 8 0 c 0 s 4 b H p Z b F N I d X J Z Q z R G Y X c z e m 5 r O U x N V 1 p 6 T H Z 0 M H E 1 a k V C Z F V 2 V m E x S 3 J n c G h i N n B O S m h r U 3 p H c 0 x t b k I z S X N i R F R p S U U r e l h D Q 2 R m e E V x R E Z i N l J u b k x T U i 8 x S 0 N 5 M H N i S W N y N 1 N F a 2 p p a W F z b F l N e l B j c W 5 J e T F r e j R 1 R 2 p Y Y m 1 5 W H F s M V N h W H l 1 Z 0 c z Z 2 h I e X h U T X l a N m Z T b 2 Q x V n B I T 3 l E N j R j c k J 2 M E J p b l d I O W p u Z V d I Z G Q 1 d F R t b U N H e l N 4 R m 9 B Q l h q U X l i M X p P T X A 5 b l N Q a l R R Q 2 5 K M E 9 i Z z N D N 0 N S W l h q a l R l b 0 1 4 T 3 R p R G N h T j N w S 2 d q d U Z h U k h o a 0 N C Y m F K e H d U M k h y L y t 6 U E w 2 V m 8 r V k Z F T F p K U n F W a m g 0 d W 1 z e G p m b l R X R 1 R a M m x 2 W D J 1 T 0 V 4 S W 5 o M V V n Z D I v e F N U b U p R M 2 x P d S t 5 T 3 M 2 V j J 4 N H Z 5 c k 5 Z M F F M O V N K O F R V S T Z n Y V h r N j N o M 0 p a W m N 4 W G h Z T k Z t V F l m Y 1 R 5 R F p a T k F l Y k Z Q V 0 5 B M z R X d F N S b E F N e H h a U k l z S H M y O H J a U k h r S l g w a W N F R X Z a d E V 5 c G o 5 b G p i b F d a R V B 6 R 1 J x d V Z K Q m d u Y 2 J Z N V d j S k 1 0 M V R C a G t U a 1 l U Z W l N V n N 6 Y U E 5 U D J G d y 9 j U k J j R 2 Z x V k l v L 3 B T T W t s U 3 N K c m x m Y k d s b H l Z S F J a U F l W b V l Q S G p o S W h 4 M 2 d w U k F M U l Z o e E h 4 e j N 1 b l l S a W o z S 0 J Z M 3 V n R 1 A v N m h r W n U v L 1 N o c F J r c E M z M W N q W V p x b z l G R U p v b k d a U V F M U V V F U j h N d 0 5 S a 2 N T c D N D V V Z R N l l Q M 2 M 4 N T R B a T l z Z 3 l l Z 2 t C c U h v T T B s N 0 J M b W x t R m U 5 S 0 p w b G d m b T d L U X F a Q 3 d 3 T j A 2 c n J i c X I 3 S 0 V q S E J J d E d K M G t 3 V H Z k M n Z K a X J 4 b F F K Q m l P W H l 0 c H p 2 b G d p M H V a W m 5 G Z W p z V m F N Y 0 s 5 b F N N b F F t M H d 0 R 2 l H S l B X T 3 k 0 U l l B O D J F Q T V D R m R G a z J 3 M k 1 D U m l F e X p J b W 5 J S W c 1 L 3 h L Y y 9 s U k d P U E l h T n h W S l d S b 2 N o V U F x Z G 9 3 c U x q c G R D V k x n e X Y 1 V U V Z b V l W N W h Z V F Z M a E p W N X N U d j J F d G N M V 2 p O Z D d L M X B a S 3 Y 2 N 1 l 2 Y k M w Q l h r V U N j R S 9 y Y 2 Z K Z m V Z a 0 t V V z R 3 S W t G Y 3 d I M H N F d k F D d W F F R X J B W E J u S W 4 5 d E 1 j W W R u Y j J x b G l O M W p u a X J p Q W l Y Q V N U e k R s Q V Z z U l N S S T Z k U m N H Y 0 p I d H N N Y z A 0 U V Q w T n g w e k 9 z V 1 B E W m J k a D V T M 2 d x U E h q Z T N L W U V T W E o 1 T n U 5 T E h t a E J J b 0 Z a b m 1 4 V 3 l 2 e H M x a 2 5 P V m k 0 V k N R Z 1 Z L a j B x Z U F 2 d l p C R G Q r c F l 6 c 2 5 J S W t M V G Z p O H p C a V h S b H h K e W h w b m V i d X Z M T z V P M 1 o r L z h G c V h l b U N t M i s x Z H p j S G p 3 d 2 V 0 S W h y c m d x T n B y U E p 1 N 2 x 4 V V l p M H p K b k d j U 2 J 2 T n F n c X F S d 0 x z a k N E Y W p k N H R 5 b U 5 3 c V V U Y S 9 E d V V y b m p x V X J I W S s r Z S 8 x Y y 9 I T E I z Q j N 0 M 3 N I Z X Z G R n F a d l h 0 e k 0 2 N U 0 0 Z l V v S l F w c F d 3 b l d y Q j F l W D Q x Z E 9 6 R z N D Z k 5 V S G V G N W t N Q j R O c G l 3 Z 0 9 4 S k h n b k 9 u V V p N e k 5 t U 0 U 1 T 1 B 2 c 3 Z R Q 2 9 X S 1 l P b H h a V 2 1 G c U 0 y b E t N d 3 N P Q n V T V F F 1 W k V Q T E w z U E l D Q l p K Z E k 1 R V F u R z N a S 1 N 2 U n Y 5 S 0 t 6 Y W c 0 V E N V d D F Y S W p Q b D l 5 e E t 2 T E t H U V R z V m V N S F d u S z U 1 T T d p S W N n a 1 V J b i t E b 3 Z P M l Z u W F R a S m 9 W U W h D N G F W T G F 0 S S 8 r N 2 l z N 0 x m c z R l W E d T M V p 5 R T J F d m N t V U V Y c D k y N F R H c G Z R d X d n Z 1 F 4 W E R B S 1 l S S U N I M 0 5 N N E p Z Q 0 Y y a m Z C T D F P T H N Y e k V O b G d a R k 9 T S 3 R o d 3 l W V 2 V C c 2 F 1 e j J M S 0 F L T 2 J 2 R l d I R k s x M m t l d E 1 w b T Q x M 0 l T L 0 t 6 T V Z w W S t x Q k x o c 1 M 3 a F J T S n h H N z R 6 a E Y x T m N B W X h h Z 1 V L R V Z 1 W j V n b W U 2 T m J J U F B p R 0 N V W V N U a j V t O U Y 3 c U x S c X B V b W h 6 c m l C T 2 M v T k d 5 N W J s a m p N a m J Y R k R k M l Z P b D l v Q 1 o x M j J R S k h T W G F J U T B j d G 8 x Z 3 d s M k x Q W V h O b k J s T H J B c n p j R m w 4 d E s x R j l P Z W V r b 0 V X b U F t Y 2 M x e V h j d l l q d 2 g 4 T n F 5 M i t B c 1 l o c 1 V S e G p H d 2 V E W X p M Q k 9 p R E R K Y k t o R k g y W G M r c E s w S n F 4 Z m 5 l d k 5 l Z 1 I v V j d t N F Z o a G p Y d m J n a U x H N G 1 U a 3 J D U m J 1 Z H l 1 a m x D V U V w M m t a V 2 g 3 Z 2 J p c V N D N l Z H S E 9 4 e U 5 x M F R s Q l B k U V R s b E 0 5 d D Z r M z d F e X N 6 M U 1 V R W 9 C Q T V 1 R U 5 n c 2 8 x d 0 5 K a W N 6 S n F 0 W H Z 5 a U k v T l l 3 R k N w R E 9 Q a l p h V 3 V x V E N O U k 9 S Y 2 F T M H d I b E l n T F E 0 R z h h U n J B Y 3 B V d U F 5 d 0 h z Q n p B Y 3 F I U X l t Q T V u Z 2 1 t W l R D c l l E U X V L M U R o U 2 t T e H d s N V h N T W V s R V h 2 Y W J T T l d n O W p a V U h 6 S 0 o z e m h N a W Y 3 b 2 5 z d V p D V l h J c U l J a 1 p T Y 2 c w d k 8 y d G 5 T c z V a U F R h N m Z D U X R J b F J L T F l D T E I y U H p F T X J p N m R J U z J I b G p F S 0 h 0 c 2 M z W m k z Q n J p Z W N O Z W l q Q l B 5 T D V x Z l V J O U U w M E l W U 0 x C K 3 R L N m V I c D N I M k d x e H J u V W V o Y 3 A 2 V U 5 r S V N V U l R i Q m 9 3 V F l T d j h k Y k Z J K z B q U 3 R W M j B w O E J a d n l z R l d Q V y t W a T Z X Q U R w T G h V T k I 3 V V V 4 a z F V e H h z N j d S S 3 N X W V c x c 3 c y a F B 2 M V N T Y m p S S H B P Z 2 t o d k J 0 Q 0 t X T 2 V 6 V W d 4 W l l y O V d 5 a m 9 S e D J 0 W j B n S j V G U 3 N 6 d 2 p h W E p 4 e E w 2 O G 9 S M G t o T E d o Y 2 5 z M E Q x a E 9 J K 2 J M a j V H Z E Z x T 0 9 B c W w y d m x U V j J 0 U 1 h P Y 2 h X N W h K M l p k V W I z Y X A y V z d 3 V U k r S 1 g 2 U D B N b 1 d T Y 2 0 0 a 0 Q 3 Z 1 Z m b 0 l z Q k N K W D J 0 Q k V 2 d 0 9 6 Z U Z 2 W T J v R 2 5 K M n A r R E N U M X Z L Z G V O T m k 2 L 1 N a R U p a b j J U M V N H c U F y U k N x K 2 J I R 1 c 3 O T V V V n Z r c 0 9 4 W W J h R F d t W H Q x Y U N U U E h J Y 0 9 Q S W 1 V V 2 x V Z 0 d T b 1 d 6 a E J N a U U y e j Z z T T J R N W o 4 T m J k T V h K Q m d n M m V n S l h y Z 3 h o e W R L Y 0 p B e X U 4 U W 1 y U z V i T m 9 K V k h J W j J 2 d V N Z V j N s Z F N S a 0 N P M X Y 0 T 2 N G Y X p K N m Z s W n h k S k p K Z U 9 P M n l U Y z Y 2 Y k p Q e U V M U U R M U m Z M U n J a U E l B e X R s N m o z N E J N V 3 F O M 2 N L V W h 0 U X R G Z 0 l 4 Z W J Y V G p u T n h 5 R z Z h T 3 F J U i t 6 T k d x e F d D W j B K V W N h a m h O c X l t a F h L b m p o S 0 p 1 M U p 5 R j J n W T M 2 N U l V Y U k 5 V F J C Q 0 4 w N n h G W F N Z W W 5 N Z C t j R m F a b E l F S z R k Y T V R c E g x e D Z Y b F k r V G F N N m 9 F U 2 V I a H N h W X l R V m c 2 a E J D Y 2 M 2 N S 9 x T z Y w c G t n b X B C N 0 V W K 0 l Q T k s v T T R a c V Q v W V g 3 Q k Z V Z T N F W W 8 y b D N y T G J B M 2 x V e U J R d T J Y a V R T W T Z M W l h O c j A 1 O F F I K 0 9 K V W t J Y 0 d Y U j N 6 T D N 0 W F h a e E F r M k V 6 T E x F d z h V R X B H T W t 6 L 0 x s U k s 2 R U l o c 3 M 3 U T F I d V V L R F N i T X F l V m Q 4 b 2 p O U E p i Z 2 h X Z 0 U 1 N k J v S 0 N w c H E v d V F x M X g 0 Z G 5 D S m Z O Z 2 R h a z Z o Q k l i W G V 2 V k s 3 O W 1 o a l h h R T R p V U x v O H V L a 0 M 3 T V J x a U 8 0 L y 9 M Q T F B S G F z S G N z W H B 6 c n R j d X p 3 N z N 3 e m F u T 0 J J S j M 1 V j F C d 3 p t W V V a d 0 p n b G V v O H R 1 b E x N d U c 2 V 0 0 5 a 2 R D a 2 t r a 3 V K W W t 3 U m R S V 0 9 j N k h 4 a U d Z T F E 1 L 3 c 0 Y m h D d l g z Q X V F R G V X U k 5 L T H R r W k w x Z U Z m N X R O d G V P Z X V 5 V j h w U W Y x U W 9 V Y 1 E v d G V n Z T F q Y T V j d n l p T 1 F Y T F c r a H d 3 V n F 6 d G E y U X U 5 O D B F d T J x b j N i Y k 1 H Z G R O a 3 p 4 b V J r O T N G d n d J O D R a a n N 0 d F Z W a G J X R 2 F 5 c k 1 5 V X N 6 e m N T W F p a Z G 1 l W H F U b V J 2 S H l D R 1 Z m R k V y Z X l 5 e T V m c m d 5 b W V w c X c x U 1 E 1 W U 1 R Y U h B U X c z b n h 0 Q z d z V T J H V 2 I y e l V B N F J i a V d P a U R V a U d Y Y m R 3 O E d s S T V S c E x M U k 5 u S W F Y e X F G c E R M c n N 0 Q U x n T z V E T 1 J 5 S 0 x S U m 4 0 O U Z P M k 0 x U k x I V k N q b n p j Q k V p R 3 J N R W s y Z W R t Y V B a b j l R M m V G e E M 0 c l F Z N T Q 0 W T Z 6 O X p 6 W X R n S U l j V X d t V 2 t 4 R G k 2 d y t a Q k s z V U l i T V Q 2 Q 0 w r Y T F i b n c y d G l v W G 4 5 U l B J N T N M Y k 9 z N n B C O W s z R X U 0 N U l 5 b m h i U 3 N M b n B j V 0 d 0 N 3 J o d T I z c V N J N G N V W H J p S 2 1 i V j h a d k l G d z d t U l p j a 1 l N e G 9 Y b z d Y T V J F Q k Z J T V l r V j Y x W j B G Y 0 l J Y k d j M j h u b l h D a 2 N G L 1 V y T i t U V V J 2 e j E x b z V D R T V 5 U T R v T l p 5 N F p B R 1 Z 0 d E l K N m l w e T Z p a U F j c H J l b H Z R a z d J a k l q Z 1 c 4 O G s 1 W E Z C e G 5 N T F Q y a 2 x P Z S s r S W l q W l h O d 2 R h V 0 9 D Q k h X U k N a Y W d O R E Z w N H o r S E J B c E c x M H d K R U d M V X R X Q 3 N t S l l V M 0 t L T C 9 z T 3 k y R U F j a T F u e D V m Q X V L T 1 p B a m d 0 Y V d L W n Z O e n F 4 Q j B T T X B 0 N X E 5 Y k 5 D e U U 4 Y V p k N 0 h K d U V T e G V W R 3 p H M W Z 1 R k d K U T I 0 U 1 N X U n J E S D V Y T 2 M 5 a G J E V U d q O F Z 3 e V J Q a S t E R m x Z N m t I Z 3 d o T j R 3 L 0 J a V W V j a D d H b m 1 l S m h 4 R X l T M X J O L 2 h X Z m d V c H Y 3 L 2 F 5 d W 1 R T H p M V G R W W j B X V G t x U G d 4 c V p J Z 2 h z Y n R 6 N G F J Y U N 3 R V h Z U 0 p J d V V 3 Y T Z T T 3 d 6 N 1 F s R 1 J 3 Q n d 1 d H p q b U U 5 Q S s 2 c W Z B T 2 p M R z l k b F N M W m J C e F l q e V l K Z 2 1 L Z z Z O S 3 R j R U U x L 1 Y v T X J t Z k Q w N n J B e X o w V z B D S V N 5 b 2 F N V 0 x Y Z V h U N W R 2 d H N q N m 1 0 e H I 3 R 0 t N M k 5 V a j h I Y 1 N 6 S E N B c 0 N H a X V O K 2 Y 3 Y V k w T m d w U m t k a F d X O F R Z U 2 x G b E R X U z l z Y U N Y a T d v S 1 N 5 d V V r U l B 3 M V U 1 N W d m O G 1 3 d W J X O H J h K 2 t t T F E 2 M G V U V F V y U 0 1 t T G N I d E s 1 W m N T a 0 x j d U Z P M m R R d F B x U 0 w 1 Q k g y e l N 1 T X F S a n l K U 2 x P V 0 l J Z 2 J 1 M V p R c 1 l o b 2 5 W Q 0 p o W H J G U z I 4 c 2 1 r V U F C S G 4 v c G N 6 a E 5 v b U 1 Q W l h w N 2 5 V V 2 5 t N m Z G Y k t Z N D k 2 O F V 3 V F R u R z h v U m h 4 e H J X V m F J N k N i Y z c 4 M H A 0 N 0 l X N D V S U U x G S X d 6 T U t 2 Y y t I Q S t T M k R 1 L 1 J r W l Z w Q m o 3 Z z l P Z U p 3 a 3 F y Z z J G N W 5 j S n R m c 2 t m c k d X S E h P U n B J a G g 1 c z l z S z R m V E R a c G d k b G t 0 W n d H R E t s U 1 R P Z j B U S E V X W G J i d E 1 V K 1 M x V k 1 T a 2 l N d T I w M z I x b G h y e n F o S j l k M F V S d D V M U F c 2 M k M 3 Z U s 4 a 3 M 5 S 3 M 4 V 0 9 p e H R n d T R 4 S 1 Z r b F Z 3 R F V y d z J X M H M x M 1 V C b z R J b T A v a D J J e m V 3 b V o 1 U j h C M k F k d G x p d 0 x i Q l d 3 W H N G M k x l b U U w S l l a R D d t V k 1 w W X h I a E Y w Q U Y z L 0 5 K M G 8 y S y t T N m p B a n J 1 U z V w c 3 d E R n c 0 W T J H V 0 9 J S z J 5 U k x S S 1 J I S D F s W k p l U n F r S j g z N F J z a W x Z O U Z o N 0 l 0 M X F U U 2 t o O G x D R k N m Y 2 9 s S X l y U U J K T k 8 2 W U o x a D l T W F J 1 V k 1 D V m N y c l J S U W R o c 0 p r c U N 3 W V p m e j J S T 3 J v d D J k Y z R V T H R W e S 9 T M V p T N E F v c m l V U l N I b n V H d E U r b m d h V 0 0 v R D V 6 Z F k z Y n p I S G V H R l R 3 R k h 2 T 1 p Y Z E p h U 3 J O Z 2 x F N z F h e D l s N n c 0 R G 1 E Z 1 l S R 0 x z e H Z P b F d 2 a W d u M l g 2 a k d q T 0 0 0 U G 9 B Z 0 R 6 U V g z M k R n U k 5 D V l R I N 0 Z P Y j M 2 Y j J G M l N v R n l 6 a k Z I a V R 4 S k t a R 1 R M R m R E S 3 A w M l J I T G V t U F Y 2 V n N r W X N r e G 8 y b V l q d G Q 3 b F d X b 1 l j Y k 5 4 c U d L M z l Y d G l 4 M k c 3 a n J M R H J L Q T d C a E N 2 V E h B W W V 0 d F l X Z l d r b m Z 4 Z D N P U 0 h m Q U E r K 0 h r V E t 1 R 3 g z S l E v Q 1 J J V X h T d m 9 x b H B x c 3 M r V W 1 L N S t S S E l N d z k 2 b j B o e C 9 D e k p 3 R T h R Z l l F a U 5 l S m Q 0 a 0 t n S G h y V T E z L 0 c y e k h H V m w w N F N 5 Z 0 5 V e n h P S 3 l Y S j E x M l I w b D B H U U V 0 d U J K R 1 N 1 Q W J v O V A x S m 0 1 a 0 l O S G 9 K b T R o S X h n V E J 2 e H d j d m J 5 c U x P Q 1 k 2 a k R w V H o 1 Z 2 d Z a V h p a j h 5 V 0 p L M n V W N D d F a H F U U 2 w 4 U 2 s 3 S F A 3 a n c x c H B w d l R H W k F B e n l 4 e D d q R n d v R X B u Q j R u M U J I e W x S b 1 k 4 R T F m S G M 0 c k s 3 N D Z 6 T D d p a l h p b U x Q T z B 2 V G l Z U j A x O H h J R U 5 M V H d P Y k 1 v W n V M a V d s V F k x V n l i Q m 8 5 T X N I Z W t s Z 2 Z S a T l 6 c 1 R S T G w y V z N 5 V m 1 Y Y l Z L N m p D b 2 V z a U V h Z V Z V a 3 N J e F d 1 Q X l r R 2 Q z d 1 l v b k F B Z G x r e H p 6 Z V Z V c W J C V 0 x l c F E 4 T E l W b 2 x U V m U 1 c E l T T k 1 o T W 9 Z W j Z p Q 2 h I T H d I d H Z h b 1 l q c k 8 3 e W F Y R X R z M H l 3 S W p X V 1 R X T 0 x F d U p S M l B 3 L 2 J r c 1 d P b 0 Z F R 3 d 4 e G d N M D B l Y T F B b W R s T E F I Z H d a d E 8 x Q l R O b 2 J s U 1 N K U D U r c V c x e T F t V 2 J s R i t X N U N F Y X J W R m 4 0 b G 9 1 N E N C R n F R e D J 1 Q n k x N T B 0 Z m 9 V d W J s a U U 2 Q T J Q b U F F O W c 4 T T A 4 S V g v N l d 5 Z 3 V C U k p h Z H F l Y 2 R k b 3 B o V U 0 y S T R I T z V p e H B 2 W l l a O V V a R D F j Y U V i R 1 l a S n l F W V B q V 0 t T a 0 x 1 M E d X W H Z W Q 1 N y T W s 3 R G Q 2 b j J G e k V L V H d 2 M F F o N S t 5 Q m t s d E g y b 0 1 Q O H I 1 T m o x W j A 1 V m 1 1 d E x q M n F o V k V l Z m p X R 1 l 4 V T J h V 2 V Z S 0 d w V W 5 1 T G I 3 d X h T Y U F R M 2 h m e W h v V T B y a 1 M 2 R j J w c F l W W l J y c 1 R D Q 2 J v V m p a V G I 0 a T U 1 b V M 5 c z V W d X A y c X B x c W R U d 2 N L M 0 w v Q W N m c X F n R E h P d G N N Y 0 t 5 V l F x d m p X R E 9 G S k t y S W M 0 T F N C S D h 5 N n d T R 0 5 C S 1 V o d 0 N v Q 0 R Q S 0 l 0 S X Z y O G 9 a M F Z v N U I w c 3 F S b V Z r T U x 3 e V I 0 R V N Y c 3 U w W W 5 G Q 2 9 x b W w 1 K z Z z M j l 6 b E U x V D h o a V J Z R j M y d 3 Z 5 Q W x v Z k d n Q n J Y b W 9 k N 2 R u b U 9 5 V V J i S 2 R O M m o z a 1 J q Q j N K R 3 J w d H d B Z U Y 5 T k N w T m x V e X c 4 T X k 0 d V o x O X V s c k J S Q n l 4 W E 1 S d H B O U X J 1 a W h l a 2 x 4 M n V P Z E x E b m R s N j J R d H Y 0 V C 9 3 T F Q x b E U w e G d M Q k J U M E l L V l V y a l R D e F B 1 M H p a V 1 p j Z F V 2 a k V j U 2 s 4 U T J x a k U 1 T j R p d 2 x o a 3 d s T E g z e U x k U X N o a 2 5 j c W V x M m t V V S s 4 d l R k b E x N N D B 2 O F F 6 b E F n c H l z M F B w Z W p I a m p I e m 9 i O T B Y S 3 J 1 c z h M Q 2 h J U m M z V U p S e G V O a H d t V k h m T D d r a U Z l W U 0 x d F p H M j J Q d H h H Y 2 t P Y 0 l a N U l 4 c n l v U X l Y V W N X S G Z h W m N y T 3 V t e V M 0 c k 5 D M k R j c 0 d F V n h T Y U N M d G F L S 2 V q M m U 0 Q k s 3 M z B q N H F 5 M E p T Z T Q z V H J 2 c 2 x y T X V 1 N l d r a W F W a 0 p K a X F s e V J W b E p W T H h n U V B 3 U V J 0 W k 5 F d V l P R W F 3 U S t L V n B G Q m 0 3 b 3 c 5 c V d s b 0 d h U j R B Z G 1 O c z V Z c 0 5 D a k d L T V Z a Z X R 4 W G 9 E Z T J s c 3 B X U W p I N 2 R s N k x K Y m p Z M W N L e W 1 p c 2 h U b T N a a W 9 x R m Y y d 1 l T Z V p E e G d N N k V l b H k 0 Q i t B U G 9 C N k V j b 3 R F T D B n e U x p a l R j U T B V U W w 4 S D h x R T R M N X d D N E N t Z D l x R i 9 S W G h I c k V 5 S W d r T T Z k M n l Q b W h h W U x w K 2 J J V G M 3 Y m t 4 T 1 N q T H d S T X J u M X N E Y 3 d 3 a m t 1 c V V J Y k x 4 O E p U W l Z J Y X p X M X p 1 U T N N O V N y O W 5 H R k 9 S V U t 1 V E R 4 M V Q y d E t j Y n h C V F l 5 Z n d K S 2 J v W X h i Y T h v S G c v W W t B e l J y a D Y 4 c W F V V z R i R T F 3 d k 1 x b 0 l 6 S l l n U W p H V S 9 3 S H F N M 1 Y 0 O F V m a l Z K Y z g y M G d B T 1 R 0 T 1 J X T k R D S j B W c 2 l D a E h w R V V t d k V X K 0 d E Z k Z K e U 5 V R W o 1 R V Z R c z F B M E p m U X B j K 2 1 H U 3 h X Z W 9 r N U V a Z D Z w Z U l O T 1 F 2 e E h y N V d P M U F 6 Z k Y 1 V T E 5 U l N 0 V 1 h H Z G t C Z E V t K 0 1 t R 0 R o c H p G Z 0 N 4 b V R E W k x B U X Z S c 3 B s S k R z V k 5 2 V y 9 D N n h w c n N K M X J j d X J M R V B M S 3 c w R m E w c D N s Z H A z a W w 0 U 0 d n a U d F N U l 1 R 1 B P T 1 J 1 T H A 5 U k Z H Z U k 2 e W R l Y j A 4 S j A w S 2 E 5 V V h H N 3 V 6 Q 1 p R V G F Q Y 2 5 r W U V J W G p Y T E Z L e T B H a 3 Z h T 3 V s a 0 x F V 1 N B V U p q U G 1 N d k Q 0 R n J H Y m U 0 U F p 0 S k V P S m 1 I b T N C Y 3 N J W n U y N m J q R U t L a i t 5 S H h u S 2 J h R G l q c G t 2 Z G p n V 0 N Z W W V o S m 5 u K 2 t 4 Z W s x d 1 F w d 3 N G e l F 2 S k Y 1 Q W p D Z U V r N 0 d i Q X d k Z l o 3 T l l o R z R 1 d k t Q S 2 x C S W V x M U Z G c 3 J y b 0 J h T W h w T C 9 a N 2 t R b D N G c W 1 a U 0 1 o Z U l O T D g 0 V W 5 o S G E w a 2 R L U l J L U 1 N C e E h U U 0 R l d U Y x M 0 d m Y j d r d U h m a k M y T 1 d U U E p X T H p a N 1 k z e k F 3 R 1 Z u N 0 t 6 T F R 2 R 1 l l e V h v b j V G d V N F S l V t W X h M S G Z 4 c H B X N E Y r M 2 R q c V l 5 Z 2 9 F S n V K e U 5 X S m p E R m 5 Z U U 1 Z U U Z u N z h u S 0 N J M U w w a G x r R E 8 r N F p t V 0 1 P T m p Z d T V N a U g v S k k y R 3 d o R y 9 R b l p S a D U 0 Y 2 d J e E R o Q k 1 W L z J x a i 9 0 c 2 t u T 0 9 t e V N V b m J u M k x 0 c F U y V V d P b j Z 0 b E x u b E t D a z N p Y 0 J h a 0 E x b U I 5 a 3 d p d U l x b H l Z W V F t R 2 Z q Z D V v M E 9 a b 2 l U O E Z k W W F a O H N L b 2 9 F S W s 1 S m 5 J a D E w N V J I W E N L Y m d V Z H J R Z F l n U j N K M G E w V T B z O W R h Z n B Z a E l p R U N Q Y X B p d n o w Z U l R U j R y a j F Z V G U w Z F k v S W t R R H N p b l k 0 b 2 d S Y X J S N 0 d r S V N D T 0 t P c V N o a X h M V E p r U W N W W W 9 r U l p 1 W W d S S 2 s 2 T m 1 J R V F 1 O V V x Z 0 F 4 T X R j T U V D T 1 Z R a X N q U n F v b m R y e W 5 v W E p 4 R n o z S W p B V G Z s Q l V v b H B u W n E x N G p F W X l s U k 1 v M U V w L 3 c 4 V 0 1 a M G l v b G 8 y Y n F U S j B 0 T j F Q N W R P V E 1 2 S 2 1 z Q S t n b 2 R Z S 3 p u Y z E x N U I z U m h j R H Q 2 U V p Y N l J l c G c 3 N H F P S T c w b E M 1 Z 1 E w U j l q S H F L S 0 d 0 T k F l c n F u b m J a S E d k Z E 5 r Z S t W Q z Y 4 a k h l Q T V W S 2 w r T E F t R D N t V m N E e m x Y a F h o Q k t W a z Z i W n N p V 2 V 5 c 0 J G Z F d w M 2 F Y Z V V T N E Z Y T V I y M 2 5 q S l V o W G 1 L V 2 F z a z l V d n B F W X V x Z D B q b l B z e n h H b T Z Z b E Q z b V Z m d n d v S U V o T U V D W V N B a T l s a 2 h F Z l A 0 U k l 4 d U p D V l J X S 0 1 s Z k t q O W 9 v T X l v b D h m T 1 N 1 N l J F T l N U e m h B O U g x a G 9 1 e F N T T l U r L 0 h U e G h 2 V H o r M F N v c l l K Z 0 g y Z G w 1 Y X g r V m Z M c 0 J k U n B 3 c G N R R k x r e V J O V 2 R u N F I 3 U 0 N J a 1 h t S H U z O F p W b n Z P K 3 p O Q n d u e E J x T z d 2 b G d 1 L 1 N O V z N r O E E y W H o y b U t Z R U 5 o Y l l K c T h w N j V 1 L z J s a z Z W L z I w e T J Z N T Y 3 U l p m T j V U S 2 l r T 2 F E N F d S b l d O T j R F L 3 N Y U T d F a 1 d Z T V B z R G d t R z B z Y V h q b V R u S l B N W k 1 K Q l V w U W J N c 1 J l Y 3 J N N k l K a X c v b F p D c V k w O W l I Z E R G a W h 5 e X p F Y 1 F k a T B v U 0 h T d 0 h K R 3 V k d E h 4 a T h v N W J y M U 4 v b W x z S 0 x G N 2 F N S E l P Q 2 d u U m 1 O d n N H e n N X Y 1 N a R G F D V n p w e V R B a D h K V U R h Y X p M a n h h U E 5 Z c m J H U W x I e E 1 P Z T U 0 d l R q R G t L d m l W T T Y 2 S V N v c E V z N V N j V X p v R E V l c U 5 x Z 1 V o W m F D e V R T e V Y r Y l N F S n d t b G x D V G V U c U 1 L N W l W d y 9 w W X c 4 d G t t a E R t V V V 2 S U l Z N D J D R 3 c v V 0 x 2 M T J n d k J P d m N t O T V E e l N p d W U 4 W U J H a z E r K z A y W k 9 0 b m 1 L c l c 2 S U 4 2 Z T Z 1 N 2 1 t S F R Y R z I x S 1 o 0 V V l 4 U k l o b W N 1 M U R j d F h 6 d V I r c l g x W T Y w T m J I Z H R x Q j M w a D E 2 d D V t M 2 x M O V B L Q y t P a W 5 h W E J K Z j Z 3 d D l q b k N s V 0 9 O e D B S Z D R G d H p u U l E 3 S T Z J N z d 6 S 0 9 S Z E N S d F o x N n M 2 V k p W K 1 l 1 M 0 l 1 M 0 x S K z Z h Z E M 5 c V J k O U 5 S R l p R V V F O N H J Y U W J r S F p C M 1 F O N U R v Z F V o N z B i d E M z b H V o V 1 l p d 1 J L V z J 5 e E 5 4 Q X Z 4 M m d Z R D J C Q U N M N D N R U V V M N H V P a H d m U V V P c G J F S W F y N U V L Y 0 x I a 2 h O M n R 1 U 0 U 1 Y k 5 T R 0 d D S l l P Y k 5 L W W x N Q T F x R z F h K 0 V k R F I z R S t v a 2 h l U z l p a z Z j Y W 1 O a G h 5 a m N n a V F r c l h Q N k 5 Q T 2 d O a U t j a W d R R l d X U 2 F L c T h m T S t z c E d D L 1 B Z N 3 R F d 2 N Q U z N N N G t K U y t u e G 4 2 M U t P Y 2 9 M c n h 6 b W E r S l l p e U N U Y W d t Y 2 5 P U k 1 y R E w 3 d X R 0 W V k w R 2 x J U k N h V V d J T j R a R k d t U F N h a H Z r c W h j e E d E V G 4 x Z k Q 2 U E 0 2 c n B V Q 2 h q S V p z S n Q z Y k J p R 2 J v N H d t Q k F F M V l q N E p j U T d O Q 1 J N W D B M Y 0 V v Y X h h U W t P K 2 N r Y X B 4 Q n R E b 1 p n M W I v Z E h J d U Z N S m 1 S R n c 1 b F N M R W p 1 M G t L U k N k R G h j a H Z t c k 5 1 R 0 t l S 2 N F S 2 E 4 d m 0 0 V 0 c 4 V V J F Z 1 d U W X Z S c 1 Z U R 3 V L U U 0 4 Z G x p d X l J a j F Q R E 1 x c j d m N 2 8 x U k h K b W t z T G p D d V E r U j R o a 1 N y M 2 Q v c W d 0 W X p 4 R D E 0 U m h E a m N l R i 9 p b T R U c 3 p x V n l q T E 9 m K 1 c w e T R T Z E x U Z G g r Y X p r R F J O R W c 2 R 2 t V U j h U b k p 5 V 0 d Q S U t H U V h D V G R 1 Z U V N Q 2 M w U l F o Y W F r c E t 3 N E V J N m l F T z F z T G x t R G J 2 K 3 d 1 Z W R G c H p P Z k x m b G N y V 3 l 5 S m h C R G U 5 c E F S e G h L e W x w d k R I M 0 Z 2 Z V U w d G s 1 T V N X V 3 p K U 2 V 2 O G J a M 1 l k U G F L R m 1 Z Y T l z N m t k c m x U N U Z v a 2 c 1 V U h s U X B 2 e n Q r V F p a Y X Y 4 N 0 Z w b E d Z M F B 2 S z J E Y 1 V 2 d l p V S U Z j S V p n U 2 R k d U x w N j R T Y U V T Y m N o Y l g y b 0 R h c 0 t 4 R z J W N H J w V k 9 y a G 9 Z V W x G U W 5 C Z 0 c v T G J D M m V V R 0 s y Z 3 M 4 Z G 4 5 R z N M N 2 Z M N H k 0 T k g r b 2 F W M z V i U V B I e G J B a 1 Z r S k Z 2 T m R j d k 1 G Q W Z M R 0 1 K U n B O R k Q 5 e T I y N 0 l 5 Z E x U b G o r Y l F V V E p j S T N p d E c r O U 0 2 e F l v c G V j d 3 J Q T U s 1 e l E z a m o z Q j d s T V h G Y 1 N 1 M k d T Z l N a N 3 B p S k E v a 0 h M b G N O S k 0 2 Q k 8 w b V J J c T R N Q V p u W F R a S 2 1 l N V B r N U R X e D V 3 S E t P N H d L c D F W R 1 F x e H R o W E R y Y 3 I 5 S 3 V O c 2 F j M D h I S U 8 0 T 1 F 0 R i 9 M R W d y R n p v d z Z S T H p s a E N E Q V Z y b 1 V B O C 8 y M l d X d V h w Q T Z N L 0 1 J M k R W d 0 F 6 U 2 t 5 Y 0 o x O T U 2 Z H J X e X l R S U o z b j d B a W N Z W E F n Y l l z e D d v b k 1 6 K 3 M w W m R 0 S 0 0 0 Q U Q 5 W V U x M F V p R F A 1 S T Y 3 e X F m Z E 5 z e F p o d z F U M 0 x z Y 2 N Y O T N Z d k 5 I Z 3 Z m K 0 5 s Z k x 0 R T E x N V d 3 a E 1 z R z R z O H N u W m c 0 M X J Q M F h S a W h u Q 2 J u L 2 x 0 M G 1 o Y 0 x J S 2 x L T 2 N w a E 0 1 R X J 4 V E N u a z d h Z z R z M V l B b T d O a W 9 r W W c 4 N k k w O F p r M j R s Y k t H N 1 l J a k d t Q 1 h y L 3 N C d W 4 4 U 1 F t Y k 1 N Q k h n R E 8 z b n N B c G 4 x V G F l R m Q 0 K 2 h r W k 1 G a X k y a k N O S 2 F z a 3 N m S X N 1 e U N V b 2 5 q T G 1 H W G x z c k 9 s O T h l T E x 0 L 3 h k c G Z K e H B N Z z R i d 1 d Y Q 2 Y 0 Z m t 1 c l d I c j F U a E t l R n N W N E 9 V Q z B X Q 2 J G c E J m S G p G W k p S Q 2 9 V S 3 l z d H k z Z 3 p t U 1 h H d k 1 L V H p 3 a F Q z c n l I S W l V V E N B O W x L Z 3 V m V D h w b V g 0 N G p I R T Y 3 Y k p P e k x 0 d W s 4 b G 5 S N m 1 j V m Y v b 3 R N Z V p W e G d k W H l K T U 4 z Q 2 d Q Q 2 R l V X R 2 R 2 V m W G h 3 b m J K V X d s d 1 J 3 Y m l Q S 2 9 J U z R s O H N 1 M G 1 L a E V 3 Y U I 4 Y 0 h 5 V V c 4 b k s 3 T U l K b l h T Q l V 4 M D d X e G h j S T I r N 0 s v W H h W b U 1 r R z V z c U d Y d 2 l t b X p X e U x l S T V l V y 9 q V U J 3 e m h q R W I 2 Q U p 3 V k x S d T k z Z n U 3 U 2 N 6 V C 9 I b 0 k 4 L 0 V C T E J z W V o r T H J v d 2 1 X Q 1 h t d 2 R m R G Z v Q W V X V V N p U k I y e V U 1 c E g r U 0 1 W S H h U a 1 B 3 Y 0 d V U 0 l r M H Z l d 3 V P Z X V 5 U z h v a 2 d 0 e k R M V X F L T 0 h l S H d 0 e F d T U m 1 T N l d G Q j B l W S t x M k J p b V h K S m F j b D l T Q V J G U 1 d U b T V 0 T G V s c E N R T m h h e n l H a G t o Y 0 V 0 b 1 Y 1 a l Z s e n d o Q n d X W n F n O E p G R F Z r W j R O N T B z T 2 V K W C t C U n U x c V h L V l Q 0 c 0 p r K 1 U x W T l P R n B G a E d M N 3 R G W G p R T U 9 T R z E 5 e k p t W k d 1 M W t Q N T J Q S H E 4 d n h 5 U D d t Z H R C c C s v S G R 3 T X J p Y l d V d E V O Z T Y 2 R G V k W E N v T k d V Z V B m b X A 1 Z F R o V X d u W m 4 4 O G R P R D U w O H Y r Y i 9 Z Z i 9 6 O V F T d 0 1 F R k F B Q U F B Z 0 F 6 N U t Z V 1 N U d z I v Z z Z B Q U F B T 2 d B Q U F B N E F B Q U J 5 W l d 4 e k w x O X l a V 3 h 6 T G 5 o d G J M T 3 h y O G p O V V N o T E x T c k 9 6 T S t 6 V l R M V U 0 x Q l N T T T F M e m s v S n p F d T N W U 2 9 0 U 2 R P M V V M S z M 0 K 1 d 5 Q 1 V y T l N T d 0 J x a W 5 P e U N 3 b z F n Z U t B Q U J R U 3 d N R U Z B Q U F B Q W d B e j V L W V d T V H c y L 2 c 2 Q U F B Q U 9 n Q U F B Q k 1 B Q U F C e V p X e H p M M 0 J o W j J V e F g z S m x i S E 1 1 Z U c x c 3 M 3 R 3 Z 5 T T F S S 0 V z d E t z N 0 1 6 N 0 5 W T X R R e l V G S k l 6 V X Z P V D h u T V M 3 Z F Z L a T F K M D d W U X N y Z m o 1 Y k l K U 3 M x S k x B R 3 F L Y z d J T E N q V 0 I 0 b 0 F B R k J M Q X d R V U F B Q U F D Q U R Q a 3 B o W k p Q R G I r R G 9 B Q U F B N k F B Q U F F d 0 F B Q U h K b G J I T X Z j R 0 Z u W l R K Z m N t V n N j e T U 0 Y l d 5 e n N h L 0 l 6 V k V v U 3 k w c X p z e l B z M V V 5 M U R O U V V r a k 5 T O D V Q e W N 4 T H Q x V X F M V W 5 U d F Z D e X Q r U G x z Z 2 x L e l V r c 0 F h b 3 B 6 c 2 d z S 0 5 Z S G l n Q U F V R X N E Q k J R Q U F B Q U l B T S t T b U Z t O D U 4 Z X g z d 0 V B Q U N r R k F B Q U p B Q U F B Z E d o b G J X V X V l R z F z a l Z T N 2 p 0 U X d G T z J S K 0 F m T D F K Q j Q 0 c 1 N P b E x C Y T l p R W h B V U x N Y U N t U m 5 6 T 1 J N c z R x Y T F p Z z R p T 2 9 x Q 2 x v Z G l 0 K 0 N h M z R D e E x u T V h p V W l j W n V r d U 5 6 N 0 t O N 3 J w M m R m T j Z X N E p P c W I 0 c k s 1 Q k E 5 Q 3 l G U V J s U 3 l N T 3 N j Z n J U N k t Z V W 5 6 e D g v e W x Z Y n R W V T N 6 U m R v U n Z j S D N y Q 3 R 5 d U Z T b G Z w Y z Z j S W 8 5 Q 0 d D N E 9 W N U R r U F l F M 2 Z r c z Z x c z Z s N 3 g 5 O X V Q a C s r L 0 l G a H V t S 3 h 1 Y y 9 o R T Y 5 Q 0 5 U a D M 5 c j N Z N 0 9 Q R l N 1 R U 5 Q a F Z E R 0 x w d 3 E 1 W n p I S 2 V 3 e D d E Q 3 N L Z U p 5 d 0 t L T 2 w 3 U n p 3 R W p I N D B 5 S U V h T U 8 w e V J O O E l q R k R o T m h I T 0 p 4 d j h S a E 5 F d 3 d X d 3 d Z Y 2 h q U 0 9 D V V N C c 2 Q 2 V j V 4 d 3 l u M 3 Z L U 1 d Z W U 4 4 N 0 N q R 2 w w d m N 1 V 0 V 5 S T l y M G 5 p c U F V K 2 Q 2 N W 9 E R m p 2 b m N r V 1 p R e T M 3 d W t E Q l B t Z W M r Q 1 h X d 1 R Z U n F q a E 4 w T D l P S C s 3 c y 9 Q M z J E U n B S a k h F e k g y c 3 E 0 Y 2 U 4 d U 8 4 c X B w b z h 1 c T N q S T d z V G 9 5 M 3 F 0 a X Z i S G d x d T J W L 1 l K N 3 h E T j I z Y k l 1 U z J i b m l X K 1 p 0 Y W 8 y e m p r N l R I M m g x b 1 U 1 c m V 2 c X R 1 O X p z Q 3 k r c W x r Y k Y w Y n V C U G d J Z 1 N 0 Q l V a W m c 5 Z V c 2 d l Y 1 V l d j a j l V b n F D N 2 1 x O V U 3 c k o w b D J p V l d G c 2 V 3 V F l S W m p E S n B Z c k Y z W V V 0 d l B 3 K 2 N G Z 1 l D c W Z Z R G F n N 0 t M c G E y S G 5 B K 3 h 1 U F h o Z F N k V l d j T X B I R n N 4 c 2 x B V 0 g r M m p z M n A 0 d 3 Z G Y 2 R m T 1 R y a F p v a V l 1 Z X I x N 1 h Q M 2 o 5 U V N 3 T U V G Q U F B Q U F n Q X o 1 S 1 l X W n h Q c T M w Q W F n Q U E z b X N B Q U E 0 Q U F B Q j B h S F Z 0 W W 0 1 a G F X d 3 V h b k J s W j Z T N 2 V 6 e V Q v e D g z d n M 1 b m t x S V V x N X h D K 0 N T b m 5 Q Y X R Q Z 2 l 4 b k 5 t d 1 N t S V d r b U 1 P M j Z k e X l D b W Z u R m J F S 2 9 a a E p P Y k 1 5 a k h r d U N I R D J J U k c y R E J t Z H J q W D k z Y y 8 3 d C 9 2 a j k 4 Z j k r T y t 0 e i 8 y M k s 3 M z l Y N i 9 Y N m Z u N i 9 t O H J s M 0 N I O E l a d 0 h G T E 1 3 c 3 p 3 S z V k d X d C Z l J H K 0 F j Q U p 3 O D g r M y 8 2 d l h u M G 4 r Y i t m W U p m d 0 N r R G d J W U F H e T l 1 e T Z D T m d 0 c 1 d 1 U H h D N W h P d 0 F J Q U 9 6 Y T k v O E 1 B U H p Q M T Y 3 Z G U v Y n U y M y 9 n N E t I R F I w U U R D T W N C d T N m d D J i T j c 3 N T U 5 K y 9 i d U Z S M k 5 G a D B I N 0 p Y W W Q r T E N s Z X Y 3 S l c z d k h i Z 1 l l R k x y M m V z U E I r V n Z W S D Q 5 W l R m R V Z M a D Y v O G 5 6 U T R l b H B F K 2 Z r V k Z V V X I 2 a 2 9 x c X R v N n V u Z j g z Z z V 0 K 2 1 a d W E z T E N 6 d E h S e W R u R j F j S V o 0 U H Z C N T Y r O E I 5 Z z R K R F F z U E N u M G E 4 a U l t T m k z K 1 p r S m l X b n B H W m h Y N 3 p O d n R q Z m d H M n N L Z 1 l W L 0 s 1 c X B w U V U x d F g z O U R h M X Q 3 U j J m V 3 R 1 M m V Z U k I 0 W k h m c 3 h U c U h S W j M v T 3 p T L z h Z a X l 5 M X R Z M z J K d G J u R z N 1 S D d 0 M k F m Y j h M O V A v Z i s y U 0 V O b T F l K y 9 l U F h z U C 9 M R n I x K z Z 3 U H d N a z l 1 N j d j R 1 g v a W V 1 M k I r N E Z T b D d V Z W 5 i d z V J M 1 h I e X E v S H B L L 2 F z Y z h k Z i 9 K M E d F c E J X M m F J d X V Q Y W Y r M T d I L 1 B z T 2 Y v U j V i O U w 4 U C t Y N 3 N v Z 0 t O N 2 R v b U N 0 M G N D Q U F J S X Z o T F V 3 W T R 5 T l F Y U z l 1 U 1 R 4 M j V z c U N a T i 9 I d k s 5 U H Q 3 d 0 4 0 M 0 F M R 1 R S d 0 Y v S F h p a 0 V K R l h F a W d F U 0 J y Z k h N d V p T T y 9 D O F Z l V l N U e G F k c H E z R T N s b n d i Y V p a M U d Q M 3 N N V U F v e D l F a z N l Z V h N e F R D Q j Z D Z H J o V X p N Z X Z B Y W I y d z c 5 a T V o R G 1 k Y V k r T z N U V m J 3 W U Q y U n B r Y 1 V M Q X p R T U l q Q l V G S 2 F 6 U X V r R D d w M j N M U k c w d V J X W U x n U z g x Z 2 N 1 V U l 0 T m d U V W 9 u Q k N 3 Y X h 0 S l F P b 0 x B Z W N F T F c w V F p D S G d Y M 3 h O M G 9 x S F I 4 Q l F L S y t Y U V d R W F l h e V F N T F V F R k E 0 M W V H T k x D T m k 5 O H B m S m k r O E x 2 S T F T a T h q a W 4 2 Z 2 l x a E F 3 N D d B d E J B d 3 l R Z j I r Q j J j W E 5 t Y T N 4 V k h y N 1 B w e k h 0 T U x a T X h B c W h E Z 0 t E W G 1 s V S 9 x N m R P M G 1 R b 2 9 j c i t m U z Z 4 b 0 x F e U t Y Z z N l Y U M 0 d n V G V 2 I v V X d J U U M 5 T j h 3 N i 9 F e F R h Z 0 R K d j E w Y k U 4 d 1 R V W U N F Q T g 3 W m J O S 3 N R a 0 h s S X V u W U R 5 R W V p d V B T e X l 5 Y V R 5 S n V Z O V R 5 V l V O S 0 F s Z D V t e U 9 m Y W F W b k R q N W t i V k d y T j J O U n E 0 K y 9 z a V l j Y n B 6 W F l S M U Z k N 0 Z Y Q n Z 0 c 2 d h N T d 0 W n Z O T k F h b 0 N 4 V l N G Q 1 R U S 0 R r Y k h 6 M k V X c k g 3 d W 9 H W U p o a F B s R T Y 0 V m 5 4 d V d m d 2 t C Y X M r a H k 2 V G d z Y l V O R 0 J x b D F G T z R l c W V M a C 9 J U U d Y Y T d h M F B j V m 9 m N l F R Z 0 F q V 0 Z p e V Y 4 R V V K Y n p i W k 8 y T m Z s d E I y d n g y b 1 Z 2 d k M 3 d 0 F o a X N t Z F B T Q T F J Y 2 I 0 Y j V m N m 1 1 R W d M K 2 F l b n Z S b W g r K 3 p p V 2 5 j b 1 R B d j d y b n h r a D R G Y z R L T F h a S 1 h M S 0 h M T 3 h N M T N j Z 0 F H O V h B Z H h C Z X h v K 3 F Z Z 2 4 y b W N D a 0 5 o S G N L S k l E T H F w U k J n c 3 J G Q n N n N W 1 N Q X F K N W M z K 1 d S K 2 R Q U n A 4 T V F n M W Q v V k l L S U t 4 Y W 5 4 W S 9 Q O F R D a V N t Y V V Z Q W k 0 O E l L U G F O R W d M Y U 8 0 V 0 F Q e i t E T G h v T n J I T W R 0 K 1 g 1 S 0 h u Q k F T R m d i T V h I Q X J o d H p F O G x i b k 1 O R l R a a D h W d F J P M H U x U m R r M V N h c z d s S F d S Y 1 N a T j F R L 0 l o T 3 N Z e m x 2 Z l B Z S n B E U z F 4 U H U 4 b k N u U F Q 0 U U d a Y m Z 2 T 0 4 r T G x B b U Y 1 N E 1 B W T M v d W 1 F T E M 0 M m F n U U h j N U Z p Y 0 s y S k F T a 2 V Q Z m t o c k 8 3 U 0 h X a V N j Z 2 t w O T l F Y 1 k x c H p T K 1 F y Z W 5 v T U F F U i 8 5 Y W E 3 Z T R t c D J O c 0 5 Y b G t x U n l r R W 9 I R V l F K 2 R U Q m d B U G p Q d T R x U 3 V V e E s x b H p r U m 9 k d l I x Q n Z U Q W l C W D B I e H N 5 a F J F U i t C U V A y N X N B V G t T R 3 V C d E U z S 2 x N b m o 5 M l N R Z l R O c k 9 4 d H h 4 V z h 4 R 0 4 v T V g 1 a l l U R G 9 F U y t I Q 1 d N b m l B K 2 R z W X h C M 2 Z L S 2 h K L 1 J n W l d r U F U 1 Q m p 2 S j J J U m J O a F l 6 N V N W a E R L d D Y 2 Z W h P R z V M a 0 p s L 3 p s c 0 l H S m 4 0 R V N u Q W p K N U 9 M e H B q Q 3 d F Q V V O Z G 8 5 Y 2 Z V S X V C Q 1 B Z a U V Z W m o 3 a m Z W c F R E V k h F W m J L S G k w e i 9 I U k l l R H h w Z 2 R F U W 1 o Y n d D d F F H T F B x M H h R Y j l w T D d T R E J q W X h x Q U N T S U 9 K V j d x M m V X Q m l r W C 9 l R C t L N W F G S H h t Q l N K W W 4 z Y k N q R z M 5 c n V w K 1 R L K 0 1 G d X o w Z 3 F L Z 2 9 K S V k r W W o w O V A z V F F j R n p h S k t F M F J z b G F x S k w y e G p t T H l T V m x Q U z l E c G 9 C a l R R R E w z V l R O U T R R S S 9 J R S t V S 3 h I b X B a V 0 l x b E s 5 Z T B r a m R j c n E z U n J S N j Z n N H Z 6 M H R n a E J T c E R S W m M y T 1 F O Y 0 Z B U W 1 F S W s 4 b U g x c U 5 5 N 3 l N Y 2 d u S 0 J h Q 0 Z E W U V k e F B F U U t P a l V 5 U F Q r R k Z t M G w x M H R u e U c 1 M 3 V i U W p q Q W J O K 2 Q v M 0 Y z Y 0 0 1 S j h q M W x V b 2 F G S l Z Q T 3 l v Z G F n Y T h j N D E 5 b W g 5 Q k Z w Z X V Y V W d k M 0 5 n U U F v e H M x N V p i a E F E d k J 6 V k V L L 2 R O c 2 5 T d i s w U k w 2 V l F M b D l p c T R u L 1 B 5 S 0 9 O R y 9 r Z 1 Z J U T l 2 d T l l U j Z M W X p W M 0 Z J a C 9 x V D Z W c E V O R k N n R X N x Q 1 N R b 3 l W Z n d a U E R G T 2 N E M W l X T W 8 y S m g x U m N 0 T 1 l 5 R 2 R X U E V W M W V Z M z l 5 Q T c r U k 0 y d F d L a E N 4 V z R L b k p V W G x R b G 1 4 d T B Z a H o 5 V W 9 E S i s x M j U 0 O G t G T W t G b 2 h 1 d H d r W W R K W G 5 z S U 1 I V 2 J Z U 0 5 3 a W 1 a V E d V O U R V Q 2 0 1 R l d x Y U d Q W l N l U U l D b V c x W W 5 S O T F 6 W E 9 K e X p j R X R o R 0 Z n U E l x T H h 2 a V F s N F h h M V d n V k t 0 b 1 E 4 V F F K a U 5 R N 0 J a Q 2 p t b 0 l q N 2 h u V U h C Z 2 9 t S V l C L 0 t Z M m 9 r U 1 J C T i t X e m N z R l E w Z 0 F p a G p Q S F R R a W I 4 W E 1 Q Y W t 5 a F Z E a 1 I z R 2 w w c T F O S T M r a V p U a n B R c H F 3 W j J K S U R 6 Z k 1 J Q 3 Z u c k 9 Q N z R Q e E Y 1 V V B 0 U z l K T k N x a D h D T 0 l J Z m l O K 3 R r Z U k w c D h x e E 5 i S U p n S W p H V 2 d U R l E x V z V T K 1 R i e S s 3 M i 8 0 c W k 3 b T R J c T F j M 1 p R a l p 5 b z Z j W U F q e W 5 E c H l r U j I 4 V D V p Q T d p d W t k e T Q r R U 5 Y b l B F R 2 t w e k R o S W 9 5 d X d 2 L 0 t k Q 3 d C N E h t a 2 V 1 Z 1 h n Z n N W L 0 4 3 a F N E c 1 M z Q 1 V k V k l l S F B M U W t D N n d I b D A x T S 9 3 Q X B h d l F U d 1 N 5 b E 5 B V 3 p z b U J T c m Z G a 0 V x N 0 4 0 R V M x U i 9 v O G 0 y T y 8 r e k R 6 a l N Q U E t J S X Z C b T E r S D E w N H Z t T 0 d K R k x K T X B a R F V S a i 9 T Q V R p M G h 5 e m Z u b n N n d z F u a F p Z M k 4 r e m x B M V Y v M U M 3 Q 3 N q V V J 3 c 2 h B R H g 5 V V h m U m R Q Z k l B M 1 F y b W 1 S U n l F d j A z a z d v W D h p Q U p I b 0 V w Z 0 g z R n N W S U h F R V l o N 2 1 o U 0 J 6 T l h S b E 5 a U 2 h 5 U U R a Z E t N e T h k a X l q T j F 5 M T R C d j V U Z U F v M 2 4 z W n Z Y U D d k e E Z o c n o v Z H l j N k d p V T V H T X d Z T G x n R G Y r Q j F h S T V B V j Z v W S t S d F R J Z V J R U W F Q Z n g 5 L 1 Z W e W p B d F d 2 Q W w 2 T G x M V X R Z a 2 V K R m 5 o c 2 J v S V h F c W Z E R 1 d T N V F R Q n p G V 1 F G a D Y 1 a k F G Z E J B S T J 3 M F p a U E J m e n I 5 O X d n K 0 l K T z d p S j h U d V B O R 1 Q 3 N W 1 6 L 0 s 0 d 0 h V K 3 d z U m h V e F N X c G R S M W d V N m p h c 2 h B R F R J M 2 R X T 1 Y 2 L 1 N n Z T J 5 T W 0 v c k h Q e V I z b m V V d G h s Z U p B R j l s N n d 5 R 3 R l N X N X c S 8 2 b l l q W U 5 n e F F m b l R O d m d L M U N P S j J N W l l Z c m x Y S 3 N G N 3 V D M E Y w c W I v W E 9 R S H E y V X h p N z l z S T F x T H h O V m 1 R Q W F L M 2 w 1 Z 0 d R L 1 p X c U U v W T B F Z j V r V X R y W W N n a z U 1 b 2 F T R U d 5 c X p P T 2 l 4 R W w 2 d 0 p 4 K 1 B P O E J 4 R T k 4 e F N J W H R l c C 9 X c 1 J H Y j g r S T J n Y W R X a X J R Q j d r T l N D c n g 2 e D Q y V X R s c V A w Y k d 4 T T N Z R F k 1 c n B 2 a j I 0 O X l K N G F Y M z Z 4 Z E d w Q V h B a 2 I x U D J J e k x Z e k V 0 b m x j U W J W O T Z K T F V 0 U E 9 E M W Z Y Q k U 5 R U s 2 U D V P c k N q R k V 2 S k V E U W k y a F N w W W s 4 b V M r T U l G a 2 4 4 N m h F M n Z T W k p C U 3 d J U m V K d G I y T G N O Z W h m M V d 2 a W k w N 2 J o U G V 4 O W t m a l F P U l J L V l F q U X J D U E Z Q R E V w M m p o e k N u Z n d Y R F N B e H g x M U 1 6 W V g 1 W W p x e U l 0 Y T N 1 N U 1 O a 1 R O W X J I W k F U W T k 3 M W d 6 R m l K c l J F c l V 1 U 0 F M a 3 V U L 1 N V T 0 9 H Q W p H S 3 Z z V 0 l m N U J F R k l x c 1 N m d F A z c 0 N G Z D R C Z H Y 5 T U F 3 T j J r Y 2 s x a E h t N F F r Y U 9 m O D l v e X N w S 0 p y N T B B a k V K U i 9 o U E Y 2 a z V i O V J q U l N r d U J M V H h V U H l R b 3 N Q Q l B P S z V K e W h W b m d q N 2 5 2 d E h C U T R K d E t 4 M 0 h D a 0 0 0 R D d C b V N n b G s 5 M z h B c U 5 B R 2 g 5 c X h 4 U m Z U b W U y Y m J h T 3 R N Z 3 Z v a U V 0 U l R q c l d l R F p S Y U E 0 b T N n Y 0 F U c k l 6 d m x 3 V m I y M k Z R a W N H a 2 N n R D V D c 2 E r T z F t M V c 3 Y m c 3 N 3 F m c 0 p B Y m E w T H F E O T l p e n Z F b 0 Z 4 e j V m L 3 p 1 b k F y c F R F O F d M U F R 5 N V J E e V N U d G 1 n c n p o N 0 w 0 W G Z h T 3 l m c n l q U 2 t q N W Z j d 3 g x M n h p V V V q U j F M N 3 J 3 N 1 l W M 1 h Q Y 0 5 5 Z k 5 4 d m 0 y Y j V q c H l y V m o r W U o z O U 1 h W T c 5 e U V r M V h 1 a 2 k 5 d H Z z Z 2 U x M T N r Q T V T c F B o M l Q y c k Q 5 d 2 F B T 1 l l b j A z b W F z N V J 5 O U 1 h b z N m e T J v T k V v V n U y Y z M y d G d Q d 2 h p T 2 V K Y n k r N 2 Z p N j h P b E h I T T B o Z D U 2 c z l G T 0 h H Z G Q 2 U 3 F 1 a U R x U 3 J O O W d O O G U y c 0 9 R c y t Z b 1 N 4 N z M 0 V E 1 m Z 0 t o W W N P R S t T N V E v S U t v b z V i V k 5 3 b 0 J Y M H F 5 R 2 l K O G E 1 M E R Z Y z l K M z N L Q 3 c w S 1 h H R D F D Q U h E b 3 J h U 2 1 M U n Y 0 a H Y 2 N V V C Y T F o N i 9 t N F Y r M E N N c D g w R G Z J U D d C Z U F z W l h J T V l q b m 1 D M 0 x x Z z d F Y W V j M k l G K 0 x W d G F E L 2 R n T 0 1 k R m F l Z U k x c k 5 u Q T N z S T N x c 2 l q Q k V 0 S V R q T m k 5 L 2 8 w N m t 0 Z m R X U 3 F E R X c 5 Z 0 E 4 V H Q y e U Z s d 1 o 3 U G 4 z a W N r Y l h z c E p S b 1 J B b m R k e E N 2 R T M r c j R j T V g 2 b U R O W U N Z b D M 5 a z J O T D d M c C 9 a Y k x r c G 0 v e U Z n b m J m N 0 l 4 Z j R C S D l C Q n Z k K 3 R P L 2 V Z d 1 d B c 3 V C c j N w W X R n U n J M c l Z R V X h w R k h w c G E x a F V j b U 1 q T z d p b 2 l n c H E 5 Z V N Q b U 9 U V W l 2 W F R w M G 9 Q T V R Z T 0 N M Y j F 5 M X l n U m R z L 2 c v b W d 3 K 1 N F Q n V R Q n p N M n g x S U I 1 T 0 t K b E F N K 0 Z a U k x y M V F Q O F F x b H R z T G t 0 R G F p c m 9 U K z M 1 U 1 V s W m d O b 3 U 3 M E d n c E J q R z h K K 2 9 T U k d L K y 8 1 N X p Z a T V Z c 1 k z T E Z l V U U z Q U 1 p e G d S e T V L Y W J o R n h Z M G p o M 3 A 1 Q 0 1 l W n Z j V 0 U r R H d P a n p Y U 0 d t d 3 B 6 Z W Z F T 3 h 1 O D h O W H l h V 0 E r Z U J a O D R N W H Y x d l l 6 R U 1 h R D l W b U p V K 2 t W R 3 I y V m I y c 0 1 q M l h O Y l V T M z Z F a z c y c l V O Y l d i Z 0 l p M W Y 2 Z G 1 H c V B W b m 5 s W T h P W k Z w M G F w U 1 c z S 3 R z b T V T Q X h w V D h h c H p a R l B m V G R z W U c x R n l T d l h K R F p h T l c w Y S t R W l Z m Z F Z y T X V l e E d p L 3 h r Z m t 6 V W d W b l V y d k N p e l Z Z U 3 o y O E c v T 1 B t b D d B a k 8 r Y l U 2 N T d l T 3 l k N W h p e n d N M E t m W G R z Z H B u b H N W T 0 J I Q k p G d 2 J E W G g w Y 1 l 2 b z V 1 c 0 N Y Z G 0 y S 3 N t U m Z v e D Y r c U R P d X B u c l l i W V N h Y y 9 z R F N h R l V r R X p D O H l t T V R r Z G N F R 2 h B Q T h y Q m Z X a X V K Y 0 x v Q 0 p H N F h 0 V 0 h F K 3 I y N C t h U 0 R X Y 2 1 a W n R k Y z U y R U p J R i t z K z l j Q l F t W G J x Z U 5 j b W l x T 2 k 5 R F p R a z Z m V 0 x S a l h i a 0 I v W G I 3 c E F z V 2 9 E a n l R c V p a Q 1 B V U j k 1 c G V 2 V H F F R l J 5 W U t O W G 1 V W l Z G W U c 3 b 0 N 2 b 2 5 x M W 5 O c 1 d n a W 9 3 R l F Y M F V E Q X l N d k c r a j h Q M 1 R 3 U z E z Y j N M a m I 3 N T Z m M E l 2 U m c w Y k 1 p c G F J M 3 B m V T N 4 Y z l j N j F U T n R H c k l z T U 9 x K 2 1 5 N 2 h p Z D l M Y 0 c 2 R 2 x G V l J p d W d w e F N Q M W 1 y U E p W Z U d l Q 1 Z t Z U h i L 0 F 6 Z l R L c U 4 v V U Z x O G J u c W p L a 1 R l R m p N V T l X U j J n d X M 5 U m c 0 V G t R N 3 J C W E h i Y l J s Q j h B R 2 U 5 S U E x Y 0 I w U n R p Q l l V b X h C Z 1 R o T 0 o x Y z V x U E l j S W N D c 3 R o a E Z t N n N W Q W h i d U 9 R b 0 J 4 O U h 0 N H R 6 a l h V S 0 E y T G E w N l B R M n d V W F F m d F F n S G N i e D Z 4 T U N 0 b D h N c l A 4 Z S t K V m 1 B Z W 9 X Z U R N R T B W V l l W T z k 3 Y m h o b 0 F Z a E Z H U 3 N M a n N 3 V k F y Y 0 p q V X h q R U 8 w S l Z B a F k v M V F N L 2 V N Q V B a R U R P U D k x Q U l r a 3 N F Z 0 Z y e S t C Q l J m M F h w N F Z B d T U y e m I x N 1 l J V k F D Q U h 5 S W 1 Z c G 9 s N H Z l V 2 V F Z 0 p z S k t G c X Q 3 c G 9 R V U N 5 K z V F R k J Y Y m Z Y c y t j S T N N U U h 0 a 2 N k d W l w b V F C V n J G V j l F V z N 1 K 3 h o Q X h N d D J 2 U 0 d N V W 5 U a 2 h X c T J x U k J U Q W Z a T W t v T U R 2 R l M 5 a 1 F T R E Z K e U t K N j l h b U l F N 0 1 K Q X F C d X R 1 a G V Y b j Z J d E Z L Q 1 B n K 2 d D O X Z k Q z B 2 a H J F a z Z 2 V C t y Z 3 J O d 3 F 5 c j k y M D U x Z k s r d 0 x C R V d p N H h h d D Y v e U t S b 2 J R Y V Z 4 M F p m V 2 V L S U w 4 R 2 U v N W 1 a O U d m b W J K N U l P V 1 U z K 2 t l Z 3 B u U m x s M W J C U D N J M l o 2 c j V W W G d U a F N s b 2 x H N G R K M 1 J h W E 1 O S W J l L 3 J B W G 9 k N z Q 1 T 0 F N Y 3 l u M 1 g w N V M 4 V 0 o 3 S n Q v d H M 0 V U x 6 T 1 N 5 V m t J U 2 5 6 N 3 R E V H Y w R 1 l u U E R J e m p O e X U x c 1 E y V j V x e D U 2 M V J n T E x u R j F m T 2 I 0 T T V q Z E g 2 R V B D c 0 h G Z F R o V T Z C a V B 3 R G 4 x N 3 R C c G F H M y t T O H J z M 2 5 C U V g 5 T W p 2 S 0 Z I e m U y N 1 V R M 2 1 L N n N t O E E x Z n l C M z d q c k N R T X l S V X h X R X V q Y X B 4 R F F I Y U J X N z N m S 1 J W W F V K M l N Q T 1 l E Q 0 d Q W m 0 0 U G p w Z z R H U V N U M V l M M l k 2 M l B z T W x 4 T 3 h h R E F E M 2 E 2 V V Q y V T J J d G 1 J a H o 1 a W h z Q 3 E v S 0 s 4 b F M w L z Z a d n g 0 R k Z F d 3 g 1 e U x i b j Z j e n J m c E F H R V g 5 e U Z h R 1 F Z M G x o e k h G Q m 1 v M E 9 D a G l I R 2 o 1 b 0 F L W X o 0 Z m l F V D Z U R G l 6 R m N W Q 0 5 v K z h w N U V N M 3 U 3 M m t h U n k 2 Z X Q x a 1 M 4 Y 0 x U Z 1 V 6 O G Z T R W N 0 W G I v U C t i Y m N v V V l 5 V D h V R 0 R p V 3 l q e X B q d j d J V T Y v b 1 J i V V Z h K 1 E x U E 1 y b U l F V 2 R O T 2 Z o V D N Y U 0 g x Y X h C Q W t F a V d T S H N m b E 1 O S m V 2 S n F i T V N H Z H p O M E V M c V Q z V k g 1 R V k y T G N 0 N E U x Q j V I Q 3 R k V V R 3 a E R l e T J Y O T F a U F d q N X h o c k h l S l R 2 V l N U a E c r c 2 w z K 2 k z S G x O e E 5 K Q 1 F m R 3 o z T E Y y V k s z e W w w Z 1 l a W m 9 X L 3 d 4 N U N r N 1 Z J V V Z k d T R 2 O H k 2 Z W h r M G l Q Z k J y c z d s N T l W b D N 2 c T h D N D h w W H B z Q W F i Z j N S e F R C b 3 k r c U V R T G 0 5 Z D J T S V l j b T d X c 3 d w U W J N N G R B b G R m V E M 4 S y t C W D V Z b m t B d G 5 i M U F o T V Q 0 M G h 4 W k J M a n B j d 3 V l W m d P Y V g r V l B 6 M m V a L 3 h k U F V 5 M z Y y R 3 d R b T d a O T d h O T J X e X R S e j J G M X F r Z j N 0 T G 1 E T U s v b j h 0 M V U 1 a T F 5 W F F o b F R E N k 1 V Y T Q w U 2 F s b W F L Q m Z m c j l P Z G 5 J M F h j e k M v d S t a d D l W b V E r W C t Y R j R L S m 5 K Z V Z Q c 1 h E a G 5 n Q n p P Z n F k R V c x W X h D V m Z S V j F R K 0 F z N m t 2 R 1 A w W m d V d 1 d 3 Y 0 V C O T N m d z F w c m R X R U V v N j N R b F Z z V 3 k w a E p W N 2 N i T 3 p a b k g x U k d X Z n R N d 1 B j Z V A v d j h y M E J u d E 9 D Z 0 1 S Y T Q z W E N F a H h x W H F 3 V m h l R z d m e D F h T l k 1 d n p N T H N o U H l D U U h 4 U H l o b G p D T 3 d u S W x 3 c T F 0 d 3 J C a V N k d m p S U z h m a n N a M j l 0 N F Z k Y 2 x M Y 1 F 1 Q V B V c k 9 p S k 1 B S V B z b k F t d j d H b 2 E v a m 1 B V n R i S k g 4 a D Q 0 T l l I O T B k N F p j M 1 h N T F F y a U J v R D h 4 Z G 9 B d 2 Z H Z z M 2 d T h O M k N M a y t a a H l D Q 1 B L Z X R Z Q j U 0 W l h W W E V j Z V p l U U d 4 R l F K e V B o Q j V K b U l U U U Q 2 a n R V N U N D T m p y e l V G b 3 Y r N k E 3 O X p y V X V N M 0 d C b 1 c 1 T k Q y M W d 4 L y t a e n p a d m h C U W x P M C 9 L M 1 V v S U N m Q l Z W b m 9 W S k 8 z a n V Q N z U w V T h R R H o 1 L z d 2 V W 4 r a V R E S 0 V B R U 1 S Z n N y a E w z R U l Y U k x 6 b T l 2 Z k Y 2 Y 1 V 4 Y j N R R D d R e l l K U W 5 M V l p R V E V o U G V x c W F 0 U W 1 p M U J R b X B t O W p T e m h Y Z m 5 J d U l M R l F U N z h V V 0 l V d 2 Z W Z 0 5 0 W U x 1 V U t o a l l Q d n R 4 V 0 h R V E Z 6 Z T Z i R X l U L 0 l H a G x J a V d P b D B W V T R V N V E 3 d D l r R T l D N y t y W D d W Z W x p T V Z U Q y t O W C 9 a L 2 U r V 2 Z I N U 9 4 R 1 h F R 3 g w U 2 J s e H R H Q y 9 5 Z i 8 3 a 0 9 j S l J O Q k c y b n E z R j N Y N D F N L 1 l K S 1 B l V S t 0 N 1 d 3 b E w 2 O U t a T H F s d j B l b D F u c j Z Z O E g x U G R Q S k h 0 b F B y a W E 1 d X l V W E h T d U p E d W o 3 R G N s M X J B N T d R Z U I x b l d n b 1 A 1 e k h M V V d j Y V Z 2 R m p 0 U 0 l m M 0 d 5 Z 0 V m R n B y V F R M W W 5 i U X N D T 0 J l V U 1 v a n J R V 0 1 M c 2 l q N k l G U k V 0 d D l x Z k 5 L W j V s d 0 V 4 e H J w U E t 6 b G p p M k R u M 3 I 2 a k V s Q X l n Y V l J V j c 3 b j l h Z W 5 o M F B Z R W 5 C d G I 3 S 0 p v d 1 R K R n l u T X E v c j h B O T N h M 3 F n d n F B U 1 J E U 2 5 0 V W w r O D E 5 T 0 J a N T N n b k 9 H Z F p N K 0 V O Z W t T Y X M 0 a T J q W n h j e k M w c T N W V 3 B G Y W 5 I e G F 3 S E 9 S T z F Z Z j J k N D I 4 S z l s d 1 R w W l l K c m 1 M a G U z e H I z b 2 R v L 3 p L Z F c 5 b C t Q c X Z w M T N j b 3 k 2 T z V 1 c 3 J r S V B k U D J k Q n h T M 2 N T e m R P W m V q b E F 2 e n R B N X l D S 1 p a S 2 J j N 1 p H e m J C e V p m R 2 t r U H M 0 M H B J R H U y d G R t Y 3 d P c 1 A 1 Y W N M d U d Y N U 5 t a G R y K 3 k x S G N z V X M z T m o z M 0 d k a z M z d U J 2 O D Z V U U 5 U d G F m W E s 1 b V N n a 0 9 2 W j J C S l F z R H V s b U 8 4 Z T J O R S t N d W 1 z M D l a O W p U d l Z z e k x N U l B a S k Z v Q n B a a 1 l Y M j Z p e E Z H N 3 l i c n g 2 e k 5 D a T l O M k 8 1 R V J Y T H B z d D J D U n h y b C t U b E g 5 Z k V Q V H p 0 R m F q T 2 N M T m 5 o V G 5 w L z V D T 1 Z w S E V B d l R K V n V i M W J y b 2 t x e H F M R X o w Y U d h c H l h d m Z 3 e C 9 R R m t V b k J z e G d o Z k F m a k V L T 3 V q N E N N Y n k 4 b 1 d S U i 8 3 S 0 k v T 0 l 5 R 3 N h Q W Z i Z 2 1 K d 2 N x O H d L Z j M 0 c 3 U r O U F G N m h T O D N k d m t P Z k 1 3 S k Z 3 K 3 p Z c k p 2 U U x V b m E 0 N m R q N 3 F Q d E 1 2 V 1 Z s R 2 t i O G w w Q n N h R G x L d m V E W E t F Y U d C M U J r S 2 5 k b 2 s v e T A x V n d L V 2 Q 3 e E R n e E t 5 b 2 E 5 a F V 4 Q j V i Z l N q Y W c 4 Y W V Z b j l 5 U W F V V H o y e D F D c 2 p P N j d r M m J M e l d P N 0 p 3 S E p z N E V l c 2 Y v Y 1 A 3 U j N 0 S j c 0 O H B 6 N T I 1 b k t l c W 1 3 M U 5 L R U Q z W j M y a n g 5 V k 0 5 Y 2 Z y O F E w M z V 2 e V F 4 N 3 p 1 b k F u a m h j M z F F U E t W W U d n b j V w S k N h O S t W W m R Y N y 9 6 M T N x c F B k T F A r O W F h e m w x e U x E b 0 Z T Y k Z 3 N 0 p N M 2 N U T 1 Z 5 U 2 p C M F Z o d k d s a k o z d k V W Q 3 N V R D R w Y U V N e D I 0 M 3 J m V 0 1 t d T N U d T h 1 T 0 h V d j g r N T F 1 d 0 x 2 e C 9 M b m 4 0 d n Z s Y n U r d j B y S n Y 0 Z 2 x l R j c y N 1 V a S 3 l l N W l B R 0 Q v N 2 8 v S k F F R G 5 n Z m V k V j d w O C t 6 T z V B b S t 1 K 0 p y e E 1 X V F k x a 1 J o V m s z S j l I e W p X b m 1 X U 1 o r Z V Y x L 3 A 1 M 2 t D M m E y W j Z 1 Z F J R N H d P O E N h W H l 0 O W R U M z h G a 3 V 3 V 0 F r e X F I W i t l O W s 0 W E t V Y W p 2 Q X g 3 W k E w L 0 J N Y W M v b X N i T m l 5 Q U l Q T X F C c X V L a V R 6 c k V N M m R n M V F r e W l k Z C 9 o Z X l o V n d K Q X B P N H F X c 2 d y Q U 4 1 V 3 F Z R 0 p 3 V G N P M H Z O Z X o 3 d k p p R k F Z U l h z S W p D O U c v S m N r U 2 l C Y X B w e W 9 G d 1 l z e F U y b X N C Z U Z 6 U 0 U 2 T j F I W W 1 5 T X U 0 c k l x T H k 0 Y X M v M D Z U O F g v R V J 5 Q 2 Z J M U V j d 1 F M U T h j Q T l K e V d O M E N j M V N n U 0 h Z b l R n U l B l U G x Q T E F r a U Z l Z F V u U m h F b m c 2 V n I 3 T X h E Y T V x U H R s O G p i Z X p B M F R k R k Z q L 2 1 0 c 0 N r U 0 9 C d G d M a 2 1 5 d T l L N k F Q W E p F M F p q Z W t p Y n F a Q X V x b E F K T 3 B N U l l k M 0 1 6 R F Q 2 O H p v b U V 0 d V Z 2 S V h D S 3 R Z Y 0 p k T 2 0 x T G p t N U Z 5 Z 1 A 5 a F d y a n p Y O G t o M F J H S z d V d T J E W m F N Z n l X N V U 5 W X l l V m d G e U 9 t M W 5 G Z W J s Q j R 0 Z z V X Z 0 l 0 V W N w R T h o U z F Z M n p l N W 9 5 d X Z O V 3 d S T F F S S T h N M F g r U H R z R l B j Z W Y z e D k w Z G o 4 O W l s a j g v T H d y d 1 d r b W d R O V A 4 M l B r W k J O N j R s b X R P c l V W R W F 0 V 3 c 4 R H N z S X c 5 R E N H d 0 h V Y n F 1 Z H F F b H l C Z X Q w N y 9 z a S t M R D h m S G R q T F R 6 N m x L U H B a M E t F Z j N T V U 1 n N m t 5 W n h Q N X B t e G 9 5 U E N w L 2 p 5 N l d y R l h i R k 5 i N E 0 5 V z V t Y z N T b S t n T D k y W H Z T U 2 V M Q U N N U k x t R 3 p P R F Z Y T 3 B H b 3 E 1 N 0 t U Q 3 B F T G l C R G E 0 a 1 N l V X l 1 e l J W Y k Z y M 1 B U Y 2 t k M m o 0 O T I 5 Q 0 R u e G p K d 1 Z x R H p V K z d Y W X o 2 R 1 J F Y 3 F w W F Z F M l R l c 1 h 2 a V I y V D h Y Z 3 A 0 Z 0 V r R V B w V z U r e V V O V V h 6 R 0 p 4 e G 9 Z N 3 N s W W Y 0 R m R V Z W 8 w L 1 N 5 R n N N d 1 p n Z D F Z N l B 1 K 2 4 v S 0 9 x Z n l s U 3 p Z U 1 B K b W I 0 R H N C R 2 V Z e j d I M j V U R X M 2 N W 9 2 e n R L M k l r O G l I W W h 6 e G p F e n B m N H J i Q l B G Q z V D V W N 0 S G R r b y 8 3 T E d h V T J z Q V B E d G Y 2 M U l v Y l l N a G 9 M V n M x b i 9 5 U j J i W l V T Z H N Z N k N s M 1 Z G M l h l Q z N Q Z F o y Z V Z K d S t P R l N t N U x j S 2 R j R 2 l 4 S T N j c W F P K 3 N Q O E 0 v Z W J D d 2 9 u U l l W a E 9 p Z j Q v Z F R C T 0 U 5 c k d E a 2 N n M 3 V N a G h H Q V g z c X R B K 2 p t O G Y 1 T l l l Z G t C b G 9 O R D R X Q V g 0 Y m E r O G l w Z 2 p u b X d S e C 9 k Y n p N Y 3 F H Q j l I a k l M W m 1 W b F N N d V o w M H h 0 a n Z X U T F u V V N T d W Q 1 b G J U L 2 w r b 0 d 1 Q n Z O d j J 0 U E Z p Y 3 M y W n R k d k d o b m g 2 R 2 1 S a m U z M l p E K 2 x C Y j J V U l d h a V J Y R U 1 E a U x o T V F p T 2 0 r N U x 4 S G F 4 Y W Z w Y k o r Z l B k O F J i O G 0 v c 0 d D V 1 V H Y l h S U 2 N I M E 8 z U G I 1 Z X l z R z Y 2 L 1 F 1 R 2 Z i W j l V Q T d z a G Z N R z V 0 K 3 F H d S t 0 N U x F V G Y 2 U z B h Y T B 3 U m 0 r b E Y 3 R z Z J S 2 o z a H U v R V h u T 2 R l W m 4 2 c U h s a j B 5 O S t D e n F 5 b H J r c 3 B s U z F R b U 5 p a U F R S m F P b F J 1 R 2 h Z T 0 l X Z n J V a W V N Y 3 E y b k 8 1 W n R Q Q W N X N D A x Z n V r a k h 0 N 3 p h c 1 p 6 T V V R S G N 6 S U 1 G b 3 h 3 M E 5 q M 2 N i W D d v a 1 E 4 T k I y V X p K R l d k b 0 p U R 2 1 i T U o 4 c 0 J v W D B X K 3 Z p R 2 x w K y t q M X R m W j Z p S X h j V 1 h w S U p k V l N Z T z J n Z l l 4 K 2 p i d U p x R T E w Y n g 0 U F J o S U F 6 d j J x b 0 Y 1 a 3 R P T E h L a n g 0 V 0 l i S 0 Z X U D k w T E t H N 3 F p R z d Q N n g y b l I 0 N 0 g r T j J Y Y l h q O G N 0 Q k 4 3 T l M 0 N m I w N n d w U G F n Z G d O W E d O K z U v d H F D Q U h a W m 9 u Z 1 F m S 3 l 5 N j N T S W V Y V 0 5 0 T W I 3 N W d 3 a E p O N U h u a U 9 a Y l J C c m R D S E R p V k 0 r Q j k 0 O U 9 j L 0 E 3 a 0 h v T k h h Q k F 6 e l N m Q 3 R J Q T B E V y t K c 2 5 z Y T J n b j M z R U t K L z V J Q n h s U y 9 D Z F l V Z z d Q Z 0 V P d n F z V E d w e m I r Y W h z M l B a c W V 3 K y 9 Q R D V z N 0 1 a Z i t k c 3 J K U z V Q T k I v Q 2 V r d m R z U G N V N X F z T z F v a E t Z b W J I M G J z O D V I W E h Z S G x 0 R X E 5 Y 0 5 C M 3 N 0 T X R r O W 5 V R 3 I x e j B 5 S X p i b m g 1 N W w 2 T 3 R K S 2 t 5 Z G 4 1 a z c x W U J I N l Z L b m F U e F Z t V G Z u Z m k r a 1 h u T E 5 P M 0 V t U F V j V j F x a j Z K d l d Y b W Y w a F p 6 K 2 F P Z l Z O e n R 0 T 0 w 3 Z n h O M 1 p I M 0 k w S 0 F G K 2 d m U 0 c 1 a E p o T j J z N 0 t a N D B W N 1 c 3 M H N 2 e G 5 N S E J P c E h L W l c y M j F k W C s y S m d G a W t C Q X N a V D Z 1 U U R Q Z i t t b k J Y d m Y v M U J 3 U k V L a m N T K 3 d Y W m 9 Y R D B V O W x u d n Z U b D N D Q k J O T 0 R Q S F J L R n R C M G h B S E 5 k Q U V x d C 8 2 Q 1 E r N 1 F U Q l A 1 e j h U Q j N a T E h N T k l K T m R q d m x P K 0 p i Z k s z a G x X c k J K T m 1 O W X V P b m x K N X V s V D F X M j d U Y U Z W L z Q 2 e D V 6 N D F y R 2 x J d z I 3 b H B 4 S G E 3 a G N m S z F q R 3 Z Z M 3 I 3 Z U V M b W 4 r b E 1 h R C t s b D Q 3 Q 0 t w W l Z v a 0 p n U U F Q N E Q 4 K 3 N E N 1 A v Z X V N c F U r Q n l 5 Q U J 4 R U p Z a E E x S E l n e T Z a S n h L M 2 p P W m g x e X V j T l l y L 0 F Y U W d v b m Y 0 K z V q R T l t a X V B b 1 J B U 3 Q z a m N 0 V U M r e m R P U E p i Y 1 d q Q j Z q a k 1 U Q l N 5 T F E v W W l a N W 9 T S m h 1 S z V Q N 1 R Y d H F k N 2 F 3 Z j Z s a 2 E 3 Q 3 F a N U d x e m Z s Q l F l e T h m d 1 k v Y m 1 p Z z l t e D k 3 T W Z h a m I 2 R l V L Z 1 h E O G k 5 W W 4 v Y n V u d l k v d W 1 s R k F I V 2 1 L c X V 0 L 2 t i c V Q 2 T l B G M U N j L 2 x j T X N 5 T V p P Z D h s N l V E W l h S b 0 x W c j J W U k Z 1 b F R i c E 5 1 S y 9 l T 0 R z a W t B V H J u R H g v Y T h 3 K 1 l w Q T U 3 Q l d r T U d h e W 1 M U W 5 T b j Z B T z k x M G J k M V Z 6 R F J V Q 3 R Q Q m l x O X p 0 Y y 9 R b 0 x k Y n d y S U V j Y U V V N V g 4 U 3 V N c 1 h N a F F B W X c 0 b E V J N l o w W H Y z b 0 9 i R m p k W X Z Y e F V Y O W F S c m x 6 N U E 2 a X l M M S s 1 Z X h F V 3 F p W X d E b 0 F i T D h S R H d U N H R U R n M z Z 2 s 0 b 3 R G U 2 E 5 U V I 0 T j V j R 2 8 w Z W 5 w a V l l d j V u Y U V w S W N B a m l m d n J y b V l i V V V h c 1 F V L 2 d F R n d H T E 4 0 S l c y T X Z P e m 1 M U 2 l V N T N 2 M G N I M V N 0 V F J 6 a z E 5 U k t 6 K z R 2 a n Z n M U N 0 d 1 N 6 T z V o Z m N Y R m Q v V G R G a W x V d V h a e G U 1 M n V i V U h l U m 9 W S n I y Q i 9 Y a G l i K 0 I y Q m J s e G J K Z l V J c k p n c j l 6 W C 9 h Y n B y d 0 F E b U N 0 Q 1 k 3 e D R Z R n M 3 O F d a V D d 0 Q V Z 2 d G J x T m 1 6 U X B D S 2 t 4 d W V 4 c l h 2 N z Z B V 2 h a R k s 5 Z V l I K 0 J F Q k J i a X N O c 3 g 3 a W l w a G x k N j l p b m 9 l N W 5 W e m F y a H B i V 1 N J L 2 R T a X Z 5 Z D J x R 3 A 4 b 3 B 4 S 0 N q N F d j N z J n V D N s S m x r N 1 N F a G 9 E W U Q x W H F N d n N y Z G k r R 2 R o a E 4 1 Y j Z G R U p r R k h r N 3 Z Q U l F p W V h r c G x Z a 0 d u Z E k 0 Z k V 2 U i t u a F Z r R H d p M G M w S W J B e T N V c H V y d 2 w z T 2 5 x Q l J s S V d E U G R T e H c x W E J p R y t O T k t r L 1 k 0 a V h 2 b V F t U U J t N 0 h D Q 0 x p c 2 x H Y m E y K 2 9 l M W t v U H d X Q k 5 Q Y 3 V I e m 1 C V 1 h B a l R 4 U F E v L 2 o 5 L 2 t u T T Z a Q T c r S X B 5 c E R m Y V p D W T N B b V F 3 d k x u Q z N s a X l n d m J l b V Y v c 2 o y e S t v V n R K Z U x W N D J y c H Y z Q 2 8 4 c k Z m Q l o 3 U n I y W H h t d V A 5 R n U 4 b m h h Z G 1 t c 0 N l Z F V U Y 2 Z m Y j c 1 Y U V 2 U E t V V j c 2 R z F i Y T l h W X J 0 N i 8 w M m N j U V Z W N X d 3 d k x J b n c 3 L 3 M w W k 8 4 T X F k W T V w T n h 2 K 0 9 S K 3 M y c U d D M 1 Q 4 e n J l c l d i W G 5 z N j J K R 1 Z v S j J r S k h I S V V N a k R 6 b U d t V k 1 J W T h v c z d H Z m 9 m S V A 5 V D d U Y W t J b k Z H a y t y c G p U O F N L Z H N k Z W 9 Y W H h t W F B 4 d n Z L Y T F 0 R T Z H Z l h M W U p h d V V D O X B r U W d C M E h M V 1 N Q R G J m b 2 Q x W E F O N 2 s x T W R u N 0 N k Z 3 B Y S 1 E 3 M k d K R T J v N j B Z d X R T c X R N O D l 5 N G Q r c j J r c H d k e T d m V C t 2 W k t 2 R S t 1 U U d y N H Z C S G M z U V R D V F d T R G Z 0 O U 1 X Z D B p L 1 I w d 3 J D Z D R K N y t p M E d P L 2 9 k Q W 9 N Y z V y e l p l Q l A r R k M w c 0 h h S E g y Z S 9 V N m p Q M X l k Y z Z q W k V u R E Z q S V h G V F M 1 S D V H Y W g 0 c E k 2 e H R p Z G J N R F N N Q W 0 r c 2 d N Q 3 R K Y 1 M y Z 0 h O e T J j b 0 N o K 3 B r Y 1 I 3 b X B 3 Z z l m R W Z I V 2 t 4 O F p Z N V Y 2 M m x 4 b k Z i d E p O M 3 d 4 U y 8 r c m l T e k k 5 K 0 1 m O G h E R 2 Z o Y 2 5 n M U x I S E h h Y z l a T l h 5 S 2 g 0 T G t z O W N F U W p o b V F p R 0 h h a X N j Q j l 3 V T M 3 M 0 h t b 0 1 V c W F G Q k 5 p Z T d k T H I w N G p u T F h L U D F V T 3 J p R 3 Z Q S 2 d H Y T U 5 O H R V d U x J V D Z u N U E z V G h i K 0 c v V k h X Z T R U W n B 0 N l M z N W x s K z c 3 Z G x q b X F 0 a G 8 0 V 1 F z T 2 9 J O E N 0 N T V u b 1 l z R j Z s W V h r a 1 p i c U l r Y n V X K 3 p J U k l a Q m V w W n V H N i s z R 3 J l Z 2 N M N X h U U D Z p b W V M b E t C O E N w d G J J W W d F V z A 4 T G R Z N D Q 4 U E N J Q X I r U z Z T R W h J Q 0 U r R z F l b j B N N k x T R D F W Z U Q 3 Q l F 6 M 3 N F K y s 4 c G p n a H J F e D h W c 0 F U O G Z Y S X N 6 T E d 6 N n p l c 0 l q d W x v Y S t p M U t l c l o 0 N D l 1 R m 5 a U F p 6 d 2 R N c 0 N F Z m 9 h N m 5 D d 2 l K W U x W d m V Y R E Z o d U 1 N V n I 2 d l h x Z 1 R X a m F l c D J r T j l i b j N u c 0 U 1 L z l j e F k 0 c n V 3 V z g 5 b i t Q c 0 Y 4 d j J x S H k 3 Z S 9 C a X B x V i s 5 c m t T L 0 J t N 0 l M Y 2 g r N l F Y Y 0 V O W V p 2 V n c 2 R E R E Z y t K K z B Z Z i t W M T F t W D N 6 R l l W W T F K R k 9 s c 3 d D U z R h b D R x V W M 2 T 1 Q y W n Z w T E R R W W N n V H d r a 2 V k Z U 5 q V X h 1 Q 1 F H Z n l o T U d p Q W I v Q 2 d F e W F s V U J x U W F 0 N z F C M z R m R U N x b j g 4 O F B Y S E t s R z F a c U p n V n h F M 0 d 3 V X R z S k Z t e l o 4 R z c x Q X N Y V E p I Q 0 h p V H N n S m l L c 0 h l a U N K W T V I c 3 J u O U Z G R W d J U 1 F h U 0 5 a V 2 N k Q l p F N 3 l v d E V E U G 5 J O X o 5 M z F P d U F z N X o x N F N 3 R n d k c 3 R F O H d D Z D B R Z C 9 a S E I 0 S 1 B h S k N v c T Z J R X l B e S t q W E l z c 1 N p Z E V i a F R U d 1 V o W X d C O X V 5 Z W l N d E R U V D F Q V 3 N S d j J s K 3 B T Z 1 p 4 T U l 4 c j d I N 0 s x e V Y 3 N W 5 X Y W 4 5 c W c x O T R l d W 0 w O X I r V z M 1 V 2 N D N 3 F C c W V Q c n E 2 N D J u S m U w T j l B Y k 1 1 M W l E S V B L M V J L Q 2 1 E c D B h W l R s T k Z 0 T E l w c k w 1 e C t M N 3 B 3 M G N E d n V m c k k 1 S l p U d W s 4 Z m F B T H Y x R k Y r Y z F L O S 9 W S z B Z c E 5 L c 1 R Z N n d I c 1 d K U T N I a G V H K 0 Z y O D V i M 0 t h K 0 d y N l F l M E p O O F p v Y W t X N H Q w d m R p O X R F U 2 R P V G 0 v U W 5 t N V V V Y U 1 w R l A 1 M m Z U W k V W V n p u b W V n b U N D e H p Q Z G 0 0 V 2 R y Y m l G T H p X d 0 x r R D l K S z Z y e X B h Q T N S b 1 h s M k 5 w d H d S Y 0 p x a l o 1 M k I 4 Z 2 0 z N H o 5 c 1 l t b m t m S F R 0 c G V Q S 2 5 W Q 0 V n U 1 o 0 R X Z Z L 2 Y 4 d V Q 4 c z F 5 M n N q d D N Y Z X h O c 2 1 m W E N M e V N E d l h M U n d x e m x 4 e k p C a T h U a 3 B 6 S 0 8 z S F l x c j h N e k p W Z z d k e G 5 V V n Z J U V J I e U d s V G 8 w Z H F E a T V O a m l w M j N C Z U 9 Q c 0 9 i R G x O N 2 w r e l R r d U d X e l l k Z k x 4 U W R m c 2 M r a 1 h X e F d i L y 9 D b G Y y b 3 Y 3 T T B W Z D U v N G k 2 U 0 M 4 U H N T Q U V 2 S 1 R x O F B P Y j F M R D d t Y 3 B m Q X N S N H R p S T Z R T G M 2 Y n V E Z D R h Z l d w c n V 6 K 2 5 B R T d k S 2 c 2 N k V 4 c k o y U 1 J W R n Z q c 3 R W d T l I U W p w Y i t q T W d h Y 2 4 y Y j F X Y W J C W H l J L 2 1 w Z 3 V r T 1 p Y R X p 6 R G V O b X l E a G t h M 0 9 M U n p T M W s 1 c k 5 l b n c w N 3 V Z W l c y c U s 5 Z W J E e H p 6 Z 2 p Y a y 9 6 U z U 3 M W h L Y W Z T b 3 V 2 e W Z V R T Z x e m d M S 2 N M b X p Y V E M 4 N E x z e G d u e W c 5 O E R B S X A 0 d T U 4 S l d i S E J R K z F v b D J H a l B R V E d y e V I w Z j h T Q n V l Y m R l Q 3 R P U m Z Y c i 9 s c H d P L 0 V H M W x r K 1 N W R 3 p 0 Q 3 l M Q 2 Q w Q W h Y U F N u U 2 x 6 V H l k b 2 x E c V U x U D h M b G l h a z d a Y i t 3 N V U 1 b F h w e T d p Y 0 N y M k 1 R V 0 Z z e j R O S 2 c 0 V F p 4 S k t Z L 1 B 0 V H p C T W g 3 Q U g 2 e F Z o V 2 F Y S l J l Y T V E U 2 h u S E p o e V B h a F k w Y 2 s y e l g 4 d F Z h d F V Q S X o 1 T z V z O W 4 0 T U l w S 3 N y Z G Y x T m 5 x d X R U W n U x K 1 R T Q 2 N i V 0 N Q M 2 l 1 b D N j b z R L d z F L V j h M T 3 F u O W I 3 c C 8 3 W E g 5 W k F 2 W k 5 y W G t x L 1 l q T 2 l r b U c x O F J N M 3 h Q O T g r N i 8 z N U h V N n l G Z 0 x q W E x l V D F n W E 9 q V H l p S T d Q b E V 4 c y 9 X Z j k y T 3 Z Q e V p m Z T N 2 K 2 Z N b H p I O E h K N k l N b U 9 6 b X p y Z E J S N m t x c n R V d k l q Z H Z S R V h P M X F Z S U F k V T Z m N D l x N 3 M r W D V M e i t P T H A z Y k N q L z F F a C s 4 e U Z m T W N 4 c D Y y d l p a T V l B T G R w d U h s R i 8 0 S l d S Y z B C Q X l H T 1 N Z a 3 F a b k Z q a U V Y M j V x M m M r V m R j R k h E S X B x S m t S c 0 x 5 e k J Y N F d D b C t o e l B l W G V q a X V q a G t 6 d U U 0 e F J 3 V 2 N F L 1 p s N 0 N W e l N v V z N q R W V Y e E 1 z S 0 p R Y k V 6 c j Q 0 O D l v M S s 2 Q V N z a S 9 Z e D F 6 a T h K V 1 l a c X l G d l F Q W n R 4 T i 9 4 a G 5 m Z m J E S H B 0 W k V M d l o w U T d w S C 8 y Q m N V M D l n Y 0 h w V W 5 1 R 0 h L R k 1 P c V p q M 2 5 6 R 2 p x N l d D d n B i e l R D S G d 1 Z D l s d G t v V G l L V 0 J T a U F l S l J 3 R F F S c H J 6 b T V N b k J V Q 2 p q Q z R a S 3 J 5 a 0 Z q Q n M v d z A y b V d D e n l P T j I 0 R k V 6 S 0 5 o O T Q 3 b D d O d G p 0 W n Z I S n h k b F R L a 0 o 0 W j B P R 0 p 1 b W V s T D V Y T U x I V F B y N m l k b m J q Y z J F Y k 1 y T S t U c E M w R 1 h u L 1 p S Y k t W U F l 6 T E V j d U h o U 3 V Q O X N S M F J x W j h W T D J M R U F v N m Y w M G h T M U w 5 V D l I T T N a S E 9 2 L 1 R J V H J 5 b G 8 1 M X J O c W s 1 Q m F Y M 0 c v d U 8 r c m 1 O S D Q 1 M 0 F K Y V B n Z W k 2 c G t S a F l r R k d l T T c 2 Q j R M S V p w O G Z O O G p Q T X R t U G o 1 U F B S c l g 3 b k x M U E 9 Y O U l Z R 3 Z U d m x a U l R a Z E 1 i Q 3 p v M U k 5 d l A r a F R Z W j Z m Z 0 F t W k h i b G V N d k 5 j c z F i Y X Q z W E 5 R Z l V D d E N 4 d 3 p 1 L z d v U k F 4 O U 9 i e T B w a V R 0 Y 2 9 R T X N 0 O F J D U W 4 0 T n Q 1 d W h t c E V k a m p n c n l V T U 8 4 W X F Y T k w z M m l Y d X J P S 1 R j Z n Z 3 b T R i N n N K Z E 9 s d 3 Z 1 e W p V W W k x a 2 4 v b G 4 y K 2 t Z W l N v Z G h q a n o 2 R C 9 t U m Z t c G U r e F F q Z X N h U z d 1 e T h 5 Z z J j L 0 s 5 N 3 F h c U s w S 0 N m Z D B N U U 1 p e W Z V R z R t W G 9 n S T R W b z R 0 S E F 6 c j d O Z X d D T 1 R u V D R y a 3 E 1 T U 1 3 Y j d o N V R I Y m F t d U U 5 Z E N 4 e m x 6 Y z R 0 a W 1 O Q 1 h L M m N P c j J r N 2 l L R F h 3 Z z Z E W D V E a l R x Z j Z q Y j U 0 W U J 6 e l R h R H A w d 2 s 4 V C 9 O U k V J O H E 1 T n V j M m t 6 M z l r a 1 J Y N E 4 1 M 3 R T N U N 5 R H p F N 2 F 0 d H p 3 b l h 3 Y X U y c m g y S k J s b C t 6 c G 9 u V 1 Q v d k 9 h U l U z Y 0 Q x U j h V S 0 p P c 2 k 0 K 3 R U M i 9 Y V W d 3 S V Z S Z m d O W n h G V E Z x a n I w Q j h V d D c r b E F p U U 1 1 c n l E R U V X U U N Y Y 1 h z e E 9 k a T d z Q 2 o z V T B 2 Y V p T O F Y w R H h O M j h Z L 2 5 o c W J j N V U z T D F J Z l J j R z d X S 1 Z J e G t z S G Z j V X B l S G 5 z K z k 0 Y V p y O U 5 M T m 9 Z M k o w K 2 g y T m F t M 1 h q N E I 1 W H V n O E c 3 R X N l R 2 s 0 Q 1 p v V E Z V V k Z K b X M v U m Z L c 2 N K R H Z l d E g 1 R U Z u e E J G R n V 6 T F d 1 d 3 l F Q l R u T 2 E 1 K 0 t X Y 3 F C V T l x N G h 0 Z k p s K 3 F H a T Y 3 c H o 3 N 0 V w M 0 N w d 0 l P c j N Z a 0 x H Z X B K Y m h u M y 9 0 b k 0 5 Q 2 t l e W 9 Q W l d 2 U 1 h h e m d x b m l F S D V 0 d m g 0 Y T N X N j V H d y t 5 d 3 p q S D k y M E t M T T Z p d k 5 K b k g x K 1 h T e G x M R G 9 J Z 1 R F Q T F N N D R k N T l 2 a W x 2 V n N S d l k 5 S m F O M 3 Z V V G R 1 Z G R R Z G h P c C t h c G Z h T l M 2 b T l 2 S j h u L 2 s 2 Z 2 9 w b E V a M m F B b U l W Q 2 d J L 3 g v c T F P M W l L T D J x S F p E c E x r S U t P b G 9 p K z F B W n J G N z g y Q T k w L z Z T a z k 3 R W 1 0 S k F i T l Z x V 0 N v W G 0 y T 1 E y V j l R e l V w N U p B O D B B T F Z x b F l l S G d E S j I y b D F j b 3 J J e l Z 4 S l A 0 Y i 9 p V l F U Y 2 Z 4 W D g v W F N U c l Z q V n l u b T k 5 R 3 M 4 Q 3 J y e j U v a n p p N T l I c W F N Z n c x V E 8 z M z V S N U p o d U Z G Z V V L Z k h K V T R P R F h R Z 3 Z L a k R u b V A v S l Y w S W F M M U N 3 M G U 2 c D U y T 1 F 0 Q V A 2 T D B 3 R y 9 J b l h M b V l 6 e m t z c m h 3 M W 1 u Z j l F L 3 p u O U t t d V h I N 3 B F Y 3 E y c z l m S m h X N 0 x t Q S s y R G 5 n Y m g v U l N O T T B Y W i t t M 2 8 r a 0 4 w Y z h l d E h H M k t L R 2 9 W b U x x b j F v c W V z d j R o b F E 2 e k o y e H h V S 3 p i V j h a U 3 R y Y 2 N i a W c 0 c F R l M X F S d V d O e X B y Z 0 Z P V E l 1 O W R v M G l z W l l F T z A 1 W n p C T 3 J x a D R E d 1 k z V n d D e S 9 U Y l J H Q 2 0 0 e D c y d 3 p K e G 9 Z Z H l E e H c r Q k 0 3 W W g v d G Z p e S t M R 0 p 4 V 0 c 0 Y m t N V 0 Z v N 3 l O N n Z h M S t Q V 1 Y 4 U 1 l k W G l P a U s x T l c w M E 9 X V D N I M D J L M m N Y W m N X Z j J w c z h m M l U 1 Y m F h c 1 l n W H B o b k g 2 c X l 0 Z 1 F u Y 2 l O Y j g y U n J N U l p r d n l i W X V k Q 2 F t c X B w R C t w R U 5 D N 2 t v V z V E a 2 d M S j k 1 a l h v d 0 V x S j d J Z G R L c k p n a 1 k 4 e U h r K z F v W V N 2 L y t p S F h s O E t D U m 5 B T l R S b 3 B E b 0 R u S V l h V E w w e H F H c n E x S y 9 v b F Z R O T h U d 2 d Z b 3 Z Q N k 5 0 U D l W R l g 1 T z B O Z m l u U G 5 T W T l C M E Z a N C 8 1 d C t 6 a l V J L z U 5 M X F U T W t S T z d t a k J C S D V F a E 5 X d V Q 3 b n F k W W p 2 L z B p M T B R a T J Q c y 9 R b T R 5 S F d z S F p E N T Z s O W h i Z n R u W G Q r V l M 1 O F A y e C 9 y W G g x a D N W S D F 6 O X F O d l N t M T Z o T k t n a y t J a X J Y W X F S b 2 1 x R 1 l x O X l k d y s v e k 0 3 e D N 1 b U d x T j d 2 N 2 V S Z 3 J j b U h T c m 1 Q M 0 V w c 2 U 1 Y m 9 q d 2 5 u c m x w Y W J q e G V h N m Z O Z V d B Z m V W b n F G Q 3 c v N 2 Z 6 b 3 R t W V g 2 N j U 4 M n J p V 0 J X e F g z M j h k Q 1 d W b D V W M W t F d U 5 t e U 9 Y b E M 2 U m c 0 e F B E M U Z Y T E l i O F F S Q z g r Z 3 Z x T F o 4 R V M r M X l 6 V l F O S G F N c 1 l V V 1 h q N z h S e H F X Y 3 R s S 0 h R b k 1 Z Z m R j U V l X R F V x V G 1 B Q W h 4 V F d N c G Z h S 0 o y T m h U N E c 3 N 0 o x c X d J R G 9 0 O V B H T m N V M W l E Q 1 p K d X h M Z m d T Z U p q M E o 1 d V V r N T k 4 a j h u V 3 Z B M 3 h E a 0 V Z N T g 1 O T d 5 M m 1 3 R n N 3 O U d p V H R y W l B F Q X M 2 T U R s U G x j a 2 1 s R W x T V F J Y W l c 4 L 0 s 3 Q m J I Y n R m S F B a V 2 l M e T Y x e X Z t e G F p S n p k Y V Z Q V 0 N 0 T y 9 U N X V I a E F j Y 0 d M S F J T W l p 4 c X l a c G 5 r Y U 5 q V W U 3 a z J u S X l o R j h m U G t E W F Z M M H M x U j N w b m 9 J R V N w V D F n b 0 Y w b m t Z N H Z H N F N m K 3 B 1 V G x S a 2 9 5 S 0 8 r d V V u T G N O Y m l S c F E r c U s x d G V Y Z k J y b j F t O E V Z N k 9 i W F B L L 3 o w c G I v Z E t H b W l X c T J k c H F W R z l B Q j R m d 3 V o Z F R m R X h o c E 5 0 T T N 6 N 1 Z X e H h q S F d 6 V E 1 0 Z 1 p P V k x M T V F S N i t S U V F 2 L 2 t t Q n R 1 Y 3 l j Z G E 1 b n J x T X A w c 0 h m N 0 h K U G h m W D J 0 N F U 2 N z F V V D V D U H E 4 M U k x N l F N W W o v e H R t b G 1 s b F B i Z F d D V y t m N k N 2 Y 1 R T d U Z a N 3 Z Q N X h 3 e E R h d n d i Z U N s L 0 t R d k 9 N W G Z m U D V B Q X R w M U p O U D l p T m 1 R W H l w R k l h V z h j S H J Q Y 2 w y M m F l M m F 1 d E 5 a b j h T M S t Z d 0 h a T z h 6 Q l J z W k o 3 Y z l K b 0 k 2 S m E y Z 2 t V U G c 4 b D Z Z V 1 U 3 R 0 I y b D l t M 2 Z a b z Z k a 0 5 V T H d 6 Y X R l S 3 F S R 2 o 2 M U d w Y k x S V V h n b 0 p O S G J r W n p L L z F z V G R E V l F l Y T J p R G N a U n d Y U U 1 K T W 5 0 N G l 6 T T h L V y 9 U R X V h b k 9 l b 2 1 X S m 9 1 a 2 t s M W 9 V Y 3 E w N j V D O H l w M k g 1 Y z R L e j R P W X J i T k R n Z z M x Z n F 6 c V N I T V Q 0 b H B i R l B 0 Z n R p V z h E U m U 4 O H Z I Z G l 5 d W d Q b V p Q d U M y R U p B T 0 V n e V V B a z h Z O X d R c m Z Z b D l X d k Z h V j h Q Z G M 0 e n V x d z l m Y V h D R 3 p I c n A y e k I 1 Q 2 N 3 Q S t L c U I 0 N k V W N 1 J C b E 9 P T X p N c z R x Y T F a b 1 Z U V j d I V z N H b U s 2 Z V U 0 N 1 Z l R l R Y Z D V z M j Z l V W g x M k 9 W M 3 d s c n Y y a m p i S D l H b l V 6 a H B a T W U v a m o r K 2 N z d j h N d W w w M V Z Y V 1 R X W T F T Y 1 N w M 0 h 6 W X h H b E 9 N N 1 N t e X V M R 1 F v c 2 l N U 3 l M W X h X T X R U a W s 1 e T B w S V A z a V F M Q V d x Q 2 d i Y U h k a j B M O W 1 k a W d q c E l L Y T R q U m F Z M m J t e D V t M X p J T 2 V h T H g 1 a y s w Z m R Q R 2 F P T m l r b n R q c z g v Z 0 9 Z Z G t N T 1 k 2 c n N N M X M 2 c 0 N 6 Z k t n V F V v Q k V 5 e T d 3 d 0 x R T H p 3 d 1 p t O E 1 W U E 9 P Q 3 Z z V m s w R E 9 j V D k v d n o w Y l U 3 N n J O c E J E U j I v S U 5 1 R 1 V a M W 1 1 M 0 I 4 U 0 h F K z J u Y U V q W m p v Q X p z M H Y 0 Y k 1 D d 0 Y z R 3 V 1 Y k d 0 S 2 d D W E 9 2 a V R q b 3 d M T T l k c 3 l C d U t p L 3 B x V 1 I y c T V 0 d E 5 M Y 0 c 3 U V F Q N z B P a V B x c l J y e m l j b C 9 6 U 0 c 1 T l k v U 0 I y Q 3 p E N n N H Z m h C a W Z M Z D N S V V V n e V l p R n B h V 2 1 6 c 1 J I T 1 Z 1 Q 2 M w Z V l X S l J K Y 0 J G c F J m b F h v R H Q w M X F H S n p S V 0 s x Q k l M M k t T V E g z W G V r U 1 V 1 W m 1 k c y t p a G x m Y T N 2 c U N S Z j d F S W l q N U d v N m s 4 d j h s M W M r N m 9 M d T h m M 0 N w M T Z Q Z n c y U G Z t N G J r S F B i W H p 6 T j d i V 0 5 O T 3 h I N 1 d i Z X h u d T B X c k t J d F B S c 3 A v Y W p Z K 2 9 M c 0 R i Z 1 Y x Y 0 9 S d z I v e U d D R 1 Q 1 Q 0 t M d C 9 B c X F p W V g z b U h N Z F p 2 T z R F c m V J Z G J N L 1 B Y U 1 M 4 Q 3 p o V W d T Y k R x b D R 5 Z D Y x R U J R S E N p d 0 V n S W 1 P T j d M O E t x Z 1 Y x O V h v O U l 6 a H d h Q y t W b 2 J X a F h P U n E 4 U V V Z c W N v Y l p q M E t p d G U 0 R k Z p N 1 d J S U x 3 U G V v R V d a T 1 p R N z h y N 2 g w S 1 F 2 e D E 0 d n B s Z n o x b n R o Z G Q v S i 9 I N G Z G Z 0 E 3 L 2 F q d F F V a z l N c G h H V 0 V 4 M 3 F U e n F 6 Y V d Y a V d u L 3 Z 2 a H p X a 0 d X d H d H N W V B e j B 1 b l R l Q k 5 6 a z Z M U T h Z b m 9 N M j U z M n R U U T R 6 W F B L Y T Z O R T J M b 3 F T a 2 t K Z E d q Z X l R S 2 x H d 0 p y U n o z a G x K O H l h V 1 Y 5 S X Z p S F d U M 0 F V U z c r K 0 c w S F F 2 c 2 R p O V E v Q j V 4 S m 1 O b X N T M U Z T N 3 N 0 e k h V Y W J o O T Z T a V R V Q W s 4 d T N a N l o 0 a T V j K 0 J N a C s 2 N 3 d E Z H F q V G Z P V m N Z U U s w b n p H V m g 5 d G V J T 3 M 4 T n V R a 0 J U c 2 d V b V p y d 0 E x N V d U R W 1 n L 1 B 4 e U 1 m Z E d o Z D N y S C t Z a k p J M U l h K 0 x Y c T Z Q e m N 6 e W E z V E p j N l l Q Y 1 d U M 3 R y V 2 R V Q U 9 U a D l q c 2 h j R H Q 4 U k F y S V B t L 0 9 M U m V S R 2 4 5 e U V x W G J 1 T 2 5 r O X V Z c m 5 4 b G 9 z N 2 o 2 c z F V Y 0 g 3 T G N B U E Z p N 3 R T Y 2 R O a U s 3 O E 9 Y Z 3 h h S G d Q c W 1 0 M m R V d U 5 W b U J m R k 5 6 N m g w V E x X Y k t x d z l s S H I 1 S l J j W X R N V G d o N E t B R E p Q a X h L e m c v a V M 5 a k x H b E R Z a W U 1 M z V p M U o 4 Y n h W L 3 d Y M H B x Q W 0 x b E R S a W V R M G x I M 2 F r a 3 R J R T U 2 T y 9 M O G l O S E 5 E M l V 0 R W 1 q N m d S Y 0 V 0 W X J E T G Z I M E 9 n M m U r Z n R m b T F J e X R 6 M 0 9 m N m 9 h V k 5 j N W k 1 R l l k S k x K c F g 0 d 2 l h R 2 V J M m t X U k t v Y j J q V E Z M V V F w S j l m d j E 1 U 0 1 m O C 9 a c z h k T X A z U T Q z M k R r a W 9 2 e V l W d W N r Y k Z K N k N q W X U x Z D F V Y 1 h T W V d i U 1 d l Z V d X W U V D c T R 2 a m 5 q U E R E Q y t 6 T n R I R E o r R G k y d W l J a 3 B Q T T d X U n Y 2 T 0 t T a E k 2 T T I 0 O S s 3 M l h j W U F n a j Z J Y j R q N U t X V W U x U z I y Q X Z I c j F 0 N T Z a Z 1 V J c m I 4 c U Z p Z 2 h m R T Z k c m Z X T 2 9 D a i 9 E Q T R X K 3 l E R H V I R m l s W m J 6 L z B s V X o r Y W d n U m Z N e W 1 U R T M 5 W U V q T H p O Z W F 2 S V V I Y X Y v c l l s M 2 1 t M G J w a 3 B 5 Z T B t N k F N Y 2 1 n N m k 3 K 0 9 m T X V N T T h R Q 1 J J Q z V w O F R p L 2 w 3 Y U V V d m 1 y e H B P Z X F H c l V D Q 2 Q v d j A 4 Y T h m K z Z t c U R T e n B X T U h G c U w v R 0 F q U T I r T k d Y V n p m R 1 E 1 N T V 6 N V F L Q W V L e X B 5 M n d 1 d m d Q S G w w R m t K N z F B Z H h V V j d F Y n R 2 M E g r d 3 p 5 c 0 l V T 3 U y T 2 Q 1 O H o 1 S W h N N U l E V 2 x j S V d U Y n Y 1 T S 9 T U H J Z Y n B V V m 9 O Z k V 6 U G M x M 0 J 1 b U h k R m F 3 Q W Z i d E 1 E N 2 Z Z Y 1 p w Y 1 d O Y n l i d m 9 r b 3 B Q e n d k T z Z j e k x U Q W h U O T l r Z k d l b i 8 y a z g 1 N G t u d 3 h 2 Z X g x N U 8 w M H J H V m R Z d k d a a G 5 o W T h x W U V y d G 9 I Y U 0 z T z B M Y k 5 U W m E x V k d r a k Z 4 Y l R L d F d T T k 9 i d D N J N n h x Z n R H W U E 4 U H B n d 0 p h V z g w e V B O N 0 0 x a G J I U 3 h V Q z J 1 N E l o b 1 d B a l V D Z 0 x J a j U 1 d z l H Z i 9 M c 0 9 3 b m x F N U R L M W F J V 3 B y S j Z a N l V 5 c 3 J P d 2 t X V 0 x L b 1 U 4 Y X h Z K 2 N Y c V I r N j R G b V Y 5 Q 3 h k Z l V I b T h n Q j h 6 e j J j d S 9 h U 3 Y r V 1 A 3 U H R j W W c y R 2 d B N y t x N 0 x y U E t J U T B U Z z Z q S S t z U U J L S E Z V S S t C c 2 g 1 e E V O W E h r S X h s V k p l Y 0 9 0 S T N X K z V L b D I y W V R 0 M m 9 U Y m R h L 0 J L N z V O T G F z Y 3 d 6 c 1 V Q O E N h b G F m Z k Y z O E p m S U F C K z N D K 2 9 p b 0 F j b 0 t G S D J 5 d l Z y Z T B r d T l t W m t w b m V r W G N h d 2 9 D Q m Z p W V Z L c V d E e j Z O M U s y Y V F T e T B I Y m N R b z F D c V h u M m 9 l T 2 l X d z F h b 2 F v d W Z P S m Z u V X N 0 d T c 2 M H F s d m F n Y V Z q Q T l G V m h V V V d r R F B 5 V F F 0 M k h x M n F G b W E 1 V m o z M k R u a T d 2 M 2 1 L Z l o 2 b i s x Z 0 V T T 2 J G M 0 h 5 c k k 2 L z h x R U h K b V d m R 3 V n W W J N L 1 h 0 a X V 2 N W F Z R z Q w M z J 0 d 1 h P b m V Q b D Z 5 e m Q z T F B Z N 0 J G R G t a O F B E S m 0 z U D B x Z F Q 5 K 2 o v N T h n c G U v c l J t a 0 V 6 K 2 k 3 S 3 d m N n J q c X R F b j F Y S 1 d m d l B q U 1 N D W m l y b 0 R Q c 1 k 2 Q T Z o c n B K W T J j e k p u M D B x T l p 4 U X E 4 c z d V b W 9 s U X V U e E M z V T E 5 Y z h 0 T H V R Z G V r M 1 B W Z z c v Y V d a M l h y R H B D O X d O Z 3 A 4 R m k y S n l q T l k w M W h R N G k 0 c W x I b X h o R l p Z a n R h Y z R x V i t r Z E R k c k J X c U R V V m Y 0 c F o 3 M D F J U E F z L 0 R z e l N J Y V g 2 K 2 R L b m t 2 S 1 A 4 W F J D U G 4 4 c G h N S E 8 0 c G J q R 2 l R Q n B k O D V s d m d X R E t k M k N Z N l V y N U l U d l h 3 N 2 Z z W D d W W k p O M W 9 H c m F i d D B J M F J x c G h E a z M 1 W E t X Y U J 3 Y V V a U k R H Q 0 V l c U N q b T V P c k p X M W 1 T O H B N d n c v V 2 J D O E d 4 O V E x T m o r d W V p N U t p c m x y b X E 1 R H B O O V Z M b H c 1 O X h N a U g z Y k x D S E 4 z e D d z c k c r O W Z 1 d W p S T W Z q R H c x e T F W Z X R z O V h y Y l I 4 O G p N K 2 R u e T l O R E U v Z 1 Y 3 b X A w K z Z F N n h z a z l O d T E z b W 4 5 R 0 N M a j R Y M 0 h Z Y z V w U k x D a l l Z a X l F b G N V V 0 p S W E N u S U V 6 a j N l V 3 p 6 T m Y v O X h r N m t z V z d 2 N 0 h R b l Z B M E s 5 V m t 1 d T Z 6 Z W 9 z S 2 h V c W l V L 2 4 1 O V d p S j F l R l E 5 U k Q 2 T 0 1 u c m h w R z N I N G N 0 M 0 9 1 V l R I S j E 5 U 3 J p M V h V S k F x Z 3 c v d W N H a m t W V k Z u e W N V Z 3 R Y T F N I Q n V S V H Z t a k s v d V Z X d l B z S D M 4 a k 0 4 V T l 5 W D c 2 d 3 B a N k 5 I U n J h e C t W d G J 6 U m V y W m w 0 b T l K d 3 l F Z 0 Z 0 S V p j N T F N Y l J J M D J 4 R 0 1 Y O W p q c H N v K 1 R J d F p z U X B E e m M z a F F C b m x t d 0 d 0 e V p m b z B q O G E 0 c k J p b U Z T b z U v V U l M U 3 p k a 3 l k Y n V o S X V 2 Q U p v W T d V Z j F n Z C 9 r a G V K a V N p d k p t W m J r O F l U W G V 0 W W s x M 3 F i d F o w T V k z e k t 0 S l J n a W E v b 1 V x c y t G S D F Z Z k s x Z S t P Y n Z R W m Q r S n h q Z G Z w T 2 J r M 2 p H M T B h a 2 F i V E R T V 1 Q w e E 9 1 O E V q R 3 Z D e l N 1 Y l g 3 e U p 1 U G 5 0 O F N q a z U z O G h C b 2 Z L T m d V W k 9 u S 1 o w Z k 5 J b T R V b T Q y W X F M U 2 R n M V N 6 R X Q z T U d 2 R G 5 D T E R 2 R 2 p W W k M x N 3 o 1 T 3 M w Y 2 R W R 1 l R N W d k b m o 4 b 1 p T c k R q b l k 4 O X d 4 K z J 4 U j U 5 V X B W e E J R K 2 1 Q Q m t z T 2 h 5 V 2 l 6 R E k 2 O T B P Q m x V V G x 5 V 2 J Q U U 1 v Z T J i Q m J 4 W l h p c E Z x N F F 1 U n F p Z k Z G b 3 M 4 S m 5 2 a W J y V j k y c X Z 5 Z X R m N X p 3 c 2 J r b 0 p E U V N 4 c H V 2 V E x G c D N 3 M 2 x h d V N P M U Y z U 3 Z u d 0 p G b n c 5 c z Z W R D R n U E J S R 2 R k e m x R Q 2 N Y c H l X T W x I R 0 w y V H d u N l M y M F Z D V W l R b 1 M 3 b k J l M l p Q Y W x X Z W l V N V p Z V G V U V k F N W S s r U 0 h m b V F 0 d G x h b D R V Q 2 t h Q T R v S 0 Q x U E Q w V 1 c z Q j V Y c E 9 F S 3 Z Y T 2 0 5 K 3 F 5 U D d J W T Z l Z 3 d k M 1 V E Q m Z 4 T S 8 0 a k Z y U X J h S 1 B j c U N 0 b z R M T G c 2 S V Y w Y l o x c 1 h P Z k N I R n d u U 1 N Z K 0 R R V W N l V 0 h p L 0 l Q c X J U b z d O M n d N K 0 h P W F F h c n l U b 0 l C U G l 3 a j N U T H l X c G 1 S Z U t H K 0 5 F b E U 2 V 2 M y e U 1 i M C t L c G t 0 Y V J z M F F 4 a E J C d 2 4 2 e k V F b i 9 a c E V Z a k h s Z G t E R j c y d n l 4 b 3 c 4 R n h S U j J J W X F o e G Z I b z d W Z W 5 C Z U s z N C 9 j K 1 V j M n B a T T A 1 K 3 o z S E F j b H J W M F V i S n k w c X F X Z k t u Y m 1 S N G 1 o O T d W b V N I d i t Y U W R t b k V Q e n l p R G h L Z U I 3 L 2 V I V 2 1 R R n k v T z F F Q 2 d G e D U z M 1 E r U G w 0 V T g 5 V k M 2 b X Y r O H c y d T d V T 1 p w b G x n N W N K K 0 l M a n B M T 2 p u N D B G Z 2 4 4 Q W x G T j B L M m Z l N l h 6 U F h a R j V Q c m Y r M U V K Y V F 6 S m x H M k V 6 e D Z Z d F h G Q j F 6 d m Q y e X V v R W 5 n N E R 6 a n Z C Y l F w e F B R a C 9 J d y 8 x M D Z v d W 1 J c E l L N X h M Z V Z T Q 0 x y S 2 h t M U p G a G R S e V N B a W s 2 d G h 5 M U g 3 L 3 p I V G R B e l h R W H F X S 1 h z N 3 Y x Q 0 l i W W 5 E Y 1 R s e V N R N V Z U R 1 J y K 2 F w N 3 B h T F c 4 N m t Z T V B J W m p 1 Z X F m N F F U M T N V K 3 d x S n M 5 Y l I 3 O T h h Z 1 d p e W F t N m o x R F A y W U o 4 S k J w V D I z N m Y 0 c U F L b X d M N D d k W l N Z V X N F e F N I T G l 6 T T B T a n l Q N 1 F i d U 1 O T V B L d 2 9 H M G t J c F d W Q X J t W E x B U W N L S 2 J K V G Z 3 Q l N u S n l X Y z V m O D B D d 1 p 1 W X A y Y k R Z M F d V Z k N x O D l J c 2 N Z T E F p S k 9 E U W h C Q V F Z R T R u U 2 t 6 e H d P a X Z K c E t r R l R i N F J C Z T g y Q 2 8 w c 1 d Z V E l n V E 1 n U E p O V F g x Y n J O b S 9 o U U J q M 1 d F K 2 V G R j h F O F V 2 c k F a T E k z d T V l c U o 2 V H N t N 3 l s R 2 V 5 V F c w S E R F S 2 8 0 R m t l Y m V Z e E h h b 0 N z c D d D d X p F Q 1 d C N X R n c 0 I r L z J O V U R P a U Z x R 2 F i b E d M a W d P Z E l B Z 0 J S M D N w c U h n O W 1 i N k p x W m 9 Y O U 5 3 O V Z o a m J r W X F C a V F y a 3 R 3 U 0 R 5 R U J P S H Z F Z j d w O E h E U X p B S E 4 y Y m 0 v Z U F O Y k I y M U V r R 1 V V Y W c 0 R 3 V p e U R t e m 9 4 N z F u M k d r U G 9 K W W R T Q W x 5 c j N D M T B D N m 5 a a G l N Q j l M U i s z b k F E d j F n R 0 l n Z 2 5 w d z d z M D J L b 0 J n R U R 1 V 1 J C Q 1 h j R j I 4 N D Q 0 S W E 1 R m x G d V p q R V F i Q V J I W j R O W E Z E b X B Q U G J M e k 5 h Y V N a T W V N c T Z N Q l R I U C 9 1 Q 2 o r M k R q b n F M T T Z W S V V P V 3 l V e D J Q d U V U R V Z 2 K 0 l h e l F O M j U 0 c X k x N 2 d r R l Z H M X h a d m g 5 S D c y M X Z F R X V J Z X B C R k h Z M D B M R z c w M W J W e S 9 X c T V C a S s r O X R V e H c w K z Z U L z l y R D F Z L 3 N n U j d x O W d T c T k v W H I r T V Z t Z 0 9 I V 0 1 O U k V k U 2 Z I c F h W Y n N 1 S H F p Z V N G Y i 9 u b X p n Z V d H U X B n N H N Z Q W d V U k t 1 S j k y d l B 5 N V l n M m J T d 2 V 5 S E t i M 3 J V W l h a b G t S d z V S d 3 l S T 2 4 y T m Z M N l l z U 3 Q y O F R S W W 9 l T G o 5 c W 5 H a X B N Y n J n T V F t O G V W c E 5 W Z G N 2 d 1 h p T k F p U 3 Z o T F R w N X R 1 R n N J a j B q e C 9 y N 1 V G R W 1 p Y S 9 3 e U d l M 2 V J M k R G U X l r U j N x Y 0 l y S D I 1 Z 0 J C R n J u S z N H d E s 0 T E F R O D l v b X V z b l c y S E h t b E g 2 O H B D U F V h T E l 0 U E x s M l R 5 c V I 0 d y 9 G V H I 5 c i t w O H Q x W W h O M j h y O W E 3 e H l 2 N D l B e j R 0 Z F l U R l V k M n l n d U t i Z n d Q R H l h c n R w N V N Q R l J L a X B u Q 3 k 2 V E 4 y O X g 1 b m 5 H U j F B e X Z Q Y 2 5 v b 0 F 6 T i t Y a 0 U v W F J L e m s y M 1 R Z S D V r Y l d 0 b G Q y c T B z R 2 p H O D J H e n F U N X Z k Y W V K Y T V R W D Z r b i s 4 M l N 5 N 0 p x Q T Y z M 3 Z u M W x m c l A r N E k r V n B 0 T G o w N k J G e k g 0 V E 1 W K 0 J F a m x F M W 1 y V G t Q b X d 0 b V N L O D N 4 e m Z y M 1 R v T 2 l m b H Q y V E x m a k E 0 b W 9 w Z z Z K R V J X T G p X T G 1 S U m F C U 2 Z 0 R 0 F v W l d p S U Z l T U V C M 2 d w N D V s V n l 1 N T J O M X V Q c n R w d 2 5 S N j l z R T l Q T E p 0 V 3 F K R j E y Z F V y O E U v c G R D R 0 Z Y W G R 6 M l l a O V N r N F Y r O D J T Z W V J V m V w e H V N R l h r b z d W b V d v L 2 V V Z V N a a k N o S 3 Y x R z R 5 Z D N V R n V i Q l h P S 2 1 2 K 2 V 5 d H E v T k N Q Q W 9 P Z 1 Z 4 e m h q Z E 9 j T z Q 0 Q T J r M H Z 4 T U k 2 N 2 l J Z U R F O V V K N H V m Y X h K c E Y x W G l j S V h k e W h H Y 3 V s d k x l b F p N M j F q b z Z C Q n V n W l R D c k R Z Z 3 h Q R T N m T G h p N j N l b m Z S Y T R a d H R E a 1 J U b F E y b G 5 z S i 8 x M 3 B v c k 5 4 O X l J R F p 4 W l d 2 Q V V F a j Z J T T h 1 M 0 x 5 N i t 0 M j J I c m c 1 U k l X Z m 5 I M z V T Z W x P R 2 M 0 b W V Z Z H p k W D R D b z h K S T V E W E Z K W E U v S m V F Q k c y T 0 l Q S X d j T 1 h m W l F i W H h T S k J Q K 1 N O M 0 h y T m t 5 R T A 1 Y j J p R S t O e m t T Z F R G e D F v N U 0 0 M m N M N U t L T V c 3 V E 1 p N U x p b W V h d H Y 5 a X l I b D J X M l R 1 M 2 g r Z j E 1 R T R J U m 5 h M 0 d x d W V k Z D M 0 b 1 J r Z 1 g x O V Z U V G I 1 c 3 V u M E d U b 2 d z Y l g 2 N T h t L 2 x p T T V i c H c 5 Z E 1 U T 0 9 H a 3 p u c k 5 B c T h k V 0 o 4 M H E x Z E t z c F R 1 U X l x U 3 l Z T k N S O E R q W V V i Y 1 V F O E g w V F N a N 0 9 T d U J o c H Z 1 b 3 N v Z E s z R D E v V F I x c G F t a D B R c W 5 N Q n h T M n F 1 W m I z U n N 4 K 2 h Y e T E 1 e W x B N E 9 q a m 9 1 d U x J b z V T R l R P M 0 t S e E 5 Q Q m N 6 W T N V W W R 0 R 3 Z B d H J 3 U E 8 r c 3 F k c W E z N j l P a 0 4 0 d z R q U 0 F q d 3 V u R X Y 3 a X l j M 2 Z k a 2 5 u N G t w N 0 Z Z c V R v R U 1 k c H V L V m F O U F Y y U 0 9 Z T 3 p E R T h j Y W p Q U U t i M V R q S z d K Z F Z X e E t U O X o 0 N 0 d q R W c x a W o z V W V i N 2 h x Z T J u d 2 c 1 b U 9 y S W F y U T Y 2 T W 8 2 Z W Q 5 a T l T b G p M b D N t T 1 g 3 O X J l c W 5 j S 2 1 0 R l Z Y Z F o y c G F v U n R I e H p 5 W V B r T 0 4 w V H h x O C 9 i d k s y Z 1 c 4 W T A 5 U 2 0 r Q z d k M E x H S 2 F F V W g 0 S 3 R W N n N z b k R M d 0 0 z T z U w a T h 3 a 1 F j R F h E W W F y R j d C U U N k c E Z u M n B q Z k N s N T Z S Z n F Y Q m J V Z E F 2 d j E y Y j F M M 3 V z N E x 0 K 3 M y a E x t S 0 1 N R T Z r V 1 Z t M k h y T m 1 B S 2 N z O G 5 n Y 3 R Y S l N K V D h Z M m l E a V E 1 a k d Q Y V E v R 0 l N V D N o T X Q y O X N N O E p F W G R x M 3 J Z c n M w c k 5 6 T l p L Z z N 5 N X N G V C t C S 3 d x d W k 1 U 0 t t Q j M 0 Z l g y c k d j V S 9 6 S 1 E x Q W 5 G d E 9 t d 3 N j Y 3 E x a U 9 h M j M w W E h u Y l F i Y n h m b 2 8 x d 3 F y c E J a a T V C a D l q Z G N F T E d U V 2 J T W H U 1 V H E 5 R G g z d k R I a j d N d X V U Z 1 V M a T R V M z R u b U N 5 d j d H U z A 2 Q l F p a 3 l s V G p a V 3 p j Y m F t Q m k 3 R W V 2 a V V Q N W h T V n h 1 T 0 5 U M G N 0 Y j R a Y 2 0 z V 3 Z T U V l H Z 0 4 1 S j c v a T V I a k J k Z H k r K 0 9 P d 3 g v Q m d C d G J t c W 4 w M 2 N i Q z Y y T 2 5 y T X N y Y k V G c S 9 Q Q m 9 a L 3 B Y Q X N Y M l U 3 W j l U N 2 0 0 Z V V O Y m h k e F V 4 Y 0 h I Q U 9 K Z U F w M W J j Q 3 p q c 0 1 s M T J a Z U x J V H Z m N T F L Q U 5 O S l A 2 b 3 V K d k l y U G t M d l B j b U J Q b D N l R F N t b m d z e F d m b n h G Z H Z W T m x i W W l Y U D N v U 1 F x a 3 M 5 b z N Q Q j J 6 T W E v b m w 0 Z U c x e k R n Q l R y b V N t d H Z a S m Z z b G V T Q 0 w w U 1 R 1 e U x t T 1 l i e E h a N k p j R V d S a 2 h 3 T k d p Q 2 V S Z H Z H a F J h S 2 9 H T i 9 o Y k t t d D A 4 O G h l Q T R l L 0 p 1 c l d O V z d i M j Z E M X B N K z M v Z l R t a k 5 3 Y n l Y T 1 h k K 1 N Z b z J i e E J n Z k 1 Y a 1 Y r Y T V I M T h G b k h T V G 1 m M E N I V U p o a l o r a 1 Z W c V Y z d E 9 E d 0 p E K z F X W E 1 s c n R Y a F B R R U F a e G 9 k Z D Z w M T h N O G d P d n E w Z m k r Y 1 M y c j k r d G J G T H R C a j d m d U Z H Z n F w Q n l R Y z l l R 2 Z C c k 4 x e V g x Y y 9 M a W J s Z E 8 w W k c v T G l u V T N i d U x O S E Z Q a n Y 0 S j J x V n o 0 O H k 3 U U 1 S R i t H N C t x d T J h W G 8 y N m k r d S 8 r Z W g r a k V u N X B l M X R r Q m d S R U t Z W C t s e G d v Q n d B V T R m d n h o a k d s a 0 5 O T 3 h y R k R M e k h X d m M 5 T G U r Z E h i c 1 h V d U Q 2 O U l y M D B I R k h t R T I 5 d k N B e F E r c 3 d h U 3 R k c 2 J 5 V E 5 r M 2 t 2 e F d Q W k J m T X l U U 1 l 1 d 0 l n a m 9 w W k Z t M m V U M V F 0 O G o y c l p 1 M E 1 0 e n l 4 Z X J h b V Q r c G p 4 S T g r Z 0 9 t M F V E c X d a Y W p 3 d 2 s v Q l h s M j h U U F h a R 2 t L M l Y 1 d n J B a E p z R 0 d y e V J z T k p 1 M 2 5 m Z 2 Z U W n h w T k p 2 Y k c v Y l Q w e n F L c X F J b 3 J U c W w 1 c W x E V U d O T 0 t Z b 2 F Z N T V T V l M x S l V U V 2 x w c H k y a H R a U U 5 i Z W 0 x Q k J C a E N v e F J w U V l U a m 1 x a E d o a l R F e U 5 N Y U V J S W 5 u O T M 3 W G V 0 Z D d 2 e j l y M 1 h 0 Z C s 5 c j Z 1 M z R m N y 9 s W X N u d E o v R G 4 1 T 0 Z o N F M r T E V 6 b C 9 a O S t 0 d U U 5 a 3 V s N E Z y Z 0 d M N T V S M G p B e m M y Z j F C O V F H b l B G N k Z S R G 0 3 S j A 3 e E M y O H g v Z 3 I 3 O G F 0 e l I z L 2 1 x T z R G e V k w S 3 p J T l N W c k J Q a 2 N h d U Z k N 0 F U U 2 J L e E 5 n M D d u Y n c v T 0 5 G T F Z q T V F j Q 2 4 z Q k p 4 T 3 F r c k p W Q m p V e E 5 1 V 0 l 4 d X R 1 O F g 2 U 1 Z t S 2 E v a 2 Z G c 2 t p Z 2 o 3 S G 5 1 Q 0 5 k M H o 5 b m N k Z 3 N k V H p H R X k x c G s r d n p 1 a X d a L 0 x M Z k J 6 c W E 5 Z V g r S j l H W H F m N k s x a D V u R n F V K z k 0 Q 3 p m U j N z c y s v V E Z 2 W l Y 5 O W 1 H d G Z E M 0 F S R U l L U z B y Z F Q 4 N X B u a G E 2 T n k 2 c G l k R F R T Z n Z C b k E x U l B N R G F o b 2 V N U S 9 C a l J u b z h Q U U l C K 3 p s U H l I c n l I W k h l e F R a Z U Z t a k U 3 Z X N H e G x O S 0 o 0 M W w x R D R j d S 9 F c D c 1 Y y 8 0 U E F B W m E 5 V 3 E x Z z J u O F R K N W F p T l F Y Y 2 9 m e D d z a z V O Z U 8 w O W h n R E d Y L 2 F 0 c W Z x U 0 F T S G o y d X J z U z V B R 0 V 2 d m 9 u d D d S Y l E 3 e U c 1 N E x x Q 0 c 0 a D Z C U G 1 4 b 3 J H M F c 1 U G 0 v V 1 V k U z U 5 Z F V 1 d n J S c 2 F D T j B v S H h 1 M U I 2 c D V u T m g 5 O G o 1 U n V H e X J x W G 4 2 R k s 4 R D F q V U 5 s Z l p U R j F y N T Q y W j U z c j A x R H V V W k h u M l I 4 c D F s S V B 0 U 1 F M a T V N U k 9 L Z X J k Z l k 3 d k Z 1 Z 2 9 T c l V J a H F W U T Z C N m Z Z M 0 g w L 2 V m U 0 9 z M T N q b H p R e U x 6 b G 1 i N m l Q W F k 4 V H V q Z z Z M a j g 2 Q W Z W N 1 F r T 2 Z 6 U G p a a G R D Q m p G W G p N U U Z K K 0 s 5 U 2 9 l c V o r R D Z j N T A 5 d 1 N u Z U o v Q W t X V k p l V H h S d k R 5 S 0 J 3 e i 9 C Z H F O Y W 1 4 U G R j M H N x V m g 3 Z n h Z K 2 g 2 M X N Z d W M x Y X F j S m V L e k 5 u b U p y S k J w c n k z U U V I U j F z V 0 I y S 3 h Y T U F W Z F J O T 1 p 6 R G 9 k N F V s W T V p U 1 I 1 U 0 N w S F g 2 Y l Z M T X U v S 1 h N d V p s e n Z r V E 5 G Z 0 N 6 Q l N p V k 4 4 c n h x W n g 4 U G 1 Z d j Q 5 T k h F R 2 R m Z D J J T m J u T D B F e k 1 z a H V W N m Z H K 1 B v Y l Z X U H J N N k l 2 U H I z M V B J V F J y d l M x d V M 4 a G 9 r Y m d 1 e j J E V E N O W m 1 p M D h t T 2 R 0 c 2 V W R V d q U X Q 0 N V J E S E c w Y y t O a z h F c k k 2 Q 2 o z b k t 1 c 0 l V N 1 N v V 2 V F V z F m V 1 B B a T J H U i t t W k 9 0 M 3 h P S X M 1 S 3 N r V 1 p J Q 2 9 O a G p q T k J W Q 1 Y y e j c 1 b H N B e m l U W m p P L 3 B j Z 0 R E Y k l N b X V 2 c G d T S 0 R V e j d 6 U V N O M U x 1 M 3 B H M z k w S U k w c 0 4 1 b G N 4 M j V n S m V 5 c 3 V r d T g 5 K 0 F W R 0 V h T 2 J y V 2 d 3 U 0 R V M l V T V V d J Y 1 F I S F V K R U t F Z z d I U 2 h 6 d m c x a k F C U 1 F T L 3 R K R H B E V n U 4 c 0 p u V E J t R U Z N e H h W T W l Q U j U 2 Z F o 5 W W x z O E 5 E c W J 1 S E Y z O F F h M m R a b i 9 Y T k V r M G l B N F h X Z G 9 a K 2 Z L c k h F N 1 Q z S W w 5 K 2 9 5 e j l v c m o r U G V F e U l U c 2 p u a j M 1 Y y 9 L S 1 V F a j R O V n V O R 1 o 0 c n F K e E 1 M V j B m O E 9 W c E R X V F p r a F h D d U t o M n Z 5 Y l R 1 b W s 2 M C t M M k 5 P S E 5 S Y 2 J i O T c 5 U G J t U H Z t d H M r c z E y N G R R U W J r S 0 I 1 c D E r e U h 6 N l d o Q X Z v M F Z Y L 1 Y x Q X R n N j N O N 0 1 v R n l K S 1 c 5 T m M 4 a k w w c 3 d Z d X p o Z X F v b k V I S k o r R U M 5 N D N H e n p 5 M W J n W D F X Q 3 Z h d n B Y V U N B T m R G b X N o Z E 5 Z M 2 l 5 T 0 V E Q U t x d i 8 1 R j h w R n d j Z m 5 j V y s 2 Z n Q w W G Z W W m p L c T B j N l d v b V R G W n h K d i 8 x M 0 J P K 2 h z c 0 p x T G 1 0 O F B m T E d M b X J j N 2 U z Y T F s V 2 9 5 W T V U b D N 1 d U E x T U p H T U l K L 0 x 2 c y t w K 0 s 1 N 0 N 3 N V Z l d n d h S m 5 m U W F m b m o z T C 9 k N l E 3 Y X Z 4 Q 0 9 0 Z 2 o x S j F 6 S H h E W j F U T 0 0 3 a U E v a l p 5 d W V Y W l d 6 d n N w T 0 R o M G M 5 c W k y N m x p U T l G V k t 3 d T N h a k 1 s d 3 h j Z E 1 v d 3 F j e m x H O V d k Z S 9 m S F N T S X d a U E N p M z l V N z R Y N F h 6 e F V q W H g r R n N q R z V R M T d B c 2 F 5 Q U N w e j F M U X h 3 e H h x S 0 p l V H F Q U m p M e k h i U G p N R n F O V m l i V H V 1 d m t h d D c 4 c U t j a X p B Z X N l b U 9 u e H J H c 0 d k M l h S N l J P V 1 N C U V F R d V l P O G R W Q 3 E y U H l Q a 1 V 2 M 3 p Y Y j B F T E c 2 b m N O S m d F R G J v c i t I e k 1 Q L 0 N 0 T l l a Z 3 p E M m 0 y R 1 d T e T R y e T R Q e E Z u T 1 J Q b k 5 s a E I y c D l I M 2 5 m Z k F E e m x j R 2 9 x Z m Z i e X h z S k N U a 2 N T d 2 F X a X c 4 K 3 R E T C t G e k d o L 1 d G V H g y d D h k W l h 4 Y m Z M b z k 1 W U 9 l M m Z k R 0 Q 1 T W I w M 2 U 1 M z F w b V F h O D N y Y U V m e m V M S D d L N U c z U z h V L 0 E v R G J m N n k 3 e F d n M U V 2 V W p h N l l n N z d B b G s v a U h m b k 5 m V H J C Z T d Q Z 2 x Y N 2 J u O H A 2 T j I 4 N T Z F M 1 Z l M W Z M L 0 V V c j B x b j B 0 a l R u Z H B W T 1 h x M m d K M C 9 H N G p l a k F w S i t v N m V Q Z D d W c k d z W F p F Z U Z M a k l j O W 4 5 Y z l Y Q V F z b X J u d H N E Z G d r e E l 2 b U 9 y V D R l b 2 5 y U G d 1 R E p q a X E x N 3 J l Z T N D b X Q 3 S 3 V 1 b W N w W k h 0 U 3 p 0 O F N n K 0 R z L 2 J u M l U 1 Q U o w c F R 0 b H R 1 b H V X W n J l U i t Z M F B R U V N 1 c j l I c F J E b k V P d U J Z S z h K Z 2 d x c n p 5 d T Z o M G E 2 S z h M V 1 p U V 2 o 2 V E 9 Y U n p V Y V Z h T l R C U F U 1 d 3 J C W H R h T G 9 n T U V 5 a S 9 z R z l o Z z M 4 O H B K T D l 0 Q U Z H U m F F U m t z U D l 1 S j d m Y n N F d n d Q c H R J Z k l t S X J O U n h z V 0 w 2 U y t W Z V l H e m F v T E h H S m N y L 2 0 x R H Z Q M 3 Z P T U Z 2 K 2 x 0 S 3 Z P O W x x T W p k U 3 l B V X h i N E 8 x d G N z b W F l e l l O O W U v O H N K T 1 h L Z l p T Z G p G a H Z l Y W 5 p U 2 c v Z X p V L 3 Z U R S t Q N H h P V G 5 2 M H N X S 2 V 2 M 1 p B W G J t e T F k e T Z N Z m p E c l g 0 a m 5 3 a 0 d p T V F G M U x t Q k F U Z C 8 r K 3 l I W V F Q U 0 l S O W x h a E U 1 Z n J h e k h G N V g 5 Z l c y U m 9 U R X h R T H N P b 2 1 k S G J p S D h K Q U 1 Q Z H R w a D d q b j d F a X M r N T Q r a V B J c z N o M E t J b m Z W W W 5 N U D d s c j N S R H l D S j B 6 b C 9 x S j Z o e l d y T H d P V k Z 1 U X N 6 N V h X O D d 1 S z h Q a G F W Q W R r Q 2 8 2 c 2 F O L z R z K 1 h 0 a U t Y W D V D Z F l l N E Y v c 0 R y M n R 0 d H B I U W 5 4 e U h O Z X Q w O G Z M V F N S V E E y Z 0 k z Z m Z r a 3 N V e X Z 3 S F h E e U h 6 V G F L N 2 h w e k N z a 0 p 1 O D l J a 2 I 1 R 0 Q x d G R i b m h 2 M l R x M X B Y c D F P S k N u Y 1 g v O X I 2 d H c w U T E 4 N X R W d m p y a 1 c x T 0 5 R S E s 4 W E 5 V U F J Z c V V 0 Y T h z d W l j S 3 Z K S z N S M 0 5 J K 0 l X N l p D d U 1 i U m U 2 Q 0 g x e k V Q T z J S c E U y N 2 c v d m 5 F T j d J Z 1 J R T E l D W E F R a 2 V j M U Z n R z c 4 L 1 h y Q j V a c W E z T i 8 5 V 2 x G Z m 1 v d H Z C O E p t N G U z d W U r R 3 h F U z l U d G d i U 1 R 2 M n N L U i t j b 0 4 v O U w v M j V 3 d E p w S m x Y Y j Z X Z z J W S m 5 N L y 9 h Z G g 1 R E k y Z 2 N i R V l V e G p X R T J h b G 5 W R X p T Y S 8 z Z 0 R h a j d S d m J S M T N B e l d Q c k Q 5 c 2 R t T H h X M D B Z c k E w d E t E a U V C b 1 l L R F J P b W V y M X J U U m V 4 c l I 3 a 1 F B V l l C c l k 2 a T J l V k 1 1 Q n l j Z V B r T U E 5 R l h 0 Z F N X W k 1 2 a 3 F T M 0 J C Q 0 F G S D Q 2 a T N Z R E x W Z 1 h y a n g y W W h t c 0 E 2 T z R l b U J n W V h B N z N C Y m Z Y d D N s W X V I Z n Z 6 d E I 5 S W V h c 1 Y x Z n o 4 b j h m S 0 p R d 2 1 1 W n B 2 R W 1 Q c E 1 i W G U y Y y 9 6 S 1 Z n O V B W M 2 5 2 O W 1 W b G l W d z V 2 Z F I 4 d n p Z M j F 0 Q 1 I w d m d 0 Y k p I c V p O M G U x V 1 B 6 O W F w V F U 4 U j Z i a G t I L 0 N K Y 3 l i e U R 1 Y i 9 5 Z 3 J J R 3 Z o R F Y w R T R Y R U 5 V U 3 N X Q k J n e X h K V H I x e E 4 2 Q W Z 5 N W M 5 N H J 3 c U 4 5 a m x L W H Z M W T B m a V Y 1 Z E 9 s N m t K Y X N S a E M v Y 2 R E U l B Z W E x X U G g z b E U z W X R P W D J T N V R O K 1 M x S 0 R s b 1 R X b H F s O H h v c k 5 a S V R Q R U 9 5 R D B u e m R o c 3 B F d W N D U X V R W E g 0 U T R m a U p o W D J O c 3 l r c V N V R H F 2 c T N T W F B x R n N q T D Z K e V R 1 Z j Z 4 N T F y R m F 4 N k M 3 R D h O Z G V 6 O U h M c m t h T G V T d G l m M l d 3 V G F M W G p W Y T I r e m 1 u Y z J m M n B 6 W F l S c 1 Z D e G Z U U z R y N W R L c T R J Z E l j Y 2 l B L z B C V 2 E 1 b W 5 N Q k l s V z F t N D J U M j R K R F d k N 0 R Q c U p X N n N s U m N U V m F 5 b U h 0 N 3 h 0 a j N m d n Z q T X R 2 a V J B Z H h z S z J N Y T Z U V X g w O W x p a 2 h G Y l V s S 0 l 0 b z Z T N l F u e l l U N m d 4 d W Z Y O W F R K z Y 5 b k V 0 e W d M W j J C a D F 6 e k V M O G Y w a m Z v S k V j N n p 2 U z d 5 Y U N F c F l X Y 2 J x Y m Y y V W V l c E J R V F J N U z F y M 3 B 1 N C t L b 2 p T R D Z v R E h E R U l U T l B T d E 4 4 Z H R Z N D h p V m k x R z h H N 2 x K b z l w N l l L d U s r S X V B b 0 w v S F V p O G V R S X M 4 d F o v b m 5 4 S m Z v a H d C T D Z Y d V R U N 0 g 1 e G l G Y k R 4 N E 5 T b n h P Z k N 6 V U N h c D V N N 3 V P T k N 0 M W l y b n h S d 2 E x K 3 B u T z V v Y l N M a 0 R C T y t N S n J w T 1 k 1 U 2 N T a j B s S F l E Q l p 4 M k Z 0 U G h m d 2 Z G b z U y e j l x b 2 Q r K 1 d W U 1 V m L 0 l i V 2 d 3 T E t r M E V J Z i t S M D Q 2 Z G x T a 1 N z N D h 5 V U c z T V B S W V A v S k d P N n p C c m s y c 1 R K b z F z S W x 6 Z W x k b T F j U H Z D Y l M 4 U 0 l I a n B 4 T G V i M m h Q N D h 6 R E 1 1 S 0 5 w d U U 0 d 3 Z V N E U y c G U x a i 9 L Y y 9 1 Y z J P Q W 8 3 U m J q T W 5 E R V R l U E N S T E l y K 0 1 r a 2 F D W V F w T X U 3 a X k z e G Z q S D Z U S W h Q U k F o Y i 9 n M 1 N E S k h Z O F J B V S t k T m p E N 0 t m M i 9 Q M m Q y N 2 5 k b m J h Q V h i N F F 4 M 2 p t d m d W S 0 0 5 M U 1 W c X R h S l g y N F d F Q W 5 U M n h 4 N 3 V G R m t S N H k 0 M X R i W T J O N 0 5 N e T J I a 3 Z W M j d T V z h 2 U 2 t B Y 2 I v S k Z U U F J x N V l R a m F i T j B m Q k 4 0 K 0 d i K 0 x u Q m F l K 0 9 1 d S t S N j h N T G J Q d k V 3 b U 8 w T m 1 l c 3 N n Z W Z V e l d R a k V V W i 9 z c G J 0 U H h 5 U j c 2 T E 9 P Q 2 J N R X l a K 0 l Q T 0 N D L 2 d j c U 5 G b 2 U z N k s 5 Y U R m Q X R l U W Z H Z y 8 0 U j F v Y 2 8 r M F V M e E N Y U y t 0 Z j d F b T J E W j B O V k l j S T J N d E Z T N l h W S 3 l S W n Z r V V p W b C t S Y n Z T e j l J Z T g 3 c E V h a T l O M X p t M X p M d j h X V 2 N F V k t V a F J 5 L 3 N 3 Y U p E M E 0 w K 2 5 L b U I 2 U 1 Y 1 U k k w T n l 2 S l c x W E Z j Z n Z U d F J w b F k w a U J H W V o 2 W G g 5 Z E s 1 b 3 l o Y W M z b H l 3 N D F s R E x y c m F Q Y j F O L 2 s z e G o 5 U 2 F R W X Z N e U M v R m V h W D B 2 a X d Z U X A 1 T 3 l r R z M x a 0 1 E S j B H V 0 t R M z R j N X N 5 V m Z u c 3 V j O H U 3 Y j F V N T R N a l R n M X J Y O G I x b k V Y b S t j N U 1 p Y T R y Z 1 d R d G c v e X Z s R F F N R G p T a S t v M 3 R z N j l J O G Z I c T R y b 2 l r Z U F 2 U k 5 q U 0 R a N X N U U m c 0 V 1 V h S 3 N Q V j E y R E h z c 3 F l V n R j U T J j R 0 t s b 3 h 5 Q V h W M W x R R U R 6 M V N R a X F u d D M z R j N T W W R W d X I v R 1 d Z Y z R O U F F u c i 9 o O G N M U E 4 5 S 3 d x W G o 3 c m p n b i 9 Q R E 8 w e F R U R H d Z O W N z T T R 5 R m 1 X U j Q 5 Z W x I L 2 N s Y U 1 Q N n V I c l l 1 W G p n U l d r Y 0 s r T G N 3 U U 1 T a j F 0 Z V Z M c i t Y V F l r V W 1 2 N W l t a T Z 4 Z 1 Y 1 e k h w M H Z R R z R r U T Q 5 U G 9 2 e T J O e U V P R j U r Z H V G T j A 2 W T R k T m 9 E Z G Y y K z U r Y X N 2 M U R P M 2 N S T m Z i c G l v M W h I O U V X U 2 p Z Y U 5 h U n d s M 3 A 5 S H d l N C 9 3 a E t M e l E 3 c z h N R 1 V r Y 0 x R a m t y V D R x c U d U b 3 Y w V k Q r N C 9 p c W J S T n p 5 N 3 h O d z F m M l R L M j N 1 S W 9 a Z E R 3 K 2 1 t c W 9 0 M n B E S n B t U G h 5 d n F J V j V U U 1 h Y c i 9 G T l F x V X U 3 a k 5 X b 0 d H Z X B u M D F m L 0 l O U m 1 i Q m J o U U 1 I T W V W b G l 2 R n N D U E 0 0 R E F u R l N 5 S C t r Y m x I W V B U M 2 F E T 1 J Q W W h U O E x O T E 1 D U l B S V U V z V 3 V m M V R s a G p S L 0 h w c E Y 2 a H N 3 R V R w S m 1 m e i t 0 L z V Y N i t L Q U F U T k Z Z b 2 N C M n Y r R n g 4 Y T M w Z m V Y S X l S c F l w R V g 4 Y 2 N T N 0 V m Z V Z j Y m 1 Q a 3 B X b W x R Z W N k e F R r a U x I V n F n U m Z N a 1 R N N n h y N U N L N 0 w x S k N t T X o y Z H k 2 T D J w d X h O N W t S R V R P b E Z O d V J x b E N r N 2 l U U k 5 m b W J 2 V H l 3 e j B G e X R W Y V N F N 1 Z t Q 0 F 6 N k Y x e k l V V T J 4 R T F V d m N i Z F N 4 N n Q z Q 2 d N a E N Z e U J S S 1 d 2 Z E p Y R m x 4 a z h V M X R u d z R z M n M z S 0 d l S U g 1 M j B X R j F r d W R y M T J S T 2 R F L 2 l y S G p 3 K 1 l 5 T W p a b l Z D d W M r U j N t c 2 p T T 3 B 4 N n V 2 L 0 9 m W T V i U D Z y Q l B R T n h Y S F Z s U F h 6 c l l w c k t x R k p K Z U d l c V Q 1 M T N r Q k R r U T k 4 c l l 6 U D J J a y t o c n E 2 Y k p r c l Z Z c T F V Q 1 Z u W m F V K 3 B Q S T Z p R 1 Z G d D A z M G J x Y U F C S G U 0 Q U t G S l Z 1 Y 1 h r Q 2 c r c 2 h S T z Z u M U g x O D Z D U z h 4 e F B 0 U W c v N l I 0 c m x 6 L 0 1 S e E t p K 1 l D Z U d O Y 2 1 Z N z V P a 2 x x S H p 0 d z Q r c m h C Z X V p Z H E z N W Z Z U G d a c n h y N 2 N o V l d 3 d E d a S y t R Q 0 t 1 Z F N K Y m F t Z T F D d k N t V z R J e S t z b T l O d V R j e C s r V W d v b 3 F u b z d 4 Q i 9 T V 0 V u c C t l M m 5 n R X N l N G c r N l p k Y m Z v O E J w e D B D N V R 5 c z N i O F V Y b k R S W m p a N E 1 S R W R D T V R a b V N a U T N r O X R o Z m d M N 2 V O Y 2 F O c W Z j Z 2 E 5 e G d q W E d O b k l N e j F N M k 5 x b 2 x u V T M v d V A w Y m 8 1 Z k p P M V B 6 U j N D T z M x M D Z P M n J P S k h V b E 8 w T 0 t F Q i 8 3 c 3 E 1 Z 3 A y Z j B J V T N T c 2 t V e l p z M E N C N z J 1 Z 3 l Y c H M 1 Z U 9 w Y 2 d l d G Z C V j l 1 R 0 t 1 U F l N d G E w a X J l d 3 N w Y l l D K 2 J q Y n p H L z N 1 M k 5 a Y W 1 U S 1 c r d 2 R p c T I y T z l z Z n h h e X V C K 2 g z a H Y 4 Y m Z T N D J n V l l K b U V z d F V x V U t W d H k z S W s 3 N n F 2 U T h 3 S z B r K 2 M 2 b D B o b F h P U H J P W H Y w U D B B T T l M a j B 2 V k F k L z U x c 2 Z h M W h T b 2 4 1 N m V w Q k t 4 S 3 V M S n h q Y n J L d F N v K 1 l 6 R V Z 5 O W o v T X N Y d G V p M U Z U b 2 9 G b 3 J J e n V x K 2 I r Z j M 3 N 1 N 6 W m I v a k s 2 N l V H a G F E T 3 Z P V U p 0 Z 3 F 4 b n Y v R W d 3 V 0 F q d m I z Y j E v d U 4 1 e H l z c k 8 5 b X V E a 1 d R e T R j T k x J a G Z N U k F l Y k V k c 0 Q 2 R 2 l Z c k 9 P d U g v W T g 0 T z h z T E k y d G 1 L O W M 3 U 0 k z Q l E w R X d p c z V T e U Y 1 U X p W a H I 3 S 1 F Y a H R L U G h F K 1 l r e l F J L 1 R V V 3 g w e G d 3 Z n l H O W x O S 0 V L S E 5 F c m t B e W 0 1 K 3 F Q b F R r b l p P T 0 k w b m N S d z F N K 1 B 1 W m x V V j h P b m V o Q W d 3 N z J u b H M x a 1 E y N F h s V k 1 x K 3 k x a k N V d T h h b k d U S 1 V M Z W E w S 2 c 4 S m 9 n b 3 l S S D R K Y l d F Z z F I Y l p k W U N w Y z Y z a k 9 Q U 0 h z M 0 1 t N l J Z a l N t O D d D W j Z q c 3 d W Z j V 1 N G Q 2 M C 8 4 T D V 2 Z m V J b V B m Z 2 N Q V 3 R W d k g 1 e U V w W S 9 u T F N Z T 0 9 l S j J u M T l B S j B X Z V R j c 1 l x N E N i U X Z D K 0 J t M m Z i M H h W Z k I 4 Y l N I W k R V d D F J M 3 V F c U l t d 3 Z 4 N W E 5 Q j h 6 N E 1 r W W N k Y n c v T E J B a k E z e l d 4 N 0 d u O E R E O U c 0 d T l k Q m t 5 M G 8 0 U z V s O W J G S i 8 5 d G 5 O Y 0 R P K 0 5 0 e W h m c 3 B r Y V Z L Z F h C V z Z 5 N U 5 w R l h 1 T D R w N z l J d l l K U W F S M 2 p I a m Z D V 3 B m c k N o c 2 t 3 Q U t O Q W p 6 a 1 h T c 1 M 5 a T l E a F B V N H J H Z D F J V E p o R X p 1 M V p a b U 9 U c H N O V W d o S F Z C d i 9 v d E 5 j K 3 N Y T k V a R k V m c U t 2 W F F k e T h 5 R j d C M 2 I r c 0 J a M l I w R l Q w T 1 c z S T F W d E Q y L 1 Y 4 T 0 R x V n h B R X Y 3 N l I x W W 9 r Y z Y 0 N m N K V V p N d E d p Z W Y 0 Q n R D Q 3 B h M F p k Z D d N d C t n R j F F S m t X b l J O O D J 1 T n h m Y U o 1 c 0 R X M W 5 3 T D R M c k t S c X l s W D F N Y k x s R W h O Y n B H d k N s W E 8 0 T H N y U D A w W U R l a W l U R k o r V U V o Q 2 5 a M G x B c 3 J 1 V 0 k v d n Z 3 a E F I K 1 F B R W l U a X o v O V R z b H g v K z h h L 1 h S K z Z L T 2 p v R k x X a T N s W D l U K 3 h H a F V I Z W 9 o d U 9 m W D R y L 0 k v O E p 5 Q j Z J S m h Q c y 9 W T i t V O V g 3 c k V P Z 2 o x c H d i O W w z N U 1 O Z D R X a T V J c 3 F L U E Z H a W F 4 b k c v V j N H U H l u M 1 Z 5 b k V J c E R 3 Z 1 h h M W h x Z U R Z d n V 5 W m 5 2 Y 3 h H S 1 E v d m F k a D d q Z 2 J G N 1 Y w T j c 2 S 1 d K S V V 1 b E t s R V d C W m V L b m 1 W c m 5 X c n N Z c m k 2 b T h X c E h M Z G F x L 3 V n O D Z q M m x x N z d H M F d r b 1 E 2 L y 9 Y Q 3 l X L 1 J R a 3 Y r d G F x b 3 N p a D Z i S 3 d F V z Z h a k N J O W R y O X V u N z B O M j F G Y 0 V 1 U U J S Y T N Q U y t o N H l v e V d M T 2 J l O T d 6 S 2 Z 6 a j Z Q M k s x b G Z X Q V E r M m N 1 c 3 E 1 V H J W V y 9 q T E l p b G 9 t e i 9 F Y l h 2 S 0 R l V j B h M W p x e m N n O C t 4 d 1 B O b l V U U k R P Z H Z t U E d 1 b W M 1 T H Z u N m w 3 c z J m Q 1 h 1 T X V s T m U z R U Z v Y n g 3 U X V y T m Z W S 0 d n M 2 4 0 c 2 p R Z 1 h U d 0 E 2 N 2 5 Y a D J X Z y t 5 V 0 F p V U U z T 0 N x Y m 9 i e F l J Z F d z V U V N S T A 2 N T R j V G l q W E p R U W E 2 M U 9 B L z R i e k d I Y 3 d v K 0 N w M U 9 W N z l D a U 0 5 S F E r c F l 2 W G J q e H F Z e m 0 x S y t V Z m x w U X F s Q U l X a 2 Z n N V N I M U F N b D l M U l h u R D R m K 0 V Y Q 2 h 6 S U 5 Z R 0 U 5 c G M z e j Z T b 0 R D c y 8 4 a l N O T D l i W D d Q S 3 B u b k I x V j d u W l k z c 0 9 a U V p V c 1 V m c i 9 Z Q i 9 j M V N 4 Y 0 k 2 c z d 2 a n h y T X N S b 3 h l R z N p N T B 5 V n Z h c j d E M k 9 K b E p 1 N U x R K 3 d E b V V B S V d 0 a D h B b G l W V 1 N S V l R p a D d i N U V R b G k v b E l X R E p R b 0 t p U X B l d 3 J R d z Z n S W h n W H d Q U G t x S E l D b l V B N E V U N X N 4 T T l L T 2 p M U 1 B J d l Q 0 d 0 s 2 U E x r Q X F G K 2 Z n V E x q W k 9 v T 3 c 3 Y k h t d 3 Z Z Y y t X S m R l T U N 6 Z z R 6 R 2 4 2 O W M x Y 2 t h c 1 o v W H h X c z h S N E t x Z j d L a k 4 3 T m F M b m 1 u M 0 k y b z V L Z W 0 4 S V A y N D J J Y k x h d E V n d 2 x S c F V q Z l V n b j R j O G J o e U l H W U x G U H Z W d z F r W E V q a U U 5 S l J F M i t B U G U 2 W k l J T V M 0 Q 2 F p S n p E Z U V C T z k v c U d n d n F D M C 9 X U 2 t q Z U N E Y 3 h w b l R 5 L 1 l N O G 8 5 e m l 5 a E p F Q z Y w Q 0 h U U W R T S X Z w c z I 3 O W g w c z d C b X B h Q m N U U G R u S W 1 k T l I x a G x t c H l E N V h S M k F L U 1 d M K 3 V S Y W R T b G U 5 b n h V T 2 Q 3 T U k 4 c D B L V k I 2 N V h U O G E 3 c D R R V T Z Y W l h W N H c 1 Z H Q 3 c V h U Q l N 2 d i 9 w U j Z w V G t P c V h h c m l u Z 3 B 5 a 3 Z m b W w v U 0 k x M W N X c U N 4 Q k F t U W 8 y Z W 9 5 K 0 h X c F Q 0 T 1 N 5 T V p u S n h I R U J M e n M 0 N D Z x a 2 J r U U R j L z R T U z Q 2 b T g 1 d l Z y W n J P Q 2 p s V 3 p l d 0 l S Y m p B Q W x r e G 5 C T 2 9 3 e S t h O D c w e n R P c 0 1 j W D N Z d V d F W j Y 3 a k 5 t b F g z d C s z U E Z E S 0 h h U j F w N 2 F j M 2 R u U n B y d 1 p 4 c j d G d G R 6 N U x Y b l h K N G R B T E 9 I e k l 1 Z W Q 0 d W F x Z m J q R X F y R H V k d 2 t H K 3 o 5 b H Z q U F R p U m h Y d k 1 u N U x W W l R R V m 1 G d V l Z Z U x Z d y 9 i O G x X b D l X Y T d K N l R 1 N W M 4 b W F H W W V 1 a l F 5 d l l v T 3 Z k e j Z m Y S t 0 M V l M b V B z a n d Q U n c z d U x U Y n l X d D B 5 U n h s Z 3 J u R H V a W E t m b k p V W G x i c 0 p j d z J S U F d H a T Z j S X N K T F h a c U h D O E h 5 d m l L W G V 4 Y k V Z L 2 R N a z l i R G J F V U h 5 c l d P Q n B l a z c 3 V j M r c E d M c H A 0 b l h 3 V l h 1 S X R s R 0 d M U H J P W l p B N k V D Y T J Y S 0 I y Z m V u Z G U 3 b l Y 1 c X F R b T N z Q z h 2 Z 1 R Z d m R C T 1 c y a 1 R y T z V 6 b V U 4 M X N a c 1 F 1 T 2 I 3 V W R R c E p 6 K 0 d q W G 1 M Q 1 R n e W 8 1 O H N Z c E Z U b n o 3 b z d a U 3 Q v Q W V L S F h 2 R 3 h 4 d W Q w N j c y S 1 J v K 0 p P b V p Q c 3 U 4 d G N 3 R T F w U z l C Y y 9 T e n V O U m Z 3 d 1 h 6 M y t R R V g w Q z N F V k F R Z H R N S l d q c F B 5 S 1 J x a k 5 z d H Z Q c U x 6 N k g y Y 0 R L d k 1 w V m h W S U Q x c G t J c W d 5 T T N q O W M 0 N G Z L a z N y U W 9 n W E U z d k l k e G d F T E F v T E Z z O H o w V T d M e m N 5 V H Y x U W 9 3 N 2 o 1 a k d R V m s 3 e H d o d l p N e F I z Z W I 3 a l l 4 b G x W R T V W N U N H S X B R O G 1 C e H R v Y U t t R C s 0 N 3 I 5 V U 5 T M 2 N Y e n N L e m l p Z j Y y O G J T W m x P Z G 9 W b k F 2 c F d O Q n o 0 N 2 h s N j B j R 2 8 y Q 2 c r O G d P U 0 s r L 2 1 v S 1 d W Y j V I T n F 3 Y X d q d n k v R n J E W D B h W j J 1 c W p D d W t D a H h R Q 1 d s V 3 R F b 2 E 3 S F p i O E s y b F Y 4 b m Q 0 L 0 g w T W J 1 Y X B i a 3 F V c F Z r b G V U W V Z 3 T U g x S H V I U W V S N X U x e l o 2 c H I 1 V 3 k 1 M W F s c V Z U b 0 4 w R z F 2 U m 8 v e E t Q Y X R E N C t 3 a S 8 2 R 1 I x Q U N Y T k l 0 d W x K W T F l N X N 4 e S t G S E g x c X p O U m t S S C t h S 2 V J b V F Q N E t C S F N y T E h t M 0 5 y Z U 5 z Q 2 V Z Z m d i Y 1 h K b k R y d G o w N k 1 H Q V R S T H h H L 2 F j c 2 Z q e E l 0 b 2 t Q Z G x H K z J q a X p j Y l F t N n k 1 O G 1 j T m Z k V 2 d U O D N k S 2 R 6 M 3 M 4 a 1 d X R 0 p S d 2 p q b W N h S U J B U y t 0 M E l j L 0 p C d X l r O D N 0 M W J D Q m h V V U V F Z F c 4 K z R F L 1 V z K 2 F N d j l V M 3 l s T l A 4 R X k z e C t 6 c 0 t 2 Y k 5 z a F F o M 1 p z b j J I c E h w Z m d v T H V D T W d X Q 3 B Q M E d D N V V h T H R h W E d F N l J a R F l k L 3 I x N y t x N G w 1 T 1 Z m T G F 2 c W 1 4 O F F U d k N u d C 9 l O F V a L 0 V i U H l k W G 5 F R l F w b E Z S d E d F Q 2 5 o e V J i N G x i b V N X T k l l Y V F u U U t O d z Z j O S t 5 d F p F c n Z o S k x h T E g 4 M H J 5 T X V H Q n F H S T d w Y T J 3 S V I 0 S 1 Z C S 1 R F V G 1 K R V d n S U x y S X l y N F I z O F E w V H d x L 0 l F R 0 1 5 T F Y 5 S E l q M n Z G M G 4 2 S 3 h 1 d G h n b D E z d F p h S W c w S k 5 m d E 9 n R V d T O E h 3 T 3 Q r N j F W Y U 5 6 e F Z I U m V W Y 3 V k V D d V N 0 1 P S F A 0 R U p Y L z Q 4 O W t 6 O E R Q Z H Z M U H d k e W l E N G h q Y l B J Z X l 4 R z R m V H g 4 W G 1 i V m Z l b U p 5 Y n c 1 d 2 V n N 0 Z m S m E y Z V N l Q U 9 S M C 9 E M V Z 1 a G 1 E d H d V W m 1 y S 3 p q d X d 3 K 3 F 1 Q W 9 z V F R k R 0 5 v Z D F M b 1 g y d T d P V F J T W T F 4 V D l z Z 0 R y e G R r e X l k R 2 R h T U Z I U X J J Z X N 5 a 3 V 1 d 0 9 Y V j I w U 2 R m R 0 R i b F o v Y j F W Z l d G Q l d p V U J 6 Q k M 0 Z X V 1 c E F U b k 9 H U V N 3 V H R z W H l L a G N n a 2 R s R U V J b j U 0 K 2 h 0 b k J M N 0 5 t c 3 p u S H F W W l Y 0 V G M 0 c 1 Z V c j J h N T V 4 c k p N Z H F Q a l N u U j g z a 1 V J K y 9 Q Y 0 Z T L 3 k x b 1 p m K z V m d U p K M E R w U V d w R j J L c X B I Z E J v Y T F i N k t y V m c x a 2 s x e E d H M U F 3 N z F w T W p V Y W l M b j N T T U Z n Q T F E V j B F Z T J L Z 3 V z e n N F R l V n Z U x 6 b T d O e j B Q V 0 Z l V X J r d H V R U 1 J 1 O H l j W G R 1 O U x Q U z h h d 1 l k a m 5 h N W 9 4 S X B U Y 2 x I Q U Z E Q 3 F s a 2 0 z R 3 N E T G d D e T V X Z k d O d 2 t V a E N H W G Y r T 1 o v R G M y d T h n d k 9 4 N k R T N X o r S G p p c E l U W j h T d T Z P N G 9 5 b n o x Y k h h M W N k N 2 5 o Z X p 4 T z N P L 3 V 4 W X V L e n h Z c 2 V u U V V Q b G l J d W F R c m 0 0 W m Z u M 2 p W c D Z W Z 0 Z m M X V T T E 5 5 b V l l b m J T Y 0 t J T V Z Q b 2 N h d E x Q a j J C e X k 3 O W l D Z V p L T 0 1 B V j E 4 W j J Q Y T J N T m h K a H l h R F E 3 M X l o S E F O R j F I d 0 h 0 K 3 h h a m V H Z 1 V T c D l M U D M 0 Q j J D e k 1 y K 0 N r V G 9 h d F V C S k J u b 1 Z t K 2 x v V 1 V K T 0 l x K 2 0 4 T W J x c 1 R x c n R H U 2 c 1 R H l T Q j h O Z V B 0 U 1 F Q S E 8 1 R 3 N H V G 1 o Y z c 1 e D B s c j U z U E N 2 V l E 1 S X J i U 3 E z R U t v K 0 d H a i s x S U 9 O e l l G T j N s b V U 2 U y s y a S 9 6 Z T l E Q 0 V z Q l F x d 0 V Z a D l G e j c 2 Y z V k Z k F t N F J v R V g v d E J q Q k p 1 d 1 Z K U k 9 k e j d r Z 2 h v c y 9 K Z j l 2 K 0 p Y L 1 l l W S t n S 2 5 X T W J T Z 1 V I e D V L T W Z 5 Z G 0 4 N U J t e k l o R m t M Y X h 6 S 2 Q 3 L z R H W E h r Y X B P S 1 F 3 e T g y a W s 0 b 2 t 4 L z B U b E 8 3 O D J C e X F E U z d 6 S 3 d H N n R Y N T J F b l p Y T W l o Y 2 Q 5 W E k v V 3 l L Y T F X V z d q S V N L a 2 I v S 3 J I V m p D c X B W O U 1 L b n V W Z G 0 w N z F P c U U 0 b W t T T n I 1 U V J i Z n l V R k Z Q Q T Y w R 0 0 3 T 2 x t Z j N Q V 2 V M R z F T Z T Z r U T E 3 M U d N e F p 2 U F l 1 V k p V b z Z 2 S H Z t c 0 R D a E J L d m 5 5 U 0 d V b W N q a W J P b m 5 y e U 8 x a n l s M T U 2 R W s 0 Z k s 5 Y z F Z L 0 F L M 0 5 3 d 3 R q N U R l Z j d r V V F j T G c 0 Q k p E N W d 0 Z E 8 r S l I x N V h 2 W S s v S V p U Y i t i Z k M 4 Z E s r Y 1 B I W m J q M z F S a G t C S T R s W j F z Q y 8 v c D J V d k Q y S U p N T C 9 T T j l x Z k N o b k N S O G U r d X c r Z V h O Q T B O Y 2 1 w W H V r Z V R j b 3 A v d 2 9 5 N z Z k S 1 Q z K 2 9 i b X h Z W F J O S T d 5 R 0 M 1 a k x s e m 5 k L z l y Q U w 3 e U t y Y 3 l L b F V s S 1 R L b W F o U E 5 h Z j J i a E R z M D h Q W W V 3 N W l F a D J n b F Z y T 2 9 B Z G d C T U F S b X N K b X I 2 d U 0 0 O U l E S 3 F X K z l u Y n l n c V J k Z X Z K V z B w V H h L d W F s e U 5 0 W X E v e n N B a 1 p X S n R R c n B N Q 2 9 w V D Z k O E t x M m F C a 1 V o O W g z a D N o N k F i Z U t l Y W p U b y t P T 2 8 x U 2 t X c 0 J Y b E M 3 M E x D V G x T M T Y 4 O H R 5 N X h v K z Z w a H N i e E R V e H V W U U 9 z d H J 5 N 0 x w d z d 4 Z n J m W W F y T U 0 1 e n B L V 2 h 2 T F k w N E d z W j l K d U x K M 2 Z J M j B v Z 2 h m a n B L N G d D Q k V x a 3 d q c 3 Z j b 2 1 y c m N Z O D F M Y l V L a U F y Z 0 F R Z H l 3 b E 5 z T V h O T 0 V h W l p S S 1 d o a X p n U z k v S z J G Y X c y T T d D d F d h a X I r R m g x O D N 2 U G V v R m h I R F h N W X h p Y 0 t E S l o x U 1 d a Q k 9 I e j d L S y t Z a 0 9 O a m 1 E M 0 g x b W Y 1 W E U 1 S H d l V 2 8 1 a W t i W U F 0 V 3 g r S G Z 0 d G 9 a c G Z E b W Z x U j Q 0 S T R I O X V 6 S 3 l 0 W U l E a V J z N V V j V n B i N 3 d 3 M 3 F Z b D V t W D A v W C t 4 S j F p d 3 Z L S 3 I w Z 2 c z V 0 9 r V 0 F L T X p q b W R m b 1 F R N k I 4 a k 1 m a H F k L z d 2 N H l U R k 5 w b m J s S U c 1 M n h R e E w v W j J D d X h F Y n d x R C 9 z R k Q w R k F w U 0 x v Q m d q W j l u K z R l O F N h V X F n N H o x e G J Y Z n J C b l A 3 W V Q 3 W S 9 M T 2 t G c U p M Z H R 3 N U c z R 0 5 X M V R t K y 9 Q S n p T Y 1 R s W l F M d D J m b l h 1 Z W x Z W n Y 2 U C 9 R S k 5 V b 2 w 1 S z l v e V A 3 c U Z s S T F S R k d D M m x k U l h U e k 5 j S G 5 G Z k J 0 Q 2 R 0 S V l X d n B C U G 5 H O V I y Y 3 p Y V m p z S F I v Q n J S b 1 V l U G x L T m 1 k S U 1 B Z 1 Z D N 3 p Y S 3 F K b E R y R U M y N H J u M 1 l Z O X Z p O E l C d X l F Y 1 J I W V B D U 0 1 O R T I v M G o v O H F y V D R w d F d 3 O T J M e D B J Y m Z l S 3 N i e k p 1 R H k y M 3 V U Q l R Q K 3 F u b E g 2 N G h Z W D h H c m J 2 L z c v e l N 6 e X p 1 Q U N Y d H h Z U U d T c 0 J Q e C 9 z N G V x b 2 N G c E h v N H l P O E l k M G x I Q 2 9 S c E M r N X p z R E F 0 V z Z M N E 1 C R D N C Q l p E V j g w c V B R U D l D e G p 2 c l d E e U R r N G Z 0 V 2 8 z Y S t k W X p k Y 3 Z U c U k 1 d X Q y S D A z K 1 N J U H N s R j J F O U V Z O T B U Q j l m T X U y V k 5 X N E h G S H J t N V N 3 c G J N Z k V 0 K 1 R J W k J D R D c 1 Q W h C N j V k M m x C V k x n Q l p N V E x r W U R k Z k N 2 S S t U V 3 B F N U V S W U w 3 b k V 2 b l h V Y m x F a k N P L 2 5 R V k J H U 2 N P a U J v Z j Z o c U h W Y n c 5 a D g v c V B Q Q W J P S F J p d j Y 3 K y s 4 M m R I R 2 9 x Z W c 1 S l J B R 0 h h R k k x T 2 t z S j F s T j R K b 0 V L U m N T L 1 E z Z m 8 5 T H U r b E N R a W Z k Z U h O U F I x d T B K U C t D Y T l W c H A r M n J q R 0 x N c m J R c 2 1 1 W m I 5 U 0 M 1 b H V q M F J v O T B I d V Q x a D Z U M U 5 m Z n B 0 U T J E a X l F V m h v U m Z v R V p o N i 9 R U D R p W E F M Y U x h M D d 2 c X B I W m V O N 3 V R L 0 p 3 T D F r N W 9 l O H Z R L 2 0 3 U E 1 V V 3 B 4 a X h Y e S 9 y N E t s M k 1 o Y l h G N W 1 V T H M y Z m d S Y X h V S m x h O F J K Z T B D M F l y Y m Q y S D J p O W l K T U U x N k V 0 Z X V t T k x W V F l 4 K 0 U 5 Q j J X V V h 0 c D h C S j l 1 c G Z y W k N R K 0 V v Z X F l Z 2 x w Z U t B S k F V V n N r M k N V S 2 V Y W m R q Q 3 V a O G F I S 3 R l N V J p U H J H d U 1 l L 3 h m Q 2 Z R Z X d k Y k M w e T V j d U d W V T M 3 Z n l H T k N R d 0 4 r U T J z U z B 2 U m p 3 K 2 l 2 Y 1 F O Z 3 J z Y k U 2 R X F V W D E 5 Q k V O T m N z S E d s a j Q 2 R E N a c D F y W l Z z O D B 4 b F R F M W V r T E x 5 S j R 3 U W Z s a W Z t Z k x P b z h i Y T J 1 T E h O b 1 o 3 a E t R Z y 9 W V 3 p K b E Z O Z X V s c 1 d S Z H h k L y s z R k 5 Y b m F y K y 9 F R V N U V j J Z R 0 Z t a z Z Z Q l A x Y 2 F K N X F N R 3 N Y e V p s c X B 4 d m F z c k x t Z 2 Z i U T k 0 Z G V o N X l Y d V F y V C 8 3 Z 2 V j M 3 d H M 0 p B W j d y Q j J y c 2 U w a T F Y c 2 9 X Y n I v R m t Z Y 0 l w c 2 1 0 e X J k T V Z O M G V V Q T d a c U l Q e U s x T k J B S 2 R w e W 8 3 U U h i V T B J M j Z q c S 8 3 b X R Y S G 5 i d 2 R H W E 4 3 R z A 1 U G J J V T R 4 T m 9 a L 1 N j Y 2 8 2 M 1 F K T 3 M z a F d I Y 3 h m N X Q v a T F q d m d Q V 0 k y d G U 0 W X J r d X d Z N z F n T k I 4 V F c z T U Z h c S t u T G t W d m h x Q 0 Z 2 Y 1 F 5 R G 5 U a i 9 C V l F m T H A x d 3 V C b U N F M G E x S E 1 P S H J V M D J F V T J F c T V 2 S l d G M 3 N F W V h H e n Z T N z F t Y l l 2 T z N a Z z R k V z B Z W F d 1 S W Y w U 0 V u U V k r U k o x Z 0 4 5 M W p K Y 1 R k W k h F S H p i b z Q 2 V S 9 H d D B T U 0 c 3 Y V R q Z l J G e G J z c m Z P U V R l d W 5 N c l N O M G 1 6 Y 0 E 5 O F V Y M U x 4 U D c w Z W F y S H V w c W 1 t c U I 2 e n N u c W p 5 b m p 2 U W x V Z 3 l N b V U x e D B 2 Q U s z V U d W b n M 4 c n h U e m 4 x b k 9 W N W R P V z h 6 V W x C d F Z n W j M r c 2 I 4 W n J O M n V L R G J a O D l y S W N 2 Z j V j U W V h M W d S U H p w T y 9 0 T W h i S W J y V D J B W U Z r V 3 J U V E 8 v c 1 N s e E o 3 U D F C a 0 p V S 1 k z b X d F W k l 5 d F Z G e l I r e k d n c G F y L 2 R h S D V o c F Z n N G F u N n p U T D V i L 1 J 1 W U p W W i t O V V Z V S z J m W G J 5 V D V i d W 5 V R W Z H c z h X d 2 x W W m 5 q T X E x Y k V y a m 1 Q S k F R Y 0 U 4 V m k r e n U z S z g 3 a l d H S H h x Y W V s b F V P N G l W T E V 4 M E h x M 1 F 2 b m 0 w S z U 1 a m 9 H N 3 F V U E 5 Y S l J o b E h Q e l R y T k R s U T l 4 S X N 6 Z z Q 3 a X V r V V p V K 2 8 w V m c 5 d W F 6 c n p G e j h G R T U w M z J 2 b 3 Q 2 M S 9 R c j k 5 d D F q O X B l N 3 p R Z k J s Z G U x U G l K V 0 4 y Y 0 d V R 0 p T S V R l K 1 h h U 3 Y y M n o y Z n B v d D h 5 Z k h T W T h C b S t v T E x j N m l N Z E F v U T N a V X Z t b T R m S V A 4 V U c x R 3 J j Z V F y O E d n W D R D Z V Z y b U V l S V o x Z U t X N S 9 P c W t h W V V Y M i t Y U V J p a T l X S U 1 s e C t U d E t q N 0 g y S G h C R 3 o 3 U F d q Y W V N T G h l R W F P W H l n S j N H N m 5 t M 1 J z U E s v Z 3 g 2 e T N W K 2 R w S U E 4 S j Z 0 Q 1 N 0 N 2 Z E S k F t M F M 2 V 2 Z Z V T l u M m d 0 Q 0 1 l e H V y R F N u Q j g 0 U X l Y e m t 6 Z 3 V Q R G J T O U N X R H J F R 1 U y a z J S c z I 1 R 1 B B Z 1 Z o Z k s 1 c C t N S m h t N E V W b n J E V E Y z W G p M V n h 0 V 3 R i N 2 p Z V l d R W X V G S F d t e H A v M E 5 w S W N Y R 0 x U a X N S M C 9 r a T A v W l R x R n N s W l Z N R 3 N h N X N N d 2 p C O X c z O T R 6 b G d P V 3 o 3 M 1 p B d W F 0 V T h M Z G w v d 3 B W Y 1 p w V 0 d z Z m 5 t R i s 2 O X E 3 S C 9 L S j c z W G k 5 U 2 x w T S s w b X p 0 T H V P e E w 2 U X F u L z Z s a 1 N y Y k Z B c U x S U l c 2 c z J R U H J z d 2 4 5 Z j J 1 N D M 3 c U 5 Q V n l u S l k v Q V F l N F l O V 1 g 1 O T V 4 V G l Z e m h 1 S X B v W X p l V D N x U 2 I 5 L y 9 m a F J Y c D F m M 2 5 s M j h U Q m l J d l k y T F I 4 b U t Q L 3 c r b y 9 K e H V z W F A y e W 9 P O F B T U m J 5 a D Z w W D B 5 M X F N M G w 4 d X d q L 2 V B e W Z U a F N 3 d y t F Z H p 1 R E s 4 K z F C Z T h 1 K 0 1 w N X B h c C 9 r R D F z a F g 3 R G 1 U V C t q U D V U d 0 s r R 0 t z R W F W V 3 F F a 0 t U Q S 9 J a 1 I v U l d p M k k x W T Y y a X V X S G l O S T N C Y 2 V l M l F w K 1 E v d k F B b U 9 3 N V h t S l d w b G J W Z 0 d C S l p r Z X p 4 V 1 U r U U x L N W h Z U m l S R G Z s M H N 5 U 1 J J U 1 Z x V l F 2 W m l E O E h M R T Z m R D J h S X l o c 2 J X S k h j e G p Y V V h h c E h 2 W F d G b H R V e U 5 j b n g 1 K z B T e n R p Z E d r N F Z v R D h R a D F Q c z h U V 0 l v N k M 2 Z j Y 4 U j I 2 Q 0 l 3 U 0 Q 2 S G U z e X l 6 W X d 2 S k N p a i 9 2 c H F I K 3 o 0 Y X J t T T I w R 2 R G R n U 1 S D Q 2 M V p x W m R W S 1 V v a j h Z V 1 B r M 0 1 2 b D Y r W V d o e E N B b D Z o K 0 Z P S 0 t n L 2 R u W E 9 V b F J Y N U h j Z n V W O E 9 G M W x a c G t B d X N y R D V F W S 9 o Y 1 V x K 1 I w S m l C R j l P a 2 0 2 R C 9 P W T h t M F F V U 2 h Z U H V q S z B o N T V w Z n h r b X E 2 Z j J 4 U X R E Z 2 h V U j J z c H p D Y T Z Z c 1 N 1 R H A 0 S V p t a 2 9 S V n l 5 R V U 4 Y 1 F X N X J k c m 1 y c m R G Z X l I W G 9 u S 3 l T M 0 J F d E Z k O H I r Y n Z t c 1 V h e X l Z d W d a c F h X a H N 3 a F B 5 d j V H a j N 5 M 0 s 2 c m d v b n d o V 1 h C Y 1 J t N G 9 4 R y t l Y 2 h V V U k r Q 2 g y c T d h c 0 R h V k d S T 2 8 1 M X p G a 2 V w e W J 5 R T F D e T U 3 W S t B e H Z P R E J n T D R J Z U F u e X h E b X p W b k g 5 T F c 3 S 1 F 1 c F p J Z T B q R 0 1 Y b G Z L S X d E Q z F w a V R 0 U l J a c j V X e j F M b y t U M W N B Q i 9 i T k V B K 1 l W W E Y 4 M n U w R m 9 r V n J 0 a 0 k 4 d 0 p 6 U l B T W H Z k e V p h b X N 6 T k s r S W k 2 d V k 2 S E x D b X p a b U N E W T V N e F Q x S m h S d E x t V G F 1 Y 2 J X N G d O V n p W R 1 R T a l N n M W x x U 3 h r b W R G b D d s W m N x V 0 9 G T 3 B K R U 0 r b j J 1 M V p j V H h F b j R 4 M k l O N j R i U j c v Y 0 p 1 W U 5 m a 0 Z P R T M x b z R w c W E w a E l v V W R O V G l V N U Z o e W l E Z j U 1 c z d Q c X l z V z g 3 T 3 A 4 L 3 N u R H V L T T h T Z n R t U D M v M U l W N 0 J j R 0 U z a T d m K z h N T E 9 Q T X p v R z M 0 b j g z R 0 5 C V 2 5 6 d z A 1 R H V S b G Q 4 W k 1 v N 3 J 6 U V o 5 S D l D c k x w d V J x e U 9 S W E k 5 U 2 x D S D h O R G Q 3 b X I 0 b 1 F 4 S D l j d 0 Q 4 Y 1 p J N U R K a V F t N G l C Y U N B S G 1 t S D l J c k x M S l J x d G t M K 3 I z W j Q 3 a 2 5 L O V p s a H o 4 N E V L a y t W e m R G M 1 Z P Z F k 5 c X R W U 3 Z P c m l W S E s 2 c V p D Y W F x c T R 3 Q 1 c y K 2 F W T l l t a T F 2 S X B 4 V W V M V X d L M m p M U n J u W D d N W m l E a W c x U n A 5 Q i t 1 T E 8 y M W N V V F N 0 Q 3 J 0 O W 0 r b 0 t a T H F s a H Z Z e W g 1 W V N k W V l r W S 9 i R V k y U U 5 q V n Y 2 M k I 0 T l R n Q T d R Z 1 F p S j A w Y U p G d V B z M n p W M G p t Q 2 1 O S G h B Z V B X Z 2 9 x a k N L d E p n Z m 1 B W E l R Q i 9 S V X l K O W t W T n N p R X R U T l I r Y z J Z W E 1 N M 2 0 4 T X N X M U d I S 0 x Q R n c z W V Z N a 0 d I T X B G U j N S Z k 1 V b U l z K 1 g 1 c V p M b 0 Z G R k Z N O E J 1 T 0 x F Y T Z a T n Z q N U F 5 R W 1 D R W w z M i 9 v N m d l U j g 0 Z 0 p F O X p r N U p J T 0 h L b U R I U m N 0 b k 9 D V 1 N R M E Y z c S t h a j h r b 1 V x T E x 2 M k 4 1 d U x N W W J v d W J Q b D B u M m 1 x a 1 l E U E k 2 M 0 Z n R 2 8 v N W M w V 3 Z Z R F d N N m p x M 1 l P Q z Q 2 a D Z h R 1 R H W G x X T n p X V W U 2 T H R P N 3 p Y T E h O M T c z M G V P e H h j K 2 p V L y t h c 3 V x d V V a N G I y T D B R Z k Y x M 0 d p W F V k Q l F S c m N B S G p k Z V I r Q k p Z U X V i V i s 1 T T R 4 S G J M b E d G T 1 F S N G d a T G 9 C K 0 x 6 c 2 p n Z 3 N J U T F n c V Z k R m x U U G U v b U x J T z Z r Z 0 h U c j h P T k N j T 1 J r e T F q b m U r Z U t J L 2 Z L W H p 4 b G 9 z R n l D M D Z w e T F r Z D Y v b j Y 5 V T Z v V W d h b j V I d G U w a 0 x i a D V 2 L 2 9 G e W 9 r W l A v U k V m S l V h N H d K V z Z W e k F i M k x 0 a U d u N E l t T H J 4 a G N 1 N E l m T l J T N 0 F o c V F i Z 3 R 4 d 0 h U N D g x W W R Z Q V E 1 b k J J U G 1 1 M j B Q R m R h N W d I S 0 s w M 0 1 1 N E p n T D V 3 Z X B Y T U R S V z V s e m 5 U d U J N S 0 E 5 N U Z Q L 0 V T M 3 B L T 2 t S N U 1 B T X l J Y k t i R 2 t R d V l D S n R S U X V 3 R k g z e W d H V H F y a 3 Z G b k 9 U Q z N q Q V N l T U N L b G F o T T R n M m h O Q 1 N V b W 1 u V k M 4 W G d K O E h y U 2 t L Y 3 d I b 3 E z R 0 Q v M 0 F C S V l P Z G E 2 T E h o R m 9 S a 0 R P N 2 d T V H V K O W N j O F U 0 Y 1 N D b l Z C d F Z 6 Q V d j U X Y 4 d k Q 2 a G 8 0 a W x 4 Q V U v Y k N 5 c X d 0 M 2 J I O G Y 3 M X p s a 3 J v e W Z G a m h V T D R u b l R X T l l p a 2 R u Q U J N e U J 5 N V N B Y m t 2 U z d O R G x r Y 2 9 N T E d I M W d Z Y 3 B o c 2 t I d l N w T l Y v d U g r L 0 Q 5 U V N 3 R U N G Q U 1 V Q U F B Q U N B R F B r c G h a K 3 R Q M n E 1 c 0 J B Q U N i Q X d B Q U R B Q U p B Q U F B Q U F B Q U F B Q U F 0 b 0 V B Q U F B Q V p H O W p k V z F s Y m 5 R d W V H M X N W V l F G Q U F k b m k y c G 5 V R X N C Q W h R R E Z B Q U F B Q W d B e j V L W V d Z d j k x a E Q 2 R W d B Q W 9 j Z 0 F B Q T h B Q 1 F B Q U F B Q U F B Q U F B Q U x h Q n h R R U F B S E J o W j J W e k w z Q m h a M l V 4 T G 5 o d G J G V l V C U U F I W j R 0 c V o x Q k x B U U l V Q X h R Q U F B Q U l B T S t T b U Z s S G 0 1 V X R P b V l B Q U R 6 a 0 J 3 Q V B B Q W t B Q U F B Q U F B Q U F B Q U M y Z 2 V 3 V U F B Q n d Z V 2 R s Y 3 k 5 d 1 l X Z G x N a T U 0 Y l d 4 V l Z B V U F C M m V M Y W 1 k U V N 3 R U N G Q U 1 V Q U F B Q U N B R F B r c G h a S l B E Y i t E b 0 F B Q U E 2 Q U F B Q U R n Q U p B Q U F B Q U F B Q U F B Q U F 0 b 0 Z U Z X d B Q W N t V n N j e T l m Y 2 1 W c 2 N 5 N T R i V 3 h W V k F V Q U I y Z U x h b W R R U 3 d F Q 0 Z B T V V B Q U F B Q 0 F E U G t w a F p K U E R i K 0 R v Q U F B Q T Z B Q U F B R X d B S k F B Q U F B Q U F B Q U F B Q X R v R z V l d 0 F B Y 2 1 W c 2 N 5 O X d Z V 2 R s T V Y 5 e V p X e H p M b m h 0 Y k Z W V U J R Q U h a N H R x W j F C T E F R S V V B e F F B Q U F B S U F N K 1 N t R m t r O E 5 2 N E 9 n Q U F B R G 9 B Q U F B V E F B a 0 F B Q U F B Q U F B Q U F B Q z J n U 1 I 4 Q U F C e V p X e H p M M 0 J o W j J V e V g z S m x i S E 1 1 Z U c x c 1 Z W U U Z B Q W R u a T J w b l V F c 0 J B a F F E R k F B Q U F B Z 0 F 6 N U t Z V 2 J 6 b n g 3 S G Z B U U F B S 1 F V Q U F B a 0 F D U U F B Q U F B Q U F B Q U F B T G F C a j N 3 Q U F I U m 9 a V z F s T G 5 o d G J G V l V C U U F I W j R 0 c V o x Q k x B U U l V Q X h R Q U F B Q U l B T S t T b U Z t Y 1 Q 2 d D l B R 2 9 B Q U 4 1 c k F B Q U 9 B Q W t B Q U F B Q U F B Q U F B Q U M y Z 1 p W K 0 F B Q j B h S F Z 0 W W 0 1 a G F X d 3 V h b k J s W j F W V U J R Q U h a N H R x W j F C T E J R W U F B Q U F B Q 0 F B S U F D M E N B Q U R C N k F B Q U F B Q T 0 i L A o J I k Z p b G V O Y W 1 l I i A 6 I C I x N + S 4 l u e 6 q u e a h O e + j u W b v e W O h u W P s u a X t u m X t O e 6 v y 0 x N j I x N y 5 l Z G R 4 I g p 9 C g = = " / > < / e x t o b j > < / e x t o b j s > < / s : c u s t o m D a t a > 
</file>

<file path=customXml/item3.xml>��< ? x m l   v e r s i o n = " 1 . 0 "   s t a n d a l o n e = " y e s " ? > < s : c u s t o m D a t a   x m l n s = " h t t p : / / w w w . w p s . c n / o f f i c e D o c u m e n t / 2 0 1 3 / w p s C u s t o m D a t a "   x m l n s : s = " h t t p : / / w w w . w p s . c n / o f f i c e D o c u m e n t / 2 0 1 3 / w p s C u s t o m D a t a " > < e x t o b j s > < e x t o b j   n a m e = " F 3 6 0 B E 8 B - 6 6 8 6 - 4 F 3 D - A E A F - 5 0 1 F E 7 3 E 4 0 5 8 - 1 " > < e x t o b j d a t a   t y p e = " F 3 6 0 B E 8 B - 6 6 8 6 - 4 F 3 D - A E A F - 5 0 1 F E 7 3 E 4 0 5 8 "   d a t a = " e w o J I k Z p b G V D b 2 5 0 Z W 5 0 I i A 6 I C J V R X N E Q k J R Q U F B Q U l B T S t T b U Z u N j A v Y X J t d 0 V B Q U p z R E F B Q U 1 B Q U F B W k c 5 a m R X M W x i b l F 1 Z U c x c 2 h a U E 5 i c U 1 3 R k l Y M 0 k v V W R M T y t k M m d a S 0 d v V 3 B F a 2 p h U 3 V t U H l y U m R J N 2 d R S z J C W H h u U 2 F 0 e C t i c V p L V 0 p E T X N M S E c r N D N Q d G E z d D Y 5 Z E h V N k I x M E s 1 U 0 1 N Q n R S a k V E b X F o Q 3 l p b k J u U 2 p M R 1 Z 6 L 1 B m a 3 d U b F h j T l N J T m V k b D Q r b 3 F N T G p C N 1 N D T D h L a V p H M V h I Z W l p U E J s R 0 l h T X o r Y 2 s 4 Z m 1 D K 0 p S N V p E e j J Z c 0 t X R n o 0 T j J I S k d B N H B 0 S 0 x L Z k M 0 N l Z M R V g x S 2 Z S a X F 1 c k 8 y Q 3 J v S m N J Q l p m a D h B T y t 5 Z H V N W S 9 V N m U z N H J N d 0 d O V 3 d Y M 1 d n R E 1 z W j Z 0 M E 1 a a S t W c i t 2 d F N q K 2 d a K z Z H c l R q d j U 2 Z W o 4 M j J 1 N F J h U 0 R o d G N X d V l h O G c y e H k w U H V w c D F S c T J 5 c m V y T W N V d l Q v T i t 4 V X Z r b S 9 0 d W x R M 3 h i U 2 F V a G d U S 1 d K a l h i K 3 N S c W Q 3 Y W x r d V p F V H h Z M T V F Y U x Q S 3 R q c m R w M m w 3 W n Y v L 1 I 4 Z U k 3 V D F O a U x K T 3 A y W j V u b F J y e j N w M 0 1 y Q y 9 n W U J E a T l k U n J m Y T h t Y k d D a H B y Z 0 h r c X l q T T J o R 1 B o Z 2 Z 3 Q m t T M T d u Z k N M d m 5 Y Q W 5 W b V N x V W J S d 3 B v T j N z U z I 0 T X l V Q 1 I y N k 1 0 U l R n a 0 5 D U T h S Q 3 l h K 0 4 v R 0 N n V m Y x b D J Q Z G l h M 1 l r e n Y 3 Y U V y e E x j W W 5 q Q l B 1 S X p h Z W N E N 3 g y S U Y 1 a 0 5 O M 3 N Y O W 0 5 d W N Q V U V z R E J C U U F B Q U F J Q U 0 r U 2 1 G b U w v Z F l R K 2 h J Q U F L S E l B Q U F Q Q U F B Q W N H R m 5 a W E 1 2 Y 0 d G b l p U R X V l R z F z N 1 Y x Y m J 5 U E p k W D R Q a 1 A 5 Q T B F Q X d z e X V S Z l N j W l N Y R W 9 V Z F R J S G x K Y 2 t k S k l l U W x h W W t 0 c W k r e W 1 t O D N 4 e U U 5 c i t N M U d n Q U E y c 0 M 5 Z U p B R V M y R z k 1 M l N R S T R p R C 9 4 Z k R l L 2 t Y c T F 0 V z N x d X B 1 V X R S b D F G b 3 N o b D N u V k 5 X c D I 2 b n Z u R l B k d G Y z R E Q 5 T k o 1 Y j N s e l c z W D J h b k t O Y W x h c 1 p 4 T G Q y d z c x e n Z W a z F G M 3 M x b j k 0 Z C 8 4 N V Y 5 c 0 Q 4 e H J x M 0 x Z Q V N 3 U 1 l C b m R 6 Y X l k S 2 t 5 c l Z 2 c m 0 x R H J C R D V z e W Z n e W Y v c z U x c H l C U H R Y T G k y U D V P Z F R x d F Z n Y W V O V E J u b H J k V E J R e W c 2 Q X I 0 U T h V U F B I Y z J K d 2 t v O F o w O T l t O H F w e U M v T E 9 2 V m V w V D B 4 c k t 2 Y j N 4 S W F 6 Y W F j U k t z a W V a V V d u c E 5 r d E 1 N W V g 1 R l Z X c X F w T V Z a b 0 R p N 2 5 t W G V D a 1 N n U E F K W k J x N 2 5 l N m F O a U 4 z M j I r R i t u T n h l K 0 8 3 U S 9 y a 0 Z 5 Y V B q a z M x T 0 J X K 3 R L M V N D e E t H U D N K b U l m Q n l J S j N N W W R s M 2 Z k N m N N a n V H b D U w N G 1 a N m p 3 b W k 2 M V d O U n p U R F V r W G R I V U 9 N T 0 J a N D k z c l d 2 Y k 9 X T 0 l S N G 5 u R E 9 L U m Q 5 M n h Q Z X Z T Q j d N e U x 0 Z D J Q V G x W d H Q r Y W Q r N 0 N q M m I v M F d J N j Y 3 b G p p O U V r U 0 J y N m R 4 T 0 x V U 3 V p a 2 V F d z R x V C t Z b n J 4 M W 5 w d l R S a l p w d E 9 l K 1 J Q W F E 1 T X B U Y k l k V E p M V F R U e T F 2 S T Q 5 e D B O a n B L a H Y z Q X h x Z X o 1 S G t 5 N n h N b W J E U 3 h N M 1 Q 1 Z V N K T E Q y T G t H W n B G Z W x X b 2 9 C M U V o N 1 R v c D B l c X l Q W W Y x Z D I 1 c U 1 J Z m Z F d k t z T W I 5 e W Z E V z V j M 3 c x b W V h V 1 A 1 a l Y 5 U k 1 T Q k 8 0 Z U Z W d E N h Q W 8 w Q 2 5 W W E J h d 2 Q w d D B T W T N 0 c U 9 G V E N P c k E 4 K z Z D U G Z C Z z B L a W t w M E F 4 S U Q x V T l X R U 5 a U m d S c j Y r d m U v K 2 Z v Z i 8 0 S H F L U G h Q d G R L Z G 1 O Z T R m T n V m V 0 l 5 Q 1 V l R 2 4 1 b V N C d W d I b 3 J w M 3 F j S F F j N n l y R T B u V W R 2 O U k x c C 9 i a 2 J x Z m F z O E Z 5 b U x 0 Z 3 B a N m J v R l h W Q 3 U 0 Q U 1 P e V Z Q W G Z p Q W 5 Y M 0 F 3 M z l 4 Y n U 4 S G p R a V Y 4 T V U y c k I v L 2 V x N 2 Y v a 3 R i U m h x e W J O d W 1 S R z A 3 U H R m L 3 V I N 0 w v N U F X O W F 4 W n F i b l R 5 M 0 h m N G J O S T d N Z n R x O F J 0 R z k v Y X R v V D J q e n k 5 S n h i M X F S e j h y L y s 3 Y y 8 v K z d 0 d m Y v c 2 Y z L z M 3 b D d T Q j c 4 Q 3 F k c D c 2 M U F 3 V G l F W k x L c m 8 1 M V l S Z G V 6 T H B 1 d D d V O U F r S U d y b 1 R l e H h U U z Z o b T J J Z 2 Z Y S k c v a U N J T j h 3 Z E p 1 d 2 R k e j U y T 2 J x e H B V d X N P U E 5 2 e G g 1 Y S 9 t R l c 2 T n R p a W h 6 Z V c 1 Z E 8 r S j l C S 0 N q V 3 F J a 2 M w c X R K c V J G R V h 4 Q k E 5 M H d Q N 0 x l N G V C Q X F p Q 1 F C R V J C O H h K b 2 l r V U t u Q V Z n R G d Z c l R C S 0 l W T W d s M 3 o 4 d m J h Y 3 h m T 2 1 L c m l R K 2 U 5 U G J j d n d s R 3 Z 2 S F V 2 Y j R Q R m p 4 b 1 p Q T F R C a n Y 4 K z V B c 0 x D e G l H a m p s a l l h V 2 9 D T 2 c z Q k o 5 R V k v T H F E L 1 l t b G d E N E t W b y 8 0 V 1 l J Z 0 h i S H N F d T I 4 V k R D e X F W Z 2 F R e X R 5 V l h I d W d K N 2 0 v e j N h b X l 5 S U d Z N l l 4 S U F D a E g z c j Y 0 Q U V H T G d E a 1 N G Z X l T U H R 1 Y z Z E c 2 l L a T l i M W l N Q 0 l I R H o x Z X F I R U t 1 a T J Z O U 4 y T H V B a X A r T H Z M d V p B O V B s Y 0 l M b l d F S X F 1 e W d M W m 1 3 e m E 4 Q W J Z Q 0 l t Y z I z V W l h d k N N b W N n N m h M L 0 p u R 3 U y Z E R E S W N G R G d C S X l W N 1 p u T y 9 B c X N 2 N l J h a V F Q O V N o Z W J N R F d V b k Z a Q 2 N j a F B 1 W E Z 5 b X I z d F h M T U F K N k l k R E F n K z F 2 V k d E Z G Q 4 Y 0 5 J K z d y e E N W W D h D Y 1 B k c m R p Y U V t e l c x R m N t Q z Y r Z m t B W k 0 r V W R V e G d 2 W F Z T a S t K a 2 l Q O F l T M F J i b 1 d o b G l m M m p B S H p L W T J G O H V 1 c z B R Q m F 6 L 1 V 4 O G 1 k S W R C d W I w M m s 5 V U d m b T N 1 N 1 o 4 O H R r Y V V j W F B 3 R 0 1 j U E l 3 N E R r Z X R y R T U 4 e T J N M 2 c x T l M w e l R l c U p R U E J 2 S j N 2 R F p 3 c j Y 4 N 1 p u e l c 5 a m 9 W S D h r O T V B R H p 4 e m J D T 0 l F d j N E N k 1 Y Z 3 d J V H h 3 T H h m e k 1 3 V G 8 4 Z T l 6 O U R 0 U k x o Y k N C O G J n M G R Y V k h P N F V U Q m J F R n R 1 a l R Q R G Z C Z H l a b 1 I 0 M H d M W n h i R j B C a W 5 W b F h W M n B x V z d C a l l m M V p O W V B O N m M 4 R W 9 6 T j h j W D R N b j l O a k c y V W t x Q U J 3 Y V J R N m p 1 T G J S R E h t U F p N W k Z N R D J K S m V 6 N V J w W V B w Z 2 Z q a G t v M k 9 5 S V J P M z d Y b n V 6 N E l k Q V V N V W p j M i s 3 N H p 6 T T Z P b W d v N G d z N m d Q Z 1 Z a c U V 0 Z T V I Y k t O M V R P L 3 M 4 Q 0 V I Z 0 5 S b 0 Q z S V h O Z D F U Z 0 Z n e k 1 L b E V M U D V M W G R x K 1 o 1 d H p a T k Z F Y 2 9 k U z R 5 K 2 l 4 c k o x Q z J F Q W J a U n d M Q T N j Z W Z X V 0 R E a X d G d 0 Z z R l p Z Q m R 6 N E J T W D A z U G Z X e U 9 W T m R v N W 1 w S F N H Z H F T M E 9 y Z G 9 O Q U V 5 S 3 N Y Y j J U R U N Z a 3 c 5 b j A 4 R 2 J r M X J r Q U Z 0 c V p R N 3 Z k Z m N n M F J a U S 9 F R V J D Z z B F d H Q x e G d L a W l l R j Z J e X V U a F o 4 T 0 F N N m R F Z n l r Y V F y R l Q w c k V 5 U U J B N H E 3 c E J h a V F Q a G N E V 0 h w V H F q V 2 J h W l V X Q V Z W Y X E 2 W X p 0 d U 0 4 S 0 1 w U W p K c X V O O W t j c U d Q M W x s e H J N S X F Q N E N P b E p k V l F I K 1 J H U 0 l v R 3 k z d 3 d q S F J x Z X J i c C t D a z F T d E l E c T Z O a i t n R W t a b 0 l G Y W 0 1 c n V 0 N X E x U W l T O W R 4 W m J T R F h F S k d o O U V r Z D R x c j N 3 N n F W c k t v T n c w Q V Y 5 O X B u c j N E b E N x N T h J e V l L Q T l M b W s 2 V 3 o 4 T E F r c W x p U 1 p x M W h 0 R 1 F z Q z V x d D l W Z W d v Q n B x e W l i O G h m c H p h V E c 2 V X g r T G 9 Z b k Z 1 Q U 4 v b T c z Z T V u Z 2 N H U T Z O R E F m W E x a S l B o c U Y x M 1 o 2 N k N 5 S 0 l M a G F F T V l Q e j F Y S X l H O V B S T j h S M X l L a U 5 3 L z F S L z Z T M 3 U z L z g 2 c T k r d W 5 E O U x W V 1 d H O D M 5 Z G d z L 2 J h Q y t 0 N j c 3 a S t t R z l Q c F R 3 T n d s Z k l T Q W 1 w V G l Y W H F n Y 1 B i Q W J T Y 1 V Y N l V U V j k 3 b 3 R F Z j d l N z N P S 3 p w V G t D e W R 4 Z E Q z T m l y a F J K S m Z M e T N Z b 2 Z N K 2 N M b m x r T 3 J 0 M G R H U F R 3 W m t S Y W 1 4 R m F Y V 0 1 E W m J R W k s 1 V H h a V l N 5 e E x 2 N G V F T 2 V 4 M z l z O V E x N E J H Y k 9 D e D Z w O T N 0 L 3 F m Y m Z W N 1 c v M T N X L z B P V G 5 5 O T Z o U k h I V T Z V S H R 0 R W 9 y S j E r T E o x e n J j N m 4 y M T F l b H V k Z D F 1 Z C t 4 T H R q V D I y a m 9 s b 0 d R c F p R b l h 0 S G g y O X p W V V p U W X Y 1 N W Z Z R 3 J z M 1 l K S E J 5 R U t q M V p l c W 9 3 M E N B M 1 d r Q 3 p N T E R L O X Q x W E Z O R y 9 R c D E x R 1 h X S D B D S E x D e T V v a 1 J x c 0 Y z Y 3 Q w U U k x N G h 3 W l U 0 Q n R X Q W p X V z N J b G h F b l N J c E 5 0 R F p 5 d U t R b U d r Z 2 1 J c m R s R V F 4 c F I r S z h j R U Y y a n F B Z W x T V k p T a X N v b E t G b k 9 R d k l Q c l Q 4 U 2 9 o S 0 9 Z c 1 R k K 0 N O Z F h t T F R V Q k 9 q M 1 R z d V h r e E V i S l F S e k p 2 Z G 9 H R 0 N Q c E F F Z U d o W k I v M G o w Y W 5 r V j B P c V k 1 Q U R R b j d C S E p X a m h j V H k 4 U E t y W H Y 2 a W h a Q W x C d X l k U k V M M l R U e F A y S E 9 M S D M z Y U Y y S 2 5 o T l R M W W R 6 V D B r Y z N V a T U 3 d U M y Q 0 F Q T m F j Y 0 V w T V Q x S T Q z Q k R t U m 9 K R j F Z R T l C S n Z 1 b j V G W V I 1 V 2 E w a 3 p y N E V 1 Q k 4 x Y m d x W k w 5 Z D d V S H B 1 a T V S M G l 4 V G F v b j F u d k t i M l F M a S 9 o d F p R Y l U w a n l R T 1 Z 0 d W J R O F M z d n Z U b k p h T T I 1 W l h w Y m 5 5 M 0 F X R n J l V n M 5 M S 9 K d X R k N V o x d T l V e D c z S T J E M l V T O D Y 3 V 1 R D M 2 R U S T A y R X c 1 W U J U Y 2 5 4 N 2 h 0 a F l P M z F h d V A 2 e W h 0 W E 8 v a E g 3 M W V y e k x l d 0 Q 4 S n N Y T H o x O U 5 w c G Q y c k Q z c V V M N W 9 X L 1 F s L z U r e X p 2 S E 9 v Y U 1 m a G h O U 3 l Y c 0 Z Q b j R y M V V 0 Y W 9 O M X Z U R 3 J J S m h p Y 0 1 r S 0 h S Z 3 Q 1 V U M r a 2 k 0 b C 9 Y c n B y e X h a a l J q d E s 1 W F V r N X Q 3 b G R u K z U r M 0 s y S j d 1 Y z c w M k F s c V N G N F F r N X p Y c E J U M D F U c X B F d l B Y W j R m R G h G V H Z y Z 1 F C S E x p U F F u Z l h N a l B H V D J C c n c 3 U k Q w U 3 V O b z R N Q j N 4 b k c y O E 9 G W F h w U l h M b G R 1 d W h Q Q U x Y S H F W e m p S S 3 V 6 e F R D b E J S N 1 h 2 V 0 Y 2 O D J 0 d 2 h E N 1 B h b 3 g z R F N 1 S 3 N N O U x W S m 5 s Q 0 5 M c F Z I R 0 x M V k d H Y k 5 W R z J J d H B 0 N V F s a U l x T H V 5 Q 2 5 H b 0 9 a V m h P M W F H c 1 B I V V h J W E t I S 2 t Q d E l a N E 0 x W W V y R V J U R V U 0 R 0 l 4 b z B k U n F t c y t D R 2 l a O F V R Q 1 p N N G p v a V l z b U t K c E N S e F B E R m d F c 1 l V R V p N d 3 J v Z z R N c U p K a U V j U V V V S j B m b 3 d S a 1 l Y a H J G Q 0 l 2 T T Z R L 0 d L S j Q y a H J G U 3 Z U T 1 h M U F V 1 W V p 3 Y W N v M D F M R H g 0 e F h 4 Z 2 d K e k I 2 T F c 2 S V V Q a X p T V m 9 a R m N M T F F R M V h 3 b E Z w d E p P T 2 p Z Q n p u U 3 d p U F p C c E d N e j N M O G N t U n N F O E N O O H l o T T d Z K z d P e E l H d 0 N O Z 1 A 5 b H h r R X R W R 0 J 1 L 0 N T a H l s R F p L T H h B c W c z R F Z a O U V V b U F r V E F 5 d D h B e E x p c C t K c m d v R E t 3 R k 1 1 b j h Z e F l t V 1 J t b E I 4 R U F j T U N V N U d F S F R J U G l U N 1 A 2 T l N B S U t t b X p R V 2 N B W m V V N G 9 n U 0 V z a l h N d 1 B Z c H h X U l Z K M F R a b G V W U E N z Y U Z S O S t p N E I w U S t p d 3 J j b m Z v N F V J W E R u R U p i U E w r V U J 3 d D d M Q W k v e H N V T U F u L z N W V G 5 x Y U V I V U 5 W N D d Y a 3 Z E T i s z Q l B v N E p 2 Z D Z V d C 8 0 M k 9 x U k I r T F N J V 0 1 6 W U R D S X d I S m N v S F R w a T Z m b F h L Z W J H c G Z v R E h V Z U 9 6 a T d r N E d V R j l G a n U w Z E t H N E R H V 0 5 z U k h i R V B B c l p 5 N U M 2 Q 1 Q 2 T E U z e D B i Z z E v N E g z M 0 x H V 0 J S Z D V p c 1 F F Y W l n V E V s d 0 F a V H Y 2 T j F o W i 9 R b U F C a n M v W U R t a j d 5 e D J x Q U Z 2 T m s v U E h n e k N r c l l 5 Q U Z W Y U h r W k N J U H l I U l R h N D J Q W k F o Y 0 s z a U p 4 Q X o 1 T m 4 3 e U s 1 V X V B Q 3 R q T 2 F L U G c y Z l k 4 Q l d S Q V U 4 U T U r d U R q V j V y U y t 5 T k d m a 2 p s K z U 1 N E s w U k Z j Y k Z I V 0 J s b 3 h l N 0 V 2 Y n l 0 b k x Z b j l y V 3 p V O T J 6 W U Z B Q 3 Y r V 0 l w e X R X d 3 J L a H d p a 3 l N a S 9 n e V d j d 1 g 3 a G 5 x R k h C e T Y 5 b G 5 Q M 0 c 5 T X h M Z U 1 y O T h B e H Z O Z 1 Z l c m V K c m J W b y s y S 0 h N Y T g r Y z N R V G x E M m R R U 1 p B W G w w a F g 4 S F V i S 2 d P L 2 h U U k g 3 e k N o Q 0 1 n e G Z z V k p R M j h 0 b 1 g v e D Y w c V p K Y 0 c r R n R B U n o y e F d H V 0 J S O T g 0 R V I r a G p l Z n h a d 0 J 4 T 3 B P M j Z 6 e m 9 o S D h 0 W G 4 0 b F l 3 T F R p e T R 1 S m F F b 3 h k U 1 F q S z A 3 a 2 5 i M W U y Y k 1 p O U l j V T h x e U l u U 1 l Q N j F r c H B 2 W W V 4 d E d 5 a E V 6 W U x s M 0 5 k Y k J H c T c y N W V p e G p C Y U 8 5 V W R N V W h 0 b T d Q c X R k V V p 1 M V p 0 T W 9 i W G R D Z X d U Y j N T Q X c 2 b m x Z N 3 N x b U p K Z V d P N 2 Q y d W J U Y 1 M 4 d T l 0 T n h M e T c y M D N F T y t W U z E z V 2 F H d z Z C b l k 3 b l N I T E c z M z B u W m Z 4 W G F I R T Z t M D N h T k 1 w Z T J P N k k 5 b X V 4 U H o 5 T 2 t h N z Q 4 Y W N Y O X c 0 M T J Y c F Z w R E x X M T N R b n N N M j E x L 0 5 s R j N I Z X d t c G U w d T d L V F N k a T l 0 O T l K M k w y M z M w b l l Q K 1 Y 2 U T d S N 2 R J V X Z i d m J U Z G w 3 Y m R 5 V V F x Y m Z j b 1 U y b T d J M 3 B w d S 9 P T 3 k r d k c 0 e C t Y U j M y c T N j d j d o U F J s a j l D V 1 p u L 0 R s V 1 l y N 2 U v a T l q Z j V Z b G Z F R U 1 J Z i 9 I b 0 0 y N 3 E x V n R 0 Y W J F Z W 1 C c U 0 w O F h p T X B Z b F h t b m l s a V J m a G V 6 R U h x N k 5 x d W p U d 1 N n T n Z S U U 9 2 V l J w N F V h Y l N 3 R V A w b D M 2 d 0 d u M i t P W G 1 E S H F J T X J R b l k w O U 9 Y Z X N X e k V u a H d 5 c n l u c n A 0 c V h m Q W h h Y n A 2 a U V I U j B u W E d 4 N l N Q Z 1 V 3 b T N D a 0 R Y Q k F t U k d 2 T z h U b H B S Y T l K Q n V O N 3 p 1 R y t y c m R x a H F x b D l Y W E 9 l e m 1 h e l p x d U 1 q N k 9 T S G Z p a G 1 I V W 1 u S W p 6 U k g 5 L 2 9 5 a G 9 G S U t m R k s 2 Q l F 0 V k g r N m o w a 2 1 E a G 1 m T X d L K z V w M n B h N 2 x O W j V I c W s y T D d L N k p Y e W k x a T B x Y 3 Q 4 R W F 0 b H d Q L 2 l 2 Y 3 d H Z T g v a m k x a k 1 6 V G F Q c G N I K z l H W W 1 4 R X p w b W x 4 M 0 d h V D F U N j V k S W 9 m N U V I b V B K S m R X a W V V c m 9 G d G 9 Q c F l l S z J S Q U 1 Q V m F w S V R 3 N G l K K 0 V W R 3 J J c 0 9 W S T N S Y k Z q Q V l X Z z I x W W V T e U d H T H J U W l h n Z n d J O F Z 0 Q T B V T F R R T k 1 n c W U w V 3 o 0 S D V N Z 2 l 4 e m 9 L Z 3 B F R E V E L 3 Z U N T c 3 N z d 4 Y S s r K 2 V V L y 8 v b i 9 2 d n p U N T E 5 K y s 4 Z X Z 2 d n Z x d j c v N T R q K y 8 v K 0 t y R E x 0 Q V l C T n c 3 U U c r T F p E S 2 t y W U J W c j d 1 a G 5 0 W l R Z R D V P U X d 2 K 0 x x Y l F o c D Z m V G Z l R k J j a j d 4 N n g 1 b H R u b m 9 n W U Q z M z V U Y 3 B t W W Q x L 2 M y O G 1 p O E s 0 b m l Z U 0 V w T V p k K 1 B r c 2 x S V W 8 4 V 2 0 0 a E N Y a 2 Y 2 d V p u U m 5 s N 1 V D e G 9 u Z W V L W j J D Z n V T d E p k c l J U e j l T K 0 9 X U l B 2 c 2 t G d C t y S z g w a T h K O F d k Y l d B U E V 6 b D J V c 1 M 3 N 0 Z T Y k 1 r b H Y v U 2 1 G N X Z Q Q W M 0 c n p T b D R t Q m V R b j l M Z 1 B t M m g r N 3 V K T j U 5 R 0 p 6 M T c r Q W R 4 S E l J N X J Q S 3 p n b m 1 L N G Z P d U d 0 N 2 M z V G p K M 3 p B N E I z L 0 p 2 Z 2 R a V F l 2 c l Y w T G R L U V Z Q c m V 2 Z k h 6 M D Q 5 b G F C R i 8 v O G Z P d m Y v O X J i Q W g 4 Z E N a Q W V l T m x u S l F E V y t a V j N P d E Q v N F V r e U x O c n J C b H R Q d 0 V S S G g z d 2 E r c 0 U v S E t U Z F o 5 b E J E a 2 9 5 M E w r c H N y Q T Z X R m d R a E V I S l Z v M X B j Z z E 0 S V p T Z 3 Y 0 M F V 3 b j Z Q e D d R a n h a c V V k a X Z y Q V A y N T F p Y X N V e j V G a W p O a 2 x J Q 1 M w T i 9 R e W 1 o Z n d u O U h 3 Z j Z Z O U Q v N 2 Y v O D V w c 3 Y v N m 1 F L 2 9 U a E J V U C 8 v T 3 A 3 a l p m Z E Y 1 T W h 6 K z Z 4 Y n Z q L y t D S T h O U H l I N V F i S T M y Q W d m M H p I R 0 F Q O W p 0 Y T A 1 e n J z a T N V U m d z T 2 U r Q W J E M T Q 3 S T J G M m 1 N R E F T Q U h U O H Z J Q k l I R z N 4 O G R t d X M 2 V E p k V 3 d L b n g w K 0 g 3 e U N G V z l p M l R k Z 1 B m a j N P Z U 9 0 O W h E M E 1 P U 2 4 4 S 2 F G W D U 1 S H R z Q W 5 j b F A 2 d E Q x c T k 1 V l h r Y U k z S W x V e X F n a 0 R H c 0 Z u T m p E c n B 6 R G J h e W E y a U R n L 0 5 T T 1 M 1 e H p t T 2 V m a 2 l S M X J L R 0 F I U 1 E 5 b k J v S F I 5 V D E z a 3 I 3 R E d h Y 0 h N U G l E U D N E b n d q d D J z V z R x Z 1 B P M m N 6 V V Z j W G J 1 b k V q e G d j Z z F J b F h 0 a k p z c n F J S 1 Y 2 N X l k N j J 6 W H V q S G Y y K z R D Z 1 R R R n d j Z k Q v b 2 p U a E N M T W U 2 W n p R Q y t D W U h L M E Z 6 N 2 R H W E 5 j Z V N 2 V G I w Z 2 N E d m Q 3 Z z l F N W Z T R m h Z M 1 I 4 c 2 8 4 L 0 p z S D Z k Z 1 R w a X p 4 a k x y e F R P T i 9 N e G o x V m V M Q V Z n e l Z 1 e W x L a n J Y e k V v N j N j N D J p c m d r K z Z r S U 1 I V 0 F 5 M H R E Z X h B T 3 I 5 T D N T Z H V k T F Z w Y 1 p l L 1 l q S F h p M C s 5 a l F 0 O D R y c j l 0 a W N R Z H Z 6 T k d s O H B h K z M 1 d m p P R E 4 x U U g 4 U j d 4 c m 5 R O H l H O F o 1 e X E y Z D R 6 Z 1 p 4 T E h i d 2 x o L 1 Z p Q j I v a H J k c 0 F y c U V M c S 9 F N 2 1 q d y 9 3 R W Q 5 R 0 h m V m 8 3 a E s 5 S l h 6 M U J 0 L y 9 G Z j B v c S 8 3 Y V l r e T R p L z l p U X F o V 0 h l V G d O M U 5 s S k l u b k I r c E 0 0 M l V C R l V l U k 5 B b n Z 3 U U d h c W N s U k l Q O U t 6 a j g 1 T 2 Z n O E h z O G I 1 L z A w b n g 4 Q m J 4 a 2 R C Q U p h Q T E w Z y 9 K d 3 V r R z V E O T B n T E d S N T N V Q W d O W E 5 w S 3 l z c k I y V V o 1 Y U N z b 2 h 5 V V V q b V V 5 b U Z K N W F C U z V h Q S t u S E p R N z B N N U N B d F p Y a m 5 v Q X V T Z 3 J x d 2 M x R 1 d V U T V a b E d j b W J W Z z V x c V J 4 S z V m Q 2 s z N j d K a k s v e H c y Y 2 Z h W H h O V j l Z V l h i d m 5 t R T V q R F R F Z D V s R 3 J N S 1 p q c 0 Y 3 Y k N H S T Z 6 T H h C V E 1 k b 3 h J b k x 4 M 1 F h e n l D b U E 3 d W l h R X p I M E J U e W V i Y U N V W j B n R m x 2 R 2 R j S W N a V n d u e W Z F O D R 6 c l p j e H Y z V m Z I S V R w T X N 0 a k s y O D d S a U 8 4 Y U R 4 S G F Z Y 2 I w e X R s U E d k c U x V T X J a V H h u Y k s y Q T d P V U 1 a M l N n O U 5 x c 1 F Y N T Z H a G c x a k d k a U l a R H V L b W F C b m R L Z F V E S 3 Z H R n E 0 Y 3 l 1 b 0 1 6 a E 5 F Z F F l a T N q T z Z V e X V I a l Z n N W x k Q 2 V r U G 1 K M H A v R j B v a n Z i O V l G N U R Y L z h Q M U J M Q X d R V U F B Q U F D Q U R Q a 3 B o W l I 1 d V Z M V H B t Q U F B O D V B Y 0 F E d 0 F B Q U h C a F o y V n p M M 0 J o W j J V e U x u a H R i T z I 5 U z Q 4 Y 3 l a W W 1 0 a G V n L 3 h D b 0 F i c n I 5 b V U 2 N 2 Y y N F p H b V V 5 U 1 N y c X J 1 U 2 x a Z G t Q Y W l O R U 1 3 T U Z x T X J N e U 0 3 T X B K M X F h M 1 d B Z 1 J v Q U c y a 2 h R Q U p H c T I w a 2 F D V l Z 2 b 3 J h b W p t W D h q T T N O M 0 1 J O E k 5 M 0 N 3 O D N u S H F 6 c U N a N 2 1 a a F R 6 Y z c 1 L 3 Z P N C 9 t L y 9 k d n R U Z S 9 6 W V B 3 d 0 h O M T k 4 e F h P M E Z l O X d k M 1 Y 2 S H A 0 O T l z M 1 g v M z A 3 d F d K K 3 V y Z i 9 t Z i 8 2 W C 9 5 L 0 x M L z I 2 R D M v Y m t w b 3 V S W H Z Y Z G Y 3 Z 2 Z m Z k d X Z m Z k V j c z Y j h k L 0 p U L 2 N V T H l Q O E 5 m L z h W b 2 R H d n F m T l g 3 N l c 0 N C t l Y X I y O X V 2 Z X B m a n d X W C 9 m a k Q r N X F z V C 9 K W D U 2 W j c 1 e i 8 z O D V Y a D A v M U E 4 Y 0 E 5 L 0 d W N V B Q d l Y r T n Z X U n h o b G x Y e j J 0 d n Y x d U 1 Q e n Q w O F M r M W 9 o b G h K U H A x N 1 p C L 3 d O R X F V e n k r U U x o T n d q V j V q Z W 1 T O W h P b l k w S C 9 k O F h k O F F Y Y S t u U j V X Z z h H Z m V I c n N D c j B 4 L 2 V 2 c H g r Z m Z v N E d i M G Q v b G N E K y 9 y Z G 0 1 O W V O a l R 5 d y t D a i t 3 W F U 4 U D d k N k g 3 U j Z 6 Z G x G M 0 Z E Z 2 J Q U l p E S z Z y U 2 5 4 O W 1 v O H V y b j U x Z j E 0 e H V 2 Z X Z h O T k 5 K z E 0 Z U g w M i t H M T Q 5 M n R O d i 9 6 T D l 6 V X Z m e H o v Z G o 0 Y 0 Q 2 N G 1 a b T l P Z C t q N T A 5 a 0 4 4 L 3 l I L 3 B m U j Q 2 U m E v U j h m Y i s 4 d l J 0 Z U R t c k h Z V j I 4 b l g y N E d O Y T I 2 Z D h V N m l P b F h y e D l 2 U C 9 3 d y t E e T R x Y W w y Z T N 2 U i 8 r Z l I y T z J s K 1 Z m R H U v d 1 Z u a C 9 p e j R Q e C t m Q W h Y e E 1 4 O S 9 h N 1 V j d m I w N G N I K z F M T m Z C e j N i N i 8 2 K 2 Z B N G 1 u M W x 2 c 0 F y O D V 2 R n J L S n N y b 0 J w M G M 4 Y 3 F r e j Y x Q n p i O W w 4 T k J 6 Z l h 0 d l J O L z B 2 d j d h Z l J I N W V m U n B O U n V i M T d y O T J H O W 4 r N m w 1 Z W p C L 3 V q U G Z k T m 1 V R 1 p 5 Z X J s S D Q 2 W m J s U V U r b U Y 0 T n l n T H Z o d j h i V 0 x t Y U R J M E F 5 c C 9 h b V l h W E R k Y y s 4 V 2 5 r N T l V N V d I M H I v L 3 J m L 2 V 2 L y s x L z Q w O H E r M y s r N n I y N j Z m K 1 c v L z V 3 Y 2 p P b y t X S D M 0 e i 8 z Y n g 3 Z E 5 K Z 1 Q 3 S n V 2 M 3 I 1 N 0 1 6 V l Z y c 2 l y M G Q y a z k 2 c C 9 P N 3 o 1 O H M x W E Y w U H p K V H l N e k N m N n Z t O U c 5 V l V 2 b n d D e j d M M F h v N X V S T 2 Z U K 0 R Y U C 9 U V S 8 1 M D N J U V V R U H p w K 3 k v L 3 M v L 3 g z L z R u L z Z k S D V n Y n l W N l B U S l F q K z Q v L z l i L y 9 q L y 8 5 d i 9 j a k 9 4 L 2 M 5 O G V U M j h I Z F p B K 0 h W K 3 g r T 3 o 1 W m p 1 L 2 x i W D k 0 N D R k W C 9 M W F B J M U 4 r V C 8 1 Z i 8 4 d i 8 r M y 8 v R C 8 v Z n Y v c y 8 v O F A v L 2 o v N k F m N W l 2 d X E 3 W G Q r Y T R V R n h v c z B l Z E E v K 0 p I d z F 2 T G w 1 T l J y Z j l p Z U Z L U F I y Z E R P O G 5 q c V d Y T X Q y R V A v b V k v R m Y 1 U 0 F O O W N 0 S F o 5 K y t H b z l 1 M z M w Y T N N N m V 1 c G Z q N G Q z a z d X R H l l T j k 3 T l R S M z g 5 d F B n O E h F e j M w a F l L R n d v a E p j T 1 Z H S m x s W F p 5 d 2 9 Q R i 8 y e H V X L 3 o 2 W E h T U V B X Q m t S N n F m K 2 J D U U 9 X S j c 1 V z V D b 3 p R V 0 I y d 2 U x S n N n c l A r M W U r L 2 p V Z V B k O W Y r S 1 A 3 K z d 2 U H d Z Z m d o c k h y d m g 5 S F Y 3 K 1 h I N 3 d a W i 9 u R n F i d n p Q b 1 Z 6 N H N i T E E y N 3 Y r Z l o y U V Z P M k M r L 2 N K O W l k b V U v d m w z V l R Y Z 2 Z 5 d m F 2 d E Y 2 W m 9 P d U 5 z e F R N b n p m Q 2 5 k N E J G Q 3 J Q d z g z Z z V 1 U H A 0 U F B w c j d E Z i t Y Z E d y R H V B c C s x O H p j e W U 3 b H k 0 O G Z q V E R V O U 5 i Z W s w M 3 Z Y b 3 p 1 N 2 t 6 V j J a O S s v d F M 5 T G Y r N n V B a W R w b W J t M 3 Z T S G R 4 L 3 N k N D d L M 3 A 4 O V B w a W V Q e n d z N k R p V E M z d E 8 4 W U t 1 c T V w M 2 J 6 O F p a V 0 d t N X Z P b l J W Z k x 2 L 0 5 D e G F k b y 8 x M H N 1 e l E 5 Z D h 0 a X Q r R F V U N C 8 3 Z H c 4 Z n p S Y z R l N 0 R N a W Z x O V Y 3 a z J r N 2 s z O H l m U n Z O R H Z h K 1 N 2 N X F 1 Y z N 2 M V d K M 2 0 2 Z D k 5 Z U Z v S X l a e n d U U X J 0 Z i s v Y W 4 w e m Z u W D d z T y 9 J T 1 J y L z l V W D g y S j B J e V R E Q k 5 S c V p i M 2 9 x R 2 U r U W J t R 2 5 5 V E M v R z l p M W 1 4 d V Z K a n V x M U t E V k p 6 V n Q 4 T T c y d G t m L y t 1 V H Z S L 1 d y Z E E 1 a W d j V F h K M W 9 L W l h 2 M D l 0 O H Z u R D R X b H Q 3 Z W N Y d z R l c j J W L z c 4 Y 0 0 v b T R K M k 8 5 W E k 3 U G t T W H Z m d k o 0 T m N w Q m V N e l d 6 Y 3 B 6 T S 9 t d S 9 Q N H N M N D Y r U H c 2 d m V M L 3 N Q d m R 0 Q n o 4 e k Y 3 c 1 h 3 N z d s O F B u Z H h U L 2 l 0 L y 9 z Y j g w Y m N 5 d y t q c T h l R l h K K 1 h u L z M 3 d i 9 q M 3 p 1 M 2 t u S m t Z M S 9 Q S G p 4 d 2 Q 3 Z m R R V 2 N j V 2 1 M c T Y r K 2 Q 4 S G U x M 2 J 3 M U d Z d S t U T j R L T j V N L 2 c 0 K 1 B p U n p r M U x Q b m p i V G 1 2 N z l z Y U s 2 Y 0 Y x L y 9 y R D l W V j h T e l Y z c T M 5 b H R Z c m F O L z d 0 T D R O N j l Y a X E w S X U r M D d D T k x E U C 9 i Z n R D b C 8 y S j J S O T N 4 Z T F Y V z h 6 c H Z h Z m o 4 Z W d Q V n d x V m N n d X J M L z d 5 N 2 p x K 3 N C d X F t W W h p R j c y M j B 0 Z m N K b j d h T 0 N I U D h 3 T z d l Y k x N a H I 0 M l h i R k t Z d T E z L 2 J U a E I 4 e W F o V T l o Q 2 d n W W p H N E h r L 0 Z 3 O E R E N 1 U 4 V 2 J M M 1 h k Z U Q x e W c 2 d z l X N G 9 D Z G 9 3 T E N y e T R H V D B N c m h l c 3 V O R m h q Y X k 3 c 0 F r c k R T e j R o W X Z S N T h H N 1 V k T m 1 i e m d a L 2 Z 1 Y T A 5 R y 9 l O X I 0 M D I 0 R H R E V H F i N 2 c z V G t D c l B l N 2 p 1 d E h Z M k h x N j R T O W F Y M l A r M W x s Q n g 5 b 1 d a V W U 2 a 2 J R b 3 o 1 L 1 d m R T c r W W Z q N m l 1 K z B U c j c 2 M W 9 q Q z k 0 V l l y N E 4 4 U l N v d 2 h K R W h 6 L 3 J q V W 1 q M G Y 2 Y 0 p Z S n J o R E t N Y W V T S k l Y R V p p b 1 p 6 T j M w T 1 J F a F p I b V J L a X Z v U 2 J X c X h R e G 1 S T k Z 5 c G l F N U 5 H O U 9 F N F F X d 2 l K Q k 5 T a 3 M y S l R U L z N 4 O F A r M 1 d U d V p D M m V s N X J K Z V g 4 e U t O V z F 1 a D N s M W Z J V G p R Z 3 U 1 T n p 4 N k Q 2 N 3 h K b D d W M 0 1 O R k U w c 2 J 2 b G x h S m 0 w d E t 3 d 1 l 5 S 2 p y d T J M M D E r L 3 p 0 c 2 5 l Z n R Q c G 5 w V E k r M 0 d k Z W Y 4 Y 1 p 4 M 2 h p N 3 V E R E x i V T F L U l Q 0 V G J 0 a y s v T n I r V X V l R 2 M y S C s 1 S 1 Y y N k g 2 O X V K M 2 s v M k 9 K K 2 Z E S C 9 W U m F E R l l 2 U m l K M 0 V 0 Z j U y O E 5 2 c D d l a X g 2 Q U p m M 0 F V e U w 0 W k V O d l B U L 2 J W Z m Z M R z R F Z X d H K 2 Z i b H U 5 Y y 9 Y W n k 5 Z l B Q M T M v M 0 w 0 M m p 5 a k d J c z F j d F R u Z i 8 x e E U z N z R M Z l h q N 2 R Q M E o v K 2 J B c S 9 L c 2 9 W T D l 5 W T V z b 3 V 2 V V o 1 O V J M Y 2 E 1 d W p j d G Z p S i t l b j c x N i t 1 R G o v M n U 4 U z E 1 b n p 4 N 2 V U O F p O Z T J F V D R U M H Y z N 1 B 1 N 3 p 5 V X l G e k d y U C 9 6 N D R 6 L z l k R m w 4 V G 5 U c W M 2 S l p M c T E x N k 1 u R H B Q a W k 5 T 0 s r d k g 3 L 3 l 2 W G 0 r O W Z u T D M 5 M W M y T k c 4 U 1 J m T G Z Q d T J l d S 9 Q b n Q 5 O G V 6 M U w 4 O W V u K 2 N Q L z l S M W w 3 c 1 p M d z Y 5 Z X E z S m Q r N z h m V 1 B m e n Q 4 L 0 8 v L 3 J z L 0 9 M W i t l L 1 B E d G Z W Z G U r R z E 0 U D N o U m R h e m 1 R a 1 d 2 c j d N Y 2 Z m N G h x e k Q r Y n d 1 O W V Y S T Z H T l p k R S 9 y a W t k U 2 Z Z Q T N x N U 5 G Q S 9 h U X N F b H l h a D V m b l R 2 S 1 d X O W 9 r S D l G c m J M d 1 d J T n N H e V k 0 O W 9 l V m 1 z d W t l b G R M T k l 2 b 3 p z S X l z d m t t N n J 0 b V N Q e W t k V D I r M 1 V J V E Z 6 M j g w O E x u c D l p a G N K S T Z j V l Z 0 a C t s d W M v M n V Q V V F x M 3 o 1 N V N y Y 0 R H N G U 3 V E Y z d z R t d l N D a E 5 u e W k r U n g r R 2 x 6 O W 5 1 d U d E W k 5 5 U G 5 6 b 2 Y 3 a F p X T V R E e m s x N 3 p B e G t 3 U n l R U l d M U j d C e T g v d k h k e j V Y Y n p o M G c 1 V 0 c w Y 0 U 1 c 3 l k N m J 4 N X Z C T 0 Q v a V h 2 M z h 0 Z i t C N G 9 o e l N y Q X J V b H l l K 2 Y 4 S k 5 k d E 9 2 Y T F O c W Z 0 N 1 p x d E Z v S D Z 6 e G l C e m 1 K N j l I U z B 0 U F k 5 W T J E Z l R w M l N 3 a T h G V 1 l m b 3 d 1 R E d U T k 9 t U E p 6 M G 4 r d G F O c 2 t B Q k M v b n U 1 T 0 x p N V B w N j h l V E 9 5 d W Z M V F o 3 d G Z P T 0 F 5 U H l B a U I v U X k 3 d n I 5 U X l u R l B y W E 1 D Q i 9 h b n Z t K 1 p M N k F Y M S 9 O e G 1 N U C 9 k d l d n Y j B m d E F m U C 9 2 c m 8 x b k 5 3 Z m p a e G V o d T h 1 b l p M N F B C N z g v T y s x O G l S M m g v W V h I U m J x T m s 4 N k 5 r Z n B S M n l Y c j V h Q 0 p X N 2 x s W X Z t Y 1 h U N i t m d W 1 m W F R 5 L 3 l m M X h j W F B T d W 4 r V C 9 M R j c y U H Y z b D l y W j N l d k g w O H N L W H F 6 N n I v d F A r T z N M S 2 N x V m 5 s V k 9 X U D V q N 2 9 q d G c 5 M 0 9 r c 0 M 5 Y V J i a l p S N F U v b U c 4 a D B H a X p k a 2 Q 1 N 3 d E W D d z M 2 g y b z B 6 d k 9 R c z V 6 T m R O a k s z Q k R 1 R W x 6 Y 3 d u b G h q a j h q T j c 5 Q W 0 w T T I 5 b k F Q Z W d w V F h j U F R P Q T N H a F N z U D Z M U U R t M 1 B 0 d k Y 4 R n F E Z D M 0 Z G h H d z F y U 1 B V Z 0 c 4 U 3 E w R U V N L 1 Z X Z 0 R r K 2 Z l T k t r Z 2 p U b X J G a 2 J u a X N X Z F Y z b T c w Z W V X S 0 w v c z F O W j V i K 1 p R d U 9 y d D h p Y m J 6 e X h k c 0 8 4 T j h 3 Z l p 6 e k J W T k 8 4 d G N s W l R 6 T E V 4 Q j V K b m 1 L a X k z R X E 1 c T A 5 b F d l Z G 0 0 V k M x b m 5 D d l R j c z d s e l N 6 N G 9 h Y n p 6 c j F y N U F p c m I r d D R R d m U r a l N z c 0 N p M 2 1 D M T J o T n M 2 d y t L W E Z 2 R 0 Z a Y U N G M z Z B b 3 Q 1 Q T l k a V J h Z X l K V l p 3 Q l c 1 O T g x Y 2 9 u d T l r S 2 d L b l l o R k 9 P S z d 0 W m d o V z J 1 M 1 l 1 Q 0 9 G W G M w W m h G M 3 R G d E x M V 0 l 0 S H p u M V l r W W F u K 0 l s M 1 p O R 1 N Z a D B s b 1 N v M l R V S z Q 0 b 3 h s Y l Z V e T k 3 a D N C a X N B V l V K W W h G V 0 d X W l l G a F p o N D h I Z H B M Q U o r N G N T W X Z u K z d u c n d 0 M i s r U V U 5 U X h z e i 9 4 e l U y V 3 U 0 M 2 8 r V W 0 1 Q n B 6 d i s w W W h L T F p 3 R W I 5 U S t X S l p i b 1 d p M V I r c j g y T 2 9 G V 3 N 3 a n p q R 2 9 s R X N X c U J p T F I 2 R W F x Q k Y 2 M i t L M m 1 D e G R S b 1 V X T 2 V I a T F w b n R s V m V G S j U 0 T 2 l S S j M 0 e k 5 H e U F C c z Z n c H E r Z T B L Z 0 Z E Y W U 3 a W d Y U D E v Y m R x e C 9 m W E p q T y 9 s c n Q 2 c X Z i U 1 U 1 R z V U V G 1 R b T A 3 d m 4 v Z l B n N n Z G L 0 N y M H g w c z J i M V Z O Z T Z t Z U F H c k 9 0 M T Y v a k c 5 L 2 U 3 M D h t V k 8 r L 3 p w Q k Q v N 3 o 2 d U x X W k t r S 2 Q y c X B W L 2 N p e H B V M G o y M 0 t L d T N n M F Z U R 0 s w L 1 F K e G x j b l Z m T 2 Z T M m p y U 3 J 3 e j V C Y 1 F E R j R Y Q V Z C M 3 R y M T U 3 e X p 2 Q j h 5 b G Z z b m Z u W H k 3 O U 5 C b m Z Y Z V Z j N G J q N G 5 G Z 2 t S d m x D d E 1 H R U 8 y b m U v Z k g v K z d y d F N v S 2 c v O W Y y U F Z F U U t u b U h 6 T S 8 1 W H Z u d j U v Y m Z m d l N 0 L z V r b U V m T 0 o v d E V X b T h P V y t U Y i 9 T c C t y b W V B a 0 5 v b E E r b W o v e n h W W H J a Q W s 3 N k 9 v S S 8 y S F c y N 1 R o V j F v R V Z G Z n k z Z D h t d V c 5 V D l W N 0 1 w V D U z M U U v R 2 k 2 O U E 5 e U 9 O d 2 t a b 3 h 2 V C 8 3 R 1 o w O V h 2 d j U 5 T 2 I 0 V z k z M z N 6 M V l t Q j V o d H p S T W Q r L y t l R 0 x C V l V X d W U 5 L 3 N I Y k 8 z M 3 l s R 2 k y b T N R O V B m Z H h N N H I 2 S S 9 i a n o 2 c C 8 2 N C 8 2 V n R X b i 8 v d G Y 4 a 2 9 u M 3 J r T H V 2 O F c v Y j I 2 b S 9 t L 2 o v d j J u O H Z m Z j N 0 d F R v L 0 J k S 3 F h a S t i Q n p 2 N U U 3 S W o w N E 5 5 Y k h h c n p K d l p 5 W W M x e H k v e m Y z V 0 d y O X B l b m U 0 S 2 J l O U 1 6 M S t t b z R m b k F H O C 9 h U H Z H W H E v b D A w W G 8 5 S 0 5 z d 3 J U c H J Y W W h r V F J r T H F S N E t u U j d M N E 9 6 R G J j T U Y 3 V i t i K 3 Z u Z V p q K 2 J G c n d 0 O E N h Y n F U T z V k W V N O Q T I 2 L 3 I r Z E 5 K b l p Q Q V Z J M m 4 5 N j F G a W 8 2 U X N p T U x S L 1 o w d 2 R E e W w r N 0 R y T D E 2 Y X F y b U Q 1 d n M x V H V q V k F 1 e H B T U 1 V h a k V B d F Z t V W F v a z d a R F B J M W J J Z D h 6 c C t O e l J t b l V B S T N U b 1 F J a k t G S 0 9 h Y k J F S 2 9 O b D J X R 0 9 D U X J j T W h T a X N t O X d V T 1 l R Q 0 h O R T h Q d 0 N F Q W g 4 d 1 V C R G d F N E p D e U 5 z Q W g w W E F J e G s 0 a T J o O D R o Q U V j Q W 5 B S X d D S D F a V H J E S V F 6 Z 0 V J Q k R E Z 0 l P O F p y K z d z S W g 3 Q m p o R U t r e U t o a 0 J P R 1 F I N E J D b T l z W T Z o Q U 1 j M H R n N k F U Z 0 U 0 S k N a Z 2 d D S E F C e F M x Z 1 k 0 N U h E a E V B N X d D T U F o Q U l m V W w r a 0 1 o M 0 N B U X d B T 0 F U a W s r b X A 5 Y 0 F n L 1 J q a k V L S T R a R j J B Z H N n d H d D T V o 3 W X g w a U F B N X B i a D N n R U l C R F p n b 0 N I Q U p 3 U 0 Z r Y j R K R E R o V U 1 F d 0 N F Q W h 3 Q W N V b C t t T X h 3 a U F B N E J P Q V R n a 0 9 x c j l j R W g 0 a W p o R U c 0 Y U x X N X h n R V B D d X k z Q U l V c H l 2 Q z l 3 a U F R N H B M R j F C b k F J d 0 N F e k J R R U 9 B V G l r c k E x d 3 l P S E N J U k x n R U l C R E F B N n B M O U 1 a R H B F Q W h 3 Q W N B b k J J O W R Y N j R C Q j V s S E N J R m h r c W t B d U F R O E s 3 Y m N B a F Z J b D l n V U 1 V d 0 N H T n J Y T 0 F R d 0 F P b V N r S W N B a k F J V 1 Z 0 Z 0 V N T 0 Z 3 N V J B S W N B S E F K d 1 N I M l p 6 b k N J Q W p n R T R C Q 0 F R N n F 2 M W d l S H F H T 0 V R d 2 p s R 1 F F M F p C Z l F F R V Q y e G p o R U F 4 c l M y T G 9 B T k F U U W t K b U N n S V l B R 2 x M V 0 J q V G t j T k V R R F d n S W 9 D R 0 F o d F N Y N l l 5 R 2 F F Q k R B Q T B C T k t U N m F u M W 9 p R D V L T k V T e X J N e G t C M 0 J J Z U x j R k 9 F U 1 d u c 2 U 3 R D R j S U J I Q k l Z K 3 N T N E J D Q V E y W U t B a H d D Y 0 V o W k c r Q 1 F n N F Z E a W 5 z U j R C Q 0 F R d 0 F P b V N 2 V E Z R N F J D T 0 F R Z 0 V N Q U R x b S t X a G N j U X V 3 N W N I e H d D T V U w a 3 h n U 3 k r d 0 N I R U k w M m h j N E J B T W M w d G k 2 Q W p n R T R K Q 1 p n Z 0 N I Q U J 4 U z F n W T Q 1 S E R o R U F 4 d 0 N N Q W h B S W Z V b C t r T W g y Q 0 F R d 0 F P Q V R p a y t t c D l j Q W c r U 2 p p R W s w e H B E W E R J O X V F U W 9 R b m Z G e m l F Q U J 6 U z J M b 0 d P Q V R n a 0 p t Q 0 F J Y 0 F I R k x X Q m p q a 2 N P R V F B b k F J d 0 N F Q W g 5 U 1 g 2 U X l I R U l C R E F B N E J P S 1 Q 2 Y W 4 x d 0 N E b E t P R V N U R E N s S U x M T U x j Q W d Y Z T J N Z F F n R U 9 h W j R l Q k h n S T R D R X p C U U V Q Q V R 5 a 3 J B M T R 5 T 0 h p S V J U d 0 V N Q k R B Q S t w T D l N W k Q 2 R 0 F o d 0 F l Q W 5 o S T l k W D Y 4 Q k I 2 a k h n S U 0 z M G 1 F b U t w N 2 d J Z W d 2 W G V t S W N 3 d 0 V P Y X B 3 Y 0 R I Z 0 o 0 e U V 4 Q n d F T U F E e W x y Q X g 1 e X V I Z 0 l B e n d F O E J E Q V E r c k x k T V p E R 0 9 B a G d J Y 0 F I b E o 5 d F Q 0 O G h C M G x I a U x O S 2 d v S X B y b 0 R l Q W h Y U k 8 4 T E h z S U J E M m 1 l S G d K N E N P Q W h N d 1 V C R H d F O H B L d 0 5 l T W p o N G l F Y z h C R E F R d 0 F Q c V M v V E d R L 2 h n S W N B S G d K N F N Q W F Y r d k F R Z m 9 4 N E N F Y z Z r N X d C S H J J R G V B Z 3 I y S 1 U 5 d 0 V N R T R D S E 4 w M E 1 C R H d F O F p L W W c 0 Q 0 d B a D V T M U F R O D V Y R H h F Q U I 0 Q 2 V B a m d J Z l Z s T 3 V N a E F 2 Q V F 3 R U 1 B R D Z t K 1 d o O G V J b z R T R D J F c T B 3 d 0 R I c k l E Z U F q U 2 U y T W Z J Z 0 V Q Y V o 0 Z U J u Z 0 k 0 Q 0 V 6 Q l F F U E F U e W t y Q T E 0 e U 9 I a U l S T H d F T U J E Q U E r c E w 5 T V p E N U d B a H d B Z U F u a E k 5 Z F g 2 O E J C N W x I a U l V a G t t a 0 Y 1 b U I v Q V F K d W 5 l M k l j b 3 d F T 2 F w N G N E S G d K N H l F e E J 3 R U 1 B R H l s c k F 4 N X l 1 S G l J Q W p 3 R T h C R E F R K 3 J M Z E 1 a R E Z P Q W h n S W N B S G x K O X R U N D h S Q j B q S G l L S X p C a U J l S 3 E 3 Z 0 l m U V F w c m F B e n h F Q X g 2 e V l I b 0 F E d 0 U 4 W k t Z Z z R D R 0 F o N V M x Q V E 4 N V h E e E V B e D R D Z U F q Z 0 l m V m x P d U 1 o R 3 Z B U X d F T U F E N m 0 r V 2 g 4 Z W 9 v O F N E e E V p R S t B d X N 3 d H d D R U o w V C t B U W l R Q U 9 h W j R l Q 1 h B S X d D R X p C U U V P Q V R p a 3 J B M X d 5 T U h D S W N Y R k N I Q U l 3 Q 0 V B a D h 5 V j Z R c U h T Q V J 3 Q 0 1 B a E F J Z F V Y N j B O R H J F b n l 2 S E J J U k x 4 V E d w S U w 3 T U R l Q W c x Z 3 N 5 K z R D R V k 4 S k R t N l Z H Q W h 3 Q W V N b E 1 R O E J E Q V E 4 c m F n S W N j T G g 2 Q 0 F R O E J Q Q V R 3 a 1 B v e W 5 m R V F E S G d J N E N H Q W g x U m Z y U T h Q d 1 V l S m h 6 Q 1 d h U V h w W l h Z Q k R 5 R n l i K 3 h E Q 0 9 B a H p k T 2 p B U T h C U E d T b U l P Q W h n S W V V d F F F U E 9 W d z h o Q U F l Q W 5 n S T R D S D F a V H J q S V F U d 0 V N Q k R B Q S t w d m x v Z k h r S 0 9 F Z z l S T E N N U 3 d x b n V B Q j V D T k p M N 2 d v Z F F 3 R U 1 h V 3 l j S T h C R E F R M l l L Q W g 0 Q 2 V F a F p H L 0 N R d z h W R E t P Q W h n S W N B S G x K Z n B q T W V R Z 0 V Q Q V R 3 R T h K R H F x L 1 h o S W Z R W T h S Q k Z h T W F F Q U R 4 a 0 I v Q V F 6 c 2 k r N E N F T T h K R E c x Z 2 t H U E F U d 2 t K b U N n S W N B S G x M V 0 J q e m t j U E V R Q m 5 n S T R D R 0 F o O V N Y N l l 5 S E 1 N Q k R B Q T h C U E t U N m F u M T R D R H R L U E V T U V R I Q k l M N 0 1 M Z U F p V 2 U y T W Z 3 Z 0 V Q Y V d 5 Z E V N Q k R B Q S t a S 1 F o N E N P Q W h a V z N B U X c 0 W E Q r R 0 F o d 0 F l Q W 5 o S W Z a b k 9 l Q W d I U E F U d 0 V N Q k R x c S 9 X a G 9 m S W 8 0 d 2 Z v c E d S T 0 N C O H l B N 0 F J V 2 J u N 0 k x N W l B Q T R w T E g x S W 5 j M X d D R X o z U U U 0 Q k 9 D U W 1 w Y 0 F o O V F W Q W p o a 1 A r R V F B W E F J d 0 N F Q W g 5 U 1 g 2 U X l I Q 0 l C R E F B N E J P S 1 Q 2 Y W 4 z b U l Y e n J j Q W h X R 1 d Z M l c 2 Z W J Y T 2 F t c W Y 2 R V R z Q T d t T 2 t V S W x W c 3 d u V U d J S T E x U U J x T W l X e H E w c X h N O U 5 M O X l p R U J G b 3 Q x O D d t V k F M V V o x R 1 p R b T B G d H J p d T N F c l d a M E 9 M a U J M V V o x R 1 p R b T B G d E J y V z V 0 a H V n T n M v V j I y M j F 1 Y W 9 S Y m x k d C 9 u W T h l c n k v S E k v d T U 3 Y m s y O E d O a 1 p 1 c 1 F O T 2 d p T G 1 x a F F o b X B X Q k x 3 V T J W T X I y W S 9 m W H B I a 3 d w N 2 E 1 c 2 9 R d V J F U E 9 U N U V L V 3 V V U G Z E V z h I d m J Q K z J F d G Q 1 Z C 9 W S m h 1 V l F 5 O V N s W n J 6 M 0 h p Q 3 Z G U n F 5 W E 5 G R m t n L 1 F l T G h I R 1 Z L e k o v Q V F h N F J n b W F h e X Z r U 0 Z m R 0 Z T Y k 9 o T 0 c 3 W l d s V l J o W k J N U 0 J 2 N H U x S 2 p a c G d M Z E 8 4 b X Z i d G V R b W 5 T d D J j M T N C W m x l M W J S e n R W c 3 M y Z X l T N X k 1 Z H p V W V F J U C t P d D N 5 e T l C e X J Y W m R h V m x T N U Z Y O G k x T 2 p W N 3 Y y U 2 Q 3 K 2 s 2 b m U x S k h L V W Q y e E J p Z k 4 x S C 9 v R E R M Q 0 9 r R z V M W X Z i d F U r L z l u R E R T Y k J s V 2 J Z Y n I y N G 5 D M n d B U W p l K 2 1 Q O H F h O E d L d F d p U 1 p p T m I 5 e l l E c m d 0 O G N S Z E l 6 U 2 N Z M T h 4 U D k 5 Z C s 3 Y 1 h p U m 9 v b 0 d D L 2 Z 2 Z j d w N H V 6 b G 0 2 L y 8 3 b D h l U j V O b n B l M U Y v d G V U d 3 R 6 a D l l U H R F L 1 N u U D V 2 Q 3 I 0 c H l W V H V J d W J K T H I x R m V Q Z S s r Y k o y a m N 0 U G l K N l h K V G J D M X l T M m R q Q j Z T W T B Q N U p z S i 9 X c n B u M z k 5 O X p y d W x Z b W I x a H g 5 L y 9 L Z W Z M b 3 V 2 a V U 1 O V R U V E w x W l l P U F h r b 3 N U T z l 1 Q y t 2 M z c v S 3 J V Y W N G V X R 1 T i 9 M N V N i N W E 1 d D J 6 M T M 5 O T l 2 c m k y Z X R m b n I w K 3 p 4 O D I 2 M n p S b j d y S D l Y Q T l I T 1 k 3 Z C 8 2 K 3 N X L 2 4 3 N S t k L y 9 Y W i t j V 3 o 4 M S t l b m E r c W E 4 N H d w d W h h e T N t T V h G d G 5 Q L z c 0 U T F S a n R l a m g 4 e G V Y b z J I T k h a R S 9 M d n A w T 2 N I b E J W R U l B L 1 d U d G d n e W J v U 0 w 4 N V p h M m l m b E 5 k S G V 2 a 2 Z l d m V 6 V 0 F J T j M 2 e E V 0 N z R w V j k 4 a F R B Q X R r e j h n K 3 N 2 S W k 2 Y l p x U y 9 h b 2 Z E U z E z V T Z 2 S n N Q U j N k e D J N N C t M W H A v a V J i S k l Y a j B j W U 9 j L z J 1 U F V h T V d v Z 2 V X N U d O d z k y d U p 2 Q j V O Z U V G Q V h Z Z T h 2 U G c y d W Z s K 2 t Z e j A v S H o 3 M F A 5 d 3 N M R 0 l P a W V I R D h F T 2 p N U H J V R E d U Q k h K Q k Z V d E h z S E x 6 K z h k M 1 B s Z H Z P S F N E b F l i U n d U b X p K M 3 B 2 S E c 0 d F R W W X o y M 0 E 4 V V I 1 e F R K R j J S N H Z M T S 8 w K 2 8 y W G J x Y l c x S z N k O H p X N j N P a F B I N W p 4 L y s y Z W h S O W d O e D F 6 V 2 Z r Y X h u c W p 5 M 3 Q r T m d Q S m x I Q X R 5 Y j Z W T 1 N s S 3 J R c G J Q N S 9 q Q z R z W V J T Z n p 6 c E 9 j b T N i c F F G Q l Z Q S W R 5 Y 1 h G e W Z Y M T R z b m Q x W T h Y M j d 5 Y k 9 j Y k I w V G 1 C M F Q 4 Z 0 Y 3 Z V h h O W 5 P S 1 h N d j R Z Q i t W T m I r Q U Z S U D Z E d k x Y T D d 1 W C 9 U T X F E M 2 c v N z Q y V j h m e l d v T 3 h z O H V S b m V U V D g 5 K 0 d R e C t m M 2 J l L 3 h J N V F 2 c 0 x p N H Q y R 3 l X Y k h 5 W H p v N 1 J M M X N 0 S E U 3 R n l 6 O E x 5 U G J 0 N G V 2 M 1 V Q Y n Q r Z X B I L z Q r T G l v b m Y 5 S l A 5 b j h i T D M 2 U y s z d D c z V G k 2 Z V h G N z V j O V Z u M W 4 v Y m Z r V k 9 X S 3 o y c m 5 M T D h 3 Z H d Y S F U y Z U p o Q 2 5 T M U I x Q 3 d q V H h X U n B G R k V h U l p K R 0 V x U 0 o 1 R 2 d T T V p w R W l p N 0 p t V F N T b 1 F 1 S T B E W V N 0 S T B B Y l N R L 2 0 0 a l B S a X N h M G o z b z d M e V U y b k Q w e n V O d 2 9 V c F h z N W s 2 V k s y a E c 5 O H V 3 d F d h O W x F c W Z s Z X B s W U R o d V Z y c n N h R U J R N C s 2 Z 3 N k b j Z K S E V C Z S s z b 2 N l c X V M Z U Z a R m d T O T d h U X h k c 3 c 5 O V p D a j I 2 R 1 o 0 d E Z P T 0 s 3 d G J E a D l Y W X J C d T V Z Y 1 V k a k Z u R k h 1 N 1 h V S X E 3 U m 5 w a H N Q O X l j W j Q 4 M z U x N k 5 3 T E 0 2 V 2 9 S Y X F 4 b n l 2 b m h X U y 9 D c 2 J t d 2 Q 4 a E N D N G p C Y k V C U 0 g v V k 1 j d 0 V L O D d r Z k J R b n l x N U l 5 R n V B U U x j Y k F R Q n d 2 e C t q S 2 R M Y 1 F s V 0 l p M 2 9 W U m d J V j d V Q X d 2 e G p r R E k 5 a D J y d H h C b m p x R k 1 h U V o 1 Q 0 h j Q k R r R 0 Z 3 T G 9 I Y 0 l n Q 0 9 L U j V l Z 0 F P Q V R o a 3 B p R E F J U U N I b E x V Q k R q b m N P S E 1 L N E J D Q V F 3 Q U 9 x U y 9 U R 1 E 1 U k F J Y 0 F I S E l R Y 0 1 q d X g 1 a 2 o 0 a G p o R U l V e n F U U U J P R 1 Q 3 Y 0 F p U 2 V H K 3 N R e l R B S V k y d F F 4 W k N n R U 5 t Q 3 d J Y 0 F u Q k l X U n Z n a 0 1 P R l F 6 V E F J U U N I Q U J 4 U 1 g 2 W X p I S 0 l C R G d F N E J P Q 1 E 2 c X Y x d 1 N I e U d P R V F i U D E z S V E z a F R z Q W h s T y t M Z F l o Q 0 F J Y z B 0 d z V 3 Q 0 1 B a E 1 3 V U J E Z 0 U 0 c E t 3 T m N N a k J 3 a U h G d l F o d 0 N N Q W h B S W Z N b G V r S 2 h 5 Z 0 V j Q W p B S V F D S F Z G K 3 R E d z V S U n d t S E N K b 0 p E V 2 p J M X R F U X F i W G k r N E t H W U V C R E d s d G 5 n S V l B R 2 p K V E V O Q V F R R V B L M m 9 D R 0 h D N G F n Z 0 V O Q V R R R T B K R D Z N c D N S R U F 4 b 0 N L Q W h n S V p V W D Y w U E R k S E h p S V l R e E R K Z X F P R U F o N F I z M j R C R E J F S D d B b 2 N R Z 0 V N Y V c r Y 0 F o d 0 F j T W x N U T R C Q 0 F R O H J h Q U l j Y 0 x o e E N B Q T R C T 0 F U Z 2 t Q b 3 l u Z U V R Q W 5 B S X d D R U F o M V J m c l E w T 2 9 l Z 2 8 0 U k R H T T Z Z Q U R k a 0 J O S V R 3 d l R F T 2 9 Z Q 0 d O T F l 1 Q U E w Q k 5 H U 2 1 J S 0 F o Z 0 l h V X R R R U 5 P V n c w a E F J Y U F t Z 0 l v Q 0 g x W l R x a k l S V F F F R U J E Q U E y c H Z s b 2 Z H b 0 t Q R W c x U k l x T V N J b 2 Z z Q U J 5 a W x O N G I 0 e E F H Y 0 V o a j Z 4 T G d F S U J E W m d v Q 0 h B S n d T R m t i N E p E R G h V T V l 3 Q 0 V B a H d B Y 1 V s K 2 1 N e H p D Q U E 0 Q k 9 B V G d r T 3 F y O W N F a D V C a m h F R X B r U m d 0 Q k N l Q 1 E 4 R z R i Y 0 F n b m J G L 2 d F Q T V 3 U 0 d Q c k N 1 Q V F n R U 5 t Q 2 d J Y 0 F u Q k l X U n Z n a 0 1 P R l F 6 a k F J U U N I Q U J 4 U 1 g 2 W X p I T U l C R G d F N E J P Q 1 E 2 c X Y x d 1 N I M E t P R V F v V E l p S V h U S U x z Q W h t T 3 Q 5 Z 1 V N R X d D R 0 5 y V 3 V B U X d B T 2 1 T a 0 l j Q W p B S V d W d G d F T U 9 G d z R S Q U l j Q U h B S n d T S D J a e m 5 D S U F E Z 0 U 0 Q k N B U T Z x d j F n Z U h z R 0 9 F U X h q U 0 d a Y U F o b X d m R F p G U z c 0 M X h p Q V E w c E h s N k V N Q W h B S W Z N R k F R N E J P Q 1 F z a m J B S V l j T G g w a U F R d 0 F P Q V R p a 3 Z r e G 5 P R V F D S E F K d 0 N N Q W g x V m Z y Z z B Q N F V j S W h I R 1 Z J Z 0 h Y S U x 1 Q W h q T 3 l O Z F l n Q 1 B L U j V l a k R n S V l D S H p C U U V Q Q V R 3 a 0 x J M j R D R 0 h p N G N v d 0 V N Q U R 3 R T h w T D V N W n p 4 R U F S N E N l Q W p n S W R W W D Y 4 T k R 4 R k h p S V J w b l N F T H d r R j N B U T V D Z y s 0 S 0 h h T U J E b X F l S E F C N E N l T W h N U W N C R E F B O H B h d 0 1 l Y 3 J o N G l B W T h C U E F R d 0 V Q c X k z V E d R e l R n S V l D S E F C N V N m Y l U r U E V R Z U l 4 N 0 N U W i s x R U l D S G J C O F B F V U t y U G N G R G l p U T R n S W Z V V G c 4 R l B B V H d r S m 1 D Z 0 l j Q U h s T F d C a n p r W V B H U T R t S U V Q Q V R 3 R U 1 C R D V z c D B 4 V U 0 w Q W p 3 R T h C R E F R N n F 2 M W 9 l S H F L U E V R e V R K b E F E N 2 t G M 0 F R e W p k R i 9 z U W p R R V B h W j R l Q m 5 n S T R D R X p C U U V Q Q V R 5 a 3 J B M T R 5 T 0 h p S V J q d 0 V N Q k R B Q S t w T D l N W k Q 4 R 0 F o d 0 F l Q W 5 o S T l k W D Y 4 Q k I 5 a k h p S X d E U 1 R I T 0 t I N 0 F B Z X d y W F l H L 3 N R Q W 5 o S T g v U n d 3 R U 1 B R D V r c E N I Z 0 k 0 Q 0 Z s Y m N C R E R o Y 1 B J W U N I Q U I 0 Q 2 V F a D l t Y z U 0 Q 0 F F O E J Q Q V F 3 R U 9 x c j l h R 2 h 6 Q j B s S G d J W j V r V U J Q Q 1 F I Y 0 J E Q k N M N 2 d v Z F F 3 R U 1 X V E E v Z 0 l Z Q 0 h 6 Q l F F U E F U d 2 t M S T I 0 Q 0 d I a T R k U X d F T U F E d 0 U 4 c E w 1 T V p 6 e U V B a D R D Z U F q Z 0 l k V l g 2 O E 5 E O E Z I a U l a c G 5 n a 1 A 4 a 0 Y z Q V E x d 0 l t L z N B U X h q Z 0 l j M 1 R J d 0 V Q Q V R 4 a 3 B p R G d J W U N I b E x V Q k R 6 b G N Q S V F C S G d K N E N P Q W g 5 V 1 U 2 N H l F T T h C R E F R d 0 F Q c W I 1 Y U h 4 N U N q a E V Q a 1 Z S a 2 5 F U D h r Q j N B U T V p U 2 U y T W Z 3 Z 0 V Q Y V o 0 Z U J Y Z 0 k 0 Q 0 V 6 Q l F F U E F U e W t y Q T E 0 e U 9 I a U l S e n d F T U J E Q U E r c E w 5 T V p E K 0 d B a H d B Z U F u a E k 5 Z F g 2 O E J C N m x I a U l s Q m x q W U I r e U M z Z 0 l S M 3 R q S H l J Q U Q y b W V I Z z E 0 Q 0 9 B a E 1 3 V U J E d 0 U 4 c E t 3 T m V N a m g 0 a U V D O E J E Q V F 3 Q V B x U y 9 U R 1 E 4 U m d J Y 0 F I Z 0 o 0 U 1 B Y V i t 2 Q V F k b 3 g 0 a U 1 J c V l 4 e m l o K 3 d D S G 9 J W j N o Y z h S Q U l l M H R n N l F Z Q 0 h B Q j R 5 V X h E d 0 V N Q k R 5 d H F B a H h 3 d U h p S U J E d 0 U 4 Q l B D U S t q S 2 Q 4 U k F K Z U F q Z 0 l Z Q 0 h W R i t 0 R H c v a F I 0 b U h j S j F S S m d F U D J U N G V R c V V V K z R L S E t N Q k R H b H N u R 1 B B U X d F T m 1 D Z 0 l l Q W 5 o S V d S d n d r T V B G U X h U Z 0 l Z Q 0 h B Q j V T W D Z Z e k h x S U F E d 0 U 4 Q l B D U T Z x d j E 0 U 0 h p R 1 B F U W p W Q k d H T V F Q M l F V O G h P R z l z U S 9 S Z 0 l j M H R r N E k 0 Q 0 d B a D h 3 V U J E d 0 U 4 S k N 5 T n V B a G g 0 d U h h T U J E Q U E 4 Q l B L U y t U R 2 M 4 U k F N Z U F u Z 0 k 0 Q 0 h W V i t 2 R F E r V F c 4 U k N z T X N 4 c 2 V n b z N 1 Y 3 h O V S 8 w S m 5 R Q j R N T k 9 w S X B G c m 9 m Y T R 6 Z 0 N r c 1 E 1 S U F 6 R 1 J U V T J h b F l s Z X V s O D V K T U J p c 1 c 0 K 3 R 4 S 2 d O b 1 B h R E d v e n F N M T E 1 V m F p T m h O Y V h K e W d O b 1 B h R E d v e n F N M m d O d G Q y Q T l U b X V Y c T d y V F p Y T m N M d H F z M 2 Z q a 2 V Q O T V m a j B m M 2 N s b n c 3 d U R G e W t 4 V m 9 H a F F 4 V j d V U X d h d 1 V i Q 2 0 0 c V Z L b U Y 3 T y 9 Q d D J E S 2 F Y Z G Y w c U Z Q c 1 N W V j l 4 S k x t a V p l L 1 N O N l Z M Z m l p Q 2 w 2 Q l V l V k J 0 d V Z C R z l Z T V V s e W h C V z g 2 T 3 F t R E V Z W F Y y U y t U d G h r U X d V N U I 1 b U d s Q m E x c G R 3 b T R C S 2 5 p R 2 w 1 M H R V a E J p a V R C b W t X e l p Z V l d D a E t D T l V r S 2 t h O D V 0 c m t R Y m V w S D N Y e X l s e n F t R 1 R X b 2 d 4 b j h O Z j R w W E N L V W t s L z I 5 Y V V x b V p s V 1 p s Y 0 x F a U d L V U V S a W 1 B a 2 N w Z m 9 1 S 1 h w U F F s S 1 h 4 V H N 5 e X U 3 Z i t t W j d s Z W N H N V U 5 Q l l v Z V c w S 1 h w d H k x N m p Z T l N s M X R R c G R s R E p Y Q z g y M E t u T H p a M D A 0 N 1 J k Y 2 l m U G 5 U O V F s R W F H W G h i T X A 3 b F N a c X B k d 3 R 2 a D Z k Z W R Z a 2 p K V 2 U 2 N V Z m c U d 3 S 2 x 2 N E U x V U 5 y U V V V V z R n R 3 g 2 d G d V c W d v Q l d 6 c V k 2 U E k v b S t C W U p h b 2 F W b n J u V W h O c T Z 1 V 3 R S b 0 5 L M W 5 u c V k 2 d 2 J m Y W l O T G R J Z m F k T j F 5 b l Z D e F N w N T F S M G 5 O U G J 3 W G g 0 M W I v c m Z U Z D h t S X p H W D N y d m h y Z U R H e X U x R C s 5 N m s w K 0 R I c G J t U k x I N z d u S D h w V V V a Y W x H R T V y U 3 h C Z W h F L 1 h p Y m x a K z V L d k 5 L V D d Q Q 3 M w a l p h V l Y w S 2 t w T 1 E 0 R 2 c 0 R F Q r d 2 1 M b H B s V 3 h X Y X p V U E Y 5 Q W U 3 a j N p M m l U W n F W b H N j S 1 N O N X A w R F M z c 1 J y T k N z c F p 1 e E Y 2 R U h U d l d 0 a W c 3 M G 8 y a 1 J h b l Z F R 3 U w d 3 d W N l d a V k 1 s Y V J H S j N O Z m 5 O R U N I b 2 F q d T F L S W 1 u c V d w c G x W S 2 N v Y 1 N j M n Y r U n B q e m l B c l Z T d T V E b U 9 O b X B q T n F x d z B W Z D Q 5 W D Z E U 1 l V V X p X a V F E d U h 6 O T d 0 Y 2 M 0 c j B j U G R S M E x a a C t L Y m R 0 e W t y d k Y x V 3 F D a 3 d r R T F L U 0 J N V 3 Z y c 1 p h R m I 4 W G 8 3 d k p l S F F 6 Z D R B W H o 0 d W Q 4 Q U l 2 S U Z x Z l Q 0 L 1 Z y N 2 d Y R F J 1 N G R k Z k p F M F l 6 S m x p T 3 Z w e W d U S E 5 G S 1 Y z M F l a N S 9 1 W n R y c 0 J 4 R j l n S m 5 2 e l p X b T J s d 3 B 0 N z c r b n E v b m c w K z l U O F B S N C 9 q W X J P W m o r W D c x K z h h a H B S U y t F W C 8 3 d H V D R k c 0 N E R r N G Z K L z Z l Y W l o e V B u e m 9 m N 2 h w U X Z 1 Z V B 5 M U d P T F V S Y X R h O G l Y W l B v O X d y Z E x 2 U 2 h K T 3 M r T X p H b z N 0 S G F H Z n V m V T B 2 R z V q c z Z j W m Y z V T R X c 0 9 5 a D d T L 2 1 2 O U R 1 S l N s Y W J W S W J J b H Y z S E g r d H p Y K 1 Y z K 2 V 6 Q 1 U w V G l Q M 1 l 6 c G l q W j R F U F F E V i 9 x R H Z 0 b m x R U E 1 I O V V Y c D Y r T V l m W j E 4 S F Z 4 c i t w T 0 5 0 T V B U d C 9 I R C t a T 1 p u e k Q 5 e U 8 1 N 0 p t b z l l T n A 5 W k E 0 Z m 1 M e T l H d 1 p 2 L 2 x q N H R o W D A 3 O E 9 W V G N h L 1 Z t Q 2 d t S H J 5 d W Z j d l E r e l h z M C 9 V S E 4 5 Z j M 1 N m R Y R T N K c H p 3 e k d Q a T d H Y 0 x q e F M 4 K 3 E 1 Z k 9 y Y 2 N I N j B U a m h H M F V F T m g r b k Y 0 T z d S R m 4 4 N 2 1 K Z 3 I r M l p n V k k r N z V q M m Z U K z J u d 2 R Y d m k z a U N s c 1 B G R m Z u K z d 2 U H d Z Z m l o R V V w O W F r W X l O V m Z 6 R S 9 Q Y 2 Z L Z V R n W H R j Y 3 p Q K z d t V 0 t k M j k r Z W x s N 2 V m N G V S S W p t T W 0 5 R 0 U 3 T 2 Z h O H M 4 Z j F y Y m d 6 c G Z s d W M v Z n Z o b l U 5 Q n V Q c m R u N W l t N j U 2 Z l g v W H V y Q V A 5 Y z h y a l R U Y z M 4 c U I z O C 9 X Q T h x Z E d o N 0 p 2 c D N V N i t t a n F I Z i t o L 0 d O d 1 V m O V N 0 V F F I S 0 Z r Z m l 5 Y 1 h G e W Z Y M T R p M H h m M z R 2 d C t p M j Y 0 M 0 R J Z V Z 3 U k R t Y 1 N 6 S T F t R j d l O F l n e F B R c 0 R l M 2 J 4 O V B x c G U z Y j k 5 Q 0 w v e D h Y R l J l L z Z T Z j d Q N G 1 Y d j A x O X V i M 3 V u R j A 4 d k w z e T U 2 c l B x U C s y L 0 k 2 Y 3 J 2 M 0 l X R l U y Z H N 2 e k I z T W F J T n R m c W l N b 0 R E T D l h R 0 o 1 U U 1 l a G p n T 0 h y Y m F v U 1 l Q Z 2 x i Y W x X Y m t l V m l O W F B L V W R U R 3 N 1 a W p u c 2 Q 5 R V E 2 b n B v M y 9 N a j d F K 3 R Q T 2 Z Y a z c z N m J Q T X Z I L 1 F R V j R 5 S 0 Y x U G F u Q l M x M k 5 y K 3 F L c l R W M l k 3 c F l N a 0 h M T 2 p m d E x r V 1 Q 4 N l N 2 R E t P Q U V 1 R 2 x t Q U p y d n R H e F o y a D V Q Q U t X U U 5 y U i 9 S M j h 1 V m 1 r Q V B E Z T h V Z m J N U T Z h e W 5 M c l B r W k x k W X h j a X p k N 0 x O a S t Z c F l 1 N n d w b X l 6 Z W x n b z V r b 1 p v d G N W Y U J R M 2 h I d n F i e G t 2 R T c 4 a X F i e H F N Y 2 N h S 2 5 H T V h w N z k r U F h 2 Y m t E O D l 3 U T N h b V B 1 a G N P T l F r b U V p N m k 4 Y z R n L 2 0 v T U w 1 O D h y b z R W V m N P V l d z c k 9 i S 3 d Y O W V k S 1 J Q S C t o U F V P U 2 R 3 M 2 x H S k s v Z U 9 T U 1 Z a U T d 6 b l h R b j d o T C 9 q T k x 2 b F h n W k 0 2 K z Z Q c k 5 m d U V 3 a T U 3 R l l z b j I v U W k 0 S C 9 h d F B 2 W G Z q d 2 F E M 1 M z L z h s O T Z H c n B P T 3 Z U Y m Z T Z S t Q L 3 J n M 0 d Z M S s 3 O T N m O U s 4 R z J S N 2 R n O X V n N H h z d 3 d E W j c 0 O D N R O G Z G N H I 2 d n p Q b k N I a X k 0 S m Y z b X R n O H h 2 c E x E Y S t 0 M U 1 Z a l h N M z J h S V p Y c k 1 4 R E k x W W 9 j V U F v a m w v T 2 5 X a V d X T 0 1 p U l Z i a D k 1 W X Y y c 2 5 h M y s r b m h s M 3 g 3 d 3 l w V 0 h L K 2 V W c F J J b 0 U w Z k p L O C 8 2 a l c r U l Z 5 N E 9 P K 0 N W Z 1 Z l Z X F 3 S z h z d T h V O E 1 w N W p m b n p H M 2 h s N E p W Z G Q 0 Q l g 3 Z 0 d 2 N 0 o 4 R H I 3 e D V r R i t S a k N D b W 0 w R C t Z K 1 d W a z h P Q U F L O W M x d 3 B R Q W N m T E s 3 Z k Y r d G d s U E 4 w O T N B a X Z U T j N S Z G R T O G N o V X I y e F N 2 T E d U R 3 V j Y k F L d 0 9 2 Z k x D W H l Z S H h 5 a T h m U n Z l U E Q 1 W l R m d G d u V X Z t a m 5 i S l p h b m x U L 1 F k d W V i N E F j T X N w M 0 h J a m t i V l Z i c G t m T T d m T U 9 N O F l W Y 0 F 0 N T A r M 3 p T M W p S R E 5 O O D h o d k p D T W F p M 1 V 5 e T c 0 M U l K W X J E M W R P T E F 0 W k t H V m J v S l Z M R G 1 W N z V M S W d K M G l l b E 5 y a 0 x s R E 1 4 W m t I R k R O U X p I T l Z n R 0 w y b l F L S 0 9 h O H h l N U l E d 1 J 4 T E 1 N Z k 1 M d E R N U U R N R H p k d 2 Q v Q m M 4 d z F y b 0 k 2 U 1 p x M X J N a G x q b U t q K 3 l G T W 5 j R H V F c 1 R T O V B 5 Z H R B T W d Q S k R D V H p j a V J 6 K 1 N I d E V i e n V I b T Z F Y W l Z c T Q 0 Z 2 R N O V d N c 2 M 0 U W J 3 e W F z U j Z t b V d a U 2 F 0 N k J h W T Y v Z U l C a 0 J w S V p T T 2 F 1 a k 8 x M y 9 a d V B m L 1 M v b U t G O U h 0 e j E 3 e W I 3 d 1 R Y L z B Y L 2 9 H Y 1 h v Z m p L N E J u c j U y T 2 p s S 3 U r N G Z 5 U n p J N m U x V l k 1 W k h E W E h y R 1 N t c U F h T 0 9 Y K z Z i W T R a Q W 1 N Z k t z L 0 1 z T W p J T V R v d 0 M 3 c E Q 3 S E o r M m d H N 0 R P e n l Y Q l Z n b D M y b m d G M 0 9 h O H l m M z h B d m d 3 T 3 o 2 d z R 3 e X o x Z 2 x 2 M X p j R 0 E r a n N E W U l r T 2 x P T H V i L 3 N 1 a W l q R U F 0 U X p V T W x E T H l k U X k z U 0 5 R M 1 Q z Y 2 p Q O H l 6 b W l C R X g 0 c H F i e V Z 1 T m l D W j B M b z Z w M E Q v c 3 R B T F I v V 1 p Y S m c x U E t V L z d M b G 1 m Z U R W M z R Z W E k z d X J p R T I 5 b k V U e k h 2 c n Y 3 e W J z Y k h s T V h Q T G d 1 T k 1 G e G 9 w Y 0 1 2 Y j U 1 W U Z 5 Y W d n c E l 5 T l R X W F R v R j J k c n N T e W J 3 M k k 1 Y 3 J E b F J Q T F R D b V o 4 U 0 4 y W V p i V 0 V w e m k z U 0 d a a T J N U F N H W W d t Z W V x Q U 1 u c 0 9 3 V W t j M T V q L 2 l 3 S G t o b W N t Q 3 Y 5 Q T Z x N U I x U 3 p m d z V P e k p z S C 9 q S F N t V U N O d 1 A 5 T 2 V q R 3 Z u M n F 1 Q 3 Q 1 Q U 9 B U G h E S V R 6 a 2 9 S e j h T S H R F Z F R 1 S G 0 2 R W R t W W l Z M X l 1 Z 0 h a b U 1 p T 0 1 O V n c r d T g w N 1 Y 1 R z B U Z k h P a 2 1 T U 2 w 3 b k h s d U t k c X h N T 3 h E T V F 6 e n Q 0 c V J 3 W T h m e D Y 4 R W Z 2 O V d E e W F U Q y s 2 V H N t O T J G U H F P Z X J 3 Z l h n d W p j W j l W N m F z O V Y y Z l Q r N i 9 Y a D N i Y m F i b V c r Y k J M c y 8 r Z E l i Z m V 5 Z G p R Z l h m V 0 R O N n d z Q W E 3 N X J y S G t q U 2 J k V j F s d 2 R N M n N 1 c m V x d k d M R G 0 r Z E 5 0 c y t a N W 5 y U T g 2 a m Z P R k N i c k p N M T l Z O E N a V n g 2 d W 5 q U E h E R 1 g w S 0 o y e G R 5 a W J k S E h R Q V U 4 T 1 B Q b G N G Z U R K Z m F l Q U o 4 O X J 6 S i 9 m d 0 p P R E 0 3 Y n J E a k R r U F d E S S 9 Y T n d 4 d D Q 0 U l Z I V l c v Y k Z G M 3 V k W W I 0 a G l 6 U 1 E 0 a 0 N L Z H l M R k l Z d D B L R k R 4 d 2 c 2 b j N y S F M 0 V n B t b E J D M V d T L 3 N 6 b G 1 r S W J Z M z h P Q T d l N D h j R 0 E v K 2 o 2 T l B k M m F 0 c m d k a k 1 3 d W p q N z J m a D N i N W h 2 M D l v W l U v R E g 3 c j M x a z J m U E M z Z T d N d U E 4 Y 3 c 3 M G Z Y V C s v d i t 6 Z j l x M D l E T T R D T D B l U G R w R z g r R z J E R D Z 3 c 2 N M Q n U r M z B I S 0 d 6 b T R y V k x p K 3 B n c G N Z V k p K c l Z u d D R F U z M 3 S W p P V l d a W k l p V V F j b 1 Z a K 3 Z O a F I w Y U J G N j g 4 b k R s d k R p b F N t L 1 B s M 3 l i d k x q Y 0 l m L 3 g 0 c l F E W G h 4 N D h i a 3 F 3 S X Y 3 V G d F d m 5 0 Z V l Q N y t C R n d k Z T N I V U h l U E V l O E 9 M K 0 9 m R G l t M 2 Z k V X p 6 V G F r c W 4 z b j F p Z k 8 y Z T R 4 S j h 4 b 0 V l Q j N x O E N 6 M H V 3 V n M 4 R k F q M H V C Q V o w Y X N J V X I 2 L z l Q Z 1 V W c l l w Z m x 6 U n J Q U W l B M m R 4 S U 1 r U D h q W T V N S k x j Q m l Z L 0 0 1 c l p 3 O G 1 y L 3 M x T i 8 5 Y X l 6 W V B y b 1 l P d z l v T n N m c m d m M 1 Q y T X h v U H I z b 2 N 2 d m R N U D Q v N G 5 N N H I 5 N l B v d m 8 5 R j F i e n p v W D M y e W Z 1 O W 1 K Y X p y L 3 B 2 a D U 4 R V l 5 U E w 2 Q W d k T G x 1 K 3 Q 2 M 2 d q S j d k T m 5 0 e G N 1 O G Z N a 3 h z e F N r R E E 5 Z k x w d G 5 s e U x O e W l 1 d 0 V i Q V p s e H R j N U 0 z c j Q x N E 1 n c k Q x Z l B r U 1 B C T W 5 t V U h E b l p J W T Q 4 U C t t Q U l 3 Z U 9 m S z R L Y 0 9 T K 1 U 4 Q 1 I 1 e l h t e j I v Z 3 l J R W p k O T B C a n J 3 S E h M b C 9 E a H o 1 e G d t T H F 0 N n l M e F Q 1 R 2 4 z S H A y W V R 5 S E V n e D R F Y 1 R 5 Y k h 5 U j Z C N k 8 3 a F p u e k h X W W J s S 2 5 6 S D l 6 Y U R k e F V 0 Q U 5 k e F l N W G h H b G t 3 a j h m T G l s d m w 5 N G Y r S H c r O V B 3 Y m p m Z k c 4 S H R 6 W m x i d n V E Z S 9 N a 3 R 6 Z F d k R G 4 2 b k V D Y k h K O W d Z T m x r L 2 Z i O W J x U n d 0 b 3 F w W X l Q b V Z M V 0 J K d k Z W R U F w N T A r M 1 R T b W Z h T E 1 j b k 9 h Y z h n b k p F R U Z y S l p W R G U 4 Q X F W e D Z 1 b k Z V b V Z Q T G p q R W d 1 M m U 2 d 3 l z V m h C N n d 5 c 0 1 w e l Z Z Q l Y 5 c D B D V m p t d k 1 Y O S t B N n N N c k x M c k R y R E t Q V 0 N W L 1 h O Z 2 x i Z V F z N X Z R V E V y Z G h Q W H Z K S z I 4 Z n M v c k t z M E 8 1 R E t R e T B B d U o 1 U E x i S T h 3 Z G Z k d 0 0 r U X l 5 c W h t e D B 3 d V Q w R m x H M k 9 Y Z V N h R X J 0 N D V x Z X h 5 W m I 2 Q l l n Y U t l U W N 2 a 3 d P a m 1 Q O X h k S E 1 6 S E V 4 N k 5 z K z F X Y n A v Z V J 3 W U p l M 3 Y 5 e V Z W Z D h W T D N G d 2 Z n K 3 R z V S 8 w R 2 l u b S t B R G d z c H p n c 0 4 x S l p X M l d Y e V Z H e n k 0 S m 1 1 Q W o 3 Q X V 6 e T F 0 b m x Q T F Z P b n V 2 Y W l J V n J k b G o y c l F H M V h I b T R j b W 9 a Y T Z V e m Z K V F V N d D h o Y W p r L z Z Z Q m F C b X A 1 c m d w U X k 3 N V R R Q z N u T m V i U G I 2 Q 1 d n V n A y M 1 F G c X V R Z l V z b j h P M V B L V 0 V w Q k N z d X Z y S 1 N r Y k 9 H W G d s S U Z U W H B K V D V u c 0 V v c n V I R y t H V V d Z Z 3 F m Y X p S d k R F b V d k b n p U W E h L a 2 1 T U 2 N 3 M G V 5 M E F u S C t J O W N t Q j A 4 a j h O N z M 3 c l h Y N G E z Z 3 p 2 L y 8 2 a D k w d C 8 v S m M 5 W V p L d H E v V W Y v Z k V U N j d K c 3 c x K y 9 O R 2 R y L y s 3 N n l Y N z A z a V h w Q n Z M N z J N a n Y v Z m F 2 Y m 1 U Y 3 R z c U E w N k 5 t d 0 x V T m 9 3 N n B y W X V u M j J i Q V Q w c W t K Y z l z V G R l Z T J i c U M 3 Q U F I W G o 1 Y 1 B R Y 3 V 1 R H p T e E 5 a a W h 6 a n c v S 3 d E R G h 3 N D h M a 3 F 3 S U g 3 V G d F S G 5 0 Z V l Q N y t C Q X d j T z N I V U h P U E F l Y 0 9 E K 0 9 Y R G d t M 2 Q y R X p T a l N E W V N F e n R K Z 3 E v Z n Z W b 0 F G U T V V T 0 Z E a F h h a H d z V W V R d W 5 1 N E d m Z H F s U 2 1 0 a n B v S 3 I w S m x H M 0 9 2 M W h s a l N u V 2 d 3 a U d 4 T l J E a U 5 i M 1 l w Z H Z r d 0 F q e H M v N 1 Y 2 T z d 2 S D N w d k J r Y U h 2 e G 1 P N 3 Z h S k V C K 1 h u W G E w K 0 0 5 R H U v T 0 c v V D N o e E N l a j B l K z k r N X Y r M V F E a W p 0 Y 1 h P R m h l Z k c r Z H d w d j R 0 N j B 5 N G 1 4 Z k d I R k N T Q k l q Y n N 1 M 0 1 l S V k w U X l o e E N U V 1 F 0 Q k 1 V d 2 1 N K 0 9 v W m N T U E J L b W V o W U N s e G 5 D S E 9 1 V m d u S S s 3 Y k E w c T g 4 b k Q x b E R o a D l F Z 3 B j Y m s 3 b E h o e D J E M n B u b C 8 r c E t 5 b n h P M m J X V X E 4 Z k 9 Z c D h Y Q X d B e V V P b E R o U T R w V V N o M E t K N S t j M 1 V P S k F p Y n Z 1 Q U N Y Z U E w c m N Q d 2 R L Z k F 2 e F g x M 0 h H d 2 1 L S T Z Y R X E z N 3 l R S W t E S l E 2 V W V E S W x M d m N J V F h j U E 4 w S 0 p j N T B K e F k r Y k V x O W l a U n R 6 R D l l W l l v U U R K d z Z j K 0 9 G Z U p 3 Z k d p V n R x M m V p c m 4 0 Z D N W N F B l N k d Q d m 9 t K 1 p v L z F n b G Y v b 1 A v V D Z I e D V H N H c r R D Y 5 N k h M N z N K c D M z c H V U a 2 9 I d n B Y b n g 0 Z k J w U E p R K y t z L z h W d H E 3 c 3 Z 3 S T d Y R n d C M m Z O Z l k 4 V V l 1 Y n F 2 M E 9 E O W 1 l c H d R b l B F a T V o c l E 0 M X V u e D d Y T 0 9 K R 3 N E S m 1 1 R 1 d Q c k R K b G V 0 Z 2 J j Z U 9 Y a H l y b H h o Q l h Q e U R G e T R 3 c n R E a m R l b k h U Q W p R T T N Q b G N G d U h I Z k t l R E c 4 e H J 6 N X p k d z Q 4 Q 0 5 1 K z R B T j k 0 R G J 0 d y 9 C M j U 4 O H l I V E s z c k x 2 b E R q Y X d 5 W l h r a l p R S W 9 E S 1 E 2 a y t I S 2 t 1 R U o 3 Q k t L N 2 h 4 c 2 h 4 U W 5 O N U h H N 2 l X U E 1 N c 0 Y 0 M D F X e k h q Z H h r d E V 5 V W o x R V R B Y 3 k v T U N 1 a 1 F N a n d 5 O G Z C e D l 1 U n I w M 2 c 4 K 2 p t O G 0 r T 0 l l Z j l z Y X V 2 N z N n W k c w O X h Q Z W o 4 M i 9 2 K z N m R G g w O H V 6 U H Z G N E c v R H F 4 R k V U a j g y R G 5 6 U E k 2 Y z N F V z l i S m N M R l V S U G h t b W N T S m V Z T 0 J 5 S j h i W D d p W E d j R U U x W D Z p V k 8 w W m o 5 e D N 4 N X c 0 W l d I c S t i Q 3 B l W k d w e F R i N H N K T D R t Z U x q R G c 1 U W V 3 R T d a R F B l S E h 3 Q V M 4 T 3 Z Q a G N G Z U R G Z m F l Q U Y 4 O X J 6 S i 9 s d 0 l 2 S D h 1 S X g 4 d 3 Z z T 0 x E a n d J N T M 1 e T R F e j d B V y t n a l o 4 U k 5 j c 2 V u Z U V E M U 9 T W W F K M k d Y U D h T b k J H N m h 5 b 0 1 x Q k t s K 1 N L a T g r c E Q x Q z N O M 0 R 6 Z V F Z M X h u U m V B V 0 0 r U l F I d k Z l T S t S U 1 N 0 a k V 2 Y 3 N m U 3 l 3 N l V l W F h D Z 1 R n S D R u d 0 h M N V V E S T g 3 Z k R P N y t u L y 9 0 N U 0 z b 2 c x R m V l e S 8 2 b n d j M 3 c 4 S D R 5 Y j V 3 M E 1 Q Q j Q 3 a D N Q Z W o 5 M E 8 r O T d k K 1 l J M 1 l 5 d G t P d 1 V O a C t q T U R v Z V h m T y s 5 M H h l Z W I v M 2 Q 4 U H p S Z n o y V 3 p K L 1 J q Q V p O U W J U a D U 2 d D Z Q S H l T Z n d n Y T h 2 Y 0 x E O C 8 5 N z Z 3 R G Z 5 a k Z 1 b C 9 1 V X h V L z h N N D B 3 V z F o a E E v V y t k K 3 R j N D A 4 S W F v e m d m Z U V T a 0 5 V R m V u d z k 4 M l J y d y 9 w V 0 h L K 2 Y 5 R l Z Q e X F I b C 9 m b 0 x J Q 2 R x a D l P b k Z x U W U 4 U C 9 E K 2 M x V 0 E 5 L 2 V k Q X Q 0 L 3 J 6 R i 9 s Z 1 B 2 R D d 4 L 3 B Y L 0 E r L 2 V B O S 9 m U G d m Z m Z 2 R m Q 4 U l p Q W k Y 5 c C 9 u V j d 4 V l l r Y k N I O G c v S U h 3 W D V M d 0 x 6 N m t Q W U x Z M 2 N Q T m h J M W 5 H Y 0 x p c U F s L 2 p H U 0 d s R 3 k 2 Z D l i R D k 0 d U 1 V O D d B U l I 2 W S 9 r T z h U U T Z N N m J k V G N E T j Q 2 R j B Q Q j l j Y m M 5 W H U y T 2 Z 2 Q m o w Y k t 2 N 2 g 4 Z X B x T U x n Z V h Q Z k 1 I L z g w d l B 0 d F Q 3 b y 8 r d W g 2 Z X o y N n R R S D Z Y N W 8 3 b 1 g 5 M 3 Z S O W Q v L 0 N s O T Q v b X V u N 2 9 m Z j k 5 c G U v Q T h O Y 1 h P R m l H Z j g 4 O S 9 K d G 9 4 Y T N T L 0 9 x b 2 F Y N k p N M F R B d z c 5 N H V t M m E v N F N o a k d L Z U 8 v a W p U T m 4 v O U Z v e n d S Z n R B Z E Z m Z W J o e W 9 s O X F y a k o x b E 1 I d W Q 0 b m N 6 O D g 2 S V B l Q j N K K 3 J B d V M r N 3 h T U S s z b U 4 r Z k 1 i e U g w S W R 1 K z Z B N 1 I r R D J o O S 9 4 e U M z V y 9 l b j F L U 2 p E R 2 s 5 e X J h L 2 Z y Z C t Z S F h C M T R m Z V A x T 3 Z E N H c r c U Z B e F l W Z l p a U 3 R n d E d 2 R 2 t m d E Z h R m Z S Y 3 I y e D R H L 0 1 0 M 0 E 2 Z 0 9 y d j R O M 3 l Z R 3 g r a l l M L 1 B u b 2 R u a G 5 F Y X Z S U n h 1 T 2 Z U O E k 1 b 0 p S Z H Z 6 K z R H S F M v M 0 F 6 Z l B n M E F J Y j U y Q m p t d m Z V a G I y S 3 l 0 c 2 9 0 N j J Q b W x y b l J t Q 2 1 r V V M r Z m J w d G J 4 c 3 J W Y 3 d O b W E z Y 2 g 5 N j B C c z F 4 N X V I c G 1 t U m N H d j h m R 0 s r O V F z U G p p b k F O Z U d Y a m x 1 U 3 J B S y 9 0 T 0 F h K 2 M x N W c 5 d l l G V k J s Y l p k U W R Z N V I 2 d 3 l 2 N D V z T X F i Z D l x c j Z D e j d R a X F 2 M D F r Y z R z S U R u U X g w Y 2 l j N k d T T E N o d 0 t C V H F Z b 2 8 1 c X R n R T d l N H h 6 c V d t W l N i e m l I T 3 M r R T B O W G J C a H p F N n p v R 1 Z Q S m U z a U 1 I U m l X L z c 5 L z J I d 1 l E M j Q y a D J m M j l q K 1 B S N 1 o 0 N F d w Z k p 5 R i t a Q l J s Z T k z d T N v O C t E U F h H M G 5 v e D Z M L 3 J t W U J 2 Z T l T R 0 I r c k d S M y 9 2 d F h 0 M U l 1 V z J U Q X R m b 3 F D b H d J M 0 p K U 1 l F Q 3 o 1 O X V t d 0 k v d 1 Z o b l F o W C s x Z V k z N k p y Z H E z M T d 3 S U p Y S H E 2 Z U J j Z V l a d m l J Q T Z r c n M 5 T k 9 T c 3 g y S n p q e C 9 P Q U R U a H c 0 O G J r c X d J b j d U Z 0 V u b n R l W V A 4 d U J G W W R B N n B Y K 0 F U Z m V B M j d j U D R k Q T Z s d E l v Q z V F c H N s R 1 B h N z N J S U Y 2 V m Z B R 2 9 o e U l j a U R L b H l U S 2 l 3 O X B q e E I z O T N B e j h k U U R W W H l z Z F B r V W t y W X g v M n V k S 1 V a N E I 3 N j h P d U h B b W d O c n Z v T 1 h 5 b 0 d 4 N X Q 5 Y X l u b j A r T k I 3 T S 9 n O H V u b T A w T X B m O W 9 R M X p 3 T j h X d 2 Z z N j h H O W 8 x Q 0 h k N z J Q L 2 M r a m Z V a y t Q d n J Z K z h W b 2 p z U C t i Y y s 2 a 3 B z d j V 3 d j R q O W N Y T 0 Z n S 2 Z X L z l 4 e H V w d X E y e T U v a W 8 y W E 1 0 T W x J Q U F N Q 2 V i N T A 5 V n l p e n J n c G 1 1 R F p K O G 5 y Z H g 0 d T J n R G F 2 U E Z 3 N W J T N F V 3 e G s 5 U 3 Z k e H Z V T l V l W D d L Q V Z V T 1 Z Q b G N G Y U R L Z m F l Q U t z O X J 6 S i 9 m U U p X R E E 3 b n J E c E R r U F N E S i 9 Y T n d J T j g 0 U 3 h H M E Z u Q W Z M M l Z z W U 1 X Q k Z R Z F d m R W x X W E 8 4 U m Z P N G V i b 1 F Q e H p i N U F 6 N 2 1 h T 1 N h W j V J c D N I V F Z y S V V O N X l J V H B R R V l l S T h E R D M 1 Z z E 4 a U I 4 Z U F 1 T F h m Q n h 2 N z l R K y t Y L 2 5 o Z m F I Q W J R d j J Q L 3 J q M 1 l m Q m I v d z c 0 N C 9 v Q 0 I 4 c 2 Y 3 N 2 N M Z G d O d H R W V U t t U n d 6 a F N 3 b 3 l p U 0 c v T m J G M D I x V H l D Z G N a d 1 F U b F R 0 Z z Q 0 d 2 l 6 c 1 U 2 S G J C O W U 4 Q W t W e D Z 1 b m t u b W x H Y j h H S m x r a l h h S F N T N E 9 P M k N T Z 1 V t Z X F 3 S k 1 z d T h V T U 1 s N W p m b n p H N W h r W U p K Z G Q 0 Q k o 3 Z 0 d U N 0 o 4 R G s 3 e D V m e m R 0 b E N P c T F G N l J 5 V 3 Q z d H k 2 R W J h Q 1 V n V k l H U 2 5 r N V N s b W p Q V U x V M 2 N Q T l J D U 1 h t Z W I w b U N u b E t h a H N Z e E h K Z G N a W W N j d E J o b X N n b G c v e E 1 q a 3 d Z d m 5 0 M W F m Q m 5 W R W Y r d G R m Z W 1 i N 1 B 2 U 3 Z 4 b 0 4 5 b 1 p a U G U 3 Z E Z q M 3 V U M G V q M z N 2 M U 4 v M m 9 B R k h O O W d Z T 2 x t U G Z X U m J t U n p O b 3 F 2 M H l Q b V Y r V 2 1 H V m N F T 0 N Y O D Z m Y j V w Y 3 g 0 W m x X e k E y W X J O M U o y Y m N H N U h M b D R j c k p a U z R W M z E 1 M D c 2 M l N 5 M l I z e U 9 Y a X B B T n l H Y 2 p s d V N w Q U x 2 d E 9 B Y m 1 j M T V n L 3 Y 0 R m N C b k x a Z F F m S T V S N l F 5 L z Q 1 a 0 1 1 Y n p 6 M W E w V n Y y a F Z 0 Z W 8 2 T 3 l y c z R t c 0 1 y Q U t n T 3 J u T X d x a 3 o w Q z B k M 0 R q Y k R L Q 2 1 j T X k 2 T U 8 z S T J a d V d a U j A y K 3 N o M V h X S 0 p O S V N m Q l V C a 0 w 1 R U 8 r U l F 5 T 1 U r e m V E M j k 0 Z n c 4 b l Z w O T V r U E 9 6 Z l B P d 0 x u Z n h M c G M 4 V l F 0 b U c 3 W j U 4 R 3 V 6 S k l D N 0 h v O C 9 E T z l Q c j B j Z U N 6 L y 8 w K 0 R D W V R C N T Z a M z B J M z M x c z N Q a C t 1 M T g z R W 5 K Y k p j a l p N U l B r b X J D T W N 3 M E V l Z j U w M n d U N W l U U U Z y R 1 p U T 0 d C e n Z t W U h i T j h l Y 0 9 T V m h 5 d m 5 5 S 2 5 H S 0 Z O S H l a S E w z Z U h J a T h N T 0 9 I T G d 5 T 2 V x Q U V m d U 9 3 V W N l V j V q L 3 Z 3 R 2 p o d z R j d G N k N E 1 o N 3 d K S D c 1 O E N S Y n l Q a G F N a T Z 1 a T h r K 2 Z v Z H N D V l E 1 V U N W Q T F Y Z W h T c V h l N F N w d T R l Y n l Y R k 5 N e V J Y R W R O N 2 Y 2 b n l L Y X h z W X p t d V J j W X B a e D I 0 Y 3 N o e E R Z e D V U U z k y N l R v N U 1 N Y j h s L z d Z c 3 J X V 1 k v N T J i R E 1 0 b j l v d z M z Z F h l K 0 9 I W F l i N H R y b X V 6 U 1 V 5 d U 8 1 O S t M S W 5 Y Y m V U L 2 0 0 O D Z F K y s y Q 1 Y 0 O C t Y a G o r S F Y 3 O W 1 t T 2 c 4 O C t Y d 0 I 4 Q 0 Z Q O F N G d j V P T z J T c E h 6 b z Z i S X V k S D d p K 0 J E U U p G d m 5 T T E h p R 1 l V e W N L S G 5 L e m J o N 3 h z R G Z q e H l z U F Y 4 K 0 9 D N k V 3 Z U p U K 3 V k b 2 d m e j A 4 N j R N Z U J I N S t y Q X Z 5 N D d 4 V H c 0 M 2 1 O K 2 Z N Y i t I S G d 4 M T E z Z 0 I v d k F U L 3 V u d 0 0 v d m 5 t L 3 Z v c m V z a S 8 w K 0 R w O X l L d H h j N E V Z Q j J J Y 2 l Q R m t Z b H p 0 R V l q d U h t N k V H Q m M r c G V T U k J p W T M x M l B H U 0 t N a D F u c F l j W j J w c 2 s z d 0 l B Y y s v T U J 1 a 1 F Q a n d 5 O E h k d y 8 5 c T l G T i 8 w b n Z s U m 5 Z O E x w d m 1 l W D k 0 S k 1 I R D V Q K 2 g 1 d m h 3 N m V j Q k x m M D h 0 d j c v c D E 1 Q U w 3 W D l R V U 9 s b F B l Y z k v c k p p S n I w O F R 5 d C t Q U j Q z M U J q a E J j U X l 6 L 0 1 y c n Q z L 1 Y 0 S 2 J P V m Y w N E J D c T E w Y 2 h s a l p n R j V q T F d 6 c l Z 0 S U Z E Z X p 3 d G F Y W F V p O W d B S 2 1 P c m V a W E 1 U M y t q M F Z 6 Z m R x b F J H e k E 2 T D U z c H B m V 3 d m Z m E 4 K 1 h 5 O U Z E T y t z Y k 4 y S l h Q a W R h a 0 h L c l p Q Z H R 2 b l o v e G k x V W I v V k Q 5 V n U 5 N 0 d B Y j R W d H R i N z d 5 N m 1 s Z n R t S G F O e G l D Z n Y v M j V j W G x 1 L 2 N l R G 5 0 a X F Z N G 5 y M D U v Z V B 1 e X h r Z 2 h t a H U y b E 1 Y V X R s b 2 V o S D V 0 V 2 F u N W p 3 R V E 1 T m 1 D c n Z D V X N J L 3 M v d 0 F 5 O W p X a k Z Y c k 5 N c W J V Q W d X N 2 N v R 2 9 U R 2 s 1 V C t y N W 9 r b T Y r T H d C V k 0 z W k Z h T 1 F W M C t 3 c G g 5 N k g 2 Z G 5 U e G 5 y T D R Y c D V n b k V 5 T l F 2 Q k Z P Q V B W Z X B L Y k w v T z F J Z H V w d j Y w V 0 J x U 0 F u e E V 1 S D h C Y k Z 3 c F F Q c G 8 0 M 2 9 4 M F F o W V R B c U p j N U R x T l J y N l Z W e l F t Y T J P e W x s S z B J N H h 0 V F Z i S m l C b H U r N z h t M k x E R 2 5 1 a F R h a 3 N L U 0 x 1 b F F C M T F q b U 9 w R l h W R W d R d H F o S F Z U c E d a N H F U S 0 V G c j J w d 1 F F M H h i e E V 0 W G E 0 R k p v W D l m S T J h N m Q 0 M G Y 3 W n o 0 N E I 3 R 2 l o Q j V 1 O U Z j d G l 0 Z S 9 h Q V h m S F F M T 0 8 x O E R o Z E p K Y j V F b T J U a U M 3 W k p K N z V n d T R U a W l x W k p L Y T V L a X F R U 3 B p Q l N X b k V W S W l V V 1 Y 3 W k p h c W 0 4 Y k Z 5 Y k Z 1 b k Z s V 2 1 S W V B K b U Z 2 e F F r e V R q M 2 p X Q 0 x k V z N k W U N M Z X g 5 Q W x 3 W H o w d 2 E 4 d U V J Q m Z G b X d W Z G 9 B b U x M U V F o R E d G V m 9 J e E x n U 0 9 h Y V J T W X d Z S z g 0 Y 0 p C U V J u T F J B T X E 1 M m Z r U m 1 S c E g z b F l r N S t 2 R W l n M k J Y c 1 J t R G N h O W Z Q S T Z q T 3 Q 2 Q 0 9 1 W U h L c z h J e H J 3 O F V J V l d i T k d w N m l 1 Z m R w c V p z e V Z u S m g 5 K 3 h O a k 9 p e X R H T U 9 K d l d r Y T F a S z F U d j N o e V Z 6 c j N E R 1 d L T W x Y M F R 4 T 2 l K W W 1 l K z V Z R z N B e F R s R W 1 w Z G R H Q U 1 G Z T h S Z G h X T 0 1 O b U J B U n p Q d 0 t r d E d v Y n d j c G 1 X T m d F Y l g 1 M X N V U X V F b i 9 r V j h s d 3 B y R X N 0 N z F t a 3 J H M n J l R X F S M C s 5 Y V l B N U x T Z H Z n S n J K a j k v Y 0 p C T 1 l J Z T Y v S z Y 1 b 3 N Y T m J 4 b l p l T k k z T l h 2 Z m J T b X N i U U h F e m k y T G t N O H F S b H l R R j B h U U 5 2 W G F W O D B X e E V M Q X V L M n V w T k k 3 L 0 h y Q m R S a j l u U k h M T 1 J Q U l J 4 T X l N Y T k 5 d G N 5 c H B F d F h 5 a X p S S j F 0 Y z d M e H J s V k J E Z k t H W j B V O H R F d W R s a F h v e F c y Z 3 c r W V p r c W F n a U 9 2 e X R Z W n R T S z h x Z 1 F o S 0 9 F N V d F W l V z V H Z h Q z J v Y X R 2 U i t Y U z R z Z E p N b U t 1 c E h D c 3 p W M E w 4 R W l V T W R Y V 0 x J e T B U d 3 Z 6 U m 9 V d W x L d k p n V y t y Y 0 9 T M W F G c F h q b k 5 t N F l p b U x s T F l 0 W G 5 R W m J Q a 0 Z J Z W 0 v U E 0 y U m J q M 0 Z W N 2 R L e X V 3 b H p j S m h 4 W X B U T m 1 h V k N N N V F 1 U G 1 a N U l 6 R m 4 z V E x U d G x a R j V u a l J U R m 1 K S l Z 2 b V d 2 R W 9 2 Y k h l U 0 Z w S W k 2 R X Z 4 b 0 V i W l U w V j d k W U 9 q T m J V L 2 d E a E N L U 0 l D c 1 l R W V B T Y 3 R U W X p F R F U 0 W E 5 h T k N 3 S T h q d l V i Q k 1 a Z i t 4 a G 1 T S H N q e j J x O G c 4 N 2 N x M 0 1 R a V B F O H l H Y j N Z W m t j U T d F T E p X e W x 6 Z 3 B O d 2 x X U 3 R K M m 5 h V m x x U m F T e D Y 1 R U x r Q l F D L 0 I 0 Q V V J U k d u Z G N O e U E 1 b 1 h 1 T H l l d l k z b T F l R l d 6 c 1 d T M 1 h Q Z l Z p e H R 0 a W l 2 T j J U e H B S V H R v W j V a V G 1 p N l B V U 3 h p U 3 U r Q m Z N U 2 l u d E Z z Z C s x M 1 A x Y X B R V G 0 0 K 1 F N V 0 R x a 3 V R a W d J N U J j N k U 5 R W N t e F Z U a F N J e l R R c j F Z V E p Q a D d S a W 5 F Y z Z 3 U m 5 x c U Z t Q 2 N Q Y 0 E 0 Q W V N R W p I T z Y w T W 9 3 V H F N M l N D b j g y V W k 0 c H F 1 N W R s Z U R a R n B o b T N w N 0 9 L Y V V K Z 2 5 D d H R G a 2 x G Z D I 3 Y V Z i Q 2 1 F e E V 0 e X l N M 0 1 X Z 1 J T O U t C c n d n c H B w Q U F 0 Q 1 p M U 2 t o a k 5 1 R k Z y b F p R c H N 4 U G s y a U c 5 M V l J K 3 l z a U g x T n p W V E l x c m 5 o V l J 0 c E h D c l B 1 U T l s M l l P U 0 J 2 K z R X c m 5 j c l h J a E N p d l N D Y X d T R m d V W n F W Y j d 2 Z U R 3 R 1 p 6 e E 9 0 Q X l 3 N z Z m T m x C c j I 2 N V R P d l l p O V p H a m h F N F N p W E l o Y U J N Q z Z R O E p L b V Z S a m d C L 0 Z s e T B z N D Y 3 W l F Y a G R x c E p m Y l N H e E Z P Q k k 5 Z U w 4 R 1 F K O G F S T U I 4 L z J 4 Z 0 9 S S 3 d n N 0 5 F T n d r M 3 J V Y n B q R 2 N 2 W H l M c S t N d U Z F S n Z B N j F G U U 9 P d 1 V a W F l W R 0 w 1 Z k 9 p R U x l Q W h S V H J F V E N h c E d N W U s 5 c k U 2 b m Q 0 U l o 3 R 0 J J a j F Y d X R W U 2 9 1 T m 9 a N 0 c x W G R 5 R T d s S G l W W T h Q a W x J d G l j W U g 2 Z H p W Y l g 4 V l F F V m p Z Z W w x O W 1 T b E 5 R Y j Z 3 e n p J a W Z h M 0 4 z e E M r V U d i R H d T Q k F o U k N S Y 1 d z U 2 l L T 1 h o V F J T W H J U R C 8 2 d G F K W l J 4 U n Z 6 a 1 Z T U V B 0 e k 9 r U j F z b G N 0 d k h R S 2 h h W k p N a F B O d m F y S E x O U T V x d F F X R 0 I v a G p F Y 0 o 4 Q z h L R T R D S m p 4 Y 2 l E V 1 R j Z G p Y Z V h G b l N L Y T V Q N 2 l 4 W U c w d H I y N n R i U H B i N 2 I 5 b l J x V k l P U C t Z N W J Y O U J r V l l 4 N U h M K 1 d M U m p Q c 0 p r N G p 4 K 0 1 2 S 2 h u M V h 5 d H R v b V d N M 2 p r O S 9 V W X p Z W E t 0 K 2 R 6 S 3 R h T l M 1 Z S s 3 W E 9 Y e V M 1 b X R l R 0 h u T V Z W e l Z V a W x M N k 9 C e W c y S W p L S 2 l v a n I v U E t 6 T W N S Q X V N T l V m e G d x Q 2 w v Y W p m S T F R b X J K V F J D e m p U L 2 l o Z 1 N N U i 9 W T n J p d 0 I 3 W E 5 S d E 5 4 U E 4 r U z R 4 M 2 R X W U p H V F Y 2 b F B U Q 0 w y S 0 V j U j E v Q n B v d k F 6 U G x G M W 9 K b F N B R k t 2 c 1 J C O F l l R V N k a l J D N 1 h z c n N r L z d E T V I w b T g v S W t J W V N Y Z k g v V m x t W U 1 J a F V G Y j R I Q m p Y e G J O d E h Z Y 2 V 0 N X p N M m d X S j R 1 O U w y N T Q 0 a T B C e k x K V E h r O H p u Z G p N M j R y b X k z V m k y c 1 p V O D d q e j Z L d z R n V l d R K 2 E y U k V Z M y 9 2 a 2 h t d E p O Z 0 F X R l p L c H F n R l F 1 e n p j T W h U T W t H c V h X a k t K b X Z 3 b T g x S l R W W D h k e T Y x Z E V Z O V R j O V o x V E h R e F U 4 R T F S N m d O d W N U M m J X N H Z s Y m E x c E x k U 2 1 o V U 1 4 N G d z V U t 6 N 2 p T Q V l j d 1 I y T 0 N W a 3 p z Z F l 1 O G l r W V p h e F Z F V n l k a 0 x I T i 8 1 R E I 5 V H E 5 N 0 8 y N G R P V i 9 G V V V n V j h 5 U 0 g y Z W s 4 Y W 8 v a 0 M y V j J O M k 5 l S n B P T W 9 2 a U Y 2 b k p 4 R V o x U k k 1 K 1 V J O G F 5 Z G N D c l d 5 W l J W V l d R K 2 F M a n Z 5 b k s z V 1 N Y Q U J 1 S 0 Z j a z Z 5 a G Z M N 2 8 v d W t p Q 1 Z a b k U 4 U z h r c D V u c H p v Q V U x V X F n M 2 F p S k d 3 b 3 J I a 2 F r O T h h U 2 Z N R X h 4 U E 5 G Z U E 1 W W t M Q l U x R F h 1 d D B K d y t L d T d V N 1 E 1 W l V K S X g 1 Z m N Y R X h H W D V P c V d 5 d H d Y e X J 1 V F V F S n B n c D B S a 1 J u b m Z 0 U l V H N m t 3 S H J X d 1 d t V m d l T E V S N X V M U l c 2 T E 1 o U j R P S V l T U m p y Y 0 Z z M F p v Z 2 d y Z n N 2 b W h C R j N Z c V B B V S s 4 c F N x O V p 6 Z D V Y W U x h W G V y S X N p U V d t O D B M N 0 V l Z U F x b n h h a j V p Z 3 N G c V V p V G h B c k Y 0 d D Z L M X V H V E 1 2 e D l z Z G 1 l M U p k V 1 N z d F Z M e k l U b G x t N U V m L 1 J W d G I z O D E 5 V n p n a n p K d X h F a U U 1 a n N j d G 1 E U X p S c 3 E x R X B J a U d U V m x K V z V y a E h 4 L 0 Z G b l Q z M 2 g 1 M 2 R s e W U 4 R 1 Z T M 1 B m S m 5 4 W T J N a W V Q R 0 N K a E l x b y 9 W b G F X U n J O e m 8 r W k N M b z V P L z B 1 Z 2 9 W Z 0 5 0 a U Z 0 N 1 h F U 3 Z P R T d 3 c V p v e W k w Y k V Z d D R 0 Z U t t M m 5 p S G 9 x V U 1 W a F B Q a X R k b 0 V p M 1 Z z T G M 3 O F F q U F R y b S t G M G x 5 T D R N N W x 3 a 1 B M Q U J O O H B 1 c z d q c E 9 p M X d O U z Z D Q 0 t q T n Z N Z k w 2 b 0 l i S W R D S G t 6 R E h X Z n V k a 1 U 5 S l Y 0 d z l k Y n l y Q X l 4 W X h y Z y 9 3 S m l E b S t K W F N X V 1 k r e l B J b n Z o e E R p d W 5 I Y W J y Y k 9 u d G t k d k V Z c V B 1 N m 9 v Z 1 J C T D R 4 U 1 h H d T d L R l l 2 Y W 8 5 V l l I U n J X S m g 1 V T Z M W k 9 S U m h U e H B 6 M l R B a W N Z b V M v Y j h v d m x S N 3 o 5 a G J L R z B 4 N F Q 0 a 0 p p R m E 5 V F N V d l d l L z g r c m J s c X Z W d G Q 1 Z F B s S j J 3 R k M 0 V X p I c l F p V G 1 p a 3 M w a S t W R H B U U V h Y V 0 d 4 W D l P T E 1 h U 2 J s V V p 0 Q X F E b D R w b D R x b 3 N G S 3 F O T 3 V Q V 2 l s b H B z b k R 4 T U l 4 T U 5 G c l Z i V z R q Z m Z j N E 5 T b 0 V u N l J q S 1 N x N D Z q b j g 2 S k p j O G p t M j h Q Y V A y R z Z z Y y 9 K c k p H N X d y M V R w S k l r d 1 c r d 2 s 4 a k h 1 W k h 6 L 0 E x b D N U S G p O S n F 6 T G g v e W l 5 N W p Q a T l r R 0 1 s d 2 t H R W l p T E x W T F p i a m 0 4 c T J o Z E F v V H F O N V g 4 d z N W M T R S a z B x c m V G N X g y U m s 3 S z R S a z R i b G 5 q W E w w T V h h c G l C b W 0 5 e E l 3 U 2 d G S 2 t Q c T R N S G 9 C T F k 5 c 0 Z X R k t z c 3 F W R W d H W H N V c H Z n b W t G d C s 2 N D N z Q k J V a W 5 p U E Y x T 3 U 3 U j h W c T R 6 O G V h Z F V q S 1 p Z R n U y Y k 1 2 b n h V S X I 1 Y T k x V T N l R F d x L z V N c 3 c r S 1 h l M 1 J D Z 1 M x Q 2 5 k Z E p Y M k Z u W E N x U G 9 K R j F X M 3 h i S 3 l 1 Y W V v e k V x b D R M V E x q a m 1 I S 0 V T R 3 N U Z l N G W n k z K 2 d l d m p s Q z B w d 0 Q z K z B U a z h G Q X N U R 3 V F S V J t U W J j S l k y b j I x M U l 5 V k R 2 Q W l Y S F p j R T B R V F B p e W R D U l R H Y k U y M j R q K 3 N K W W l Y M V M y V y t U Y V l W M j Z V N m J l S V V t N 0 t 4 Y 0 x J Q X p Q b X l t V W l u c T R Y M k h 3 U U h v R 1 R z Z 3 o x R U F u V E t o d 2 F S a E Z X c n Z t c 3 V J Y U o w W H A 5 a 0 F t c E 9 J O E R z c z R M R 2 9 F S T d 5 W k d 6 V j V 0 T l J a Z D N W c E p 5 M 0 t Y M z R a a W t p V W N n b F J r U E p D d 0 h H d E M 0 e j h z S T F F U l h l N X V S W E N j W F c 5 M 1 Z s R U l h O E p Y d G t z N V J V b U l 1 a 2 J J Q j F P S m t U O V h 0 M U x X a T l h N z d 5 c H B 6 d D h r a j N p a V F v U W J v N U h G M m F H Y 0 Z t b 3 N D U j d Q a W 1 z Z W g y d m 5 h M l d 0 M 2 4 z S U E 4 N U l 5 b E t a V H p K N F N 5 d D d s T W F 6 a W l 3 U D R 1 Y W h m R E 5 k R z F P d n J K N F N Y S F d V d 2 h M S G 4 0 Q 2 R S Q X V y e G h x d D J i Y 3 N T R k l B R U J T T U F i b V d u T V N i Y l p y d E t Z T 1 p s V E p u Y j R w T E N I V n V P M T V 6 O S 9 q a E p y N H J 1 M E c 5 M W J v M T J r d 3 d X e m N p R W N H K 3 N y Q 0 1 l L 3 d K Y U 5 j c X N J c E t j Y 1 F T b U N w b X h L R F F N d V U 2 S V J 5 S U d i T V U v c T R 6 c D R H S W c v T j l Q Q k R w R G N 1 R U 9 j V E p 4 a X d y e k 9 H d H F J O E d Z R l J L S 2 h N K 0 x H b E Q 0 b m o 1 V l d L S k V x N n J K Y m Z K V 1 p k d D h x S z R v b k 5 Y d j Z K b E p 1 T 2 8 x R k p t R n l H c X B Z M D M w U 3 B P c l c 2 e G 1 E a 0 Z m Y 3 d a N j J N V y 8 y R V p M W W V L Q 3 J s b n B p d 2 V Y Y m R n a m Z T a E d 4 U l J L Q z R B M D F t e F N 4 V D N C b 1 J D N m p o U G x C Z k Z p S F h 3 c X J Q S G Z v S n d 3 Y 3 h 0 U n d M c m J T U W N 1 V E Z X M G V n Y V N u c 2 l W b k t H Y 0 F K d 3 d j M T U 3 M z B V c E t Z c G V L Q l J G b k J n b m F U b V J N U 0 R 0 c 3 R D S m k 4 S 1 p T R k l 2 b E p v R 1 V m Q m 5 C Z U l p U T c y V G x L a H p h b k N Y R n F q a H F E L 2 0 3 c 3 l I c m 8 x N n l 5 W k N P Z W 5 p Z 1 F Q Y 2 x W W V p Z S j V T R T l T U l Z p O G V z V 0 Z E V H N W V G d Q W j Z w Z V d 6 M H F Y S V o 4 W F F 3 N 2 h K N n l E U S t 0 Q n N o T U h v S 2 1 y W k x B e E l F b V g x Y k l U Z G x a Z 0 x U U j R S M W p Q d E Z i R D h Y e F d D a 1 h Z Y U w v K 2 k 3 V E J r U k l J U m 1 a V U V 6 L 2 t U W n J X b X R 0 Z G g z T m I y Q m p P O G Q r V W t R e V F 0 O U Z T S k V M U m N K V 0 R G d X o 5 Q U s w Y W 5 B Q U Z t c 3 B Z K 0 1 y Y X F G W n h 4 c U t s V 0 1 H U l o z R V V N M X B E Q W 1 l Z n Z r Z F d w M X l a W T B o N W N r Q 2 J D e m Z P e X J X T T I 2 Z U R T N 0 N 3 W U 1 0 b W x L d G x M M G 0 z V m x L Y W o 5 a G J x Z G 8 0 Y X d r V z Y w c 0 l u N n R j c X d C M G E 3 T l B X S U x K d W p T T E c 3 T F E w Q l R t U 2 1 v e j B F T E J z Z F J x a X U r M l V V Y U Z E b l F i U V N r a 2 8 4 d D Z T R V B E a 1 d h U E p X S m h k a 2 h B T E x R U U d 6 c 0 F w V k h x Z 2 l t e n B x d 0 0 4 Q m F G M l M 0 S m 5 l W k x K W X k 4 N m M 4 d 2 8 2 R W t 1 R m Z G U j R r S 0 U x S z B T V U p x T V c x V T R R U 3 d n a E o 3 W k h 2 Y k h h N 2 F Z K 0 d 0 Y n B s b 1 Z n a 0 9 T M U F K d U V h d G t q b U J Q S U 5 O a F d n M 0 N Y R j F U N 3 R z a i s 3 S X V q U k x U R U p V V 3 N Z b G l z Y 0 F p Z E Y r V l V E V z V V Y W h D a H R Z d 0 d 2 Z V N p S 2 0 0 a U 9 O W U x O Q m 1 j Y 0 F D V V V s b W h h M V d N d H R r c k 1 P b T Z T R U F K Z E N x S E 4 z U l l 2 M W h 1 Q V J R a X E r U 1 F p U W h 1 Q j J T a U N a N E x t T l N Z Y V V U M l d D a z F F b G M r S j U 4 V T h 3 R m h l W E l I Y 3 V 0 V F N 5 Q i 9 W e E R H Q 1 F U M H N Y N G l k Z k x H Y X U 5 V 0 J t a W l q U m 0 x U 3 F K U G F 5 a 0 1 J c 0 R p O G 9 N a D B S a F h G N U V y b X d M U E U y M E 1 2 d W t y T X V 1 N l E 3 W E l 1 d G 1 C d G E 1 c H M w V m w 4 V 0 1 T a W l M Z k d L e V J X S 3 N y b H l 0 V S t E e F l C W G d h M 0 Z R R H d H Y U N S U E l q M n V a T 2 1 J V n R P O G Z G N k t s b 2 t N R m x k Y 0 t a b G d a N 1 p F a U t s V l d z U m d H V F F G Z T l u R 2 l 4 Y z B z e U h K e X d s S F p v O W l G W D l u Y 1 d t R T V X Q U l o S 1 Z J T 0 F p R n B S Z z l l b W 5 k e m R 2 d i t Y e G l D b V N L Q n B 0 V G l Y U U N Z c 0 Z 0 R 2 l 2 d l N Z e F V I a G g z U T Z 1 M X B P M X B I c T d R M 2 h m Q j B k U n F T R X p H M F g y b G F T Q 3 E y Q U l w R k 9 s R W 1 B c 1 p H U 0 V l T U x F T 2 N U c E 9 D Z T l 1 Y 3 J 2 Y 3 N G Y 1 Y x M 2 x 0 Q V N h M 0 V o K 1 p k W T Z Q Y k J O b E l J K 0 o y Q 0 F z K 1 V x M G h r Y 2 1 O Z 2 E x a j h p V U c 2 V m R y Q 0 E 0 c 2 p s O X F R e W F 2 e F F G O T l P Z U F z N 0 l 5 b D d Q U U Z 5 c T B q M G h J Z 2 N j T n B j e W 0 5 W m g 2 L 2 R E T l Q 2 e W J a S D d T d 2 J p S T F l N k R Q R 1 J J V D R 5 e E V j T 2 h W Y V l B O D R j Y T E 3 c n M w S n h Q S m l M d G J Y O W t r R j V 3 a E h o Y l Z Z V U 4 5 b U k 0 O H h M d F V a Z l R E S k h 4 V l d m U 0 V 2 d E p I a W l M e m R m W j B 2 T 1 Z 6 N H B l Y 0 1 h T X g v c k F O d E l D U W t C Y m l 3 d E h r Z 2 x p b m d y c W J R N j U r Y k 1 L R H h C a n R k W U p H V E 9 3 a X J U S W Z L V G 9 w e W d l S F h S U W l u V T I 1 d V l k b F Z j d 0 t v e W F o U 1 I z d U J a S z h U a V F v e V Z l Y z Y 0 O U 5 J d 3 h o c W 5 o T 1 B B R m h u d 0 J B d V h V b T V N V z N S V 1 V G N X d z U T Q r S 3 M 3 Y X B V U T R S Y 2 d p S W k y Y 2 x C R H d j T W w 5 Y 3 R a b G 5 4 U k I 5 S W d S N 1 h 5 T U w 4 N E V T c 2 h L a H k y U T Q z Z V p J Z 0 p 2 T U 9 p a D R D U V k 0 a U t p U 1 d R U 3 N E S 1 V L Q 0 p C M 3 p P b l V S d 2 l j d H B w c D V 4 M T J T b m x l b 2 x L d m h s d W 5 l Y 1 N z R E 5 1 d l h P O F N a Y l N 1 d l h E W H V H Q 1 l h b 0 N 1 W V d R S U V U U U Z L e V R V K z B O W D J 3 U T J Z U 1 V U W G F W a E 5 H c l B C Q 0 Z z T U F x e n V X N n h E d H B z T F h r a k V r Y 3 I r S 2 Y y Q k 5 Z c 3 d K c n R X R V h r V F M 2 W W R 3 M 1 h v S 2 V E S H Z M Y 2 N h d E U v S 2 1 G b z d Z K 0 1 L Z X h q W D Z M W l V x S l N V Q X B k a m J H R 0 N O U k F M e l l 4 T z h 5 d U J W W V F S M X h C S U N D M W d 5 Z 2 9 R d 0 R x c j F k T X J u S m Y v T 3 p H N E p T Y U d Z M W p v d V R G d 0 J v O W 5 v O W o 1 d n B j Q 2 9 O Z X p P N m 1 D M G p L a 1 F i W k t Z d l p J a W M y U l V r M 0 N v b X Z N Y 3 h h V l J P T z B p b V J Z Z 2 1 x V E 9 V Y W l R T G 0 z W W 5 1 a m x z d W t m c U U 5 e W l E W E h D U W t o c m M r b T h r S X h K a E p 2 V G t M V U 5 n b W 1 a e F N Z a m U r W k F L R m x O b X N D O G 1 R S V F v V G 1 m Z 2 V 4 c E l K T k R l b m h Y c U l G a n l P a n o 4 c F R 6 V F J Z V 0 x T N F U 0 M X h W R n J 5 e E t 5 Y W N v Q m x K U 3 V Z V E J B V k x V O G 5 n c E V i U W h v a m p U W V h Z N H B a T z E 5 d l Z r M G p 3 e D R Y N j J a a 2 F z Z E Z G S 2 V M a F l 6 a l Z 3 M 2 I 2 e V R z R 1 c r Z n Q 1 b E Z N e m N o Q z R s e G V V b 0 F 0 M F V 3 e T Z x V 3 h V a W t q Q V d E W U h O b H h O d j k y T G o 0 c k J J N H p B Z 0 k 4 U n F Y a 2 E y Q 2 w 1 U E V s T 2 4 0 V H d r N 2 1 4 M H Y v d 3 N p N D J 6 R H l v a F N M R k J z V W l H Y V l s R m l 0 b E p 3 d X p H e U p H V 2 J z e W U y R 1 Z P N U R M W X d W T V Y 1 Q k w 4 d n Z n S W p p b 1 Q w V V p T U m V P N m J P S E x M R z B 3 W m N U R G g 0 S k 1 a S l N H O G d Q a z N U U W l E U T F 4 W W V 0 O X d r d k 9 M e X B U U n R y d z F p d 3 R D c 2 J H M U l q Y m J U d 2 h W d 2 5 o Q 0 Z C d 2 J 1 M X Y 3 Z E J X U z R C U X J W Y k 5 M Z E R B T E 1 X d U 8 0 c 0 s 4 b H p Z b F N I d X J Z Q z R G Y X c z e m 5 r O U x N V 1 p 6 T H Z 0 M H E 1 a k V C Z F V 2 V m E x S 3 J n c G h i N n B O S m h r U 3 p H c 0 x t b k I z S X N i R F R p S U U r e l h D Q 2 R m e E V x R E Z i N l J u b k x T U i 8 x S 0 N 5 M H N i S W N y N 1 N F a 2 p p a W F z b F l N e l B j c W 5 J e T F r e j R 1 R 2 p Y Y m 1 5 W H F s M V N h W H l 1 Z 0 c z Z 2 h I e X h U T X l a N m Z T b 2 Q x V n B I T 3 l E N j R j c k J 2 M E J p b l d I O W p u Z V d I Z G Q 1 d F R t b U N H e l N 4 R m 9 B Q l h q U X l i M X p P T X A 5 b l N Q a l R R Q 2 5 K M E 9 i Z z N D N 0 N S W l h q a l R l b 0 1 4 T 3 R p R G N h T j N w S 2 d q d U Z h U k h o a 0 N C Y m F K e H d U M k h y L y t 6 U E w 2 V m 8 r V k Z F T F p K U n F W a m g 0 d W 1 z e G p m b l R X R 1 R a M m x 2 W D J 1 T 0 V 4 S W 5 o M V V n Z D I v e F N U b U p R M 2 x P d S t 5 T 3 M 2 V j J 4 N H Z 5 c k 5 Z M F F M O V N K O F R V S T Z n Y V h r N j N o M 0 p a W m N 4 W G h Z T k Z t V F l m Y 1 R 5 R F p a T k F l Y k Z Q V 0 5 B M z R X d F N S b E F N e H h a U k l z S H M y O H J a U k h r S l g w a W N F R X Z a d E V 5 c G o 5 b G p i b F d a R V B 6 R 1 J x d V Z K Q m d u Y 2 J Z N V d j S k 1 0 M V R C a G t U a 1 l U Z W l N V n N 6 Y U E 5 U D J G d y 9 j U k J j R 2 Z x V k l v L 3 B T T W t s U 3 N K c m x m Y k d s b H l Z S F J a U F l W b V l Q S G p o S W h 4 M 2 d w U k F M U l Z o e E h 4 e j N 1 b l l S a W o z S 0 J Z M 3 V n R 1 A v N m h r W n U v L 1 N o c F J r c E M z M W N q W V p x b z l G R U p v b k d a U V F M U V V F U j h N d 0 5 S a 2 N T c D N D V V Z R N l l Q M 2 M 4 N T R B a T l z Z 3 l l Z 2 t C c U h v T T B s N 0 J M b W x t R m U 5 S 0 p w b G d m b T d L U X F a Q 3 d 3 T j A 2 c n J i c X I 3 S 0 V q S E J J d E d K M G t 3 V H Z k M n Z K a X J 4 b F F K Q m l P W H l 0 c H p 2 b G d p M H V a W m 5 G Z W p z V m F N Y 0 s 5 b F N N b F F t M H d 0 R 2 l H S l B X T 3 k 0 U l l B O D J F Q T V D R m R G a z J 3 M k 1 D U m l F e X p J b W 5 J S W c 1 L 3 h L Y y 9 s U k d P U E l h T n h W S l d S b 2 N o V U F x Z G 9 3 c U x q c G R D V k x n e X Y 1 V U V Z b V l W N W h Z V F Z M a E p W N X N U d j J F d G N M V 2 p O Z D d L M X B a S 3 Y 2 N 1 l 2 Y k M w Q l h r V U N j R S 9 y Y 2 Z K Z m V Z a 0 t V V z R 3 S W t G Y 3 d I M H N F d k F D d W F F R X J B W E J u S W 4 5 d E 1 j W W R u Y j J x b G l O M W p u a X J p Q W l Y Q V N U e k R s Q V Z z U l N S S T Z k U m N H Y 0 p I d H N N Y z A 0 U V Q w T n g w e k 9 z V 1 B E W m J k a D V T M 2 d x U E h q Z T N L W U V T W E o 1 T n U 5 T E h t a E J J b 0 Z a b m 1 4 V 3 l 2 e H M x a 2 5 P V m k 0 V k N R Z 1 Z L a j B x Z U F 2 d l p C R G Q r c F l 6 c 2 5 J S W t M V G Z p O H p C a V h S b H h K e W h w b m V i d X Z M T z V P M 1 o r L z h G c V h l b U N t M i s x Z H p j S G p 3 d 2 V 0 S W h y c m d x T n B y U E p 1 N 2 x 4 V V l p M H p K b k d j U 2 J 2 T n F n c X F S d 0 x z a k N E Y W p k N H R 5 b U 5 3 c V V U Y S 9 E d V V y b m p x V X J I W S s r Z S 8 x Y y 9 I T E I z Q j N 0 M 3 N I Z X Z G R n F a d l h 0 e k 0 2 N U 0 0 Z l V v S l F w c F d 3 b l d y Q j F l W D Q x Z E 9 6 R z N D Z k 5 V S G V G N W t N Q j R O c G l 3 Z 0 9 4 S k h n b k 9 u V V p N e k 5 t U 0 U 1 T 1 B 2 c 3 Z R Q 2 9 X S 1 l P b H h a V 2 1 G c U 0 y b E t N d 3 N P Q n V T V F F 1 W k V Q T E w z U E l D Q l p K Z E k 1 R V F u R z N a S 1 N 2 U n Y 5 S 0 t 6 Y W c 0 V E N V d D F Y S W p Q b D l 5 e E t 2 T E t H U V R z V m V N S F d u S z U 1 T T d p S W N n a 1 V J b i t E b 3 Z P M l Z u W F R a S m 9 W U W h D N G F W T G F 0 S S 8 r N 2 l z N 0 x m c z R l W E d T M V p 5 R T J F d m N t V U V Y c D k y N F R H c G Z R d X d n Z 1 F 4 W E R B S 1 l S S U N I M 0 5 N N E p Z Q 0 Y y a m Z C T D F P T H N Y e k V O b G d a R k 9 T S 3 R o d 3 l W V 2 V C c 2 F 1 e j J M S 0 F L T 2 J 2 R l d I R k s x M m t l d E 1 w b T Q x M 0 l T L 0 t 6 T V Z w W S t x Q k x o c 1 M 3 a F J T S n h H N z R 6 a E Y x T m N B W X h h Z 1 V L R V Z 1 W j V n b W U 2 T m J J U F B p R 0 N V W V N U a j V t O U Y 3 c U x S c X B V b W h 6 c m l C T 2 M v T k d 5 N W J s a m p N a m J Y R k R k M l Z P b D l v Q 1 o x M j J R S k h T W G F J U T B j d G 8 x Z 3 d s M k x Q W V h O b k J s T H J B c n p j R m w 4 d E s x R j l P Z W V r b 0 V X b U F t Y 2 M x e V h j d l l q d 2 g 4 T n F 5 M i t B c 1 l o c 1 V S e G p H d 2 V E W X p M Q k 9 p R E R K Y k t o R k g y W G M r c E s w S n F 4 Z m 5 l d k 5 l Z 1 I v V j d t N F Z o a G p Y d m J n a U x H N G 1 U a 3 J D U m J 1 Z H l 1 a m x D V U V w M m t a V 2 g 3 Z 2 J p c V N D N l Z H S E 9 4 e U 5 x M F R s Q l B k U V R s b E 0 5 d D Z r M z d F e X N 6 M U 1 V R W 9 C Q T V 1 R U 5 n c 2 8 x d 0 5 K a W N 6 S n F 0 W H Z 5 a U k v T l l 3 R k N w R E 9 Q a l p h V 3 V x V E N O U k 9 S Y 2 F T M H d I b E l n T F E 0 R z h h U n J B Y 3 B V d U F 5 d 0 h z Q n p B Y 3 F I U X l t Q T V u Z 2 1 t W l R D c l l E U X V L M U R o U 2 t T e H d s N V h N T W V s R V h 2 Y W J T T l d n O W p a V U h 6 S 0 o z e m h N a W Y 3 b 2 5 z d V p D V l h J c U l J a 1 p T Y 2 c w d k 8 y d G 5 T c z V a U F R h N m Z D U X R J b F J L T F l D T E I y U H p F T X J p N m R J U z J I b G p F S 0 h 0 c 2 M z W m k z Q n J p Z W N O Z W l q Q l B 5 T D V x Z l V J O U U w M E l W U 0 x C K 3 R L N m V I c D N I M k d x e H J u V W V o Y 3 A 2 V U 5 r S V N V U l R i Q m 9 3 V F l T d j h k Y k Z J K z B q U 3 R W M j B w O E J a d n l z R l d Q V y t W a T Z X Q U R w T G h V T k I 3 V V V 4 a z F V e H h z N j d S S 3 N X W V c x c 3 c y a F B 2 M V N T Y m p S S H B P Z 2 t o d k J 0 Q 0 t X T 2 V 6 V W d 4 W l l y O V d 5 a m 9 S e D J 0 W j B n S j V G U 3 N 6 d 2 p h W E p 4 e E w 2 O G 9 S M G t o T E d o Y 2 5 z M E Q x a E 9 J K 2 J M a j V H Z E Z x T 0 9 B c W w y d m x U V j J 0 U 1 h P Y 2 h X N W h K M l p k V W I z Y X A y V z d 3 V U k r S 1 g 2 U D B N b 1 d T Y 2 0 0 a 0 Q 3 Z 1 Z m b 0 l z Q k N K W D J 0 Q k V 2 d 0 9 6 Z U Z 2 W T J v R 2 5 K M n A r R E N U M X Z L Z G V O T m k 2 L 1 N a R U p a b j J U M V N H c U F y U k N x K 2 J I R 1 c 3 O T V V V n Z r c 0 9 4 W W J h R F d t W H Q x Y U N U U E h J Y 0 9 Q S W 1 V V 2 x V Z 0 d T b 1 d 6 a E J N a U U y e j Z z T T J R N W o 4 T m J k T V h K Q m d n M m V n S l h y Z 3 h o e W R L Y 0 p B e X U 4 U W 1 y U z V i T m 9 K V k h J W j J 2 d V N Z V j N s Z F N S a 0 N P M X Y 0 T 2 N G Y X p K N m Z s W n h k S k p K Z U 9 P M n l U Y z Y 2 Y k p Q e U V M U U R M U m Z M U n J a U E l B e X R s N m o z N E J N V 3 F O M 2 N L V W h 0 U X R G Z 0 l 4 Z W J Y V G p u T n h 5 R z Z h T 3 F J U i t 6 T k d x e F d D W j B K V W N h a m h O c X l t a F h L b m p o S 0 p 1 M U p 5 R j J n W T M 2 N U l V Y U k 5 V F J C Q 0 4 w N n h G W F N Z W W 5 N Z C t j R m F a b E l F S z R k Y T V R c E g x e D Z Y b F k r V G F N N m 9 F U 2 V I a H N h W X l R V m c 2 a E J D Y 2 M 2 N S 9 x T z Y w c G t n b X B C N 0 V W K 0 l Q T k s v T T R a c V Q v W V g 3 Q k Z V Z T N F W W 8 y b D N y T G J B M 2 x V e U J R d T J Y a V R T W T Z M W l h O c j A 1 O F F I K 0 9 K V W t J Y 0 d Y U j N 6 T D N 0 W F h a e E F r M k V 6 T E x F d z h V R X B H T W t 6 L 0 x s U k s 2 R U l o c 3 M 3 U T F I d V V L R F N i T X F l V m Q 4 b 2 p O U E p i Z 2 h X Z 0 U 1 N k J v S 0 N w c H E v d V F x M X g 0 Z G 5 D S m Z O Z 2 R h a z Z o Q k l i W G V 2 V k s 3 O W 1 o a l h h R T R p V U x v O H V L a 0 M 3 T V J x a U 8 0 L y 9 M Q T F B S G F z S G N z W H B 6 c n R j d X p 3 N z N 3 e m F u T 0 J J S j M 1 V j F C d 3 p t W V V a d 0 p n b G V v O H R 1 b E x N d U c 2 V 0 0 5 a 2 R D a 2 t r a 3 V K W W t 3 U m R S V 0 9 j N k h 4 a U d Z T F E 1 L 3 c 0 Y m h D d l g z Q X V F R G V X U k 5 L T H R r W k w x Z U Z m N X R O d G V P Z X V 5 V j h w U W Y x U W 9 V Y 1 E v d G V n Z T F q Y T V j d n l p T 1 F Y T F c r a H d 3 V n F 6 d G E y U X U 5 O D B F d T J x b j N i Y k 1 H Z G R O a 3 p 4 b V J r O T N G d n d J O D R a a n N 0 d F Z W a G J X R 2 F 5 c k 1 5 V X N 6 e m N T W F p a Z G 1 l W H F U b V J 2 S H l D R 1 Z m R k V y Z X l 5 e T V m c m d 5 b W V w c X c x U 1 E 1 W U 1 R Y U h B U X c z b n h 0 Q z d z V T J H V 2 I y e l V B N F J i a V d P a U R V a U d Y Y m R 3 O E d s S T V S c E x M U k 5 u S W F Y e X F G c E R M c n N 0 Q U x n T z V E T 1 J 5 S 0 x S U m 4 0 O U Z P M k 0 x U k x I V k N q b n p j Q k V p R 3 J N R W s y Z W R t Y V B a b j l R M m V G e E M 0 c l F Z N T Q 0 W T Z 6 O X p 6 W X R n S U l j V X d t V 2 t 4 R G k 2 d y t a Q k s z V U l i T V Q 2 Q 0 w r Y T F i b n c y d G l v W G 4 5 U l B J N T N M Y k 9 z N n B C O W s z R X U 0 N U l 5 b m h i U 3 N M b n B j V 0 d 0 N 3 J o d T I z c V N J N G N V W H J p S 2 1 i V j h a d k l G d z d t U l p j a 1 l N e G 9 Y b z d Y T V J F Q k Z J T V l r V j Y x W j B G Y 0 l J Y k d j M j h u b l h D a 2 N G L 1 V y T i t U V V J 2 e j E x b z V D R T V 5 U T R v T l p 5 N F p B R 1 Z 0 d E l K N m l w e T Z p a U F j c H J l b H Z R a z d J a k l q Z 1 c 4 O G s 1 W E Z C e G 5 N T F Q y a 2 x P Z S s r S W l q W l h O d 2 R h V 0 9 D Q k h X U k N a Y W d O R E Z w N H o r S E J B c E c x M H d K R U d M V X R X Q 3 N t S l l V M 0 t L T C 9 z T 3 k y R U F j a T F u e D V m Q X V L T 1 p B a m d 0 Y V d L W n Z O e n F 4 Q j B T T X B 0 N X E 5 Y k 5 D e U U 4 Y V p k N 0 h K d U V T e G V W R 3 p H M W Z 1 R k d K U T I 0 U 1 N X U n J E S D V Y T 2 M 5 a G J E V U d q O F Z 3 e V J Q a S t E R m x Z N m t I Z 3 d o T j R 3 L 0 J a V W V j a D d H b m 1 l S m h 4 R X l T M X J O L 2 h X Z m d V c H Y 3 L 2 F 5 d W 1 R T H p M V G R W W j B X V G t x U G d 4 c V p J Z 2 h z Y n R 6 N G F J Y U N 3 R V h Z U 0 p J d V V 3 Y T Z T T 3 d 6 N 1 F s R 1 J 3 Q n d 1 d H p q b U U 5 Q S s 2 c W Z B T 2 p M R z l k b F N M W m J C e F l q e V l K Z 2 1 L Z z Z O S 3 R j R U U x L 1 Y v T X J t Z k Q w N n J B e X o w V z B D S V N 5 b 2 F N V 0 x Y Z V h U N W R 2 d H N q N m 1 0 e H I 3 R 0 t N M k 5 V a j h I Y 1 N 6 S E N B c 0 N H a X V O K 2 Y 3 Y V k w T m d w U m t k a F d X O F R Z U 2 x G b E R X U z l z Y U N Y a T d v S 1 N 5 d V V r U l B 3 M V U 1 N W d m O G 1 3 d W J X O H J h K 2 t t T F E 2 M G V U V F V y U 0 1 t T G N I d E s 1 W m N T a 0 x j d U Z P M m R R d F B x U 0 w 1 Q k g y e l N 1 T X F S a n l K U 2 x P V 0 l J Z 2 J 1 M V p R c 1 l o b 2 5 W Q 0 p o W H J G U z I 4 c 2 1 r V U F C S G 4 v c G N 6 a E 5 v b U 1 Q W l h w N 2 5 V V 2 5 t N m Z G Y k t Z N D k 2 O F V 3 V F R u R z h v U m h 4 e H J X V m F J N k N i Y z c 4 M H A 0 N 0 l X N D V S U U x G S X d 6 T U t 2 Y y t I Q S t T M k R 1 L 1 J r W l Z w Q m o 3 Z z l P Z U p 3 a 3 F y Z z J G N W 5 j S n R m c 2 t m c k d X S E h P U n B J a G g 1 c z l z S z R m V E R a c G d k b G t 0 W n d H R E t s U 1 R P Z j B U S E V X W G J i d E 1 V K 1 M x V k 1 T a 2 l N d T I w M z I x b G h y e n F o S j l k M F V S d D V M U F c 2 M k M 3 Z U s 4 a 3 M 5 S 3 M 4 V 0 9 p e H R n d T R 4 S 1 Z r b F Z 3 R F V y d z J X M H M x M 1 V C b z R J b T A v a D J J e m V 3 b V o 1 U j h C M k F k d G x p d 0 x i Q l d 3 W H N G M k x l b U U w S l l a R D d t V k 1 w W X h I a E Y w Q U Y z L 0 5 K M G 8 y S y t T N m p B a n J 1 U z V w c 3 d E R n c 0 W T J H V 0 9 J S z J 5 U k x S S 1 J I S D F s W k p l U n F r S j g z N F J z a W x Z O U Z o N 0 l 0 M X F U U 2 t o O G x D R k N m Y 2 9 s S X l y U U J K T k 8 2 W U o x a D l T W F J 1 V k 1 D V m N y c l J S U W R o c 0 p r c U N 3 W V p m e j J S T 3 J v d D J k Y z R V T H R W e S 9 T M V p T N E F v c m l V U l N I b n V H d E U r b m d h V 0 0 v R D V 6 Z F k z Y n p I S G V H R l R 3 R k h 2 T 1 p Y Z E p h U 3 J O Z 2 x F N z F h e D l s N n c 0 R G 1 E Z 1 l S R 0 x z e H Z P b F d 2 a W d u M l g 2 a k d q T 0 0 0 U G 9 B Z 0 R 6 U V g z M k R n U k 5 D V l R I N 0 Z P Y j M 2 Y j J G M l N v R n l 6 a k Z I a V R 4 S k t a R 1 R M R m R E S 3 A w M l J I T G V t U F Y 2 V n N r W X N r e G 8 y b V l q d G Q 3 b F d X b 1 l j Y k 5 4 c U d L M z l Y d G l 4 M k c 3 a n J M R H J L Q T d C a E N 2 V E h B W W V 0 d F l X Z l d r b m Z 4 Z D N P U 0 h m Q U E r K 0 h r V E t 1 R 3 g z S l E v Q 1 J J V X h T d m 9 x b H B x c 3 M r V W 1 L N S t S S E l N d z k 2 b j B o e C 9 D e k p 3 R T h R Z l l F a U 5 l S m Q 0 a 0 t n S G h y V T E z L 0 c y e k h H V m w w N F N 5 Z 0 5 V e n h P S 3 l Y S j E x M l I w b D B H U U V 0 d U J K R 1 N 1 Q W J v O V A x S m 0 1 a 0 l O S G 9 K b T R o S X h n V E J 2 e H d j d m J 5 c U x P Q 1 k 2 a k R w V H o 1 Z 2 d Z a V h p a j h 5 V 0 p L M n V W N D d F a H F U U 2 w 4 U 2 s 3 S F A 3 a n c x c H B w d l R H W k F B e n l 4 e D d q R n d v R X B u Q j R u M U J I e W x S b 1 k 4 R T F m S G M 0 c k s 3 N D Z 6 T D d p a l h p b U x Q T z B 2 V G l Z U j A x O H h J R U 5 M V H d P Y k 1 v W n V M a V d s V F k x V n l i Q m 8 5 T X N I Z W t s Z 2 Z S a T l 6 c 1 R S T G w y V z N 5 V m 1 Y Y l Z L N m p D b 2 V z a U V h Z V Z V a 3 N J e F d 1 Q X l r R 2 Q z d 1 l v b k F B Z G x r e H p 6 Z V Z V c W J C V 0 x l c F E 4 T E l W b 2 x U V m U 1 c E l T T k 1 o T W 9 Z W j Z p Q 2 h I T H d I d H Z h b 1 l q c k 8 3 e W F Y R X R z M H l 3 S W p X V 1 R X T 0 x F d U p S M l B 3 L 2 J r c 1 d P b 0 Z F R 3 d 4 e G d N M D B l Y T F B b W R s T E F I Z H d a d E 8 x Q l R O b 2 J s U 1 N K U D U r c V c x e T F t V 2 J s R i t X N U N F Y X J W R m 4 0 b G 9 1 N E N C R n F R e D J 1 Q n k x N T B 0 Z m 9 V d W J s a U U 2 Q T J Q b U F F O W c 4 T T A 4 S V g v N l d 5 Z 3 V C U k p h Z H F l Y 2 R k b 3 B o V U 0 y S T R I T z V p e H B 2 W l l a O V V a R D F j Y U V i R 1 l a S n l F W V B q V 0 t T a 0 x 1 M E d X W H Z W Q 1 N y T W s 3 R G Q 2 b j J G e k V L V H d 2 M F F o N S t 5 Q m t s d E g y b 0 1 Q O H I 1 T m o x W j A 1 V m 1 1 d E x q M n F o V k V l Z m p X R 1 l 4 V T J h V 2 V Z S 0 d w V W 5 1 T G I 3 d X h T Y U F R M 2 h m e W h v V T B y a 1 M 2 R j J w c F l W W l J y c 1 R D Q 2 J v V m p a V G I 0 a T U 1 b V M 5 c z V W d X A y c X B x c W R U d 2 N L M 0 w v Q W N m c X F n R E h P d G N N Y 0 t 5 V l F x d m p X R E 9 G S k t y S W M 0 T F N C S D h 5 N n d T R 0 5 C S 1 V o d 0 N v Q 0 R Q S 0 l 0 S X Z y O G 9 a M F Z v N U I w c 3 F S b V Z r T U x 3 e V I 0 R V N Y c 3 U w W W 5 G Q 2 9 x b W w 1 K z Z z M j l 6 b E U x V D h o a V J Z R j M y d 3 Z 5 Q W x v Z k d n Q n J Y b W 9 k N 2 R u b U 9 5 V V J i S 2 R O M m o z a 1 J q Q j N K R 3 J w d H d B Z U Y 5 T k N w T m x V e X c 4 T X k 0 d V o x O X V s c k J S Q n l 4 W E 1 S d H B O U X J 1 a W h l a 2 x 4 M n V P Z E x E b m R s N j J R d H Y 0 V C 9 3 T F Q x b E U w e G d M Q k J U M E l L V l V y a l R D e F B 1 M H p a V 1 p j Z F V 2 a k V j U 2 s 4 U T J x a k U 1 T j R p d 2 x o a 3 d s T E g z e U x k U X N o a 2 5 j c W V x M m t V V S s 4 d l R k b E x N N D B 2 O F F 6 b E F n c H l z M F B w Z W p I a m p I e m 9 i O T B Y S 3 J 1 c z h M Q 2 h J U m M z V U p S e G V O a H d t V k h m T D d r a U Z l W U 0 x d F p H M j J Q d H h H Y 2 t P Y 0 l a N U l 4 c n l v U X l Y V W N X S G Z h W m N y T 3 V t e V M 0 c k 5 D M k R j c 0 d F V n h T Y U N M d G F L S 2 V q M m U 0 Q k s 3 M z B q N H F 5 M E p T Z T Q z V H J 2 c 2 x y T X V 1 N l d r a W F W a 0 p K a X F s e V J W b E p W T H h n U V B 3 U V J 0 W k 5 F d V l P R W F 3 U S t L V n B G Q m 0 3 b 3 c 5 c V d s b 0 d h U j R B Z G 1 O c z V Z c 0 5 D a k d L T V Z a Z X R 4 W G 9 E Z T J s c 3 B X U W p I N 2 R s N k x K Y m p Z M W N L e W 1 p c 2 h U b T N a a W 9 x R m Y y d 1 l T Z V p E e G d N N k V l b H k 0 Q i t B U G 9 C N k V j b 3 R F T D B n e U x p a l R j U T B V U W w 4 S D h x R T R M N X d D N E N t Z D l x R i 9 S W G h I c k V 5 S W d r T T Z k M n l Q b W h h W U x w K 2 J J V G M 3 Y m t 4 T 1 N q T H d S T X J u M X N E Y 3 d 3 a m t 1 c V V J Y k x 4 O E p U W l Z J Y X p X M X p 1 U T N N O V N y O W 5 H R k 9 S V U t 1 V E R 4 M V Q y d E t j Y n h C V F l 5 Z n d K S 2 J v W X h i Y T h v S G c v W W t B e l J y a D Y 4 c W F V V z R i R T F 3 d k 1 x b 0 l 6 S l l n U W p H V S 9 3 S H F N M 1 Y 0 O F V m a l Z K Y z g y M G d B T 1 R 0 T 1 J X T k R D S j B W c 2 l D a E h w R V V t d k V X K 0 d E Z k Z K e U 5 V R W o 1 R V Z R c z F B M E p m U X B j K 2 1 H U 3 h X Z W 9 r N U V a Z D Z w Z U l O T 1 F 2 e E h y N V d P M U F 6 Z k Y 1 V T E 5 U l N 0 V 1 h H Z G t C Z E V t K 0 1 t R 0 R o c H p G Z 0 N 4 b V R E W k x B U X Z S c 3 B s S k R z V k 5 2 V y 9 D N n h w c n N K M X J j d X J M R V B M S 3 c w R m E w c D N s Z H A z a W w 0 U 0 d n a U d F N U l 1 R 1 B P T 1 J 1 T H A 5 U k Z H Z U k 2 e W R l Y j A 4 S j A w S 2 E 5 V V h H N 3 V 6 Q 1 p R V G F Q Y 2 5 r W U V J W G p Y T E Z L e T B H a 3 Z h T 3 V s a 0 x F V 1 N B V U p q U G 1 N d k Q 0 R n J H Y m U 0 U F p 0 S k V P S m 1 I b T N C Y 3 N J W n U y N m J q R U t L a i t 5 S H h u S 2 J h R G l q c G t 2 Z G p n V 0 N Z W W V o S m 5 u K 2 t 4 Z W s x d 1 F w d 3 N G e l F 2 S k Y 1 Q W p D Z U V r N 0 d i Q X d k Z l o 3 T l l o R z R 1 d k t Q S 2 x C S W V x M U Z G c 3 J y b 0 J h T W h w T C 9 a N 2 t R b D N G c W 1 a U 0 1 o Z U l O T D g 0 V W 5 o S G E w a 2 R L U l J L U 1 N C e E h U U 0 R l d U Y x M 0 d m Y j d r d U h m a k M y T 1 d U U E p X T H p a N 1 k z e k F 3 R 1 Z u N 0 t 6 T F R 2 R 1 l l e V h v b j V G d V N F S l V t W X h M S G Z 4 c H B X N E Y r M 2 R q c V l 5 Z 2 9 F S n V K e U 5 X S m p E R m 5 Z U U 1 Z U U Z u N z h u S 0 N J M U w w a G x r R E 8 r N F p t V 0 1 P T m p Z d T V N a U g v S k k y R 3 d o R y 9 R b l p S a D U 0 Y 2 d J e E R o Q k 1 W L z J x a i 9 0 c 2 t u T 0 9 t e V N V b m J u M k x 0 c F U y V V d P b j Z 0 b E x u b E t D a z N p Y 0 J h a 0 E x b U I 5 a 3 d p d U l x b H l Z W V F t R 2 Z q Z D V v M E 9 a b 2 l U O E Z k W W F a O H N L b 2 9 F S W s 1 S m 5 J a D E w N V J I W E N L Y m d V Z H J R Z F l n U j N K M G E w V T B z O W R h Z n B Z a E l p R U N Q Y X B p d n o w Z U l R U j R y a j F Z V G U w Z F k v S W t R R H N p b l k 0 b 2 d S Y X J S N 0 d r S V N D T 0 t P c V N o a X h M V E p r U W N W W W 9 r U l p 1 W W d S S 2 s 2 T m 1 J R V F 1 O V V x Z 0 F 4 T X R j T U V D T 1 Z R a X N q U n F v b m R y e W 5 v W E p 4 R n o z S W p B V G Z s Q l V v b H B u W n E x N G p F W X l s U k 1 v M U V w L 3 c 4 V 0 1 a M G l v b G 8 y Y n F U S j B 0 T j F Q N W R P V E 1 2 S 2 1 z Q S t n b 2 R Z S 3 p u Y z E x N U I z U m h j R H Q 2 U V p Y N l J l c G c 3 N H F P S T c w b E M 1 Z 1 E w U j l q S H F L S 0 d 0 T k F l c n F u b m J a S E d k Z E 5 r Z S t W Q z Y 4 a k h l Q T V W S 2 w r T E F t R D N t V m N E e m x Y a F h o Q k t W a z Z i W n N p V 2 V 5 c 0 J G Z F d w M 2 F Y Z V V T N E Z Y T V I y M 2 5 q S l V o W G 1 L V 2 F z a z l V d n B F W X V x Z D B q b l B z e n h H b T Z Z b E Q z b V Z m d n d v S U V o T U V D W V N B a T l s a 2 h F Z l A 0 U k l 4 d U p D V l J X S 0 1 s Z k t q O W 9 v T X l v b D h m T 1 N 1 N l J F T l N U e m h B O U g x a G 9 1 e F N T T l U r L 0 h U e G h 2 V H o r M F N v c l l K Z 0 g y Z G w 1 Y X g r V m Z M c 0 J k U n B 3 c G N R R k x r e V J O V 2 R u N F I 3 U 0 N J a 1 h t S H U z O F p W b n Z P K 3 p O Q n d u e E J x T z d 2 b G d 1 L 1 N O V z N r O E E y W H o y b U t Z R U 5 o Y l l K c T h w N j V 1 L z J s a z Z W L z I w e T J Z N T Y 3 U l p m T j V U S 2 l r T 2 F E N F d S b l d O T j R F L 3 N Y U T d F a 1 d Z T V B z R G d t R z B z Y V h q b V R u S l B N W k 1 K Q l V w U W J N c 1 J l Y 3 J N N k l K a X c v b F p D c V k w O W l I Z E R G a W h 5 e X p F Y 1 F k a T B v U 0 h T d 0 h K R 3 V k d E h 4 a T h v N W J y M U 4 v b W x z S 0 x G N 2 F N S E l P Q 2 d u U m 1 O d n N H e n N X Y 1 N a R G F D V n p w e V R B a D h K V U R h Y X p M a n h h U E 5 Z c m J H U W x I e E 1 P Z T U 0 d l R q R G t L d m l W T T Y 2 S V N v c E V z N V N j V X p v R E V l c U 5 x Z 1 V o W m F D e V R T e V Y r Y l N F S n d t b G x D V G V U c U 1 L N W l W d y 9 w W X c 4 d G t t a E R t V V V 2 S U l Z N D J D R 3 c v V 0 x 2 M T J n d k J P d m N t O T V E e l N p d W U 4 W U J H a z E r K z A y W k 9 0 b m 1 L c l c 2 S U 4 2 Z T Z 1 N 2 1 t S F R Y R z I x S 1 o 0 V V l 4 U k l o b W N 1 M U R j d F h 6 d V I r c l g x W T Y w T m J I Z H R x Q j M w a D E 2 d D V t M 2 x M O V B L Q y t P a W 5 h W E J K Z j Z 3 d D l q b k N s V 0 9 O e D B S Z D R G d H p u U l E 3 S T Z J N z d 6 S 0 9 S Z E N S d F o x N n M 2 V k p W K 1 l 1 M 0 l 1 M 0 x S K z Z h Z E M 5 c V J k O U 5 S R l p R V V F O N H J Y U W J r S F p C M 1 F O N U R v Z F V o N z B i d E M z b H V o V 1 l p d 1 J L V z J 5 e E 5 4 Q X Z 4 M m d Z R D J C Q U N M N D N R U V V M N H V P a H d m U V V P c G J F S W F y N U V L Y 0 x I a 2 h O M n R 1 U 0 U 1 Y k 5 T R 0 d D S l l P Y k 5 L W W x N Q T F x R z F h K 0 V k R F I z R S t v a 2 h l U z l p a z Z j Y W 1 O a G h 5 a m N n a V F r c l h Q N k 5 Q T 2 d O a U t j a W d R R l d X U 2 F L c T h m T S t z c E d D L 1 B Z N 3 R F d 2 N Q U z N N N G t K U y t u e G 4 2 M U t P Y 2 9 M c n h 6 b W E r S l l p e U N U Y W d t Y 2 5 P U k 1 y R E w 3 d X R 0 W V k w R 2 x J U k N h V V d J T j R a R k d t U F N h a H Z r c W h j e E d E V G 4 x Z k Q 2 U E 0 2 c n B V Q 2 h q S V p z S n Q z Y k J p R 2 J v N H d t Q k F F M V l q N E p j U T d O Q 1 J N W D B M Y 0 V v Y X h h U W t P K 2 N r Y X B 4 Q n R E b 1 p n M W I v Z E h J d U Z N S m 1 S R n c 1 b F N M R W p 1 M G t L U k N k R G h j a H Z t c k 5 1 R 0 t l S 2 N F S 2 E 4 d m 0 0 V 0 c 4 V V J F Z 1 d U W X Z S c 1 Z U R 3 V L U U 0 4 Z G x p d X l J a j F Q R E 1 x c j d m N 2 8 x U k h K b W t z T G p D d V E r U j R o a 1 N y M 2 Q v c W d 0 W X p 4 R D E 0 U m h E a m N l R i 9 p b T R U c 3 p x V n l q T E 9 m K 1 c w e T R T Z E x U Z G g r Y X p r R F J O R W c 2 R 2 t V U j h U b k p 5 V 0 d Q S U t H U V h D V G R 1 Z U V N Q 2 M w U l F o Y W F r c E t 3 N E V J N m l F T z F z T G x t R G J 2 K 3 d 1 Z W R G c H p P Z k x m b G N y V 3 l 5 S m h C R G U 5 c E F S e G h L e W x w d k R I M 0 Z 2 Z V U w d G s 1 T V N X V 3 p K U 2 V 2 O G J a M 1 l k U G F L R m 1 Z Y T l z N m t k c m x U N U Z v a 2 c 1 V U h s U X B 2 e n Q r V F p a Y X Y 4 N 0 Z w b E d Z M F B 2 S z J E Y 1 V 2 d l p V S U Z j S V p n U 2 R k d U x w N j R T Y U V T Y m N o Y l g y b 0 R h c 0 t 4 R z J W N H J w V k 9 y a G 9 Z V W x G U W 5 C Z 0 c v T G J D M m V V R 0 s y Z 3 M 4 Z G 4 5 R z N M N 2 Z M N H k 0 T k g r b 2 F W M z V i U V B I e G J B a 1 Z r S k Z 2 T m R j d k 1 G Q W Z M R 0 1 K U n B O R k Q 5 e T I y N 0 l 5 Z E x U b G o r Y l F V V E p j S T N p d E c r O U 0 2 e F l v c G V j d 3 J Q T U s 1 e l E z a m o z Q j d s T V h G Y 1 N 1 M k d T Z l N a N 3 B p S k E v a 0 h M b G N O S k 0 2 Q k 8 w b V J J c T R N Q V p u W F R a S 2 1 l N V B r N U R X e D V 3 S E t P N H d L c D F W R 1 F x e H R o W E R y Y 3 I 5 S 3 V O c 2 F j M D h I S U 8 0 T 1 F 0 R i 9 M R W d y R n p v d z Z S T H p s a E N E Q V Z y b 1 V B O C 8 y M l d X d V h w Q T Z N L 0 1 J M k R W d 0 F 6 U 2 t 5 Y 0 o x O T U 2 Z H J X e X l R S U o z b j d B a W N Z W E F n Y l l z e D d v b k 1 6 K 3 M w W m R 0 S 0 0 0 Q U Q 5 W V U x M F V p R F A 1 S T Y 3 e X F m Z E 5 z e F p o d z F U M 0 x z Y 2 N Y O T N Z d k 5 I Z 3 Z m K 0 5 s Z k x 0 R T E x N V d 3 a E 1 z R z R z O H N u W m c 0 M X J Q M F h S a W h u Q 2 J u L 2 x 0 M G 1 o Y 0 x J S 2 x L T 2 N w a E 0 1 R X J 4 V E N u a z d h Z z R z M V l B b T d O a W 9 r W W c 4 N k k w O F p r M j R s Y k t H N 1 l J a k d t Q 1 h y L 3 N C d W 4 4 U 1 F t Y k 1 N Q k h n R E 8 z b n N B c G 4 x V G F l R m Q 0 K 2 h r W k 1 G a X k y a k N O S 2 F z a 3 N m S X N 1 e U N V b 2 5 q T G 1 H W G x z c k 9 s O T h l T E x 0 L 3 h k c G Z K e H B N Z z R i d 1 d Y Q 2 Y 0 Z m t 1 c l d I c j F U a E t l R n N W N E 9 V Q z B X Q 2 J G c E J m S G p G W k p S Q 2 9 V S 3 l z d H k z Z 3 p t U 1 h H d k 1 L V H p 3 a F Q z c n l I S W l V V E N B O W x L Z 3 V m V D h w b V g 0 N G p I R T Y 3 Y k p P e k x 0 d W s 4 b G 5 S N m 1 j V m Y v b 3 R N Z V p W e G d k W H l K T U 4 z Q 2 d Q Q 2 R l V X R 2 R 2 V m W G h 3 b m J K V X d s d 1 J 3 Y m l Q S 2 9 J U z R s O H N 1 M G 1 L a E V 3 Y U I 4 Y 0 h 5 V V c 4 b k s 3 T U l K b l h T Q l V 4 M D d X e G h j S T I r N 0 s v W H h W b U 1 r R z V z c U d Y d 2 l t b X p X e U x l S T V l V y 9 q V U J 3 e m h q R W I 2 Q U p 3 V k x S d T k z Z n U 3 U 2 N 6 V C 9 I b 0 k 4 L 0 V C T E J z W V o r T H J v d 2 1 X Q 1 h t d 2 R m R G Z v Q W V X V V N p U k I y e V U 1 c E g r U 0 1 W S H h U a 1 B 3 Y 0 d V U 0 l r M H Z l d 3 V P Z X V 5 U z h v a 2 d 0 e k R M V X F L T 0 h l S H d 0 e F d T U m 1 T N l d G Q j B l W S t x M k J p b V h K S m F j b D l T Q V J G U 1 d U b T V 0 T G V s c E N R T m h h e n l H a G t o Y 0 V 0 b 1 Y 1 a l Z s e n d o Q n d X W n F n O E p G R F Z r W j R O N T B z T 2 V K W C t C U n U x c V h L V l Q 0 c 0 p r K 1 U x W T l P R n B G a E d M N 3 R G W G p R T U 9 T R z E 5 e k p t W k d 1 M W t Q N T J Q S H E 4 d n h 5 U D d t Z H R C c C s v S G R 3 T X J p Y l d V d E V O Z T Y 2 R G V k W E N v T k d V Z V B m b X A 1 Z F R o V X d u W m 4 4 O G R P R D U w O H Y r Y i 9 Z Z i 9 6 O V F T d 0 1 F R k F B Q U F B Z 0 F 6 N U t Z V 1 N U d z I v Z z Z B Q U F B T 2 d B Q U F B N E F B Q U J 5 W l d 4 e k w x O X l a V 3 h 6 T G 5 o d G J M T 3 h y O G p O V V N o T E x T c k 9 6 T S t 6 V l R M V U 0 x Q l N T T T F M e m s v S n p F d T N W U 2 9 0 U 2 R P M V V M S z M 0 K 1 d 5 Q 1 V y T l N T d 0 J x a W 5 P e U N 3 b z F n Z U t B Q U J R U 3 d N R U Z B Q U F B Q W d B e j V L W V d T V H c y L 2 c 2 Q U F B Q U 9 n Q U F B Q k 1 B Q U F C e V p X e H p M M 0 J o W j J V e F g z S m x i S E 1 1 Z U c x c 3 M 3 R 3 Z 5 T T F S S 0 V z d E t z N 0 1 6 N 0 5 W T X R R e l V G S k l 6 V X Z P V D h u T V M 3 Z F Z L a T F K M D d W U X N y Z m o 1 Y k l K U 3 M x S k x B R 3 F L Y z d J T E N q V 0 I 0 b 0 F B R k J M Q X d R V U F B Q U F D Q U R Q a 3 B o W k p Q R G I r R G 9 B Q U F B N k F B Q U F F d 0 F B Q U h K b G J I T X Z j R 0 Z u W l R K Z m N t V n N j e T U 0 Y l d 5 e n N h L 0 l 6 V k V v U 3 k w c X p z e l B z M V V 5 M U R O U V V r a k 5 T O D V Q e W N 4 T H Q x V X F M V W 5 U d F Z D e X Q r U G x z Z 2 x L e l V r c 0 F h b 3 B 6 c 2 d z S 0 5 Z S G l n Q U F V R X N E Q k J R Q U F B Q U l B T S t T b U Z t O D U 4 Z X g z d 0 V B Q U N r R k F B Q U p B Q U F B Z E d o b G J X V X V l R z F z a l Z T N 2 p 0 U X d G T z J S K 0 F m T D F K Q j Q 0 c 1 N P b E x C Y T l p R W h B V U x N Y U N t U m 5 6 T 1 J N c z R x Y T F p Z z R p T 2 9 x Q 2 x v Z G l 0 K 0 N h M z R D e E x u T V h p V W l j W n V r d U 5 6 N 0 t O N 3 J w M m R m T j Z X N E p P c W I 0 c k s 1 Q k E 5 Q 3 l G U V J s U 3 l N T 3 N j Z n J U N k t Z V W 5 6 e D g v e W x Z Y n R W V T N 6 U m R v U n Z j S D N y Q 3 R 5 d U Z T b G Z w Y z Z j S W 8 5 Q 0 d D N E 9 W N U R r U F l F M 2 Z r c z Z x c z Z s N 3 g 5 O X V Q a C s r L 0 l G a H V t S 3 h 1 Y y 9 o R T Y 5 Q 0 5 U a D M 5 c j N Z N 0 9 Q R l N 1 R U 5 Q a F Z E R 0 x w d 3 E 1 W n p I S 2 V 3 e D d E Q 3 N L Z U p 5 d 0 t L T 2 w 3 U n p 3 R W p I N D B 5 S U V h T U 8 w e V J O O E l q R k R o T m h I T 0 p 4 d j h S a E 5 F d 3 d X d 3 d Z Y 2 h q U 0 9 D V V N C c 2 Q 2 V j V 4 d 3 l u M 3 Z L U 1 d Z W U 4 4 N 0 N q R 2 w w d m N 1 V 0 V 5 S T l y M G 5 p c U F V K 2 Q 2 N W 9 E R m p 2 b m N r V 1 p R e T M 3 d W t E Q l B t Z W M r Q 1 h X d 1 R Z U n F q a E 4 w T D l P S C s 3 c y 9 Q M z J E U n B S a k h F e k g y c 3 E 0 Y 2 U 4 d U 8 4 c X B w b z h 1 c T N q S T d z V G 9 5 M 3 F 0 a X Z i S G d x d T J W L 1 l K N 3 h E T j I z Y k l 1 U z J i b m l X K 1 p 0 Y W 8 y e m p r N l R I M m g x b 1 U 1 c m V 2 c X R 1 O X p z Q 3 k r c W x r Y k Y w Y n V C U G d J Z 1 N 0 Q l V a W m c 5 Z V c 2 d l Y 1 V l d j a j l V b n F D N 2 1 x O V U 3 c k o w b D J p V l d G c 2 V 3 V F l S W m p E S n B Z c k Y z W V V 0 d l B 3 K 2 N G Z 1 l D c W Z Z R G F n N 0 t M c G E y S G 5 B K 3 h 1 U F h o Z F N k V l d j T X B I R n N 4 c 2 x B V 0 g r M m p z M n A 0 d 3 Z G Y 2 R m T 1 R y a F p v a V l 1 Z X I x N 1 h Q M 2 o 5 U V N 3 T U V G Q U F B Q U F n Q X o 1 S 1 l X W n h Q c T M w Q W F n Q U E z b X N B Q U E 0 Q U F B Q j B h S F Z 0 W W 0 1 a G F X d 3 V h b k J s W j Z T N 2 V 6 e V Q v e D g z d n M 1 b m t x S V V x N X h D K 0 N T b m 5 Q Y X R Q Z 2 l 4 b k 5 t d 1 N t S V d r b U 1 P M j Z k e X l D b W Z u R m J F S 2 9 a a E p P Y k 1 5 a k h r d U N I R D J J U k c y R E J t Z H J q W D k z Y y 8 3 d C 9 2 a j k 4 Z j k r T y t 0 e i 8 y M k s 3 M z l Y N i 9 Y N m Z u N i 9 t O H J s M 0 N I O E l a d 0 h G T E 1 3 c 3 p 3 S z V k d X d C Z l J H K 0 F j Q U p 3 O D g r M y 8 2 d l h u M G 4 r Y i t m W U p m d 0 N r R G d J W U F H e T l 1 e T Z D T m d 0 c 1 d 1 U H h D N W h P d 0 F J Q U 9 6 Y T k v O E 1 B U H p Q M T Y 3 Z G U v Y n U y M y 9 n N E t I R F I w U U R D T W N C d T N m d D J i T j c 3 N T U 5 K y 9 i d U Z S M k 5 G a D B I N 0 p Y W W Q r T E N s Z X Y 3 S l c z d k h i Z 1 l l R k x y M m V z U E I r V n Z W S D Q 5 W l R m R V Z M a D Y v O G 5 6 U T R l b H B F K 2 Z r V k Z V V X I 2 a 2 9 x c X R v N n V u Z j g z Z z V 0 K 2 1 a d W E z T E N 6 d E h S e W R u R j F j S V o 0 U H Z C N T Y r O E I 5 Z z R K R F F z U E N u M G E 4 a U l t T m k z K 1 p r S m l X b n B H W m h Y N 3 p O d n R q Z m d H M n N L Z 1 l W L 0 s 1 c X B w U V U x d F g z O U R h M X Q 3 U j J m V 3 R 1 M m V Z U k I 0 W k h m c 3 h U c U h S W j M v T 3 p T L z h Z a X l 5 M X R Z M z J K d G J u R z N 1 S D d 0 M k F m Y j h M O V A v Z i s y U 0 V O b T F l K y 9 l U F h z U C 9 M R n I x K z Z 3 U H d N a z l 1 N j d j R 1 g v a W V 1 M k I r N E Z T b D d V Z W 5 i d z V J M 1 h I e X E v S H B L L 2 F z Y z h k Z i 9 K M E d F c E J X M m F J d X V Q Y W Y r M T d I L 1 B z T 2 Y v U j V i O U w 4 U C t Y N 3 N v Z 0 t O N 2 R v b U N 0 M G N D Q U F J S X Z o T F V 3 W T R 5 T l F Y U z l 1 U 1 R 4 M j V z c U N a T i 9 I d k s 5 U H Q 3 d 0 4 0 M 0 F M R 1 R S d 0 Y v S F h p a 0 V K R l h F a W d F U 0 J y Z k h N d V p T T y 9 D O F Z l V l N U e G F k c H E z R T N s b n d i Y V p a M U d Q M 3 N N V U F v e D l F a z N l Z V h N e F R D Q j Z D Z H J o V X p N Z X Z B Y W I y d z c 5 a T V o R G 1 k Y V k r T z N U V m J 3 W U Q y U n B r Y 1 V M Q X p R T U l q Q l V G S 2 F 6 U X V r R D d w M j N M U k c w d V J X W U x n U z g x Z 2 N 1 V U l 0 T m d U V W 9 u Q k N 3 Y X h 0 S l F P b 0 x B Z W N F T F c w V F p D S G d Y M 3 h O M G 9 x S F I 4 Q l F L S y t Y U V d R W F l h e V F N T F V F R k E 0 M W V H T k x D T m k 5 O H B m S m k r O E x 2 S T F T a T h q a W 4 2 Z 2 l x a E F 3 N D d B d E J B d 3 l R Z j I r Q j J j W E 5 t Y T N 4 V k h y N 1 B w e k h 0 T U x a T X h B c W h E Z 0 t E W G 1 s V S 9 x N m R P M G 1 R b 2 9 j c i t m U z Z 4 b 0 x F e U t Y Z z N l Y U M 0 d n V G V 2 I v V X d J U U M 5 T j h 3 N i 9 F e F R h Z 0 R K d j E w Y k U 4 d 1 R V W U N F Q T g 3 W m J O S 3 N R a 0 h s S X V u W U R 5 R W V p d V B T e X l 5 Y V R 5 S n V Z O V R 5 V l V O S 0 F s Z D V t e U 9 m Y W F W b k R q N W t i V k d y T j J O U n E 0 K y 9 z a V l j Y n B 6 W F l S M U Z k N 0 Z Y Q n Z 0 c 2 d h N T d 0 W n Z O T k F h b 0 N 4 V l N G Q 1 R U S 0 R r Y k h 6 M k V X c k g 3 d W 9 H W U p o a F B s R T Y 0 V m 5 4 d V d m d 2 t C Y X M r a H k 2 V G d z Y l V O R 0 J x b D F G T z R l c W V M a C 9 J U U d Y Y T d h M F B j V m 9 m N l F R Z 0 F q V 0 Z p e V Y 4 R V V K Y n p i W k 8 y T m Z s d E I y d n g y b 1 Z 2 d k M 3 d 0 F o a X N t Z F B T Q T F J Y 2 I 0 Y j V m N m 1 1 R W d M K 2 F l b n Z S b W g r K 3 p p V 2 5 j b 1 R B d j d y b n h r a D R G Y z R L T F h a S 1 h M S 0 h M T 3 h N M T N j Z 0 F H O V h B Z H h C Z X h v K 3 F Z Z 2 4 y b W N D a 0 5 o S G N L S k l E T H F w U k J n c 3 J G Q n N n N W 1 N Q X F K N W M z K 1 d S K 2 R Q U n A 4 T V F n M W Q v V k l L S U t 4 Y W 5 4 W S 9 Q O F R D a V N t Y V V Z Q W k 0 O E l L U G F O R W d M Y U 8 0 V 0 F Q e i t E T G h v T n J I T W R 0 K 1 g 1 S 0 h u Q k F T R m d i T V h I Q X J o d H p F O G x i b k 1 O R l R a a D h W d F J P M H U x U m R r M V N h c z d s S F d S Y 1 N a T j F R L 0 l o T 3 N Z e m x 2 Z l B Z S n B E U z F 4 U H U 4 b k N u U F Q 0 U U d a Y m Z 2 T 0 4 r T G x B b U Y 1 N E 1 B W T M v d W 1 F T E M 0 M m F n U U h j N U Z p Y 0 s y S k F T a 2 V Q Z m t o c k 8 3 U 0 h X a V N j Z 2 t w O T l F Y 1 k x c H p T K 1 F y Z W 5 v T U F F U i 8 5 Y W E 3 Z T R t c D J O c 0 5 Y b G t x U n l r R W 9 I R V l F K 2 R U Q m d B U G p Q d T R x U 3 V V e E s x b H p r U m 9 k d l I x Q n Z U Q W l C W D B I e H N 5 a F J F U i t C U V A y N X N B V G t T R 3 V C d E U z S 2 x N b m o 5 M l N R Z l R O c k 9 4 d H h 4 V z h 4 R 0 4 v T V g 1 a l l U R G 9 F U y t I Q 1 d N b m l B K 2 R z W X h C M 2 Z L S 2 h K L 1 J n W l d r U F U 1 Q m p 2 S j J J U m J O a F l 6 N V N W a E R L d D Y 2 Z W h P R z V M a 0 p s L 3 p s c 0 l H S m 4 0 R V N u Q W p K N U 9 M e H B q Q 3 d F Q V V O Z G 8 5 Y 2 Z V S X V C Q 1 B Z a U V Z W m o 3 a m Z W c F R E V k h F W m J L S G k w e i 9 I U k l l R H h w Z 2 R F U W 1 o Y n d D d F F H T F B x M H h R Y j l w T D d T R E J q W X h x Q U N T S U 9 K V j d x M m V X Q m l r W C 9 l R C t L N W F G S H h t Q l N K W W 4 z Y k N q R z M 5 c n V w K 1 R L K 0 1 G d X o w Z 3 F L Z 2 9 K S V k r W W o w O V A z V F F j R n p h S k t F M F J z b G F x S k w y e G p t T H l T V m x Q U z l E c G 9 C a l R R R E w z V l R O U T R R S S 9 J R S t V S 3 h I b X B a V 0 l x b E s 5 Z T B r a m R j c n E z U n J S N j Z n N H Z 6 M H R n a E J T c E R S W m M y T 1 F O Y 0 Z B U W 1 F S W s 4 b U g x c U 5 5 N 3 l N Y 2 d u S 0 J h Q 0 Z E W U V k e F B F U U t P a l V 5 U F Q r R k Z t M G w x M H R u e U c 1 M 3 V i U W p q Q W J O K 2 Q v M 0 Y z Y 0 0 1 S j h q M W x V b 2 F G S l Z Q T 3 l v Z G F n Y T h j N D E 5 b W g 5 Q k Z w Z X V Y V W d k M 0 5 n U U F v e H M x N V p i a E F E d k J 6 V k V L L 2 R O c 2 5 T d i s w U k w 2 V l F M b D l p c T R u L 1 B 5 S 0 9 O R y 9 r Z 1 Z J U T l 2 d T l l U j Z M W X p W M 0 Z J a C 9 x V D Z W c E V O R k N n R X N x Q 1 N R b 3 l W Z n d a U E R G T 2 N E M W l X T W 8 y S m g x U m N 0 T 1 l 5 R 2 R X U E V W M W V Z M z l 5 Q T c r U k 0 y d F d L a E N 4 V z R L b k p V W G x R b G 1 4 d T B Z a H o 5 V W 9 E S i s x M j U 0 O G t G T W t G b 2 h 1 d H d r W W R K W G 5 z S U 1 I V 2 J Z U 0 5 3 a W 1 a V E d V O U R V Q 2 0 1 R l d x Y U d Q W l N l U U l D b V c x W W 5 S O T F 6 W E 9 K e X p j R X R o R 0 Z n U E l x T H h 2 a V F s N F h h M V d n V k t 0 b 1 E 4 V F F K a U 5 R N 0 J a Q 2 p t b 0 l q N 2 h u V U h C Z 2 9 t S V l C L 0 t Z M m 9 r U 1 J C T i t X e m N z R l E w Z 0 F p a G p Q S F R R a W I 4 W E 1 Q Y W t 5 a F Z E a 1 I z R 2 w w c T F O S T M r a V p U a n B R c H F 3 W j J K S U R 6 Z k 1 J Q 3 Z u c k 9 Q N z R Q e E Y 1 V V B 0 U z l K T k N x a D h D T 0 l J Z m l O K 3 R r Z U k w c D h x e E 5 i S U p n S W p H V 2 d U R l E x V z V T K 1 R i e S s 3 M i 8 0 c W k 3 b T R J c T F j M 1 p R a l p 5 b z Z j W U F q e W 5 E c H l r U j I 4 V D V p Q T d p d W t k e T Q r R U 5 Y b l B F R 2 t w e k R o S W 9 5 d X d 2 L 0 t k Q 3 d C N E h t a 2 V 1 Z 1 h n Z n N W L 0 4 3 a F N E c 1 M z Q 1 V k V k l l S F B M U W t D N n d I b D A x T S 9 3 Q X B h d l F U d 1 N 5 b E 5 B V 3 p z b U J T c m Z G a 0 V x N 0 4 0 R V M x U i 9 v O G 0 y T y 8 r e k R 6 a l N Q U E t J S X Z C b T E r S D E w N H Z t T 0 d K R k x K T X B a R F V S a i 9 T Q V R p M G h 5 e m Z u b n N n d z F u a F p Z M k 4 r e m x B M V Y v M U M 3 Q 3 N q V V J 3 c 2 h B R H g 5 V V h m U m R Q Z k l B M 1 F y b W 1 S U n l F d j A z a z d v W D h p Q U p I b 0 V w Z 0 g z R n N W S U h F R V l o N 2 1 o U 0 J 6 T l h S b E 5 a U 2 h 5 U U R a Z E t N e T h k a X l q T j F 5 M T R C d j V U Z U F v M 2 4 z W n Z Y U D d k e E Z o c n o v Z H l j N k d p V T V H T X d Z T G x n R G Y r Q j F h S T V B V j Z v W S t S d F R J Z V J R U W F Q Z n g 5 L 1 Z W e W p B d F d 2 Q W w 2 T G x M V X R Z a 2 V K R m 5 o c 2 J v S V h F c W Z E R 1 d T N V F R Q n p G V 1 F G a D Y 1 a k F G Z E J B S T J 3 M F p a U E J m e n I 5 O X d n K 0 l K T z d p S j h U d V B O R 1 Q 3 N W 1 6 L 0 s 0 d 0 h V K 3 d z U m h V e F N X c G R S M W d V N m p h c 2 h B R F R J M 2 R X T 1 Y 2 L 1 N n Z T J 5 T W 0 v c k h Q e V I z b m V V d G h s Z U p B R j l s N n d 5 R 3 R l N X N X c S 8 2 b l l q W U 5 n e F F m b l R O d m d L M U N P S j J N W l l Z c m x Y S 3 N G N 3 V D M E Y w c W I v W E 9 R S H E y V X h p N z l z S T F x T H h O V m 1 R Q W F L M 2 w 1 Z 0 d R L 1 p X c U U v W T B F Z j V r V X R y W W N n a z U 1 b 2 F T R U d 5 c X p P T 2 l 4 R W w 2 d 0 p 4 K 1 B P O E J 4 R T k 4 e F N J W H R l c C 9 X c 1 J H Y j g r S T J n Y W R X a X J R Q j d r T l N D c n g 2 e D Q y V X R s c V A w Y k d 4 T T N Z R F k 1 c n B 2 a j I 0 O X l K N G F Y M z Z 4 Z E d w Q V h B a 2 I x U D J J e k x Z e k V 0 b m x j U W J W O T Z K T F V 0 U E 9 E M W Z Y Q k U 5 R U s 2 U D V P c k N q R k V 2 S k V E U W k y a F N w W W s 4 b V M r T U l G a 2 4 4 N m h F M n Z T W k p C U 3 d J U m V K d G I y T G N O Z W h m M V d 2 a W k w N 2 J o U G V 4 O W t m a l F P U l J L V l F q U X J D U E Z Q R E V w M m p o e k N u Z n d Y R F N B e H g x M U 1 6 W V g 1 W W p x e U l 0 Y T N 1 N U 1 O a 1 R O W X J I W k F U W T k 3 M W d 6 R m l K c l J F c l V 1 U 0 F M a 3 V U L 1 N V T 0 9 H Q W p H S 3 Z z V 0 l m N U J F R k l x c 1 N m d F A z c 0 N G Z D R C Z H Y 5 T U F 3 T j J r Y 2 s x a E h t N F F r Y U 9 m O D l v e X N w S 0 p y N T B B a k V K U i 9 o U E Y 2 a z V i O V J q U l N r d U J M V H h V U H l R b 3 N Q Q l B P S z V K e W h W b m d q N 2 5 2 d E h C U T R K d E t 4 M 0 h D a 0 0 0 R D d C b V N n b G s 5 M z h B c U 5 B R 2 g 5 c X h 4 U m Z U b W U y Y m J h T 3 R N Z 3 Z v a U V 0 U l R q c l d l R F p S Y U E 0 b T N n Y 0 F U c k l 6 d m x 3 V m I y M k Z R a W N H a 2 N n R D V D c 2 E r T z F t M V c 3 Y m c 3 N 3 F m c 0 p B Y m E w T H F E O T l p e n Z F b 0 Z 4 e j V m L 3 p 1 b k F y c F R F O F d M U F R 5 N V J E e V N U d G 1 n c n p o N 0 w 0 W G Z h T 3 l m c n l q U 2 t q N W Z j d 3 g x M n h p V V V q U j F M N 3 J 3 N 1 l W M 1 h Q Y 0 5 5 Z k 5 4 d m 0 y Y j V q c H l y V m o r W U o z O U 1 h W T c 5 e U V r M V h 1 a 2 k 5 d H Z z Z 2 U x M T N r Q T V T c F B o M l Q y c k Q 5 d 2 F B T 1 l l b j A z b W F z N V J 5 O U 1 h b z N m e T J v T k V v V n U y Y z M y d G d Q d 2 h p T 2 V K Y n k r N 2 Z p N j h P b E h I T T B o Z D U 2 c z l G T 0 h H Z G Q 2 U 3 F 1 a U R x U 3 J O O W d O O G U y c 0 9 R c y t Z b 1 N 4 N z M 0 V E 1 m Z 0 t o W W N P R S t T N V E v S U t v b z V i V k 5 3 b 0 J Y M H F 5 R 2 l K O G E 1 M E R Z Y z l K M z N L Q 3 c w S 1 h H R D F D Q U h E b 3 J h U 2 1 M U n Y 0 a H Y 2 N V V C Y T F o N i 9 t N F Y r M E N N c D g w R G Z J U D d C Z U F z W l h J T V l q b m 1 D M 0 x x Z z d F Y W V j M k l G K 0 x W d G F E L 2 R n T 0 1 k R m F l Z U k x c k 5 u Q T N z S T N x c 2 l q Q k V 0 S V R q T m k 5 L 2 8 w N m t 0 Z m R X U 3 F E R X c 5 Z 0 E 4 V H Q y e U Z s d 1 o 3 U G 4 z a W N r Y l h z c E p S b 1 J B b m R k e E N 2 R T M r c j R j T V g 2 b U R O W U N Z b D M 5 a z J O T D d M c C 9 a Y k x r c G 0 v e U Z n b m J m N 0 l 4 Z j R C S D l C Q n Z k K 3 R P L 2 V Z d 1 d B c 3 V C c j N w W X R n U n J M c l Z R V X h w R k h w c G E x a F V j b U 1 q T z d p b 2 l n c H E 5 Z V N Q b U 9 U V W l 2 W F R w M G 9 Q T V R Z T 0 N M Y j F 5 M X l n U m R z L 2 c v b W d 3 K 1 N F Q n V R Q n p N M n g x S U I 1 T 0 t K b E F N K 0 Z a U k x y M V F Q O F F x b H R z T G t 0 R G F p c m 9 U K z M 1 U 1 V s W m d O b 3 U 3 M E d n c E J q R z h K K 2 9 T U k d L K y 8 1 N X p Z a T V Z c 1 k z T E Z l V U U z Q U 1 p e G d S e T V L Y W J o R n h Z M G p o M 3 A 1 Q 0 1 l W n Z j V 0 U r R H d P a n p Y U 0 d t d 3 B 6 Z W Z F T 3 h 1 O D h O W H l h V 0 E r Z U J a O D R N W H Y x d l l 6 R U 1 h R D l W b U p V K 2 t W R 3 I y V m I y c 0 1 q M l h O Y l V T M z Z F a z c y c l V O Y l d i Z 0 l p M W Y 2 Z G 1 H c V B W b m 5 s W T h P W k Z w M G F w U 1 c z S 3 R z b T V T Q X h w V D h h c H p a R l B m V G R z W U c x R n l T d l h K R F p h T l c w Y S t R W l Z m Z F Z y T X V l e E d p L 3 h r Z m t 6 V W d W b l V y d k N p e l Z Z U 3 o y O E c v T 1 B t b D d B a k 8 r Y l U 2 N T d l T 3 l k N W h p e n d N M E t m W G R z Z H B u b H N W T 0 J I Q k p G d 2 J E W G g w Y 1 l 2 b z V 1 c 0 N Y Z G 0 y S 3 N t U m Z v e D Y r c U R P d X B u c l l i W V N h Y y 9 z R F N h R l V r R X p D O H l t T V R r Z G N F R 2 h B Q T h y Q m Z X a X V K Y 0 x v Q 0 p H N F h 0 V 0 h F K 3 I y N C t h U 0 R X Y 2 1 a W n R k Y z U y R U p J R i t z K z l j Q l F t W G J x Z U 5 j b W l x T 2 k 5 R F p R a z Z m V 0 x S a l h i a 0 I v W G I 3 c E F z V 2 9 E a n l R c V p a Q 1 B V U j k 1 c G V 2 V H F F R l J 5 W U t O W G 1 V W l Z G W U c 3 b 0 N 2 b 2 5 x M W 5 O c 1 d n a W 9 3 R l F Y M F V E Q X l N d k c r a j h Q M 1 R 3 U z E z Y j N M a m I 3 N T Z m M E l 2 U m c w Y k 1 p c G F J M 3 B m V T N 4 Y z l j N j F U T n R H c k l z T U 9 x K 2 1 5 N 2 h p Z D l M Y 0 c 2 R 2 x G V l J p d W d w e F N Q M W 1 y U E p W Z U d l Q 1 Z t Z U h i L 0 F 6 Z l R L c U 4 v V U Z x O G J u c W p L a 1 R l R m p N V T l X U j J n d X M 5 U m c 0 V G t R N 3 J C W E h i Y l J s Q j h B R 2 U 5 S U E x Y 0 I w U n R p Q l l V b X h C Z 1 R o T 0 o x Y z V x U E l j S W N D c 3 R o a E Z t N n N W Q W h i d U 9 R b 0 J 4 O U h 0 N H R 6 a l h V S 0 E y T G E w N l B R M n d V W F F m d F F n S G N i e D Z 4 T U N 0 b D h N c l A 4 Z S t K V m 1 B Z W 9 X Z U R N R T B W V l l W T z k 3 Y m h o b 0 F Z a E Z H U 3 N M a n N 3 V k F y Y 0 p q V X h q R U 8 w S l Z B a F k v M V F N L 2 V N Q V B a R U R P U D k x Q U l r a 3 N F Z 0 Z y e S t C Q l J m M F h w N F Z B d T U y e m I x N 1 l J V k F D Q U h 5 S W 1 Z c G 9 s N H Z l V 2 V F Z 0 p z S k t G c X Q 3 c G 9 R V U N 5 K z V F R k J Y Y m Z Y c y t j S T N N U U h 0 a 2 N k d W l w b V F C V n J G V j l F V z N 1 K 3 h o Q X h N d D J 2 U 0 d N V W 5 U a 2 h X c T J x U k J U Q W Z a T W t v T U R 2 R l M 5 a 1 F T R E Z K e U t K N j l h b U l F N 0 1 K Q X F C d X R 1 a G V Y b j Z J d E Z L Q 1 B n K 2 d D O X Z k Q z B 2 a H J F a z Z 2 V C t y Z 3 J O d 3 F 5 c j k y M D U x Z k s r d 0 x C R V d p N H h h d D Y v e U t S b 2 J R Y V Z 4 M F p m V 2 V L S U w 4 R 2 U v N W 1 a O U d m b W J K N U l P V 1 U z K 2 t l Z 3 B u U m x s M W J C U D N J M l o 2 c j V W W G d U a F N s b 2 x H N G R K M 1 J h W E 1 O S W J l L 3 J B W G 9 k N z Q 1 T 0 F N Y 3 l u M 1 g w N V M 4 V 0 o 3 S n Q v d H M 0 V U x 6 T 1 N 5 V m t J U 2 5 6 N 3 R E V H Y w R 1 l u U E R J e m p O e X U x c 1 E y V j V x e D U 2 M V J n T E x u R j F m T 2 I 0 T T V q Z E g 2 R V B D c 0 h G Z F R o V T Z C a V B 3 R G 4 x N 3 R C c G F H M y t T O H J z M 2 5 C U V g 5 T W p 2 S 0 Z I e m U y N 1 V R M 2 1 L N n N t O E E x Z n l C M z d q c k N R T X l S V X h X R X V q Y X B 4 R F F I Y U J X N z N m S 1 J W W F V K M l N Q T 1 l E Q 0 d Q W m 0 0 U G p w Z z R H U V N U M V l M M l k 2 M l B z T W x 4 T 3 h h R E F E M 2 E 2 V V Q y V T J J d G 1 J a H o 1 a W h z Q 3 E v S 0 s 4 b F M w L z Z a d n g 0 R k Z F d 3 g 1 e U x i b j Z j e n J m c E F H R V g 5 e U Z h R 1 F Z M G x o e k h G Q m 1 v M E 9 D a G l I R 2 o 1 b 0 F L W X o 0 Z m l F V D Z U R G l 6 R m N W Q 0 5 v K z h w N U V N M 3 U 3 M m t h U n k 2 Z X Q x a 1 M 4 Y 0 x U Z 1 V 6 O G Z T R W N 0 W G I v U C t i Y m N v V V l 5 V D h V R 0 R p V 3 l q e X B q d j d J V T Y v b 1 J i V V Z h K 1 E x U E 1 y b U l F V 2 R O T 2 Z o V D N Y U 0 g x Y X h C Q W t F a V d T S H N m b E 1 O S m V 2 S n F i T V N H Z H p O M E V M c V Q z V k g 1 R V k y T G N 0 N E U x Q j V I Q 3 R k V V R 3 a E R l e T J Y O T F a U F d q N X h o c k h l S l R 2 V l N U a E c r c 2 w z K 2 k z S G x O e E 5 K Q 1 F m R 3 o z T E Y y V k s z e W w w Z 1 l a W m 9 X L 3 d 4 N U N r N 1 Z J V V Z k d T R 2 O H k 2 Z W h r M G l Q Z k J y c z d s N T l W b D N 2 c T h D N D h w W H B z Q W F i Z j N S e F R C b 3 k r c U V R T G 0 5 Z D J T S V l j b T d X c 3 d w U W J N N G R B b G R m V E M 4 S y t C W D V Z b m t B d G 5 i M U F o T V Q 0 M G h 4 W k J M a n B j d 3 V l W m d P Y V g r V l B 6 M m V a L 3 h k U F V 5 M z Y y R 3 d R b T d a O T d h O T J X e X R S e j J G M X F r Z j N 0 T G 1 E T U s v b j h 0 M V U 1 a T F 5 W F F o b F R E N k 1 V Y T Q w U 2 F s b W F L Q m Z m c j l P Z G 5 J M F h j e k M v d S t a d D l W b V E r W C t Y R j R L S m 5 K Z V Z Q c 1 h E a G 5 n Q n p P Z n F k R V c x W X h D V m Z S V j F R K 0 F z N m t 2 R 1 A w W m d V d 1 d 3 Y 0 V C O T N m d z F w c m R X R U V v N j N R b F Z z V 3 k w a E p W N 2 N i T 3 p a b k g x U k d X Z n R N d 1 B j Z V A v d j h y M E J u d E 9 D Z 0 1 S Y T Q z W E N F a H h x W H F 3 V m h l R z d m e D F h T l k 1 d n p N T H N o U H l D U U h 4 U H l o b G p D T 3 d u S W x 3 c T F 0 d 3 J C a V N k d m p S U z h m a n N a M j l 0 N F Z k Y 2 x M Y 1 F 1 Q V B V c k 9 p S k 1 B S V B z b k F t d j d H b 2 E v a m 1 B V n R i S k g 4 a D Q 0 T l l I O T B k N F p j M 1 h N T F F y a U J v R D h 4 Z G 9 B d 2 Z H Z z M 2 d T h O M k N M a y t a a H l D Q 1 B L Z X R Z Q j U 0 W l h W W E V j Z V p l U U d 4 R l F K e V B o Q j V K b U l U U U Q 2 a n R V N U N D T m p y e l V G b 3 Y r N k E 3 O X p y V X V N M 0 d C b 1 c 1 T k Q y M W d 4 L y t a e n p a d m h C U W x P M C 9 L M 1 V v S U N m Q l Z W b m 9 W S k 8 z a n V Q N z U w V T h R R H o 1 L z d 2 V W 4 r a V R E S 0 V B R U 1 S Z n N y a E w z R U l Y U k x 6 b T l 2 Z k Y 2 Y 1 V 4 Y j N R R D d R e l l K U W 5 M V l p R V E V o U G V x c W F 0 U W 1 p M U J R b X B t O W p T e m h Y Z m 5 J d U l M R l F U N z h V V 0 l V d 2 Z W Z 0 5 0 W U x 1 V U t o a l l Q d n R 4 V 0 h R V E Z 6 Z T Z i R X l U L 0 l H a G x J a V d P b D B W V T R V N V E 3 d D l r R T l D N y t y W D d W Z W x p T V Z U Q y t O W C 9 a L 2 U r V 2 Z I N U 9 4 R 1 h F R 3 g w U 2 J s e H R H Q y 9 5 Z i 8 3 a 0 9 j S l J O Q k c y b n E z R j N Y N D F N L 1 l K S 1 B l V S t 0 N 1 d 3 b E w 2 O U t a T H F s d j B l b D F u c j Z Z O E g x U G R Q S k h 0 b F B y a W E 1 d X l V W E h T d U p E d W o 3 R G N s M X J B N T d R Z U I x b l d n b 1 A 1 e k h M V V d j Y V Z 2 R m p 0 U 0 l m M 0 d 5 Z 0 V m R n B y V F R M W W 5 i U X N D T 0 J l V U 1 v a n J R V 0 1 M c 2 l q N k l G U k V 0 d D l x Z k 5 L W j V s d 0 V 4 e H J w U E t 6 b G p p M k R u M 3 I 2 a k V s Q X l n Y V l J V j c 3 b j l h Z W 5 o M F B Z R W 5 C d G I 3 S 0 p v d 1 R K R n l u T X E v c j h B O T N h M 3 F n d n F B U 1 J E U 2 5 0 V W w r O D E 5 T 0 J a N T N n b k 9 H Z F p N K 0 V O Z W t T Y X M 0 a T J q W n h j e k M w c T N W V 3 B G Y W 5 I e G F 3 S E 9 S T z F Z Z j J k N D I 4 S z l s d 1 R w W l l K c m 1 M a G U z e H I z b 2 R v L 3 p L Z F c 5 b C t Q c X Z w M T N j b 3 k 2 T z V 1 c 3 J r S V B k U D J k Q n h T M 2 N T e m R P W m V q b E F 2 e n R B N X l D S 1 p a S 2 J j N 1 p H e m J C e V p m R 2 t r U H M 0 M H B J R H U y d G R t Y 3 d P c 1 A 1 Y W N M d U d Y N U 5 t a G R y K 3 k x S G N z V X M z T m o z M 0 d k a z M z d U J 2 O D Z V U U 5 U d G F m W E s 1 b V N n a 0 9 2 W j J C S l F z R H V s b U 8 4 Z T J O R S t N d W 1 z M D l a O W p U d l Z z e k x N U l B a S k Z v Q n B a a 1 l Y M j Z p e E Z H N 3 l i c n g 2 e k 5 D a T l O M k 8 1 R V J Y T H B z d D J D U n h y b C t U b E g 5 Z k V Q V H p 0 R m F q T 2 N M T m 5 o V G 5 w L z V D T 1 Z w S E V B d l R K V n V i M W J y b 2 t x e H F M R X o w Y U d h c H l h d m Z 3 e C 9 R R m t V b k J z e G d o Z k F m a k V L T 3 V q N E N N Y n k 4 b 1 d S U i 8 3 S 0 k v T 0 l 5 R 3 N h Q W Z i Z 2 1 K d 2 N x O H d L Z j M 0 c 3 U r O U F G N m h T O D N k d m t P Z k 1 3 S k Z 3 K 3 p Z c k p 2 U U x V b m E 0 N m R q N 3 F Q d E 1 2 V 1 Z s R 2 t i O G w w Q n N h R G x L d m V E W E t F Y U d C M U J r S 2 5 k b 2 s v e T A x V n d L V 2 Q 3 e E R n e E t 5 b 2 E 5 a F V 4 Q j V i Z l N q Y W c 4 Y W V Z b j l 5 U W F V V H o y e D F D c 2 p P N j d r M m J M e l d P N 0 p 3 S E p z N E V l c 2 Y v Y 1 A 3 U j N 0 S j c 0 O H B 6 N T I 1 b k t l c W 1 3 M U 5 L R U Q z W j M y a n g 5 V k 0 5 Y 2 Z y O F E w M z V 2 e V F 4 N 3 p 1 b k F u a m h j M z F F U E t W W U d n b j V w S k N h O S t W W m R Y N y 9 6 M T N x c F B k T F A r O W F h e m w x e U x E b 0 Z T Y k Z 3 N 0 p N M 2 N U T 1 Z 5 U 2 p C M F Z o d k d s a k o z d k V W Q 3 N V R D R w Y U V N e D I 0 M 3 J m V 0 1 t d T N U d T h 1 T 0 h V d j g r N T F 1 d 0 x 2 e C 9 M b m 4 0 d n Z s Y n U r d j B y S n Y 0 Z 2 x l R j c y N 1 V a S 3 l l N W l B R 0 Q v N 2 8 v S k F F R G 5 n Z m V k V j d w O C t 6 T z V B b S t 1 K 0 p y e E 1 X V F k x a 1 J o V m s z S j l I e W p X b m 1 X U 1 o r Z V Y x L 3 A 1 M 2 t D M m E y W j Z 1 Z F J R N H d P O E N h W H l 0 O W R U M z h G a 3 V 3 V 0 F r e X F I W i t l O W s 0 W E t V Y W p 2 Q X g 3 W k E w L 0 J N Y W M v b X N i T m l 5 Q U l Q T X F C c X V L a V R 6 c k V N M m R n M V F r e W l k Z C 9 o Z X l o V n d K Q X B P N H F X c 2 d y Q U 4 1 V 3 F Z R 0 p 3 V G N P M H Z O Z X o 3 d k p p R k F Z U l h z S W p D O U c v S m N r U 2 l C Y X B w e W 9 G d 1 l z e F U y b X N C Z U Z 6 U 0 U 2 T j F I W W 1 5 T X U 0 c k l x T H k 0 Y X M v M D Z U O F g v R V J 5 Q 2 Z J M U V j d 1 F M U T h j Q T l K e V d O M E N j M V N n U 0 h Z b l R n U l B l U G x Q T E F r a U Z l Z F V u U m h F b m c 2 V n I 3 T X h E Y T V x U H R s O G p i Z X p B M F R k R k Z q L 2 1 0 c 0 N r U 0 9 C d G d M a 2 1 5 d T l L N k F Q W E p F M F p q Z W t p Y n F a Q X V x b E F K T 3 B N U l l k M 0 1 6 R F Q 2 O H p v b U V 0 d V Z 2 S V h D S 3 R Z Y 0 p k T 2 0 x T G p t N U Z 5 Z 1 A 5 a F d y a n p Y O G t o M F J H S z d V d T J E W m F N Z n l X N V U 5 W X l l V m d G e U 9 t M W 5 G Z W J s Q j R 0 Z z V X Z 0 l 0 V W N w R T h o U z F Z M n p l N W 9 5 d X Z O V 3 d S T F F S S T h N M F g r U H R z R l B j Z W Y z e D k w Z G o 4 O W l s a j g v T H d y d 1 d r b W d R O V A 4 M l B r W k J O N j R s b X R P c l V W R W F 0 V 3 c 4 R H N z S X c 5 R E N H d 0 h V Y n F 1 Z H F F b H l C Z X Q w N y 9 z a S t M R D h m S G R q T F R 6 N m x L U H B a M E t F Z j N T V U 1 n N m t 5 W n h Q N X B t e G 9 5 U E N w L 2 p 5 N l d y R l h i R k 5 i N E 0 5 V z V t Y z N T b S t n T D k y W H Z T U 2 V M Q U N N U k x t R 3 p P R F Z Y T 3 B H b 3 E 1 N 0 t U Q 3 B F T G l C R G E 0 a 1 N l V X l 1 e l J W Y k Z y M 1 B U Y 2 t k M m o 0 O T I 5 Q 0 R u e G p K d 1 Z x R H p V K z d Y W X o 2 R 1 J F Y 3 F w W F Z F M l R l c 1 h 2 a V I y V D h Y Z 3 A 0 Z 0 V r R V B w V z U r e V V O V V h 6 R 0 p 4 e G 9 Z N 3 N s W W Y 0 R m R V Z W 8 w L 1 N 5 R n N N d 1 p n Z D F Z N l B 1 K 2 4 v S 0 9 x Z n l s U 3 p Z U 1 B K b W I 0 R H N C R 2 V Z e j d I M j V U R X M 2 N W 9 2 e n R L M k l r O G l I W W h 6 e G p F e n B m N H J i Q l B G Q z V D V W N 0 S G R r b y 8 3 T E d h V T J z Q V B E d G Y 2 M U l v Y l l N a G 9 M V n M x b i 9 5 U j J i W l V T Z H N Z N k N s M 1 Z G M l h l Q z N Q Z F o y Z V Z K d S t P R l N t N U x j S 2 R j R 2 l 4 S T N j c W F P K 3 N Q O E 0 v Z W J D d 2 9 u U l l W a E 9 p Z j Q v Z F R C T 0 U 5 c k d E a 2 N n M 3 V N a G h H Q V g z c X R B K 2 p t O G Y 1 T l l l Z G t C b G 9 O R D R X Q V g 0 Y m E r O G l w Z 2 p u b X d S e C 9 k Y n p N Y 3 F H Q j l I a k l M W m 1 W b F N N d V o w M H h 0 a n Z X U T F u V V N T d W Q 1 b G J U L 2 w r b 0 d 1 Q n Z O d j J 0 U E Z p Y 3 M y W n R k d k d o b m g 2 R 2 1 S a m U z M l p E K 2 x C Y j J V U l d h a V J Y R U 1 E a U x o T V F p T 2 0 r N U x 4 S G F 4 Y W Z w Y k o r Z l B k O F J i O G 0 v c 0 d D V 1 V H Y l h S U 2 N I M E 8 z U G I 1 Z X l z R z Y 2 L 1 F 1 R 2 Z i W j l V Q T d z a G Z N R z V 0 K 3 F H d S t 0 N U x F V G Y 2 U z B h Y T B 3 U m 0 r b E Y 3 R z Z J S 2 o z a H U v R V h u T 2 R l W m 4 2 c U h s a j B 5 O S t D e n F 5 b H J r c 3 B s U z F R b U 5 p a U F R S m F P b F J 1 R 2 h Z T 0 l X Z n J V a W V N Y 3 E y b k 8 1 W n R Q Q W N X N D A x Z n V r a k h 0 N 3 p h c 1 p 6 T V V R S G N 6 S U 1 G b 3 h 3 M E 5 q M 2 N i W D d v a 1 E 4 T k I y V X p K R l d k b 0 p U R 2 1 i T U o 4 c 0 J v W D B X K 3 Z p R 2 x w K y t q M X R m W j Z p S X h j V 1 h w S U p k V l N Z T z J n Z l l 4 K 2 p i d U p x R T E w Y n g 0 U F J o S U F 6 d j J x b 0 Y 1 a 3 R P T E h L a n g 0 V 0 l i S 0 Z X U D k w T E t H N 3 F p R z d Q N n g y b l I 0 N 0 g r T j J Y Y l h q O G N 0 Q k 4 3 T l M 0 N m I w N n d w U G F n Z G d O W E d O K z U v d H F D Q U h a W m 9 u Z 1 F m S 3 l 5 N j N T S W V Y V 0 5 0 T W I 3 N W d 3 a E p O N U h u a U 9 a Y l J C c m R D S E R p V k 0 r Q j k 0 O U 9 j L 0 E 3 a 0 h v T k h h Q k F 6 e l N m Q 3 R J Q T B E V y t K c 2 5 z Y T J n b j M z R U t K L z V J Q n h s U y 9 D Z F l V Z z d Q Z 0 V P d n F z V E d w e m I r Y W h z M l B a c W V 3 K y 9 Q R D V z N 0 1 a Z i t k c 3 J K U z V Q T k I v Q 2 V r d m R z U G N V N X F z T z F v a E t Z b W J I M G J z O D V I W E h Z S G x 0 R X E 5 Y 0 5 C M 3 N 0 T X R r O W 5 V R 3 I x e j B 5 S X p i b m g 1 N W w 2 T 3 R K S 2 t 5 Z G 4 1 a z c x W U J I N l Z L b m F U e F Z t V G Z u Z m k r a 1 h u T E 5 P M 0 V t U F V j V j F x a j Z K d l d Y b W Y w a F p 6 K 2 F P Z l Z O e n R 0 T 0 w 3 Z n h O M 1 p I M 0 k w S 0 F G K 2 d m U 0 c 1 a E p o T j J z N 0 t a N D B W N 1 c 3 M H N 2 e G 5 N S E J P c E h L W l c y M j F k W C s y S m d G a W t C Q X N a V D Z 1 U U R Q Z i t t b k J Y d m Y v M U J 3 U k V L a m N T K 3 d Y W m 9 Y R D B V O W x u d n Z U b D N D Q k J O T 0 R Q S F J L R n R C M G h B S E 5 k Q U V x d C 8 2 Q 1 E r N 1 F U Q l A 1 e j h U Q j N a T E h N T k l K T m R q d m x P K 0 p i Z k s z a G x X c k J K T m 1 O W X V P b m x K N X V s V D F X M j d U Y U Z W L z Q 2 e D V 6 N D F y R 2 x J d z I 3 b H B 4 S G E 3 a G N m S z F q R 3 Z Z M 3 I 3 Z U V M b W 4 r b E 1 h R C t s b D Q 3 Q 0 t w W l Z v a 0 p n U U F Q N E Q 4 K 3 N E N 1 A v Z X V N c F U r Q n l 5 Q U J 4 R U p Z a E E x S E l n e T Z a S n h L M 2 p P W m g x e X V j T l l y L 0 F Y U W d v b m Y 0 K z V q R T l t a X V B b 1 J B U 3 Q z a m N 0 V U M r e m R P U E p i Y 1 d q Q j Z q a k 1 U Q l N 5 T F E v W W l a N W 9 T S m h 1 S z V Q N 1 R Y d H F k N 2 F 3 Z j Z s a 2 E 3 Q 3 F a N U d x e m Z s Q l F l e T h m d 1 k v Y m 1 p Z z l t e D k 3 T W Z h a m I 2 R l V L Z 1 h E O G k 5 W W 4 v Y n V u d l k v d W 1 s R k F I V 2 1 L c X V 0 L 2 t i c V Q 2 T l B G M U N j L 2 x j T X N 5 T V p P Z D h s N l V E W l h S b 0 x W c j J W U k Z 1 b F R i c E 5 1 S y 9 l T 0 R z a W t B V H J u R H g v Y T h 3 K 1 l w Q T U 3 Q l d r T U d h e W 1 M U W 5 T b j Z B T z k x M G J k M V Z 6 R F J V Q 3 R Q Q m l x O X p 0 Y y 9 R b 0 x k Y n d y S U V j Y U V V N V g 4 U 3 V N c 1 h N a F F B W X c 0 b E V J N l o w W H Y z b 0 9 i R m p k W X Z Y e F V Y O W F S c m x 6 N U E 2 a X l M M S s 1 Z X h F V 3 F p W X d E b 0 F i T D h S R H d U N H R U R n M z Z 2 s 0 b 3 R G U 2 E 5 U V I 0 T j V j R 2 8 w Z W 5 w a V l l d j V u Y U V w S W N B a m l m d n J y b V l i V V V h c 1 F V L 2 d F R n d H T E 4 0 S l c y T X Z P e m 1 M U 2 l V N T N 2 M G N I M V N 0 V F J 6 a z E 5 U k t 6 K z R 2 a n Z n M U N 0 d 1 N 6 T z V o Z m N Y R m Q v V G R G a W x V d V h a e G U 1 M n V i V U h l U m 9 W S n I y Q i 9 Y a G l i K 0 I y Q m J s e G J K Z l V J c k p n c j l 6 W C 9 h Y n B y d 0 F E b U N 0 Q 1 k 3 e D R Z R n M 3 O F d a V D d 0 Q V Z 2 d G J x T m 1 6 U X B D S 2 t 4 d W V 4 c l h 2 N z Z B V 2 h a R k s 5 Z V l I K 0 J F Q k J i a X N O c 3 g 3 a W l w a G x k N j l p b m 9 l N W 5 W e m F y a H B i V 1 N J L 2 R T a X Z 5 Z D J x R 3 A 4 b 3 B 4 S 0 N q N F d j N z J n V D N s S m x r N 1 N F a G 9 E W U Q x W H F N d n N y Z G k r R 2 R o a E 4 1 Y j Z G R U p r R k h r N 3 Z Q U l F p W V h r c G x Z a 0 d u Z E k 0 Z k V 2 U i t u a F Z r R H d p M G M w S W J B e T N V c H V y d 2 w z T 2 5 x Q l J s S V d E U G R T e H c x W E J p R y t O T k t r L 1 k 0 a V h 2 b V F t U U J t N 0 h D Q 0 x p c 2 x H Y m E y K 2 9 l M W t v U H d X Q k 5 Q Y 3 V I e m 1 C V 1 h B a l R 4 U F E v L 2 o 5 L 2 t u T T Z a Q T c r S X B 5 c E R m Y V p D W T N B b V F 3 d k x u Q z N s a X l n d m J l b V Y v c 2 o y e S t v V n R K Z U x W N D J y c H Y z Q 2 8 4 c k Z m Q l o 3 U n I y W H h t d V A 5 R n U 4 b m h h Z G 1 t c 0 N l Z F V U Y 2 Z m Y j c 1 Y U V 2 U E t V V j c 2 R z F i Y T l h W X J 0 N i 8 w M m N j U V Z W N X d 3 d k x J b n c 3 L 3 M w W k 8 4 T X F k W T V w T n h 2 K 0 9 S K 3 M y c U d D M 1 Q 4 e n J l c l d i W G 5 z N j J K R 1 Z v S j J r S k h I S V V N a k R 6 b U d t V k 1 J W T h v c z d H Z m 9 m S V A 5 V D d U Y W t J b k Z H a y t y c G p U O F N L Z H N k Z W 9 Y W H h t W F B 4 d n Z L Y T F 0 R T Z H Z l h M W U p h d V V D O X B r U W d C M E h M V 1 N Q R G J m b 2 Q x W E F O N 2 s x T W R u N 0 N k Z 3 B Y S 1 E 3 M k d K R T J v N j B Z d X R T c X R N O D l 5 N G Q r c j J r c H d k e T d m V C t 2 W k t 2 R S t 1 U U d y N H Z C S G M z U V R D V F d T R G Z 0 O U 1 X Z D B p L 1 I w d 3 J D Z D R K N y t p M E d P L 2 9 k Q W 9 N Y z V y e l p l Q l A r R k M w c 0 h h S E g y Z S 9 V N m p Q M X l k Y z Z q W k V u R E Z q S V h G V F M 1 S D V H Y W g 0 c E k 2 e H R p Z G J N R F N N Q W 0 r c 2 d N Q 3 R K Y 1 M y Z 0 h O e T J j b 0 N o K 3 B r Y 1 I 3 b X B 3 Z z l m R W Z I V 2 t 4 O F p Z N V Y 2 M m x 4 b k Z i d E p O M 3 d 4 U y 8 r c m l T e k k 5 K 0 1 m O G h E R 2 Z o Y 2 5 n M U x I S E h h Y z l a T l h 5 S 2 g 0 T G t z O W N F U W p o b V F p R 0 h h a X N j Q j l 3 V T M 3 M 0 h t b 0 1 V c W F G Q k 5 p Z T d k T H I w N G p u T F h L U D F V T 3 J p R 3 Z Q S 2 d H Y T U 5 O H R V d U x J V D Z u N U E z V G h i K 0 c v V k h X Z T R U W n B 0 N l M z N W x s K z c 3 Z G x q b X F 0 a G 8 0 V 1 F z T 2 9 J O E N 0 N T V u b 1 l z R j Z s W V h r a 1 p i c U l r Y n V X K 3 p J U k l a Q m V w W n V H N i s z R 3 J l Z 2 N M N X h U U D Z p b W V M b E t C O E N w d G J J W W d F V z A 4 T G R Z N D Q 4 U E N J Q X I r U z Z T R W h J Q 0 U r R z F l b j B N N k x T R D F W Z U Q 3 Q l F 6 M 3 N F K y s 4 c G p n a H J F e D h W c 0 F U O G Z Y S X N 6 T E d 6 N n p l c 0 l q d W x v Y S t p M U t l c l o 0 N D l 1 R m 5 a U F p 6 d 2 R N c 0 N F Z m 9 h N m 5 D d 2 l K W U x W d m V Y R E Z o d U 1 N V n I 2 d l h x Z 1 R X a m F l c D J r T j l i b j N u c 0 U 1 L z l j e F k 0 c n V 3 V z g 5 b i t Q c 0 Y 4 d j J x S H k 3 Z S 9 C a X B x V i s 5 c m t T L 0 J t N 0 l M Y 2 g r N l F Y Y 0 V O W V p 2 V n c 2 R E R E Z y t K K z B Z Z i t W M T F t W D N 6 R l l W W T F K R k 9 s c 3 d D U z R h b D R x V W M 2 T 1 Q y W n Z w T E R R W W N n V H d r a 2 V k Z U 5 q V X h 1 Q 1 F H Z n l o T U d p Q W I v Q 2 d F e W F s V U J x U W F 0 N z F C M z R m R U N x b j g 4 O F B Y S E t s R z F a c U p n V n h F M 0 d 3 V X R z S k Z t e l o 4 R z c x Q X N Y V E p I Q 0 h p V H N n S m l L c 0 h l a U N K W T V I c 3 J u O U Z G R W d J U 1 F h U 0 5 a V 2 N k Q l p F N 3 l v d E V E U G 5 J O X o 5 M z F P d U F z N X o x N F N 3 R n d k c 3 R F O H d D Z D B R Z C 9 a S E I 0 S 1 B h S k N v c T Z J R X l B e S t q W E l z c 1 N p Z E V i a F R U d 1 V o W X d C O X V 5 Z W l N d E R U V D F Q V 3 N S d j J s K 3 B T Z 1 p 4 T U l 4 c j d I N 0 s x e V Y 3 N W 5 X Y W 4 5 c W c x O T R l d W 0 w O X I r V z M 1 V 2 N D N 3 F C c W V Q c n E 2 N D J u S m U w T j l B Y k 1 1 M W l E S V B L M V J L Q 2 1 E c D B h W l R s T k Z 0 T E l w c k w 1 e C t M N 3 B 3 M G N E d n V m c k k 1 S l p U d W s 4 Z m F B T H Y x R k Y r Y z F L O S 9 W S z B Z c E 5 L c 1 R Z N n d I c 1 d K U T N I a G V H K 0 Z y O D V i M 0 t h K 0 d y N l F l M E p O O F p v Y W t X N H Q w d m R p O X R F U 2 R P V G 0 v U W 5 t N V V V Y U 1 w R l A 1 M m Z U W k V W V n p u b W V n b U N D e H p Q Z G 0 0 V 2 R y Y m l G T H p X d 0 x r R D l K S z Z y e X B h Q T N S b 1 h s M k 5 w d H d S Y 0 p x a l o 1 M k I 4 Z 2 0 z N H o 5 c 1 l t b m t m S F R 0 c G V Q S 2 5 W Q 0 V n U 1 o 0 R X Z Z L 2 Y 4 d V Q 4 c z F 5 M n N q d D N Y Z X h O c 2 1 m W E N M e V N E d l h M U n d x e m x 4 e k p C a T h U a 3 B 6 S 0 8 z S F l x c j h N e k p W Z z d k e G 5 V V n Z J U V J I e U d s V G 8 w Z H F E a T V O a m l w M j N C Z U 9 Q c 0 9 i R G x O N 2 w r e l R r d U d X e l l k Z k x 4 U W R m c 2 M r a 1 h X e F d i L y 9 D b G Y y b 3 Y 3 T T B W Z D U v N G k 2 U 0 M 4 U H N T Q U V 2 S 1 R x O F B P Y j F M R D d t Y 3 B m Q X N S N H R p S T Z R T G M 2 Y n V E Z D R h Z l d w c n V 6 K 2 5 B R T d k S 2 c 2 N k V 4 c k o y U 1 J W R n Z q c 3 R W d T l I U W p w Y i t q T W d h Y 2 4 y Y j F X Y W J C W H l J L 2 1 w Z 3 V r T 1 p Y R X p 6 R G V O b X l E a G t h M 0 9 M U n p T M W s 1 c k 5 l b n c w N 3 V Z W l c y c U s 5 Z W J E e H p 6 Z 2 p Y a y 9 6 U z U 3 M W h L Y W Z T b 3 V 2 e W Z V R T Z x e m d M S 2 N M b X p Y V E M 4 N E x z e G d u e W c 5 O E R B S X A 0 d T U 4 S l d i S E J R K z F v b D J H a l B R V E d y e V I w Z j h T Q n V l Y m R l Q 3 R P U m Z Y c i 9 s c H d P L 0 V H M W x r K 1 N W R 3 p 0 Q 3 l M Q 2 Q w Q W h Y U F N u U 2 x 6 V H l k b 2 x E c V U x U D h M b G l h a z d a Y i t 3 N V U 1 b F h w e T d p Y 0 N y M k 1 R V 0 Z z e j R O S 2 c 0 V F p 4 S k t Z L 1 B 0 V H p C T W g 3 Q U g 2 e F Z o V 2 F Y S l J l Y T V E U 2 h u S E p o e V B h a F k w Y 2 s y e l g 4 d F Z h d F V Q S X o 1 T z V z O W 4 0 T U l w S 3 N y Z G Y x T m 5 x d X R U W n U x K 1 R T Q 2 N i V 0 N Q M 2 l 1 b D N j b z R L d z F L V j h M T 3 F u O W I 3 c C 8 3 W E g 5 W k F 2 W k 5 y W G t x L 1 l q T 2 l r b U c x O F J N M 3 h Q O T g r N i 8 z N U h V N n l G Z 0 x q W E x l V D F n W E 9 q V H l p S T d Q b E V 4 c y 9 X Z j k y T 3 Z Q e V p m Z T N 2 K 2 Z N b H p I O E h K N k l N b U 9 6 b X p y Z E J S N m t x c n R V d k l q Z H Z S R V h P M X F Z S U F k V T Z m N D l x N 3 M r W D V M e i t P T H A z Y k N q L z F F a C s 4 e U Z m T W N 4 c D Y y d l p a T V l B T G R w d U h s R i 8 0 S l d S Y z B C Q X l H T 1 N Z a 3 F a b k Z q a U V Y M j V x M m M r V m R j R k h E S X B x S m t S c 0 x 5 e k J Y N F d D b C t o e l B l W G V q a X V q a G t 6 d U U 0 e F J 3 V 2 N F L 1 p s N 0 N W e l N v V z N q R W V Y e E 1 z S 0 p R Y k V 6 c j Q 0 O D l v M S s 2 Q V N z a S 9 Z e D F 6 a T h K V 1 l a c X l G d l F Q W n R 4 T i 9 4 a G 5 m Z m J E S H B 0 W k V M d l o w U T d w S C 8 y Q m N V M D l n Y 0 h w V W 5 1 R 0 h L R k 1 P c V p q M 2 5 6 R 2 p x N l d D d n B i e l R D S G d 1 Z D l s d G t v V G l L V 0 J T a U F l S l J 3 R F F S c H J 6 b T V N b k J V Q 2 p q Q z R a S 3 J 5 a 0 Z q Q n M v d z A y b V d D e n l P T j I 0 R k V 6 S 0 5 o O T Q 3 b D d O d G p 0 W n Z I S n h k b F R L a 0 o 0 W j B P R 0 p 1 b W V s T D V Y T U x I V F B y N m l k b m J q Y z J F Y k 1 y T S t U c E M w R 1 h u L 1 p S Y k t W U F l 6 T E V j d U h o U 3 V Q O X N S M F J x W j h W T D J M R U F v N m Y w M G h T M U w 5 V D l I T T N a S E 9 2 L 1 R J V H J 5 b G 8 1 M X J O c W s 1 Q m F Y M 0 c v d U 8 r c m 1 O S D Q 1 M 0 F K Y V B n Z W k 2 c G t S a F l r R k d l T T c 2 Q j R M S V p w O G Z O O G p Q T X R t U G o 1 U F B S c l g 3 b k x M U E 9 Y O U l Z R 3 Z U d m x a U l R a Z E 1 i Q 3 p v M U k 5 d l A r a F R Z W j Z m Z 0 F t W k h i b G V N d k 5 j c z F i Y X Q z W E 5 R Z l V D d E N 4 d 3 p 1 L z d v U k F 4 O U 9 i e T B w a V R 0 Y 2 9 R T X N 0 O F J D U W 4 0 T n Q 1 d W h t c E V k a m p n c n l V T U 8 4 W X F Y T k w z M m l Y d X J P S 1 R j Z n Z 3 b T R i N n N K Z E 9 s d 3 Z 1 e W p V W W k x a 2 4 v b G 4 y K 2 t Z W l N v Z G h q a n o 2 R C 9 t U m Z t c G U r e F F q Z X N h U z d 1 e T h 5 Z z J j L 0 s 5 N 3 F h c U s w S 0 N m Z D B N U U 1 p e W Z V R z R t W G 9 n S T R W b z R 0 S E F 6 c j d O Z X d D T 1 R u V D R y a 3 E 1 T U 1 3 Y j d o N V R I Y m F t d U U 5 Z E N 4 e m x 6 Y z R 0 a W 1 O Q 1 h L M m N P c j J r N 2 l L R F h 3 Z z Z E W D V E a l R x Z j Z q Y j U 0 W U J 6 e l R h R H A w d 2 s 4 V C 9 O U k V J O H E 1 T n V j M m t 6 M z l r a 1 J Y N E 4 1 M 3 R T N U N 5 R H p F N 2 F 0 d H p 3 b l h 3 Y X U y c m g y S k J s b C t 6 c G 9 u V 1 Q v d k 9 h U l U z Y 0 Q x U j h V S 0 p P c 2 k 0 K 3 R U M i 9 Y V W d 3 S V Z S Z m d O W n h G V E Z x a n I w Q j h V d D c r b E F p U U 1 1 c n l E R U V X U U N Y Y 1 h z e E 9 k a T d z Q 2 o z V T B 2 Y V p T O F Y w R H h O M j h Z L 2 5 o c W J j N V U z T D F J Z l J j R z d X S 1 Z J e G t z S G Z j V X B l S G 5 z K z k 0 Y V p y O U 5 M T m 9 Z M k o w K 2 g y T m F t M 1 h q N E I 1 W H V n O E c 3 R X N l R 2 s 0 Q 1 p v V E Z V V k Z K b X M v U m Z L c 2 N K R H Z l d E g 1 R U Z u e E J G R n V 6 T F d 1 d 3 l F Q l R u T 2 E 1 K 0 t X Y 3 F C V T l x N G h 0 Z k p s K 3 F H a T Y 3 c H o 3 N 0 V w M 0 N w d 0 l P c j N Z a 0 x H Z X B K Y m h u M y 9 0 b k 0 5 Q 2 t l e W 9 Q W l d 2 U 1 h h e m d x b m l F S D V 0 d m g 0 Y T N X N j V H d y t 5 d 3 p q S D k y M E t M T T Z p d k 5 K b k g x K 1 h T e G x M R G 9 J Z 1 R F Q T F N N D R k N T l 2 a W x 2 V n N S d l k 5 S m F O M 3 Z V V G R 1 Z G R R Z G h P c C t h c G Z h T l M 2 b T l 2 S j h u L 2 s 2 Z 2 9 w b E V a M m F B b U l W Q 2 d J L 3 g v c T F P M W l L T D J x S F p E c E x r S U t P b G 9 p K z F B W n J G N z g y Q T k w L z Z T a z k 3 R W 1 0 S k F i T l Z x V 0 N v W G 0 y T 1 E y V j l R e l V w N U p B O D B B T F Z x b F l l S G d E S j I y b D F j b 3 J J e l Z 4 S l A 0 Y i 9 p V l F U Y 2 Z 4 W D g v W F N U c l Z q V n l u b T k 5 R 3 M 4 Q 3 J y e j U v a n p p N T l I c W F N Z n c x V E 8 z M z V S N U p o d U Z G Z V V L Z k h K V T R P R F h R Z 3 Z L a k R u b V A v S l Y w S W F M M U N 3 M G U 2 c D U y T 1 F 0 Q V A 2 T D B 3 R y 9 J b l h M b V l 6 e m t z c m h 3 M W 1 u Z j l F L 3 p u O U t t d V h I N 3 B F Y 3 E y c z l m S m h X N 0 x t Q S s y R G 5 n Y m g v U l N O T T B Y W i t t M 2 8 r a 0 4 w Y z h l d E h H M k t L R 2 9 W b U x x b j F v c W V z d j R o b F E 2 e k o y e H h V S 3 p i V j h a U 3 R y Y 2 N i a W c 0 c F R l M X F S d V d O e X B y Z 0 Z P V E l 1 O W R v M G l z W l l F T z A 1 W n p C T 3 J x a D R E d 1 k z V n d D e S 9 U Y l J H Q 2 0 0 e D c y d 3 p K e G 9 Z Z H l E e H c r Q k 0 3 W W g v d G Z p e S t M R 0 p 4 V 0 c 0 Y m t N V 0 Z v N 3 l O N n Z h M S t Q V 1 Y 4 U 1 l k W G l P a U s x T l c w M E 9 X V D N I M D J L M m N Y W m N X Z j J w c z h m M l U 1 Y m F h c 1 l n W H B o b k g 2 c X l 0 Z 1 F u Y 2 l O Y j g y U n J N U l p r d n l i W X V k Q 2 F t c X B w R C t w R U 5 D N 2 t v V z V E a 2 d M S j k 1 a l h v d 0 V x S j d J Z G R L c k p n a 1 k 4 e U h r K z F v W V N 2 L y t p S F h s O E t D U m 5 B T l R S b 3 B E b 0 R u S V l h V E w w e H F H c n E x S y 9 v b F Z R O T h U d 2 d Z b 3 Z Q N k 5 0 U D l W R l g 1 T z B O Z m l u U G 5 T W T l C M E Z a N C 8 1 d C t 6 a l V J L z U 5 M X F U T W t S T z d t a k J C S D V F a E 5 X d V Q 3 b n F k W W p 2 L z B p M T B R a T J Q c y 9 R b T R 5 S F d z S F p E N T Z s O W h i Z n R u W G Q r V l M 1 O F A y e C 9 y W G g x a D N W S D F 6 O X F O d l N t M T Z o T k t n a y t J a X J Y W X F S b 2 1 x R 1 l x O X l k d y s v e k 0 3 e D N 1 b U d x T j d 2 N 2 V S Z 3 J j b U h T c m 1 Q M 0 V w c 2 U 1 Y m 9 q d 2 5 u c m x w Y W J q e G V h N m Z O Z V d B Z m V W b n F G Q 3 c v N 2 Z 6 b 3 R t W V g 2 N j U 4 M n J p V 0 J X e F g z M j h k Q 1 d W b D V W M W t F d U 5 t e U 9 Y b E M 2 U m c 0 e F B E M U Z Y T E l i O F F S Q z g r Z 3 Z x T F o 4 R V M r M X l 6 V l F O S G F N c 1 l V V 1 h q N z h S e H F X Y 3 R s S 0 h R b k 1 Z Z m R j U V l X R F V x V G 1 B Q W h 4 V F d N c G Z h S 0 o y T m h U N E c 3 N 0 o x c X d J R G 9 0 O V B H T m N V M W l E Q 1 p K d X h M Z m d T Z U p q M E o 1 d V V r N T k 4 a j h u V 3 Z B M 3 h E a 0 V Z N T g 1 O T d 5 M m 1 3 R n N 3 O U d p V H R y W l B F Q X M 2 T U R s U G x j a 2 1 s R W x T V F J Y W l c 4 L 0 s 3 Q m J I Y n R m S F B a V 2 l M e T Y x e X Z t e G F p S n p k Y V Z Q V 0 N 0 T y 9 U N X V I a E F j Y 0 d M S F J T W l p 4 c X l a c G 5 r Y U 5 q V W U 3 a z J u S X l o R j h m U G t E W F Z M M H M x U j N w b m 9 J R V N w V D F n b 0 Y w b m t Z N H Z H N F N m K 3 B 1 V G x S a 2 9 5 S 0 8 r d V V u T G N O Y m l S c F E r c U s x d G V Y Z k J y b j F t O E V Z N k 9 i W F B L L 3 o w c G I v Z E t H b W l X c T J k c H F W R z l B Q j R m d 3 V o Z F R m R X h o c E 5 0 T T N 6 N 1 Z X e H h q S F d 6 V E 1 0 Z 1 p P V k x M T V F S N i t S U V F 2 L 2 t t Q n R 1 Y 3 l j Z G E 1 b n J x T X A w c 0 h m N 0 h K U G h m W D J 0 N F U 2 N z F V V D V D U H E 4 M U k x N l F N W W o v e H R t b G 1 s b F B i Z F d D V y t m N k N 2 Y 1 R T d U Z a N 3 Z Q N X h 3 e E R h d n d i Z U N s L 0 t R d k 9 N W G Z m U D V B Q X R w M U p O U D l p T m 1 R W H l w R k l h V z h j S H J Q Y 2 w y M m F l M m F 1 d E 5 a b j h T M S t Z d 0 h a T z h 6 Q l J z W k o 3 Y z l K b 0 k 2 S m E y Z 2 t V U G c 4 b D Z Z V 1 U 3 R 0 I y b D l t M 2 Z a b z Z k a 0 5 V T H d 6 Y X R l S 3 F S R 2 o 2 M U d w Y k x S V V h n b 0 p O S G J r W n p L L z F z V G R E V l F l Y T J p R G N a U n d Y U U 1 K T W 5 0 N G l 6 T T h L V y 9 U R X V h b k 9 l b 2 1 X S m 9 1 a 2 t s M W 9 V Y 3 E w N j V D O H l w M k g 1 Y z R L e j R P W X J i T k R n Z z M x Z n F 6 c V N I T V Q 0 b H B i R l B 0 Z n R p V z h E U m U 4 O H Z I Z G l 5 d W d Q b V p Q d U M y R U p B T 0 V n e V V B a z h Z O X d R c m Z Z b D l X d k Z h V j h Q Z G M 0 e n V x d z l m Y V h D R 3 p I c n A y e k I 1 Q 2 N 3 Q S t L c U I 0 N k V W N 1 J C b E 9 P T X p N c z R x Y T F a b 1 Z U V j d I V z N H b U s 2 Z V U 0 N 1 Z l R l R Y Z D V z M j Z l V W g x M k 9 W M 3 d s c n Y y a m p i S D l H b l V 6 a H B a T W U v a m o r K 2 N z d j h N d W w w M V Z Y V 1 R X W T F T Y 1 N w M 0 h 6 W X h H b E 9 N N 1 N t e X V M R 1 F v c 2 l N U 3 l M W X h X T X R U a W s 1 e T B w S V A z a V F M Q V d x Q 2 d i Y U h k a j B M O W 1 k a W d q c E l L Y T R q U m F Z M m J t e D V t M X p J T 2 V h T H g 1 a y s w Z m R Q R 2 F P T m l r b n R q c z g v Z 0 9 Z Z G t N T 1 k 2 c n N N M X M 2 c 0 N 6 Z k t n V F V v Q k V 5 e T d 3 d 0 x R T H p 3 d 1 p t O E 1 W U E 9 P Q 3 Z z V m s w R E 9 j V D k v d n o w Y l U 3 N n J O c E J E U j I v S U 5 1 R 1 V a M W 1 1 M 0 I 4 U 0 h F K z J u Y U V q W m p v Q X p z M H Y 0 Y k 1 D d 0 Y z R 3 V 1 Y k d 0 S 2 d D W E 9 2 a V R q b 3 d M T T l k c 3 l C d U t p L 3 B x V 1 I y c T V 0 d E 5 M Y 0 c 3 U V F Q N z B P a V B x c l J y e m l j b C 9 6 U 0 c 1 T l k v U 0 I y Q 3 p E N n N H Z m h C a W Z M Z D N S V V V n e V l p R n B h V 2 1 6 c 1 J I T 1 Z 1 Q 2 M w Z V l X S l J K Y 0 J G c F J m b F h v R H Q w M X F H S n p S V 0 s x Q k l M M k t T V E g z W G V r U 1 V 1 W m 1 k c y t p a G x m Y T N 2 c U N S Z j d F S W l q N U d v N m s 4 d j h s M W M r N m 9 M d T h m M 0 N w M T Z Q Z n c y U G Z t N G J r S F B i W H p 6 T j d i V 0 5 O T 3 h I N 1 d i Z X h u d T B X c k t J d F B S c 3 A v Y W p Z K 2 9 M c 0 R i Z 1 Y x Y 0 9 S d z I v e U d D R 1 Q 1 Q 0 t M d C 9 B c X F p W V g z b U h N Z F p 2 T z R F c m V J Z G J N L 1 B Y U 1 M 4 Q 3 p o V W d T Y k R x b D R 5 Z D Y x R U J R S E N p d 0 V n S W 1 P T j d M O E t x Z 1 Y x O V h v O U l 6 a H d h Q y t W b 2 J X a F h P U n E 4 U V V Z c W N v Y l p q M E t p d G U 0 R k Z p N 1 d J S U x 3 U G V v R V d a T 1 p R N z h y N 2 g w S 1 F 2 e D E 0 d n B s Z n o x b n R o Z G Q v S i 9 I N G Z G Z 0 E 3 L 2 F q d F F V a z l N c G h H V 0 V 4 M 3 F U e n F 6 Y V d Y a V d u L 3 Z 2 a H p X a 0 d X d H d H N W V B e j B 1 b l R l Q k 5 6 a z Z M U T h Z b m 9 N M j U z M n R U U T R 6 W F B L Y T Z O R T J M b 3 F T a 2 t K Z E d q Z X l R S 2 x H d 0 p y U n o z a G x K O H l h V 1 Y 5 S X Z p S F d U M 0 F V U z c r K 0 c w S F F 2 c 2 R p O V E v Q j V 4 S m 1 O b X N T M U Z T N 3 N 0 e k h V Y W J o O T Z T a V R V Q W s 4 d T N a N l o 0 a T V j K 0 J N a C s 2 N 3 d E Z H F q V G Z P V m N Z U U s w b n p H V m g 5 d G V J T 3 M 4 T n V R a 0 J U c 2 d V b V p y d 0 E x N V d U R W 1 n L 1 B 4 e U 1 m Z E d o Z D N y S C t Z a k p J M U l h K 0 x Y c T Z Q e m N 6 e W E z V E p j N l l Q Y 1 d U M 3 R y V 2 R V Q U 9 U a D l q c 2 h j R H Q 4 U k F y S V B t L 0 9 M U m V S R 2 4 5 e U V x W G J 1 T 2 5 r O X V Z c m 5 4 b G 9 z N 2 o 2 c z F V Y 0 g 3 T G N B U E Z p N 3 R T Y 2 R O a U s 3 O E 9 Y Z 3 h h S G d Q c W 1 0 M m R V d U 5 W b U J m R k 5 6 N m g w V E x X Y k t x d z l s S H I 1 S l J j W X R N V G d o N E t B R E p Q a X h L e m c v a V M 5 a k x H b E R Z a W U 1 M z V p M U o 4 Y n h W L 3 d Y M H B x Q W 0 x b E R S a W V R M G x I M 2 F r a 3 R J R T U 2 T y 9 M O G l O S E 5 E M l V 0 R W 1 q N m d S Y 0 V 0 W X J E T G Z I M E 9 n M m U r Z n R m b T F J e X R 6 M 0 9 m N m 9 h V k 5 j N W k 1 R l l k S k x K c F g 0 d 2 l h R 2 V J M m t X U k t v Y j J q V E Z M V V F w S j l m d j E 1 U 0 1 m O C 9 a c z h k T X A z U T Q z M k R r a W 9 2 e V l W d W N r Y k Z K N k N q W X U x Z D F V Y 1 h T W V d i U 1 d l Z V d X W U V D c T R 2 a m 5 q U E R E Q y t 6 T n R I R E o r R G k y d W l J a 3 B Q T T d X U n Y 2 T 0 t T a E k 2 T T I 0 O S s 3 M l h j W U F n a j Z J Y j R q N U t X V W U x U z I y Q X Z I c j F 0 N T Z a Z 1 V J c m I 4 c U Z p Z 2 h m R T Z k c m Z X T 2 9 D a i 9 E Q T R X K 3 l E R H V I R m l s W m J 6 L z B s V X o r Y W d n U m Z N e W 1 U R T M 5 W U V q T H p O Z W F 2 S V V I Y X Y v c l l s M 2 1 t M G J w a 3 B 5 Z T B t N k F N Y 2 1 n N m k 3 K 0 9 m T X V N T T h R Q 1 J J Q z V w O F R p L 2 w 3 Y U V V d m 1 y e H B P Z X F H c l V D Q 2 Q v d j A 4 Y T h m K z Z t c U R T e n B X T U h G c U w v R 0 F q U T I r T k d Y V n p m R 1 E 1 N T V 6 N V F L Q W V L e X B 5 M n d 1 d m d Q S G w w R m t K N z F B Z H h V V j d F Y n R 2 M E g r d 3 p 5 c 0 l V T 3 U y T 2 Q 1 O H o 1 S W h N N U l E V 2 x j S V d U Y n Y 1 T S 9 T U H J Z Y n B V V m 9 O Z k V 6 U G M x M 0 J 1 b U h k R m F 3 Q W Z i d E 1 E N 2 Z Z Y 1 p w Y 1 d O Y n l i d m 9 r b 3 B Q e n d k T z Z j e k x U Q W h U O T l r Z k d l b i 8 y a z g 1 N G t u d 3 h 2 Z X g x N U 8 w M H J H V m R Z d k d a a G 5 o W T h x W U V y d G 9 I Y U 0 z T z B M Y k 5 U W m E x V k d r a k Z 4 Y l R L d F d T T k 9 i d D N J N n h x Z n R H W U E 4 U H B n d 0 p h V z g w e V B O N 0 0 x a G J I U 3 h V Q z J 1 N E l o b 1 d B a l V D Z 0 x J a j U 1 d z l H Z i 9 M c 0 9 3 b m x F N U R L M W F J V 3 B y S j Z a N l V 5 c 3 J P d 2 t X V 0 x L b 1 U 4 Y X h Z K 2 N Y c V I r N j R G b V Y 5 Q 3 h k Z l V I b T h n Q j h 6 e j J j d S 9 h U 3 Y r V 1 A 3 U H R j W W c y R 2 d B N y t x N 0 x y U E t J U T B U Z z Z q S S t z U U J L S E Z V S S t C c 2 g 1 e E V O W E h r S X h s V k p l Y 0 9 0 S T N X K z V L b D I y W V R 0 M m 9 U Y m R h L 0 J L N z V O T G F z Y 3 d 6 c 1 V Q O E N h b G F m Z k Y z O E p m S U F C K z N D K 2 9 p b 0 F j b 0 t G S D J 5 d l Z y Z T B r d T l t W m t w b m V r W G N h d 2 9 D Q m Z p W V Z L c V d E e j Z O M U s y Y V F T e T B I Y m N R b z F D c V h u M m 9 l T 2 l X d z F h b 2 F v d W Z P S m Z u V X N 0 d T c 2 M H F s d m F n Y V Z q Q T l G V m h V V V d r R F B 5 V F F 0 M k h x M n F G b W E 1 V m o z M k R u a T d 2 M 2 1 L Z l o 2 b i s x Z 0 V T T 2 J G M 0 h 5 c k k 2 L z h x R U h K b V d m R 3 V n W W J N L 1 h 0 a X V 2 N W F Z R z Q w M z J 0 d 1 h P b m V Q b D Z 5 e m Q z T F B Z N 0 J G R G t a O F B E S m 0 z U D B x Z F Q 5 K 2 o v N T h n c G U v c l J t a 0 V 6 K 2 k 3 S 3 d m N n J q c X R F b j F Y S 1 d m d l B q U 1 N D W m l y b 0 R Q c 1 k 2 Q T Z o c n B K W T J j e k p u M D B x T l p 4 U X E 4 c z d V b W 9 s U X V U e E M z V T E 5 Y z h 0 T H V R Z G V r M 1 B W Z z c v Y V d a M l h y R H B D O X d O Z 3 A 4 R m k y S n l q T l k w M W h R N G k 0 c W x I b X h o R l p Z a n R h Y z R x V i t r Z E R k c k J X c U R V V m Y 0 c F o 3 M D F J U E F z L 0 R z e l N J Y V g 2 K 2 R L b m t 2 S 1 A 4 W F J D U G 4 4 c G h N S E 8 0 c G J q R 2 l R Q n B k O D V s d m d X R E t k M k N Z N l V y N U l U d l h 3 N 2 Z z W D d W W k p O M W 9 H c m F i d D B J M F J x c G h E a z M 1 W E t X Y U J 3 Y V V a U k R H Q 0 V l c U N q b T V P c k p X M W 1 T O H B N d n c v V 2 J D O E d 4 O V E x T m o r d W V p N U t p c m x y b X E 1 R H B O O V Z M b H c 1 O X h N a U g z Y k x D S E 4 z e D d z c k c r O W Z 1 d W p S T W Z q R H c x e T F W Z X R z O V h y Y l I 4 O G p N K 2 R u e T l O R E U v Z 1 Y 3 b X A w K z Z F N n h z a z l O d T E z b W 4 5 R 0 N M a j R Y M 0 h Z Y z V w U k x D a l l Z a X l F b G N V V 0 p S W E N u S U V 6 a j N l V 3 p 6 T m Y v O X h r N m t z V z d 2 N 0 h R b l Z B M E s 5 V m t 1 d T Z 6 Z W 9 z S 2 h V c W l V L 2 4 1 O V d p S j F l R l E 5 U k Q 2 T 0 1 u c m h w R z N I N G N 0 M 0 9 1 V l R I S j E 5 U 3 J p M V h V S k F x Z 3 c v d W N H a m t W V k Z u e W N V Z 3 R Y T F N I Q n V S V H Z t a k s v d V Z X d l B z S D M 4 a k 0 4 V T l 5 W D c 2 d 3 B a N k 5 I U n J h e C t W d G J 6 U m V y W m w 0 b T l K d 3 l F Z 0 Z 0 S V p j N T F N Y l J J M D J 4 R 0 1 Y O W p q c H N v K 1 R J d F p z U X B E e m M z a F F C b m x t d 0 d 0 e V p m b z B q O G E 0 c k J p b U Z T b z U v V U l M U 3 p k a 3 l k Y n V o S X V 2 Q U p v W T d V Z j F n Z C 9 r a G V K a V N p d k p t W m J r O F l U W G V 0 W W s x M 3 F i d F o w T V k z e k t 0 S l J n a W E v b 1 V x c y t G S D F Z Z k s x Z S t P Y n Z R W m Q r S n h q Z G Z w T 2 J r M 2 p H M T B h a 2 F i V E R T V 1 Q w e E 9 1 O E V q R 3 Z D e l N 1 Y l g 3 e U p 1 U G 5 0 O F N q a z U z O G h C b 2 Z L T m d V W k 9 u S 1 o w Z k 5 J b T R V b T Q y W X F M U 2 R n M V N 6 R X Q z T U d 2 R G 5 D T E R 2 R 2 p W W k M x N 3 o 1 T 3 M w Y 2 R W R 1 l R N W d k b m o 4 b 1 p T c k R q b l k 4 O X d 4 K z J 4 U j U 5 V X B W e E J R K 2 1 Q Q m t z T 2 h 5 V 2 l 6 R E k 2 O T B P Q m x V V G x 5 V 2 J Q U U 1 v Z T J i Q m J 4 W l h p c E Z x N F F 1 U n F p Z k Z G b 3 M 4 S m 5 2 a W J y V j k y c X Z 5 Z X R m N X p 3 c 2 J r b 0 p E U V N 4 c H V 2 V E x G c D N 3 M 2 x h d V N P M U Y z U 3 Z u d 0 p G b n c 5 c z Z W R D R n U E J S R 2 R k e m x R Q 2 N Y c H l X T W x I R 0 w y V H d u N l M y M F Z D V W l R b 1 M 3 b k J l M l p Q Y W x X Z W l V N V p Z V G V U V k F N W S s r U 0 h m b V F 0 d G x h b D R V Q 2 t h Q T R v S 0 Q x U E Q w V 1 c z Q j V Y c E 9 F S 3 Z Y T 2 0 5 K 3 F 5 U D d J W T Z l Z 3 d k M 1 V E Q m Z 4 T S 8 0 a k Z y U X J h S 1 B j c U N 0 b z R M T G c 2 S V Y w Y l o x c 1 h P Z k N I R n d u U 1 N Z K 0 R R V W N l V 0 h p L 0 l Q c X J U b z d O M n d N K 0 h P W F F h c n l U b 0 l C U G l 3 a j N U T H l X c G 1 S Z U t H K 0 5 F b E U 2 V 2 M y e U 1 i M C t L c G t 0 Y V J z M F F 4 a E J C d 2 4 2 e k V F b i 9 a c E V Z a k h s Z G t E R j c y d n l 4 b 3 c 4 R n h S U j J J W X F o e G Z I b z d W Z W 5 C Z U s z N C 9 j K 1 V j M n B a T T A 1 K 3 o z S E F j b H J W M F V i S n k w c X F X Z k t u Y m 1 S N G 1 o O T d W b V N I d i t Y U W R t b k V Q e n l p R G h L Z U I 3 L 2 V I V 2 1 R R n k v T z F F Q 2 d G e D U z M 1 E r U G w 0 V T g 5 V k M 2 b X Y r O H c y d T d V T 1 p w b G x n N W N K K 0 l M a n B M T 2 p u N D B G Z 2 4 4 Q W x G T j B L M m Z l N l h 6 U F h a R j V Q c m Y r M U V K Y V F 6 S m x H M k V 6 e D Z Z d F h G Q j F 6 d m Q y e X V v R W 5 n N E R 6 a n Z C Y l F w e F B R a C 9 J d y 8 x M D Z v d W 1 J c E l L N X h M Z V Z T Q 0 x y S 2 h t M U p G a G R S e V N B a W s 2 d G h 5 M U g 3 L 3 p I V G R B e l h R W H F X S 1 h z N 3 Y x Q 0 l i W W 5 E Y 1 R s e V N R N V Z U R 1 J y K 2 F w N 3 B h T F c 4 N m t Z T V B J W m p 1 Z X F m N F F U M T N V K 3 d x S n M 5 Y l I 3 O T h h Z 1 d p e W F t N m o x R F A y W U o 4 S k J w V D I z N m Y 0 c U F L b X d M N D d k W l N Z V X N F e F N I T G l 6 T T B T a n l Q N 1 F i d U 1 O T V B L d 2 9 H M G t J c F d W Q X J t W E x B U W N L S 2 J K V G Z 3 Q l N u S n l X Y z V m O D B D d 1 p 1 W X A y Y k R Z M F d V Z k N x O D l J c 2 N Z T E F p S k 9 E U W h C Q V F Z R T R u U 2 t 6 e H d P a X Z K c E t r R l R i N F J C Z T g y Q 2 8 w c 1 d Z V E l n V E 1 n U E p O V F g x Y n J O b S 9 o U U J q M 1 d F K 2 V G R j h F O F V 2 c k F a T E k z d T V l c U o 2 V H N t N 3 l s R 2 V 5 V F c w S E R F S 2 8 0 R m t l Y m V Z e E h h b 0 N z c D d D d X p F Q 1 d C N X R n c 0 I r L z J O V U R P a U Z x R 2 F i b E d M a W d P Z E l B Z 0 J S M D N w c U h n O W 1 i N k p x W m 9 Y O U 5 3 O V Z o a m J r W X F C a V F y a 3 R 3 U 0 R 5 R U J P S H Z F Z j d w O E h E U X p B S E 4 y Y m 0 v Z U F O Y k I y M U V r R 1 V V Y W c 0 R 3 V p e U R t e m 9 4 N z F u M k d r U G 9 K W W R T Q W x 5 c j N D M T B D N m 5 a a G l N Q j l M U i s z b k F E d j F n R 0 l n Z 2 5 w d z d z M D J L b 0 J n R U R 1 V 1 J C Q 1 h j R j I 4 N D Q 0 S W E 1 R m x G d V p q R V F i Q V J I W j R O W E Z E b X B Q U G J M e k 5 h Y V N a T W V N c T Z N Q l R I U C 9 1 Q 2 o r M k R q b n F M T T Z W S V V P V 3 l V e D J Q d U V U R V Z 2 K 0 l h e l F O M j U 0 c X k x N 2 d r R l Z H M X h a d m g 5 S D c y M X Z F R X V J Z X B C R k h Z M D B M R z c w M W J W e S 9 X c T V C a S s r O X R V e H c w K z Z U L z l y R D F Z L 3 N n U j d x O W d T c T k v W H I r T V Z t Z 0 9 I V 0 1 O U k V k U 2 Z I c F h W Y n N 1 S H F p Z V N G Y i 9 u b X p n Z V d H U X B n N H N Z Q W d V U k t 1 S j k y d l B 5 N V l n M m J T d 2 V 5 S E t i M 3 J V W l h a b G t S d z V S d 3 l S T 2 4 y T m Z M N l l z U 3 Q y O F R S W W 9 l T G o 5 c W 5 H a X B N Y n J n T V F t O G V W c E 5 W Z G N 2 d 1 h p T k F p U 3 Z o T F R w N X R 1 R n N J a j B q e C 9 y N 1 V G R W 1 p Y S 9 3 e U d l M 2 V J M k R G U X l r U j N x Y 0 l y S D I 1 Z 0 J C R n J u S z N H d E s 0 T E F R O D l v b X V z b l c y S E h t b E g 2 O H B D U F V h T E l 0 U E x s M l R 5 c V I 0 d y 9 G V H I 5 c i t w O H Q x W W h O M j h y O W E 3 e H l 2 N D l B e j R 0 Z F l U R l V k M n l n d U t i Z n d Q R H l h c n R w N V N Q R l J L a X B u Q 3 k 2 V E 4 y O X g 1 b m 5 H U j F B e X Z Q Y 2 5 v b 0 F 6 T i t Y a 0 U v W F J L e m s y M 1 R Z S D V r Y l d 0 b G Q y c T B z R 2 p H O D J H e n F U N X Z k Y W V K Y T V R W D Z r b i s 4 M l N 5 N 0 p x Q T Y z M 3 Z u M W x m c l A r N E k r V n B 0 T G o w N k J G e k g 0 V E 1 W K 0 J F a m x F M W 1 y V G t Q b X d 0 b V N L O D N 4 e m Z y M 1 R v T 2 l m b H Q y V E x m a k E 0 b W 9 w Z z Z K R V J X T G p X T G 1 S U m F C U 2 Z 0 R 0 F v W l d p S U Z l T U V C M 2 d w N D V s V n l 1 N T J O M X V Q c n R w d 2 5 S N j l z R T l Q T E p 0 V 3 F K R j E y Z F V y O E U v c G R D R 0 Z Y W G R 6 M l l a O V N r N F Y r O D J T Z W V J V m V w e H V N R l h r b z d W b V d v L 2 V V Z V N a a k N o S 3 Y x R z R 5 Z D N V R n V i Q l h P S 2 1 2 K 2 V 5 d H E v T k N Q Q W 9 P Z 1 Z 4 e m h q Z E 9 j T z Q 0 Q T J r M H Z 4 T U k 2 N 2 l J Z U R F O V V K N H V m Y X h K c E Y x W G l j S V h k e W h H Y 3 V s d k x l b F p N M j F q b z Z C Q n V n W l R D c k R Z Z 3 h Q R T N m T G h p N j N l b m Z S Y T R a d H R E a 1 J U b F E y b G 5 z S i 8 x M 3 B v c k 5 4 O X l J R F p 4 W l d 2 Q V V F a j Z J T T h 1 M 0 x 5 N i t 0 M j J I c m c 1 U k l X Z m 5 I M z V T Z W x P R 2 M 0 b W V Z Z H p k W D R D b z h K S T V E W E Z K W E U v S m V F Q k c y T 0 l Q S X d j T 1 h m W l F i W H h T S k J Q K 1 N O M 0 h y T m t 5 R T A 1 Y j J p R S t O e m t T Z F R G e D F v N U 0 0 M m N M N U t L T V c 3 V E 1 p N U x p b W V h d H Y 5 a X l I b D J X M l R 1 M 2 g r Z j E 1 R T R J U m 5 h M 0 d x d W V k Z D M 0 b 1 J r Z 1 g x O V Z U V G I 1 c 3 V u M E d U b 2 d z Y l g 2 N T h t L 2 x p T T V i c H c 5 Z E 1 U T 0 9 H a 3 p u c k 5 B c T h k V 0 o 4 M H E x Z E t z c F R 1 U X l x U 3 l Z T k N S O E R q W V V i Y 1 V F O E g w V F N a N 0 9 T d U J o c H Z 1 b 3 N v Z E s z R D E v V F I x c G F t a D B R c W 5 N Q n h T M n F 1 W m I z U n N 4 K 2 h Y e T E 1 e W x B N E 9 q a m 9 1 d U x J b z V T R l R P M 0 t S e E 5 Q Q m N 6 W T N V W W R 0 R 3 Z B d H J 3 U E 8 r c 3 F k c W E z N j l P a 0 4 0 d z R q U 0 F q d 3 V u R X Y 3 a X l j M 2 Z k a 2 5 u N G t w N 0 Z Z c V R v R U 1 k c H V L V m F O U F Y y U 0 9 Z T 3 p E R T h j Y W p Q U U t i M V R q S z d K Z F Z X e E t U O X o 0 N 0 d q R W c x a W o z V W V i N 2 h x Z T J u d 2 c 1 b U 9 y S W F y U T Y 2 T W 8 2 Z W Q 5 a T l T b G p M b D N t T 1 g 3 O X J l c W 5 j S 2 1 0 R l Z Y Z F o y c G F v U n R I e H p 5 W V B r T 0 4 w V H h x O C 9 i d k s y Z 1 c 4 W T A 5 U 2 0 r Q z d k M E x H S 2 F F V W g 0 S 3 R W N n N z b k R M d 0 0 z T z U w a T h 3 a 1 F j R F h E W W F y R j d C U U N k c E Z u M n B q Z k N s N T Z S Z n F Y Q m J V Z E F 2 d j E y Y j F M M 3 V z N E x 0 K 3 M y a E x t S 0 1 N R T Z r V 1 Z t M k h y T m 1 B S 2 N z O G 5 n Y 3 R Y S l N K V D h Z M m l E a V E 1 a k d Q Y V E v R 0 l N V D N o T X Q y O X N N O E p F W G R x M 3 J Z c n M w c k 5 6 T l p L Z z N 5 N X N G V C t C S 3 d x d W k 1 U 0 t t Q j M 0 Z l g y c k d j V S 9 6 S 1 E x Q W 5 G d E 9 t d 3 N j Y 3 E x a U 9 h M j M w W E h u Y l F i Y n h m b 2 8 x d 3 F y c E J a a T V C a D l q Z G N F T E d U V 2 J T W H U 1 V H E 5 R G g z d k R I a j d N d X V U Z 1 V M a T R V M z R u b U N 5 d j d H U z A 2 Q l F p a 3 l s V G p a V 3 p j Y m F t Q m k 3 R W V 2 a V V Q N W h T V n h 1 T 0 5 U M G N 0 Y j R a Y 2 0 z V 3 Z T U V l H Z 0 4 1 S j c v a T V I a k J k Z H k r K 0 9 P d 3 g v Q m d C d G J t c W 4 w M 2 N i Q z Y y T 2 5 y T X N y Y k V G c S 9 Q Q m 9 a L 3 B Y Q X N Y M l U 3 W j l U N 2 0 0 Z V V O Y m h k e F V 4 Y 0 h I Q U 9 K Z U F w M W J j Q 3 p q c 0 1 s M T J a Z U x J V H Z m N T F L Q U 5 O S l A 2 b 3 V K d k l y U G t M d l B j b U J Q b D N l R F N t b m d z e F d m b n h G Z H Z W T m x i W W l Y U D N v U 1 F x a 3 M 5 b z N Q Q j J 6 T W E v b m w 0 Z U c x e k R n Q l R y b V N t d H Z a S m Z z b G V T Q 0 w w U 1 R 1 e U x t T 1 l i e E h a N k p j R V d S a 2 h 3 T k d p Q 2 V S Z H Z H a F J h S 2 9 H T i 9 o Y k t t d D A 4 O G h l Q T R l L 0 p 1 c l d O V z d i M j Z E M X B N K z M v Z l R t a k 5 3 Y n l Y T 1 h k K 1 N Z b z J i e E J n Z k 1 Y a 1 Y r Y T V I M T h G b k h T V G 1 m M E N I V U p o a l o r a 1 Z W c V Y z d E 9 E d 0 p E K z F X W E 1 s c n R Y a F B R R U F a e G 9 k Z D Z w M T h N O G d P d n E w Z m k r Y 1 M y c j k r d G J G T H R C a j d m d U Z H Z n F w Q n l R Y z l l R 2 Z C c k 4 x e V g x Y y 9 M a W J s Z E 8 w W k c v T G l u V T N i d U x O S E Z Q a n Y 0 S j J x V n o 0 O H k 3 U U 1 S R i t H N C t x d T J h W G 8 y N m k r d S 8 r Z W g r a k V u N X B l M X R r Q m d S R U t Z W C t s e G d v Q n d B V T R m d n h o a k d s a 0 5 O T 3 h y R k R M e k h X d m M 5 T G U r Z E h i c 1 h V d U Q 2 O U l y M D B I R k h t R T I 5 d k N B e F E r c 3 d h U 3 R k c 2 J 5 V E 5 r M 2 t 2 e F d Q W k J m T X l U U 1 l 1 d 0 l n a m 9 w W k Z t M m V U M V F 0 O G o y c l p 1 M E 1 0 e n l 4 Z X J h b V Q r c G p 4 S T g r Z 0 9 t M F V E c X d a Y W p 3 d 2 s v Q l h s M j h U U F h a R 2 t L M l Y 1 d n J B a E p z R 0 d y e V J z T k p 1 M 2 5 m Z 2 Z U W n h w T k p 2 Y k c v Y l Q w e n F L c X F J b 3 J U c W w 1 c W x E V U d O T 0 t Z b 2 F Z N T V T V l M x S l V U V 2 x w c H k y a H R a U U 5 i Z W 0 x Q k J C a E N v e F J w U V l U a m 1 x a E d o a l R F e U 5 N Y U V J S W 5 u O T M 3 W G V 0 Z D d 2 e j l y M 1 h 0 Z C s 5 c j Z 1 M z R m N y 9 s W X N u d E o v R G 4 1 T 0 Z o N F M r T E V 6 b C 9 a O S t 0 d U U 5 a 3 V s N E Z y Z 0 d M N T V S M G p B e m M y Z j F C O V F H b l B G N k Z S R G 0 3 S j A 3 e E M y O H g v Z 3 I 3 O G F 0 e l I z L 2 1 x T z R G e V k w S 3 p J T l N W c k J Q a 2 N h d U Z k N 0 F U U 2 J L e E 5 n M D d u Y n c v T 0 5 G T F Z q T V F j Q 2 4 z Q k p 4 T 3 F r c k p W Q m p V e E 5 1 V 0 l 4 d X R 1 O F g 2 U 1 Z t S 2 E v a 2 Z G c 2 t p Z 2 o 3 S G 5 1 Q 0 5 k M H o 5 b m N k Z 3 N k V H p H R X k x c G s r d n p 1 a X d a L 0 x M Z k J 6 c W E 5 Z V g r S j l H W H F m N k s x a D V u R n F V K z k 0 Q 3 p m U j N z c y s v V E Z 2 W l Y 5 O W 1 H d G Z E M 0 F S R U l L U z B y Z F Q 4 N X B u a G E 2 T n k 2 c G l k R F R T Z n Z C b k E x U l B N R G F o b 2 V N U S 9 C a l J u b z h Q U U l C K 3 p s U H l I c n l I W k h l e F R a Z U Z t a k U 3 Z X N H e G x O S 0 o 0 M W w x R D R j d S 9 F c D c 1 Y y 8 0 U E F B W m E 5 V 3 E x Z z J u O F R K N W F p T l F Y Y 2 9 m e D d z a z V O Z U 8 w O W h n R E d Y L 2 F 0 c W Z x U 0 F T S G o y d X J z U z V B R 0 V 2 d m 9 u d D d S Y l E 3 e U c 1 N E x x Q 0 c 0 a D Z C U G 1 4 b 3 J H M F c 1 U G 0 v V 1 V k U z U 5 Z F V 1 d n J S c 2 F D T j B v S H h 1 M U I 2 c D V u T m g 5 O G o 1 U n V H e X J x W G 4 2 R k s 4 R D F q V U 5 s Z l p U R j F y N T Q y W j U z c j A x R H V V W k h u M l I 4 c D F s S V B 0 U 1 F M a T V N U k 9 L Z X J k Z l k 3 d k Z 1 Z 2 9 T c l V J a H F W U T Z C N m Z Z M 0 g w L 2 V m U 0 9 z M T N q b H p R e U x 6 b G 1 i N m l Q W F k 4 V H V q Z z Z M a j g 2 Q W Z W N 1 F r T 2 Z 6 U G p a a G R D Q m p G W G p N U U Z K K 0 s 5 U 2 9 l c V o r R D Z j N T A 5 d 1 N u Z U o v Q W t X V k p l V H h S d k R 5 S 0 J 3 e i 9 C Z H F O Y W 1 4 U G R j M H N x V m g 3 Z n h Z K 2 g 2 M X N Z d W M x Y X F j S m V L e k 5 u b U p y S k J w c n k z U U V I U j F z V 0 I y S 3 h Y T U F W Z F J O T 1 p 6 R G 9 k N F V s W T V p U 1 I 1 U 0 N w S F g 2 Y l Z M T X U v S 1 h N d V p s e n Z r V E 5 G Z 0 N 6 Q l N p V k 4 4 c n h x W n g 4 U G 1 Z d j Q 5 T k h F R 2 R m Z D J J T m J u T D B F e k 1 z a H V W N m Z H K 1 B v Y l Z X U H J N N k l 2 U H I z M V B J V F J y d l M x d V M 4 a G 9 r Y m d 1 e j J E V E N O W m 1 p M D h t T 2 R 0 c 2 V W R V d q U X Q 0 N V J E S E c w Y y t O a z h F c k k 2 Q 2 o z b k t 1 c 0 l V N 1 N v V 2 V F V z F m V 1 B B a T J H U i t t W k 9 0 M 3 h P S X M 1 S 3 N r V 1 p J Q 2 9 O a G p q T k J W Q 1 Y y e j c 1 b H N B e m l U W m p P L 3 B j Z 0 R E Y k l N b X V 2 c G d T S 0 R V e j d 6 U V N O M U x 1 M 3 B H M z k w S U k w c 0 4 1 b G N 4 M j V n S m V 5 c 3 V r d T g 5 K 0 F W R 0 V h T 2 J y V 2 d 3 U 0 R V M l V T V V d J Y 1 F I S F V K R U t F Z z d I U 2 h 6 d m c x a k F C U 1 F T L 3 R K R H B E V n U 4 c 0 p u V E J t R U Z N e H h W T W l Q U j U 2 Z F o 5 W W x z O E 5 E c W J 1 S E Y z O F F h M m R a b i 9 Y T k V r M G l B N F h X Z G 9 a K 2 Z L c k h F N 1 Q z S W w 5 K 2 9 5 e j l v c m o r U G V F e U l U c 2 p u a j M 1 Y y 9 L S 1 V F a j R O V n V O R 1 o 0 c n F K e E 1 M V j B m O E 9 W c E R X V F p r a F h D d U t o M n Z 5 Y l R 1 b W s 2 M C t M M k 5 P S E 5 S Y 2 J i O T c 5 U G J t U H Z t d H M r c z E y N G R R U W J r S 0 I 1 c D E r e U h 6 N l d o Q X Z v M F Z Y L 1 Y x Q X R n N j N O N 0 1 v R n l K S 1 c 5 T m M 4 a k w w c 3 d Z d X p o Z X F v b k V I S k o r R U M 5 N D N H e n p 5 M W J n W D F X Q 3 Z h d n B Y V U N B T m R G b X N o Z E 5 Z M 2 l 5 T 0 V E Q U t x d i 8 1 R j h w R n d j Z m 5 j V y s 2 Z n Q w W G Z W W m p L c T B j N l d v b V R G W n h K d i 8 x M 0 J P K 2 h z c 0 p x T G 1 0 O F B m T E d M b X J j N 2 U z Y T F s V 2 9 5 W T V U b D N 1 d U E x T U p H T U l K L 0 x 2 c y t w K 0 s 1 N 0 N 3 N V Z l d n d h S m 5 m U W F m b m o z T C 9 k N l E 3 Y X Z 4 Q 0 9 0 Z 2 o x S j F 6 S H h E W j F U T 0 0 3 a U E v a l p 5 d W V Y W l d 6 d n N w T 0 R o M G M 5 c W k y N m x p U T l G V k t 3 d T N h a k 1 s d 3 h j Z E 1 v d 3 F j e m x H O V d k Z S 9 m S F N T S X d a U E N p M z l V N z R Y N F h 6 e F V q W H g r R n N q R z V R M T d B c 2 F 5 Q U N w e j F M U X h 3 e H h x S 0 p l V H F Q U m p M e k h i U G p N R n F O V m l i V H V 1 d m t h d D c 4 c U t j a X p B Z X N l b U 9 u e H J H c 0 d k M l h S N l J P V 1 N C U V F R d V l P O G R W Q 3 E y U H l Q a 1 V 2 M 3 p Y Y j B F T E c 2 b m N O S m d F R G J v c i t I e k 1 Q L 0 N 0 T l l a Z 3 p E M m 0 y R 1 d T e T R y e T R Q e E Z u T 1 J Q b k 5 s a E I y c D l I M 2 5 m Z k F E e m x j R 2 9 x Z m Z i e X h z S k N U a 2 N T d 2 F X a X c 4 K 3 R E T C t G e k d o L 1 d G V H g y d D h k W l h 4 Y m Z M b z k 1 W U 9 l M m Z k R 0 Q 1 T W I w M 2 U 1 M z F w b V F h O D N y Y U V m e m V M S D d L N U c z U z h V L 0 E v R G J m N n k 3 e F d n M U V 2 V W p h N l l n N z d B b G s v a U h m b k 5 m V H J C Z T d Q Z 2 x Y N 2 J u O H A 2 T j I 4 N T Z F M 1 Z l M W Z M L 0 V V c j B x b j B 0 a l R u Z H B W T 1 h x M m d K M C 9 H N G p l a k F w S i t v N m V Q Z D d W c k d z W F p F Z U Z M a k l j O W 4 5 Y z l Y Q V F z b X J u d H N E Z G d r e E l 2 b U 9 y V D R l b 2 5 y U G d 1 R E p q a X E x N 3 J l Z T N D b X Q 3 S 3 V 1 b W N w W k h 0 U 3 p 0 O F N n K 0 R z L 2 J u M l U 1 Q U o w c F R 0 b H R 1 b H V X W n J l U i t Z M F B R U V N 1 c j l I c F J E b k V P d U J Z S z h K Z 2 d x c n p 5 d T Z o M G E 2 S z h M V 1 p U V 2 o 2 V E 9 Y U n p V Y V Z h T l R C U F U 1 d 3 J C W H R h T G 9 n T U V 5 a S 9 z R z l o Z z M 4 O H B K T D l 0 Q U Z H U m F F U m t z U D l 1 S j d m Y n N F d n d Q c H R J Z k l t S X J O U n h z V 0 w 2 U y t W Z V l H e m F v T E h H S m N y L 2 0 x R H Z Q M 3 Z P T U Z 2 K 2 x 0 S 3 Z P O W x x T W p k U 3 l B V X h i N E 8 x d G N z b W F l e l l O O W U v O H N K T 1 h L Z l p T Z G p G a H Z l Y W 5 p U 2 c v Z X p V L 3 Z U R S t Q N H h P V G 5 2 M H N X S 2 V 2 M 1 p B W G J t e T F k e T Z N Z m p E c l g 0 a m 5 3 a 0 d p T V F G M U x t Q k F U Z C 8 r K 3 l I W V F Q U 0 l S O W x h a E U 1 Z n J h e k h G N V g 5 Z l c y U m 9 U R X h R T H N P b 2 1 k S G J p S D h K Q U 1 Q Z H R w a D d q b j d F a X M r N T Q r a V B J c z N o M E t J b m Z W W W 5 N U D d s c j N S R H l D S j B 6 b C 9 x S j Z o e l d y T H d P V k Z 1 U X N 6 N V h X O D d 1 S z h Q a G F W Q W R r Q 2 8 2 c 2 F O L z R z K 1 h 0 a U t Y W D V D Z F l l N E Y v c 0 R y M n R 0 d H B I U W 5 4 e U h O Z X Q w O G Z M V F N S V E E y Z 0 k z Z m Z r a 3 N V e X Z 3 S F h E e U h 6 V G F L N 2 h w e k N z a 0 p 1 O D l J a 2 I 1 R 0 Q x d G R i b m h 2 M l R x M X B Y c D F P S k N u Y 1 g v O X I 2 d H c w U T E 4 N X R W d m p y a 1 c x T 0 5 R S E s 4 W E 5 V U F J Z c V V 0 Y T h z d W l j S 3 Z K S z N S M 0 5 J K 0 l X N l p D d U 1 i U m U 2 Q 0 g x e k V Q T z J S c E U y N 2 c v d m 5 F T j d J Z 1 J R T E l D W E F R a 2 V j M U Z n R z c 4 L 1 h y Q j V a c W E z T i 8 5 V 2 x G Z m 1 v d H Z C O E p t N G U z d W U r R 3 h F U z l U d G d i U 1 R 2 M n N L U i t j b 0 4 v O U w v M j V 3 d E p w S m x Y Y j Z X Z z J W S m 5 N L y 9 h Z G g 1 R E k y Z 2 N i R V l V e G p X R T J h b G 5 W R X p T Y S 8 z Z 0 R h a j d S d m J S M T N B e l d Q c k Q 5 c 2 R t T H h X M D B Z c k E w d E t E a U V C b 1 l L R F J P b W V y M X J U U m V 4 c l I 3 a 1 F B V l l C c l k 2 a T J l V k 1 1 Q n l j Z V B r T U E 5 R l h 0 Z F N X W k 1 2 a 3 F T M 0 J C Q 0 F G S D Q 2 a T N Z R E x W Z 1 h y a n g y W W h t c 0 E 2 T z R l b U J n W V h B N z N C Y m Z Y d D N s W X V I Z n Z 6 d E I 5 S W V h c 1 Y x Z n o 4 b j h m S 0 p R d 2 1 1 W n B 2 R W 1 Q c E 1 i W G U y Y y 9 6 S 1 Z n O V B W M 2 5 2 O W 1 W b G l W d z V 2 Z F I 4 d n p Z M j F 0 Q 1 I w d m d 0 Y k p I c V p O M G U x V 1 B 6 O W F w V F U 4 U j Z i a G t I L 0 N K Y 3 l i e U R 1 Y i 9 5 Z 3 J J R 3 Z o R F Y w R T R Y R U 5 V U 3 N X Q k J n e X h K V H I x e E 4 2 Q W Z 5 N W M 5 N H J 3 c U 4 5 a m x L W H Z M W T B m a V Y 1 Z E 9 s N m t K Y X N S a E M v Y 2 R E U l B Z W E x X U G g z b E U z W X R P W D J T N V R O K 1 M x S 0 R s b 1 R X b H F s O H h v c k 5 a S V R Q R U 9 5 R D B u e m R o c 3 B F d W N D U X V R W E g 0 U T R m a U p o W D J O c 3 l r c V N V R H F 2 c T N T W F B x R n N q T D Z K e V R 1 Z j Z 4 N T F y R m F 4 N k M 3 R D h O Z G V 6 O U h M c m t h T G V T d G l m M l d 3 V G F M W G p W Y T I r e m 1 u Y z J m M n B 6 W F l S c 1 Z D e G Z U U z R y N W R L c T R J Z E l j Y 2 l B L z B C V 2 E 1 b W 5 N Q k l s V z F t N D J U M j R K R F d k N 0 R Q c U p X N n N s U m N U V m F 5 b U h 0 N 3 h 0 a j N m d n Z q T X R 2 a V J B Z H h z S z J N Y T Z U V X g w O W x p a 2 h G Y l V s S 0 l 0 b z Z T N l F u e l l U N m d 4 d W Z Y O W F R K z Y 5 b k V 0 e W d M W j J C a D F 6 e k V M O G Y w a m Z v S k V j N n p 2 U z d 5 Y U N F c F l X Y 2 J x Y m Y y V W V l c E J R V F J N U z F y M 3 B 1 N C t L b 2 p T R D Z v R E h E R U l U T l B T d E 4 4 Z H R Z N D h p V m k x R z h H N 2 x K b z l w N l l L d U s r S X V B b 0 w v S F V p O G V R S X M 4 d F o v b m 5 4 S m Z v a H d C T D Z Y d V R U N 0 g 1 e G l G Y k R 4 N E 5 T b n h P Z k N 6 V U N h c D V N N 3 V P T k N 0 M W l y b n h S d 2 E x K 3 B u T z V v Y l N M a 0 R C T y t N S n J w T 1 k 1 U 2 N T a j B s S F l E Q l p 4 M k Z 0 U G h m d 2 Z G b z U y e j l x b 2 Q r K 1 d W U 1 V m L 0 l i V 2 d 3 T E t r M E V J Z i t S M D Q 2 Z G x T a 1 N z N D h 5 V U c z T V B S W V A v S k d P N n p C c m s y c 1 R K b z F z S W x 6 Z W x k b T F j U H Z D Y l M 4 U 0 l I a n B 4 T G V i M m h Q N D h 6 R E 1 1 S 0 5 w d U U 0 d 3 Z V N E U y c G U x a i 9 L Y y 9 1 Y z J P Q W 8 3 U m J q T W 5 E R V R l U E N S T E l y K 0 1 r a 2 F D W V F w T X U 3 a X k z e G Z q S D Z U S W h Q U k F o Y i 9 n M 1 N E S k h Z O F J B V S t k T m p E N 0 t m M i 9 Q M m Q y N 2 5 k b m J h Q V h i N F F 4 M 2 p t d m d W S 0 0 5 M U 1 W c X R h S l g y N F d F Q W 5 U M n h 4 N 3 V G R m t S N H k 0 M X R i W T J O N 0 5 N e T J I a 3 Z W M j d T V z h 2 U 2 t B Y 2 I v S k Z U U F J x N V l R a m F i T j B m Q k 4 0 K 0 d i K 0 x u Q m F l K 0 9 1 d S t S N j h N T G J Q d k V 3 b U 8 w T m 1 l c 3 N n Z W Z V e l d R a k V V W i 9 z c G J 0 U H h 5 U j c 2 T E 9 P Q 2 J N R X l a K 0 l Q T 0 N D L 2 d j c U 5 G b 2 U z N k s 5 Y U R m Q X R l U W Z H Z y 8 0 U j F v Y 2 8 r M F V M e E N Y U y t 0 Z j d F b T J E W j B O V k l j S T J N d E Z T N l h W S 3 l S W n Z r V V p W b C t S Y n Z T e j l J Z T g 3 c E V h a T l O M X p t M X p M d j h X V 2 N F V k t V a F J 5 L 3 N 3 Y U p E M E 0 w K 2 5 L b U I 2 U 1 Y 1 U k k w T n l 2 S l c x W E Z j Z n Z U d F J w b F k w a U J H W V o 2 W G g 5 Z E s 1 b 3 l o Y W M z b H l 3 N D F s R E x y c m F Q Y j F O L 2 s z e G o 5 U 2 F R W X Z N e U M v R m V h W D B 2 a X d Z U X A 1 T 3 l r R z M x a 0 1 E S j B H V 0 t R M z R j N X N 5 V m Z u c 3 V j O H U 3 Y j F V N T R N a l R n M X J Y O G I x b k V Y b S t j N U 1 p Y T R y Z 1 d R d G c v e X Z s R F F N R G p T a S t v M 3 R z N j l J O G Z I c T R y b 2 l r Z U F 2 U k 5 q U 0 R a N X N U U m c 0 V 1 V h S 3 N Q V j E y R E h z c 3 F l V n R j U T J j R 0 t s b 3 h 5 Q V h W M W x R R U R 6 M V N R a X F u d D M z R j N T W W R W d X I v R 1 d Z Y z R O U F F u c i 9 o O G N M U E 4 5 S 3 d x W G o 3 c m p n b i 9 Q R E 8 w e F R U R H d Z O W N z T T R 5 R m 1 X U j Q 5 Z W x I L 2 N s Y U 1 Q N n V I c l l 1 W G p n U l d r Y 0 s r T G N 3 U U 1 T a j F 0 Z V Z M c i t Y V F l r V W 1 2 N W l t a T Z 4 Z 1 Y 1 e k h w M H Z R R z R r U T Q 5 U G 9 2 e T J O e U V P R j U r Z H V G T j A 2 W T R k T m 9 E Z G Y y K z U r Y X N 2 M U R P M 2 N S T m Z i c G l v M W h I O U V X U 2 p Z Y U 5 h U n d s M 3 A 5 S H d l N C 9 3 a E t M e l E 3 c z h N R 1 V r Y 0 x R a m t y V D R x c U d U b 3 Y w V k Q r N C 9 p c W J S T n p 5 N 3 h O d z F m M l R L M j N 1 S W 9 a Z E R 3 K 2 1 t c W 9 0 M n B E S n B t U G h 5 d n F J V j V U U 1 h Y c i 9 G T l F x V X U 3 a k 5 X b 0 d H Z X B u M D F m L 0 l O U m 1 i Q m J o U U 1 I T W V W b G l 2 R n N D U E 0 0 R E F u R l N 5 S C t r Y m x I W V B U M 2 F E T 1 J Q W W h U O E x O T E 1 D U l B S V U V z V 3 V m M V R s a G p S L 0 h w c E Y 2 a H N 3 R V R w S m 1 m e i t 0 L z V Y N i t L Q U F U T k Z Z b 2 N C M n Y r R n g 4 Y T M w Z m V Y S X l S c F l w R V g 4 Y 2 N T N 0 V m Z V Z j Y m 1 Q a 3 B X b W x R Z W N k e F R r a U x I V n F n U m Z N a 1 R N N n h y N U N L N 0 w x S k N t T X o y Z H k 2 T D J w d X h O N W t S R V R P b E Z O d V J x b E N r N 2 l U U k 5 m b W J 2 V H l 3 e j B G e X R W Y V N F N 1 Z t Q 0 F 6 N k Y x e k l V V T J 4 R T F V d m N i Z F N 4 N n Q z Q 2 d N a E N Z e U J S S 1 d 2 Z E p Y R m x 4 a z h V M X R u d z R z M n M z S 0 d l S U g 1 M j B X R j F r d W R y M T J S T 2 R F L 2 l y S G p 3 K 1 l 5 T W p a b l Z D d W M r U j N t c 2 p T T 3 B 4 N n V 2 L 0 9 m W T V i U D Z y Q l B R T n h Y S F Z s U F h 6 c l l w c k t x R k p K Z U d l c V Q 1 M T N r Q k R r U T k 4 c l l 6 U D J J a y t o c n E 2 Y k p r c l Z Z c T F V Q 1 Z u W m F V K 3 B Q S T Z p R 1 Z G d D A z M G J x Y U F C S G U 0 Q U t G S l Z 1 Y 1 h r Q 2 c r c 2 h S T z Z u M U g x O D Z D U z h 4 e F B 0 U W c v N l I 0 c m x 6 L 0 1 S e E t p K 1 l D Z U d O Y 2 1 Z N z V P a 2 x x S H p 0 d z Q r c m h C Z X V p Z H E z N W Z Z U G d a c n h y N 2 N o V l d 3 d E d a S y t R Q 0 t 1 Z F N K Y m F t Z T F D d k N t V z R J e S t z b T l O d V R j e C s r V W d v b 3 F u b z d 4 Q i 9 T V 0 V u c C t l M m 5 n R X N l N G c r N l p k Y m Z v O E J w e D B D N V R 5 c z N i O F V Y b k R S W m p a N E 1 S R W R D T V R a b V N a U T N r O X R o Z m d M N 2 V O Y 2 F O c W Z j Z 2 E 5 e G d q W E d O b k l N e j F N M k 5 x b 2 x u V T M v d V A w Y m 8 1 Z k p P M V B 6 U j N D T z M x M D Z P M n J P S k h V b E 8 w T 0 t F Q i 8 3 c 3 E 1 Z 3 A y Z j B J V T N T c 2 t V e l p z M E N C N z J 1 Z 3 l Y c H M 1 Z U 9 w Y 2 d l d G Z C V j l 1 R 0 t 1 U F l N d G E w a X J l d 3 N w Y l l D K 2 J q Y n p H L z N 1 M k 5 a Y W 1 U S 1 c r d 2 R p c T I y T z l z Z n h h e X V C K 2 g z a H Y 4 Y m Z T N D J n V l l K b U V z d F V x V U t W d H k z S W s 3 N n F 2 U T h 3 S z B r K 2 M 2 b D B o b F h P U H J P W H Y w U D B B T T l M a j B 2 V k F k L z U x c 2 Z h M W h T b 2 4 1 N m V w Q k t 4 S 3 V M S n h q Y n J L d F N v K 1 l 6 R V Z 5 O W o v T X N Y d G V p M U Z U b 2 9 G b 3 J J e n V x K 2 I r Z j M 3 N 1 N 6 W m I v a k s 2 N l V H a G F E T 3 Z P V U p 0 Z 3 F 4 b n Y v R W d 3 V 0 F q d m I z Y j E v d U 4 1 e H l z c k 8 5 b X V E a 1 d R e T R j T k x J a G Z N U k F l Y k V k c 0 Q 2 R 2 l Z c k 9 P d U g v W T g 0 T z h z T E k y d G 1 L O W M 3 U 0 k z Q l E w R X d p c z V T e U Y 1 U X p W a H I 3 S 1 F Y a H R L U G h F K 1 l r e l F J L 1 R V V 3 g w e G d 3 Z n l H O W x O S 0 V L S E 5 F c m t B e W 0 1 K 3 F Q b F R r b l p P T 0 k w b m N S d z F N K 1 B 1 W m x V V j h P b m V o Q W d 3 N z J u b H M x a 1 E y N F h s V k 1 x K 3 k x a k N V d T h h b k d U S 1 V M Z W E w S 2 c 4 S m 9 n b 3 l S S D R K Y l d F Z z F I Y l p k W U N w Y z Y z a k 9 Q U 0 h z M 0 1 t N l J Z a l N t O D d D W j Z q c 3 d W Z j V 1 N G Q 2 M C 8 4 T D V 2 Z m V J b V B m Z 2 N Q V 3 R W d k g 1 e U V w W S 9 u T F N Z T 0 9 l S j J u M T l B S j B X Z V R j c 1 l x N E N i U X Z D K 0 J t M m Z i M H h W Z k I 4 Y l N I W k R V d D F J M 3 V F c U l t d 3 Z 4 N W E 5 Q j h 6 N E 1 r W W N k Y n c v T E J B a k E z e l d 4 N 0 d u O E R E O U c 0 d T l k Q m t 5 M G 8 0 U z V s O W J G S i 8 5 d G 5 O Y 0 R P K 0 5 0 e W h m c 3 B r Y V Z L Z F h C V z Z 5 N U 5 w R l h 1 T D R w N z l J d l l K U W F S M 2 p I a m Z D V 3 B m c k N o c 2 t 3 Q U t O Q W p 6 a 1 h T c 1 M 5 a T l E a F B V N H J H Z D F J V E p o R X p 1 M V p a b U 9 U c H N O V W d o S F Z C d i 9 v d E 5 j K 3 N Y T k V a R k V m c U t 2 W F F k e T h 5 R j d C M 2 I r c 0 J a M l I w R l Q w T 1 c z S T F W d E Q y L 1 Y 4 T 0 R x V n h B R X Y 3 N l I x W W 9 r Y z Y 0 N m N K V V p N d E d p Z W Y 0 Q n R D Q 3 B h M F p k Z D d N d C t n R j F F S m t X b l J O O D J 1 T n h m Y U o 1 c 0 R X M W 5 3 T D R M c k t S c X l s W D F N Y k x s R W h O Y n B H d k N s W E 8 0 T H N y U D A w W U R l a W l U R k o r V U V o Q 2 5 a M G x B c 3 J 1 V 0 k v d n Z 3 a E F I K 1 F B R W l U a X o v O V R z b H g v K z h h L 1 h S K z Z L T 2 p v R k x X a T N s W D l U K 3 h H a F V I Z W 9 o d U 9 m W D R y L 0 k v O E p 5 Q j Z J S m h Q c y 9 W T i t V O V g 3 c k V P Z 2 o x c H d i O W w z N U 1 O Z D R X a T V J c 3 F L U E Z H a W F 4 b k c v V j N H U H l u M 1 Z 5 b k V J c E R 3 Z 1 h h M W h x Z U R Z d n V 5 W m 5 2 Y 3 h H S 1 E v d m F k a D d q Z 2 J G N 1 Y w T j c 2 S 1 d K S V V 1 b E t s R V d C W m V L b m 1 W c m 5 X c n N Z c m k 2 b T h X c E h M Z G F x L 3 V n O D Z q M m x x N z d H M F d r b 1 E 2 L y 9 Y Q 3 l X L 1 J R a 3 Y r d G F x b 3 N p a D Z i S 3 d F V z Z h a k N J O W R y O X V u N z B O M j F G Y 0 V 1 U U J S Y T N Q U y t o N H l v e V d M T 2 J l O T d 6 S 2 Z 6 a j Z Q M k s x b G Z X Q V E r M m N 1 c 3 E 1 V H J W V y 9 q T E l p b G 9 t e i 9 F Y l h 2 S 0 R l V j B h M W p x e m N n O C t 4 d 1 B O b l V U U k R P Z H Z t U E d 1 b W M 1 T H Z u N m w 3 c z J m Q 1 h 1 T X V s T m U z R U Z v Y n g 3 U X V y T m Z W S 0 d n M 2 4 0 c 2 p R Z 1 h U d 0 E 2 N 2 5 Y a D J X Z y t 5 V 0 F p V U U z T 0 N x Y m 9 i e F l J Z F d z V U V N S T A 2 N T R j V G l q W E p R U W E 2 M U 9 B L z R i e k d I Y 3 d v K 0 N w M U 9 W N z l D a U 0 5 S F E r c F l 2 W G J q e H F Z e m 0 x S y t V Z m x w U X F s Q U l X a 2 Z n N V N I M U F N b D l M U l h u R D R m K 0 V Y Q 2 h 6 S U 5 Z R 0 U 5 c G M z e j Z T b 0 R D c y 8 4 a l N O T D l i W D d Q S 3 B u b k I x V j d u W l k z c 0 9 a U V p V c 1 V m c i 9 Z Q i 9 j M V N 4 Y 0 k 2 c z d 2 a n h y T X N S b 3 h l R z N p N T B 5 V n Z h c j d E M k 9 K b E p 1 N U x R K 3 d E b V V B S V d 0 a D h B b G l W V 1 N S V l R p a D d i N U V R b G k v b E l X R E p R b 0 t p U X B l d 3 J R d z Z n S W h n W H d Q U G t x S E l D b l V B N E V U N X N 4 T T l L T 2 p M U 1 B J d l Q 0 d 0 s 2 U E x r Q X F G K 2 Z n V E x q W k 9 v T 3 c 3 Y k h t d 3 Z Z Y y t X S m R l T U N 6 Z z R 6 R 2 4 2 O W M x Y 2 t h c 1 o v W H h X c z h S N E t x Z j d L a k 4 3 T m F M b m 1 u M 0 k y b z V L Z W 0 4 S V A y N D J J Y k x h d E V n d 2 x S c F V q Z l V n b j R j O G J o e U l H W U x G U H Z W d z F r W E V q a U U 5 S l J F M i t B U G U 2 W k l J T V M 0 Q 2 F p S n p E Z U V C T z k v c U d n d n F D M C 9 X U 2 t q Z U N E Y 3 h w b l R 5 L 1 l N O G 8 5 e m l 5 a E p F Q z Y w Q 0 h U U W R T S X Z w c z I 3 O W g w c z d C b X B h Q m N U U G R u S W 1 k T l I x a G x t c H l E N V h S M k F L U 1 d M K 3 V S Y W R T b G U 5 b n h V T 2 Q 3 T U k 4 c D B L V k I 2 N V h U O G E 3 c D R R V T Z Y W l h W N H c 1 Z H Q 3 c V h U Q l N 2 d i 9 w U j Z w V G t P c V h h c m l u Z 3 B 5 a 3 Z m b W w v U 0 k x M W N X c U N 4 Q k F t U W 8 y Z W 9 5 K 0 h X c F Q 0 T 1 N 5 T V p u S n h I R U J M e n M 0 N D Z x a 2 J r U U R j L z R T U z Q 2 b T g 1 d l Z y W n J P Q 2 p s V 3 p l d 0 l S Y m p B Q W x r e G 5 C T 2 9 3 e S t h O D c w e n R P c 0 1 j W D N Z d V d F W j Y 3 a k 5 t b F g z d C s z U E Z E S 0 h h U j F w N 2 F j M 2 R u U n B y d 1 p 4 c j d G d G R 6 N U x Y b l h K N G R B T E 9 I e k l 1 Z W Q 0 d W F x Z m J q R X F y R H V k d 2 t H K 3 o 5 b H Z q U F R p U m h Y d k 1 u N U x W W l R R V m 1 G d V l Z Z U x Z d y 9 i O G x X b D l X Y T d K N l R 1 N W M 4 b W F H W W V 1 a l F 5 d l l v T 3 Z k e j Z m Y S t 0 M V l M b V B z a n d Q U n c z d U x U Y n l X d D B 5 U n h s Z 3 J u R H V a W E t m b k p V W G x i c 0 p j d z J S U F d H a T Z j S X N K T F h a c U h D O E h 5 d m l L W G V 4 Y k V Z L 2 R N a z l i R G J F V U h 5 c l d P Q n B l a z c 3 V j M r c E d M c H A 0 b l h 3 V l h 1 S X R s R 0 d M U H J P W l p B N k V D Y T J Y S 0 I y Z m V u Z G U 3 b l Y 1 c X F R b T N z Q z h 2 Z 1 R Z d m R C T 1 c y a 1 R y T z V 6 b V U 4 M X N a c 1 F 1 T 2 I 3 V W R R c E p 6 K 0 d q W G 1 M Q 1 R n e W 8 1 O H N Z c E Z U b n o 3 b z d a U 3 Q v Q W V L S F h 2 R 3 h 4 d W Q w N j c y S 1 J v K 0 p P b V p Q c 3 U 4 d G N 3 R T F w U z l C Y y 9 T e n V O U m Z 3 d 1 h 6 M y t R R V g w Q z N F V k F R Z H R N S l d q c F B 5 S 1 J x a k 5 z d H Z Q c U x 6 N k g y Y 0 R L d k 1 w V m h W S U Q x c G t J c W d 5 T T N q O W M 0 N G Z L a z N y U W 9 n W E U z d k l k e G d F T E F v T E Z z O H o w V T d M e m N 5 V H Y x U W 9 3 N 2 o 1 a k d R V m s 3 e H d o d l p N e F I z Z W I 3 a l l 4 b G x W R T V W N U N H S X B R O G 1 C e H R v Y U t t R C s 0 N 3 I 5 V U 5 T M 2 N Y e n N L e m l p Z j Y y O G J T W m x P Z G 9 W b k F 2 c F d O Q n o 0 N 2 h s N j B j R 2 8 y Q 2 c r O G d P U 0 s r L 2 1 v S 1 d W Y j V I T n F 3 Y X d q d n k v R n J E W D B h W j J 1 c W p D d W t D a H h R Q 1 d s V 3 R F b 2 E 3 S F p i O E s y b F Y 4 b m Q 0 L 0 g w T W J 1 Y X B i a 3 F V c F Z r b G V U W V Z 3 T U g x S H V I U W V S N X U x e l o 2 c H I 1 V 3 k 1 M W F s c V Z U b 0 4 w R z F 2 U m 8 v e E t Q Y X R E N C t 3 a S 8 2 R 1 I x Q U N Y T k l 0 d W x K W T F l N X N 4 e S t G S E g x c X p O U m t S S C t h S 2 V J b V F Q N E t C S F N y T E h t M 0 5 y Z U 5 z Q 2 V Z Z m d i Y 1 h K b k R y d G o w N k 1 H Q V R S T H h H L 2 F j c 2 Z q e E l 0 b 2 t Q Z G x H K z J q a X p j Y l F t N n k 1 O G 1 j T m Z k V 2 d U O D N k S 2 R 6 M 3 M 4 a 1 d X R 0 p S d 2 p q b W N h S U J B U y t 0 M E l j L 0 p C d X l r O D N 0 M W J D Q m h V V U V F Z F c 4 K z R F L 1 V z K 2 F N d j l V M 3 l s T l A 4 R X k z e C t 6 c 0 t 2 Y k 5 z a F F o M 1 p z b j J I c E h w Z m d v T H V D T W d X Q 3 B Q M E d D N V V h T H R h W E d F N l J a R F l k L 3 I x N y t x N G w 1 T 1 Z m T G F 2 c W 1 4 O F F U d k N u d C 9 l O F V a L 0 V i U H l k W G 5 F R l F w b E Z S d E d F Q 2 5 o e V J i N G x i b V N X T k l l Y V F u U U t O d z Z j O S t 5 d F p F c n Z o S k x h T E g 4 M H J 5 T X V H Q n F H S T d w Y T J 3 S V I 0 S 1 Z C S 1 R F V G 1 K R V d n S U x y S X l y N F I z O F E w V H d x L 0 l F R 0 1 5 T F Y 5 S E l q M n Z G M G 4 2 S 3 h 1 d G h n b D E z d F p h S W c w S k 5 m d E 9 n R V d T O E h 3 T 3 Q r N j F W Y U 5 6 e F Z I U m V W Y 3 V k V D d V N 0 1 P S F A 0 R U p Y L z Q 4 O W t 6 O E R Q Z H Z M U H d k e W l E N G h q Y l B J Z X l 4 R z R m V H g 4 W G 1 i V m Z l b U p 5 Y n c 1 d 2 V n N 0 Z m S m E y Z V N l Q U 9 S M C 9 E M V Z 1 a G 1 E d H d V W m 1 y S 3 p q d X d 3 K 3 F 1 Q W 9 z V F R k R 0 5 v Z D F M b 1 g y d T d P V F J T W T F 4 V D l z Z 0 R y e G R r e X l k R 2 R h T U Z I U X J J Z X N 5 a 3 V 1 d 0 9 Y V j I w U 2 R m R 0 R i b F o v Y j F W Z l d G Q l d p V U J 6 Q k M 0 Z X V 1 c E F U b k 9 H U V N 3 V H R z W H l L a G N n a 2 R s R U V J b j U 0 K 2 h 0 b k J M N 0 5 t c 3 p u S H F W W l Y 0 V G M 0 c 1 Z V c j J h N T V 4 c k p N Z H F Q a l N u U j g z a 1 V J K y 9 Q Y 0 Z T L 3 k x b 1 p m K z V m d U p K M E R w U V d w R j J L c X B I Z E J v Y T F i N k t y V m c x a 2 s x e E d H M U F 3 N z F w T W p V Y W l M b j N T T U Z n Q T F E V j B F Z T J L Z 3 V z e n N F R l V n Z U x 6 b T d O e j B Q V 0 Z l V X J r d H V R U 1 J 1 O H l j W G R 1 O U x Q U z h h d 1 l k a m 5 h N W 9 4 S X B U Y 2 x I Q U Z E Q 3 F s a 2 0 z R 3 N E T G d D e T V X Z k d O d 2 t V a E N H W G Y r T 1 o v R G M y d T h n d k 9 4 N k R T N X o r S G p p c E l U W j h T d T Z P N G 9 5 b n o x Y k h h M W N k N 2 5 o Z X p 4 T z N P L 3 V 4 W X V L e n h Z c 2 V u U V V Q b G l J d W F R c m 0 0 W m Z u M 2 p W c D Z W Z 0 Z m M X V T T E 5 5 b V l l b m J T Y 0 t J T V Z Q b 2 N h d E x Q a j J C e X k 3 O W l D Z V p L T 0 1 B V j E 4 W j J Q Y T J N T m h K a H l h R F E 3 M X l o S E F O R j F I d 0 h 0 K 3 h h a m V H Z 1 V T c D l M U D M 0 Q j J D e k 1 y K 0 N r V G 9 h d F V C S k J u b 1 Z t K 2 x v V 1 V K T 0 l x K 2 0 4 T W J x c 1 R x c n R H U 2 c 1 R H l T Q j h O Z V B 0 U 1 F Q S E 8 1 R 3 N H V G 1 o Y z c 1 e D B s c j U z U E N 2 V l E 1 S X J i U 3 E z R U t v K 0 d H a i s x S U 9 O e l l G T j N s b V U 2 U y s y a S 9 6 Z T l E Q 0 V z Q l F x d 0 V Z a D l G e j c 2 Y z V k Z k F t N F J v R V g v d E J q Q k p 1 d 1 Z K U k 9 k e j d r Z 2 h v c y 9 K Z j l 2 K 0 p Y L 1 l l W S t n S 2 5 X T W J T Z 1 V I e D V L T W Z 5 Z G 0 4 N U J t e k l o R m t M Y X h 6 S 2 Q 3 L z R H W E h r Y X B P S 1 F 3 e T g y a W s 0 b 2 t 4 L z B U b E 8 3 O D J C e X F E U z d 6 S 3 d H N n R Y N T J F b l p Y T W l o Y 2 Q 5 W E k v V 3 l L Y T F X V z d q S V N L a 2 I v S 3 J I V m p D c X B W O U 1 L b n V W Z G 0 w N z F P c U U 0 b W t T T n I 1 U V J i Z n l V R k Z Q Q T Y w R 0 0 3 T 2 x t Z j N Q V 2 V M R z F T Z T Z r U T E 3 M U d N e F p 2 U F l 1 V k p V b z Z 2 S H Z t c 0 R D a E J L d m 5 5 U 0 d V b W N q a W J P b m 5 y e U 8 x a n l s M T U 2 R W s 0 Z k s 5 Y z F Z L 0 F L M 0 5 3 d 3 R q N U R l Z j d r V V F j T G c 0 Q k p E N W d 0 Z E 8 r S l I x N V h 2 W S s v S V p U Y i t i Z k M 4 Z E s r Y 1 B I W m J q M z F S a G t C S T R s W j F z Q y 8 v c D J V d k Q y S U p N T C 9 T T j l x Z k N o b k N S O G U r d X c r Z V h O Q T B O Y 2 1 w W H V r Z V R j b 3 A v d 2 9 5 N z Z k S 1 Q z K 2 9 i b X h Z W F J O S T d 5 R 0 M 1 a k x s e m 5 k L z l y Q U w 3 e U t y Y 3 l L b F V s S 1 R L b W F o U E 5 h Z j J i a E R z M D h Q W W V 3 N W l F a D J n b F Z y T 2 9 B Z G d C T U F S b X N K b X I 2 d U 0 0 O U l E S 3 F X K z l u Y n l n c V J k Z X Z K V z B w V H h L d W F s e U 5 0 W X E v e n N B a 1 p X S n R R c n B N Q 2 9 w V D Z k O E t x M m F C a 1 V o O W g z a D N o N k F i Z U t l Y W p U b y t P T 2 8 x U 2 t X c 0 J Y b E M 3 M E x D V G x T M T Y 4 O H R 5 N X h v K z Z w a H N i e E R V e H V W U U 9 z d H J 5 N 0 x w d z d 4 Z n J m W W F y T U 0 1 e n B L V 2 h 2 T F k w N E d z W j l K d U x K M 2 Z J M j B v Z 2 h m a n B L N G d D Q k V x a 3 d q c 3 Z j b 2 1 y c m N Z O D F M Y l V L a U F y Z 0 F R Z H l 3 b E 5 z T V h O T 0 V h W l p S S 1 d o a X p n U z k v S z J G Y X c y T T d D d F d h a X I r R m g x O D N 2 U G V v R m h I R F h N W X h p Y 0 t E S l o x U 1 d a Q k 9 I e j d L S y t Z a 0 9 O a m 1 E M 0 g x b W Y 1 W E U 1 S H d l V 2 8 1 a W t i W U F 0 V 3 g r S G Z 0 d G 9 a c G Z E b W Z x U j Q 0 S T R I O X V 6 S 3 l 0 W U l E a V J z N V V j V n B i N 3 d 3 M 3 F Z b D V t W D A v W C t 4 S j F p d 3 Z L S 3 I w Z 2 c z V 0 9 r V 0 F L T X p q b W R m b 1 F R N k I 4 a k 1 m a H F k L z d 2 N H l U R k 5 w b m J s S U c 1 M n h R e E w v W j J D d X h F Y n d x R C 9 z R k Q w R k F w U 0 x v Q m d q W j l u K z R l O F N h V X F n N H o x e G J Y Z n J C b l A 3 W V Q 3 W S 9 M T 2 t G c U p M Z H R 3 N U c z R 0 5 X M V R t K y 9 Q S n p T Y 1 R s W l F M d D J m b l h 1 Z W x Z W n Y 2 U C 9 R S k 5 V b 2 w 1 S z l v e V A 3 c U Z s S T F S R k d D M m x k U l h U e k 5 j S G 5 G Z k J 0 Q 2 R 0 S V l X d n B C U G 5 H O V I y Y 3 p Y V m p z S F I v Q n J S b 1 V l U G x L T m 1 k S U 1 B Z 1 Z D N 3 p Y S 3 F K b E R y R U M y N H J u M 1 l Z O X Z p O E l C d X l F Y 1 J I W V B D U 0 1 O R T I v M G o v O H F y V D R w d F d 3 O T J M e D B J Y m Z l S 3 N i e k p 1 R H k y M 3 V U Q l R Q K 3 F u b E g 2 N G h Z W D h H c m J 2 L z c v e l N 6 e X p 1 Q U N Y d H h Z U U d T c 0 J Q e C 9 z N G V x b 2 N G c E h v N H l P O E l k M G x I Q 2 9 S c E M r N X p z R E F 0 V z Z M N E 1 C R D N C Q l p E V j g w c V B R U D l D e G p 2 c l d E e U R r N G Z 0 V 2 8 z Y S t k W X p k Y 3 Z U c U k 1 d X Q y S D A z K 1 N J U H N s R j J F O U V Z O T B U Q j l m T X U y V k 5 X N E h G S H J t N V N 3 c G J N Z k V 0 K 1 R J W k J D R D c 1 Q W h C N j V k M m x C V k x n Q l p N V E x r W U R k Z k N 2 S S t U V 3 B F N U V S W U w 3 b k V 2 b l h V Y m x F a k N P L 2 5 R V k J H U 2 N P a U J v Z j Z o c U h W Y n c 5 a D g v c V B Q Q W J P S F J p d j Y 3 K y s 4 M m R I R 2 9 x Z W c 1 S l J B R 0 h h R k k x T 2 t z S j F s T j R K b 0 V L U m N T L 1 E z Z m 8 5 T H U r b E N R a W Z k Z U h O U F I x d T B K U C t D Y T l W c H A r M n J q R 0 x N c m J R c 2 1 1 W m I 5 U 0 M 1 b H V q M F J v O T B I d V Q x a D Z U M U 5 m Z n B 0 U T J E a X l F V m h v U m Z v R V p o N i 9 R U D R p W E F M Y U x h M D d 2 c X B I W m V O N 3 V R L 0 p 3 T D F r N W 9 l O H Z R L 2 0 3 U E 1 V V 3 B 4 a X h Y e S 9 y N E t s M k 1 o Y l h G N W 1 V T H M y Z m d S Y X h V S m x h O F J K Z T B D M F l y Y m Q y S D J p O W l K T U U x N k V 0 Z X V t T k x W V F l 4 K 0 U 5 Q j J X V V h 0 c D h C S j l 1 c G Z y W k N R K 0 V v Z X F l Z 2 x w Z U t B S k F V V n N r M k N V S 2 V Y W m R q Q 3 V a O G F I S 3 R l N V J p U H J H d U 1 l L 3 h m Q 2 Z R Z X d k Y k M w e T V j d U d W V T M 3 Z n l H T k N R d 0 4 r U T J z U z B 2 U m p 3 K 2 l 2 Y 1 F O Z 3 J z Y k U 2 R X F V W D E 5 Q k V O T m N z S E d s a j Q 2 R E N a c D F y W l Z z O D B 4 b F R F M W V r T E x 5 S j R 3 U W Z s a W Z t Z k x P b z h i Y T J 1 T E h O b 1 o 3 a E t R Z y 9 W V 3 p K b E Z O Z X V s c 1 d S Z H h k L y s z R k 5 Y b m F y K y 9 F R V N U V j J Z R 0 Z t a z Z Z Q l A x Y 2 F K N X F N R 3 N Y e V p s c X B 4 d m F z c k x t Z 2 Z i U T k 0 Z G V o N X l Y d V F y V C 8 3 Z 2 V j M 3 d H M 0 p B W j d y Q j J y c 2 U w a T F Y c 2 9 X Y n I v R m t Z Y 0 l w c 2 1 0 e X J k T V Z O M G V V Q T d a c U l Q e U s x T k J B S 2 R w e W 8 3 U U h i V T B J M j Z q c S 8 3 b X R Y S G 5 i d 2 R H W E 4 3 R z A 1 U G J J V T R 4 T m 9 a L 1 N j Y 2 8 2 M 1 F K T 3 M z a F d I Y 3 h m N X Q v a T F q d m d Q V 0 k y d G U 0 W X J r d X d Z N z F n T k I 4 V F c z T U Z h c S t u T G t W d m h x Q 0 Z 2 Y 1 F 5 R G 5 U a i 9 C V l F m T H A x d 3 V C b U N F M G E x S E 1 P S H J V M D J F V T J F c T V 2 S l d G M 3 N F W V h H e n Z T N z F t Y l l 2 T z N a Z z R k V z B Z W F d 1 S W Y w U 0 V u U V k r U k o x Z 0 4 5 M W p K Y 1 R k W k h F S H p i b z Q 2 V S 9 H d D B T U 0 c 3 Y V R q Z l J G e G J z c m Z P U V R l d W 5 N c l N O M G 1 6 Y 0 E 5 O F V Y M U x 4 U D c w Z W F y S H V w c W 1 t c U I 2 e n N u c W p 5 b m p 2 U W x V Z 3 l N b V U x e D B 2 Q U s z V U d W b n M 4 c n h U e m 4 x b k 9 W N W R P V z h 6 V W x C d F Z n W j M r c 2 I 4 W n J O M n V L R G J a O D l y S W N 2 Z j V j U W V h M W d S U H p w T y 9 0 T W h i S W J y V D J B W U Z r V 3 J U V E 8 v c 1 N s e E o 3 U D F C a 0 p V S 1 k z b X d F W k l 5 d F Z G e l I r e k d n c G F y L 2 R h S D V o c F Z n N G F u N n p U T D V i L 1 J 1 W U p W W i t O V V Z V S z J m W G J 5 V D V i d W 5 V R W Z H c z h X d 2 x W W m 5 q T X E x Y k V y a m 1 Q S k F R Y 0 U 4 V m k r e n U z S z g 3 a l d H S H h x Y W V s b F V P N G l W T E V 4 M E h x M 1 F 2 b m 0 w S z U 1 a m 9 H N 3 F V U E 5 Y S l J o b E h Q e l R y T k R s U T l 4 S X N 6 Z z Q 3 a X V r V V p V K 2 8 w V m c 5 d W F 6 c n p G e j h G R T U w M z J 2 b 3 Q 2 M S 9 R c j k 5 d D F q O X B l N 3 p R Z k J s Z G U x U G l K V 0 4 y Y 0 d V R 0 p T S V R l K 1 h h U 3 Y y M n o y Z n B v d D h 5 Z k h T W T h C b S t v T E x j N m l N Z E F v U T N a V X Z t b T R m S V A 4 V U c x R 3 J j Z V F y O E d n W D R D Z V Z y b U V l S V o x Z U t X N S 9 P c W t h W V V Y M i t Y U V J p a T l X S U 1 s e C t U d E t q N 0 g y S G h C R 3 o 3 U F d q Y W V N T G h l R W F P W H l n S j N H N m 5 t M 1 J z U E s v Z 3 g 2 e T N W K 2 R w S U E 4 S j Z 0 Q 1 N 0 N 2 Z E S k F t M F M 2 V 2 Z Z V T l u M m d 0 Q 0 1 l e H V y R F N u Q j g 0 U X l Y e m t 6 Z 3 V Q R G J T O U N X R H J F R 1 U y a z J S c z I 1 R 1 B B Z 1 Z o Z k s 1 c C t N S m h t N E V W b n J E V E Y z W G p M V n h 0 V 3 R i N 2 p Z V l d R W X V G S F d t e H A v M E 5 w S W N Y R 0 x U a X N S M C 9 r a T A v W l R x R n N s W l Z N R 3 N h N X N N d 2 p C O X c z O T R 6 b G d P V 3 o 3 M 1 p B d W F 0 V T h M Z G w v d 3 B W Y 1 p w V 0 d z Z m 5 t R i s 2 O X E 3 S C 9 L S j c z W G k 5 U 2 x w T S s w b X p 0 T H V P e E w 2 U X F u L z Z s a 1 N y Y k Z B c U x S U l c 2 c z J R U H J z d 2 4 5 Z j J 1 N D M 3 c U 5 Q V n l u S l k v Q V F l N F l O V 1 g 1 O T V 4 V G l Z e m h 1 S X B v W X p l V D N x U 2 I 5 L y 9 m a F J Y c D F m M 2 5 s M j h U Q m l J d l k y T F I 4 b U t Q L 3 c r b y 9 K e H V z W F A y e W 9 P O F B T U m J 5 a D Z w W D B 5 M X F N M G w 4 d X d q L 2 V B e W Z U a F N 3 d y t F Z H p 1 R E s 4 K z F C Z T h 1 K 0 1 w N X B h c C 9 r R D F z a F g 3 R G 1 U V C t q U D V U d 0 s r R 0 t z R W F W V 3 F F a 0 t U Q S 9 J a 1 I v U l d p M k k x W T Y y a X V X S G l O S T N C Y 2 V l M l F w K 1 E v d k F B b U 9 3 N V h t S l d w b G J W Z 0 d C S l p r Z X p 4 V 1 U r U U x L N W h Z U m l S R G Z s M H N 5 U 1 J J U 1 Z x V l F 2 W m l E O E h M R T Z m R D J h S X l o c 2 J X S k h j e G p Y V V h h c E h 2 W F d G b H R V e U 5 j b n g 1 K z B T e n R p Z E d r N F Z v R D h R a D F Q c z h U V 0 l v N k M 2 Z j Y 4 U j I 2 Q 0 l 3 U 0 Q 2 S G U z e X l 6 W X d 2 S k N p a i 9 2 c H F I K 3 o 0 Y X J t T T I w R 2 R G R n U 1 S D Q 2 M V p x W m R W S 1 V v a j h Z V 1 B r M 0 1 2 b D Y r W V d o e E N B b D Z o K 0 Z P S 0 t n L 2 R u W E 9 V b F J Y N U h j Z n V W O E 9 G M W x a c G t B d X N y R D V F W S 9 o Y 1 V x K 1 I w S m l C R j l P a 2 0 2 R C 9 P W T h t M F F V U 2 h Z U H V q S z B o N T V w Z n h r b X E 2 Z j J 4 U X R E Z 2 h V U j J z c H p D Y T Z Z c 1 N 1 R H A 0 S V p t a 2 9 S V n l 5 R V U 4 Y 1 F X N X J k c m 1 y c m R G Z X l I W G 9 u S 3 l T M 0 J F d E Z k O H I r Y n Z t c 1 V h e X l Z d W d a c F h X a H N 3 a F B 5 d j V H a j N 5 M 0 s 2 c m d v b n d o V 1 h C Y 1 J t N G 9 4 R y t l Y 2 h V V U k r Q 2 g y c T d h c 0 R h V k d S T 2 8 1 M X p G a 2 V w e W J 5 R T F D e T U 3 W S t B e H Z P R E J n T D R J Z U F u e X h E b X p W b k g 5 T F c 3 S 1 F 1 c F p J Z T B q R 0 1 Y b G Z L S X d E Q z F w a V R 0 U l J a c j V X e j F M b y t U M W N B Q i 9 i T k V B K 1 l W W E Y 4 M n U w R m 9 r V n J 0 a 0 k 4 d 0 p 6 U l B T W H Z k e V p h b X N 6 T k s r S W k 2 d V k 2 S E x D b X p a b U N E W T V N e F Q x S m h S d E x t V G F 1 Y 2 J X N G d O V n p W R 1 R T a l N n M W x x U 3 h r b W R G b D d s W m N x V 0 9 G T 3 B K R U 0 r b j J 1 M V p j V H h F b j R 4 M k l O N j R i U j c v Y 0 p 1 W U 5 m a 0 Z P R T M x b z R w c W E w a E l v V W R O V G l V N U Z o e W l E Z j U 1 c z d Q c X l z V z g 3 T 3 A 4 L 3 N u R H V L T T h T Z n R t U D M v M U l W N 0 J j R 0 U z a T d m K z h N T E 9 Q T X p v R z M 0 b j g z R 0 5 C V 2 5 6 d z A 1 R H V S b G Q 4 W k 1 v N 3 J 6 U V o 5 S D l D c k x w d V J x e U 9 S W E k 5 U 2 x D S D h O R G Q 3 b X I 0 b 1 F 4 S D l j d 0 Q 4 Y 1 p J N U R K a V F t N G l C Y U N B S G 1 t S D l J c k x M S l J x d G t M K 3 I z W j Q 3 a 2 5 L O V p s a H o 4 N E V L a y t W e m R G M 1 Z P Z F k 5 c X R W U 3 Z P c m l W S E s 2 c V p D Y W F x c T R 3 Q 1 c y K 2 F W T l l t a T F 2 S X B 4 V W V M V X d L M m p M U n J u W D d N W m l E a W c x U n A 5 Q i t 1 T E 8 y M W N V V F N 0 Q 3 J 0 O W 0 r b 0 t a T H F s a H Z Z e W g 1 W V N k W V l r W S 9 i R V k y U U 5 q V n Y 2 M k I 0 T l R n Q T d R Z 1 F p S j A w Y U p G d V B z M n p W M G p t Q 2 1 O S G h B Z V B X Z 2 9 x a k N L d E p n Z m 1 B W E l R Q i 9 S V X l K O W t W T n N p R X R U T l I r Y z J Z W E 1 N M 2 0 4 T X N X M U d I S 0 x Q R n c z W V Z N a 0 d I T X B G U j N S Z k 1 V b U l z K 1 g 1 c V p M b 0 Z G R k Z N O E J 1 T 0 x F Y T Z a T n Z q N U F 5 R W 1 D R W w z M i 9 v N m d l U j g 0 Z 0 p F O X p r N U p J T 0 h L b U R I U m N 0 b k 9 D V 1 N R M E Y z c S t h a j h r b 1 V x T E x 2 M k 4 1 d U x N W W J v d W J Q b D B u M m 1 x a 1 l E U E k 2 M 0 Z n R 2 8 v N W M w V 3 Z Z R F d N N m p x M 1 l P Q z Q 2 a D Z h R 1 R H W G x X T n p X V W U 2 T H R P N 3 p Y T E h O M T c z M G V P e H h j K 2 p V L y t h c 3 V x d V V a N G I y T D B R Z k Y x M 0 d p W F V k Q l F S c m N B S G p k Z V I r Q k p Z U X V i V i s 1 T T R 4 S G J M b E d G T 1 F S N G d a T G 9 C K 0 x 6 c 2 p n Z 3 N J U T F n c V Z k R m x U U G U v b U x J T z Z r Z 0 h U c j h P T k N j T 1 J r e T F q b m U r Z U t J L 2 Z L W H p 4 b G 9 z R n l D M D Z w e T F r Z D Y v b j Y 5 V T Z v V W d h b j V I d G U w a 0 x i a D V 2 L 2 9 G e W 9 r W l A v U k V m S l V h N H d K V z Z W e k F i M k x 0 a U d u N E l t T H J 4 a G N 1 N E l m T l J T N 0 F o c V F i Z 3 R 4 d 0 h U N D g x W W R Z Q V E 1 b k J J U G 1 1 M j B Q R m R h N W d I S 0 s w M 0 1 1 N E p n T D V 3 Z X B Y T U R S V z V s e m 5 U d U J N S 0 E 5 N U Z Q L 0 V T M 3 B L T 2 t S N U 1 B T X l J Y k t i R 2 t R d V l D S n R S U X V 3 R k g z e W d H V H F y a 3 Z G b k 9 U Q z N q Q V N l T U N L b G F o T T R n M m h O Q 1 N V b W 1 u V k M 4 W G d K O E h y U 2 t L Y 3 d I b 3 E z R 0 Q v M 0 F C S V l P Z G E 2 T E h o R m 9 S a 0 R P N 2 d T V H V K O W N j O F U 0 Y 1 N D b l Z C d F Z 6 Q V d j U X Y 4 d k Q 2 a G 8 0 a W x 4 Q V U v Y k N 5 c X d 0 M 2 J I O G Y 3 M X p s a 3 J v e W Z G a m h V T D R u b l R X T l l p a 2 R u Q U J N e U J 5 N V N B Y m t 2 U z d O R G x r Y 2 9 N T E d I M W d Z Y 3 B o c 2 t I d l N w T l Y v d U g r L 0 Q 5 U V N 3 R U N G Q U 1 V Q U F B Q U N B R F B r c G h a K 3 R Q M n E 1 c 0 J B Q U N i Q X d B Q U R B Q U p B Q U F B Q U F B Q U F B Q U F 0 b 0 V B Q U F B Q V p H O W p k V z F s Y m 5 R d W V H M X N W V l F G Q U F k b m k y c G 5 V R X N C Q W h R R E Z B Q U F B Q W d B e j V L W V d Z d j k x a E Q 2 R W d B Q W 9 j Z 0 F B Q T h B Q 1 F B Q U F B Q U F B Q U F B Q U x h Q n h R R U F B S E J o W j J W e k w z Q m h a M l V 4 T G 5 o d G J G V l V C U U F I W j R 0 c V o x Q k x B U U l V Q X h R Q U F B Q U l B T S t T b U Z s S G 0 1 V X R P b V l B Q U R 6 a 0 J 3 Q V B B Q W t B Q U F B Q U F B Q U F B Q U M y Z 2 V 3 V U F B Q n d Z V 2 R s Y 3 k 5 d 1 l X Z G x N a T U 0 Y l d 4 V l Z B V U F C M m V M Y W 1 k U V N 3 R U N G Q U 1 V Q U F B Q U N B R F B r c G h a S l B E Y i t E b 0 F B Q U E 2 Q U F B Q U R n Q U p B Q U F B Q U F B Q U F B Q U F 0 b 0 Z U Z X d B Q W N t V n N j e T l m Y 2 1 W c 2 N 5 N T R i V 3 h W V k F V Q U I y Z U x h b W R R U 3 d F Q 0 Z B T V V B Q U F B Q 0 F E U G t w a F p K U E R i K 0 R v Q U F B Q T Z B Q U F B R X d B S k F B Q U F B Q U F B Q U F B Q X R v R z V l d 0 F B Y 2 1 W c 2 N 5 O X d Z V 2 R s T V Y 5 e V p X e H p M b m h 0 Y k Z W V U J R Q U h a N H R x W j F C T E F R S V V B e F F B Q U F B S U F N K 1 N t R m t r O E 5 2 N E 9 n Q U F B R G 9 B Q U F B V E F B a 0 F B Q U F B Q U F B Q U F B Q z J n U 1 I 4 Q U F C e V p X e H p M M 0 J o W j J V e V g z S m x i S E 1 1 Z U c x c 1 Z W U U Z B Q W R u a T J w b l V F c 0 J B a F F E R k F B Q U F B Z 0 F 6 N U t Z V 2 J 6 b n g 3 S G Z B U U F B S 1 F V Q U F B a 0 F D U U F B Q U F B Q U F B Q U F B T G F C a j N 3 Q U F I U m 9 a V z F s T G 5 o d G J G V l V C U U F I W j R 0 c V o x Q k x B U U l V Q X h R Q U F B Q U l B T S t T b U Z t Y 1 Q 2 d D l B R 2 9 B Q U 4 1 c k F B Q U 9 B Q W t B Q U F B Q U F B Q U F B Q U M y Z 1 p W K 0 F B Q j B h S F Z 0 W W 0 1 a G F X d 3 V h b k J s W j F W V U J R Q U h a N H R x W j F C T E J R W U F B Q U F B Q 0 F B S U F D M E N B Q U R C N k F B Q U F B Q T 0 i L A o J I k Z p b G V O Y W 1 l I i A 6 I C I x N + S 4 l u e 6 q u e a h O e + j u W b v e W O h u W P s u a X t u m X t O e 6 v y 0 x N j I x N y 5 l Z G R 4 I g p 9 C g = = " / > < / e x t o b j > < e x t o b j   n a m e = " F 3 6 0 B E 8 B - 6 6 8 6 - 4 F 3 D - A E A F - 5 0 1 F E 7 3 E 4 0 5 8 - 2 " > < e x t o b j d a t a   t y p e = " F 3 6 0 B E 8 B - 6 6 8 6 - 4 F 3 D - A E A F - 5 0 1 F E 7 3 E 4 0 5 8 "   d a t a = " e w o J I k Z p b G V D b 2 5 0 Z W 5 0 I i A 6 I C J V R X N E Q k J R Q U F B Q U l B T S t T b U Z u N j A v Y X J t d 0 V B Q U p z R E F B Q U 1 B Q U F B W k c 5 a m R X M W x i b l F 1 Z U c x c 2 h a U E 5 i c U 1 3 R k l Y M 0 k v V W R M T y t k M m d a S 0 d v V 3 B F a 2 p h U 3 V t U H l y U m R J N 2 d R S z J C W H h u U 2 F 0 e C t i c V p L V 0 p E T X N M S E c r N D N Q d G E z d D Y 5 Z E h V N k I x M E s 1 U 0 1 N Q n R S a k V E b X F o Q 3 l p b k J u U 2 p M R 1 Z 6 L 1 B m a 3 d U b F h j T l N J T m V k b D Q r b 3 F N T G p C N 1 N D T D h L a V p H M V h I Z W l p U E J s R 0 l h T X o r Y 2 s 4 Z m 1 D K 0 p S N V p E e j J Z c 0 t X R n o 0 T j J I S k d B N H B 0 S 0 x L Z k M 0 N l Z M R V g x S 2 Z S a X F 1 c k 8 y Q 3 J v S m N J Q l p m a D h B T y t 5 Z H V N W S 9 V N m U z N H J N d 0 d O V 3 d Y M 1 d n R E 1 z W j Z 0 M E 1 a a S t W c i t 2 d F N q K 2 d a K z Z H c l R q d j U 2 Z W o 4 M j J 1 N F J h U 0 R o d G N X d V l h O G c y e H k w U H V w c D F S c T J 5 c m V y T W N V d l Q v T i t 4 V X Z r b S 9 0 d W x R M 3 h i U 2 F V a G d U S 1 d K a l h i K 3 N S c W Q 3 Y W x r d V p F V H h Z M T V F Y U x Q S 3 R q c m R w M m w 3 W n Y v L 1 I 4 Z U k 3 V D F O a U x K T 3 A y W j V u b F J y e j N w M 0 1 y Q y 9 n W U J E a T l k U n J m Y T h t Y k d D a H B y Z 0 h r c X l q T T J o R 1 B o Z 2 Z 3 Q m t T M T d u Z k N M d m 5 Y Q W 5 W b V N x V W J S d 3 B v T j N z U z I 0 T X l V Q 1 I y N k 1 0 U l R n a 0 5 D U T h S Q 3 l h K 0 4 v R 0 N n V m Y x b D J Q Z G l h M 1 l r e n Y 3 Y U V y e E x j W W 5 q Q l B 1 S X p h Z W N E N 3 g y S U Y 1 a 0 5 O M 3 N Y O W 0 5 d W N Q V U V z R E J C U U F B Q U F J Q U 0 r U 2 1 G b U w v Z F l R K 2 h J Q U F L S E l B Q U F Q Q U F B Q W N H R m 5 a W E 1 2 Y 0 d G b l p U R X V l R z F z N 1 Y x Y m J 5 U E p k W D R Q a 1 A 5 Q T B F Q X d z e X V S Z l N j W l N Y R W 9 V Z F R J S G x K Y 2 t k S k l l U W x h W W t 0 c W k r e W 1 t O D N 4 e U U 5 c i t N M U d n Q U E y c 0 M 5 Z U p B R V M y R z k 1 M l N R S T R p R C 9 4 Z k R l L 2 t Y c T F 0 V z N x d X B 1 V X R S b D F G b 3 N o b D N u V k 5 X c D I 2 b n Z u R l B k d G Y z R E Q 5 T k o 1 Y j N s e l c z W D J h b k t O Y W x h c 1 p 4 T G Q y d z c x e n Z W a z F G M 3 M x b j k 0 Z C 8 4 N V Y 5 c 0 Q 4 e H J x M 0 x Z Q V N 3 U 1 l C b m R 6 Y X l k S 2 t 5 c l Z 2 c m 0 x R H J C R D V z e W Z n e W Y v c z U x c H l C U H R Y T G k y U D V P Z F R x d F Z n Y W V O V E J u b H J k V E J R e W c 2 Q X I 0 U T h V U F B I Y z J K d 2 t v O F o w O T l t O H F w e U M v T E 9 2 V m V w V D B 4 c k t 2 Y j N 4 S W F 6 Y W F j U k t z a W V a V V d u c E 5 r d E 1 N W V g 1 R l Z X c X F w T V Z a b 0 R p N 2 5 t W G V D a 1 N n U E F K W k J x N 2 5 l N m F O a U 4 z M j I r R i t u T n h l K 0 8 3 U S 9 y a 0 Z 5 Y V B q a z M x T 0 J X K 3 R L M V N D e E t H U D N K b U l m Q n l J S j N N W W R s M 2 Z k N m N N a n V H b D U w N G 1 a N m p 3 b W k 2 M V d O U n p U R F V r W G R I V U 9 N T 0 J a N D k z c l d 2 Y k 9 X T 0 l S N G 5 u R E 9 L U m Q 5 M n h Q Z X Z T Q j d N e U x 0 Z D J Q V G x W d H Q r Y W Q r N 0 N q M m I v M F d J N j Y 3 b G p p O U V r U 0 J y N m R 4 T 0 x V U 3 V p a 2 V F d z R x V C t Z b n J 4 M W 5 w d l R S a l p w d E 9 l K 1 J Q W F E 1 T X B U Y k l k V E p M V F R U e T F 2 S T Q 5 e D B O a n B L a H Y z Q X h x Z X o 1 S G t 5 N n h N b W J E U 3 h N M 1 Q 1 Z V N K T E Q y T G t H W n B G Z W x X b 2 9 C M U V o N 1 R v c D B l c X l Q W W Y x Z D I 1 c U 1 J Z m Z F d k t z T W I 5 e W Z E V z V j M 3 c x b W V h V 1 A 1 a l Y 5 U k 1 T Q k 8 0 Z U Z W d E N h Q W 8 w Q 2 5 W W E J h d 2 Q w d D B T W T N 0 c U 9 G V E N P c k E 4 K z Z D U G Z C Z z B L a W t w M E F 4 S U Q x V T l X R U 5 a U m d S c j Y r d m U v K 2 Z v Z i 8 0 S H F L U G h Q d G R L Z G 1 O Z T R m T n V m V 0 l 5 Q 1 V l R 2 4 1 b V N C d W d I b 3 J w M 3 F j S F F j N n l y R T B u V W R 2 O U k x c C 9 i a 2 J x Z m F z O E Z 5 b U x 0 Z 3 B a N m J v R l h W Q 3 U 0 Q U 1 P e V Z Q W G Z p Q W 5 Y M 0 F 3 M z l 4 Y n U 4 S G p R a V Y 4 T V U y c k I v L 2 V x N 2 Y v a 3 R i U m h x e W J O d W 1 S R z A 3 U H R m L 3 V I N 0 w v N U F X O W F 4 W n F i b l R 5 M 0 h m N G J O S T d N Z n R x O F J 0 R z k v Y X R v V D J q e n k 5 S n h i M X F S e j h y L y s 3 Y y 8 v K z d 0 d m Y v c 2 Y z L z M 3 b D d T Q j c 4 Q 3 F k c D c 2 M U F 3 V G l F W k x L c m 8 1 M V l S Z G V 6 T H B 1 d D d V O U F r S U d y b 1 R l e H h U U z Z o b T J J Z 2 Z Y S k c v a U N J T j h 3 Z E p 1 d 2 R k e j U y T 2 J x e H B V d X N P U E 5 2 e G g 1 Y S 9 t R l c 2 T n R p a W h 6 Z V c 1 Z E 8 r S j l C S 0 N q V 3 F J a 2 M w c X R K c V J G R V h 4 Q k E 5 M H d Q N 0 x l N G V C Q X F p Q 1 F C R V J C O H h K b 2 l r V U t u Q V Z n R G d Z c l R C S 0 l W T W d s M 3 o 4 d m J h Y 3 h m T 2 1 L c m l R K 2 U 5 U G J j d n d s R 3 Z 2 S F V 2 Y j R Q R m p 4 b 1 p Q T F R C a n Y 4 K z V B c 0 x D e G l H a m p s a l l h V 2 9 D T 2 c z Q k o 5 R V k v T H F E L 1 l t b G d E N E t W b y 8 0 V 1 l J Z 0 h i S H N F d T I 4 V k R D e X F W Z 2 F R e X R 5 V l h I d W d K N 2 0 v e j N h b X l 5 S U d Z N l l 4 S U F D a E g z c j Y 0 Q U V H T G d E a 1 N G Z X l T U H R 1 Y z Z E c 2 l L a T l i M W l N Q 0 l I R H o x Z X F I R U t 1 a T J Z O U 4 y T H V B a X A r T H Z M d V p B O V B s Y 0 l M b l d F S X F 1 e W d M W m 1 3 e m E 4 Q W J Z Q 0 l t Y z I z V W l h d k N N b W N n N m h M L 0 p u R 3 U y Z E R E S W N G R G d C S X l W N 1 p u T y 9 B c X N 2 N l J h a V F Q O V N o Z W J N R F d V b k Z a Q 2 N j a F B 1 W E Z 5 b X I z d F h M T U F K N k l k R E F n K z F 2 V k d E Z G Q 4 Y 0 5 J K z d y e E N W W D h D Y 1 B k c m R p Y U V t e l c x R m N t Q z Y r Z m t B W k 0 r V W R V e G d 2 W F Z T a S t K a 2 l Q O F l T M F J i b 1 d o b G l m M m p B S H p L W T J G O H V 1 c z B R Q m F 6 L 1 V 4 O G 1 k S W R C d W I w M m s 5 V U d m b T N 1 N 1 o 4 O H R r Y V V j W F B 3 R 0 1 j U E l 3 N E R r Z X R y R T U 4 e T J N M 2 c x T l M w e l R l c U p R U E J 2 S j N 2 R F p 3 c j Y 4 N 1 p u e l c 5 a m 9 W S D h r O T V B R H p 4 e m J D T 0 l F d j N E N k 1 Y Z 3 d J V H h 3 T H h m e k 1 3 V G 8 4 Z T l 6 O U R 0 U k x o Y k N C O G J n M G R Y V k h P N F V U Q m J F R n R 1 a l R Q R G Z C Z H l a b 1 I 0 M H d M W n h i R j B C a W 5 W b F h W M n B x V z d C a l l m M V p O W V B O N m M 4 R W 9 6 T j h j W D R N b j l O a k c y V W t x Q U J 3 Y V J R N m p 1 T G J S R E h t U F p N W k Z N R D J K S m V 6 N V J w W V B w Z 2 Z q a G t v M k 9 5 S V J P M z d Y b n V 6 N E l k Q V V N V W p j M i s 3 N H p 6 T T Z P b W d v N G d z N m d Q Z 1 Z a c U V 0 Z T V I Y k t O M V R P L 3 M 4 Q 0 V I Z 0 5 S b 0 Q z S V h O Z D F U Z 0 Z n e k 1 L b E V M U D V M W G R x K 1 o 1 d H p a T k Z F Y 2 9 k U z R 5 K 2 l 4 c k o x Q z J F Q W J a U n d M Q T N j Z W Z X V 0 R E a X d G d 0 Z z R l p Z Q m R 6 N E J T W D A z U G Z X e U 9 W T m R v N W 1 w S F N H Z H F T M E 9 y Z G 9 O Q U V 5 S 3 N Y Y j J U R U N Z a 3 c 5 b j A 4 R 2 J r M X J r Q U Z 0 c V p R N 3 Z k Z m N n M F J a U S 9 F R V J D Z z B F d H Q x e G d L a W l l R j Z J e X V U a F o 4 T 0 F N N m R F Z n l r Y V F y R l Q w c k V 5 U U J B N H E 3 c E J h a V F Q a G N E V 0 h w V H F q V 2 J h W l V X Q V Z W Y X E 2 W X p 0 d U 0 4 S 0 1 w U W p K c X V O O W t j c U d Q M W x s e H J N S X F Q N E N P b E p k V l F I K 1 J H U 0 l v R 3 k z d 3 d q S F J x Z X J i c C t D a z F T d E l E c T Z O a i t n R W t a b 0 l G Y W 0 1 c n V 0 N X E x U W l T O W R 4 W m J T R F h F S k d o O U V r Z D R x c j N 3 N n F W c k t v T n c w Q V Y 5 O X B u c j N E b E N x N T h J e V l L Q T l M b W s 2 V 3 o 4 T E F r c W x p U 1 p x M W h 0 R 1 F z Q z V x d D l W Z W d v Q n B x e W l i O G h m c H p h V E c 2 V X g r T G 9 Z b k Z 1 Q U 4 v b T c z Z T V u Z 2 N H U T Z O R E F m W E x a S l B o c U Y x M 1 o 2 N k N 5 S 0 l M a G F F T V l Q e j F Y S X l H O V B S T j h S M X l L a U 5 3 L z F S L z Z T M 3 U z L z g 2 c T k r d W 5 E O U x W V 1 d H O D M 5 Z G d z L 2 J h Q y t 0 N j c 3 a S t t R z l Q c F R 3 T n d s Z k l T Q W 1 w V G l Y W H F n Y 1 B i Q W J T Y 1 V Y N l V U V j k 3 b 3 R F Z j d l N z N P S 3 p w V G t D e W R 4 Z E Q z T m l y a F J K S m Z M e T N Z b 2 Z N K 2 N M b m x r T 3 J 0 M G R H U F R 3 W m t S Y W 1 4 R m F Y V 0 1 E W m J R W k s 1 V H h a V l N 5 e E x 2 N G V F T 2 V 4 M z l z O V E x N E J H Y k 9 D e D Z w O T N 0 L 3 F m Y m Z W N 1 c v M T N X L z B P V G 5 5 O T Z o U k h I V T Z V S H R 0 R W 9 y S j E r T E o x e n J j N m 4 y M T F l b H V k Z D F 1 Z C t 4 T H R q V D I y a m 9 s b 0 d R c F p R b l h 0 S G g y O X p W V V p U W X Y 1 N W Z Z R 3 J z M 1 l K S E J 5 R U t q M V p l c W 9 3 M E N B M 1 d r Q 3 p N T E R L O X Q x W E Z O R y 9 R c D E x R 1 h X S D B D S E x D e T V v a 1 J x c 0 Y z Y 3 Q w U U k x N G h 3 W l U 0 Q n R X Q W p X V z N J b G h F b l N J c E 5 0 R F p 5 d U t R b U d r Z 2 1 J c m R s R V F 4 c F I r S z h j R U Y y a n F B Z W x T V k p T a X N v b E t G b k 9 R d k l Q c l Q 4 U 2 9 o S 0 9 Z c 1 R k K 0 N O Z F h t T F R V Q k 9 q M 1 R z d V h r e E V i S l F S e k p 2 Z G 9 H R 0 N Q c E F F Z U d o W k I v M G o w Y W 5 r V j B P c V k 1 Q U R R b j d C S E p X a m h j V H k 4 U E t y W H Y 2 a W h a Q W x C d X l k U k V M M l R U e F A y S E 9 M S D M z Y U Y y S 2 5 o T l R M W W R 6 V D B r Y z N V a T U 3 d U M y Q 0 F Q T m F j Y 0 V w T V Q x S T Q z Q k R t U m 9 K R j F Z R T l C S n Z 1 b j V G W V I 1 V 2 E w a 3 p y N E V 1 Q k 4 x Y m d x W k w 5 Z D d V S H B 1 a T V S M G l 4 V G F v b j F u d k t i M l F M a S 9 o d F p R Y l U w a n l R T 1 Z 0 d W J R O F M z d n Z U b k p h T T I 1 W l h w Y m 5 5 M 0 F X R n J l V n M 5 M S 9 K d X R k N V o x d T l V e D c z S T J E M l V T O D Y 3 V 1 R D M 2 R U S T A y R X c 1 W U J U Y 2 5 4 N 2 h 0 a F l P M z F h d V A 2 e W h 0 W E 8 v a E g 3 M W V y e k x l d 0 Q 4 S n N Y T H o x O U 5 w c G Q y c k Q z c V V M N W 9 X L 1 F s L z U r e X p 2 S E 9 v Y U 1 m a G h O U 3 l Y c 0 Z Q b j R y M V V 0 Y W 9 O M X Z U R 3 J J S m h p Y 0 1 r S 0 h S Z 3 Q 1 V U M r a 2 k 0 b C 9 Y c n B y e X h a a l J q d E s 1 W F V r N X Q 3 b G R u K z U r M 0 s y S j d 1 Y z c w M k F s c V N G N F F r N X p Y c E J U M D F U c X B F d l B Y W j R m R G h G V H Z y Z 1 F C S E x p U F F u Z l h N a l B H V D J C c n c 3 U k Q w U 3 V O b z R N Q j N 4 b k c y O E 9 G W F h w U l h M b G R 1 d W h Q Q U x Y S H F W e m p S S 3 V 6 e F R D b E J S N 1 h 2 V 0 Y 2 O D J 0 d 2 h E N 1 B h b 3 g z R F N 1 S 3 N N O U x W S m 5 s Q 0 5 M c F Z I R 0 x M V k d H Y k 5 W R z J J d H B 0 N V F s a U l x T H V 5 Q 2 5 H b 0 9 a V m h P M W F H c 1 B I V V h J W E t I S 2 t Q d E l a N E 0 x W W V y R V J U R V U 0 R 0 l 4 b z B k U n F t c y t D R 2 l a O F V R Q 1 p N N G p v a V l z b U t K c E N S e F B E R m d F c 1 l V R V p N d 3 J v Z z R N c U p K a U V j U V V V S j B m b 3 d S a 1 l Y a H J G Q 0 l 2 T T Z R L 0 d L S j Q y a H J G U 3 Z U T 1 h M U F V 1 W V p 3 Y W N v M D F M R H g 0 e F h 4 Z 2 d K e k I 2 T F c 2 S V V Q a X p T V m 9 a R m N M T F F R M V h 3 b E Z w d E p P T 2 p Z Q n p u U 3 d p U F p C c E d N e j N M O G N t U n N F O E N O O H l o T T d Z K z d P e E l H d 0 N O Z 1 A 5 b H h r R X R W R 0 J 1 L 0 N T a H l s R F p L T H h B c W c z R F Z a O U V V b U F r V E F 5 d D h B e E x p c C t K c m d v R E t 3 R k 1 1 b j h Z e F l t V 1 J t b E I 4 R U F j T U N V N U d F S F R J U G l U N 1 A 2 T l N B S U t t b X p R V 2 N B W m V V N G 9 n U 0 V z a l h N d 1 B Z c H h X U l Z K M F R a b G V W U E N z Y U Z S O S t p N E I w U S t p d 3 J j b m Z v N F V J W E R u R U p i U E w r V U J 3 d D d M Q W k v e H N V T U F u L z N W V G 5 x Y U V I V U 5 W N D d Y a 3 Z E T i s z Q l B v N E p 2 Z D Z V d C 8 0 M k 9 x U k I r T F N J V 0 1 6 W U R D S X d I S m N v S F R w a T Z m b F h L Z W J H c G Z v R E h V Z U 9 6 a T d r N E d V R j l G a n U w Z E t H N E R H V 0 5 z U k h i R V B B c l p 5 N U M 2 Q 1 Q 2 T E U z e D B i Z z E v N E g z M 0 x H V 0 J S Z D V p c 1 F F Y W l n V E V s d 0 F a V H Y 2 T j F o W i 9 R b U F C a n M v W U R t a j d 5 e D J x Q U Z 2 T m s v U E h n e k N r c l l 5 Q U Z W Y U h r W k N J U H l I U l R h N D J Q W k F o Y 0 s z a U p 4 Q X o 1 T m 4 3 e U s 1 V X V B Q 3 R q T 2 F L U G c y Z l k 4 Q l d S Q V U 4 U T U r d U R q V j V y U y t 5 T k d m a 2 p s K z U 1 N E s w U k Z j Y k Z I V 0 J s b 3 h l N 0 V 2 Y n l 0 b k x Z b j l y V 3 p V O T J 6 W U Z B Q 3 Y r V 0 l w e X R X d 3 J L a H d p a 3 l N a S 9 n e V d j d 1 g 3 a G 5 x R k h C e T Y 5 b G 5 Q M 0 c 5 T X h M Z U 1 y O T h B e H Z O Z 1 Z l c m V K c m J W b y s y S 0 h N Y T g r Y z N R V G x E M m R R U 1 p B W G w w a F g 4 S F V i S 2 d P L 2 h U U k g 3 e k N o Q 0 1 n e G Z z V k p R M j h 0 b 1 g v e D Y w c V p K Y 0 c r R n R B U n o y e F d H V 0 J S O T g 0 R V I r a G p l Z n h a d 0 J 4 T 3 B P M j Z 6 e m 9 o S D h 0 W G 4 0 b F l 3 T F R p e T R 1 S m F F b 3 h k U 1 F q S z A 3 a 2 5 i M W U y Y k 1 p O U l j V T h x e U l u U 1 l Q N j F r c H B 2 W W V 4 d E d 5 a E V 6 W U x s M 0 5 k Y k J H c T c y N W V p e G p C Y U 8 5 V W R N V W h 0 b T d Q c X R k V V p 1 M V p 0 T W 9 i W G R D Z X d U Y j N T Q X c 2 b m x Z N 3 N x b U p K Z V d P N 2 Q y d W J U Y 1 M 4 d T l 0 T n h M e T c y M D N F T y t W U z E z V 2 F H d z Z C b l k 3 b l N I T E c z M z B u W m Z 4 W G F I R T Z t M D N h T k 1 w Z T J P N k k 5 b X V 4 U H o 5 T 2 t h N z Q 4 Y W N Y O X c 0 M T J Y c F Z w R E x X M T N R b n N N M j E x L 0 5 s R j N I Z X d t c G U w d T d L V F N k a T l 0 O T l K M k w y M z M w b l l Q K 1 Y 2 U T d S N 2 R J V X Z i d m J U Z G w 3 Y m R 5 V V F x Y m Z j b 1 U y b T d J M 3 B w d S 9 P T 3 k r d k c 0 e C t Y U j M y c T N j d j d o U F J s a j l D V 1 p u L 0 R s V 1 l y N 2 U v a T l q Z j V Z b G Z F R U 1 J Z i 9 I b 0 0 y N 3 E x V n R 0 Y W J F Z W 1 C c U 0 w O F h p T X B Z b F h t b m l s a V J m a G V 6 R U h x N k 5 x d W p U d 1 N n T n Z S U U 9 2 V l J w N F V h Y l N 3 R V A w b D M 2 d 0 d u M i t P W G 1 E S H F J T X J R b l k w O U 9 Y Z X N X e k V u a H d 5 c n l u c n A 0 c V h m Q W h h Y n A 2 a U V I U j B u W E d 4 N l N Q Z 1 V 3 b T N D a 0 R Y Q k F t U k d 2 T z h U b H B S Y T l K Q n V O N 3 p 1 R y t y c m R x a H F x b D l Y W E 9 l e m 1 h e l p x d U 1 q N k 9 T S G Z p a G 1 I V W 1 u S W p 6 U k g 5 L 2 9 5 a G 9 G S U t m R k s 2 Q l F 0 V k g r N m o w a 2 1 E a G 1 m T X d L K z V w M n B h N 2 x O W j V I c W s y T D d L N k p Y e W k x a T B x Y 3 Q 4 R W F 0 b H d Q L 2 l 2 Y 3 d H Z T g v a m k x a k 1 6 V G F Q c G N I K z l H W W 1 4 R X p w b W x 4 M 0 d h V D F U N j V k S W 9 m N U V I b V B K S m R X a W V V c m 9 G d G 9 Q c F l l S z J S Q U 1 Q V m F w S V R 3 N G l K K 0 V W R 3 J J c 0 9 W S T N S Y k Z q Q V l X Z z I x W W V T e U d H T H J U W l h n Z n d J O F Z 0 Q T B V T F R R T k 1 n c W U w V 3 o 0 S D V N Z 2 l 4 e m 9 L Z 3 B F R E V E L 3 Z U N T c 3 N z d 4 Y S s r K 2 V V L y 8 v b i 9 2 d n p U N T E 5 K y s 4 Z X Z 2 d n Z x d j c v N T R q K y 8 v K 0 t y R E x 0 Q V l C T n c 3 U U c r T F p E S 2 t y W U J W c j d 1 a G 5 0 W l R Z R D V P U X d 2 K 0 x x Y l F o c D Z m V G Z l R k J j a j d 4 N n g 1 b H R u b m 9 n W U Q z M z V U Y 3 B t W W Q x L 2 M y O G 1 p O E s 0 b m l Z U 0 V w T V p k K 1 B r c 2 x S V W 8 4 V 2 0 0 a E N Y a 2 Y 2 d V p u U m 5 s N 1 V D e G 9 u Z W V L W j J D Z n V T d E p k c l J U e j l T K 0 9 X U l B 2 c 2 t G d C t y S z g w a T h K O F d k Y l d B U E V 6 b D J V c 1 M 3 N 0 Z T Y k 1 r b H Y v U 2 1 G N X Z Q Q W M 0 c n p T b D R t Q m V R b j l M Z 1 B t M m g r N 3 V K T j U 5 R 0 p 6 M T c r Q W R 4 S E l J N X J Q S 3 p n b m 1 L N G Z P d U d 0 N 2 M z V G p K M 3 p B N E I z L 0 p 2 Z 2 R a V F l 2 c l Y w T G R L U V Z Q c m V 2 Z k h 6 M D Q 5 b G F C R i 8 v O G Z P d m Y v O X J i Q W g 4 Z E N a Q W V l T m x u S l F E V y t a V j N P d E Q v N F V r e U x O c n J C b H R Q d 0 V S S G g z d 2 E r c 0 U v S E t U Z F o 5 b E J E a 2 9 5 M E w r c H N y Q T Z X R m d R a E V I S l Z v M X B j Z z E 0 S V p T Z 3 Y 0 M F V 3 b j Z Q e D d R a n h a c V V k a X Z y Q V A y N T F p Y X N V e j V G a W p O a 2 x J Q 1 M w T i 9 R e W 1 o Z n d u O U h 3 Z j Z Z O U Q v N 2 Y v O D V w c 3 Y v N m 1 F L 2 9 U a E J V U C 8 v T 3 A 3 a l p m Z E Y 1 T W h 6 K z Z 4 Y n Z q L y t D S T h O U H l I N V F i S T M y Q W d m M H p I R 0 F Q O W p 0 Y T A 1 e n J z a T N V U m d z T 2 U r Q W J E M T Q 3 S T J G M m 1 N R E F T Q U h U O H Z J Q k l I R z N 4 O G R t d X M 2 V E p k V 3 d L b n g w K 0 g 3 e U N G V z l p M l R k Z 1 B m a j N P Z U 9 0 O W h E M E 1 P U 2 4 4 S 2 F G W D U 1 S H R z Q W 5 j b F A 2 d E Q x c T k 1 V l h r Y U k z S W x V e X F n a 0 R H c 0 Z u T m p E c n B 6 R G J h e W E y a U R n L 0 5 T T 1 M 1 e H p t T 2 V m a 2 l S M X J L R 0 F I U 1 E 5 b k J v S F I 5 V D E z a 3 I 3 R E d h Y 0 h N U G l E U D N E b n d q d D J z V z R x Z 1 B P M m N 6 V V Z j W G J 1 b k V q e G d j Z z F J b F h 0 a k p z c n F J S 1 Y 2 N X l k N j J 6 W H V q S G Y y K z R D Z 1 R R R n d j Z k Q v b 2 p U a E N M T W U 2 W n p R Q y t D W U h L M E Z 6 N 2 R H W E 5 j Z V N 2 V G I w Z 2 N E d m Q 3 Z z l F N W Z T R m h Z M 1 I 4 c 2 8 4 L 0 p z S D Z k Z 1 R w a X p 4 a k x y e F R P T i 9 N e G o x V m V M Q V Z n e l Z 1 e W x L a n J Y e k V v N j N j N D J p c m d r K z Z r S U 1 I V 0 F 5 M H R E Z X h B T 3 I 5 T D N T Z H V k T F Z w Y 1 p l L 1 l q S F h p M C s 5 a l F 0 O D R y c j l 0 a W N R Z H Z 6 T k d s O H B h K z M 1 d m p P R E 4 x U U g 4 U j d 4 c m 5 R O H l H O F o 1 e X E y Z D R 6 Z 1 p 4 T E h i d 2 x o L 1 Z p Q j I v a H J k c 0 F y c U V M c S 9 F N 2 1 q d y 9 3 R W Q 5 R 0 h m V m 8 3 a E s 5 S l h 6 M U J 0 L y 9 G Z j B v c S 8 3 Y V l r e T R p L z l p U X F o V 0 h l V G d O M U 5 s S k l u b k I r c E 0 0 M l V C R l V l U k 5 B b n Z 3 U U d h c W N s U k l Q O U t 6 a j g 1 T 2 Z n O E h z O G I 1 L z A w b n g 4 Q m J 4 a 2 R C Q U p h Q T E w Z y 9 K d 3 V r R z V E O T B n T E d S N T N V Q W d O W E 5 w S 3 l z c k I y V V o 1 Y U N z b 2 h 5 V V V q b V V 5 b U Z K N W F C U z V h Q S t u S E p R N z B N N U N B d F p Y a m 5 v Q X V T Z 3 J x d 2 M x R 1 d V U T V a b E d j b W J W Z z V x c V J 4 S z V m Q 2 s z N j d K a k s v e H c y Y 2 Z h W H h O V j l Z V l h i d m 5 t R T V q R F R F Z D V s R 3 J N S 1 p q c 0 Y 3 Y k N H S T Z 6 T H h C V E 1 k b 3 h J b k x 4 M 1 F h e n l D b U E 3 d W l h R X p I M E J U e W V i Y U N V W j B n R m x 2 R 2 R j S W N a V n d u e W Z F O D R 6 c l p j e H Y z V m Z I S V R w T X N 0 a k s y O D d S a U 8 4 Y U R 4 S G F Z Y 2 I w e X R s U E d k c U x V T X J a V H h u Y k s y Q T d P V U 1 a M l N n O U 5 x c 1 F Y N T Z H a G c x a k d k a U l a R H V L b W F C b m R L Z F V E S 3 Z H R n E 0 Y 3 l 1 b 0 1 6 a E 5 F Z F F l a T N q T z Z V e X V I a l Z n N W x k Q 2 V r U G 1 K M H A v R j B v a n Z i O V l G N U R Y L z h Q M U J M Q X d R V U F B Q U F D Q U R Q a 3 B o W l I 1 d V Z M V H B t Q U F B O D V B Y 0 F E d 0 F B Q U h C a F o y V n p M M 0 J o W j J V e U x u a H R i T z I 5 U z Q 4 Y 3 l a W W 1 0 a G V n L 3 h D b 0 F i c n I 5 b V U 2 N 2 Y y N F p H b V V 5 U 1 N y c X J 1 U 2 x a Z G t Q Y W l O R U 1 3 T U Z x T X J N e U 0 3 T X B K M X F h M 1 d B Z 1 J v Q U c y a 2 h R Q U p H c T I w a 2 F D V l Z 2 b 3 J h b W p t W D h q T T N O M 0 1 J O E k 5 M 0 N 3 O D N u S H F 6 c U N a N 2 1 a a F R 6 Y z c 1 L 3 Z P N C 9 t L y 9 k d n R U Z S 9 6 W V B 3 d 0 h O M T k 4 e F h P M E Z l O X d k M 1 Y 2 S H A 0 O T l z M 1 g v M z A 3 d F d K K 3 V y Z i 9 t Z i 8 2 W C 9 5 L 0 x M L z I 2 R D M v Y m t w b 3 V S W H Z Y Z G Y 3 Z 2 Z m Z k d X Z m Z k V j c z Y j h k L 0 p U L 2 N V T H l Q O E 5 m L z h W b 2 R H d n F m T l g 3 N l c 0 N C t l Y X I y O X V 2 Z X B m a n d X W C 9 m a k Q r N X F z V C 9 K W D U 2 W j c 1 e i 8 z O D V Y a D A v M U E 4 Y 0 E 5 L 0 d W N V B Q d l Y r T n Z X U n h o b G x Y e j J 0 d n Y x d U 1 Q e n Q w O F M r M W 9 o b G h K U H A x N 1 p C L 3 d O R X F V e n k r U U x o T n d q V j V q Z W 1 T O W h P b l k w S C 9 k O F h k O F F Y Y S t u U j V X Z z h H Z m V I c n N D c j B 4 L 2 V 2 c H g r Z m Z v N E d i M G Q v b G N E K y 9 y Z G 0 1 O W V O a l R 5 d y t D a i t 3 W F U 4 U D d k N k g 3 U j Z 6 Z G x G M 0 Z E Z 2 J Q U l p E S z Z y U 2 5 4 O W 1 v O H V y b j U x Z j E 0 e H V 2 Z X Z h O T k 5 K z E 0 Z U g w M i t H M T Q 5 M n R O d i 9 6 T D l 6 V X Z m e H o v Z G o 0 Y 0 Q 2 N G 1 a b T l P Z C t q N T A 5 a 0 4 4 L 3 l I L 3 B m U j Q 2 U m E v U j h m Y i s 4 d l J 0 Z U R t c k h Z V j I 4 b l g y N E d O Y T I 2 Z D h V N m l P b F h y e D l 2 U C 9 3 d y t E e T R x Y W w y Z T N 2 U i 8 r Z l I y T z J s K 1 Z m R H U v d 1 Z u a C 9 p e j R Q e C t m Q W h Y e E 1 4 O S 9 h N 1 V j d m I w N G N I K z F M T m Z C e j N i N i 8 2 K 2 Z B N G 1 u M W x 2 c 0 F y O D V 2 R n J L S n N y b 0 J w M G M 4 Y 3 F r e j Y x Q n p i O W w 4 T k J 6 Z l h 0 d l J O L z B 2 d j d h Z l J I N W V m U n B O U n V i M T d y O T J H O W 4 r N m w 1 Z W p C L 3 V q U G Z k T m 1 V R 1 p 5 Z X J s S D Q 2 W m J s U V U r b U Y 0 T n l n T H Z o d j h i V 0 x t Y U R J M E F 5 c C 9 h b V l h W E R k Y y s 4 V 2 5 r N T l V N V d I M H I v L 3 J m L 2 V 2 L y s x L z Q w O H E r M y s r N n I y N j Z m K 1 c v L z V 3 Y 2 p P b y t X S D M 0 e i 8 z Y n g 3 Z E 5 K Z 1 Q 3 S n V 2 M 3 I 1 N 0 1 6 V l Z y c 2 l y M G Q y a z k 2 c C 9 P N 3 o 1 O H M x W E Y w U H p K V H l N e k N m N n Z t O U c 5 V l V 2 b n d D e j d M M F h v N X V S T 2 Z U K 0 R Y U C 9 U V S 8 1 M D N J U V V R U H p w K 3 k v L 3 M v L 3 g z L z R u L z Z k S D V n Y n l W N l B U S l F q K z Q v L z l i L y 9 q L y 8 5 d i 9 j a k 9 4 L 2 M 5 O G V U M j h I Z F p B K 0 h W K 3 g r T 3 o 1 W m p 1 L 2 x i W D k 0 N D R k W C 9 M W F B J M U 4 r V C 8 1 Z i 8 4 d i 8 r M y 8 v R C 8 v Z n Y v c y 8 v O F A v L 2 o v N k F m N W l 2 d X E 3 W G Q r Y T R V R n h v c z B l Z E E v K 0 p I d z F 2 T G w 1 T l J y Z j l p Z U Z L U F I y Z E R P O G 5 q c V d Y T X Q y R V A v b V k v R m Y 1 U 0 F O O W N 0 S F o 5 K y t H b z l 1 M z M w Y T N N N m V 1 c G Z q N G Q z a z d X R H l l T j k 3 T l R S M z g 5 d F B n O E h F e j M w a F l L R n d v a E p j T 1 Z H S m x s W F p 5 d 2 9 Q R i 8 y e H V X L 3 o 2 W E h T U V B X Q m t S N n F m K 2 J D U U 9 X S j c 1 V z V D b 3 p R V 0 I y d 2 U x S n N n c l A r M W U r L 2 p V Z V B k O W Y r S 1 A 3 K z d 2 U H d Z Z m d o c k h y d m g 5 S F Y 3 K 1 h I N 3 d a W i 9 u R n F i d n p Q b 1 Z 6 N H N i T E E y N 3 Y r Z l o y U V Z P M k M r L 2 N K O W l k b V U v d m w z V l R Y Z 2 Z 5 d m F 2 d E Y 2 W m 9 P d U 5 z e F R N b n p m Q 2 5 k N E J G Q 3 J Q d z g z Z z V 1 U H A 0 U F B w c j d E Z i t Y Z E d y R H V B c C s x O H p j e W U 3 b H k 0 O G Z q V E R V O U 5 i Z W s w M 3 Z Y b 3 p 1 N 2 t 6 V j J a O S s v d F M 5 T G Y r N n V B a W R w b W J t M 3 Z T S G R 4 L 3 N k N D d L M 3 A 4 O V B w a W V Q e n d z N k R p V E M z d E 8 4 W U t 1 c T V w M 2 J 6 O F p a V 0 d t N X Z P b l J W Z k x 2 L 0 5 D e G F k b y 8 x M H N 1 e l E 5 Z D h 0 a X Q r R F V U N C 8 3 Z H c 4 Z n p S Y z R l N 0 R N a W Z x O V Y 3 a z J r N 2 s z O H l m U n Z O R H Z h K 1 N 2 N X F 1 Y z N 2 M V d K M 2 0 2 Z D k 5 Z U Z v S X l a e n d U U X J 0 Z i s v Y W 4 w e m Z u W D d z T y 9 J T 1 J y L z l V W D g y S j B J e V R E Q k 5 S c V p i M 2 9 x R 2 U r U W J t R 2 5 5 V E M v R z l p M W 1 4 d V Z K a n V x M U t E V k p 6 V n Q 4 T T c y d G t m L y t 1 V H Z S L 1 d y Z E E 1 a W d j V F h K M W 9 L W l h 2 M D l 0 O H Z u R D R X b H Q 3 Z W N Y d z R l c j J W L z c 4 Y 0 0 v b T R K M k 8 5 W E k 3 U G t T W H Z m d k o 0 T m N w Q m V N e l d 6 Y 3 B 6 T S 9 t d S 9 Q N H N M N D Y r U H c 2 d m V M L 3 N Q d m R 0 Q n o 4 e k Y 3 c 1 h 3 N z d s O F B u Z H h U L 2 l 0 L y 9 z Y j g w Y m N 5 d y t q c T h l R l h K K 1 h u L z M 3 d i 9 q M 3 p 1 M 2 t u S m t Z M S 9 Q S G p 4 d 2 Q 3 Z m R R V 2 N j V 2 1 M c T Y r K 2 Q 4 S G U x M 2 J 3 M U d Z d S t U T j R L T j V N L 2 c 0 K 1 B p U n p r M U x Q b m p i V G 1 2 N z l z Y U s 2 Y 0 Y x L y 9 y R D l W V j h T e l Y z c T M 5 b H R Z c m F O L z d 0 T D R O N j l Y a X E w S X U r M D d D T k x E U C 9 i Z n R D b C 8 y S j J S O T N 4 Z T F Y V z h 6 c H Z h Z m o 4 Z W d Q V n d x V m N n d X J M L z d 5 N 2 p x K 3 N C d X F t W W h p R j c y M j B 0 Z m N K b j d h T 0 N I U D h 3 T z d l Y k x N a H I 0 M l h i R k t Z d T E z L 2 J U a E I 4 e W F o V T l o Q 2 d n W W p H N E h r L 0 Z 3 O E R E N 1 U 4 V 2 J M M 1 h k Z U Q x e W c 2 d z l X N G 9 D Z G 9 3 T E N y e T R H V D B N c m h l c 3 V O R m h q Y X k 3 c 0 F r c k R T e j R o W X Z S N T h H N 1 V k T m 1 i e m d a L 2 Z 1 Y T A 5 R y 9 l O X I 0 M D I 0 R H R E V H F i N 2 c z V G t D c l B l N 2 p 1 d E h Z M k h x N j R T O W F Y M l A r M W x s Q n g 5 b 1 d a V W U 2 a 2 J R b 3 o 1 L 1 d m R T c r W W Z q N m l 1 K z B U c j c 2 M W 9 q Q z k 0 V l l y N E 4 4 U l N v d 2 h K R W h 6 L 3 J q V W 1 q M G Y 2 Y 0 p Z S n J o R E t N Y W V T S k l Y R V p p b 1 p 6 T j M w T 1 J F a F p I b V J L a X Z v U 2 J X c X h R e G 1 S T k Z 5 c G l F N U 5 H O U 9 F N F F X d 2 l K Q k 5 T a 3 M y S l R U L z N 4 O F A r M 1 d U d V p D M m V s N X J K Z V g 4 e U t O V z F 1 a D N s M W Z J V G p R Z 3 U 1 T n p 4 N k Q 2 N 3 h K b D d W M 0 1 O R k U w c 2 J 2 b G x h S m 0 w d E t 3 d 1 l 5 S 2 p y d T J M M D E r L 3 p 0 c 2 5 l Z n R Q c G 5 w V E k r M 0 d k Z W Y 4 Y 1 p 4 M 2 h p N 3 V E R E x i V T F L U l Q 0 V G J 0 a y s v T n I r V X V l R 2 M y S C s 1 S 1 Y y N k g 2 O X V K M 2 s v M k 9 K K 2 Z E S C 9 W U m F E R l l 2 U m l K M 0 V 0 Z j U y O E 5 2 c D d l a X g 2 Q U p m M 0 F V e U w 0 W k V O d l B U L 2 J W Z m Z M R z R F Z X d H K 2 Z i b H U 5 Y y 9 Y W n k 5 Z l B Q M T M v M 0 w 0 M m p 5 a k d J c z F j d F R u Z i 8 x e E U z N z R M Z l h q N 2 R Q M E o v K 2 J B c S 9 L c 2 9 W T D l 5 W T V z b 3 V 2 V V o 1 O V J M Y 2 E 1 d W p j d G Z p S i t l b j c x N i t 1 R G o v M n U 4 U z E 1 b n p 4 N 2 V U O F p O Z T J F V D R U M H Y z N 1 B 1 N 3 p 5 V X l G e k d y U C 9 6 N D R 6 L z l k R m w 4 V G 5 U c W M 2 S l p M c T E x N k 1 u R H B Q a W k 5 T 0 s r d k g 3 L 3 l 2 W G 0 r O W Z u T D M 5 M W M y T k c 4 U 1 J m T G Z Q d T J l d S 9 Q b n Q 5 O G V 6 M U w 4 O W V u K 2 N Q L z l S M W w 3 c 1 p M d z Y 5 Z X E z S m Q r N z h m V 1 B m e n Q 4 L 0 8 v L 3 J z L 0 9 M W i t l L 1 B E d G Z W Z G U r R z E 0 U D N o U m R h e m 1 R a 1 d 2 c j d N Y 2 Z m N G h x e k Q r Y n d 1 O W V Y S T Z H T l p k R S 9 y a W t k U 2 Z Z Q T N x N U 5 G Q S 9 h U X N F b H l h a D V m b l R 2 S 1 d X O W 9 r S D l G c m J M d 1 d J T n N H e V k 0 O W 9 l V m 1 z d W t l b G R M T k l 2 b 3 p z S X l z d m t t N n J 0 b V N Q e W t k V D I r M 1 V J V E Z 6 M j g w O E x u c D l p a G N K S T Z j V l Z 0 a C t s d W M v M n V Q V V F x M 3 o 1 N V N y Y 0 R H N G U 3 V E Y z d z R t d l N D a E 5 u e W k r U n g r R 2 x 6 O W 5 1 d U d E W k 5 5 U G 5 6 b 2 Y 3 a F p X T V R E e m s x N 3 p B e G t 3 U n l R U l d M U j d C e T g v d k h k e j V Y Y n p o M G c 1 V 0 c w Y 0 U 1 c 3 l k N m J 4 N X Z C T 0 Q v a V h 2 M z h 0 Z i t C N G 9 o e l N y Q X J V b H l l K 2 Y 4 S k 5 k d E 9 2 Y T F O c W Z 0 N 1 p x d E Z v S D Z 6 e G l C e m 1 K N j l I U z B 0 U F k 5 W T J E Z l R w M l N 3 a T h G V 1 l m b 3 d 1 R E d U T k 9 t U E p 6 M G 4 r d G F O c 2 t B Q k M v b n U 1 T 0 x p N V B w N j h l V E 9 5 d W Z M V F o 3 d G Z P T 0 F 5 U H l B a U I v U X k 3 d n I 5 U X l u R l B y W E 1 D Q i 9 h b n Z t K 1 p M N k F Y M S 9 O e G 1 N U C 9 k d l d n Y j B m d E F m U C 9 2 c m 8 x b k 5 3 Z m p a e G V o d T h 1 b l p M N F B C N z g v T y s x O G l S M m g v W V h I U m J x T m s 4 N k 5 r Z n B S M n l Y c j V h Q 0 p X N 2 x s W X Z t Y 1 h U N i t m d W 1 m W F R 5 L 3 l m M X h j W F B T d W 4 r V C 9 M R j c y U H Y z b D l y W j N l d k g w O H N L W H F 6 N n I v d F A r T z N M S 2 N x V m 5 s V k 9 X U D V q N 2 9 q d G c 5 M 0 9 r c 0 M 5 Y V J i a l p S N F U v b U c 4 a D B H a X p k a 2 Q 1 N 3 d E W D d z M 2 g y b z B 6 d k 9 R c z V 6 T m R O a k s z Q k R 1 R W x 6 Y 3 d u b G h q a j h q T j c 5 Q W 0 w T T I 5 b k F Q Z W d w V F h j U F R P Q T N H a F N z U D Z M U U R t M 1 B 0 d k Y 4 R n F E Z D M 0 Z G h H d z F y U 1 B V Z 0 c 4 U 3 E w R U V N L 1 Z X Z 0 R r K 2 Z l T k t r Z 2 p U b X J G a 2 J u a X N X Z F Y z b T c w Z W V X S 0 w v c z F O W j V i K 1 p R d U 9 y d D h p Y m J 6 e X h k c 0 8 4 T j h 3 Z l p 6 e k J W T k 8 4 d G N s W l R 6 T E V 4 Q j V K b m 1 L a X k z R X E 1 c T A 5 b F d l Z G 0 0 V k M x b m 5 D d l R j c z d s e l N 6 N G 9 h Y n p 6 c j F y N U F p c m I r d D R R d m U r a l N z c 0 N p M 2 1 D M T J o T n M 2 d y t L W E Z 2 R 0 Z a Y U N G M z Z B b 3 Q 1 Q T l k a V J h Z X l K V l p 3 Q l c 1 O T g x Y 2 9 u d T l r S 2 d L b l l o R k 9 P S z d 0 W m d o V z J 1 M 1 l 1 Q 0 9 G W G M w W m h G M 3 R G d E x M V 0 l 0 S H p u M V l r W W F u K 0 l s M 1 p O R 1 N Z a D B s b 1 N v M l R V S z Q 0 b 3 h s Y l Z V e T k 3 a D N C a X N B V l V K W W h G V 0 d X W l l G a F p o N D h I Z H B M Q U o r N G N T W X Z u K z d u c n d 0 M i s r U V U 5 U X h z e i 9 4 e l U y V 3 U 0 M 2 8 r V W 0 1 Q n B 6 d i s w W W h L T F p 3 R W I 5 U S t X S l p i b 1 d p M V I r c j g y T 2 9 G V 3 N 3 a n p q R 2 9 s R X N X c U J p T F I 2 R W F x Q k Y 2 M i t L M m 1 D e G R S b 1 V X T 2 V I a T F w b n R s V m V G S j U 0 T 2 l S S j M 0 e k 5 H e U F C c z Z n c H E r Z T B L Z 0 Z E Y W U 3 a W d Y U D E v Y m R x e C 9 m W E p q T y 9 s c n Q 2 c X Z i U 1 U 1 R z V U V G 1 R b T A 3 d m 4 v Z l B n N n Z G L 0 N y M H g w c z J i M V Z O Z T Z t Z U F H c k 9 0 M T Y v a k c 5 L 2 U 3 M D h t V k 8 r L 3 p w Q k Q v N 3 o 2 d U x X W k t r S 2 Q y c X B W L 2 N p e H B V M G o y M 0 t L d T N n M F Z U R 0 s w L 1 F K e G x j b l Z m T 2 Z T M m p y U 3 J 3 e j V C Y 1 F E R j R Y Q V Z C M 3 R y M T U 3 e X p 2 Q j h 5 b G Z z b m Z u W H k 3 O U 5 C b m Z Y Z V Z j N G J q N G 5 G Z 2 t S d m x D d E 1 H R U 8 y b m U v Z k g v K z d y d F N v S 2 c v O W Y y U F Z F U U t u b U h 6 T S 8 1 W H Z u d j U v Y m Z m d l N 0 L z V r b U V m T 0 o v d E V X b T h P V y t U Y i 9 T c C t y b W V B a 0 5 v b E E r b W o v e n h W W H J a Q W s 3 N k 9 v S S 8 y S F c y N 1 R o V j F v R V Z G Z n k z Z D h t d V c 5 V D l W N 0 1 w V D U z M U U v R 2 k 2 O U E 5 e U 9 O d 2 t a b 3 h 2 V C 8 3 R 1 o w O V h 2 d j U 5 T 2 I 0 V z k z M z N 6 M V l t Q j V o d H p S T W Q r L y t l R 0 x C V l V X d W U 5 L 3 N I Y k 8 z M 3 l s R 2 k y b T N R O V B m Z H h N N H I 2 S S 9 i a n o 2 c C 8 2 N C 8 2 V n R X b i 8 v d G Y 4 a 2 9 u M 3 J r T H V 2 O F c v Y j I 2 b S 9 t L 2 o v d j J u O H Z m Z j N 0 d F R v L 0 J k S 3 F h a S t i Q n p 2 N U U 3 S W o w N E 5 5 Y k h h c n p K d l p 5 W W M x e H k v e m Y z V 0 d y O X B l b m U 0 S 2 J l O U 1 6 M S t t b z R m b k F H O C 9 h U H Z H W H E v b D A w W G 8 5 S 0 5 z d 3 J U c H J Y W W h r V F J r T H F S N E t u U j d M N E 9 6 R G J j T U Y 3 V i t i K 3 Z u Z V p q K 2 J G c n d 0 O E N h Y n F U T z V k W V N O Q T I 2 L 3 I r Z E 5 K b l p Q Q V Z J M m 4 5 N j F G a W 8 2 U X N p T U x S L 1 o w d 2 R E e W w r N 0 R y T D E 2 Y X F y b U Q 1 d n M x V H V q V k F 1 e H B T U 1 V h a k V B d F Z t V W F v a z d a R F B J M W J J Z D h 6 c C t O e l J t b l V B S T N U b 1 F J a k t G S 0 9 h Y k J F S 2 9 O b D J X R 0 9 D U X J j T W h T a X N t O X d V T 1 l R Q 0 h O R T h Q d 0 N F Q W g 4 d 1 V C R G d F N E p D e U 5 z Q W g w W E F J e G s 0 a T J o O D R o Q U V j Q W 5 B S X d D S D F a V H J E S V F 6 Z 0 V J Q k R E Z 0 l P O F p y K z d z S W g 3 Q m p o R U t r e U t o a 0 J P R 1 F I N E J D b T l z W T Z o Q U 1 j M H R n N k F U Z 0 U 0 S k N a Z 2 d D S E F C e F M x Z 1 k 0 N U h E a E V B N X d D T U F o Q U l m V W w r a 0 1 o M 0 N B U X d B T 0 F U a W s r b X A 5 Y 0 F n L 1 J q a k V L S T R a R j J B Z H N n d H d D T V o 3 W X g w a U F B N X B i a D N n R U l C R F p n b 0 N I Q U p 3 U 0 Z r Y j R K R E R o V U 1 F d 0 N F Q W h 3 Q W N V b C t t T X h 3 a U F B N E J P Q V R n a 0 9 x c j l j R W g 0 a W p o R U c 0 Y U x X N X h n R V B D d X k z Q U l V c H l 2 Q z l 3 a U F R N H B M R j F C b k F J d 0 N F e k J R R U 9 B V G l r c k E x d 3 l P S E N J U k x n R U l C R E F B N n B M O U 1 a R H B F Q W h 3 Q W N B b k J J O W R Y N j R C Q j V s S E N J R m h r c W t B d U F R O E s 3 Y m N B a F Z J b D l n V U 1 V d 0 N H T n J Y T 0 F R d 0 F P b V N r S W N B a k F J V 1 Z 0 Z 0 V N T 0 Z 3 N V J B S W N B S E F K d 1 N I M l p 6 b k N J Q W p n R T R C Q 0 F R N n F 2 M W d l S H F H T 0 V R d 2 p s R 1 F F M F p C Z l F F R V Q y e G p o R U F 4 c l M y T G 9 B T k F U U W t K b U N n S V l B R 2 x M V 0 J q V G t j T k V R R F d n S W 9 D R 0 F o d F N Y N l l 5 R 2 F F Q k R B Q T B C T k t U N m F u M W 9 p R D V L T k V T e X J N e G t C M 0 J J Z U x j R k 9 F U 1 d u c 2 U 3 R D R j S U J I Q k l Z K 3 N T N E J D Q V E y W U t B a H d D Y 0 V o W k c r Q 1 F n N F Z E a W 5 z U j R C Q 0 F R d 0 F P b V N 2 V E Z R N F J D T 0 F R Z 0 V N Q U R x b S t X a G N j U X V 3 N W N I e H d D T V U w a 3 h n U 3 k r d 0 N I R U k w M m h j N E J B T W M w d G k 2 Q W p n R T R K Q 1 p n Z 0 N I Q U J 4 U z F n W T Q 1 S E R o R U F 4 d 0 N N Q W h B S W Z V b C t r T W g y Q 0 F R d 0 F P Q V R p a y t t c D l j Q W c r U 2 p p R W s w e H B E W E R J O X V F U W 9 R b m Z G e m l F Q U J 6 U z J M b 0 d P Q V R n a 0 p t Q 0 F J Y 0 F I R k x X Q m p q a 2 N P R V F B b k F J d 0 N F Q W g 5 U 1 g 2 U X l I R U l C R E F B N E J P S 1 Q 2 Y W 4 x d 0 N E b E t P R V N U R E N s S U x M T U x j Q W d Y Z T J N Z F F n R U 9 h W j R l Q k h n S T R D R X p C U U V Q Q V R 5 a 3 J B M T R 5 T 0 h p S V J U d 0 V N Q k R B Q S t w T D l N W k Q 2 R 0 F o d 0 F l Q W 5 o S T l k W D Y 4 Q k I 2 a k h n S U 0 z M G 1 F b U t w N 2 d J Z W d 2 W G V t S W N 3 d 0 V P Y X B 3 Y 0 R I Z 0 o 0 e U V 4 Q n d F T U F E e W x y Q X g 1 e X V I Z 0 l B e n d F O E J E Q V E r c k x k T V p E R 0 9 B a G d J Y 0 F I b E o 5 d F Q 0 O G h C M G x I a U x O S 2 d v S X B y b 0 R l Q W h Y U k 8 4 T E h z S U J E M m 1 l S G d K N E N P Q W h N d 1 V C R H d F O H B L d 0 5 l T W p o N G l F Y z h C R E F R d 0 F Q c V M v V E d R L 2 h n S W N B S G d K N F N Q W F Y r d k F R Z m 9 4 N E N F Y z Z r N X d C S H J J R G V B Z 3 I y S 1 U 5 d 0 V N R T R D S E 4 w M E 1 C R H d F O F p L W W c 0 Q 0 d B a D V T M U F R O D V Y R H h F Q U I 0 Q 2 V B a m d J Z l Z s T 3 V N a E F 2 Q V F 3 R U 1 B R D Z t K 1 d o O G V J b z R T R D J F c T B 3 d 0 R I c k l E Z U F q U 2 U y T W Z J Z 0 V Q Y V o 0 Z U J u Z 0 k 0 Q 0 V 6 Q l F F U E F U e W t y Q T E 0 e U 9 I a U l S T H d F T U J E Q U E r c E w 5 T V p E N U d B a H d B Z U F u a E k 5 Z F g 2 O E J C N W x I a U l V a G t t a 0 Y 1 b U I v Q V F K d W 5 l M k l j b 3 d F T 2 F w N G N E S G d K N H l F e E J 3 R U 1 B R H l s c k F 4 N X l 1 S G l J Q W p 3 R T h C R E F R K 3 J M Z E 1 a R E Z P Q W h n S W N B S G x K O X R U N D h S Q j B q S G l L S X p C a U J l S 3 E 3 Z 0 l m U V F w c m F B e n h F Q X g 2 e V l I b 0 F E d 0 U 4 W k t Z Z z R D R 0 F o N V M x Q V E 4 N V h E e E V B e D R D Z U F q Z 0 l m V m x P d U 1 o R 3 Z B U X d F T U F E N m 0 r V 2 g 4 Z W 9 v O F N E e E V p R S t B d X N 3 d H d D R U o w V C t B U W l R Q U 9 h W j R l Q 1 h B S X d D R X p C U U V P Q V R p a 3 J B M X d 5 T U h D S W N Y R k N I Q U l 3 Q 0 V B a D h 5 V j Z R c U h T Q V J 3 Q 0 1 B a E F J Z F V Y N j B O R H J F b n l 2 S E J J U k x 4 V E d w S U w 3 T U R l Q W c x Z 3 N 5 K z R D R V k 4 S k R t N l Z H Q W h 3 Q W V N b E 1 R O E J E Q V E 4 c m F n S W N j T G g 2 Q 0 F R O E J Q Q V R 3 a 1 B v e W 5 m R V F E S G d J N E N H Q W g x U m Z y U T h Q d 1 V l S m h 6 Q 1 d h U V h w W l h Z Q k R 5 R n l i K 3 h E Q 0 9 B a H p k T 2 p B U T h C U E d T b U l P Q W h n S W V V d F F F U E 9 W d z h o Q U F l Q W 5 n S T R D S D F a V H J q S V F U d 0 V N Q k R B Q S t w d m x v Z k h r S 0 9 F Z z l S T E N N U 3 d x b n V B Q j V D T k p M N 2 d v Z F F 3 R U 1 h V 3 l j S T h C R E F R M l l L Q W g 0 Q 2 V F a F p H L 0 N R d z h W R E t P Q W h n S W N B S G x K Z n B q T W V R Z 0 V Q Q V R 3 R T h K R H F x L 1 h o S W Z R W T h S Q k Z h T W F F Q U R 4 a 0 I v Q V F 6 c 2 k r N E N F T T h K R E c x Z 2 t H U E F U d 2 t K b U N n S W N B S G x M V 0 J q e m t j U E V R Q m 5 n S T R D R 0 F o O V N Y N l l 5 S E 1 N Q k R B Q T h C U E t U N m F u M T R D R H R L U E V T U V R I Q k l M N 0 1 M Z U F p V 2 U y T W Z 3 Z 0 V Q Y V d 5 Z E V N Q k R B Q S t a S 1 F o N E N P Q W h a V z N B U X c 0 W E Q r R 0 F o d 0 F l Q W 5 o S W Z a b k 9 l Q W d I U E F U d 0 V N Q k R x c S 9 X a G 9 m S W 8 0 d 2 Z v c E d S T 0 N C O H l B N 0 F J V 2 J u N 0 k x N W l B Q T R w T E g x S W 5 j M X d D R X o z U U U 0 Q k 9 D U W 1 w Y 0 F o O V F W Q W p o a 1 A r R V F B W E F J d 0 N F Q W g 5 U 1 g 2 U X l I Q 0 l C R E F B N E J P S 1 Q 2 Y W 4 z b U l Y e n J j Q W h X R 1 d Z M l c 2 Z W J Y T 2 F t c W Y 2 R V R z Q T d t T 2 t V S W x W c 3 d u V U d J S T E x U U J x T W l X e H E w c X h N O U 5 M O X l p R U J G b 3 Q x O D d t V k F M V V o x R 1 p R b T B G d H J p d T N F c l d a M E 9 M a U J M V V o x R 1 p R b T B G d E J y V z V 0 a H V n T n M v V j I y M j F 1 Y W 9 S Y m x k d C 9 u W T h l c n k v S E k v d T U 3 Y m s y O E d O a 1 p 1 c 1 F O T 2 d p T G 1 x a F F o b X B X Q k x 3 V T J W T X I y W S 9 m W H B I a 3 d w N 2 E 1 c 2 9 R d V J F U E 9 U N U V L V 3 V V U G Z E V z h I d m J Q K z J F d G Q 1 Z C 9 W S m h 1 V l F 5 O V N s W n J 6 M 0 h p Q 3 Z G U n F 5 W E 5 G R m t n L 1 F l T G h I R 1 Z L e k o v Q V F h N F J n b W F h e X Z r U 0 Z m R 0 Z T Y k 9 o T 0 c 3 W l d s V l J o W k J N U 0 J 2 N H U x S 2 p a c G d M Z E 8 4 b X Z i d G V R b W 5 T d D J j M T N C W m x l M W J S e n R W c 3 M y Z X l T N X k 1 Z H p V W V F J U C t P d D N 5 e T l C e X J Y W m R h V m x T N U Z Y O G k x T 2 p W N 3 Y y U 2 Q 3 K 2 s 2 b m U x S k h L V W Q y e E J p Z k 4 x S C 9 v R E R M Q 0 9 r R z V M W X Z i d F U r L z l u R E R T Y k J s V 2 J Z Y n I y N G 5 D M n d B U W p l K 2 1 Q O H F h O E d L d F d p U 1 p p T m I 5 e l l E c m d 0 O G N S Z E l 6 U 2 N Z M T h 4 U D k 5 Z C s 3 Y 1 h p U m 9 v b 0 d D L 2 Z 2 Z j d w N H V 6 b G 0 2 L y 8 3 b D h l U j V O b n B l M U Y v d G V U d 3 R 6 a D l l U H R F L 1 N u U D V 2 Q 3 I 0 c H l W V H V J d W J K T H I x R m V Q Z S s r Y k o y a m N 0 U G l K N l h K V G J D M X l T M m R q Q j Z T W T B Q N U p z S i 9 X c n B u M z k 5 O X p y d W x Z b W I x a H g 5 L y 9 L Z W Z M b 3 V 2 a V U 1 O V R U V E w x W l l P U F h r b 3 N U T z l 1 Q y t 2 M z c v S 3 J V Y W N G V X R 1 T i 9 M N V N i N W E 1 d D J 6 M T M 5 O T l 2 c m k y Z X R m b n I w K 3 p 4 O D I 2 M n p S b j d y S D l Y Q T l I T 1 k 3 Z C 8 2 K 3 N X L 2 4 3 N S t k L y 9 Y W i t j V 3 o 4 M S t l b m E r c W E 4 N H d w d W h h e T N t T V h G d G 5 Q L z c 0 U T F S a n R l a m g 4 e G V Y b z J I T k h a R S 9 M d n A w T 2 N I b E J W R U l B L 1 d U d G d n e W J v U 0 w 4 N V p h M m l m b E 5 k S G V 2 a 2 Z l d m V 6 V 0 F J T j M 2 e E V 0 N z R w V j k 4 a F R B Q X R r e j h n K 3 N 2 S W k 2 Y l p x U y 9 h b 2 Z E U z E z V T Z 2 S n N Q U j N k e D J N N C t M W H A v a V J i S k l Y a j B j W U 9 j L z J 1 U F V h T V d v Z 2 V X N U d O d z k y d U p 2 Q j V O Z U V G Q V h Z Z T h 2 U G c y d W Z s K 2 t Z e j A v S H o 3 M F A 5 d 3 N M R 0 l P a W V I R D h F T 2 p N U H J V R E d U Q k h K Q k Z V d E h z S E x 6 K z h k M 1 B s Z H Z P S F N E b F l i U n d U b X p K M 3 B 2 S E c 0 d F R W W X o y M 0 E 4 V V I 1 e F R K R j J S N H Z M T S 8 w K 2 8 y W G J x Y l c x S z N k O H p X N j N P a F B I N W p 4 L y s y Z W h S O W d O e D F 6 V 2 Z r Y X h u c W p 5 M 3 Q r T m d Q S m x I Q X R 5 Y j Z W T 1 N s S 3 J R c G J Q N S 9 q Q z R z W V J T Z n p 6 c E 9 j b T N i c F F G Q l Z Q S W R 5 Y 1 h G e W Z Y M T R z b m Q x W T h Y M j d 5 Y k 9 j Y k I w V G 1 C M F Q 4 Z 0 Y 3 Z V h h O W 5 P S 1 h N d j R Z Q i t W T m I r Q U Z S U D Z E d k x Y T D d 1 W C 9 U T X F E M 2 c v N z Q y V j h m e l d v T 3 h z O H V S b m V U V D g 5 K 0 d R e C t m M 2 J l L 3 h J N V F 2 c 0 x p N H Q y R 3 l X Y k h 5 W H p v N 1 J M M X N 0 S E U 3 R n l 6 O E x 5 U G J 0 N G V 2 M 1 V Q Y n Q r Z X B I L z Q r T G l v b m Y 5 S l A 5 b j h i T D M 2 U y s z d D c z V G k 2 Z V h G N z V j O V Z u M W 4 v Y m Z r V k 9 X S 3 o y c m 5 M T D h 3 Z H d Y S F U y Z U p o Q 2 5 T M U I x Q 3 d q V H h X U n B G R k V h U l p K R 0 V x U 0 o 1 R 2 d T T V p w R W l p N 0 p t V F N T b 1 F 1 S T B E W V N 0 S T B B Y l N R L 2 0 0 a l B S a X N h M G o z b z d M e V U y b k Q w e n V O d 2 9 V c F h z N W s 2 V k s y a E c 5 O H V 3 d F d h O W x F c W Z s Z X B s W U R o d V Z y c n N h R U J R N C s 2 Z 3 N k b j Z K S E V C Z S s z b 2 N l c X V M Z U Z a R m d T O T d h U X h k c 3 c 5 O V p D a j I 2 R 1 o 0 d E Z P T 0 s 3 d G J E a D l Y W X J C d T V Z Y 1 V k a k Z u R k h 1 N 1 h V S X E 3 U m 5 w a H N Q O X l j W j Q 4 M z U x N k 5 3 T E 0 2 V 2 9 S Y X F 4 b n l 2 b m h X U y 9 D c 2 J t d 2 Q 4 a E N D N G p C Y k V C U 0 g v V k 1 j d 0 V L O D d r Z k J R b n l x N U l 5 R n V B U U x j Y k F R Q n d 2 e C t q S 2 R M Y 1 F s V 0 l p M 2 9 W U m d J V j d V Q X d 2 e G p r R E k 5 a D J y d H h C b m p x R k 1 h U V o 1 Q 0 h j Q k R r R 0 Z 3 T G 9 I Y 0 l n Q 0 9 L U j V l Z 0 F P Q V R o a 3 B p R E F J U U N I b E x V Q k R q b m N P S E 1 L N E J D Q V F 3 Q U 9 x U y 9 U R 1 E 1 U k F J Y 0 F I S E l R Y 0 1 q d X g 1 a 2 o 0 a G p o R U l V e n F U U U J P R 1 Q 3 Y 0 F p U 2 V H K 3 N R e l R B S V k y d F F 4 W k N n R U 5 t Q 3 d J Y 0 F u Q k l X U n Z n a 0 1 P R l F 6 V E F J U U N I Q U J 4 U 1 g 2 W X p I S 0 l C R G d F N E J P Q 1 E 2 c X Y x d 1 N I e U d P R V F i U D E z S V E z a F R z Q W h s T y t M Z F l o Q 0 F J Y z B 0 d z V 3 Q 0 1 B a E 1 3 V U J E Z 0 U 0 c E t 3 T m N N a k J 3 a U h G d l F o d 0 N N Q W h B S W Z N b G V r S 2 h 5 Z 0 V j Q W p B S V F D S F Z G K 3 R E d z V S U n d t S E N K b 0 p E V 2 p J M X R F U X F i W G k r N E t H W U V C R E d s d G 5 n S V l B R 2 p K V E V O Q V F R R V B L M m 9 D R 0 h D N G F n Z 0 V O Q V R R R T B K R D Z N c D N S R U F 4 b 0 N L Q W h n S V p V W D Y w U E R k S E h p S V l R e E R K Z X F P R U F o N F I z M j R C R E J F S D d B b 2 N R Z 0 V N Y V c r Y 0 F o d 0 F j T W x N U T R C Q 0 F R O H J h Q U l j Y 0 x o e E N B Q T R C T 0 F U Z 2 t Q b 3 l u Z U V R Q W 5 B S X d D R U F o M V J m c l E w T 2 9 l Z 2 8 0 U k R H T T Z Z Q U R k a 0 J O S V R 3 d l R F T 2 9 Z Q 0 d O T F l 1 Q U E w Q k 5 H U 2 1 J S 0 F o Z 0 l h V X R R R U 5 P V n c w a E F J Y U F t Z 0 l v Q 0 g x W l R x a k l S V F F F R U J E Q U E y c H Z s b 2 Z H b 0 t Q R W c x U k l x T V N J b 2 Z z Q U J 5 a W x O N G I 0 e E F H Y 0 V o a j Z 4 T G d F S U J E W m d v Q 0 h B S n d T R m t i N E p E R G h V T V l 3 Q 0 V B a H d B Y 1 V s K 2 1 N e H p D Q U E 0 Q k 9 B V G d r T 3 F y O W N F a D V C a m h F R X B r U m d 0 Q k N l Q 1 E 4 R z R i Y 0 F n b m J G L 2 d F Q T V 3 U 0 d Q c k N 1 Q V F n R U 5 t Q 2 d J Y 0 F u Q k l X U n Z n a 0 1 P R l F 6 a k F J U U N I Q U J 4 U 1 g 2 W X p I T U l C R G d F N E J P Q 1 E 2 c X Y x d 1 N I M E t P R V F v V E l p S V h U S U x z Q W h t T 3 Q 5 Z 1 V N R X d D R 0 5 y V 3 V B U X d B T 2 1 T a 0 l j Q W p B S V d W d G d F T U 9 G d z R S Q U l j Q U h B S n d T S D J a e m 5 D S U F E Z 0 U 0 Q k N B U T Z x d j F n Z U h z R 0 9 F U X h q U 0 d a Y U F o b X d m R F p G U z c 0 M X h p Q V E w c E h s N k V N Q W h B S W Z N R k F R N E J P Q 1 F z a m J B S V l j T G g w a U F R d 0 F P Q V R p a 3 Z r e G 5 P R V F D S E F K d 0 N N Q W g x V m Z y Z z B Q N F V j S W h I R 1 Z J Z 0 h Y S U x 1 Q W h q T 3 l O Z F l n Q 1 B L U j V l a k R n S V l D S H p C U U V Q Q V R 3 a 0 x J M j R D R 0 h p N G N v d 0 V N Q U R 3 R T h w T D V N W n p 4 R U F S N E N l Q W p n S W R W W D Y 4 T k R 4 R k h p S V J w b l N F T H d r R j N B U T V D Z y s 0 S 0 h h T U J E b X F l S E F C N E N l T W h N U W N C R E F B O H B h d 0 1 l Y 3 J o N G l B W T h C U E F R d 0 V Q c X k z V E d R e l R n S V l D S E F C N V N m Y l U r U E V R Z U l 4 N 0 N U W i s x R U l D S G J C O F B F V U t y U G N G R G l p U T R n S W Z V V G c 4 R l B B V H d r S m 1 D Z 0 l j Q U h s T F d C a n p r W V B H U T R t S U V Q Q V R 3 R U 1 C R D V z c D B 4 V U 0 w Q W p 3 R T h C R E F R N n F 2 M W 9 l S H F L U E V R e V R K b E F E N 2 t G M 0 F R e W p k R i 9 z U W p R R V B h W j R l Q m 5 n S T R D R X p C U U V Q Q V R 5 a 3 J B M T R 5 T 0 h p S V J q d 0 V N Q k R B Q S t w T D l N W k Q 4 R 0 F o d 0 F l Q W 5 o S T l k W D Y 4 Q k I 5 a k h p S X d E U 1 R I T 0 t I N 0 F B Z X d y W F l H L 3 N R Q W 5 o S T g v U n d 3 R U 1 B R D V r c E N I Z 0 k 0 Q 0 Z s Y m N C R E R o Y 1 B J W U N I Q U I 0 Q 2 V F a D l t Y z U 0 Q 0 F F O E J Q Q V F 3 R U 9 x c j l h R 2 h 6 Q j B s S G d J W j V r V U J Q Q 1 F I Y 0 J E Q k N M N 2 d v Z F F 3 R U 1 X V E E v Z 0 l Z Q 0 h 6 Q l F F U E F U d 2 t M S T I 0 Q 0 d I a T R k U X d F T U F E d 0 U 4 c E w 1 T V p 6 e U V B a D R D Z U F q Z 0 l k V l g 2 O E 5 E O E Z I a U l a c G 5 n a 1 A 4 a 0 Y z Q V E x d 0 l t L z N B U X h q Z 0 l j M 1 R J d 0 V Q Q V R 4 a 3 B p R G d J W U N I b E x V Q k R 6 b G N Q S V F C S G d K N E N P Q W g 5 V 1 U 2 N H l F T T h C R E F R d 0 F Q c W I 1 Y U h 4 N U N q a E V Q a 1 Z S a 2 5 F U D h r Q j N B U T V p U 2 U y T W Z 3 Z 0 V Q Y V o 0 Z U J Y Z 0 k 0 Q 0 V 6 Q l F F U E F U e W t y Q T E 0 e U 9 I a U l S e n d F T U J E Q U E r c E w 5 T V p E K 0 d B a H d B Z U F u a E k 5 Z F g 2 O E J C N m x I a U l s Q m x q W U I r e U M z Z 0 l S M 3 R q S H l J Q U Q y b W V I Z z E 0 Q 0 9 B a E 1 3 V U J E d 0 U 4 c E t 3 T m V N a m g 0 a U V D O E J E Q V F 3 Q V B x U y 9 U R 1 E 4 U m d J Y 0 F I Z 0 o 0 U 1 B Y V i t 2 Q V F k b 3 g 0 a U 1 J c V l 4 e m l o K 3 d D S G 9 J W j N o Y z h S Q U l l M H R n N l F Z Q 0 h B Q j R 5 V X h E d 0 V N Q k R 5 d H F B a H h 3 d U h p S U J E d 0 U 4 Q l B D U S t q S 2 Q 4 U k F K Z U F q Z 0 l Z Q 0 h W R i t 0 R H c v a F I 0 b U h j S j F S S m d F U D J U N G V R c V V V K z R L S E t N Q k R H b H N u R 1 B B U X d F T m 1 D Z 0 l l Q W 5 o S V d S d n d r T V B G U X h U Z 0 l Z Q 0 h B Q j V T W D Z Z e k h x S U F E d 0 U 4 Q l B D U T Z x d j E 0 U 0 h p R 1 B F U W p W Q k d H T V F Q M l F V O G h P R z l z U S 9 S Z 0 l j M H R r N E k 0 Q 0 d B a D h 3 V U J E d 0 U 4 S k N 5 T n V B a G g 0 d U h h T U J E Q U E 4 Q l B L U y t U R 2 M 4 U k F N Z U F u Z 0 k 0 Q 0 h W V i t 2 R F E r V F c 4 U k N z T X N 4 c 2 V n b z N 1 Y 3 h O V S 8 w S m 5 R Q j R N T k 9 w S X B G c m 9 m Y T R 6 Z 0 N r c 1 E 1 S U F 6 R 1 J U V T J h b F l s Z X V s O D V K T U J p c 1 c 0 K 3 R 4 S 2 d O b 1 B h R E d v e n F N M T E 1 V m F p T m h O Y V h K e W d O b 1 B h R E d v e n F N M m d O d G Q y Q T l U b X V Y c T d y V F p Y T m N M d H F z M 2 Z q a 2 V Q O T V m a j B m M 2 N s b n c 3 d U R G e W t 4 V m 9 H a F F 4 V j d V U X d h d 1 V i Q 2 0 0 c V Z L b U Y 3 T y 9 Q d D J E S 2 F Y Z G Y w c U Z Q c 1 N W V j l 4 S k x t a V p l L 1 N O N l Z M Z m l p Q 2 w 2 Q l V l V k J 0 d V Z C R z l Z T V V s e W h C V z g 2 T 3 F t R E V Z W F Y y U y t U d G h r U X d V N U I 1 b U d s Q m E x c G R 3 b T R C S 2 5 p R 2 w 1 M H R V a E J p a V R C b W t X e l p Z V l d D a E t D T l V r S 2 t h O D V 0 c m t R Y m V w S D N Y e X l s e n F t R 1 R X b 2 d 4 b j h O Z j R w W E N L V W t s L z I 5 Y V V x b V p s V 1 p s Y 0 x F a U d L V U V S a W 1 B a 2 N w Z m 9 1 S 1 h w U F F s S 1 h 4 V H N 5 e X U 3 Z i t t W j d s Z W N H N V U 5 Q l l v Z V c w S 1 h w d H k x N m p Z T l N s M X R R c G R s R E p Y Q z g y M E t u T H p a M D A 0 N 1 J k Y 2 l m U G 5 U O V F s R W F H W G h i T X A 3 b F N a c X B k d 3 R 2 a D Z k Z W R Z a 2 p K V 2 U 2 N V Z m c U d 3 S 2 x 2 N E U x V U 5 y U V V V V z R n R 3 g 2 d G d V c W d v Q l d 6 c V k 2 U E k v b S t C W U p h b 2 F W b n J u V W h O c T Z 1 V 3 R S b 0 5 L M W 5 u c V k 2 d 2 J m Y W l O T G R J Z m F k T j F 5 b l Z D e F N w N T F S M G 5 O U G J 3 W G g 0 M W I v c m Z U Z D h t S X p H W D N y d m h y Z U R H e X U x R C s 5 N m s w K 0 R I c G J t U k x I N z d u S D h w V V V a Y W x H R T V y U 3 h C Z W h F L 1 h p Y m x a K z V L d k 5 L V D d Q Q 3 M w a l p h V l Y w S 2 t w T 1 E 0 R 2 c 0 R F Q r d 2 1 M b H B s V 3 h X Y X p V U E Y 5 Q W U 3 a j N p M m l U W n F W b H N j S 1 N O N X A w R F M z c 1 J y T k N z c F p 1 e E Y 2 R U h U d l d 0 a W c 3 M G 8 y a 1 J h b l Z F R 3 U w d 3 d W N l d a V k 1 s Y V J H S j N O Z m 5 O R U N I b 2 F q d T F L S W 1 u c V d w c G x W S 2 N v Y 1 N j M n Y r U n B q e m l B c l Z T d T V E b U 9 O b X B q T n F x d z B W Z D Q 5 W D Z E U 1 l V V X p X a V F E d U h 6 O T d 0 Y 2 M 0 c j B j U G R S M E x a a C t L Y m R 0 e W t y d k Y x V 3 F D a 3 d r R T F L U 0 J N V 3 Z y c 1 p h R m I 4 W G 8 3 d k p l S F F 6 Z D R B W H o 0 d W Q 4 Q U l 2 S U Z x Z l Q 0 L 1 Z y N 2 d Y R F J 1 N G R k Z k p F M F l 6 S m x p T 3 Z w e W d U S E 5 G S 1 Y z M F l a N S 9 1 W n R y c 0 J 4 R j l n S m 5 2 e l p X b T J s d 3 B 0 N z c r b n E v b m c w K z l U O F B S N C 9 q W X J P W m o r W D c x K z h h a H B S U y t F W C 8 3 d H V D R k c 0 N E R r N G Z K L z Z l Y W l o e V B u e m 9 m N 2 h w U X Z 1 Z V B 5 M U d P T F V S Y X R h O G l Y W l B v O X d y Z E x 2 U 2 h K T 3 M r T X p H b z N 0 S G F H Z n V m V T B 2 R z V q c z Z j W m Y z V T R X c 0 9 5 a D d T L 2 1 2 O U R 1 S l N s Y W J W S W J J b H Y z S E g r d H p Y K 1 Y z K 2 V 6 Q 1 U w V G l Q M 1 l 6 c G l q W j R F U F F E V i 9 x R H Z 0 b m x R U E 1 I O V V Y c D Y r T V l m W j E 4 S F Z 4 c i t w T 0 5 0 T V B U d C 9 I R C t a T 1 p u e k Q 5 e U 8 1 N 0 p t b z l l T n A 5 W k E 0 Z m 1 M e T l H d 1 p 2 L 2 x q N H R o W D A 3 O E 9 W V G N h L 1 Z t Q 2 d t S H J 5 d W Z j d l E r e l h z M C 9 V S E 4 5 Z j M 1 N m R Y R T N K c H p 3 e k d Q a T d H Y 0 x q e F M 4 K 3 E 1 Z k 9 y Y 2 N I N j B U a m h H M F V F T m g r b k Y 0 T z d S R m 4 4 N 2 1 K Z 3 I r M l p n V k k r N z V q M m Z U K z J u d 2 R Y d m k z a U N s c 1 B G R m Z u K z d 2 U H d Z Z m l o R V V w O W F r W X l O V m Z 6 R S 9 Q Y 2 Z L Z V R n W H R j Y 3 p Q K z d t V 0 t k M j k r Z W x s N 2 V m N G V S S W p t T W 0 5 R 0 U 3 T 2 Z h O H M 4 Z j F y Y m d 6 c G Z s d W M v Z n Z o b l U 5 Q n V Q c m R u N W l t N j U 2 Z l g v W H V y Q V A 5 Y z h y a l R U Y z M 4 c U I z O C 9 X Q T h x Z E d o N 0 p 2 c D N V N i t t a n F I Z i t o L 0 d O d 1 V m O V N 0 V F F I S 0 Z r Z m l 5 Y 1 h G e W Z Y M T R p M H h m M z R 2 d C t p M j Y 0 M 0 R J Z V Z 3 U k R t Y 1 N 6 S T F t R j d l O F l n e F B R c 0 R l M 2 J 4 O V B x c G U z Y j k 5 Q 0 w v e D h Y R l J l L z Z T Z j d Q N G 1 Y d j A x O X V i M 3 V u R j A 4 d k w z e T U 2 c l B x U C s y L 0 k 2 Y 3 J 2 M 0 l X R l U y Z H N 2 e k I z T W F J T n R m c W l N b 0 R E T D l h R 0 o 1 U U 1 l a G p n T 0 h y Y m F v U 1 l Q Z 2 x i Y W x X Y m t l V m l O W F B L V W R U R 3 N 1 a W p u c 2 Q 5 R V E 2 b n B v M y 9 N a j d F K 3 R Q T 2 Z Y a z c z N m J Q T X Z I L 1 F R V j R 5 S 0 Y x U G F u Q l M x M k 5 y K 3 F L c l R W M l k 3 c F l N a 0 h M T 2 p m d E x r V 1 Q 4 N l N 2 R E t P Q U V 1 R 2 x t Q U p y d n R H e F o y a D V Q Q U t X U U 5 y U i 9 S M j h 1 V m 1 r Q V B E Z T h V Z m J N U T Z h e W 5 M c l B r W k x k W X h j a X p k N 0 x O a S t Z c F l 1 N n d w b X l 6 Z W x n b z V r b 1 p v d G N W Y U J R M 2 h I d n F i e G t 2 R T c 4 a X F i e H F N Y 2 N h S 2 5 H T V h w N z k r U F h 2 Y m t E O D l 3 U T N h b V B 1 a G N P T l F r b U V p N m k 4 Y z R n L 2 0 v T U w 1 O D h y b z R W V m N P V l d z c k 9 i S 3 d Y O W V k S 1 J Q S C t o U F V P U 2 R 3 M 2 x H S k s v Z U 9 T U 1 Z a U T d 6 b l h R b j d o T C 9 q T k x 2 b F h n W k 0 2 K z Z Q c k 5 m d U V 3 a T U 3 R l l z b j I v U W k 0 S C 9 h d F B 2 W G Z q d 2 F E M 1 M z L z h s O T Z H c n B P T 3 Z U Y m Z T Z S t Q L 3 J n M 0 d Z M S s 3 O T N m O U s 4 R z J S N 2 R n O X V n N H h z d 3 d E W j c 0 O D N R O G Z G N H I 2 d n p Q b k N I a X k 0 S m Y z b X R n O H h 2 c E x E Y S t 0 M U 1 Z a l h N M z J h S V p Y c k 1 4 R E k x W W 9 j V U F v a m w v T 2 5 X a V d X T 0 1 p U l Z i a D k 1 W X Y y c 2 5 h M y s r b m h s M 3 g 3 d 3 l w V 0 h L K 2 V W c F J J b 0 U w Z k p L O C 8 2 a l c r U l Z 5 N E 9 P K 0 N W Z 1 Z l Z X F 3 S z h z d T h V O E 1 w N W p m b n p H M 2 h s N E p W Z G Q 0 Q l g 3 Z 0 d 2 N 0 o 4 R H I 3 e D V r R i t S a k N D b W 0 w R C t Z K 1 d W a z h P Q U F L O W M x d 3 B R Q W N m T E s 3 Z k Y r d G d s U E 4 w O T N B a X Z U T j N S Z G R T O G N o V X I y e F N 2 T E d U R 3 V j Y k F L d 0 9 2 Z k x D W H l Z S H h 5 a T h m U n Z l U E Q 1 W l R m d G d u V X Z t a m 5 i S l p h b m x U L 1 F k d W V i N E F j T X N w M 0 h J a m t i V l Z i c G t m T T d m T U 9 N O F l W Y 0 F 0 N T A r M 3 p T M W p S R E 5 O O D h o d k p D T W F p M 1 V 5 e T c 0 M U l K W X J E M W R P T E F 0 W k t H V m J v S l Z M R G 1 W N z V M S W d K M G l l b E 5 y a 0 x s R E 1 4 W m t I R k R O U X p I T l Z n R 0 w y b l F L S 0 9 h O H h l N U l E d 1 J 4 T E 1 N Z k 1 M d E R N U U R N R H p k d 2 Q v Q m M 4 d z F y b 0 k 2 U 1 p x M X J N a G x q b U t q K 3 l G T W 5 j R H V F c 1 R T O V B 5 Z H R B T W d Q S k R D V H p j a V J 6 K 1 N I d E V i e n V I b T Z F Y W l Z c T Q 0 Z 2 R N O V d N c 2 M 0 U W J 3 e W F z U j Z t b V d a U 2 F 0 N k J h W T Y v Z U l C a 0 J w S V p T T 2 F 1 a k 8 x M y 9 a d V B m L 1 M v b U t G O U h 0 e j E 3 e W I 3 d 1 R Y L z B Y L 2 9 H Y 1 h v Z m p L N E J u c j U y T 2 p s S 3 U r N G Z 5 U n p J N m U x V l k 1 W k h E W E h y R 1 N t c U F h T 0 9 Y K z Z i W T R a Q W 1 N Z k t z L 0 1 z T W p J T V R v d 0 M 3 c E Q 3 S E o r M m d H N 0 R P e n l Y Q l Z n b D M y b m d G M 0 9 h O H l m M z h B d m d 3 T 3 o 2 d z R 3 e X o x Z 2 x 2 M X p j R 0 E r a n N E W U l r T 2 x P T H V i L 3 N 1 a W l q R U F 0 U X p V T W x E T H l k U X k z U 0 5 R M 1 Q z Y 2 p Q O H l 6 b W l C R X g 0 c H F i e V Z 1 T m l D W j B M b z Z w M E Q v c 3 R B T F I v V 1 p Y S m c x U E t V L z d M b G 1 m Z U R W M z R Z W E k z d X J p R T I 5 b k V U e k h 2 c n Y 3 e W J z Y k h s T V h Q T G d 1 T k 1 G e G 9 w Y 0 1 2 Y j U 1 W U Z 5 Y W d n c E l 5 T l R X W F R v R j J k c n N T e W J 3 M k k 1 Y 3 J E b F J Q T F R D b V o 4 U 0 4 y W V p i V 0 V w e m k z U 0 d a a T J N U F N H W W d t Z W V x Q U 1 u c 0 9 3 V W t j M T V q L 2 l 3 S G t o b W N t Q 3 Y 5 Q T Z x N U I x U 3 p m d z V P e k p z S C 9 q S F N t V U N O d 1 A 5 T 2 V q R 3 Z u M n F 1 Q 3 Q 1 Q U 9 B U G h E S V R 6 a 2 9 S e j h T S H R F Z F R 1 S G 0 2 R W R t W W l Z M X l 1 Z 0 h a b U 1 p T 0 1 O V n c r d T g w N 1 Y 1 R z B U Z k h P a 2 1 T U 2 w 3 b k h s d U t k c X h N T 3 h E T V F 6 e n Q 0 c V J 3 W T h m e D Y 4 R W Z 2 O V d E e W F U Q y s 2 V H N t O T J G U H F P Z X J 3 Z l h n d W p j W j l W N m F z O V Y y Z l Q r N i 9 Y a D N i Y m F i b V c r Y k J M c y 8 r Z E l i Z m V 5 Z G p R Z l h m V 0 R O N n d z Q W E 3 N X J y S G t q U 2 J k V j F s d 2 R N M n N 1 c m V x d k d M R G 0 r Z E 5 0 c y t a N W 5 y U T g 2 a m Z P R k N i c k p N M T l Z O E N a V n g 2 d W 5 q U E h E R 1 g w S 0 o y e G R 5 a W J k S E h R Q V U 4 T 1 B Q b G N G Z U R K Z m F l Q U o 4 O X J 6 S i 9 m d 0 p P R E 0 3 Y n J E a k R r U F d E S S 9 Y T n d 4 d D Q 0 U l Z I V l c v Y k Z G M 3 V k W W I 0 a G l 6 U 1 E 0 a 0 N L Z H l M R k l Z d D B L R k R 4 d 2 c 2 b j N y S F M 0 V n B t b E J D M V d T L 3 N 6 b G 1 r S W J Z M z h P Q T d l N D h j R 0 E v K 2 o 2 T l B k M m F 0 c m d k a k 1 3 d W p q N z J m a D N i N W h 2 M D l v W l U v R E g 3 c j M x a z J m U E M z Z T d N d U E 4 Y 3 c 3 M G Z Y V C s v d i t 6 Z j l x M D l E T T R D T D B l U G R w R z g r R z J E R D Z 3 c 2 N M Q n U r M z B I S 0 d 6 b T R y V k x p K 3 B n c G N Z V k p K c l Z u d D R F U z M 3 S W p P V l d a W k l p V V F j b 1 Z a K 3 Z O a F I w Y U J G N j g 4 b k R s d k R p b F N t L 1 B s M 3 l i d k x q Y 0 l m L 3 g 0 c l F E W G h 4 N D h i a 3 F 3 S X Y 3 V G d F d m 5 0 Z V l Q N y t C R n d k Z T N I V U h l U E V l O E 9 M K 0 9 m R G l t M 2 Z k V X p 6 V G F r c W 4 z b j F p Z k 8 y Z T R 4 S j h 4 b 0 V l Q j N x O E N 6 M H V 3 V n M 4 R k F q M H V C Q V o w Y X N J V X I 2 L z l Q Z 1 V W c l l w Z m x 6 U n J Q U W l B M m R 4 S U 1 r U D h q W T V N S k x j Q m l Z L 0 0 1 c l p 3 O G 1 y L 3 M x T i 8 5 Y X l 6 W V B y b 1 l P d z l v T n N m c m d m M 1 Q y T X h v U H I z b 2 N 2 d m R N U D Q v N G 5 N N H I 5 N l B v d m 8 5 R j F i e n p v W D M y e W Z 1 O W 1 K Y X p y L 3 B 2 a D U 4 R V l 5 U E w 2 Q W d k T G x 1 K 3 Q 2 M 2 d q S j d k T m 5 0 e G N 1 O G Z N a 3 h z e F N r R E E 5 Z k x w d G 5 s e U x O e W l 1 d 0 V i Q V p s e H R j N U 0 z c j Q x N E 1 n c k Q x Z l B r U 1 B C T W 5 t V U h E b l p J W T Q 4 U C t t Q U l 3 Z U 9 m S z R L Y 0 9 T K 1 U 4 Q 1 I 1 e l h t e j I v Z 3 l J R W p k O T B C a n J 3 S E h M b C 9 E a H o 1 e G d t T H F 0 N n l M e F Q 1 R 2 4 z S H A y W V R 5 S E V n e D R F Y 1 R 5 Y k h 5 U j Z C N k 8 3 a F p u e k h X W W J s S 2 5 6 S D l 6 Y U R k e F V 0 Q U 5 k e F l N W G h H b G t 3 a j h m T G l s d m w 5 N G Y r S H c r O V B 3 Y m p m Z k c 4 S H R 6 W m x i d n V E Z S 9 N a 3 R 6 Z F d k R G 4 2 b k V D Y k h K O W d Z T m x r L 2 Z i O W J x U n d 0 b 3 F w W X l Q b V Z M V 0 J K d k Z W R U F w N T A r M 1 R T b W Z h T E 1 j b k 9 h Y z h n b k p F R U Z y S l p W R G U 4 Q X F W e D Z 1 b k Z V b V Z Q T G p q R W d 1 M m U 2 d 3 l z V m h C N n d 5 c 0 1 w e l Z Z Q l Y 5 c D B D V m p t d k 1 Y O S t B N n N N c k x M c k R y R E t Q V 0 N W L 1 h O Z 2 x i Z V F z N X Z R V E V y Z G h Q W H Z K S z I 4 Z n M v c k t z M E 8 1 R E t R e T B B d U o 1 U E x i S T h 3 Z G Z k d 0 0 r U X l 5 c W h t e D B 3 d V Q w R m x H M k 9 Y Z V N h R X J 0 N D V x Z X h 5 W m I 2 Q l l n Y U t l U W N 2 a 3 d P a m 1 Q O X h k S E 1 6 S E V 4 N k 5 z K z F X Y n A v Z V J 3 W U p l M 3 Y 5 e V Z W Z D h W T D N G d 2 Z n K 3 R z V S 8 w R 2 l u b S t B R G d z c H p n c 0 4 x S l p X M l d Y e V Z H e n k 0 S m 1 1 Q W o 3 Q X V 6 e T F 0 b m x Q T F Z P b n V 2 Y W l J V n J k b G o y c l F H M V h I b T R j b W 9 a Y T Z V e m Z K V F V N d D h o Y W p r L z Z Z Q m F C b X A 1 c m d w U X k 3 N V R R Q z N u T m V i U G I 2 Q 1 d n V n A y M 1 F G c X V R Z l V z b j h P M V B L V 0 V w Q k N z d X Z y S 1 N r Y k 9 H W G d s S U Z U W H B K V D V u c 0 V v c n V I R y t H V V d Z Z 3 F m Y X p S d k R F b V d k b n p U W E h L a 2 1 T U 2 N 3 M G V 5 M E F u S C t J O W N t Q j A 4 a j h O N z M 3 c l h Y N G E z Z 3 p 2 L y 8 2 a D k w d C 8 v S m M 5 W V p L d H E v V W Y v Z k V U N j d K c 3 c x K y 9 O R 2 R y L y s 3 N n l Y N z A z a V h w Q n Z M N z J N a n Y v Z m F 2 Y m 1 U Y 3 R z c U E w N k 5 t d 0 x V T m 9 3 N n B y W X V u M j J i Q V Q w c W t K Y z l z V G R l Z T J i c U M 3 Q U F I W G o 1 Y 1 B R Y 3 V 1 R H p T e E 5 a a W h 6 a n c v S 3 d E R G h 3 N D h M a 3 F 3 S U g 3 V G d F S G 5 0 Z V l Q N y t C Q X d j T z N I V U h P U E F l Y 0 9 E K 0 9 Y R G d t M 2 Q y R X p T a l N E W V N F e n R K Z 3 E v Z n Z W b 0 F G U T V V T 0 Z E a F h h a H d z V W V R d W 5 1 N E d m Z H F s U 2 1 0 a n B v S 3 I w S m x H M 0 9 2 M W h s a l N u V 2 d 3 a U d 4 T l J E a U 5 i M 1 l w Z H Z r d 0 F q e H M v N 1 Y 2 T z d 2 S D N w d k J r Y U h 2 e G 1 P N 3 Z h S k V C K 1 h u W G E w K 0 0 5 R H U v T 0 c v V D N o e E N l a j B l K z k r N X Y r M V F E a W p 0 Y 1 h P R m h l Z k c r Z H d w d j R 0 N j B 5 N G 1 4 Z k d I R k N T Q k l q Y n N 1 M 0 1 l S V k w U X l o e E N U V 1 F 0 Q k 1 V d 2 1 N K 0 9 v W m N T U E J L b W V o W U N s e G 5 D S E 9 1 V m d u S S s 3 Y k E w c T g 4 b k Q x b E R o a D l F Z 3 B j Y m s 3 b E h o e D J E M n B u b C 8 r c E t 5 b n h P M m J X V X E 4 Z k 9 Z c D h Y Q X d B e V V P b E R o U T R w V V N o M E t K N S t j M 1 V P S k F p Y n Z 1 Q U N Y Z U E w c m N Q d 2 R L Z k F 2 e F g x M 0 h H d 2 1 L S T Z Y R X E z N 3 l R S W t E S l E 2 V W V E S W x M d m N J V F h j U E 4 w S 0 p j N T B K e F k r Y k V x O W l a U n R 6 R D l l W l l v U U R K d z Z j K 0 9 G Z U p 3 Z k d p V n R x M m V p c m 4 0 Z D N W N F B l N k d Q d m 9 t K 1 p v L z F n b G Y v b 1 A v V D Z I e D V H N H c r R D Y 5 N k h M N z N K c D M z c H V U a 2 9 I d n B Y b n g 0 Z k J w U E p R K y t z L z h W d H E 3 c 3 Z 3 S T d Y R n d C M m Z O Z l k 4 V V l 1 Y n F 2 M E 9 E O W 1 l c H d R b l B F a T V o c l E 0 M X V u e D d Y T 0 9 K R 3 N E S m 1 1 R 1 d Q c k R K b G V 0 Z 2 J j Z U 9 Y a H l y b H h o Q l h Q e U R G e T R 3 c n R E a m R l b k h U Q W p R T T N Q b G N G d U h I Z k t l R E c 4 e H J 6 N X p k d z Q 4 Q 0 5 1 K z R B T j k 0 R G J 0 d y 9 C M j U 4 O H l I V E s z c k x 2 b E R q Y X d 5 W l h r a l p R S W 9 E S 1 E 2 a y t I S 2 t 1 R U o 3 Q k t L N 2 h 4 c 2 h 4 U W 5 O N U h H N 2 l X U E 1 N c 0 Y 0 M D F X e k h q Z H h r d E V 5 V W o x R V R B Y 3 k v T U N 1 a 1 F N a n d 5 O G Z C e D l 1 U n I w M 2 c 4 K 2 p t O G 0 r T 0 l l Z j l z Y X V 2 N z N n W k c w O X h Q Z W o 4 M i 9 2 K z N m R G g w O H V 6 U H Z G N E c v R H F 4 R k V U a j g y R G 5 6 U E k 2 Y z N F V z l i S m N M R l V S U G h t b W N T S m V Z T 0 J 5 S j h i W D d p W E d j R U U x W D Z p V k 8 w W m o 5 e D N 4 N X c 0 W l d I c S t i Q 3 B l W k d w e F R i N H N K T D R t Z U x q R G c 1 U W V 3 R T d a R F B l S E h 3 Q V M 4 T 3 Z Q a G N G Z U R G Z m F l Q U Y 4 O X J 6 S i 9 s d 0 l 2 S D h 1 S X g 4 d 3 Z z T 0 x E a n d J N T M 1 e T R F e j d B V y t n a l o 4 U k 5 j c 2 V u Z U V E M U 9 T W W F K M k d Y U D h T b k J H N m h 5 b 0 1 x Q k t s K 1 N L a T g r c E Q x Q z N O M 0 R 6 Z V F Z M X h u U m V B V 0 0 r U l F I d k Z l T S t S U 1 N 0 a k V 2 Y 3 N m U 3 l 3 N l V l W F h D Z 1 R n S D R u d 0 h M N V V E S T g 3 Z k R P N y t u L y 9 0 N U 0 z b 2 c x R m V l e S 8 2 b n d j M 3 c 4 S D R 5 Y j V 3 M E 1 Q Q j Q 3 a D N Q Z W o 5 M E 8 r O T d k K 1 l J M 1 l 5 d G t P d 1 V O a C t q T U R v Z V h m T y s 5 M H h l Z W I v M 2 Q 4 U H p S Z n o y V 3 p K L 1 J q Q V p O U W J U a D U 2 d D Z Q S H l T Z n d n Y T h 2 Y 0 x E O C 8 5 N z Z 3 R G Z 5 a k Z 1 b C 9 1 V X h V L z h N N D B 3 V z F o a E E v V y t k K 3 R j N D A 4 S W F v e m d m Z U V T a 0 5 V R m V u d z k 4 M l J y d y 9 w V 0 h L K 2 Y 5 R l Z Q e X F I b C 9 m b 0 x J Q 2 R x a D l P b k Z x U W U 4 U C 9 E K 2 M x V 0 E 5 L 2 V k Q X Q 0 L 3 J 6 R i 9 s Z 1 B 2 R D d 4 L 3 B Y L 0 E r L 2 V B O S 9 m U G d m Z m Z 2 R m Q 4 U l p Q W k Y 5 c C 9 u V j d 4 V l l r Y k N I O G c v S U h 3 W D V M d 0 x 6 N m t Q W U x Z M 2 N Q T m h J M W 5 H Y 0 x p c U F s L 2 p H U 0 d s R 3 k 2 Z D l i R D k 0 d U 1 V O D d B U l I 2 W S 9 r T z h U U T Z N N m J k V G N E T j Q 2 R j B Q Q j l j Y m M 5 W H U y T 2 Z 2 Q m o w Y k t 2 N 2 g 4 Z X B x T U x n Z V h Q Z k 1 I L z g w d l B 0 d F Q 3 b y 8 r d W g 2 Z X o y N n R R S D Z Y N W 8 3 b 1 g 5 M 3 Z S O W Q v L 0 N s O T Q v b X V u N 2 9 m Z j k 5 c G U v Q T h O Y 1 h P R m l H Z j g 4 O S 9 K d G 9 4 Y T N T L 0 9 x b 2 F Y N k p N M F R B d z c 5 N H V t M m E v N F N o a k d L Z U 8 v a W p U T m 4 v O U Z v e n d S Z n R B Z E Z m Z W J o e W 9 s O X F y a k o x b E 1 I d W Q 0 b m N 6 O D g 2 S V B l Q j N K K 3 J B d V M r N 3 h T U S s z b U 4 r Z k 1 i e U g w S W R 1 K z Z B N 1 I r R D J o O S 9 4 e U M z V y 9 l b j F L U 2 p E R 2 s 5 e X J h L 2 Z y Z C t Z S F h C M T R m Z V A x T 3 Z E N H c r c U Z B e F l W Z l p a U 3 R n d E d 2 R 2 t m d E Z h R m Z S Y 3 I y e D R H L 0 1 0 M 0 E 2 Z 0 9 y d j R O M 3 l Z R 3 g r a l l M L 1 B u b 2 R u a G 5 F Y X Z S U n h 1 T 2 Z U O E k 1 b 0 p S Z H Z 6 K z R H S F M v M 0 F 6 Z l B n M E F J Y j U y Q m p t d m Z V a G I y S 3 l 0 c 2 9 0 N j J Q b W x y b l J t Q 2 1 r V V M r Z m J w d G J 4 c 3 J W Y 3 d O b W E z Y 2 g 5 N j B C c z F 4 N X V I c G 1 t U m N H d j h m R 0 s r O V F z U G p p b k F O Z U d Y a m x 1 U 3 J B S y 9 0 T 0 F h K 2 M x N W c 5 d l l G V k J s Y l p k U W R Z N V I 2 d 3 l 2 N D V z T X F i Z D l x c j Z D e j d R a X F 2 M D F r Y z R z S U R u U X g w Y 2 l j N k d T T E N o d 0 t C V H F Z b 2 8 1 c X R n R T d l N H h 6 c V d t W l N i e m l I T 3 M r R T B O W G J C a H p F N n p v R 1 Z Q S m U z a U 1 I U m l X L z c 5 L z J I d 1 l E M j Q y a D J m M j l q K 1 B S N 1 o 0 N F d w Z k p 5 R i t a Q l J s Z T k z d T N v O C t E U F h H M G 5 v e D Z M L 3 J t W U J 2 Z T l T R 0 I r c k d S M y 9 2 d F h 0 M U l 1 V z J U Q X R m b 3 F D b H d J M 0 p K U 1 l F Q 3 o 1 O X V t d 0 k v d 1 Z o b l F o W C s x Z V k z N k p y Z H E z M T d 3 S U p Y S H E 2 Z U J j Z V l a d m l J Q T Z r c n M 5 T k 9 T c 3 g y S n p q e C 9 P Q U R U a H c 0 O G J r c X d J b j d U Z 0 V u b n R l W V A 4 d U J G W W R B N n B Y K 0 F U Z m V B M j d j U D R k Q T Z s d E l v Q z V F c H N s R 1 B h N z N J S U Y 2 V m Z B R 2 9 o e U l j a U R L b H l U S 2 l 3 O X B q e E I z O T N B e j h k U U R W W H l z Z F B r V W t y W X g v M n V k S 1 V a N E I 3 N j h P d U h B b W d O c n Z v T 1 h 5 b 0 d 4 N X Q 5 Y X l u b j A r T k I 3 T S 9 n O H V u b T A w T X B m O W 9 R M X p 3 T j h X d 2 Z z N j h H O W 8 x Q 0 h k N z J Q L 2 M r a m Z V a y t Q d n J Z K z h W b 2 p z U C t i Y y s 2 a 3 B z d j V 3 d j R q O W N Y T 0 Z n S 2 Z X L z l 4 e H V w d X E y e T U v a W 8 y W E 1 0 T W x J Q U F N Q 2 V i N T A 5 V n l p e n J n c G 1 1 R F p K O G 5 y Z H g 0 d T J n R G F 2 U E Z 3 N W J T N F V 3 e G s 5 U 3 Z k e H Z V T l V l W D d L Q V Z V T 1 Z Q b G N G Y U R L Z m F l Q U t z O X J 6 S i 9 m U U p X R E E 3 b n J E c E R r U F N E S i 9 Y T n d J T j g 0 U 3 h H M E Z u Q W Z M M l Z z W U 1 X Q k Z R Z F d m R W x X W E 8 4 U m Z P N G V i b 1 F Q e H p i N U F 6 N 2 1 h T 1 N h W j V J c D N I V F Z y S V V O N X l J V H B R R V l l S T h E R D M 1 Z z E 4 a U I 4 Z U F 1 T F h m Q n h 2 N z l R K y t Y L 2 5 o Z m F I Q W J R d j J Q L 3 J q M 1 l m Q m I v d z c 0 N C 9 v Q 0 I 4 c 2 Y 3 N 2 N M Z G d O d H R W V U t t U n d 6 a F N 3 b 3 l p U 0 c v T m J G M D I x V H l D Z G N a d 1 F U b F R 0 Z z Q 0 d 2 l 6 c 1 U 2 S G J C O W U 4 Q W t W e D Z 1 b m t u b W x H Y j h H S m x r a l h h S F N T N E 9 P M k N T Z 1 V t Z X F 3 S k 1 z d T h V T U 1 s N W p m b n p H N W h r W U p K Z G Q 0 Q k o 3 Z 0 d U N 0 o 4 R G s 3 e D V m e m R 0 b E N P c T F G N l J 5 V 3 Q z d H k 2 R W J h Q 1 V n V k l H U 2 5 r N V N s b W p Q V U x V M 2 N Q T l J D U 1 h t Z W I w b U N u b E t h a H N Z e E h K Z G N a W W N j d E J o b X N n b G c v e E 1 q a 3 d Z d m 5 0 M W F m Q m 5 W R W Y r d G R m Z W 1 i N 1 B 2 U 3 Z 4 b 0 4 5 b 1 p a U G U 3 Z E Z q M 3 V U M G V q M z N 2 M U 4 v M m 9 B R k h O O W d Z T 2 x t U G Z X U m J t U n p O b 3 F 2 M H l Q b V Y r V 2 1 H V m N F T 0 N Y O D Z m Y j V w Y 3 g 0 W m x X e k E y W X J O M U o y Y m N H N U h M b D R j c k p a U z R W M z E 1 M D c 2 M l N 5 M l I z e U 9 Y a X B B T n l H Y 2 p s d V N w Q U x 2 d E 9 B Y m 1 j M T V n L 3 Y 0 R m N C b k x a Z F F m S T V S N l F 5 L z Q 1 a 0 1 1 Y n p 6 M W E w V n Y y a F Z 0 Z W 8 2 T 3 l y c z R t c 0 1 y Q U t n T 3 J u T X d x a 3 o w Q z B k M 0 R q Y k R L Q 2 1 j T X k 2 T U 8 z S T J a d V d a U j A y K 3 N o M V h X S 0 p O S V N m Q l V C a 0 w 1 R U 8 r U l F 5 T 1 U r e m V E M j k 0 Z n c 4 b l Z w O T V r U E 9 6 Z l B P d 0 x u Z n h M c G M 4 V l F 0 b U c 3 W j U 4 R 3 V 6 S k l D N 0 h v O C 9 E T z l Q c j B j Z U N 6 L y 8 w K 0 R D W V R C N T Z a M z B J M z M x c z N Q a C t 1 M T g z R W 5 K Y k p j a l p N U l B r b X J D T W N 3 M E V l Z j U w M n d U N W l U U U Z y R 1 p U T 0 d C e n Z t W U h i T j h l Y 0 9 T V m h 5 d m 5 5 S 2 5 H S 0 Z O S H l a S E w z Z U h J a T h N T 0 9 I T G d 5 T 2 V x Q U V m d U 9 3 V W N l V j V q L 3 Z 3 R 2 p o d z R j d G N k N E 1 o N 3 d K S D c 1 O E N S Y n l Q a G F N a T Z 1 a T h r K 2 Z v Z H N D V l E 1 V U N W Q T F Y Z W h T c V h l N F N w d T R l Y n l Y R k 5 N e V J Y R W R O N 2 Y 2 b n l L Y X h z W X p t d V J j W X B a e D I 0 Y 3 N o e E R Z e D V U U z k y N l R v N U 1 N Y j h s L z d Z c 3 J X V 1 k v N T J i R E 1 0 b j l v d z M z Z F h l K 0 9 I W F l i N H R y b X V 6 U 1 V 5 d U 8 1 O S t M S W 5 Y Y m V U L 2 0 0 O D Z F K y s y Q 1 Y 0 O C t Y a G o r S F Y 3 O W 1 t T 2 c 4 O C t Y d 0 I 4 Q 0 Z Q O F N G d j V P T z J T c E h 6 b z Z i S X V k S D d p K 0 J E U U p G d m 5 T T E h p R 1 l V e W N L S G 5 L e m J o N 3 h z R G Z q e H l z U F Y 4 K 0 9 D N k V 3 Z U p U K 3 V k b 2 d m e j A 4 N j R N Z U J I N S t y Q X Z 5 N D d 4 V H c 0 M 2 1 O K 2 Z N Y i t I S G d 4 M T E z Z 0 I v d k F U L 3 V u d 0 0 v d m 5 t L 3 Z v c m V z a S 8 w K 0 R w O X l L d H h j N E V Z Q j J J Y 2 l Q R m t Z b H p 0 R V l q d U h t N k V H Q m M r c G V T U k J p W T M x M l B H U 0 t N a D F u c F l j W j J w c 2 s z d 0 l B Y y s v T U J 1 a 1 F Q a n d 5 O E h k d y 8 5 c T l G T i 8 w b n Z s U m 5 Z O E x w d m 1 l W D k 0 S k 1 I R D V Q K 2 g 1 d m h 3 N m V j Q k x m M D h 0 d j c v c D E 1 Q U w 3 W D l R V U 9 s b F B l Y z k v c k p p S n I w O F R 5 d C t Q U j Q z M U J q a E J j U X l 6 L 0 1 y c n Q z L 1 Y 0 S 2 J P V m Y w N E J D c T E w Y 2 h s a l p n R j V q T F d 6 c l Z 0 S U Z E Z X p 3 d G F Y W F V p O W d B S 2 1 P c m V a W E 1 U M y t q M F Z 6 Z m R x b F J H e k E 2 T D U z c H B m V 3 d m Z m E 4 K 1 h 5 O U Z E T y t z Y k 4 y S l h Q a W R h a 0 h L c l p Q Z H R 2 b l o v e G k x V W I v V k Q 5 V n U 5 N 0 d B Y j R W d H R i N z d 5 N m 1 s Z n R t S G F O e G l D Z n Y v M j V j W G x 1 L 2 N l R G 5 0 a X F Z N G 5 y M D U v Z V B 1 e X h r Z 2 h t a H U y b E 1 Y V X R s b 2 V o S D V 0 V 2 F u N W p 3 R V E 1 T m 1 D c n Z D V X N J L 3 M v d 0 F 5 O W p X a k Z Y c k 5 N c W J V Q W d X N 2 N v R 2 9 U R 2 s 1 V C t y N W 9 r b T Y r T H d C V k 0 z W k Z h T 1 F W M C t 3 c G g 5 N k g 2 Z G 5 U e G 5 y T D R Y c D V n b k V 5 T l F 2 Q k Z P Q V B W Z X B L Y k w v T z F J Z H V w d j Y w V 0 J x U 0 F u e E V 1 S D h C Y k Z 3 c F F Q c G 8 0 M 2 9 4 M F F o W V R B c U p j N U R x T l J y N l Z W e l F t Y T J P e W x s S z B J N H h 0 V F Z i S m l C b H U r N z h t M k x E R 2 5 1 a F R h a 3 N L U 0 x 1 b F F C M T F q b U 9 w R l h W R W d R d H F o S F Z U c E d a N H F U S 0 V G c j J w d 1 F F M H h i e E V 0 W G E 0 R k p v W D l m S T J h N m Q 0 M G Y 3 W n o 0 N E I 3 R 2 l o Q j V 1 O U Z j d G l 0 Z S 9 h Q V h m S F F M T 0 8 x O E R o Z E p K Y j V F b T J U a U M 3 W k p K N z V n d T R U a W l x W k p L Y T V L a X F R U 3 B p Q l N X b k V W S W l V V 1 Y 3 W k p h c W 0 4 Y k Z 5 Y k Z 1 b k Z s V 2 1 S W V B K b U Z 2 e F F r e V R q M 2 p X Q 0 x k V z N k W U N M Z X g 5 Q W x 3 W H o w d 2 E 4 d U V J Q m Z G b X d W Z G 9 B b U x M U V F o R E d G V m 9 J e E x n U 0 9 h Y V J T W X d Z S z g 0 Y 0 p C U V J u T F J B T X E 1 M m Z r U m 1 S c E g z b F l r N S t 2 R W l n M k J Y c 1 J t R G N h O W Z Q S T Z q T 3 Q 2 Q 0 9 1 W U h L c z h J e H J 3 O F V J V l d i T k d w N m l 1 Z m R w c V p z e V Z u S m g 5 K 3 h O a k 9 p e X R H T U 9 K d l d r Y T F a S z F U d j N o e V Z 6 c j N E R 1 d L T W x Y M F R 4 T 2 l K W W 1 l K z V Z R z N B e F R s R W 1 w Z G R H Q U 1 G Z T h S Z G h X T 0 1 O b U J B U n p Q d 0 t r d E d v Y n d j c G 1 X T m d F Y l g 1 M X N V U X V F b i 9 r V j h s d 3 B y R X N 0 N z F t a 3 J H M n J l R X F S M C s 5 Y V l B N U x T Z H Z n S n J K a j k v Y 0 p C T 1 l J Z T Y v S z Y 1 b 3 N Y T m J 4 b l p l T k k z T l h 2 Z m J T b X N i U U h F e m k y T G t N O H F S b H l R R j B h U U 5 2 W G F W O D B X e E V M Q X V L M n V w T k k 3 L 0 h y Q m R S a j l u U k h M T 1 J Q U l J 4 T X l N Y T k 5 d G N 5 c H B F d F h 5 a X p S S j F 0 Y z d M e H J s V k J E Z k t H W j B V O H R F d W R s a F h v e F c y Z 3 c r W V p r c W F n a U 9 2 e X R Z W n R T S z h x Z 1 F o S 0 9 F N V d F W l V z V H Z h Q z J v Y X R 2 U i t Y U z R z Z E p N b U t 1 c E h D c 3 p W M E w 4 R W l V T W R Y V 0 x J e T B U d 3 Z 6 U m 9 V d W x L d k p n V y t y Y 0 9 T M W F G c F h q b k 5 t N F l p b U x s T F l 0 W G 5 R W m J Q a 0 Z J Z W 0 v U E 0 y U m J q M 0 Z W N 2 R L e X V 3 b H p j S m h 4 W X B U T m 1 h V k N N N V F 1 U G 1 a N U l 6 R m 4 z V E x U d G x a R j V u a l J U R m 1 K S l Z 2 b V d 2 R W 9 2 Y k h l U 0 Z w S W k 2 R X Z 4 b 0 V i W l U w V j d k W U 9 q T m J V L 2 d E a E N L U 0 l D c 1 l R W V B T Y 3 R U W X p F R F U 0 W E 5 h T k N 3 S T h q d l V i Q k 1 a Z i t 4 a G 1 T S H N q e j J x O G c 4 N 2 N x M 0 1 R a V B F O H l H Y j N Z W m t j U T d F T E p X e W x 6 Z 3 B O d 2 x X U 3 R K M m 5 h V m x x U m F T e D Y 1 R U x r Q l F D L 0 I 0 Q V V J U k d u Z G N O e U E 1 b 1 h 1 T H l l d l k z b T F l R l d 6 c 1 d T M 1 h Q Z l Z p e H R 0 a W l 2 T j J U e H B S V H R v W j V a V G 1 p N l B V U 3 h p U 3 U r Q m Z N U 2 l u d E Z z Z C s x M 1 A x Y X B R V G 0 0 K 1 F N V 0 R x a 3 V R a W d J N U J j N k U 5 R W N t e F Z U a F N J e l R R c j F Z V E p Q a D d S a W 5 F Y z Z 3 U m 5 x c U Z t Q 2 N Q Y 0 E 0 Q W V N R W p I T z Y w T W 9 3 V H F N M l N D b j g y V W k 0 c H F 1 N W R s Z U R a R n B o b T N w N 0 9 L Y V V K Z 2 5 D d H R G a 2 x G Z D I 3 Y V Z i Q 2 1 F e E V 0 e X l N M 0 1 X Z 1 J T O U t C c n d n c H B w Q U F 0 Q 1 p M U 2 t o a k 5 1 R k Z y b F p R c H N 4 U G s y a U c 5 M V l J K 3 l z a U g x T n p W V E l x c m 5 o V l J 0 c E h D c l B 1 U T l s M l l P U 0 J 2 K z R X c m 5 j c l h J a E N p d l N D Y X d T R m d V W n F W Y j d 2 Z U R 3 R 1 p 6 e E 9 0 Q X l 3 N z Z m T m x C c j I 2 N V R P d l l p O V p H a m h F N F N p W E l o Y U J N Q z Z R O E p L b V Z S a m d C L 0 Z s e T B z N D Y 3 W l F Y a G R x c E p m Y l N H e E Z P Q k k 5 Z U w 4 R 1 F K O G F S T U I 4 L z J 4 Z 0 9 S S 3 d n N 0 5 F T n d r M 3 J V Y n B q R 2 N 2 W H l M c S t N d U Z F S n Z B N j F G U U 9 P d 1 V a W F l W R 0 w 1 Z k 9 p R U x l Q W h S V H J F V E N h c E d N W U s 5 c k U 2 b m Q 0 U l o 3 R 0 J J a j F Y d X R W U 2 9 1 T m 9 a N 0 c x W G R 5 R T d s S G l W W T h Q a W x J d G l j W U g 2 Z H p W Y l g 4 V l F F V m p Z Z W w x O W 1 T b E 5 R Y j Z 3 e n p J a W Z h M 0 4 z e E M r V U d i R H d T Q k F o U k N S Y 1 d z U 2 l L T 1 h o V F J T W H J U R C 8 2 d G F K W l J 4 U n Z 6 a 1 Z T U V B 0 e k 9 r U j F z b G N 0 d k h R S 2 h h W k p N a F B O d m F y S E x O U T V x d F F X R 0 I v a G p F Y 0 o 4 Q z h L R T R D S m p 4 Y 2 l E V 1 R j Z G p Y Z V h G b l N L Y T V Q N 2 l 4 W U c w d H I y N n R i U H B i N 2 I 5 b l J x V k l P U C t Z N W J Y O U J r V l l 4 N U h M K 1 d M U m p Q c 0 p r N G p 4 K 0 1 2 S 2 h u M V h 5 d H R v b V d N M 2 p r O S 9 V W X p Z W E t 0 K 2 R 6 S 3 R h T l M 1 Z S s 3 W E 9 Y e V M 1 b X R l R 0 h u T V Z W e l Z V a W x M N k 9 C e W c y S W p L S 2 l v a n I v U E t 6 T W N S Q X V N T l V m e G d x Q 2 w v Y W p m S T F R b X J K V F J D e m p U L 2 l o Z 1 N N U i 9 W T n J p d 0 I 3 W E 5 S d E 5 4 U E 4 r U z R 4 M 2 R X W U p H V F Y 2 b F B U Q 0 w y S 0 V j U j E v Q n B v d k F 6 U G x G M W 9 K b F N B R k t 2 c 1 J C O F l l R V N k a l J D N 1 h z c n N r L z d E T V I w b T g v S W t J W V N Y Z k g v V m x t W U 1 J a F V G Y j R I Q m p Y e G J O d E h Z Y 2 V 0 N X p N M m d X S j R 1 O U w y N T Q 0 a T B C e k x K V E h r O H p u Z G p N M j R y b X k z V m k y c 1 p V O D d q e j Z L d z R n V l d R K 2 E y U k V Z M y 9 2 a 2 h t d E p O Z 0 F X R l p L c H F n R l F 1 e n p j T W h U T W t H c V h X a k t K b X Z 3 b T g x S l R W W D h k e T Y x Z E V Z O V R j O V o x V E h R e F U 4 R T F S N m d O d W N U M m J X N H Z s Y m E x c E x k U 2 1 o V U 1 4 N G d z V U t 6 N 2 p T Q V l j d 1 I y T 0 N W a 3 p z Z F l 1 O G l r W V p h e F Z F V n l k a 0 x I T i 8 1 R E I 5 V H E 5 N 0 8 y N G R P V i 9 G V V V n V j h 5 U 0 g y Z W s 4 Y W 8 v a 0 M y V j J O M k 5 l S n B P T W 9 2 a U Y 2 b k p 4 R V o x U k k 1 K 1 V J O G F 5 Z G N D c l d 5 W l J W V l d R K 2 F M a n Z 5 b k s z V 1 N Y Q U J 1 S 0 Z j a z Z 5 a G Z M N 2 8 v d W t p Q 1 Z a b k U 4 U z h r c D V u c H p v Q V U x V X F n M 2 F p S k d 3 b 3 J I a 2 F r O T h h U 2 Z N R X h 4 U E 5 G Z U E 1 W W t M Q l U x R F h 1 d D B K d y t L d T d V N 1 E 1 W l V K S X g 1 Z m N Y R X h H W D V P c V d 5 d H d Y e X J 1 V F V F S n B n c D B S a 1 J u b m Z 0 U l V H N m t 3 S H J X d 1 d t V m d l T E V S N X V M U l c 2 T E 1 o U j R P S V l T U m p y Y 0 Z z M F p v Z 2 d y Z n N 2 b W h C R j N Z c V B B V S s 4 c F N x O V p 6 Z D V Y W U x h W G V y S X N p U V d t O D B M N 0 V l Z U F x b n h h a j V p Z 3 N G c V V p V G h B c k Y 0 d D Z L M X V H V E 1 2 e D l z Z G 1 l M U p k V 1 N z d F Z M e k l U b G x t N U V m L 1 J W d G I z O D E 5 V n p n a n p K d X h F a U U 1 a n N j d G 1 E U X p S c 3 E x R X B J a U d U V m x K V z V y a E h 4 L 0 Z G b l Q z M 2 g 1 M 2 R s e W U 4 R 1 Z T M 1 B m S m 5 4 W T J N a W V Q R 0 N K a E l x b y 9 W b G F X U n J O e m 8 r W k N M b z V P L z B 1 Z 2 9 W Z 0 5 0 a U Z 0 N 1 h F U 3 Z P R T d 3 c V p v e W k w Y k V Z d D R 0 Z U t t M m 5 p S G 9 x V U 1 W a F B Q a X R k b 0 V p M 1 Z z T G M 3 O F F q U F R y b S t G M G x 5 T D R N N W x 3 a 1 B M Q U J O O H B 1 c z d q c E 9 p M X d O U z Z D Q 0 t q T n Z N Z k w 2 b 0 l i S W R D S G t 6 R E h X Z n V k a 1 U 5 S l Y 0 d z l k Y n l y Q X l 4 W X h y Z y 9 3 S m l E b S t K W F N X V 1 k r e l B J b n Z o e E R p d W 5 I Y W J y Y k 9 u d G t k d k V Z c V B 1 N m 9 v Z 1 J C T D R 4 U 1 h H d T d L R l l 2 Y W 8 5 V l l I U n J X S m g 1 V T Z M W k 9 S U m h U e H B 6 M l R B a W N Z b V M v Y j h v d m x S N 3 o 5 a G J L R z B 4 N F Q 0 a 0 p p R m E 5 V F N V d l d l L z g r c m J s c X Z W d G Q 1 Z F B s S j J 3 R k M 0 V X p I c l F p V G 1 p a 3 M w a S t W R H B U U V h Y V 0 d 4 W D l P T E 1 h U 2 J s V V p 0 Q X F E b D R w b D R x b 3 N G S 3 F O T 3 V Q V 2 l s b H B z b k R 4 T U l 4 T U 5 G c l Z i V z R q Z m Z j N E 5 T b 0 V u N l J q S 1 N x N D Z q b j g 2 S k p j O G p t M j h Q Y V A y R z Z z Y y 9 K c k p H N X d y M V R w S k l r d 1 c r d 2 s 4 a k h 1 W k h 6 L 0 E x b D N U S G p O S n F 6 T G g v e W l 5 N W p Q a T l r R 0 1 s d 2 t H R W l p T E x W T F p i a m 0 4 c T J o Z E F v V H F O N V g 4 d z N W M T R S a z B x c m V G N X g y U m s 3 S z R S a z R i b G 5 q W E w w T V h h c G l C b W 0 5 e E l 3 U 2 d G S 2 t Q c T R N S G 9 C T F k 5 c 0 Z X R k t z c 3 F W R W d H W H N V c H Z n b W t G d C s 2 N D N z Q k J V a W 5 p U E Y x T 3 U 3 U j h W c T R 6 O G V h Z F V q S 1 p Z R n U y Y k 1 2 b n h V S X I 1 Y T k x V T N l R F d x L z V N c 3 c r S 1 h l M 1 J D Z 1 M x Q 2 5 k Z E p Y M k Z u W E N x U G 9 K R j F X M 3 h i S 3 l 1 Y W V v e k V x b D R M V E x q a m 1 I S 0 V T R 3 N U Z l N G W n k z K 2 d l d m p s Q z B w d 0 Q z K z B U a z h G Q X N U R 3 V F S V J t U W J j S l k y b j I x M U l 5 V k R 2 Q W l Y S F p j R T B R V F B p e W R D U l R H Y k U y M j R q K 3 N K W W l Y M V M y V y t U Y V l W M j Z V N m J l S V V t N 0 t 4 Y 0 x J Q X p Q b X l t V W l u c T R Y M k h 3 U U h v R 1 R z Z 3 o x R U F u V E t o d 2 F S a E Z X c n Z t c 3 V J Y U o w W H A 5 a 0 F t c E 9 J O E R z c z R M R 2 9 F S T d 5 W k d 6 V j V 0 T l J a Z D N W c E p 5 M 0 t Y M z R a a W t p V W N n b F J r U E p D d 0 h H d E M 0 e j h z S T F F U l h l N X V S W E N j W F c 5 M 1 Z s R U l h O E p Y d G t z N V J V b U l 1 a 2 J J Q j F P S m t U O V h 0 M U x X a T l h N z d 5 c H B 6 d D h r a j N p a V F v U W J v N U h G M m F H Y 0 Z t b 3 N D U j d Q a W 1 z Z W g y d m 5 h M l d 0 M 2 4 z S U E 4 N U l 5 b E t a V H p K N F N 5 d D d s T W F 6 a W l 3 U D R 1 Y W h m R E 5 k R z F P d n J K N F N Y S F d V d 2 h M S G 4 0 Q 2 R S Q X V y e G h x d D J i Y 3 N T R k l B R U J T T U F i b V d u T V N i Y l p y d E t Z T 1 p s V E p u Y j R w T E N I V n V P M T V 6 O S 9 q a E p y N H J 1 M E c 5 M W J v M T J r d 3 d X e m N p R W N H K 3 N y Q 0 1 l L 3 d K Y U 5 j c X N J c E t j Y 1 F T b U N w b X h L R F F N d V U 2 S V J 5 S U d i T V U v c T R 6 c D R H S W c v T j l Q Q k R w R G N 1 R U 9 j V E p 4 a X d y e k 9 H d H F J O E d Z R l J L S 2 h N K 0 x H b E Q 0 b m o 1 V l d L S k V x N n J K Y m Z K V 1 p k d D h x S z R v b k 5 Y d j Z K b E p 1 T 2 8 x R k p t R n l H c X B Z M D M w U 3 B P c l c 2 e G 1 E a 0 Z m Y 3 d a N j J N V y 8 y R V p M W W V L Q 3 J s b n B p d 2 V Y Y m R n a m Z T a E d 4 U l J L Q z R B M D F t e F N 4 V D N C b 1 J D N m p o U G x C Z k Z p S F h 3 c X J Q S G Z v S n d 3 Y 3 h 0 U n d M c m J T U W N 1 V E Z X M G V n Y V N u c 2 l W b k t H Y 0 F K d 3 d j M T U 3 M z B V c E t Z c G V L Q l J G b k J n b m F U b V J N U 0 R 0 c 3 R D S m k 4 S 1 p T R k l 2 b E p v R 1 V m Q m 5 C Z U l p U T c y V G x L a H p h b k N Y R n F q a H F E L 2 0 3 c 3 l I c m 8 x N n l 5 W k N P Z W 5 p Z 1 F Q Y 2 x W W V p Z S j V T R T l T U l Z p O G V z V 0 Z E V H N W V G d Q W j Z w Z V d 6 M H F Y S V o 4 W F F 3 N 2 h K N n l E U S t 0 Q n N o T U h v S 2 1 y W k x B e E l F b V g x Y k l U Z G x a Z 0 x U U j R S M W p Q d E Z i R D h Y e F d D a 1 h Z Y U w v K 2 k 3 V E J r U k l J U m 1 a V U V 6 L 2 t U W n J X b X R 0 Z G g z T m I y Q m p P O G Q r V W t R e V F 0 O U Z T S k V M U m N K V 0 R G d X o 5 Q U s w Y W 5 B Q U Z t c 3 B Z K 0 1 y Y X F G W n h 4 c U t s V 0 1 H U l o z R V V N M X B E Q W 1 l Z n Z r Z F d w M X l a W T B o N W N r Q 2 J D e m Z P e X J X T T I 2 Z U R T N 0 N 3 W U 1 0 b W x L d G x M M G 0 z V m x L Y W o 5 a G J x Z G 8 0 Y X d r V z Y w c 0 l u N n R j c X d C M G E 3 T l B X S U x K d W p T T E c 3 T F E w Q l R t U 2 1 v e j B F T E J z Z F J x a X U r M l V V Y U Z E b l F i U V N r a 2 8 4 d D Z T R V B E a 1 d h U E p X S m h k a 2 h B T E x R U U d 6 c 0 F w V k h x Z 2 l t e n B x d 0 0 4 Q m F G M l M 0 S m 5 l W k x K W X k 4 N m M 4 d 2 8 2 R W t 1 R m Z G U j R r S 0 U x S z B T V U p x T V c x V T R R U 3 d n a E o 3 W k h 2 Y k h h N 2 F Z K 0 d 0 Y n B s b 1 Z n a 0 9 T M U F K d U V h d G t q b U J Q S U 5 O a F d n M 0 N Y R j F U N 3 R z a i s 3 S X V q U k x U R U p V V 3 N Z b G l z Y 0 F p Z E Y r V l V E V z V V Y W h D a H R Z d 0 d 2 Z V N p S 2 0 0 a U 9 O W U x O Q m 1 j Y 0 F D V V V s b W h h M V d N d H R r c k 1 P b T Z T R U F K Z E N x S E 4 z U l l 2 M W h 1 Q V J R a X E r U 1 F p U W h 1 Q j J T a U N a N E x t T l N Z Y V V U M l d D a z F F b G M r S j U 4 V T h 3 R m h l W E l I Y 3 V 0 V F N 5 Q i 9 W e E R H Q 1 F U M H N Y N G l k Z k x H Y X U 5 V 0 J t a W l q U m 0 x U 3 F K U G F 5 a 0 1 J c 0 R p O G 9 N a D B S a F h G N U V y b X d M U E U y M E 1 2 d W t y T X V 1 N l E 3 W E l 1 d G 1 C d G E 1 c H M w V m w 4 V 0 1 T a W l M Z k d L e V J X S 3 N y b H l 0 V S t E e F l C W G d h M 0 Z R R H d H Y U N S U E l q M n V a T 2 1 J V n R P O G Z G N k t s b 2 t N R m x k Y 0 t a b G d a N 1 p F a U t s V l d z U m d H V F F G Z T l u R 2 l 4 Y z B z e U h K e X d s S F p v O W l G W D l u Y 1 d t R T V X Q U l o S 1 Z J T 0 F p R n B S Z z l l b W 5 k e m R 2 d i t Y e G l D b V N L Q n B 0 V G l Y U U N Z c 0 Z 0 R 2 l 2 d l N Z e F V I a G g z U T Z 1 M X B P M X B I c T d R M 2 h m Q j B k U n F T R X p H M F g y b G F T Q 3 E y Q U l w R k 9 s R W 1 B c 1 p H U 0 V l T U x F T 2 N U c E 9 D Z T l 1 Y 3 J 2 Y 3 N G Y 1 Y x M 2 x 0 Q V N h M 0 V o K 1 p k W T Z Q Y k J O b E l J K 0 o y Q 0 F z K 1 V x M G h r Y 2 1 O Z 2 E x a j h p V U c 2 V m R y Q 0 E 0 c 2 p s O X F R e W F 2 e F F G O T l P Z U F z N 0 l 5 b D d Q U U Z 5 c T B q M G h J Z 2 N j T n B j e W 0 5 W m g 2 L 2 R E T l Q 2 e W J a S D d T d 2 J p S T F l N k R Q R 1 J J V D R 5 e E V j T 2 h W Y V l B O D R j Y T E 3 c n M w S n h Q S m l M d G J Y O W t r R j V 3 a E h o Y l Z Z V U 4 5 b U k 0 O H h M d F V a Z l R E S k h 4 V l d m U 0 V 2 d E p I a W l M e m R m W j B 2 T 1 Z 6 N H B l Y 0 1 h T X g v c k F O d E l D U W t C Y m l 3 d E h r Z 2 x p b m d y c W J R N j U r Y k 1 L R H h C a n R k W U p H V E 9 3 a X J U S W Z L V G 9 w e W d l S F h S U W l u V T I 1 d V l k b F Z j d 0 t v e W F o U 1 I z d U J a S z h U a V F v e V Z l Y z Y 0 O U 5 J d 3 h o c W 5 o T 1 B B R m h u d 0 J B d V h V b T V N V z N S V 1 V G N X d z U T Q r S 3 M 3 Y X B V U T R S Y 2 d p S W k y Y 2 x C R H d j T W w 5 Y 3 R a b G 5 4 U k I 5 S W d S N 1 h 5 T U w 4 N E V T c 2 h L a H k y U T Q z Z V p J Z 0 p 2 T U 9 p a D R D U V k 0 a U t p U 1 d R U 3 N E S 1 V L Q 0 p C M 3 p P b l V S d 2 l j d H B w c D V 4 M T J T b m x l b 2 x L d m h s d W 5 l Y 1 N z R E 5 1 d l h P O F N a Y l N 1 d l h E W H V H Q 1 l h b 0 N 1 W V d R S U V U U U Z L e V R V K z B O W D J 3 U T J Z U 1 V U W G F W a E 5 H c l B C Q 0 Z z T U F x e n V X N n h E d H B z T F h r a k V r Y 3 I r S 2 Y y Q k 5 Z c 3 d K c n R X R V h r V F M 2 W W R 3 M 1 h v S 2 V E S H Z M Y 2 N h d E U v S 2 1 G b z d Z K 0 1 L Z X h q W D Z M W l V x S l N V Q X B k a m J H R 0 N O U k F M e l l 4 T z h 5 d U J W W V F S M X h C S U N D M W d 5 Z 2 9 R d 0 R x c j F k T X J u S m Y v T 3 p H N E p T Y U d Z M W p v d V R G d 0 J v O W 5 v O W o 1 d n B j Q 2 9 O Z X p P N m 1 D M G p L a 1 F i W k t Z d l p J a W M y U l V r M 0 N v b X Z N Y 3 h h V l J P T z B p b V J Z Z 2 1 x V E 9 V Y W l R T G 0 z W W 5 1 a m x z d W t m c U U 5 e W l E W E h D U W t o c m M r b T h r S X h K a E p 2 V G t M V U 5 n b W 1 a e F N Z a m U r W k F L R m x O b X N D O G 1 R S V F v V G 1 m Z 2 V 4 c E l K T k R l b m h Y c U l G a n l P a n o 4 c F R 6 V F J Z V 0 x T N F U 0 M X h W R n J 5 e E t 5 Y W N v Q m x K U 3 V Z V E J B V k x V O G 5 n c E V i U W h v a m p U W V h Z N H B a T z E 5 d l Z r M G p 3 e D R Y N j J a a 2 F z Z E Z G S 2 V M a F l 6 a l Z 3 M 2 I 2 e V R z R 1 c r Z n Q 1 b E Z N e m N o Q z R s e G V V b 0 F 0 M F V 3 e T Z x V 3 h V a W t q Q V d E W U h O b H h O d j k y T G o 0 c k J J N H p B Z 0 k 4 U n F Y a 2 E y Q 2 w 1 U E V s T 2 4 0 V H d r N 2 1 4 M H Y v d 3 N p N D J 6 R H l v a F N M R k J z V W l H Y V l s R m l 0 b E p 3 d X p H e U p H V 2 J z e W U y R 1 Z P N U R M W X d W T V Y 1 Q k w 4 d n Z n S W p p b 1 Q w V V p T U m V P N m J P S E x M R z B 3 W m N U R G g 0 S k 1 a S l N H O G d Q a z N U U W l E U T F 4 W W V 0 O X d r d k 9 M e X B U U n R y d z F p d 3 R D c 2 J H M U l q Y m J U d 2 h W d 2 5 o Q 0 Z C d 2 J 1 M X Y 3 Z E J X U z R C U X J W Y k 5 M Z E R B T E 1 X d U 8 0 c 0 s 4 b H p Z b F N I d X J Z Q z R G Y X c z e m 5 r O U x N V 1 p 6 T H Z 0 M H E 1 a k V C Z F V 2 V m E x S 3 J n c G h i N n B O S m h r U 3 p H c 0 x t b k I z S X N i R F R p S U U r e l h D Q 2 R m e E V x R E Z i N l J u b k x T U i 8 x S 0 N 5 M H N i S W N y N 1 N F a 2 p p a W F z b F l N e l B j c W 5 J e T F r e j R 1 R 2 p Y Y m 1 5 W H F s M V N h W H l 1 Z 0 c z Z 2 h I e X h U T X l a N m Z T b 2 Q x V n B I T 3 l E N j R j c k J 2 M E J p b l d I O W p u Z V d I Z G Q 1 d F R t b U N H e l N 4 R m 9 B Q l h q U X l i M X p P T X A 5 b l N Q a l R R Q 2 5 K M E 9 i Z z N D N 0 N S W l h q a l R l b 0 1 4 T 3 R p R G N h T j N w S 2 d q d U Z h U k h o a 0 N C Y m F K e H d U M k h y L y t 6 U E w 2 V m 8 r V k Z F T F p K U n F W a m g 0 d W 1 z e G p m b l R X R 1 R a M m x 2 W D J 1 T 0 V 4 S W 5 o M V V n Z D I v e F N U b U p R M 2 x P d S t 5 T 3 M 2 V j J 4 N H Z 5 c k 5 Z M F F M O V N K O F R V S T Z n Y V h r N j N o M 0 p a W m N 4 W G h Z T k Z t V F l m Y 1 R 5 R F p a T k F l Y k Z Q V 0 5 B M z R X d F N S b E F N e H h a U k l z S H M y O H J a U k h r S l g w a W N F R X Z a d E V 5 c G o 5 b G p i b F d a R V B 6 R 1 J x d V Z K Q m d u Y 2 J Z N V d j S k 1 0 M V R C a G t U a 1 l U Z W l N V n N 6 Y U E 5 U D J G d y 9 j U k J j R 2 Z x V k l v L 3 B T T W t s U 3 N K c m x m Y k d s b H l Z S F J a U F l W b V l Q S G p o S W h 4 M 2 d w U k F M U l Z o e E h 4 e j N 1 b l l S a W o z S 0 J Z M 3 V n R 1 A v N m h r W n U v L 1 N o c F J r c E M z M W N q W V p x b z l G R U p v b k d a U V F M U V V F U j h N d 0 5 S a 2 N T c D N D V V Z R N l l Q M 2 M 4 N T R B a T l z Z 3 l l Z 2 t C c U h v T T B s N 0 J M b W x t R m U 5 S 0 p w b G d m b T d L U X F a Q 3 d 3 T j A 2 c n J i c X I 3 S 0 V q S E J J d E d K M G t 3 V H Z k M n Z K a X J 4 b F F K Q m l P W H l 0 c H p 2 b G d p M H V a W m 5 G Z W p z V m F N Y 0 s 5 b F N N b F F t M H d 0 R 2 l H S l B X T 3 k 0 U l l B O D J F Q T V D R m R G a z J 3 M k 1 D U m l F e X p J b W 5 J S W c 1 L 3 h L Y y 9 s U k d P U E l h T n h W S l d S b 2 N o V U F x Z G 9 3 c U x q c G R D V k x n e X Y 1 V U V Z b V l W N W h Z V F Z M a E p W N X N U d j J F d G N M V 2 p O Z D d L M X B a S 3 Y 2 N 1 l 2 Y k M w Q l h r V U N j R S 9 y Y 2 Z K Z m V Z a 0 t V V z R 3 S W t G Y 3 d I M H N F d k F D d W F F R X J B W E J u S W 4 5 d E 1 j W W R u Y j J x b G l O M W p u a X J p Q W l Y Q V N U e k R s Q V Z z U l N S S T Z k U m N H Y 0 p I d H N N Y z A 0 U V Q w T n g w e k 9 z V 1 B E W m J k a D V T M 2 d x U E h q Z T N L W U V T W E o 1 T n U 5 T E h t a E J J b 0 Z a b m 1 4 V 3 l 2 e H M x a 2 5 P V m k 0 V k N R Z 1 Z L a j B x Z U F 2 d l p C R G Q r c F l 6 c 2 5 J S W t M V G Z p O H p C a V h S b H h K e W h w b m V i d X Z M T z V P M 1 o r L z h G c V h l b U N t M i s x Z H p j S G p 3 d 2 V 0 S W h y c m d x T n B y U E p 1 N 2 x 4 V V l p M H p K b k d j U 2 J 2 T n F n c X F S d 0 x z a k N E Y W p k N H R 5 b U 5 3 c V V U Y S 9 E d V V y b m p x V X J I W S s r Z S 8 x Y y 9 I T E I z Q j N 0 M 3 N I Z X Z G R n F a d l h 0 e k 0 2 N U 0 0 Z l V v S l F w c F d 3 b l d y Q j F l W D Q x Z E 9 6 R z N D Z k 5 V S G V G N W t N Q j R O c G l 3 Z 0 9 4 S k h n b k 9 u V V p N e k 5 t U 0 U 1 T 1 B 2 c 3 Z R Q 2 9 X S 1 l P b H h a V 2 1 G c U 0 y b E t N d 3 N P Q n V T V F F 1 W k V Q T E w z U E l D Q l p K Z E k 1 R V F u R z N a S 1 N 2 U n Y 5 S 0 t 6 Y W c 0 V E N V d D F Y S W p Q b D l 5 e E t 2 T E t H U V R z V m V N S F d u S z U 1 T T d p S W N n a 1 V J b i t E b 3 Z P M l Z u W F R a S m 9 W U W h D N G F W T G F 0 S S 8 r N 2 l z N 0 x m c z R l W E d T M V p 5 R T J F d m N t V U V Y c D k y N F R H c G Z R d X d n Z 1 F 4 W E R B S 1 l S S U N I M 0 5 N N E p Z Q 0 Y y a m Z C T D F P T H N Y e k V O b G d a R k 9 T S 3 R o d 3 l W V 2 V C c 2 F 1 e j J M S 0 F L T 2 J 2 R l d I R k s x M m t l d E 1 w b T Q x M 0 l T L 0 t 6 T V Z w W S t x Q k x o c 1 M 3 a F J T S n h H N z R 6 a E Y x T m N B W X h h Z 1 V L R V Z 1 W j V n b W U 2 T m J J U F B p R 0 N V W V N U a j V t O U Y 3 c U x S c X B V b W h 6 c m l C T 2 M v T k d 5 N W J s a m p N a m J Y R k R k M l Z P b D l v Q 1 o x M j J R S k h T W G F J U T B j d G 8 x Z 3 d s M k x Q W V h O b k J s T H J B c n p j R m w 4 d E s x R j l P Z W V r b 0 V X b U F t Y 2 M x e V h j d l l q d 2 g 4 T n F 5 M i t B c 1 l o c 1 V S e G p H d 2 V E W X p M Q k 9 p R E R K Y k t o R k g y W G M r c E s w S n F 4 Z m 5 l d k 5 l Z 1 I v V j d t N F Z o a G p Y d m J n a U x H N G 1 U a 3 J D U m J 1 Z H l 1 a m x D V U V w M m t a V 2 g 3 Z 2 J p c V N D N l Z H S E 9 4 e U 5 x M F R s Q l B k U V R s b E 0 5 d D Z r M z d F e X N 6 M U 1 V R W 9 C Q T V 1 R U 5 n c 2 8 x d 0 5 K a W N 6 S n F 0 W H Z 5 a U k v T l l 3 R k N w R E 9 Q a l p h V 3 V x V E N O U k 9 S Y 2 F T M H d I b E l n T F E 0 R z h h U n J B Y 3 B V d U F 5 d 0 h z Q n p B Y 3 F I U X l t Q T V u Z 2 1 t W l R D c l l E U X V L M U R o U 2 t T e H d s N V h N T W V s R V h 2 Y W J T T l d n O W p a V U h 6 S 0 o z e m h N a W Y 3 b 2 5 z d V p D V l h J c U l J a 1 p T Y 2 c w d k 8 y d G 5 T c z V a U F R h N m Z D U X R J b F J L T F l D T E I y U H p F T X J p N m R J U z J I b G p F S 0 h 0 c 2 M z W m k z Q n J p Z W N O Z W l q Q l B 5 T D V x Z l V J O U U w M E l W U 0 x C K 3 R L N m V I c D N I M k d x e H J u V W V o Y 3 A 2 V U 5 r S V N V U l R i Q m 9 3 V F l T d j h k Y k Z J K z B q U 3 R W M j B w O E J a d n l z R l d Q V y t W a T Z X Q U R w T G h V T k I 3 V V V 4 a z F V e H h z N j d S S 3 N X W V c x c 3 c y a F B 2 M V N T Y m p S S H B P Z 2 t o d k J 0 Q 0 t X T 2 V 6 V W d 4 W l l y O V d 5 a m 9 S e D J 0 W j B n S j V G U 3 N 6 d 2 p h W E p 4 e E w 2 O G 9 S M G t o T E d o Y 2 5 z M E Q x a E 9 J K 2 J M a j V H Z E Z x T 0 9 B c W w y d m x U V j J 0 U 1 h P Y 2 h X N W h K M l p k V W I z Y X A y V z d 3 V U k r S 1 g 2 U D B N b 1 d T Y 2 0 0 a 0 Q 3 Z 1 Z m b 0 l z Q k N K W D J 0 Q k V 2 d 0 9 6 Z U Z 2 W T J v R 2 5 K M n A r R E N U M X Z L Z G V O T m k 2 L 1 N a R U p a b j J U M V N H c U F y U k N x K 2 J I R 1 c 3 O T V V V n Z r c 0 9 4 W W J h R F d t W H Q x Y U N U U E h J Y 0 9 Q S W 1 V V 2 x V Z 0 d T b 1 d 6 a E J N a U U y e j Z z T T J R N W o 4 T m J k T V h K Q m d n M m V n S l h y Z 3 h o e W R L Y 0 p B e X U 4 U W 1 y U z V i T m 9 K V k h J W j J 2 d V N Z V j N s Z F N S a 0 N P M X Y 0 T 2 N G Y X p K N m Z s W n h k S k p K Z U 9 P M n l U Y z Y 2 Y k p Q e U V M U U R M U m Z M U n J a U E l B e X R s N m o z N E J N V 3 F O M 2 N L V W h 0 U X R G Z 0 l 4 Z W J Y V G p u T n h 5 R z Z h T 3 F J U i t 6 T k d x e F d D W j B K V W N h a m h O c X l t a F h L b m p o S 0 p 1 M U p 5 R j J n W T M 2 N U l V Y U k 5 V F J C Q 0 4 w N n h G W F N Z W W 5 N Z C t j R m F a b E l F S z R k Y T V R c E g x e D Z Y b F k r V G F N N m 9 F U 2 V I a H N h W X l R V m c 2 a E J D Y 2 M 2 N S 9 x T z Y w c G t n b X B C N 0 V W K 0 l Q T k s v T T R a c V Q v W V g 3 Q k Z V Z T N F W W 8 y b D N y T G J B M 2 x V e U J R d T J Y a V R T W T Z M W l h O c j A 1 O F F I K 0 9 K V W t J Y 0 d Y U j N 6 T D N 0 W F h a e E F r M k V 6 T E x F d z h V R X B H T W t 6 L 0 x s U k s 2 R U l o c 3 M 3 U T F I d V V L R F N i T X F l V m Q 4 b 2 p O U E p i Z 2 h X Z 0 U 1 N k J v S 0 N w c H E v d V F x M X g 0 Z G 5 D S m Z O Z 2 R h a z Z o Q k l i W G V 2 V k s 3 O W 1 o a l h h R T R p V U x v O H V L a 0 M 3 T V J x a U 8 0 L y 9 M Q T F B S G F z S G N z W H B 6 c n R j d X p 3 N z N 3 e m F u T 0 J J S j M 1 V j F C d 3 p t W V V a d 0 p n b G V v O H R 1 b E x N d U c 2 V 0 0 5 a 2 R D a 2 t r a 3 V K W W t 3 U m R S V 0 9 j N k h 4 a U d Z T F E 1 L 3 c 0 Y m h D d l g z Q X V F R G V X U k 5 L T H R r W k w x Z U Z m N X R O d G V P Z X V 5 V j h w U W Y x U W 9 V Y 1 E v d G V n Z T F q Y T V j d n l p T 1 F Y T F c r a H d 3 V n F 6 d G E y U X U 5 O D B F d T J x b j N i Y k 1 H Z G R O a 3 p 4 b V J r O T N G d n d J O D R a a n N 0 d F Z W a G J X R 2 F 5 c k 1 5 V X N 6 e m N T W F p a Z G 1 l W H F U b V J 2 S H l D R 1 Z m R k V y Z X l 5 e T V m c m d 5 b W V w c X c x U 1 E 1 W U 1 R Y U h B U X c z b n h 0 Q z d z V T J H V 2 I y e l V B N F J i a V d P a U R V a U d Y Y m R 3 O E d s S T V S c E x M U k 5 u S W F Y e X F G c E R M c n N 0 Q U x n T z V E T 1 J 5 S 0 x S U m 4 0 O U Z P M k 0 x U k x I V k N q b n p j Q k V p R 3 J N R W s y Z W R t Y V B a b j l R M m V G e E M 0 c l F Z N T Q 0 W T Z 6 O X p 6 W X R n S U l j V X d t V 2 t 4 R G k 2 d y t a Q k s z V U l i T V Q 2 Q 0 w r Y T F i b n c y d G l v W G 4 5 U l B J N T N M Y k 9 z N n B C O W s z R X U 0 N U l 5 b m h i U 3 N M b n B j V 0 d 0 N 3 J o d T I z c V N J N G N V W H J p S 2 1 i V j h a d k l G d z d t U l p j a 1 l N e G 9 Y b z d Y T V J F Q k Z J T V l r V j Y x W j B G Y 0 l J Y k d j M j h u b l h D a 2 N G L 1 V y T i t U V V J 2 e j E x b z V D R T V 5 U T R v T l p 5 N F p B R 1 Z 0 d E l K N m l w e T Z p a U F j c H J l b H Z R a z d J a k l q Z 1 c 4 O G s 1 W E Z C e G 5 N T F Q y a 2 x P Z S s r S W l q W l h O d 2 R h V 0 9 D Q k h X U k N a Y W d O R E Z w N H o r S E J B c E c x M H d K R U d M V X R X Q 3 N t S l l V M 0 t L T C 9 z T 3 k y R U F j a T F u e D V m Q X V L T 1 p B a m d 0 Y V d L W n Z O e n F 4 Q j B T T X B 0 N X E 5 Y k 5 D e U U 4 Y V p k N 0 h K d U V T e G V W R 3 p H M W Z 1 R k d K U T I 0 U 1 N X U n J E S D V Y T 2 M 5 a G J E V U d q O F Z 3 e V J Q a S t E R m x Z N m t I Z 3 d o T j R 3 L 0 J a V W V j a D d H b m 1 l S m h 4 R X l T M X J O L 2 h X Z m d V c H Y 3 L 2 F 5 d W 1 R T H p M V G R W W j B X V G t x U G d 4 c V p J Z 2 h z Y n R 6 N G F J Y U N 3 R V h Z U 0 p J d V V 3 Y T Z T T 3 d 6 N 1 F s R 1 J 3 Q n d 1 d H p q b U U 5 Q S s 2 c W Z B T 2 p M R z l k b F N M W m J C e F l q e V l K Z 2 1 L Z z Z O S 3 R j R U U x L 1 Y v T X J t Z k Q w N n J B e X o w V z B D S V N 5 b 2 F N V 0 x Y Z V h U N W R 2 d H N q N m 1 0 e H I 3 R 0 t N M k 5 V a j h I Y 1 N 6 S E N B c 0 N H a X V O K 2 Y 3 Y V k w T m d w U m t k a F d X O F R Z U 2 x G b E R X U z l z Y U N Y a T d v S 1 N 5 d V V r U l B 3 M V U 1 N W d m O G 1 3 d W J X O H J h K 2 t t T F E 2 M G V U V F V y U 0 1 t T G N I d E s 1 W m N T a 0 x j d U Z P M m R R d F B x U 0 w 1 Q k g y e l N 1 T X F S a n l K U 2 x P V 0 l J Z 2 J 1 M V p R c 1 l o b 2 5 W Q 0 p o W H J G U z I 4 c 2 1 r V U F C S G 4 v c G N 6 a E 5 v b U 1 Q W l h w N 2 5 V V 2 5 t N m Z G Y k t Z N D k 2 O F V 3 V F R u R z h v U m h 4 e H J X V m F J N k N i Y z c 4 M H A 0 N 0 l X N D V S U U x G S X d 6 T U t 2 Y y t I Q S t T M k R 1 L 1 J r W l Z w Q m o 3 Z z l P Z U p 3 a 3 F y Z z J G N W 5 j S n R m c 2 t m c k d X S E h P U n B J a G g 1 c z l z S z R m V E R a c G d k b G t 0 W n d H R E t s U 1 R P Z j B U S E V X W G J i d E 1 V K 1 M x V k 1 T a 2 l N d T I w M z I x b G h y e n F o S j l k M F V S d D V M U F c 2 M k M 3 Z U s 4 a 3 M 5 S 3 M 4 V 0 9 p e H R n d T R 4 S 1 Z r b F Z 3 R F V y d z J X M H M x M 1 V C b z R J b T A v a D J J e m V 3 b V o 1 U j h C M k F k d G x p d 0 x i Q l d 3 W H N G M k x l b U U w S l l a R D d t V k 1 w W X h I a E Y w Q U Y z L 0 5 K M G 8 y S y t T N m p B a n J 1 U z V w c 3 d E R n c 0 W T J H V 0 9 J S z J 5 U k x S S 1 J I S D F s W k p l U n F r S j g z N F J z a W x Z O U Z o N 0 l 0 M X F U U 2 t o O G x D R k N m Y 2 9 s S X l y U U J K T k 8 2 W U o x a D l T W F J 1 V k 1 D V m N y c l J S U W R o c 0 p r c U N 3 W V p m e j J S T 3 J v d D J k Y z R V T H R W e S 9 T M V p T N E F v c m l V U l N I b n V H d E U r b m d h V 0 0 v R D V 6 Z F k z Y n p I S G V H R l R 3 R k h 2 T 1 p Y Z E p h U 3 J O Z 2 x F N z F h e D l s N n c 0 R G 1 E Z 1 l S R 0 x z e H Z P b F d 2 a W d u M l g 2 a k d q T 0 0 0 U G 9 B Z 0 R 6 U V g z M k R n U k 5 D V l R I N 0 Z P Y j M 2 Y j J G M l N v R n l 6 a k Z I a V R 4 S k t a R 1 R M R m R E S 3 A w M l J I T G V t U F Y 2 V n N r W X N r e G 8 y b V l q d G Q 3 b F d X b 1 l j Y k 5 4 c U d L M z l Y d G l 4 M k c 3 a n J M R H J L Q T d C a E N 2 V E h B W W V 0 d F l X Z l d r b m Z 4 Z D N P U 0 h m Q U E r K 0 h r V E t 1 R 3 g z S l E v Q 1 J J V X h T d m 9 x b H B x c 3 M r V W 1 L N S t S S E l N d z k 2 b j B o e C 9 D e k p 3 R T h R Z l l F a U 5 l S m Q 0 a 0 t n S G h y V T E z L 0 c y e k h H V m w w N F N 5 Z 0 5 V e n h P S 3 l Y S j E x M l I w b D B H U U V 0 d U J K R 1 N 1 Q W J v O V A x S m 0 1 a 0 l O S G 9 K b T R o S X h n V E J 2 e H d j d m J 5 c U x P Q 1 k 2 a k R w V H o 1 Z 2 d Z a V h p a j h 5 V 0 p L M n V W N D d F a H F U U 2 w 4 U 2 s 3 S F A 3 a n c x c H B w d l R H W k F B e n l 4 e D d q R n d v R X B u Q j R u M U J I e W x S b 1 k 4 R T F m S G M 0 c k s 3 N D Z 6 T D d p a l h p b U x Q T z B 2 V G l Z U j A x O H h J R U 5 M V H d P Y k 1 v W n V M a V d s V F k x V n l i Q m 8 5 T X N I Z W t s Z 2 Z S a T l 6 c 1 R S T G w y V z N 5 V m 1 Y Y l Z L N m p D b 2 V z a U V h Z V Z V a 3 N J e F d 1 Q X l r R 2 Q z d 1 l v b k F B Z G x r e H p 6 Z V Z V c W J C V 0 x l c F E 4 T E l W b 2 x U V m U 1 c E l T T k 1 o T W 9 Z W j Z p Q 2 h I T H d I d H Z h b 1 l q c k 8 3 e W F Y R X R z M H l 3 S W p X V 1 R X T 0 x F d U p S M l B 3 L 2 J r c 1 d P b 0 Z F R 3 d 4 e G d N M D B l Y T F B b W R s T E F I Z H d a d E 8 x Q l R O b 2 J s U 1 N K U D U r c V c x e T F t V 2 J s R i t X N U N F Y X J W R m 4 0 b G 9 1 N E N C R n F R e D J 1 Q n k x N T B 0 Z m 9 V d W J s a U U 2 Q T J Q b U F F O W c 4 T T A 4 S V g v N l d 5 Z 3 V C U k p h Z H F l Y 2 R k b 3 B o V U 0 y S T R I T z V p e H B 2 W l l a O V V a R D F j Y U V i R 1 l a S n l F W V B q V 0 t T a 0 x 1 M E d X W H Z W Q 1 N y T W s 3 R G Q 2 b j J G e k V L V H d 2 M F F o N S t 5 Q m t s d E g y b 0 1 Q O H I 1 T m o x W j A 1 V m 1 1 d E x q M n F o V k V l Z m p X R 1 l 4 V T J h V 2 V Z S 0 d w V W 5 1 T G I 3 d X h T Y U F R M 2 h m e W h v V T B y a 1 M 2 R j J w c F l W W l J y c 1 R D Q 2 J v V m p a V G I 0 a T U 1 b V M 5 c z V W d X A y c X B x c W R U d 2 N L M 0 w v Q W N m c X F n R E h P d G N N Y 0 t 5 V l F x d m p X R E 9 G S k t y S W M 0 T F N C S D h 5 N n d T R 0 5 C S 1 V o d 0 N v Q 0 R Q S 0 l 0 S X Z y O G 9 a M F Z v N U I w c 3 F S b V Z r T U x 3 e V I 0 R V N Y c 3 U w W W 5 G Q 2 9 x b W w 1 K z Z z M j l 6 b E U x V D h o a V J Z R j M y d 3 Z 5 Q W x v Z k d n Q n J Y b W 9 k N 2 R u b U 9 5 V V J i S 2 R O M m o z a 1 J q Q j N K R 3 J w d H d B Z U Y 5 T k N w T m x V e X c 4 T X k 0 d V o x O X V s c k J S Q n l 4 W E 1 S d H B O U X J 1 a W h l a 2 x 4 M n V P Z E x E b m R s N j J R d H Y 0 V C 9 3 T F Q x b E U w e G d M Q k J U M E l L V l V y a l R D e F B 1 M H p a V 1 p j Z F V 2 a k V j U 2 s 4 U T J x a k U 1 T j R p d 2 x o a 3 d s T E g z e U x k U X N o a 2 5 j c W V x M m t V V S s 4 d l R k b E x N N D B 2 O F F 6 b E F n c H l z M F B w Z W p I a m p I e m 9 i O T B Y S 3 J 1 c z h M Q 2 h J U m M z V U p S e G V O a H d t V k h m T D d r a U Z l W U 0 x d F p H M j J Q d H h H Y 2 t P Y 0 l a N U l 4 c n l v U X l Y V W N X S G Z h W m N y T 3 V t e V M 0 c k 5 D M k R j c 0 d F V n h T Y U N M d G F L S 2 V q M m U 0 Q k s 3 M z B q N H F 5 M E p T Z T Q z V H J 2 c 2 x y T X V 1 N l d r a W F W a 0 p K a X F s e V J W b E p W T H h n U V B 3 U V J 0 W k 5 F d V l P R W F 3 U S t L V n B G Q m 0 3 b 3 c 5 c V d s b 0 d h U j R B Z G 1 O c z V Z c 0 5 D a k d L T V Z a Z X R 4 W G 9 E Z T J s c 3 B X U W p I N 2 R s N k x K Y m p Z M W N L e W 1 p c 2 h U b T N a a W 9 x R m Y y d 1 l T Z V p E e G d N N k V l b H k 0 Q i t B U G 9 C N k V j b 3 R F T D B n e U x p a l R j U T B V U W w 4 S D h x R T R M N X d D N E N t Z D l x R i 9 S W G h I c k V 5 S W d r T T Z k M n l Q b W h h W U x w K 2 J J V G M 3 Y m t 4 T 1 N q T H d S T X J u M X N E Y 3 d 3 a m t 1 c V V J Y k x 4 O E p U W l Z J Y X p X M X p 1 U T N N O V N y O W 5 H R k 9 S V U t 1 V E R 4 M V Q y d E t j Y n h C V F l 5 Z n d K S 2 J v W X h i Y T h v S G c v W W t B e l J y a D Y 4 c W F V V z R i R T F 3 d k 1 x b 0 l 6 S l l n U W p H V S 9 3 S H F N M 1 Y 0 O F V m a l Z K Y z g y M G d B T 1 R 0 T 1 J X T k R D S j B W c 2 l D a E h w R V V t d k V X K 0 d E Z k Z K e U 5 V R W o 1 R V Z R c z F B M E p m U X B j K 2 1 H U 3 h X Z W 9 r N U V a Z D Z w Z U l O T 1 F 2 e E h y N V d P M U F 6 Z k Y 1 V T E 5 U l N 0 V 1 h H Z G t C Z E V t K 0 1 t R 0 R o c H p G Z 0 N 4 b V R E W k x B U X Z S c 3 B s S k R z V k 5 2 V y 9 D N n h w c n N K M X J j d X J M R V B M S 3 c w R m E w c D N s Z H A z a W w 0 U 0 d n a U d F N U l 1 R 1 B P T 1 J 1 T H A 5 U k Z H Z U k 2 e W R l Y j A 4 S j A w S 2 E 5 V V h H N 3 V 6 Q 1 p R V G F Q Y 2 5 r W U V J W G p Y T E Z L e T B H a 3 Z h T 3 V s a 0 x F V 1 N B V U p q U G 1 N d k Q 0 R n J H Y m U 0 U F p 0 S k V P S m 1 I b T N C Y 3 N J W n U y N m J q R U t L a i t 5 S H h u S 2 J h R G l q c G t 2 Z G p n V 0 N Z W W V o S m 5 u K 2 t 4 Z W s x d 1 F w d 3 N G e l F 2 S k Y 1 Q W p D Z U V r N 0 d i Q X d k Z l o 3 T l l o R z R 1 d k t Q S 2 x C S W V x M U Z G c 3 J y b 0 J h T W h w T C 9 a N 2 t R b D N G c W 1 a U 0 1 o Z U l O T D g 0 V W 5 o S G E w a 2 R L U l J L U 1 N C e E h U U 0 R l d U Y x M 0 d m Y j d r d U h m a k M y T 1 d U U E p X T H p a N 1 k z e k F 3 R 1 Z u N 0 t 6 T F R 2 R 1 l l e V h v b j V G d V N F S l V t W X h M S G Z 4 c H B X N E Y r M 2 R q c V l 5 Z 2 9 F S n V K e U 5 X S m p E R m 5 Z U U 1 Z U U Z u N z h u S 0 N J M U w w a G x r R E 8 r N F p t V 0 1 P T m p Z d T V N a U g v S k k y R 3 d o R y 9 R b l p S a D U 0 Y 2 d J e E R o Q k 1 W L z J x a i 9 0 c 2 t u T 0 9 t e V N V b m J u M k x 0 c F U y V V d P b j Z 0 b E x u b E t D a z N p Y 0 J h a 0 E x b U I 5 a 3 d p d U l x b H l Z W V F t R 2 Z q Z D V v M E 9 a b 2 l U O E Z k W W F a O H N L b 2 9 F S W s 1 S m 5 J a D E w N V J I W E N L Y m d V Z H J R Z F l n U j N K M G E w V T B z O W R h Z n B Z a E l p R U N Q Y X B p d n o w Z U l R U j R y a j F Z V G U w Z F k v S W t R R H N p b l k 0 b 2 d S Y X J S N 0 d r S V N D T 0 t P c V N o a X h M V E p r U W N W W W 9 r U l p 1 W W d S S 2 s 2 T m 1 J R V F 1 O V V x Z 0 F 4 T X R j T U V D T 1 Z R a X N q U n F v b m R y e W 5 v W E p 4 R n o z S W p B V G Z s Q l V v b H B u W n E x N G p F W X l s U k 1 v M U V w L 3 c 4 V 0 1 a M G l v b G 8 y Y n F U S j B 0 T j F Q N W R P V E 1 2 S 2 1 z Q S t n b 2 R Z S 3 p u Y z E x N U I z U m h j R H Q 2 U V p Y N l J l c G c 3 N H F P S T c w b E M 1 Z 1 E w U j l q S H F L S 0 d 0 T k F l c n F u b m J a S E d k Z E 5 r Z S t W Q z Y 4 a k h l Q T V W S 2 w r T E F t R D N t V m N E e m x Y a F h o Q k t W a z Z i W n N p V 2 V 5 c 0 J G Z F d w M 2 F Y Z V V T N E Z Y T V I y M 2 5 q S l V o W G 1 L V 2 F z a z l V d n B F W X V x Z D B q b l B z e n h H b T Z Z b E Q z b V Z m d n d v S U V o T U V D W V N B a T l s a 2 h F Z l A 0 U k l 4 d U p D V l J X S 0 1 s Z k t q O W 9 v T X l v b D h m T 1 N 1 N l J F T l N U e m h B O U g x a G 9 1 e F N T T l U r L 0 h U e G h 2 V H o r M F N v c l l K Z 0 g y Z G w 1 Y X g r V m Z M c 0 J k U n B 3 c G N R R k x r e V J O V 2 R u N F I 3 U 0 N J a 1 h t S H U z O F p W b n Z P K 3 p O Q n d u e E J x T z d 2 b G d 1 L 1 N O V z N r O E E y W H o y b U t Z R U 5 o Y l l K c T h w N j V 1 L z J s a z Z W L z I w e T J Z N T Y 3 U l p m T j V U S 2 l r T 2 F E N F d S b l d O T j R F L 3 N Y U T d F a 1 d Z T V B z R G d t R z B z Y V h q b V R u S l B N W k 1 K Q l V w U W J N c 1 J l Y 3 J N N k l K a X c v b F p D c V k w O W l I Z E R G a W h 5 e X p F Y 1 F k a T B v U 0 h T d 0 h K R 3 V k d E h 4 a T h v N W J y M U 4 v b W x z S 0 x G N 2 F N S E l P Q 2 d u U m 1 O d n N H e n N X Y 1 N a R G F D V n p w e V R B a D h K V U R h Y X p M a n h h U E 5 Z c m J H U W x I e E 1 P Z T U 0 d l R q R G t L d m l W T T Y 2 S V N v c E V z N V N j V X p v R E V l c U 5 x Z 1 V o W m F D e V R T e V Y r Y l N F S n d t b G x D V G V U c U 1 L N W l W d y 9 w W X c 4 d G t t a E R t V V V 2 S U l Z N D J D R 3 c v V 0 x 2 M T J n d k J P d m N t O T V E e l N p d W U 4 W U J H a z E r K z A y W k 9 0 b m 1 L c l c 2 S U 4 2 Z T Z 1 N 2 1 t S F R Y R z I x S 1 o 0 V V l 4 U k l o b W N 1 M U R j d F h 6 d V I r c l g x W T Y w T m J I Z H R x Q j M w a D E 2 d D V t M 2 x M O V B L Q y t P a W 5 h W E J K Z j Z 3 d D l q b k N s V 0 9 O e D B S Z D R G d H p u U l E 3 S T Z J N z d 6 S 0 9 S Z E N S d F o x N n M 2 V k p W K 1 l 1 M 0 l 1 M 0 x S K z Z h Z E M 5 c V J k O U 5 S R l p R V V F O N H J Y U W J r S F p C M 1 F O N U R v Z F V o N z B i d E M z b H V o V 1 l p d 1 J L V z J 5 e E 5 4 Q X Z 4 M m d Z R D J C Q U N M N D N R U V V M N H V P a H d m U V V P c G J F S W F y N U V L Y 0 x I a 2 h O M n R 1 U 0 U 1 Y k 5 T R 0 d D S l l P Y k 5 L W W x N Q T F x R z F h K 0 V k R F I z R S t v a 2 h l U z l p a z Z j Y W 1 O a G h 5 a m N n a V F r c l h Q N k 5 Q T 2 d O a U t j a W d R R l d X U 2 F L c T h m T S t z c E d D L 1 B Z N 3 R F d 2 N Q U z N N N G t K U y t u e G 4 2 M U t P Y 2 9 M c n h 6 b W E r S l l p e U N U Y W d t Y 2 5 P U k 1 y R E w 3 d X R 0 W V k w R 2 x J U k N h V V d J T j R a R k d t U F N h a H Z r c W h j e E d E V G 4 x Z k Q 2 U E 0 2 c n B V Q 2 h q S V p z S n Q z Y k J p R 2 J v N H d t Q k F F M V l q N E p j U T d O Q 1 J N W D B M Y 0 V v Y X h h U W t P K 2 N r Y X B 4 Q n R E b 1 p n M W I v Z E h J d U Z N S m 1 S R n c 1 b F N M R W p 1 M G t L U k N k R G h j a H Z t c k 5 1 R 0 t l S 2 N F S 2 E 4 d m 0 0 V 0 c 4 V V J F Z 1 d U W X Z S c 1 Z U R 3 V L U U 0 4 Z G x p d X l J a j F Q R E 1 x c j d m N 2 8 x U k h K b W t z T G p D d V E r U j R o a 1 N y M 2 Q v c W d 0 W X p 4 R D E 0 U m h E a m N l R i 9 p b T R U c 3 p x V n l q T E 9 m K 1 c w e T R T Z E x U Z G g r Y X p r R F J O R W c 2 R 2 t V U j h U b k p 5 V 0 d Q S U t H U V h D V G R 1 Z U V N Q 2 M w U l F o Y W F r c E t 3 N E V J N m l F T z F z T G x t R G J 2 K 3 d 1 Z W R G c H p P Z k x m b G N y V 3 l 5 S m h C R G U 5 c E F S e G h L e W x w d k R I M 0 Z 2 Z V U w d G s 1 T V N X V 3 p K U 2 V 2 O G J a M 1 l k U G F L R m 1 Z Y T l z N m t k c m x U N U Z v a 2 c 1 V U h s U X B 2 e n Q r V F p a Y X Y 4 N 0 Z w b E d Z M F B 2 S z J E Y 1 V 2 d l p V S U Z j S V p n U 2 R k d U x w N j R T Y U V T Y m N o Y l g y b 0 R h c 0 t 4 R z J W N H J w V k 9 y a G 9 Z V W x G U W 5 C Z 0 c v T G J D M m V V R 0 s y Z 3 M 4 Z G 4 5 R z N M N 2 Z M N H k 0 T k g r b 2 F W M z V i U V B I e G J B a 1 Z r S k Z 2 T m R j d k 1 G Q W Z M R 0 1 K U n B O R k Q 5 e T I y N 0 l 5 Z E x U b G o r Y l F V V E p j S T N p d E c r O U 0 2 e F l v c G V j d 3 J Q T U s 1 e l E z a m o z Q j d s T V h G Y 1 N 1 M k d T Z l N a N 3 B p S k E v a 0 h M b G N O S k 0 2 Q k 8 w b V J J c T R N Q V p u W F R a S 2 1 l N V B r N U R X e D V 3 S E t P N H d L c D F W R 1 F x e H R o W E R y Y 3 I 5 S 3 V O c 2 F j M D h I S U 8 0 T 1 F 0 R i 9 M R W d y R n p v d z Z S T H p s a E N E Q V Z y b 1 V B O C 8 y M l d X d V h w Q T Z N L 0 1 J M k R W d 0 F 6 U 2 t 5 Y 0 o x O T U 2 Z H J X e X l R S U o z b j d B a W N Z W E F n Y l l z e D d v b k 1 6 K 3 M w W m R 0 S 0 0 0 Q U Q 5 W V U x M F V p R F A 1 S T Y 3 e X F m Z E 5 z e F p o d z F U M 0 x z Y 2 N Y O T N Z d k 5 I Z 3 Z m K 0 5 s Z k x 0 R T E x N V d 3 a E 1 z R z R z O H N u W m c 0 M X J Q M F h S a W h u Q 2 J u L 2 x 0 M G 1 o Y 0 x J S 2 x L T 2 N w a E 0 1 R X J 4 V E N u a z d h Z z R z M V l B b T d O a W 9 r W W c 4 N k k w O F p r M j R s Y k t H N 1 l J a k d t Q 1 h y L 3 N C d W 4 4 U 1 F t Y k 1 N Q k h n R E 8 z b n N B c G 4 x V G F l R m Q 0 K 2 h r W k 1 G a X k y a k N O S 2 F z a 3 N m S X N 1 e U N V b 2 5 q T G 1 H W G x z c k 9 s O T h l T E x 0 L 3 h k c G Z K e H B N Z z R i d 1 d Y Q 2 Y 0 Z m t 1 c l d I c j F U a E t l R n N W N E 9 V Q z B X Q 2 J G c E J m S G p G W k p S Q 2 9 V S 3 l z d H k z Z 3 p t U 1 h H d k 1 L V H p 3 a F Q z c n l I S W l V V E N B O W x L Z 3 V m V D h w b V g 0 N G p I R T Y 3 Y k p P e k x 0 d W s 4 b G 5 S N m 1 j V m Y v b 3 R N Z V p W e G d k W H l K T U 4 z Q 2 d Q Q 2 R l V X R 2 R 2 V m W G h 3 b m J K V X d s d 1 J 3 Y m l Q S 2 9 J U z R s O H N 1 M G 1 L a E V 3 Y U I 4 Y 0 h 5 V V c 4 b k s 3 T U l K b l h T Q l V 4 M D d X e G h j S T I r N 0 s v W H h W b U 1 r R z V z c U d Y d 2 l t b X p X e U x l S T V l V y 9 q V U J 3 e m h q R W I 2 Q U p 3 V k x S d T k z Z n U 3 U 2 N 6 V C 9 I b 0 k 4 L 0 V C T E J z W V o r T H J v d 2 1 X Q 1 h t d 2 R m R G Z v Q W V X V V N p U k I y e V U 1 c E g r U 0 1 W S H h U a 1 B 3 Y 0 d V U 0 l r M H Z l d 3 V P Z X V 5 U z h v a 2 d 0 e k R M V X F L T 0 h l S H d 0 e F d T U m 1 T N l d G Q j B l W S t x M k J p b V h K S m F j b D l T Q V J G U 1 d U b T V 0 T G V s c E N R T m h h e n l H a G t o Y 0 V 0 b 1 Y 1 a l Z s e n d o Q n d X W n F n O E p G R F Z r W j R O N T B z T 2 V K W C t C U n U x c V h L V l Q 0 c 0 p r K 1 U x W T l P R n B G a E d M N 3 R G W G p R T U 9 T R z E 5 e k p t W k d 1 M W t Q N T J Q S H E 4 d n h 5 U D d t Z H R C c C s v S G R 3 T X J p Y l d V d E V O Z T Y 2 R G V k W E N v T k d V Z V B m b X A 1 Z F R o V X d u W m 4 4 O G R P R D U w O H Y r Y i 9 Z Z i 9 6 O V F T d 0 1 F R k F B Q U F B Z 0 F 6 N U t Z V 1 N U d z I v Z z Z B Q U F B T 2 d B Q U F B N E F B Q U J 5 W l d 4 e k w x O X l a V 3 h 6 T G 5 o d G J M T 3 h y O G p O V V N o T E x T c k 9 6 T S t 6 V l R M V U 0 x Q l N T T T F M e m s v S n p F d T N W U 2 9 0 U 2 R P M V V M S z M 0 K 1 d 5 Q 1 V y T l N T d 0 J x a W 5 P e U N 3 b z F n Z U t B Q U J R U 3 d N R U Z B Q U F B Q W d B e j V L W V d T V H c y L 2 c 2 Q U F B Q U 9 n Q U F B Q k 1 B Q U F C e V p X e H p M M 0 J o W j J V e F g z S m x i S E 1 1 Z U c x c 3 M 3 R 3 Z 5 T T F S S 0 V z d E t z N 0 1 6 N 0 5 W T X R R e l V G S k l 6 V X Z P V D h u T V M 3 Z F Z L a T F K M D d W U X N y Z m o 1 Y k l K U 3 M x S k x B R 3 F L Y z d J T E N q V 0 I 0 b 0 F B R k J M Q X d R V U F B Q U F D Q U R Q a 3 B o W k p Q R G I r R G 9 B Q U F B N k F B Q U F F d 0 F B Q U h K b G J I T X Z j R 0 Z u W l R K Z m N t V n N j e T U 0 Y l d 5 e n N h L 0 l 6 V k V v U 3 k w c X p z e l B z M V V 5 M U R O U V V r a k 5 T O D V Q e W N 4 T H Q x V X F M V W 5 U d F Z D e X Q r U G x z Z 2 x L e l V r c 0 F h b 3 B 6 c 2 d z S 0 5 Z S G l n Q U F V R X N E Q k J R Q U F B Q U l B T S t T b U Z t O D U 4 Z X g z d 0 V B Q U N r R k F B Q U p B Q U F B Z E d o b G J X V X V l R z F z a l Z T N 2 p 0 U X d G T z J S K 0 F m T D F K Q j Q 0 c 1 N P b E x C Y T l p R W h B V U x N Y U N t U m 5 6 T 1 J N c z R x Y T F p Z z R p T 2 9 x Q 2 x v Z G l 0 K 0 N h M z R D e E x u T V h p V W l j W n V r d U 5 6 N 0 t O N 3 J w M m R m T j Z X N E p P c W I 0 c k s 1 Q k E 5 Q 3 l G U V J s U 3 l N T 3 N j Z n J U N k t Z V W 5 6 e D g v e W x Z Y n R W V T N 6 U m R v U n Z j S D N y Q 3 R 5 d U Z T b G Z w Y z Z j S W 8 5 Q 0 d D N E 9 W N U R r U F l F M 2 Z r c z Z x c z Z s N 3 g 5 O X V Q a C s r L 0 l G a H V t S 3 h 1 Y y 9 o R T Y 5 Q 0 5 U a D M 5 c j N Z N 0 9 Q R l N 1 R U 5 Q a F Z E R 0 x w d 3 E 1 W n p I S 2 V 3 e D d E Q 3 N L Z U p 5 d 0 t L T 2 w 3 U n p 3 R W p I N D B 5 S U V h T U 8 w e V J O O E l q R k R o T m h I T 0 p 4 d j h S a E 5 F d 3 d X d 3 d Z Y 2 h q U 0 9 D V V N C c 2 Q 2 V j V 4 d 3 l u M 3 Z L U 1 d Z W U 4 4 N 0 N q R 2 w w d m N 1 V 0 V 5 S T l y M G 5 p c U F V K 2 Q 2 N W 9 E R m p 2 b m N r V 1 p R e T M 3 d W t E Q l B t Z W M r Q 1 h X d 1 R Z U n F q a E 4 w T D l P S C s 3 c y 9 Q M z J E U n B S a k h F e k g y c 3 E 0 Y 2 U 4 d U 8 4 c X B w b z h 1 c T N q S T d z V G 9 5 M 3 F 0 a X Z i S G d x d T J W L 1 l K N 3 h E T j I z Y k l 1 U z J i b m l X K 1 p 0 Y W 8 y e m p r N l R I M m g x b 1 U 1 c m V 2 c X R 1 O X p z Q 3 k r c W x r Y k Y w Y n V C U G d J Z 1 N 0 Q l V a W m c 5 Z V c 2 d l Y 1 V l d j a j l V b n F D N 2 1 x O V U 3 c k o w b D J p V l d G c 2 V 3 V F l S W m p E S n B Z c k Y z W V V 0 d l B 3 K 2 N G Z 1 l D c W Z Z R G F n N 0 t M c G E y S G 5 B K 3 h 1 U F h o Z F N k V l d j T X B I R n N 4 c 2 x B V 0 g r M m p z M n A 0 d 3 Z G Y 2 R m T 1 R y a F p v a V l 1 Z X I x N 1 h Q M 2 o 5 U V N 3 T U V G Q U F B Q U F n Q X o 1 S 1 l X W n h Q c T M w Q W F n Q U E z b X N B Q U E 0 Q U F B Q j B h S F Z 0 W W 0 1 a G F X d 3 V h b k J s W j Z T N 2 V 6 e V Q v e D g z d n M 1 b m t x S V V x N X h D K 0 N T b m 5 Q Y X R Q Z 2 l 4 b k 5 t d 1 N t S V d r b U 1 P M j Z k e X l D b W Z u R m J F S 2 9 a a E p P Y k 1 5 a k h r d U N I R D J J U k c y R E J t Z H J q W D k z Y y 8 3 d C 9 2 a j k 4 Z j k r T y t 0 e i 8 y M k s 3 M z l Y N i 9 Y N m Z u N i 9 t O H J s M 0 N I O E l a d 0 h G T E 1 3 c 3 p 3 S z V k d X d C Z l J H K 0 F j Q U p 3 O D g r M y 8 2 d l h u M G 4 r Y i t m W U p m d 0 N r R G d J W U F H e T l 1 e T Z D T m d 0 c 1 d 1 U H h D N W h P d 0 F J Q U 9 6 Y T k v O E 1 B U H p Q M T Y 3 Z G U v Y n U y M y 9 n N E t I R F I w U U R D T W N C d T N m d D J i T j c 3 N T U 5 K y 9 i d U Z S M k 5 G a D B I N 0 p Y W W Q r T E N s Z X Y 3 S l c z d k h i Z 1 l l R k x y M m V z U E I r V n Z W S D Q 5 W l R m R V Z M a D Y v O G 5 6 U T R l b H B F K 2 Z r V k Z V V X I 2 a 2 9 x c X R v N n V u Z j g z Z z V 0 K 2 1 a d W E z T E N 6 d E h S e W R u R j F j S V o 0 U H Z C N T Y r O E I 5 Z z R K R F F z U E N u M G E 4 a U l t T m k z K 1 p r S m l X b n B H W m h Y N 3 p O d n R q Z m d H M n N L Z 1 l W L 0 s 1 c X B w U V U x d F g z O U R h M X Q 3 U j J m V 3 R 1 M m V Z U k I 0 W k h m c 3 h U c U h S W j M v T 3 p T L z h Z a X l 5 M X R Z M z J K d G J u R z N 1 S D d 0 M k F m Y j h M O V A v Z i s y U 0 V O b T F l K y 9 l U F h z U C 9 M R n I x K z Z 3 U H d N a z l 1 N j d j R 1 g v a W V 1 M k I r N E Z T b D d V Z W 5 i d z V J M 1 h I e X E v S H B L L 2 F z Y z h k Z i 9 K M E d F c E J X M m F J d X V Q Y W Y r M T d I L 1 B z T 2 Y v U j V i O U w 4 U C t Y N 3 N v Z 0 t O N 2 R v b U N 0 M G N D Q U F J S X Z o T F V 3 W T R 5 T l F Y U z l 1 U 1 R 4 M j V z c U N a T i 9 I d k s 5 U H Q 3 d 0 4 0 M 0 F M R 1 R S d 0 Y v S F h p a 0 V K R l h F a W d F U 0 J y Z k h N d V p T T y 9 D O F Z l V l N U e G F k c H E z R T N s b n d i Y V p a M U d Q M 3 N N V U F v e D l F a z N l Z V h N e F R D Q j Z D Z H J o V X p N Z X Z B Y W I y d z c 5 a T V o R G 1 k Y V k r T z N U V m J 3 W U Q y U n B r Y 1 V M Q X p R T U l q Q l V G S 2 F 6 U X V r R D d w M j N M U k c w d V J X W U x n U z g x Z 2 N 1 V U l 0 T m d U V W 9 u Q k N 3 Y X h 0 S l F P b 0 x B Z W N F T F c w V F p D S G d Y M 3 h O M G 9 x S F I 4 Q l F L S y t Y U V d R W F l h e V F N T F V F R k E 0 M W V H T k x D T m k 5 O H B m S m k r O E x 2 S T F T a T h q a W 4 2 Z 2 l x a E F 3 N D d B d E J B d 3 l R Z j I r Q j J j W E 5 t Y T N 4 V k h y N 1 B w e k h 0 T U x a T X h B c W h E Z 0 t E W G 1 s V S 9 x N m R P M G 1 R b 2 9 j c i t m U z Z 4 b 0 x F e U t Y Z z N l Y U M 0 d n V G V 2 I v V X d J U U M 5 T j h 3 N i 9 F e F R h Z 0 R K d j E w Y k U 4 d 1 R V W U N F Q T g 3 W m J O S 3 N R a 0 h s S X V u W U R 5 R W V p d V B T e X l 5 Y V R 5 S n V Z O V R 5 V l V O S 0 F s Z D V t e U 9 m Y W F W b k R q N W t i V k d y T j J O U n E 0 K y 9 z a V l j Y n B 6 W F l S M U Z k N 0 Z Y Q n Z 0 c 2 d h N T d 0 W n Z O T k F h b 0 N 4 V l N G Q 1 R U S 0 R r Y k h 6 M k V X c k g 3 d W 9 H W U p o a F B s R T Y 0 V m 5 4 d V d m d 2 t C Y X M r a H k 2 V G d z Y l V O R 0 J x b D F G T z R l c W V M a C 9 J U U d Y Y T d h M F B j V m 9 m N l F R Z 0 F q V 0 Z p e V Y 4 R V V K Y n p i W k 8 y T m Z s d E I y d n g y b 1 Z 2 d k M 3 d 0 F o a X N t Z F B T Q T F J Y 2 I 0 Y j V m N m 1 1 R W d M K 2 F l b n Z S b W g r K 3 p p V 2 5 j b 1 R B d j d y b n h r a D R G Y z R L T F h a S 1 h M S 0 h M T 3 h N M T N j Z 0 F H O V h B Z H h C Z X h v K 3 F Z Z 2 4 y b W N D a 0 5 o S G N L S k l E T H F w U k J n c 3 J G Q n N n N W 1 N Q X F K N W M z K 1 d S K 2 R Q U n A 4 T V F n M W Q v V k l L S U t 4 Y W 5 4 W S 9 Q O F R D a V N t Y V V Z Q W k 0 O E l L U G F O R W d M Y U 8 0 V 0 F Q e i t E T G h v T n J I T W R 0 K 1 g 1 S 0 h u Q k F T R m d i T V h I Q X J o d H p F O G x i b k 1 O R l R a a D h W d F J P M H U x U m R r M V N h c z d s S F d S Y 1 N a T j F R L 0 l o T 3 N Z e m x 2 Z l B Z S n B E U z F 4 U H U 4 b k N u U F Q 0 U U d a Y m Z 2 T 0 4 r T G x B b U Y 1 N E 1 B W T M v d W 1 F T E M 0 M m F n U U h j N U Z p Y 0 s y S k F T a 2 V Q Z m t o c k 8 3 U 0 h X a V N j Z 2 t w O T l F Y 1 k x c H p T K 1 F y Z W 5 v T U F F U i 8 5 Y W E 3 Z T R t c D J O c 0 5 Y b G t x U n l r R W 9 I R V l F K 2 R U Q m d B U G p Q d T R x U 3 V V e E s x b H p r U m 9 k d l I x Q n Z U Q W l C W D B I e H N 5 a F J F U i t C U V A y N X N B V G t T R 3 V C d E U z S 2 x N b m o 5 M l N R Z l R O c k 9 4 d H h 4 V z h 4 R 0 4 v T V g 1 a l l U R G 9 F U y t I Q 1 d N b m l B K 2 R z W X h C M 2 Z L S 2 h K L 1 J n W l d r U F U 1 Q m p 2 S j J J U m J O a F l 6 N V N W a E R L d D Y 2 Z W h P R z V M a 0 p s L 3 p s c 0 l H S m 4 0 R V N u Q W p K N U 9 M e H B q Q 3 d F Q V V O Z G 8 5 Y 2 Z V S X V C Q 1 B Z a U V Z W m o 3 a m Z W c F R E V k h F W m J L S G k w e i 9 I U k l l R H h w Z 2 R F U W 1 o Y n d D d F F H T F B x M H h R Y j l w T D d T R E J q W X h x Q U N T S U 9 K V j d x M m V X Q m l r W C 9 l R C t L N W F G S H h t Q l N K W W 4 z Y k N q R z M 5 c n V w K 1 R L K 0 1 G d X o w Z 3 F L Z 2 9 K S V k r W W o w O V A z V F F j R n p h S k t F M F J z b G F x S k w y e G p t T H l T V m x Q U z l E c G 9 C a l R R R E w z V l R O U T R R S S 9 J R S t V S 3 h I b X B a V 0 l x b E s 5 Z T B r a m R j c n E z U n J S N j Z n N H Z 6 M H R n a E J T c E R S W m M y T 1 F O Y 0 Z B U W 1 F S W s 4 b U g x c U 5 5 N 3 l N Y 2 d u S 0 J h Q 0 Z E W U V k e F B F U U t P a l V 5 U F Q r R k Z t M G w x M H R u e U c 1 M 3 V i U W p q Q W J O K 2 Q v M 0 Y z Y 0 0 1 S j h q M W x V b 2 F G S l Z Q T 3 l v Z G F n Y T h j N D E 5 b W g 5 Q k Z w Z X V Y V W d k M 0 5 n U U F v e H M x N V p i a E F E d k J 6 V k V L L 2 R O c 2 5 T d i s w U k w 2 V l F M b D l p c T R u L 1 B 5 S 0 9 O R y 9 r Z 1 Z J U T l 2 d T l l U j Z M W X p W M 0 Z J a C 9 x V D Z W c E V O R k N n R X N x Q 1 N R b 3 l W Z n d a U E R G T 2 N E M W l X T W 8 y S m g x U m N 0 T 1 l 5 R 2 R X U E V W M W V Z M z l 5 Q T c r U k 0 y d F d L a E N 4 V z R L b k p V W G x R b G 1 4 d T B Z a H o 5 V W 9 E S i s x M j U 0 O G t G T W t G b 2 h 1 d H d r W W R K W G 5 z S U 1 I V 2 J Z U 0 5 3 a W 1 a V E d V O U R V Q 2 0 1 R l d x Y U d Q W l N l U U l D b V c x W W 5 S O T F 6 W E 9 K e X p j R X R o R 0 Z n U E l x T H h 2 a V F s N F h h M V d n V k t 0 b 1 E 4 V F F K a U 5 R N 0 J a Q 2 p t b 0 l q N 2 h u V U h C Z 2 9 t S V l C L 0 t Z M m 9 r U 1 J C T i t X e m N z R l E w Z 0 F p a G p Q S F R R a W I 4 W E 1 Q Y W t 5 a F Z E a 1 I z R 2 w w c T F O S T M r a V p U a n B R c H F 3 W j J K S U R 6 Z k 1 J Q 3 Z u c k 9 Q N z R Q e E Y 1 V V B 0 U z l K T k N x a D h D T 0 l J Z m l O K 3 R r Z U k w c D h x e E 5 i S U p n S W p H V 2 d U R l E x V z V T K 1 R i e S s 3 M i 8 0 c W k 3 b T R J c T F j M 1 p R a l p 5 b z Z j W U F q e W 5 E c H l r U j I 4 V D V p Q T d p d W t k e T Q r R U 5 Y b l B F R 2 t w e k R o S W 9 5 d X d 2 L 0 t k Q 3 d C N E h t a 2 V 1 Z 1 h n Z n N W L 0 4 3 a F N E c 1 M z Q 1 V k V k l l S F B M U W t D N n d I b D A x T S 9 3 Q X B h d l F U d 1 N 5 b E 5 B V 3 p z b U J T c m Z G a 0 V x N 0 4 0 R V M x U i 9 v O G 0 y T y 8 r e k R 6 a l N Q U E t J S X Z C b T E r S D E w N H Z t T 0 d K R k x K T X B a R F V S a i 9 T Q V R p M G h 5 e m Z u b n N n d z F u a F p Z M k 4 r e m x B M V Y v M U M 3 Q 3 N q V V J 3 c 2 h B R H g 5 V V h m U m R Q Z k l B M 1 F y b W 1 S U n l F d j A z a z d v W D h p Q U p I b 0 V w Z 0 g z R n N W S U h F R V l o N 2 1 o U 0 J 6 T l h S b E 5 a U 2 h 5 U U R a Z E t N e T h k a X l q T j F 5 M T R C d j V U Z U F v M 2 4 z W n Z Y U D d k e E Z o c n o v Z H l j N k d p V T V H T X d Z T G x n R G Y r Q j F h S T V B V j Z v W S t S d F R J Z V J R U W F Q Z n g 5 L 1 Z W e W p B d F d 2 Q W w 2 T G x M V X R Z a 2 V K R m 5 o c 2 J v S V h F c W Z E R 1 d T N V F R Q n p G V 1 F G a D Y 1 a k F G Z E J B S T J 3 M F p a U E J m e n I 5 O X d n K 0 l K T z d p S j h U d V B O R 1 Q 3 N W 1 6 L 0 s 0 d 0 h V K 3 d z U m h V e F N X c G R S M W d V N m p h c 2 h B R F R J M 2 R X T 1 Y 2 L 1 N n Z T J 5 T W 0 v c k h Q e V I z b m V V d G h s Z U p B R j l s N n d 5 R 3 R l N X N X c S 8 2 b l l q W U 5 n e F F m b l R O d m d L M U N P S j J N W l l Z c m x Y S 3 N G N 3 V D M E Y w c W I v W E 9 R S H E y V X h p N z l z S T F x T H h O V m 1 R Q W F L M 2 w 1 Z 0 d R L 1 p X c U U v W T B F Z j V r V X R y W W N n a z U 1 b 2 F T R U d 5 c X p P T 2 l 4 R W w 2 d 0 p 4 K 1 B P O E J 4 R T k 4 e F N J W H R l c C 9 X c 1 J H Y j g r S T J n Y W R X a X J R Q j d r T l N D c n g 2 e D Q y V X R s c V A w Y k d 4 T T N Z R F k 1 c n B 2 a j I 0 O X l K N G F Y M z Z 4 Z E d w Q V h B a 2 I x U D J J e k x Z e k V 0 b m x j U W J W O T Z K T F V 0 U E 9 E M W Z Y Q k U 5 R U s 2 U D V P c k N q R k V 2 S k V E U W k y a F N w W W s 4 b V M r T U l G a 2 4 4 N m h F M n Z T W k p C U 3 d J U m V K d G I y T G N O Z W h m M V d 2 a W k w N 2 J o U G V 4 O W t m a l F P U l J L V l F q U X J D U E Z Q R E V w M m p o e k N u Z n d Y R F N B e H g x M U 1 6 W V g 1 W W p x e U l 0 Y T N 1 N U 1 O a 1 R O W X J I W k F U W T k 3 M W d 6 R m l K c l J F c l V 1 U 0 F M a 3 V U L 1 N V T 0 9 H Q W p H S 3 Z z V 0 l m N U J F R k l x c 1 N m d F A z c 0 N G Z D R C Z H Y 5 T U F 3 T j J r Y 2 s x a E h t N F F r Y U 9 m O D l v e X N w S 0 p y N T B B a k V K U i 9 o U E Y 2 a z V i O V J q U l N r d U J M V H h V U H l R b 3 N Q Q l B P S z V K e W h W b m d q N 2 5 2 d E h C U T R K d E t 4 M 0 h D a 0 0 0 R D d C b V N n b G s 5 M z h B c U 5 B R 2 g 5 c X h 4 U m Z U b W U y Y m J h T 3 R N Z 3 Z v a U V 0 U l R q c l d l R F p S Y U E 0 b T N n Y 0 F U c k l 6 d m x 3 V m I y M k Z R a W N H a 2 N n R D V D c 2 E r T z F t M V c 3 Y m c 3 N 3 F m c 0 p B Y m E w T H F E O T l p e n Z F b 0 Z 4 e j V m L 3 p 1 b k F y c F R F O F d M U F R 5 N V J E e V N U d G 1 n c n p o N 0 w 0 W G Z h T 3 l m c n l q U 2 t q N W Z j d 3 g x M n h p V V V q U j F M N 3 J 3 N 1 l W M 1 h Q Y 0 5 5 Z k 5 4 d m 0 y Y j V q c H l y V m o r W U o z O U 1 h W T c 5 e U V r M V h 1 a 2 k 5 d H Z z Z 2 U x M T N r Q T V T c F B o M l Q y c k Q 5 d 2 F B T 1 l l b j A z b W F z N V J 5 O U 1 h b z N m e T J v T k V v V n U y Y z M y d G d Q d 2 h p T 2 V K Y n k r N 2 Z p N j h P b E h I T T B o Z D U 2 c z l G T 0 h H Z G Q 2 U 3 F 1 a U R x U 3 J O O W d O O G U y c 0 9 R c y t Z b 1 N 4 N z M 0 V E 1 m Z 0 t o W W N P R S t T N V E v S U t v b z V i V k 5 3 b 0 J Y M H F 5 R 2 l K O G E 1 M E R Z Y z l K M z N L Q 3 c w S 1 h H R D F D Q U h E b 3 J h U 2 1 M U n Y 0 a H Y 2 N V V C Y T F o N i 9 t N F Y r M E N N c D g w R G Z J U D d C Z U F z W l h J T V l q b m 1 D M 0 x x Z z d F Y W V j M k l G K 0 x W d G F E L 2 R n T 0 1 k R m F l Z U k x c k 5 u Q T N z S T N x c 2 l q Q k V 0 S V R q T m k 5 L 2 8 w N m t 0 Z m R X U 3 F E R X c 5 Z 0 E 4 V H Q y e U Z s d 1 o 3 U G 4 z a W N r Y l h z c E p S b 1 J B b m R k e E N 2 R T M r c j R j T V g 2 b U R O W U N Z b D M 5 a z J O T D d M c C 9 a Y k x r c G 0 v e U Z n b m J m N 0 l 4 Z j R C S D l C Q n Z k K 3 R P L 2 V Z d 1 d B c 3 V C c j N w W X R n U n J M c l Z R V X h w R k h w c G E x a F V j b U 1 q T z d p b 2 l n c H E 5 Z V N Q b U 9 U V W l 2 W F R w M G 9 Q T V R Z T 0 N M Y j F 5 M X l n U m R z L 2 c v b W d 3 K 1 N F Q n V R Q n p N M n g x S U I 1 T 0 t K b E F N K 0 Z a U k x y M V F Q O F F x b H R z T G t 0 R G F p c m 9 U K z M 1 U 1 V s W m d O b 3 U 3 M E d n c E J q R z h K K 2 9 T U k d L K y 8 1 N X p Z a T V Z c 1 k z T E Z l V U U z Q U 1 p e G d S e T V L Y W J o R n h Z M G p o M 3 A 1 Q 0 1 l W n Z j V 0 U r R H d P a n p Y U 0 d t d 3 B 6 Z W Z F T 3 h 1 O D h O W H l h V 0 E r Z U J a O D R N W H Y x d l l 6 R U 1 h R D l W b U p V K 2 t W R 3 I y V m I y c 0 1 q M l h O Y l V T M z Z F a z c y c l V O Y l d i Z 0 l p M W Y 2 Z G 1 H c V B W b m 5 s W T h P W k Z w M G F w U 1 c z S 3 R z b T V T Q X h w V D h h c H p a R l B m V G R z W U c x R n l T d l h K R F p h T l c w Y S t R W l Z m Z F Z y T X V l e E d p L 3 h r Z m t 6 V W d W b l V y d k N p e l Z Z U 3 o y O E c v T 1 B t b D d B a k 8 r Y l U 2 N T d l T 3 l k N W h p e n d N M E t m W G R z Z H B u b H N W T 0 J I Q k p G d 2 J E W G g w Y 1 l 2 b z V 1 c 0 N Y Z G 0 y S 3 N t U m Z v e D Y r c U R P d X B u c l l i W V N h Y y 9 z R F N h R l V r R X p D O H l t T V R r Z G N F R 2 h B Q T h y Q m Z X a X V K Y 0 x v Q 0 p H N F h 0 V 0 h F K 3 I y N C t h U 0 R X Y 2 1 a W n R k Y z U y R U p J R i t z K z l j Q l F t W G J x Z U 5 j b W l x T 2 k 5 R F p R a z Z m V 0 x S a l h i a 0 I v W G I 3 c E F z V 2 9 E a n l R c V p a Q 1 B V U j k 1 c G V 2 V H F F R l J 5 W U t O W G 1 V W l Z G W U c 3 b 0 N 2 b 2 5 x M W 5 O c 1 d n a W 9 3 R l F Y M F V E Q X l N d k c r a j h Q M 1 R 3 U z E z Y j N M a m I 3 N T Z m M E l 2 U m c w Y k 1 p c G F J M 3 B m V T N 4 Y z l j N j F U T n R H c k l z T U 9 x K 2 1 5 N 2 h p Z D l M Y 0 c 2 R 2 x G V l J p d W d w e F N Q M W 1 y U E p W Z U d l Q 1 Z t Z U h i L 0 F 6 Z l R L c U 4 v V U Z x O G J u c W p L a 1 R l R m p N V T l X U j J n d X M 5 U m c 0 V G t R N 3 J C W E h i Y l J s Q j h B R 2 U 5 S U E x Y 0 I w U n R p Q l l V b X h C Z 1 R o T 0 o x Y z V x U E l j S W N D c 3 R o a E Z t N n N W Q W h i d U 9 R b 0 J 4 O U h 0 N H R 6 a l h V S 0 E y T G E w N l B R M n d V W F F m d F F n S G N i e D Z 4 T U N 0 b D h N c l A 4 Z S t K V m 1 B Z W 9 X Z U R N R T B W V l l W T z k 3 Y m h o b 0 F Z a E Z H U 3 N M a n N 3 V k F y Y 0 p q V X h q R U 8 w S l Z B a F k v M V F N L 2 V N Q V B a R U R P U D k x Q U l r a 3 N F Z 0 Z y e S t C Q l J m M F h w N F Z B d T U y e m I x N 1 l J V k F D Q U h 5 S W 1 Z c G 9 s N H Z l V 2 V F Z 0 p z S k t G c X Q 3 c G 9 R V U N 5 K z V F R k J Y Y m Z Y c y t j S T N N U U h 0 a 2 N k d W l w b V F C V n J G V j l F V z N 1 K 3 h o Q X h N d D J 2 U 0 d N V W 5 U a 2 h X c T J x U k J U Q W Z a T W t v T U R 2 R l M 5 a 1 F T R E Z K e U t K N j l h b U l F N 0 1 K Q X F C d X R 1 a G V Y b j Z J d E Z L Q 1 B n K 2 d D O X Z k Q z B 2 a H J F a z Z 2 V C t y Z 3 J O d 3 F 5 c j k y M D U x Z k s r d 0 x C R V d p N H h h d D Y v e U t S b 2 J R Y V Z 4 M F p m V 2 V L S U w 4 R 2 U v N W 1 a O U d m b W J K N U l P V 1 U z K 2 t l Z 3 B u U m x s M W J C U D N J M l o 2 c j V W W G d U a F N s b 2 x H N G R K M 1 J h W E 1 O S W J l L 3 J B W G 9 k N z Q 1 T 0 F N Y 3 l u M 1 g w N V M 4 V 0 o 3 S n Q v d H M 0 V U x 6 T 1 N 5 V m t J U 2 5 6 N 3 R E V H Y w R 1 l u U E R J e m p O e X U x c 1 E y V j V x e D U 2 M V J n T E x u R j F m T 2 I 0 T T V q Z E g 2 R V B D c 0 h G Z F R o V T Z C a V B 3 R G 4 x N 3 R C c G F H M y t T O H J z M 2 5 C U V g 5 T W p 2 S 0 Z I e m U y N 1 V R M 2 1 L N n N t O E E x Z n l C M z d q c k N R T X l S V X h X R X V q Y X B 4 R F F I Y U J X N z N m S 1 J W W F V K M l N Q T 1 l E Q 0 d Q W m 0 0 U G p w Z z R H U V N U M V l M M l k 2 M l B z T W x 4 T 3 h h R E F E M 2 E 2 V V Q y V T J J d G 1 J a H o 1 a W h z Q 3 E v S 0 s 4 b F M w L z Z a d n g 0 R k Z F d 3 g 1 e U x i b j Z j e n J m c E F H R V g 5 e U Z h R 1 F Z M G x o e k h G Q m 1 v M E 9 D a G l I R 2 o 1 b 0 F L W X o 0 Z m l F V D Z U R G l 6 R m N W Q 0 5 v K z h w N U V N M 3 U 3 M m t h U n k 2 Z X Q x a 1 M 4 Y 0 x U Z 1 V 6 O G Z T R W N 0 W G I v U C t i Y m N v V V l 5 V D h V R 0 R p V 3 l q e X B q d j d J V T Y v b 1 J i V V Z h K 1 E x U E 1 y b U l F V 2 R O T 2 Z o V D N Y U 0 g x Y X h C Q W t F a V d T S H N m b E 1 O S m V 2 S n F i T V N H Z H p O M E V M c V Q z V k g 1 R V k y T G N 0 N E U x Q j V I Q 3 R k V V R 3 a E R l e T J Y O T F a U F d q N X h o c k h l S l R 2 V l N U a E c r c 2 w z K 2 k z S G x O e E 5 K Q 1 F m R 3 o z T E Y y V k s z e W w w Z 1 l a W m 9 X L 3 d 4 N U N r N 1 Z J V V Z k d T R 2 O H k 2 Z W h r M G l Q Z k J y c z d s N T l W b D N 2 c T h D N D h w W H B z Q W F i Z j N S e F R C b 3 k r c U V R T G 0 5 Z D J T S V l j b T d X c 3 d w U W J N N G R B b G R m V E M 4 S y t C W D V Z b m t B d G 5 i M U F o T V Q 0 M G h 4 W k J M a n B j d 3 V l W m d P Y V g r V l B 6 M m V a L 3 h k U F V 5 M z Y y R 3 d R b T d a O T d h O T J X e X R S e j J G M X F r Z j N 0 T G 1 E T U s v b j h 0 M V U 1 a T F 5 W F F o b F R E N k 1 V Y T Q w U 2 F s b W F L Q m Z m c j l P Z G 5 J M F h j e k M v d S t a d D l W b V E r W C t Y R j R L S m 5 K Z V Z Q c 1 h E a G 5 n Q n p P Z n F k R V c x W X h D V m Z S V j F R K 0 F z N m t 2 R 1 A w W m d V d 1 d 3 Y 0 V C O T N m d z F w c m R X R U V v N j N R b F Z z V 3 k w a E p W N 2 N i T 3 p a b k g x U k d X Z n R N d 1 B j Z V A v d j h y M E J u d E 9 D Z 0 1 S Y T Q z W E N F a H h x W H F 3 V m h l R z d m e D F h T l k 1 d n p N T H N o U H l D U U h 4 U H l o b G p D T 3 d u S W x 3 c T F 0 d 3 J C a V N k d m p S U z h m a n N a M j l 0 N F Z k Y 2 x M Y 1 F 1 Q V B V c k 9 p S k 1 B S V B z b k F t d j d H b 2 E v a m 1 B V n R i S k g 4 a D Q 0 T l l I O T B k N F p j M 1 h N T F F y a U J v R D h 4 Z G 9 B d 2 Z H Z z M 2 d T h O M k N M a y t a a H l D Q 1 B L Z X R Z Q j U 0 W l h W W E V j Z V p l U U d 4 R l F K e V B o Q j V K b U l U U U Q 2 a n R V N U N D T m p y e l V G b 3 Y r N k E 3 O X p y V X V N M 0 d C b 1 c 1 T k Q y M W d 4 L y t a e n p a d m h C U W x P M C 9 L M 1 V v S U N m Q l Z W b m 9 W S k 8 z a n V Q N z U w V T h R R H o 1 L z d 2 V W 4 r a V R E S 0 V B R U 1 S Z n N y a E w z R U l Y U k x 6 b T l 2 Z k Y 2 Y 1 V 4 Y j N R R D d R e l l K U W 5 M V l p R V E V o U G V x c W F 0 U W 1 p M U J R b X B t O W p T e m h Y Z m 5 J d U l M R l F U N z h V V 0 l V d 2 Z W Z 0 5 0 W U x 1 V U t o a l l Q d n R 4 V 0 h R V E Z 6 Z T Z i R X l U L 0 l H a G x J a V d P b D B W V T R V N V E 3 d D l r R T l D N y t y W D d W Z W x p T V Z U Q y t O W C 9 a L 2 U r V 2 Z I N U 9 4 R 1 h F R 3 g w U 2 J s e H R H Q y 9 5 Z i 8 3 a 0 9 j S l J O Q k c y b n E z R j N Y N D F N L 1 l K S 1 B l V S t 0 N 1 d 3 b E w 2 O U t a T H F s d j B l b D F u c j Z Z O E g x U G R Q S k h 0 b F B y a W E 1 d X l V W E h T d U p E d W o 3 R G N s M X J B N T d R Z U I x b l d n b 1 A 1 e k h M V V d j Y V Z 2 R m p 0 U 0 l m M 0 d 5 Z 0 V m R n B y V F R M W W 5 i U X N D T 0 J l V U 1 v a n J R V 0 1 M c 2 l q N k l G U k V 0 d D l x Z k 5 L W j V s d 0 V 4 e H J w U E t 6 b G p p M k R u M 3 I 2 a k V s Q X l n Y V l J V j c 3 b j l h Z W 5 o M F B Z R W 5 C d G I 3 S 0 p v d 1 R K R n l u T X E v c j h B O T N h M 3 F n d n F B U 1 J E U 2 5 0 V W w r O D E 5 T 0 J a N T N n b k 9 H Z F p N K 0 V O Z W t T Y X M 0 a T J q W n h j e k M w c T N W V 3 B G Y W 5 I e G F 3 S E 9 S T z F Z Z j J k N D I 4 S z l s d 1 R w W l l K c m 1 M a G U z e H I z b 2 R v L 3 p L Z F c 5 b C t Q c X Z w M T N j b 3 k 2 T z V 1 c 3 J r S V B k U D J k Q n h T M 2 N T e m R P W m V q b E F 2 e n R B N X l D S 1 p a S 2 J j N 1 p H e m J C e V p m R 2 t r U H M 0 M H B J R H U y d G R t Y 3 d P c 1 A 1 Y W N M d U d Y N U 5 t a G R y K 3 k x S G N z V X M z T m o z M 0 d k a z M z d U J 2 O D Z V U U 5 U d G F m W E s 1 b V N n a 0 9 2 W j J C S l F z R H V s b U 8 4 Z T J O R S t N d W 1 z M D l a O W p U d l Z z e k x N U l B a S k Z v Q n B a a 1 l Y M j Z p e E Z H N 3 l i c n g 2 e k 5 D a T l O M k 8 1 R V J Y T H B z d D J D U n h y b C t U b E g 5 Z k V Q V H p 0 R m F q T 2 N M T m 5 o V G 5 w L z V D T 1 Z w S E V B d l R K V n V i M W J y b 2 t x e H F M R X o w Y U d h c H l h d m Z 3 e C 9 R R m t V b k J z e G d o Z k F m a k V L T 3 V q N E N N Y n k 4 b 1 d S U i 8 3 S 0 k v T 0 l 5 R 3 N h Q W Z i Z 2 1 K d 2 N x O H d L Z j M 0 c 3 U r O U F G N m h T O D N k d m t P Z k 1 3 S k Z 3 K 3 p Z c k p 2 U U x V b m E 0 N m R q N 3 F Q d E 1 2 V 1 Z s R 2 t i O G w w Q n N h R G x L d m V E W E t F Y U d C M U J r S 2 5 k b 2 s v e T A x V n d L V 2 Q 3 e E R n e E t 5 b 2 E 5 a F V 4 Q j V i Z l N q Y W c 4 Y W V Z b j l 5 U W F V V H o y e D F D c 2 p P N j d r M m J M e l d P N 0 p 3 S E p z N E V l c 2 Y v Y 1 A 3 U j N 0 S j c 0 O H B 6 N T I 1 b k t l c W 1 3 M U 5 L R U Q z W j M y a n g 5 V k 0 5 Y 2 Z y O F E w M z V 2 e V F 4 N 3 p 1 b k F u a m h j M z F F U E t W W U d n b j V w S k N h O S t W W m R Y N y 9 6 M T N x c F B k T F A r O W F h e m w x e U x E b 0 Z T Y k Z 3 N 0 p N M 2 N U T 1 Z 5 U 2 p C M F Z o d k d s a k o z d k V W Q 3 N V R D R w Y U V N e D I 0 M 3 J m V 0 1 t d T N U d T h 1 T 0 h V d j g r N T F 1 d 0 x 2 e C 9 M b m 4 0 d n Z s Y n U r d j B y S n Y 0 Z 2 x l R j c y N 1 V a S 3 l l N W l B R 0 Q v N 2 8 v S k F F R G 5 n Z m V k V j d w O C t 6 T z V B b S t 1 K 0 p y e E 1 X V F k x a 1 J o V m s z S j l I e W p X b m 1 X U 1 o r Z V Y x L 3 A 1 M 2 t D M m E y W j Z 1 Z F J R N H d P O E N h W H l 0 O W R U M z h G a 3 V 3 V 0 F r e X F I W i t l O W s 0 W E t V Y W p 2 Q X g 3 W k E w L 0 J N Y W M v b X N i T m l 5 Q U l Q T X F C c X V L a V R 6 c k V N M m R n M V F r e W l k Z C 9 o Z X l o V n d K Q X B P N H F X c 2 d y Q U 4 1 V 3 F Z R 0 p 3 V G N P M H Z O Z X o 3 d k p p R k F Z U l h z S W p D O U c v S m N r U 2 l C Y X B w e W 9 G d 1 l z e F U y b X N C Z U Z 6 U 0 U 2 T j F I W W 1 5 T X U 0 c k l x T H k 0 Y X M v M D Z U O F g v R V J 5 Q 2 Z J M U V j d 1 F M U T h j Q T l K e V d O M E N j M V N n U 0 h Z b l R n U l B l U G x Q T E F r a U Z l Z F V u U m h F b m c 2 V n I 3 T X h E Y T V x U H R s O G p i Z X p B M F R k R k Z q L 2 1 0 c 0 N r U 0 9 C d G d M a 2 1 5 d T l L N k F Q W E p F M F p q Z W t p Y n F a Q X V x b E F K T 3 B N U l l k M 0 1 6 R F Q 2 O H p v b U V 0 d V Z 2 S V h D S 3 R Z Y 0 p k T 2 0 x T G p t N U Z 5 Z 1 A 5 a F d y a n p Y O G t o M F J H S z d V d T J E W m F N Z n l X N V U 5 W X l l V m d G e U 9 t M W 5 G Z W J s Q j R 0 Z z V X Z 0 l 0 V W N w R T h o U z F Z M n p l N W 9 5 d X Z O V 3 d S T F F S S T h N M F g r U H R z R l B j Z W Y z e D k w Z G o 4 O W l s a j g v T H d y d 1 d r b W d R O V A 4 M l B r W k J O N j R s b X R P c l V W R W F 0 V 3 c 4 R H N z S X c 5 R E N H d 0 h V Y n F 1 Z H F F b H l C Z X Q w N y 9 z a S t M R D h m S G R q T F R 6 N m x L U H B a M E t F Z j N T V U 1 n N m t 5 W n h Q N X B t e G 9 5 U E N w L 2 p 5 N l d y R l h i R k 5 i N E 0 5 V z V t Y z N T b S t n T D k y W H Z T U 2 V M Q U N N U k x t R 3 p P R F Z Y T 3 B H b 3 E 1 N 0 t U Q 3 B F T G l C R G E 0 a 1 N l V X l 1 e l J W Y k Z y M 1 B U Y 2 t k M m o 0 O T I 5 Q 0 R u e G p K d 1 Z x R H p V K z d Y W X o 2 R 1 J F Y 3 F w W F Z F M l R l c 1 h 2 a V I y V D h Y Z 3 A 0 Z 0 V r R V B w V z U r e V V O V V h 6 R 0 p 4 e G 9 Z N 3 N s W W Y 0 R m R V Z W 8 w L 1 N 5 R n N N d 1 p n Z D F Z N l B 1 K 2 4 v S 0 9 x Z n l s U 3 p Z U 1 B K b W I 0 R H N C R 2 V Z e j d I M j V U R X M 2 N W 9 2 e n R L M k l r O G l I W W h 6 e G p F e n B m N H J i Q l B G Q z V D V W N 0 S G R r b y 8 3 T E d h V T J z Q V B E d G Y 2 M U l v Y l l N a G 9 M V n M x b i 9 5 U j J i W l V T Z H N Z N k N s M 1 Z G M l h l Q z N Q Z F o y Z V Z K d S t P R l N t N U x j S 2 R j R 2 l 4 S T N j c W F P K 3 N Q O E 0 v Z W J D d 2 9 u U l l W a E 9 p Z j Q v Z F R C T 0 U 5 c k d E a 2 N n M 3 V N a G h H Q V g z c X R B K 2 p t O G Y 1 T l l l Z G t C b G 9 O R D R X Q V g 0 Y m E r O G l w Z 2 p u b X d S e C 9 k Y n p N Y 3 F H Q j l I a k l M W m 1 W b F N N d V o w M H h 0 a n Z X U T F u V V N T d W Q 1 b G J U L 2 w r b 0 d 1 Q n Z O d j J 0 U E Z p Y 3 M y W n R k d k d o b m g 2 R 2 1 S a m U z M l p E K 2 x C Y j J V U l d h a V J Y R U 1 E a U x o T V F p T 2 0 r N U x 4 S G F 4 Y W Z w Y k o r Z l B k O F J i O G 0 v c 0 d D V 1 V H Y l h S U 2 N I M E 8 z U G I 1 Z X l z R z Y 2 L 1 F 1 R 2 Z i W j l V Q T d z a G Z N R z V 0 K 3 F H d S t 0 N U x F V G Y 2 U z B h Y T B 3 U m 0 r b E Y 3 R z Z J S 2 o z a H U v R V h u T 2 R l W m 4 2 c U h s a j B 5 O S t D e n F 5 b H J r c 3 B s U z F R b U 5 p a U F R S m F P b F J 1 R 2 h Z T 0 l X Z n J V a W V N Y 3 E y b k 8 1 W n R Q Q W N X N D A x Z n V r a k h 0 N 3 p h c 1 p 6 T V V R S G N 6 S U 1 G b 3 h 3 M E 5 q M 2 N i W D d v a 1 E 4 T k I y V X p K R l d k b 0 p U R 2 1 i T U o 4 c 0 J v W D B X K 3 Z p R 2 x w K y t q M X R m W j Z p S X h j V 1 h w S U p k V l N Z T z J n Z l l 4 K 2 p i d U p x R T E w Y n g 0 U F J o S U F 6 d j J x b 0 Y 1 a 3 R P T E h L a n g 0 V 0 l i S 0 Z X U D k w T E t H N 3 F p R z d Q N n g y b l I 0 N 0 g r T j J Y Y l h q O G N 0 Q k 4 3 T l M 0 N m I w N n d w U G F n Z G d O W E d O K z U v d H F D Q U h a W m 9 u Z 1 F m S 3 l 5 N j N T S W V Y V 0 5 0 T W I 3 N W d 3 a E p O N U h u a U 9 a Y l J C c m R D S E R p V k 0 r Q j k 0 O U 9 j L 0 E 3 a 0 h v T k h h Q k F 6 e l N m Q 3 R J Q T B E V y t K c 2 5 z Y T J n b j M z R U t K L z V J Q n h s U y 9 D Z F l V Z z d Q Z 0 V P d n F z V E d w e m I r Y W h z M l B a c W V 3 K y 9 Q R D V z N 0 1 a Z i t k c 3 J K U z V Q T k I v Q 2 V r d m R z U G N V N X F z T z F v a E t Z b W J I M G J z O D V I W E h Z S G x 0 R X E 5 Y 0 5 C M 3 N 0 T X R r O W 5 V R 3 I x e j B 5 S X p i b m g 1 N W w 2 T 3 R K S 2 t 5 Z G 4 1 a z c x W U J I N l Z L b m F U e F Z t V G Z u Z m k r a 1 h u T E 5 P M 0 V t U F V j V j F x a j Z K d l d Y b W Y w a F p 6 K 2 F P Z l Z O e n R 0 T 0 w 3 Z n h O M 1 p I M 0 k w S 0 F G K 2 d m U 0 c 1 a E p o T j J z N 0 t a N D B W N 1 c 3 M H N 2 e G 5 N S E J P c E h L W l c y M j F k W C s y S m d G a W t C Q X N a V D Z 1 U U R Q Z i t t b k J Y d m Y v M U J 3 U k V L a m N T K 3 d Y W m 9 Y R D B V O W x u d n Z U b D N D Q k J O T 0 R Q S F J L R n R C M G h B S E 5 k Q U V x d C 8 2 Q 1 E r N 1 F U Q l A 1 e j h U Q j N a T E h N T k l K T m R q d m x P K 0 p i Z k s z a G x X c k J K T m 1 O W X V P b m x K N X V s V D F X M j d U Y U Z W L z Q 2 e D V 6 N D F y R 2 x J d z I 3 b H B 4 S G E 3 a G N m S z F q R 3 Z Z M 3 I 3 Z U V M b W 4 r b E 1 h R C t s b D Q 3 Q 0 t w W l Z v a 0 p n U U F Q N E Q 4 K 3 N E N 1 A v Z X V N c F U r Q n l 5 Q U J 4 R U p Z a E E x S E l n e T Z a S n h L M 2 p P W m g x e X V j T l l y L 0 F Y U W d v b m Y 0 K z V q R T l t a X V B b 1 J B U 3 Q z a m N 0 V U M r e m R P U E p i Y 1 d q Q j Z q a k 1 U Q l N 5 T F E v W W l a N W 9 T S m h 1 S z V Q N 1 R Y d H F k N 2 F 3 Z j Z s a 2 E 3 Q 3 F a N U d x e m Z s Q l F l e T h m d 1 k v Y m 1 p Z z l t e D k 3 T W Z h a m I 2 R l V L Z 1 h E O G k 5 W W 4 v Y n V u d l k v d W 1 s R k F I V 2 1 L c X V 0 L 2 t i c V Q 2 T l B G M U N j L 2 x j T X N 5 T V p P Z D h s N l V E W l h S b 0 x W c j J W U k Z 1 b F R i c E 5 1 S y 9 l T 0 R z a W t B V H J u R H g v Y T h 3 K 1 l w Q T U 3 Q l d r T U d h e W 1 M U W 5 T b j Z B T z k x M G J k M V Z 6 R F J V Q 3 R Q Q m l x O X p 0 Y y 9 R b 0 x k Y n d y S U V j Y U V V N V g 4 U 3 V N c 1 h N a F F B W X c 0 b E V J N l o w W H Y z b 0 9 i R m p k W X Z Y e F V Y O W F S c m x 6 N U E 2 a X l M M S s 1 Z X h F V 3 F p W X d E b 0 F i T D h S R H d U N H R U R n M z Z 2 s 0 b 3 R G U 2 E 5 U V I 0 T j V j R 2 8 w Z W 5 w a V l l d j V u Y U V w S W N B a m l m d n J y b V l i V V V h c 1 F V L 2 d F R n d H T E 4 0 S l c y T X Z P e m 1 M U 2 l V N T N 2 M G N I M V N 0 V F J 6 a z E 5 U k t 6 K z R 2 a n Z n M U N 0 d 1 N 6 T z V o Z m N Y R m Q v V G R G a W x V d V h a e G U 1 M n V i V U h l U m 9 W S n I y Q i 9 Y a G l i K 0 I y Q m J s e G J K Z l V J c k p n c j l 6 W C 9 h Y n B y d 0 F E b U N 0 Q 1 k 3 e D R Z R n M 3 O F d a V D d 0 Q V Z 2 d G J x T m 1 6 U X B D S 2 t 4 d W V 4 c l h 2 N z Z B V 2 h a R k s 5 Z V l I K 0 J F Q k J i a X N O c 3 g 3 a W l w a G x k N j l p b m 9 l N W 5 W e m F y a H B i V 1 N J L 2 R T a X Z 5 Z D J x R 3 A 4 b 3 B 4 S 0 N q N F d j N z J n V D N s S m x r N 1 N F a G 9 E W U Q x W H F N d n N y Z G k r R 2 R o a E 4 1 Y j Z G R U p r R k h r N 3 Z Q U l F p W V h r c G x Z a 0 d u Z E k 0 Z k V 2 U i t u a F Z r R H d p M G M w S W J B e T N V c H V y d 2 w z T 2 5 x Q l J s S V d E U G R T e H c x W E J p R y t O T k t r L 1 k 0 a V h 2 b V F t U U J t N 0 h D Q 0 x p c 2 x H Y m E y K 2 9 l M W t v U H d X Q k 5 Q Y 3 V I e m 1 C V 1 h B a l R 4 U F E v L 2 o 5 L 2 t u T T Z a Q T c r S X B 5 c E R m Y V p D W T N B b V F 3 d k x u Q z N s a X l n d m J l b V Y v c 2 o y e S t v V n R K Z U x W N D J y c H Y z Q 2 8 4 c k Z m Q l o 3 U n I y W H h t d V A 5 R n U 4 b m h h Z G 1 t c 0 N l Z F V U Y 2 Z m Y j c 1 Y U V 2 U E t V V j c 2 R z F i Y T l h W X J 0 N i 8 w M m N j U V Z W N X d 3 d k x J b n c 3 L 3 M w W k 8 4 T X F k W T V w T n h 2 K 0 9 S K 3 M y c U d D M 1 Q 4 e n J l c l d i W G 5 z N j J K R 1 Z v S j J r S k h I S V V N a k R 6 b U d t V k 1 J W T h v c z d H Z m 9 m S V A 5 V D d U Y W t J b k Z H a y t y c G p U O F N L Z H N k Z W 9 Y W H h t W F B 4 d n Z L Y T F 0 R T Z H Z l h M W U p h d V V D O X B r U W d C M E h M V 1 N Q R G J m b 2 Q x W E F O N 2 s x T W R u N 0 N k Z 3 B Y S 1 E 3 M k d K R T J v N j B Z d X R T c X R N O D l 5 N G Q r c j J r c H d k e T d m V C t 2 W k t 2 R S t 1 U U d y N H Z C S G M z U V R D V F d T R G Z 0 O U 1 X Z D B p L 1 I w d 3 J D Z D R K N y t p M E d P L 2 9 k Q W 9 N Y z V y e l p l Q l A r R k M w c 0 h h S E g y Z S 9 V N m p Q M X l k Y z Z q W k V u R E Z q S V h G V F M 1 S D V H Y W g 0 c E k 2 e H R p Z G J N R F N N Q W 0 r c 2 d N Q 3 R K Y 1 M y Z 0 h O e T J j b 0 N o K 3 B r Y 1 I 3 b X B 3 Z z l m R W Z I V 2 t 4 O F p Z N V Y 2 M m x 4 b k Z i d E p O M 3 d 4 U y 8 r c m l T e k k 5 K 0 1 m O G h E R 2 Z o Y 2 5 n M U x I S E h h Y z l a T l h 5 S 2 g 0 T G t z O W N F U W p o b V F p R 0 h h a X N j Q j l 3 V T M 3 M 0 h t b 0 1 V c W F G Q k 5 p Z T d k T H I w N G p u T F h L U D F V T 3 J p R 3 Z Q S 2 d H Y T U 5 O H R V d U x J V D Z u N U E z V G h i K 0 c v V k h X Z T R U W n B 0 N l M z N W x s K z c 3 Z G x q b X F 0 a G 8 0 V 1 F z T 2 9 J O E N 0 N T V u b 1 l z R j Z s W V h r a 1 p i c U l r Y n V X K 3 p J U k l a Q m V w W n V H N i s z R 3 J l Z 2 N M N X h U U D Z p b W V M b E t C O E N w d G J J W W d F V z A 4 T G R Z N D Q 4 U E N J Q X I r U z Z T R W h J Q 0 U r R z F l b j B N N k x T R D F W Z U Q 3 Q l F 6 M 3 N F K y s 4 c G p n a H J F e D h W c 0 F U O G Z Y S X N 6 T E d 6 N n p l c 0 l q d W x v Y S t p M U t l c l o 0 N D l 1 R m 5 a U F p 6 d 2 R N c 0 N F Z m 9 h N m 5 D d 2 l K W U x W d m V Y R E Z o d U 1 N V n I 2 d l h x Z 1 R X a m F l c D J r T j l i b j N u c 0 U 1 L z l j e F k 0 c n V 3 V z g 5 b i t Q c 0 Y 4 d j J x S H k 3 Z S 9 C a X B x V i s 5 c m t T L 0 J t N 0 l M Y 2 g r N l F Y Y 0 V O W V p 2 V n c 2 R E R E Z y t K K z B Z Z i t W M T F t W D N 6 R l l W W T F K R k 9 s c 3 d D U z R h b D R x V W M 2 T 1 Q y W n Z w T E R R W W N n V H d r a 2 V k Z U 5 q V X h 1 Q 1 F H Z n l o T U d p Q W I v Q 2 d F e W F s V U J x U W F 0 N z F C M z R m R U N x b j g 4 O F B Y S E t s R z F a c U p n V n h F M 0 d 3 V X R z S k Z t e l o 4 R z c x Q X N Y V E p I Q 0 h p V H N n S m l L c 0 h l a U N K W T V I c 3 J u O U Z G R W d J U 1 F h U 0 5 a V 2 N k Q l p F N 3 l v d E V E U G 5 J O X o 5 M z F P d U F z N X o x N F N 3 R n d k c 3 R F O H d D Z D B R Z C 9 a S E I 0 S 1 B h S k N v c T Z J R X l B e S t q W E l z c 1 N p Z E V i a F R U d 1 V o W X d C O X V 5 Z W l N d E R U V D F Q V 3 N S d j J s K 3 B T Z 1 p 4 T U l 4 c j d I N 0 s x e V Y 3 N W 5 X Y W 4 5 c W c x O T R l d W 0 w O X I r V z M 1 V 2 N D N 3 F C c W V Q c n E 2 N D J u S m U w T j l B Y k 1 1 M W l E S V B L M V J L Q 2 1 E c D B h W l R s T k Z 0 T E l w c k w 1 e C t M N 3 B 3 M G N E d n V m c k k 1 S l p U d W s 4 Z m F B T H Y x R k Y r Y z F L O S 9 W S z B Z c E 5 L c 1 R Z N n d I c 1 d K U T N I a G V H K 0 Z y O D V i M 0 t h K 0 d y N l F l M E p O O F p v Y W t X N H Q w d m R p O X R F U 2 R P V G 0 v U W 5 t N V V V Y U 1 w R l A 1 M m Z U W k V W V n p u b W V n b U N D e H p Q Z G 0 0 V 2 R y Y m l G T H p X d 0 x r R D l K S z Z y e X B h Q T N S b 1 h s M k 5 w d H d S Y 0 p x a l o 1 M k I 4 Z 2 0 z N H o 5 c 1 l t b m t m S F R 0 c G V Q S 2 5 W Q 0 V n U 1 o 0 R X Z Z L 2 Y 4 d V Q 4 c z F 5 M n N q d D N Y Z X h O c 2 1 m W E N M e V N E d l h M U n d x e m x 4 e k p C a T h U a 3 B 6 S 0 8 z S F l x c j h N e k p W Z z d k e G 5 V V n Z J U V J I e U d s V G 8 w Z H F E a T V O a m l w M j N C Z U 9 Q c 0 9 i R G x O N 2 w r e l R r d U d X e l l k Z k x 4 U W R m c 2 M r a 1 h X e F d i L y 9 D b G Y y b 3 Y 3 T T B W Z D U v N G k 2 U 0 M 4 U H N T Q U V 2 S 1 R x O F B P Y j F M R D d t Y 3 B m Q X N S N H R p S T Z R T G M 2 Y n V E Z D R h Z l d w c n V 6 K 2 5 B R T d k S 2 c 2 N k V 4 c k o y U 1 J W R n Z q c 3 R W d T l I U W p w Y i t q T W d h Y 2 4 y Y j F X Y W J C W H l J L 2 1 w Z 3 V r T 1 p Y R X p 6 R G V O b X l E a G t h M 0 9 M U n p T M W s 1 c k 5 l b n c w N 3 V Z W l c y c U s 5 Z W J E e H p 6 Z 2 p Y a y 9 6 U z U 3 M W h L Y W Z T b 3 V 2 e W Z V R T Z x e m d M S 2 N M b X p Y V E M 4 N E x z e G d u e W c 5 O E R B S X A 0 d T U 4 S l d i S E J R K z F v b D J H a l B R V E d y e V I w Z j h T Q n V l Y m R l Q 3 R P U m Z Y c i 9 s c H d P L 0 V H M W x r K 1 N W R 3 p 0 Q 3 l M Q 2 Q w Q W h Y U F N u U 2 x 6 V H l k b 2 x E c V U x U D h M b G l h a z d a Y i t 3 N V U 1 b F h w e T d p Y 0 N y M k 1 R V 0 Z z e j R O S 2 c 0 V F p 4 S k t Z L 1 B 0 V H p C T W g 3 Q U g 2 e F Z o V 2 F Y S l J l Y T V E U 2 h u S E p o e V B h a F k w Y 2 s y e l g 4 d F Z h d F V Q S X o 1 T z V z O W 4 0 T U l w S 3 N y Z G Y x T m 5 x d X R U W n U x K 1 R T Q 2 N i V 0 N Q M 2 l 1 b D N j b z R L d z F L V j h M T 3 F u O W I 3 c C 8 3 W E g 5 W k F 2 W k 5 y W G t x L 1 l q T 2 l r b U c x O F J N M 3 h Q O T g r N i 8 z N U h V N n l G Z 0 x q W E x l V D F n W E 9 q V H l p S T d Q b E V 4 c y 9 X Z j k y T 3 Z Q e V p m Z T N 2 K 2 Z N b H p I O E h K N k l N b U 9 6 b X p y Z E J S N m t x c n R V d k l q Z H Z S R V h P M X F Z S U F k V T Z m N D l x N 3 M r W D V M e i t P T H A z Y k N q L z F F a C s 4 e U Z m T W N 4 c D Y y d l p a T V l B T G R w d U h s R i 8 0 S l d S Y z B C Q X l H T 1 N Z a 3 F a b k Z q a U V Y M j V x M m M r V m R j R k h E S X B x S m t S c 0 x 5 e k J Y N F d D b C t o e l B l W G V q a X V q a G t 6 d U U 0 e F J 3 V 2 N F L 1 p s N 0 N W e l N v V z N q R W V Y e E 1 z S 0 p R Y k V 6 c j Q 0 O D l v M S s 2 Q V N z a S 9 Z e D F 6 a T h K V 1 l a c X l G d l F Q W n R 4 T i 9 4 a G 5 m Z m J E S H B 0 W k V M d l o w U T d w S C 8 y Q m N V M D l n Y 0 h w V W 5 1 R 0 h L R k 1 P c V p q M 2 5 6 R 2 p x N l d D d n B i e l R D S G d 1 Z D l s d G t v V G l L V 0 J T a U F l S l J 3 R F F S c H J 6 b T V N b k J V Q 2 p q Q z R a S 3 J 5 a 0 Z q Q n M v d z A y b V d D e n l P T j I 0 R k V 6 S 0 5 o O T Q 3 b D d O d G p 0 W n Z I S n h k b F R L a 0 o 0 W j B P R 0 p 1 b W V s T D V Y T U x I V F B y N m l k b m J q Y z J F Y k 1 y T S t U c E M w R 1 h u L 1 p S Y k t W U F l 6 T E V j d U h o U 3 V Q O X N S M F J x W j h W T D J M R U F v N m Y w M G h T M U w 5 V D l I T T N a S E 9 2 L 1 R J V H J 5 b G 8 1 M X J O c W s 1 Q m F Y M 0 c v d U 8 r c m 1 O S D Q 1 M 0 F K Y V B n Z W k 2 c G t S a F l r R k d l T T c 2 Q j R M S V p w O G Z O O G p Q T X R t U G o 1 U F B S c l g 3 b k x M U E 9 Y O U l Z R 3 Z U d m x a U l R a Z E 1 i Q 3 p v M U k 5 d l A r a F R Z W j Z m Z 0 F t W k h i b G V N d k 5 j c z F i Y X Q z W E 5 R Z l V D d E N 4 d 3 p 1 L z d v U k F 4 O U 9 i e T B w a V R 0 Y 2 9 R T X N 0 O F J D U W 4 0 T n Q 1 d W h t c E V k a m p n c n l V T U 8 4 W X F Y T k w z M m l Y d X J P S 1 R j Z n Z 3 b T R i N n N K Z E 9 s d 3 Z 1 e W p V W W k x a 2 4 v b G 4 y K 2 t Z W l N v Z G h q a n o 2 R C 9 t U m Z t c G U r e F F q Z X N h U z d 1 e T h 5 Z z J j L 0 s 5 N 3 F h c U s w S 0 N m Z D B N U U 1 p e W Z V R z R t W G 9 n S T R W b z R 0 S E F 6 c j d O Z X d D T 1 R u V D R y a 3 E 1 T U 1 3 Y j d o N V R I Y m F t d U U 5 Z E N 4 e m x 6 Y z R 0 a W 1 O Q 1 h L M m N P c j J r N 2 l L R F h 3 Z z Z E W D V E a l R x Z j Z q Y j U 0 W U J 6 e l R h R H A w d 2 s 4 V C 9 O U k V J O H E 1 T n V j M m t 6 M z l r a 1 J Y N E 4 1 M 3 R T N U N 5 R H p F N 2 F 0 d H p 3 b l h 3 Y X U y c m g y S k J s b C t 6 c G 9 u V 1 Q v d k 9 h U l U z Y 0 Q x U j h V S 0 p P c 2 k 0 K 3 R U M i 9 Y V W d 3 S V Z S Z m d O W n h G V E Z x a n I w Q j h V d D c r b E F p U U 1 1 c n l E R U V X U U N Y Y 1 h z e E 9 k a T d z Q 2 o z V T B 2 Y V p T O F Y w R H h O M j h Z L 2 5 o c W J j N V U z T D F J Z l J j R z d X S 1 Z J e G t z S G Z j V X B l S G 5 z K z k 0 Y V p y O U 5 M T m 9 Z M k o w K 2 g y T m F t M 1 h q N E I 1 W H V n O E c 3 R X N l R 2 s 0 Q 1 p v V E Z V V k Z K b X M v U m Z L c 2 N K R H Z l d E g 1 R U Z u e E J G R n V 6 T F d 1 d 3 l F Q l R u T 2 E 1 K 0 t X Y 3 F C V T l x N G h 0 Z k p s K 3 F H a T Y 3 c H o 3 N 0 V w M 0 N w d 0 l P c j N Z a 0 x H Z X B K Y m h u M y 9 0 b k 0 5 Q 2 t l e W 9 Q W l d 2 U 1 h h e m d x b m l F S D V 0 d m g 0 Y T N X N j V H d y t 5 d 3 p q S D k y M E t M T T Z p d k 5 K b k g x K 1 h T e G x M R G 9 J Z 1 R F Q T F N N D R k N T l 2 a W x 2 V n N S d l k 5 S m F O M 3 Z V V G R 1 Z G R R Z G h P c C t h c G Z h T l M 2 b T l 2 S j h u L 2 s 2 Z 2 9 w b E V a M m F B b U l W Q 2 d J L 3 g v c T F P M W l L T D J x S F p E c E x r S U t P b G 9 p K z F B W n J G N z g y Q T k w L z Z T a z k 3 R W 1 0 S k F i T l Z x V 0 N v W G 0 y T 1 E y V j l R e l V w N U p B O D B B T F Z x b F l l S G d E S j I y b D F j b 3 J J e l Z 4 S l A 0 Y i 9 p V l F U Y 2 Z 4 W D g v W F N U c l Z q V n l u b T k 5 R 3 M 4 Q 3 J y e j U v a n p p N T l I c W F N Z n c x V E 8 z M z V S N U p o d U Z G Z V V L Z k h K V T R P R F h R Z 3 Z L a k R u b V A v S l Y w S W F M M U N 3 M G U 2 c D U y T 1 F 0 Q V A 2 T D B 3 R y 9 J b l h M b V l 6 e m t z c m h 3 M W 1 u Z j l F L 3 p u O U t t d V h I N 3 B F Y 3 E y c z l m S m h X N 0 x t Q S s y R G 5 n Y m g v U l N O T T B Y W i t t M 2 8 r a 0 4 w Y z h l d E h H M k t L R 2 9 W b U x x b j F v c W V z d j R o b F E 2 e k o y e H h V S 3 p i V j h a U 3 R y Y 2 N i a W c 0 c F R l M X F S d V d O e X B y Z 0 Z P V E l 1 O W R v M G l z W l l F T z A 1 W n p C T 3 J x a D R E d 1 k z V n d D e S 9 U Y l J H Q 2 0 0 e D c y d 3 p K e G 9 Z Z H l E e H c r Q k 0 3 W W g v d G Z p e S t M R 0 p 4 V 0 c 0 Y m t N V 0 Z v N 3 l O N n Z h M S t Q V 1 Y 4 U 1 l k W G l P a U s x T l c w M E 9 X V D N I M D J L M m N Y W m N X Z j J w c z h m M l U 1 Y m F h c 1 l n W H B o b k g 2 c X l 0 Z 1 F u Y 2 l O Y j g y U n J N U l p r d n l i W X V k Q 2 F t c X B w R C t w R U 5 D N 2 t v V z V E a 2 d M S j k 1 a l h v d 0 V x S j d J Z G R L c k p n a 1 k 4 e U h r K z F v W V N 2 L y t p S F h s O E t D U m 5 B T l R S b 3 B E b 0 R u S V l h V E w w e H F H c n E x S y 9 v b F Z R O T h U d 2 d Z b 3 Z Q N k 5 0 U D l W R l g 1 T z B O Z m l u U G 5 T W T l C M E Z a N C 8 1 d C t 6 a l V J L z U 5 M X F U T W t S T z d t a k J C S D V F a E 5 X d V Q 3 b n F k W W p 2 L z B p M T B R a T J Q c y 9 R b T R 5 S F d z S F p E N T Z s O W h i Z n R u W G Q r V l M 1 O F A y e C 9 y W G g x a D N W S D F 6 O X F O d l N t M T Z o T k t n a y t J a X J Y W X F S b 2 1 x R 1 l x O X l k d y s v e k 0 3 e D N 1 b U d x T j d 2 N 2 V S Z 3 J j b U h T c m 1 Q M 0 V w c 2 U 1 Y m 9 q d 2 5 u c m x w Y W J q e G V h N m Z O Z V d B Z m V W b n F G Q 3 c v N 2 Z 6 b 3 R t W V g 2 N j U 4 M n J p V 0 J X e F g z M j h k Q 1 d W b D V W M W t F d U 5 t e U 9 Y b E M 2 U m c 0 e F B E M U Z Y T E l i O F F S Q z g r Z 3 Z x T F o 4 R V M r M X l 6 V l F O S G F N c 1 l V V 1 h q N z h S e H F X Y 3 R s S 0 h R b k 1 Z Z m R j U V l X R F V x V G 1 B Q W h 4 V F d N c G Z h S 0 o y T m h U N E c 3 N 0 o x c X d J R G 9 0 O V B H T m N V M W l E Q 1 p K d X h M Z m d T Z U p q M E o 1 d V V r N T k 4 a j h u V 3 Z B M 3 h E a 0 V Z N T g 1 O T d 5 M m 1 3 R n N 3 O U d p V H R y W l B F Q X M 2 T U R s U G x j a 2 1 s R W x T V F J Y W l c 4 L 0 s 3 Q m J I Y n R m S F B a V 2 l M e T Y x e X Z t e G F p S n p k Y V Z Q V 0 N 0 T y 9 U N X V I a E F j Y 0 d M S F J T W l p 4 c X l a c G 5 r Y U 5 q V W U 3 a z J u S X l o R j h m U G t E W F Z M M H M x U j N w b m 9 J R V N w V D F n b 0 Y w b m t Z N H Z H N F N m K 3 B 1 V G x S a 2 9 5 S 0 8 r d V V u T G N O Y m l S c F E r c U s x d G V Y Z k J y b j F t O E V Z N k 9 i W F B L L 3 o w c G I v Z E t H b W l X c T J k c H F W R z l B Q j R m d 3 V o Z F R m R X h o c E 5 0 T T N 6 N 1 Z X e H h q S F d 6 V E 1 0 Z 1 p P V k x M T V F S N i t S U V F 2 L 2 t t Q n R 1 Y 3 l j Z G E 1 b n J x T X A w c 0 h m N 0 h K U G h m W D J 0 N F U 2 N z F V V D V D U H E 4 M U k x N l F N W W o v e H R t b G 1 s b F B i Z F d D V y t m N k N 2 Y 1 R T d U Z a N 3 Z Q N X h 3 e E R h d n d i Z U N s L 0 t R d k 9 N W G Z m U D V B Q X R w M U p O U D l p T m 1 R W H l w R k l h V z h j S H J Q Y 2 w y M m F l M m F 1 d E 5 a b j h T M S t Z d 0 h a T z h 6 Q l J z W k o 3 Y z l K b 0 k 2 S m E y Z 2 t V U G c 4 b D Z Z V 1 U 3 R 0 I y b D l t M 2 Z a b z Z k a 0 5 V T H d 6 Y X R l S 3 F S R 2 o 2 M U d w Y k x S V V h n b 0 p O S G J r W n p L L z F z V G R E V l F l Y T J p R G N a U n d Y U U 1 K T W 5 0 N G l 6 T T h L V y 9 U R X V h b k 9 l b 2 1 X S m 9 1 a 2 t s M W 9 V Y 3 E w N j V D O H l w M k g 1 Y z R L e j R P W X J i T k R n Z z M x Z n F 6 c V N I T V Q 0 b H B i R l B 0 Z n R p V z h E U m U 4 O H Z I Z G l 5 d W d Q b V p Q d U M y R U p B T 0 V n e V V B a z h Z O X d R c m Z Z b D l X d k Z h V j h Q Z G M 0 e n V x d z l m Y V h D R 3 p I c n A y e k I 1 Q 2 N 3 Q S t L c U I 0 N k V W N 1 J C b E 9 P T X p N c z R x Y T F a b 1 Z U V j d I V z N H b U s 2 Z V U 0 N 1 Z l R l R Y Z D V z M j Z l V W g x M k 9 W M 3 d s c n Y y a m p i S D l H b l V 6 a H B a T W U v a m o r K 2 N z d j h N d W w w M V Z Y V 1 R X W T F T Y 1 N w M 0 h 6 W X h H b E 9 N N 1 N t e X V M R 1 F v c 2 l N U 3 l M W X h X T X R U a W s 1 e T B w S V A z a V F M Q V d x Q 2 d i Y U h k a j B M O W 1 k a W d q c E l L Y T R q U m F Z M m J t e D V t M X p J T 2 V h T H g 1 a y s w Z m R Q R 2 F P T m l r b n R q c z g v Z 0 9 Z Z G t N T 1 k 2 c n N N M X M 2 c 0 N 6 Z k t n V F V v Q k V 5 e T d 3 d 0 x R T H p 3 d 1 p t O E 1 W U E 9 P Q 3 Z z V m s w R E 9 j V D k v d n o w Y l U 3 N n J O c E J E U j I v S U 5 1 R 1 V a M W 1 1 M 0 I 4 U 0 h F K z J u Y U V q W m p v Q X p z M H Y 0 Y k 1 D d 0 Y z R 3 V 1 Y k d 0 S 2 d D W E 9 2 a V R q b 3 d M T T l k c 3 l C d U t p L 3 B x V 1 I y c T V 0 d E 5 M Y 0 c 3 U V F Q N z B P a V B x c l J y e m l j b C 9 6 U 0 c 1 T l k v U 0 I y Q 3 p E N n N H Z m h C a W Z M Z D N S V V V n e V l p R n B h V 2 1 6 c 1 J I T 1 Z 1 Q 2 M w Z V l X S l J K Y 0 J G c F J m b F h v R H Q w M X F H S n p S V 0 s x Q k l M M k t T V E g z W G V r U 1 V 1 W m 1 k c y t p a G x m Y T N 2 c U N S Z j d F S W l q N U d v N m s 4 d j h s M W M r N m 9 M d T h m M 0 N w M T Z Q Z n c y U G Z t N G J r S F B i W H p 6 T j d i V 0 5 O T 3 h I N 1 d i Z X h u d T B X c k t J d F B S c 3 A v Y W p Z K 2 9 M c 0 R i Z 1 Y x Y 0 9 S d z I v e U d D R 1 Q 1 Q 0 t M d C 9 B c X F p W V g z b U h N Z F p 2 T z R F c m V J Z G J N L 1 B Y U 1 M 4 Q 3 p o V W d T Y k R x b D R 5 Z D Y x R U J R S E N p d 0 V n S W 1 P T j d M O E t x Z 1 Y x O V h v O U l 6 a H d h Q y t W b 2 J X a F h P U n E 4 U V V Z c W N v Y l p q M E t p d G U 0 R k Z p N 1 d J S U x 3 U G V v R V d a T 1 p R N z h y N 2 g w S 1 F 2 e D E 0 d n B s Z n o x b n R o Z G Q v S i 9 I N G Z G Z 0 E 3 L 2 F q d F F V a z l N c G h H V 0 V 4 M 3 F U e n F 6 Y V d Y a V d u L 3 Z 2 a H p X a 0 d X d H d H N W V B e j B 1 b l R l Q k 5 6 a z Z M U T h Z b m 9 N M j U z M n R U U T R 6 W F B L Y T Z O R T J M b 3 F T a 2 t K Z E d q Z X l R S 2 x H d 0 p y U n o z a G x K O H l h V 1 Y 5 S X Z p S F d U M 0 F V U z c r K 0 c w S F F 2 c 2 R p O V E v Q j V 4 S m 1 O b X N T M U Z T N 3 N 0 e k h V Y W J o O T Z T a V R V Q W s 4 d T N a N l o 0 a T V j K 0 J N a C s 2 N 3 d E Z H F q V G Z P V m N Z U U s w b n p H V m g 5 d G V J T 3 M 4 T n V R a 0 J U c 2 d V b V p y d 0 E x N V d U R W 1 n L 1 B 4 e U 1 m Z E d o Z D N y S C t Z a k p J M U l h K 0 x Y c T Z Q e m N 6 e W E z V E p j N l l Q Y 1 d U M 3 R y V 2 R V Q U 9 U a D l q c 2 h j R H Q 4 U k F y S V B t L 0 9 M U m V S R 2 4 5 e U V x W G J 1 T 2 5 r O X V Z c m 5 4 b G 9 z N 2 o 2 c z F V Y 0 g 3 T G N B U E Z p N 3 R T Y 2 R O a U s 3 O E 9 Y Z 3 h h S G d Q c W 1 0 M m R V d U 5 W b U J m R k 5 6 N m g w V E x X Y k t x d z l s S H I 1 S l J j W X R N V G d o N E t B R E p Q a X h L e m c v a V M 5 a k x H b E R Z a W U 1 M z V p M U o 4 Y n h W L 3 d Y M H B x Q W 0 x b E R S a W V R M G x I M 2 F r a 3 R J R T U 2 T y 9 M O G l O S E 5 E M l V 0 R W 1 q N m d S Y 0 V 0 W X J E T G Z I M E 9 n M m U r Z n R m b T F J e X R 6 M 0 9 m N m 9 h V k 5 j N W k 1 R l l k S k x K c F g 0 d 2 l h R 2 V J M m t X U k t v Y j J q V E Z M V V F w S j l m d j E 1 U 0 1 m O C 9 a c z h k T X A z U T Q z M k R r a W 9 2 e V l W d W N r Y k Z K N k N q W X U x Z D F V Y 1 h T W V d i U 1 d l Z V d X W U V D c T R 2 a m 5 q U E R E Q y t 6 T n R I R E o r R G k y d W l J a 3 B Q T T d X U n Y 2 T 0 t T a E k 2 T T I 0 O S s 3 M l h j W U F n a j Z J Y j R q N U t X V W U x U z I y Q X Z I c j F 0 N T Z a Z 1 V J c m I 4 c U Z p Z 2 h m R T Z k c m Z X T 2 9 D a i 9 E Q T R X K 3 l E R H V I R m l s W m J 6 L z B s V X o r Y W d n U m Z N e W 1 U R T M 5 W U V q T H p O Z W F 2 S V V I Y X Y v c l l s M 2 1 t M G J w a 3 B 5 Z T B t N k F N Y 2 1 n N m k 3 K 0 9 m T X V N T T h R Q 1 J J Q z V w O F R p L 2 w 3 Y U V V d m 1 y e H B P Z X F H c l V D Q 2 Q v d j A 4 Y T h m K z Z t c U R T e n B X T U h G c U w v R 0 F q U T I r T k d Y V n p m R 1 E 1 N T V 6 N V F L Q W V L e X B 5 M n d 1 d m d Q S G w w R m t K N z F B Z H h V V j d F Y n R 2 M E g r d 3 p 5 c 0 l V T 3 U y T 2 Q 1 O H o 1 S W h N N U l E V 2 x j S V d U Y n Y 1 T S 9 T U H J Z Y n B V V m 9 O Z k V 6 U G M x M 0 J 1 b U h k R m F 3 Q W Z i d E 1 E N 2 Z Z Y 1 p w Y 1 d O Y n l i d m 9 r b 3 B Q e n d k T z Z j e k x U Q W h U O T l r Z k d l b i 8 y a z g 1 N G t u d 3 h 2 Z X g x N U 8 w M H J H V m R Z d k d a a G 5 o W T h x W U V y d G 9 I Y U 0 z T z B M Y k 5 U W m E x V k d r a k Z 4 Y l R L d F d T T k 9 i d D N J N n h x Z n R H W U E 4 U H B n d 0 p h V z g w e V B O N 0 0 x a G J I U 3 h V Q z J 1 N E l o b 1 d B a l V D Z 0 x J a j U 1 d z l H Z i 9 M c 0 9 3 b m x F N U R L M W F J V 3 B y S j Z a N l V 5 c 3 J P d 2 t X V 0 x L b 1 U 4 Y X h Z K 2 N Y c V I r N j R G b V Y 5 Q 3 h k Z l V I b T h n Q j h 6 e j J j d S 9 h U 3 Y r V 1 A 3 U H R j W W c y R 2 d B N y t x N 0 x y U E t J U T B U Z z Z q S S t z U U J L S E Z V S S t C c 2 g 1 e E V O W E h r S X h s V k p l Y 0 9 0 S T N X K z V L b D I y W V R 0 M m 9 U Y m R h L 0 J L N z V O T G F z Y 3 d 6 c 1 V Q O E N h b G F m Z k Y z O E p m S U F C K z N D K 2 9 p b 0 F j b 0 t G S D J 5 d l Z y Z T B r d T l t W m t w b m V r W G N h d 2 9 D Q m Z p W V Z L c V d E e j Z O M U s y Y V F T e T B I Y m N R b z F D c V h u M m 9 l T 2 l X d z F h b 2 F v d W Z P S m Z u V X N 0 d T c 2 M H F s d m F n Y V Z q Q T l G V m h V V V d r R F B 5 V F F 0 M k h x M n F G b W E 1 V m o z M k R u a T d 2 M 2 1 L Z l o 2 b i s x Z 0 V T T 2 J G M 0 h 5 c k k 2 L z h x R U h K b V d m R 3 V n W W J N L 1 h 0 a X V 2 N W F Z R z Q w M z J 0 d 1 h P b m V Q b D Z 5 e m Q z T F B Z N 0 J G R G t a O F B E S m 0 z U D B x Z F Q 5 K 2 o v N T h n c G U v c l J t a 0 V 6 K 2 k 3 S 3 d m N n J q c X R F b j F Y S 1 d m d l B q U 1 N D W m l y b 0 R Q c 1 k 2 Q T Z o c n B K W T J j e k p u M D B x T l p 4 U X E 4 c z d V b W 9 s U X V U e E M z V T E 5 Y z h 0 T H V R Z G V r M 1 B W Z z c v Y V d a M l h y R H B D O X d O Z 3 A 4 R m k y S n l q T l k w M W h R N G k 0 c W x I b X h o R l p Z a n R h Y z R x V i t r Z E R k c k J X c U R V V m Y 0 c F o 3 M D F J U E F z L 0 R z e l N J Y V g 2 K 2 R L b m t 2 S 1 A 4 W F J D U G 4 4 c G h N S E 8 0 c G J q R 2 l R Q n B k O D V s d m d X R E t k M k N Z N l V y N U l U d l h 3 N 2 Z z W D d W W k p O M W 9 H c m F i d D B J M F J x c G h E a z M 1 W E t X Y U J 3 Y V V a U k R H Q 0 V l c U N q b T V P c k p X M W 1 T O H B N d n c v V 2 J D O E d 4 O V E x T m o r d W V p N U t p c m x y b X E 1 R H B O O V Z M b H c 1 O X h N a U g z Y k x D S E 4 z e D d z c k c r O W Z 1 d W p S T W Z q R H c x e T F W Z X R z O V h y Y l I 4 O G p N K 2 R u e T l O R E U v Z 1 Y 3 b X A w K z Z F N n h z a z l O d T E z b W 4 5 R 0 N M a j R Y M 0 h Z Y z V w U k x D a l l Z a X l F b G N V V 0 p S W E N u S U V 6 a j N l V 3 p 6 T m Y v O X h r N m t z V z d 2 N 0 h R b l Z B M E s 5 V m t 1 d T Z 6 Z W 9 z S 2 h V c W l V L 2 4 1 O V d p S j F l R l E 5 U k Q 2 T 0 1 u c m h w R z N I N G N 0 M 0 9 1 V l R I S j E 5 U 3 J p M V h V S k F x Z 3 c v d W N H a m t W V k Z u e W N V Z 3 R Y T F N I Q n V S V H Z t a k s v d V Z X d l B z S D M 4 a k 0 4 V T l 5 W D c 2 d 3 B a N k 5 I U n J h e C t W d G J 6 U m V y W m w 0 b T l K d 3 l F Z 0 Z 0 S V p j N T F N Y l J J M D J 4 R 0 1 Y O W p q c H N v K 1 R J d F p z U X B E e m M z a F F C b m x t d 0 d 0 e V p m b z B q O G E 0 c k J p b U Z T b z U v V U l M U 3 p k a 3 l k Y n V o S X V 2 Q U p v W T d V Z j F n Z C 9 r a G V K a V N p d k p t W m J r O F l U W G V 0 W W s x M 3 F i d F o w T V k z e k t 0 S l J n a W E v b 1 V x c y t G S D F Z Z k s x Z S t P Y n Z R W m Q r S n h q Z G Z w T 2 J r M 2 p H M T B h a 2 F i V E R T V 1 Q w e E 9 1 O E V q R 3 Z D e l N 1 Y l g 3 e U p 1 U G 5 0 O F N q a z U z O G h C b 2 Z L T m d V W k 9 u S 1 o w Z k 5 J b T R V b T Q y W X F M U 2 R n M V N 6 R X Q z T U d 2 R G 5 D T E R 2 R 2 p W W k M x N 3 o 1 T 3 M w Y 2 R W R 1 l R N W d k b m o 4 b 1 p T c k R q b l k 4 O X d 4 K z J 4 U j U 5 V X B W e E J R K 2 1 Q Q m t z T 2 h 5 V 2 l 6 R E k 2 O T B P Q m x V V G x 5 V 2 J Q U U 1 v Z T J i Q m J 4 W l h p c E Z x N F F 1 U n F p Z k Z G b 3 M 4 S m 5 2 a W J y V j k y c X Z 5 Z X R m N X p 3 c 2 J r b 0 p E U V N 4 c H V 2 V E x G c D N 3 M 2 x h d V N P M U Y z U 3 Z u d 0 p G b n c 5 c z Z W R D R n U E J S R 2 R k e m x R Q 2 N Y c H l X T W x I R 0 w y V H d u N l M y M F Z D V W l R b 1 M 3 b k J l M l p Q Y W x X Z W l V N V p Z V G V U V k F N W S s r U 0 h m b V F 0 d G x h b D R V Q 2 t h Q T R v S 0 Q x U E Q w V 1 c z Q j V Y c E 9 F S 3 Z Y T 2 0 5 K 3 F 5 U D d J W T Z l Z 3 d k M 1 V E Q m Z 4 T S 8 0 a k Z y U X J h S 1 B j c U N 0 b z R M T G c 2 S V Y w Y l o x c 1 h P Z k N I R n d u U 1 N Z K 0 R R V W N l V 0 h p L 0 l Q c X J U b z d O M n d N K 0 h P W F F h c n l U b 0 l C U G l 3 a j N U T H l X c G 1 S Z U t H K 0 5 F b E U 2 V 2 M y e U 1 i M C t L c G t 0 Y V J z M F F 4 a E J C d 2 4 2 e k V F b i 9 a c E V Z a k h s Z G t E R j c y d n l 4 b 3 c 4 R n h S U j J J W X F o e G Z I b z d W Z W 5 C Z U s z N C 9 j K 1 V j M n B a T T A 1 K 3 o z S E F j b H J W M F V i S n k w c X F X Z k t u Y m 1 S N G 1 o O T d W b V N I d i t Y U W R t b k V Q e n l p R G h L Z U I 3 L 2 V I V 2 1 R R n k v T z F F Q 2 d G e D U z M 1 E r U G w 0 V T g 5 V k M 2 b X Y r O H c y d T d V T 1 p w b G x n N W N K K 0 l M a n B M T 2 p u N D B G Z 2 4 4 Q W x G T j B L M m Z l N l h 6 U F h a R j V Q c m Y r M U V K Y V F 6 S m x H M k V 6 e D Z Z d F h G Q j F 6 d m Q y e X V v R W 5 n N E R 6 a n Z C Y l F w e F B R a C 9 J d y 8 x M D Z v d W 1 J c E l L N X h M Z V Z T Q 0 x y S 2 h t M U p G a G R S e V N B a W s 2 d G h 5 M U g 3 L 3 p I V G R B e l h R W H F X S 1 h z N 3 Y x Q 0 l i W W 5 E Y 1 R s e V N R N V Z U R 1 J y K 2 F w N 3 B h T F c 4 N m t Z T V B J W m p 1 Z X F m N F F U M T N V K 3 d x S n M 5 Y l I 3 O T h h Z 1 d p e W F t N m o x R F A y W U o 4 S k J w V D I z N m Y 0 c U F L b X d M N D d k W l N Z V X N F e F N I T G l 6 T T B T a n l Q N 1 F i d U 1 O T V B L d 2 9 H M G t J c F d W Q X J t W E x B U W N L S 2 J K V G Z 3 Q l N u S n l X Y z V m O D B D d 1 p 1 W X A y Y k R Z M F d V Z k N x O D l J c 2 N Z T E F p S k 9 E U W h C Q V F Z R T R u U 2 t 6 e H d P a X Z K c E t r R l R i N F J C Z T g y Q 2 8 w c 1 d Z V E l n V E 1 n U E p O V F g x Y n J O b S 9 o U U J q M 1 d F K 2 V G R j h F O F V 2 c k F a T E k z d T V l c U o 2 V H N t N 3 l s R 2 V 5 V F c w S E R F S 2 8 0 R m t l Y m V Z e E h h b 0 N z c D d D d X p F Q 1 d C N X R n c 0 I r L z J O V U R P a U Z x R 2 F i b E d M a W d P Z E l B Z 0 J S M D N w c U h n O W 1 i N k p x W m 9 Y O U 5 3 O V Z o a m J r W X F C a V F y a 3 R 3 U 0 R 5 R U J P S H Z F Z j d w O E h E U X p B S E 4 y Y m 0 v Z U F O Y k I y M U V r R 1 V V Y W c 0 R 3 V p e U R t e m 9 4 N z F u M k d r U G 9 K W W R T Q W x 5 c j N D M T B D N m 5 a a G l N Q j l M U i s z b k F E d j F n R 0 l n Z 2 5 w d z d z M D J L b 0 J n R U R 1 V 1 J C Q 1 h j R j I 4 N D Q 0 S W E 1 R m x G d V p q R V F i Q V J I W j R O W E Z E b X B Q U G J M e k 5 h Y V N a T W V N c T Z N Q l R I U C 9 1 Q 2 o r M k R q b n F M T T Z W S V V P V 3 l V e D J Q d U V U R V Z 2 K 0 l h e l F O M j U 0 c X k x N 2 d r R l Z H M X h a d m g 5 S D c y M X Z F R X V J Z X B C R k h Z M D B M R z c w M W J W e S 9 X c T V C a S s r O X R V e H c w K z Z U L z l y R D F Z L 3 N n U j d x O W d T c T k v W H I r T V Z t Z 0 9 I V 0 1 O U k V k U 2 Z I c F h W Y n N 1 S H F p Z V N G Y i 9 u b X p n Z V d H U X B n N H N Z Q W d V U k t 1 S j k y d l B 5 N V l n M m J T d 2 V 5 S E t i M 3 J V W l h a b G t S d z V S d 3 l S T 2 4 y T m Z M N l l z U 3 Q y O F R S W W 9 l T G o 5 c W 5 H a X B N Y n J n T V F t O G V W c E 5 W Z G N 2 d 1 h p T k F p U 3 Z o T F R w N X R 1 R n N J a j B q e C 9 y N 1 V G R W 1 p Y S 9 3 e U d l M 2 V J M k R G U X l r U j N x Y 0 l y S D I 1 Z 0 J C R n J u S z N H d E s 0 T E F R O D l v b X V z b l c y S E h t b E g 2 O H B D U F V h T E l 0 U E x s M l R 5 c V I 0 d y 9 G V H I 5 c i t w O H Q x W W h O M j h y O W E 3 e H l 2 N D l B e j R 0 Z F l U R l V k M n l n d U t i Z n d Q R H l h c n R w N V N Q R l J L a X B u Q 3 k 2 V E 4 y O X g 1 b m 5 H U j F B e X Z Q Y 2 5 v b 0 F 6 T i t Y a 0 U v W F J L e m s y M 1 R Z S D V r Y l d 0 b G Q y c T B z R 2 p H O D J H e n F U N X Z k Y W V K Y T V R W D Z r b i s 4 M l N 5 N 0 p x Q T Y z M 3 Z u M W x m c l A r N E k r V n B 0 T G o w N k J G e k g 0 V E 1 W K 0 J F a m x F M W 1 y V G t Q b X d 0 b V N L O D N 4 e m Z y M 1 R v T 2 l m b H Q y V E x m a k E 0 b W 9 w Z z Z K R V J X T G p X T G 1 S U m F C U 2 Z 0 R 0 F v W l d p S U Z l T U V C M 2 d w N D V s V n l 1 N T J O M X V Q c n R w d 2 5 S N j l z R T l Q T E p 0 V 3 F K R j E y Z F V y O E U v c G R D R 0 Z Y W G R 6 M l l a O V N r N F Y r O D J T Z W V J V m V w e H V N R l h r b z d W b V d v L 2 V V Z V N a a k N o S 3 Y x R z R 5 Z D N V R n V i Q l h P S 2 1 2 K 2 V 5 d H E v T k N Q Q W 9 P Z 1 Z 4 e m h q Z E 9 j T z Q 0 Q T J r M H Z 4 T U k 2 N 2 l J Z U R F O V V K N H V m Y X h K c E Y x W G l j S V h k e W h H Y 3 V s d k x l b F p N M j F q b z Z C Q n V n W l R D c k R Z Z 3 h Q R T N m T G h p N j N l b m Z S Y T R a d H R E a 1 J U b F E y b G 5 z S i 8 x M 3 B v c k 5 4 O X l J R F p 4 W l d 2 Q V V F a j Z J T T h 1 M 0 x 5 N i t 0 M j J I c m c 1 U k l X Z m 5 I M z V T Z W x P R 2 M 0 b W V Z Z H p k W D R D b z h K S T V E W E Z K W E U v S m V F Q k c y T 0 l Q S X d j T 1 h m W l F i W H h T S k J Q K 1 N O M 0 h y T m t 5 R T A 1 Y j J p R S t O e m t T Z F R G e D F v N U 0 0 M m N M N U t L T V c 3 V E 1 p N U x p b W V h d H Y 5 a X l I b D J X M l R 1 M 2 g r Z j E 1 R T R J U m 5 h M 0 d x d W V k Z D M 0 b 1 J r Z 1 g x O V Z U V G I 1 c 3 V u M E d U b 2 d z Y l g 2 N T h t L 2 x p T T V i c H c 5 Z E 1 U T 0 9 H a 3 p u c k 5 B c T h k V 0 o 4 M H E x Z E t z c F R 1 U X l x U 3 l Z T k N S O E R q W V V i Y 1 V F O E g w V F N a N 0 9 T d U J o c H Z 1 b 3 N v Z E s z R D E v V F I x c G F t a D B R c W 5 N Q n h T M n F 1 W m I z U n N 4 K 2 h Y e T E 1 e W x B N E 9 q a m 9 1 d U x J b z V T R l R P M 0 t S e E 5 Q Q m N 6 W T N V W W R 0 R 3 Z B d H J 3 U E 8 r c 3 F k c W E z N j l P a 0 4 0 d z R q U 0 F q d 3 V u R X Y 3 a X l j M 2 Z k a 2 5 u N G t w N 0 Z Z c V R v R U 1 k c H V L V m F O U F Y y U 0 9 Z T 3 p E R T h j Y W p Q U U t i M V R q S z d K Z F Z X e E t U O X o 0 N 0 d q R W c x a W o z V W V i N 2 h x Z T J u d 2 c 1 b U 9 y S W F y U T Y 2 T W 8 2 Z W Q 5 a T l T b G p M b D N t T 1 g 3 O X J l c W 5 j S 2 1 0 R l Z Y Z F o y c G F v U n R I e H p 5 W V B r T 0 4 w V H h x O C 9 i d k s y Z 1 c 4 W T A 5 U 2 0 r Q z d k M E x H S 2 F F V W g 0 S 3 R W N n N z b k R M d 0 0 z T z U w a T h 3 a 1 F j R F h E W W F y R j d C U U N k c E Z u M n B q Z k N s N T Z S Z n F Y Q m J V Z E F 2 d j E y Y j F M M 3 V z N E x 0 K 3 M y a E x t S 0 1 N R T Z r V 1 Z t M k h y T m 1 B S 2 N z O G 5 n Y 3 R Y S l N K V D h Z M m l E a V E 1 a k d Q Y V E v R 0 l N V D N o T X Q y O X N N O E p F W G R x M 3 J Z c n M w c k 5 6 T l p L Z z N 5 N X N G V C t C S 3 d x d W k 1 U 0 t t Q j M 0 Z l g y c k d j V S 9 6 S 1 E x Q W 5 G d E 9 t d 3 N j Y 3 E x a U 9 h M j M w W E h u Y l F i Y n h m b 2 8 x d 3 F y c E J a a T V C a D l q Z G N F T E d U V 2 J T W H U 1 V H E 5 R G g z d k R I a j d N d X V U Z 1 V M a T R V M z R u b U N 5 d j d H U z A 2 Q l F p a 3 l s V G p a V 3 p j Y m F t Q m k 3 R W V 2 a V V Q N W h T V n h 1 T 0 5 U M G N 0 Y j R a Y 2 0 z V 3 Z T U V l H Z 0 4 1 S j c v a T V I a k J k Z H k r K 0 9 P d 3 g v Q m d C d G J t c W 4 w M 2 N i Q z Y y T 2 5 y T X N y Y k V G c S 9 Q Q m 9 a L 3 B Y Q X N Y M l U 3 W j l U N 2 0 0 Z V V O Y m h k e F V 4 Y 0 h I Q U 9 K Z U F w M W J j Q 3 p q c 0 1 s M T J a Z U x J V H Z m N T F L Q U 5 O S l A 2 b 3 V K d k l y U G t M d l B j b U J Q b D N l R F N t b m d z e F d m b n h G Z H Z W T m x i W W l Y U D N v U 1 F x a 3 M 5 b z N Q Q j J 6 T W E v b m w 0 Z U c x e k R n Q l R y b V N t d H Z a S m Z z b G V T Q 0 w w U 1 R 1 e U x t T 1 l i e E h a N k p j R V d S a 2 h 3 T k d p Q 2 V S Z H Z H a F J h S 2 9 H T i 9 o Y k t t d D A 4 O G h l Q T R l L 0 p 1 c l d O V z d i M j Z E M X B N K z M v Z l R t a k 5 3 Y n l Y T 1 h k K 1 N Z b z J i e E J n Z k 1 Y a 1 Y r Y T V I M T h G b k h T V G 1 m M E N I V U p o a l o r a 1 Z W c V Y z d E 9 E d 0 p E K z F X W E 1 s c n R Y a F B R R U F a e G 9 k Z D Z w M T h N O G d P d n E w Z m k r Y 1 M y c j k r d G J G T H R C a j d m d U Z H Z n F w Q n l R Y z l l R 2 Z C c k 4 x e V g x Y y 9 M a W J s Z E 8 w W k c v T G l u V T N i d U x O S E Z Q a n Y 0 S j J x V n o 0 O H k 3 U U 1 S R i t H N C t x d T J h W G 8 y N m k r d S 8 r Z W g r a k V u N X B l M X R r Q m d S R U t Z W C t s e G d v Q n d B V T R m d n h o a k d s a 0 5 O T 3 h y R k R M e k h X d m M 5 T G U r Z E h i c 1 h V d U Q 2 O U l y M D B I R k h t R T I 5 d k N B e F E r c 3 d h U 3 R k c 2 J 5 V E 5 r M 2 t 2 e F d Q W k J m T X l U U 1 l 1 d 0 l n a m 9 w W k Z t M m V U M V F 0 O G o y c l p 1 M E 1 0 e n l 4 Z X J h b V Q r c G p 4 S T g r Z 0 9 t M F V E c X d a Y W p 3 d 2 s v Q l h s M j h U U F h a R 2 t L M l Y 1 d n J B a E p z R 0 d y e V J z T k p 1 M 2 5 m Z 2 Z U W n h w T k p 2 Y k c v Y l Q w e n F L c X F J b 3 J U c W w 1 c W x E V U d O T 0 t Z b 2 F Z N T V T V l M x S l V U V 2 x w c H k y a H R a U U 5 i Z W 0 x Q k J C a E N v e F J w U V l U a m 1 x a E d o a l R F e U 5 N Y U V J S W 5 u O T M 3 W G V 0 Z D d 2 e j l y M 1 h 0 Z C s 5 c j Z 1 M z R m N y 9 s W X N u d E o v R G 4 1 T 0 Z o N F M r T E V 6 b C 9 a O S t 0 d U U 5 a 3 V s N E Z y Z 0 d M N T V S M G p B e m M y Z j F C O V F H b l B G N k Z S R G 0 3 S j A 3 e E M y O H g v Z 3 I 3 O G F 0 e l I z L 2 1 x T z R G e V k w S 3 p J T l N W c k J Q a 2 N h d U Z k N 0 F U U 2 J L e E 5 n M D d u Y n c v T 0 5 G T F Z q T V F j Q 2 4 z Q k p 4 T 3 F r c k p W Q m p V e E 5 1 V 0 l 4 d X R 1 O F g 2 U 1 Z t S 2 E v a 2 Z G c 2 t p Z 2 o 3 S G 5 1 Q 0 5 k M H o 5 b m N k Z 3 N k V H p H R X k x c G s r d n p 1 a X d a L 0 x M Z k J 6 c W E 5 Z V g r S j l H W H F m N k s x a D V u R n F V K z k 0 Q 3 p m U j N z c y s v V E Z 2 W l Y 5 O W 1 H d G Z E M 0 F S R U l L U z B y Z F Q 4 N X B u a G E 2 T n k 2 c G l k R F R T Z n Z C b k E x U l B N R G F o b 2 V N U S 9 C a l J u b z h Q U U l C K 3 p s U H l I c n l I W k h l e F R a Z U Z t a k U 3 Z X N H e G x O S 0 o 0 M W w x R D R j d S 9 F c D c 1 Y y 8 0 U E F B W m E 5 V 3 E x Z z J u O F R K N W F p T l F Y Y 2 9 m e D d z a z V O Z U 8 w O W h n R E d Y L 2 F 0 c W Z x U 0 F T S G o y d X J z U z V B R 0 V 2 d m 9 u d D d S Y l E 3 e U c 1 N E x x Q 0 c 0 a D Z C U G 1 4 b 3 J H M F c 1 U G 0 v V 1 V k U z U 5 Z F V 1 d n J S c 2 F D T j B v S H h 1 M U I 2 c D V u T m g 5 O G o 1 U n V H e X J x W G 4 2 R k s 4 R D F q V U 5 s Z l p U R j F y N T Q y W j U z c j A x R H V V W k h u M l I 4 c D F s S V B 0 U 1 F M a T V N U k 9 L Z X J k Z l k 3 d k Z 1 Z 2 9 T c l V J a H F W U T Z C N m Z Z M 0 g w L 2 V m U 0 9 z M T N q b H p R e U x 6 b G 1 i N m l Q W F k 4 V H V q Z z Z M a j g 2 Q W Z W N 1 F r T 2 Z 6 U G p a a G R D Q m p G W G p N U U Z K K 0 s 5 U 2 9 l c V o r R D Z j N T A 5 d 1 N u Z U o v Q W t X V k p l V H h S d k R 5 S 0 J 3 e i 9 C Z H F O Y W 1 4 U G R j M H N x V m g 3 Z n h Z K 2 g 2 M X N Z d W M x Y X F j S m V L e k 5 u b U p y S k J w c n k z U U V I U j F z V 0 I y S 3 h Y T U F W Z F J O T 1 p 6 R G 9 k N F V s W T V p U 1 I 1 U 0 N w S F g 2 Y l Z M T X U v S 1 h N d V p s e n Z r V E 5 G Z 0 N 6 Q l N p V k 4 4 c n h x W n g 4 U G 1 Z d j Q 5 T k h F R 2 R m Z D J J T m J u T D B F e k 1 z a H V W N m Z H K 1 B v Y l Z X U H J N N k l 2 U H I z M V B J V F J y d l M x d V M 4 a G 9 r Y m d 1 e j J E V E N O W m 1 p M D h t T 2 R 0 c 2 V W R V d q U X Q 0 N V J E S E c w Y y t O a z h F c k k 2 Q 2 o z b k t 1 c 0 l V N 1 N v V 2 V F V z F m V 1 B B a T J H U i t t W k 9 0 M 3 h P S X M 1 S 3 N r V 1 p J Q 2 9 O a G p q T k J W Q 1 Y y e j c 1 b H N B e m l U W m p P L 3 B j Z 0 R E Y k l N b X V 2 c G d T S 0 R V e j d 6 U V N O M U x 1 M 3 B H M z k w S U k w c 0 4 1 b G N 4 M j V n S m V 5 c 3 V r d T g 5 K 0 F W R 0 V h T 2 J y V 2 d 3 U 0 R V M l V T V V d J Y 1 F I S F V K R U t F Z z d I U 2 h 6 d m c x a k F C U 1 F T L 3 R K R H B E V n U 4 c 0 p u V E J t R U Z N e H h W T W l Q U j U 2 Z F o 5 W W x z O E 5 E c W J 1 S E Y z O F F h M m R a b i 9 Y T k V r M G l B N F h X Z G 9 a K 2 Z L c k h F N 1 Q z S W w 5 K 2 9 5 e j l v c m o r U G V F e U l U c 2 p u a j M 1 Y y 9 L S 1 V F a j R O V n V O R 1 o 0 c n F K e E 1 M V j B m O E 9 W c E R X V F p r a F h D d U t o M n Z 5 Y l R 1 b W s 2 M C t M M k 5 P S E 5 S Y 2 J i O T c 5 U G J t U H Z t d H M r c z E y N G R R U W J r S 0 I 1 c D E r e U h 6 N l d o Q X Z v M F Z Y L 1 Y x Q X R n N j N O N 0 1 v R n l K S 1 c 5 T m M 4 a k w w c 3 d Z d X p o Z X F v b k V I S k o r R U M 5 N D N H e n p 5 M W J n W D F X Q 3 Z h d n B Y V U N B T m R G b X N o Z E 5 Z M 2 l 5 T 0 V E Q U t x d i 8 1 R j h w R n d j Z m 5 j V y s 2 Z n Q w W G Z W W m p L c T B j N l d v b V R G W n h K d i 8 x M 0 J P K 2 h z c 0 p x T G 1 0 O F B m T E d M b X J j N 2 U z Y T F s V 2 9 5 W T V U b D N 1 d U E x T U p H T U l K L 0 x 2 c y t w K 0 s 1 N 0 N 3 N V Z l d n d h S m 5 m U W F m b m o z T C 9 k N l E 3 Y X Z 4 Q 0 9 0 Z 2 o x S j F 6 S H h E W j F U T 0 0 3 a U E v a l p 5 d W V Y W l d 6 d n N w T 0 R o M G M 5 c W k y N m x p U T l G V k t 3 d T N h a k 1 s d 3 h j Z E 1 v d 3 F j e m x H O V d k Z S 9 m S F N T S X d a U E N p M z l V N z R Y N F h 6 e F V q W H g r R n N q R z V R M T d B c 2 F 5 Q U N w e j F M U X h 3 e H h x S 0 p l V H F Q U m p M e k h i U G p N R n F O V m l i V H V 1 d m t h d D c 4 c U t j a X p B Z X N l b U 9 u e H J H c 0 d k M l h S N l J P V 1 N C U V F R d V l P O G R W Q 3 E y U H l Q a 1 V 2 M 3 p Y Y j B F T E c 2 b m N O S m d F R G J v c i t I e k 1 Q L 0 N 0 T l l a Z 3 p E M m 0 y R 1 d T e T R y e T R Q e E Z u T 1 J Q b k 5 s a E I y c D l I M 2 5 m Z k F E e m x j R 2 9 x Z m Z i e X h z S k N U a 2 N T d 2 F X a X c 4 K 3 R E T C t G e k d o L 1 d G V H g y d D h k W l h 4 Y m Z M b z k 1 W U 9 l M m Z k R 0 Q 1 T W I w M 2 U 1 M z F w b V F h O D N y Y U V m e m V M S D d L N U c z U z h V L 0 E v R G J m N n k 3 e F d n M U V 2 V W p h N l l n N z d B b G s v a U h m b k 5 m V H J C Z T d Q Z 2 x Y N 2 J u O H A 2 T j I 4 N T Z F M 1 Z l M W Z M L 0 V V c j B x b j B 0 a l R u Z H B W T 1 h x M m d K M C 9 H N G p l a k F w S i t v N m V Q Z D d W c k d z W F p F Z U Z M a k l j O W 4 5 Y z l Y Q V F z b X J u d H N E Z G d r e E l 2 b U 9 y V D R l b 2 5 y U G d 1 R E p q a X E x N 3 J l Z T N D b X Q 3 S 3 V 1 b W N w W k h 0 U 3 p 0 O F N n K 0 R z L 2 J u M l U 1 Q U o w c F R 0 b H R 1 b H V X W n J l U i t Z M F B R U V N 1 c j l I c F J E b k V P d U J Z S z h K Z 2 d x c n p 5 d T Z o M G E 2 S z h M V 1 p U V 2 o 2 V E 9 Y U n p V Y V Z h T l R C U F U 1 d 3 J C W H R h T G 9 n T U V 5 a S 9 z R z l o Z z M 4 O H B K T D l 0 Q U Z H U m F F U m t z U D l 1 S j d m Y n N F d n d Q c H R J Z k l t S X J O U n h z V 0 w 2 U y t W Z V l H e m F v T E h H S m N y L 2 0 x R H Z Q M 3 Z P T U Z 2 K 2 x 0 S 3 Z P O W x x T W p k U 3 l B V X h i N E 8 x d G N z b W F l e l l O O W U v O H N K T 1 h L Z l p T Z G p G a H Z l Y W 5 p U 2 c v Z X p V L 3 Z U R S t Q N H h P V G 5 2 M H N X S 2 V 2 M 1 p B W G J t e T F k e T Z N Z m p E c l g 0 a m 5 3 a 0 d p T V F G M U x t Q k F U Z C 8 r K 3 l I W V F Q U 0 l S O W x h a E U 1 Z n J h e k h G N V g 5 Z l c y U m 9 U R X h R T H N P b 2 1 k S G J p S D h K Q U 1 Q Z H R w a D d q b j d F a X M r N T Q r a V B J c z N o M E t J b m Z W W W 5 N U D d s c j N S R H l D S j B 6 b C 9 x S j Z o e l d y T H d P V k Z 1 U X N 6 N V h X O D d 1 S z h Q a G F W Q W R r Q 2 8 2 c 2 F O L z R z K 1 h 0 a U t Y W D V D Z F l l N E Y v c 0 R y M n R 0 d H B I U W 5 4 e U h O Z X Q w O G Z M V F N S V E E y Z 0 k z Z m Z r a 3 N V e X Z 3 S F h E e U h 6 V G F L N 2 h w e k N z a 0 p 1 O D l J a 2 I 1 R 0 Q x d G R i b m h 2 M l R x M X B Y c D F P S k N u Y 1 g v O X I 2 d H c w U T E 4 N X R W d m p y a 1 c x T 0 5 R S E s 4 W E 5 V U F J Z c V V 0 Y T h z d W l j S 3 Z K S z N S M 0 5 J K 0 l X N l p D d U 1 i U m U 2 Q 0 g x e k V Q T z J S c E U y N 2 c v d m 5 F T j d J Z 1 J R T E l D W E F R a 2 V j M U Z n R z c 4 L 1 h y Q j V a c W E z T i 8 5 V 2 x G Z m 1 v d H Z C O E p t N G U z d W U r R 3 h F U z l U d G d i U 1 R 2 M n N L U i t j b 0 4 v O U w v M j V 3 d E p w S m x Y Y j Z X Z z J W S m 5 N L y 9 h Z G g 1 R E k y Z 2 N i R V l V e G p X R T J h b G 5 W R X p T Y S 8 z Z 0 R h a j d S d m J S M T N B e l d Q c k Q 5 c 2 R t T H h X M D B Z c k E w d E t E a U V C b 1 l L R F J P b W V y M X J U U m V 4 c l I 3 a 1 F B V l l C c l k 2 a T J l V k 1 1 Q n l j Z V B r T U E 5 R l h 0 Z F N X W k 1 2 a 3 F T M 0 J C Q 0 F G S D Q 2 a T N Z R E x W Z 1 h y a n g y W W h t c 0 E 2 T z R l b U J n W V h B N z N C Y m Z Y d D N s W X V I Z n Z 6 d E I 5 S W V h c 1 Y x Z n o 4 b j h m S 0 p R d 2 1 1 W n B 2 R W 1 Q c E 1 i W G U y Y y 9 6 S 1 Z n O V B W M 2 5 2 O W 1 W b G l W d z V 2 Z F I 4 d n p Z M j F 0 Q 1 I w d m d 0 Y k p I c V p O M G U x V 1 B 6 O W F w V F U 4 U j Z i a G t I L 0 N K Y 3 l i e U R 1 Y i 9 5 Z 3 J J R 3 Z o R F Y w R T R Y R U 5 V U 3 N X Q k J n e X h K V H I x e E 4 2 Q W Z 5 N W M 5 N H J 3 c U 4 5 a m x L W H Z M W T B m a V Y 1 Z E 9 s N m t K Y X N S a E M v Y 2 R E U l B Z W E x X U G g z b E U z W X R P W D J T N V R O K 1 M x S 0 R s b 1 R X b H F s O H h v c k 5 a S V R Q R U 9 5 R D B u e m R o c 3 B F d W N D U X V R W E g 0 U T R m a U p o W D J O c 3 l r c V N V R H F 2 c T N T W F B x R n N q T D Z K e V R 1 Z j Z 4 N T F y R m F 4 N k M 3 R D h O Z G V 6 O U h M c m t h T G V T d G l m M l d 3 V G F M W G p W Y T I r e m 1 u Y z J m M n B 6 W F l S c 1 Z D e G Z U U z R y N W R L c T R J Z E l j Y 2 l B L z B C V 2 E 1 b W 5 N Q k l s V z F t N D J U M j R K R F d k N 0 R Q c U p X N n N s U m N U V m F 5 b U h 0 N 3 h 0 a j N m d n Z q T X R 2 a V J B Z H h z S z J N Y T Z U V X g w O W x p a 2 h G Y l V s S 0 l 0 b z Z T N l F u e l l U N m d 4 d W Z Y O W F R K z Y 5 b k V 0 e W d M W j J C a D F 6 e k V M O G Y w a m Z v S k V j N n p 2 U z d 5 Y U N F c F l X Y 2 J x Y m Y y V W V l c E J R V F J N U z F y M 3 B 1 N C t L b 2 p T R D Z v R E h E R U l U T l B T d E 4 4 Z H R Z N D h p V m k x R z h H N 2 x K b z l w N l l L d U s r S X V B b 0 w v S F V p O G V R S X M 4 d F o v b m 5 4 S m Z v a H d C T D Z Y d V R U N 0 g 1 e G l G Y k R 4 N E 5 T b n h P Z k N 6 V U N h c D V N N 3 V P T k N 0 M W l y b n h S d 2 E x K 3 B u T z V v Y l N M a 0 R C T y t N S n J w T 1 k 1 U 2 N T a j B s S F l E Q l p 4 M k Z 0 U G h m d 2 Z G b z U y e j l x b 2 Q r K 1 d W U 1 V m L 0 l i V 2 d 3 T E t r M E V J Z i t S M D Q 2 Z G x T a 1 N z N D h 5 V U c z T V B S W V A v S k d P N n p C c m s y c 1 R K b z F z S W x 6 Z W x k b T F j U H Z D Y l M 4 U 0 l I a n B 4 T G V i M m h Q N D h 6 R E 1 1 S 0 5 w d U U 0 d 3 Z V N E U y c G U x a i 9 L Y y 9 1 Y z J P Q W 8 3 U m J q T W 5 E R V R l U E N S T E l y K 0 1 r a 2 F D W V F w T X U 3 a X k z e G Z q S D Z U S W h Q U k F o Y i 9 n M 1 N E S k h Z O F J B V S t k T m p E N 0 t m M i 9 Q M m Q y N 2 5 k b m J h Q V h i N F F 4 M 2 p t d m d W S 0 0 5 M U 1 W c X R h S l g y N F d F Q W 5 U M n h 4 N 3 V G R m t S N H k 0 M X R i W T J O N 0 5 N e T J I a 3 Z W M j d T V z h 2 U 2 t B Y 2 I v S k Z U U F J x N V l R a m F i T j B m Q k 4 0 K 0 d i K 0 x u Q m F l K 0 9 1 d S t S N j h N T G J Q d k V 3 b U 8 w T m 1 l c 3 N n Z W Z V e l d R a k V V W i 9 z c G J 0 U H h 5 U j c 2 T E 9 P Q 2 J N R X l a K 0 l Q T 0 N D L 2 d j c U 5 G b 2 U z N k s 5 Y U R m Q X R l U W Z H Z y 8 0 U j F v Y 2 8 r M F V M e E N Y U y t 0 Z j d F b T J E W j B O V k l j S T J N d E Z T N l h W S 3 l S W n Z r V V p W b C t S Y n Z T e j l J Z T g 3 c E V h a T l O M X p t M X p M d j h X V 2 N F V k t V a F J 5 L 3 N 3 Y U p E M E 0 w K 2 5 L b U I 2 U 1 Y 1 U k k w T n l 2 S l c x W E Z j Z n Z U d F J w b F k w a U J H W V o 2 W G g 5 Z E s 1 b 3 l o Y W M z b H l 3 N D F s R E x y c m F Q Y j F O L 2 s z e G o 5 U 2 F R W X Z N e U M v R m V h W D B 2 a X d Z U X A 1 T 3 l r R z M x a 0 1 E S j B H V 0 t R M z R j N X N 5 V m Z u c 3 V j O H U 3 Y j F V N T R N a l R n M X J Y O G I x b k V Y b S t j N U 1 p Y T R y Z 1 d R d G c v e X Z s R F F N R G p T a S t v M 3 R z N j l J O G Z I c T R y b 2 l r Z U F 2 U k 5 q U 0 R a N X N U U m c 0 V 1 V h S 3 N Q V j E y R E h z c 3 F l V n R j U T J j R 0 t s b 3 h 5 Q V h W M W x R R U R 6 M V N R a X F u d D M z R j N T W W R W d X I v R 1 d Z Y z R O U F F u c i 9 o O G N M U E 4 5 S 3 d x W G o 3 c m p n b i 9 Q R E 8 w e F R U R H d Z O W N z T T R 5 R m 1 X U j Q 5 Z W x I L 2 N s Y U 1 Q N n V I c l l 1 W G p n U l d r Y 0 s r T G N 3 U U 1 T a j F 0 Z V Z M c i t Y V F l r V W 1 2 N W l t a T Z 4 Z 1 Y 1 e k h w M H Z R R z R r U T Q 5 U G 9 2 e T J O e U V P R j U r Z H V G T j A 2 W T R k T m 9 E Z G Y y K z U r Y X N 2 M U R P M 2 N S T m Z i c G l v M W h I O U V X U 2 p Z Y U 5 h U n d s M 3 A 5 S H d l N C 9 3 a E t M e l E 3 c z h N R 1 V r Y 0 x R a m t y V D R x c U d U b 3 Y w V k Q r N C 9 p c W J S T n p 5 N 3 h O d z F m M l R L M j N 1 S W 9 a Z E R 3 K 2 1 t c W 9 0 M n B E S n B t U G h 5 d n F J V j V U U 1 h Y c i 9 G T l F x V X U 3 a k 5 X b 0 d H Z X B u M D F m L 0 l O U m 1 i Q m J o U U 1 I T W V W b G l 2 R n N D U E 0 0 R E F u R l N 5 S C t r Y m x I W V B U M 2 F E T 1 J Q W W h U O E x O T E 1 D U l B S V U V z V 3 V m M V R s a G p S L 0 h w c E Y 2 a H N 3 R V R w S m 1 m e i t 0 L z V Y N i t L Q U F U T k Z Z b 2 N C M n Y r R n g 4 Y T M w Z m V Y S X l S c F l w R V g 4 Y 2 N T N 0 V m Z V Z j Y m 1 Q a 3 B X b W x R Z W N k e F R r a U x I V n F n U m Z N a 1 R N N n h y N U N L N 0 w x S k N t T X o y Z H k 2 T D J w d X h O N W t S R V R P b E Z O d V J x b E N r N 2 l U U k 5 m b W J 2 V H l 3 e j B G e X R W Y V N F N 1 Z t Q 0 F 6 N k Y x e k l V V T J 4 R T F V d m N i Z F N 4 N n Q z Q 2 d N a E N Z e U J S S 1 d 2 Z E p Y R m x 4 a z h V M X R u d z R z M n M z S 0 d l S U g 1 M j B X R j F r d W R y M T J S T 2 R F L 2 l y S G p 3 K 1 l 5 T W p a b l Z D d W M r U j N t c 2 p T T 3 B 4 N n V 2 L 0 9 m W T V i U D Z y Q l B R T n h Y S F Z s U F h 6 c l l w c k t x R k p K Z U d l c V Q 1 M T N r Q k R r U T k 4 c l l 6 U D J J a y t o c n E 2 Y k p r c l Z Z c T F V Q 1 Z u W m F V K 3 B Q S T Z p R 1 Z G d D A z M G J x Y U F C S G U 0 Q U t G S l Z 1 Y 1 h r Q 2 c r c 2 h S T z Z u M U g x O D Z D U z h 4 e F B 0 U W c v N l I 0 c m x 6 L 0 1 S e E t p K 1 l D Z U d O Y 2 1 Z N z V P a 2 x x S H p 0 d z Q r c m h C Z X V p Z H E z N W Z Z U G d a c n h y N 2 N o V l d 3 d E d a S y t R Q 0 t 1 Z F N K Y m F t Z T F D d k N t V z R J e S t z b T l O d V R j e C s r V W d v b 3 F u b z d 4 Q i 9 T V 0 V u c C t l M m 5 n R X N l N G c r N l p k Y m Z v O E J w e D B D N V R 5 c z N i O F V Y b k R S W m p a N E 1 S R W R D T V R a b V N a U T N r O X R o Z m d M N 2 V O Y 2 F O c W Z j Z 2 E 5 e G d q W E d O b k l N e j F N M k 5 x b 2 x u V T M v d V A w Y m 8 1 Z k p P M V B 6 U j N D T z M x M D Z P M n J P S k h V b E 8 w T 0 t F Q i 8 3 c 3 E 1 Z 3 A y Z j B J V T N T c 2 t V e l p z M E N C N z J 1 Z 3 l Y c H M 1 Z U 9 w Y 2 d l d G Z C V j l 1 R 0 t 1 U F l N d G E w a X J l d 3 N w Y l l D K 2 J q Y n p H L z N 1 M k 5 a Y W 1 U S 1 c r d 2 R p c T I y T z l z Z n h h e X V C K 2 g z a H Y 4 Y m Z T N D J n V l l K b U V z d F V x V U t W d H k z S W s 3 N n F 2 U T h 3 S z B r K 2 M 2 b D B o b F h P U H J P W H Y w U D B B T T l M a j B 2 V k F k L z U x c 2 Z h M W h T b 2 4 1 N m V w Q k t 4 S 3 V M S n h q Y n J L d F N v K 1 l 6 R V Z 5 O W o v T X N Y d G V p M U Z U b 2 9 G b 3 J J e n V x K 2 I r Z j M 3 N 1 N 6 W m I v a k s 2 N l V H a G F E T 3 Z P V U p 0 Z 3 F 4 b n Y v R W d 3 V 0 F q d m I z Y j E v d U 4 1 e H l z c k 8 5 b X V E a 1 d R e T R j T k x J a G Z N U k F l Y k V k c 0 Q 2 R 2 l Z c k 9 P d U g v W T g 0 T z h z T E k y d G 1 L O W M 3 U 0 k z Q l E w R X d p c z V T e U Y 1 U X p W a H I 3 S 1 F Y a H R L U G h F K 1 l r e l F J L 1 R V V 3 g w e G d 3 Z n l H O W x O S 0 V L S E 5 F c m t B e W 0 1 K 3 F Q b F R r b l p P T 0 k w b m N S d z F N K 1 B 1 W m x V V j h P b m V o Q W d 3 N z J u b H M x a 1 E y N F h s V k 1 x K 3 k x a k N V d T h h b k d U S 1 V M Z W E w S 2 c 4 S m 9 n b 3 l S S D R K Y l d F Z z F I Y l p k W U N w Y z Y z a k 9 Q U 0 h z M 0 1 t N l J Z a l N t O D d D W j Z q c 3 d W Z j V 1 N G Q 2 M C 8 4 T D V 2 Z m V J b V B m Z 2 N Q V 3 R W d k g 1 e U V w W S 9 u T F N Z T 0 9 l S j J u M T l B S j B X Z V R j c 1 l x N E N i U X Z D K 0 J t M m Z i M H h W Z k I 4 Y l N I W k R V d D F J M 3 V F c U l t d 3 Z 4 N W E 5 Q j h 6 N E 1 r W W N k Y n c v T E J B a k E z e l d 4 N 0 d u O E R E O U c 0 d T l k Q m t 5 M G 8 0 U z V s O W J G S i 8 5 d G 5 O Y 0 R P K 0 5 0 e W h m c 3 B r Y V Z L Z F h C V z Z 5 N U 5 w R l h 1 T D R w N z l J d l l K U W F S M 2 p I a m Z D V 3 B m c k N o c 2 t 3 Q U t O Q W p 6 a 1 h T c 1 M 5 a T l E a F B V N H J H Z D F J V E p o R X p 1 M V p a b U 9 U c H N O V W d o S F Z C d i 9 v d E 5 j K 3 N Y T k V a R k V m c U t 2 W F F k e T h 5 R j d C M 2 I r c 0 J a M l I w R l Q w T 1 c z S T F W d E Q y L 1 Y 4 T 0 R x V n h B R X Y 3 N l I x W W 9 r Y z Y 0 N m N K V V p N d E d p Z W Y 0 Q n R D Q 3 B h M F p k Z D d N d C t n R j F F S m t X b l J O O D J 1 T n h m Y U o 1 c 0 R X M W 5 3 T D R M c k t S c X l s W D F N Y k x s R W h O Y n B H d k N s W E 8 0 T H N y U D A w W U R l a W l U R k o r V U V o Q 2 5 a M G x B c 3 J 1 V 0 k v d n Z 3 a E F I K 1 F B R W l U a X o v O V R z b H g v K z h h L 1 h S K z Z L T 2 p v R k x X a T N s W D l U K 3 h H a F V I Z W 9 o d U 9 m W D R y L 0 k v O E p 5 Q j Z J S m h Q c y 9 W T i t V O V g 3 c k V P Z 2 o x c H d i O W w z N U 1 O Z D R X a T V J c 3 F L U E Z H a W F 4 b k c v V j N H U H l u M 1 Z 5 b k V J c E R 3 Z 1 h h M W h x Z U R Z d n V 5 W m 5 2 Y 3 h H S 1 E v d m F k a D d q Z 2 J G N 1 Y w T j c 2 S 1 d K S V V 1 b E t s R V d C W m V L b m 1 W c m 5 X c n N Z c m k 2 b T h X c E h M Z G F x L 3 V n O D Z q M m x x N z d H M F d r b 1 E 2 L y 9 Y Q 3 l X L 1 J R a 3 Y r d G F x b 3 N p a D Z i S 3 d F V z Z h a k N J O W R y O X V u N z B O M j F G Y 0 V 1 U U J S Y T N Q U y t o N H l v e V d M T 2 J l O T d 6 S 2 Z 6 a j Z Q M k s x b G Z X Q V E r M m N 1 c 3 E 1 V H J W V y 9 q T E l p b G 9 t e i 9 F Y l h 2 S 0 R l V j B h M W p x e m N n O C t 4 d 1 B O b l V U U k R P Z H Z t U E d 1 b W M 1 T H Z u N m w 3 c z J m Q 1 h 1 T X V s T m U z R U Z v Y n g 3 U X V y T m Z W S 0 d n M 2 4 0 c 2 p R Z 1 h U d 0 E 2 N 2 5 Y a D J X Z y t 5 V 0 F p V U U z T 0 N x Y m 9 i e F l J Z F d z V U V N S T A 2 N T R j V G l q W E p R U W E 2 M U 9 B L z R i e k d I Y 3 d v K 0 N w M U 9 W N z l D a U 0 5 S F E r c F l 2 W G J q e H F Z e m 0 x S y t V Z m x w U X F s Q U l X a 2 Z n N V N I M U F N b D l M U l h u R D R m K 0 V Y Q 2 h 6 S U 5 Z R 0 U 5 c G M z e j Z T b 0 R D c y 8 4 a l N O T D l i W D d Q S 3 B u b k I x V j d u W l k z c 0 9 a U V p V c 1 V m c i 9 Z Q i 9 j M V N 4 Y 0 k 2 c z d 2 a n h y T X N S b 3 h l R z N p N T B 5 V n Z h c j d E M k 9 K b E p 1 N U x R K 3 d E b V V B S V d 0 a D h B b G l W V 1 N S V l R p a D d i N U V R b G k v b E l X R E p R b 0 t p U X B l d 3 J R d z Z n S W h n W H d Q U G t x S E l D b l V B N E V U N X N 4 T T l L T 2 p M U 1 B J d l Q 0 d 0 s 2 U E x r Q X F G K 2 Z n V E x q W k 9 v T 3 c 3 Y k h t d 3 Z Z Y y t X S m R l T U N 6 Z z R 6 R 2 4 2 O W M x Y 2 t h c 1 o v W H h X c z h S N E t x Z j d L a k 4 3 T m F M b m 1 u M 0 k y b z V L Z W 0 4 S V A y N D J J Y k x h d E V n d 2 x S c F V q Z l V n b j R j O G J o e U l H W U x G U H Z W d z F r W E V q a U U 5 S l J F M i t B U G U 2 W k l J T V M 0 Q 2 F p S n p E Z U V C T z k v c U d n d n F D M C 9 X U 2 t q Z U N E Y 3 h w b l R 5 L 1 l N O G 8 5 e m l 5 a E p F Q z Y w Q 0 h U U W R T S X Z w c z I 3 O W g w c z d C b X B h Q m N U U G R u S W 1 k T l I x a G x t c H l E N V h S M k F L U 1 d M K 3 V S Y W R T b G U 5 b n h V T 2 Q 3 T U k 4 c D B L V k I 2 N V h U O G E 3 c D R R V T Z Y W l h W N H c 1 Z H Q 3 c V h U Q l N 2 d i 9 w U j Z w V G t P c V h h c m l u Z 3 B 5 a 3 Z m b W w v U 0 k x M W N X c U N 4 Q k F t U W 8 y Z W 9 5 K 0 h X c F Q 0 T 1 N 5 T V p u S n h I R U J M e n M 0 N D Z x a 2 J r U U R j L z R T U z Q 2 b T g 1 d l Z y W n J P Q 2 p s V 3 p l d 0 l S Y m p B Q W x r e G 5 C T 2 9 3 e S t h O D c w e n R P c 0 1 j W D N Z d V d F W j Y 3 a k 5 t b F g z d C s z U E Z E S 0 h h U j F w N 2 F j M 2 R u U n B y d 1 p 4 c j d G d G R 6 N U x Y b l h K N G R B T E 9 I e k l 1 Z W Q 0 d W F x Z m J q R X F y R H V k d 2 t H K 3 o 5 b H Z q U F R p U m h Y d k 1 u N U x W W l R R V m 1 G d V l Z Z U x Z d y 9 i O G x X b D l X Y T d K N l R 1 N W M 4 b W F H W W V 1 a l F 5 d l l v T 3 Z k e j Z m Y S t 0 M V l M b V B z a n d Q U n c z d U x U Y n l X d D B 5 U n h s Z 3 J u R H V a W E t m b k p V W G x i c 0 p j d z J S U F d H a T Z j S X N K T F h a c U h D O E h 5 d m l L W G V 4 Y k V Z L 2 R N a z l i R G J F V U h 5 c l d P Q n B l a z c 3 V j M r c E d M c H A 0 b l h 3 V l h 1 S X R s R 0 d M U H J P W l p B N k V D Y T J Y S 0 I y Z m V u Z G U 3 b l Y 1 c X F R b T N z Q z h 2 Z 1 R Z d m R C T 1 c y a 1 R y T z V 6 b V U 4 M X N a c 1 F 1 T 2 I 3 V W R R c E p 6 K 0 d q W G 1 M Q 1 R n e W 8 1 O H N Z c E Z U b n o 3 b z d a U 3 Q v Q W V L S F h 2 R 3 h 4 d W Q w N j c y S 1 J v K 0 p P b V p Q c 3 U 4 d G N 3 R T F w U z l C Y y 9 T e n V O U m Z 3 d 1 h 6 M y t R R V g w Q z N F V k F R Z H R N S l d q c F B 5 S 1 J x a k 5 z d H Z Q c U x 6 N k g y Y 0 R L d k 1 w V m h W S U Q x c G t J c W d 5 T T N q O W M 0 N G Z L a z N y U W 9 n W E U z d k l k e G d F T E F v T E Z z O H o w V T d M e m N 5 V H Y x U W 9 3 N 2 o 1 a k d R V m s 3 e H d o d l p N e F I z Z W I 3 a l l 4 b G x W R T V W N U N H S X B R O G 1 C e H R v Y U t t R C s 0 N 3 I 5 V U 5 T M 2 N Y e n N L e m l p Z j Y y O G J T W m x P Z G 9 W b k F 2 c F d O Q n o 0 N 2 h s N j B j R 2 8 y Q 2 c r O G d P U 0 s r L 2 1 v S 1 d W Y j V I T n F 3 Y X d q d n k v R n J E W D B h W j J 1 c W p D d W t D a H h R Q 1 d s V 3 R F b 2 E 3 S F p i O E s y b F Y 4 b m Q 0 L 0 g w T W J 1 Y X B i a 3 F V c F Z r b G V U W V Z 3 T U g x S H V I U W V S N X U x e l o 2 c H I 1 V 3 k 1 M W F s c V Z U b 0 4 w R z F 2 U m 8 v e E t Q Y X R E N C t 3 a S 8 2 R 1 I x Q U N Y T k l 0 d W x K W T F l N X N 4 e S t G S E g x c X p O U m t S S C t h S 2 V J b V F Q N E t C S F N y T E h t M 0 5 y Z U 5 z Q 2 V Z Z m d i Y 1 h K b k R y d G o w N k 1 H Q V R S T H h H L 2 F j c 2 Z q e E l 0 b 2 t Q Z G x H K z J q a X p j Y l F t N n k 1 O G 1 j T m Z k V 2 d U O D N k S 2 R 6 M 3 M 4 a 1 d X R 0 p S d 2 p q b W N h S U J B U y t 0 M E l j L 0 p C d X l r O D N 0 M W J D Q m h V V U V F Z F c 4 K z R F L 1 V z K 2 F N d j l V M 3 l s T l A 4 R X k z e C t 6 c 0 t 2 Y k 5 z a F F o M 1 p z b j J I c E h w Z m d v T H V D T W d X Q 3 B Q M E d D N V V h T H R h W E d F N l J a R F l k L 3 I x N y t x N G w 1 T 1 Z m T G F 2 c W 1 4 O F F U d k N u d C 9 l O F V a L 0 V i U H l k W G 5 F R l F w b E Z S d E d F Q 2 5 o e V J i N G x i b V N X T k l l Y V F u U U t O d z Z j O S t 5 d F p F c n Z o S k x h T E g 4 M H J 5 T X V H Q n F H S T d w Y T J 3 S V I 0 S 1 Z C S 1 R F V G 1 K R V d n S U x y S X l y N F I z O F E w V H d x L 0 l F R 0 1 5 T F Y 5 S E l q M n Z G M G 4 2 S 3 h 1 d G h n b D E z d F p h S W c w S k 5 m d E 9 n R V d T O E h 3 T 3 Q r N j F W Y U 5 6 e F Z I U m V W Y 3 V k V D d V N 0 1 P S F A 0 R U p Y L z Q 4 O W t 6 O E R Q Z H Z M U H d k e W l E N G h q Y l B J Z X l 4 R z R m V H g 4 W G 1 i V m Z l b U p 5 Y n c 1 d 2 V n N 0 Z m S m E y Z V N l Q U 9 S M C 9 E M V Z 1 a G 1 E d H d V W m 1 y S 3 p q d X d 3 K 3 F 1 Q W 9 z V F R k R 0 5 v Z D F M b 1 g y d T d P V F J T W T F 4 V D l z Z 0 R y e G R r e X l k R 2 R h T U Z I U X J J Z X N 5 a 3 V 1 d 0 9 Y V j I w U 2 R m R 0 R i b F o v Y j F W Z l d G Q l d p V U J 6 Q k M 0 Z X V 1 c E F U b k 9 H U V N 3 V H R z W H l L a G N n a 2 R s R U V J b j U 0 K 2 h 0 b k J M N 0 5 t c 3 p u S H F W W l Y 0 V G M 0 c 1 Z V c j J h N T V 4 c k p N Z H F Q a l N u U j g z a 1 V J K y 9 Q Y 0 Z T L 3 k x b 1 p m K z V m d U p K M E R w U V d w R j J L c X B I Z E J v Y T F i N k t y V m c x a 2 s x e E d H M U F 3 N z F w T W p V Y W l M b j N T T U Z n Q T F E V j B F Z T J L Z 3 V z e n N F R l V n Z U x 6 b T d O e j B Q V 0 Z l V X J r d H V R U 1 J 1 O H l j W G R 1 O U x Q U z h h d 1 l k a m 5 h N W 9 4 S X B U Y 2 x I Q U Z E Q 3 F s a 2 0 z R 3 N E T G d D e T V X Z k d O d 2 t V a E N H W G Y r T 1 o v R G M y d T h n d k 9 4 N k R T N X o r S G p p c E l U W j h T d T Z P N G 9 5 b n o x Y k h h M W N k N 2 5 o Z X p 4 T z N P L 3 V 4 W X V L e n h Z c 2 V u U V V Q b G l J d W F R c m 0 0 W m Z u M 2 p W c D Z W Z 0 Z m M X V T T E 5 5 b V l l b m J T Y 0 t J T V Z Q b 2 N h d E x Q a j J C e X k 3 O W l D Z V p L T 0 1 B V j E 4 W j J Q Y T J N T m h K a H l h R F E 3 M X l o S E F O R j F I d 0 h 0 K 3 h h a m V H Z 1 V T c D l M U D M 0 Q j J D e k 1 y K 0 N r V G 9 h d F V C S k J u b 1 Z t K 2 x v V 1 V K T 0 l x K 2 0 4 T W J x c 1 R x c n R H U 2 c 1 R H l T Q j h O Z V B 0 U 1 F Q S E 8 1 R 3 N H V G 1 o Y z c 1 e D B s c j U z U E N 2 V l E 1 S X J i U 3 E z R U t v K 0 d H a i s x S U 9 O e l l G T j N s b V U 2 U y s y a S 9 6 Z T l E Q 0 V z Q l F x d 0 V Z a D l G e j c 2 Y z V k Z k F t N F J v R V g v d E J q Q k p 1 d 1 Z K U k 9 k e j d r Z 2 h v c y 9 K Z j l 2 K 0 p Y L 1 l l W S t n S 2 5 X T W J T Z 1 V I e D V L T W Z 5 Z G 0 4 N U J t e k l o R m t M Y X h 6 S 2 Q 3 L z R H W E h r Y X B P S 1 F 3 e T g y a W s 0 b 2 t 4 L z B U b E 8 3 O D J C e X F E U z d 6 S 3 d H N n R Y N T J F b l p Y T W l o Y 2 Q 5 W E k v V 3 l L Y T F X V z d q S V N L a 2 I v S 3 J I V m p D c X B W O U 1 L b n V W Z G 0 w N z F P c U U 0 b W t T T n I 1 U V J i Z n l V R k Z Q Q T Y w R 0 0 3 T 2 x t Z j N Q V 2 V M R z F T Z T Z r U T E 3 M U d N e F p 2 U F l 1 V k p V b z Z 2 S H Z t c 0 R D a E J L d m 5 5 U 0 d V b W N q a W J P b m 5 y e U 8 x a n l s M T U 2 R W s 0 Z k s 5 Y z F Z L 0 F L M 0 5 3 d 3 R q N U R l Z j d r V V F j T G c 0 Q k p E N W d 0 Z E 8 r S l I x N V h 2 W S s v S V p U Y i t i Z k M 4 Z E s r Y 1 B I W m J q M z F S a G t C S T R s W j F z Q y 8 v c D J V d k Q y S U p N T C 9 T T j l x Z k N o b k N S O G U r d X c r Z V h O Q T B O Y 2 1 w W H V r Z V R j b 3 A v d 2 9 5 N z Z k S 1 Q z K 2 9 i b X h Z W F J O S T d 5 R 0 M 1 a k x s e m 5 k L z l y Q U w 3 e U t y Y 3 l L b F V s S 1 R L b W F o U E 5 h Z j J i a E R z M D h Q W W V 3 N W l F a D J n b F Z y T 2 9 B Z G d C T U F S b X N K b X I 2 d U 0 0 O U l E S 3 F X K z l u Y n l n c V J k Z X Z K V z B w V H h L d W F s e U 5 0 W X E v e n N B a 1 p X S n R R c n B N Q 2 9 w V D Z k O E t x M m F C a 1 V o O W g z a D N o N k F i Z U t l Y W p U b y t P T 2 8 x U 2 t X c 0 J Y b E M 3 M E x D V G x T M T Y 4 O H R 5 N X h v K z Z w a H N i e E R V e H V W U U 9 z d H J 5 N 0 x w d z d 4 Z n J m W W F y T U 0 1 e n B L V 2 h 2 T F k w N E d z W j l K d U x K M 2 Z J M j B v Z 2 h m a n B L N G d D Q k V x a 3 d q c 3 Z j b 2 1 y c m N Z O D F M Y l V L a U F y Z 0 F R Z H l 3 b E 5 z T V h O T 0 V h W l p S S 1 d o a X p n U z k v S z J G Y X c y T T d D d F d h a X I r R m g x O D N 2 U G V v R m h I R F h N W X h p Y 0 t E S l o x U 1 d a Q k 9 I e j d L S y t Z a 0 9 O a m 1 E M 0 g x b W Y 1 W E U 1 S H d l V 2 8 1 a W t i W U F 0 V 3 g r S G Z 0 d G 9 a c G Z E b W Z x U j Q 0 S T R I O X V 6 S 3 l 0 W U l E a V J z N V V j V n B i N 3 d 3 M 3 F Z b D V t W D A v W C t 4 S j F p d 3 Z L S 3 I w Z 2 c z V 0 9 r V 0 F L T X p q b W R m b 1 F R N k I 4 a k 1 m a H F k L z d 2 N H l U R k 5 w b m J s S U c 1 M n h R e E w v W j J D d X h F Y n d x R C 9 z R k Q w R k F w U 0 x v Q m d q W j l u K z R l O F N h V X F n N H o x e G J Y Z n J C b l A 3 W V Q 3 W S 9 M T 2 t G c U p M Z H R 3 N U c z R 0 5 X M V R t K y 9 Q S n p T Y 1 R s W l F M d D J m b l h 1 Z W x Z W n Y 2 U C 9 R S k 5 V b 2 w 1 S z l v e V A 3 c U Z s S T F S R k d D M m x k U l h U e k 5 j S G 5 G Z k J 0 Q 2 R 0 S V l X d n B C U G 5 H O V I y Y 3 p Y V m p z S F I v Q n J S b 1 V l U G x L T m 1 k S U 1 B Z 1 Z D N 3 p Y S 3 F K b E R y R U M y N H J u M 1 l Z O X Z p O E l C d X l F Y 1 J I W V B D U 0 1 O R T I v M G o v O H F y V D R w d F d 3 O T J M e D B J Y m Z l S 3 N i e k p 1 R H k y M 3 V U Q l R Q K 3 F u b E g 2 N G h Z W D h H c m J 2 L z c v e l N 6 e X p 1 Q U N Y d H h Z U U d T c 0 J Q e C 9 z N G V x b 2 N G c E h v N H l P O E l k M G x I Q 2 9 S c E M r N X p z R E F 0 V z Z M N E 1 C R D N C Q l p E V j g w c V B R U D l D e G p 2 c l d E e U R r N G Z 0 V 2 8 z Y S t k W X p k Y 3 Z U c U k 1 d X Q y S D A z K 1 N J U H N s R j J F O U V Z O T B U Q j l m T X U y V k 5 X N E h G S H J t N V N 3 c G J N Z k V 0 K 1 R J W k J D R D c 1 Q W h C N j V k M m x C V k x n Q l p N V E x r W U R k Z k N 2 S S t U V 3 B F N U V S W U w 3 b k V 2 b l h V Y m x F a k N P L 2 5 R V k J H U 2 N P a U J v Z j Z o c U h W Y n c 5 a D g v c V B Q Q W J P S F J p d j Y 3 K y s 4 M m R I R 2 9 x Z W c 1 S l J B R 0 h h R k k x T 2 t z S j F s T j R K b 0 V L U m N T L 1 E z Z m 8 5 T H U r b E N R a W Z k Z U h O U F I x d T B K U C t D Y T l W c H A r M n J q R 0 x N c m J R c 2 1 1 W m I 5 U 0 M 1 b H V q M F J v O T B I d V Q x a D Z U M U 5 m Z n B 0 U T J E a X l F V m h v U m Z v R V p o N i 9 R U D R p W E F M Y U x h M D d 2 c X B I W m V O N 3 V R L 0 p 3 T D F r N W 9 l O H Z R L 2 0 3 U E 1 V V 3 B 4 a X h Y e S 9 y N E t s M k 1 o Y l h G N W 1 V T H M y Z m d S Y X h V S m x h O F J K Z T B D M F l y Y m Q y S D J p O W l K T U U x N k V 0 Z X V t T k x W V F l 4 K 0 U 5 Q j J X V V h 0 c D h C S j l 1 c G Z y W k N R K 0 V v Z X F l Z 2 x w Z U t B S k F V V n N r M k N V S 2 V Y W m R q Q 3 V a O G F I S 3 R l N V J p U H J H d U 1 l L 3 h m Q 2 Z R Z X d k Y k M w e T V j d U d W V T M 3 Z n l H T k N R d 0 4 r U T J z U z B 2 U m p 3 K 2 l 2 Y 1 F O Z 3 J z Y k U 2 R X F V W D E 5 Q k V O T m N z S E d s a j Q 2 R E N a c D F y W l Z z O D B 4 b F R F M W V r T E x 5 S j R 3 U W Z s a W Z t Z k x P b z h i Y T J 1 T E h O b 1 o 3 a E t R Z y 9 W V 3 p K b E Z O Z X V s c 1 d S Z H h k L y s z R k 5 Y b m F y K y 9 F R V N U V j J Z R 0 Z t a z Z Z Q l A x Y 2 F K N X F N R 3 N Y e V p s c X B 4 d m F z c k x t Z 2 Z i U T k 0 Z G V o N X l Y d V F y V C 8 3 Z 2 V j M 3 d H M 0 p B W j d y Q j J y c 2 U w a T F Y c 2 9 X Y n I v R m t Z Y 0 l w c 2 1 0 e X J k T V Z O M G V V Q T d a c U l Q e U s x T k J B S 2 R w e W 8 3 U U h i V T B J M j Z q c S 8 3 b X R Y S G 5 i d 2 R H W E 4 3 R z A 1 U G J J V T R 4 T m 9 a L 1 N j Y 2 8 2 M 1 F K T 3 M z a F d I Y 3 h m N X Q v a T F q d m d Q V 0 k y d G U 0 W X J r d X d Z N z F n T k I 4 V F c z T U Z h c S t u T G t W d m h x Q 0 Z 2 Y 1 F 5 R G 5 U a i 9 C V l F m T H A x d 3 V C b U N F M G E x S E 1 P S H J V M D J F V T J F c T V 2 S l d G M 3 N F W V h H e n Z T N z F t Y l l 2 T z N a Z z R k V z B Z W F d 1 S W Y w U 0 V u U V k r U k o x Z 0 4 5 M W p K Y 1 R k W k h F S H p i b z Q 2 V S 9 H d D B T U 0 c 3 Y V R q Z l J G e G J z c m Z P U V R l d W 5 N c l N O M G 1 6 Y 0 E 5 O F V Y M U x 4 U D c w Z W F y S H V w c W 1 t c U I 2 e n N u c W p 5 b m p 2 U W x V Z 3 l N b V U x e D B 2 Q U s z V U d W b n M 4 c n h U e m 4 x b k 9 W N W R P V z h 6 V W x C d F Z n W j M r c 2 I 4 W n J O M n V L R G J a O D l y S W N 2 Z j V j U W V h M W d S U H p w T y 9 0 T W h i S W J y V D J B W U Z r V 3 J U V E 8 v c 1 N s e E o 3 U D F C a 0 p V S 1 k z b X d F W k l 5 d F Z G e l I r e k d n c G F y L 2 R h S D V o c F Z n N G F u N n p U T D V i L 1 J 1 W U p W W i t O V V Z V S z J m W G J 5 V D V i d W 5 V R W Z H c z h X d 2 x W W m 5 q T X E x Y k V y a m 1 Q S k F R Y 0 U 4 V m k r e n U z S z g 3 a l d H S H h x Y W V s b F V P N G l W T E V 4 M E h x M 1 F 2 b m 0 w S z U 1 a m 9 H N 3 F V U E 5 Y S l J o b E h Q e l R y T k R s U T l 4 S X N 6 Z z Q 3 a X V r V V p V K 2 8 w V m c 5 d W F 6 c n p G e j h G R T U w M z J 2 b 3 Q 2 M S 9 R c j k 5 d D F q O X B l N 3 p R Z k J s Z G U x U G l K V 0 4 y Y 0 d V R 0 p T S V R l K 1 h h U 3 Y y M n o y Z n B v d D h 5 Z k h T W T h C b S t v T E x j N m l N Z E F v U T N a V X Z t b T R m S V A 4 V U c x R 3 J j Z V F y O E d n W D R D Z V Z y b U V l S V o x Z U t X N S 9 P c W t h W V V Y M i t Y U V J p a T l X S U 1 s e C t U d E t q N 0 g y S G h C R 3 o 3 U F d q Y W V N T G h l R W F P W H l n S j N H N m 5 t M 1 J z U E s v Z 3 g 2 e T N W K 2 R w S U E 4 S j Z 0 Q 1 N 0 N 2 Z E S k F t M F M 2 V 2 Z Z V T l u M m d 0 Q 0 1 l e H V y R F N u Q j g 0 U X l Y e m t 6 Z 3 V Q R G J T O U N X R H J F R 1 U y a z J S c z I 1 R 1 B B Z 1 Z o Z k s 1 c C t N S m h t N E V W b n J E V E Y z W G p M V n h 0 V 3 R i N 2 p Z V l d R W X V G S F d t e H A v M E 5 w S W N Y R 0 x U a X N S M C 9 r a T A v W l R x R n N s W l Z N R 3 N h N X N N d 2 p C O X c z O T R 6 b G d P V 3 o 3 M 1 p B d W F 0 V T h M Z G w v d 3 B W Y 1 p w V 0 d z Z m 5 t R i s 2 O X E 3 S C 9 L S j c z W G k 5 U 2 x w T S s w b X p 0 T H V P e E w 2 U X F u L z Z s a 1 N y Y k Z B c U x S U l c 2 c z J R U H J z d 2 4 5 Z j J 1 N D M 3 c U 5 Q V n l u S l k v Q V F l N F l O V 1 g 1 O T V 4 V G l Z e m h 1 S X B v W X p l V D N x U 2 I 5 L y 9 m a F J Y c D F m M 2 5 s M j h U Q m l J d l k y T F I 4 b U t Q L 3 c r b y 9 K e H V z W F A y e W 9 P O F B T U m J 5 a D Z w W D B 5 M X F N M G w 4 d X d q L 2 V B e W Z U a F N 3 d y t F Z H p 1 R E s 4 K z F C Z T h 1 K 0 1 w N X B h c C 9 r R D F z a F g 3 R G 1 U V C t q U D V U d 0 s r R 0 t z R W F W V 3 F F a 0 t U Q S 9 J a 1 I v U l d p M k k x W T Y y a X V X S G l O S T N C Y 2 V l M l F w K 1 E v d k F B b U 9 3 N V h t S l d w b G J W Z 0 d C S l p r Z X p 4 V 1 U r U U x L N W h Z U m l S R G Z s M H N 5 U 1 J J U 1 Z x V l F 2 W m l E O E h M R T Z m R D J h S X l o c 2 J X S k h j e G p Y V V h h c E h 2 W F d G b H R V e U 5 j b n g 1 K z B T e n R p Z E d r N F Z v R D h R a D F Q c z h U V 0 l v N k M 2 Z j Y 4 U j I 2 Q 0 l 3 U 0 Q 2 S G U z e X l 6 W X d 2 S k N p a i 9 2 c H F I K 3 o 0 Y X J t T T I w R 2 R G R n U 1 S D Q 2 M V p x W m R W S 1 V v a j h Z V 1 B r M 0 1 2 b D Y r W V d o e E N B b D Z o K 0 Z P S 0 t n L 2 R u W E 9 V b F J Y N U h j Z n V W O E 9 G M W x a c G t B d X N y R D V F W S 9 o Y 1 V x K 1 I w S m l C R j l P a 2 0 2 R C 9 P W T h t M F F V U 2 h Z U H V q S z B o N T V w Z n h r b X E 2 Z j J 4 U X R E Z 2 h V U j J z c H p D Y T Z Z c 1 N 1 R H A 0 S V p t a 2 9 S V n l 5 R V U 4 Y 1 F X N X J k c m 1 y c m R G Z X l I W G 9 u S 3 l T M 0 J F d E Z k O H I r Y n Z t c 1 V h e X l Z d W d a c F h X a H N 3 a F B 5 d j V H a j N 5 M 0 s 2 c m d v b n d o V 1 h C Y 1 J t N G 9 4 R y t l Y 2 h V V U k r Q 2 g y c T d h c 0 R h V k d S T 2 8 1 M X p G a 2 V w e W J 5 R T F D e T U 3 W S t B e H Z P R E J n T D R J Z U F u e X h E b X p W b k g 5 T F c 3 S 1 F 1 c F p J Z T B q R 0 1 Y b G Z L S X d E Q z F w a V R 0 U l J a c j V X e j F M b y t U M W N B Q i 9 i T k V B K 1 l W W E Y 4 M n U w R m 9 r V n J 0 a 0 k 4 d 0 p 6 U l B T W H Z k e V p h b X N 6 T k s r S W k 2 d V k 2 S E x D b X p a b U N E W T V N e F Q x S m h S d E x t V G F 1 Y 2 J X N G d O V n p W R 1 R T a l N n M W x x U 3 h r b W R G b D d s W m N x V 0 9 G T 3 B K R U 0 r b j J 1 M V p j V H h F b j R 4 M k l O N j R i U j c v Y 0 p 1 W U 5 m a 0 Z P R T M x b z R w c W E w a E l v V W R O V G l V N U Z o e W l E Z j U 1 c z d Q c X l z V z g 3 T 3 A 4 L 3 N u R H V L T T h T Z n R t U D M v M U l W N 0 J j R 0 U z a T d m K z h N T E 9 Q T X p v R z M 0 b j g z R 0 5 C V 2 5 6 d z A 1 R H V S b G Q 4 W k 1 v N 3 J 6 U V o 5 S D l D c k x w d V J x e U 9 S W E k 5 U 2 x D S D h O R G Q 3 b X I 0 b 1 F 4 S D l j d 0 Q 4 Y 1 p J N U R K a V F t N G l C Y U N B S G 1 t S D l J c k x M S l J x d G t M K 3 I z W j Q 3 a 2 5 L O V p s a H o 4 N E V L a y t W e m R G M 1 Z P Z F k 5 c X R W U 3 Z P c m l W S E s 2 c V p D Y W F x c T R 3 Q 1 c y K 2 F W T l l t a T F 2 S X B 4 V W V M V X d L M m p M U n J u W D d N W m l E a W c x U n A 5 Q i t 1 T E 8 y M W N V V F N 0 Q 3 J 0 O W 0 r b 0 t a T H F s a H Z Z e W g 1 W V N k W V l r W S 9 i R V k y U U 5 q V n Y 2 M k I 0 T l R n Q T d R Z 1 F p S j A w Y U p G d V B z M n p W M G p t Q 2 1 O S G h B Z V B X Z 2 9 x a k N L d E p n Z m 1 B W E l R Q i 9 S V X l K O W t W T n N p R X R U T l I r Y z J Z W E 1 N M 2 0 4 T X N X M U d I S 0 x Q R n c z W V Z N a 0 d I T X B G U j N S Z k 1 V b U l z K 1 g 1 c V p M b 0 Z G R k Z N O E J 1 T 0 x F Y T Z a T n Z q N U F 5 R W 1 D R W w z M i 9 v N m d l U j g 0 Z 0 p F O X p r N U p J T 0 h L b U R I U m N 0 b k 9 D V 1 N R M E Y z c S t h a j h r b 1 V x T E x 2 M k 4 1 d U x N W W J v d W J Q b D B u M m 1 x a 1 l E U E k 2 M 0 Z n R 2 8 v N W M w V 3 Z Z R F d N N m p x M 1 l P Q z Q 2 a D Z h R 1 R H W G x X T n p X V W U 2 T H R P N 3 p Y T E h O M T c z M G V P e H h j K 2 p V L y t h c 3 V x d V V a N G I y T D B R Z k Y x M 0 d p W F V k Q l F S c m N B S G p k Z V I r Q k p Z U X V i V i s 1 T T R 4 S G J M b E d G T 1 F S N G d a T G 9 C K 0 x 6 c 2 p n Z 3 N J U T F n c V Z k R m x U U G U v b U x J T z Z r Z 0 h U c j h P T k N j T 1 J r e T F q b m U r Z U t J L 2 Z L W H p 4 b G 9 z R n l D M D Z w e T F r Z D Y v b j Y 5 V T Z v V W d h b j V I d G U w a 0 x i a D V 2 L 2 9 G e W 9 r W l A v U k V m S l V h N H d K V z Z W e k F i M k x 0 a U d u N E l t T H J 4 a G N 1 N E l m T l J T N 0 F o c V F i Z 3 R 4 d 0 h U N D g x W W R Z Q V E 1 b k J J U G 1 1 M j B Q R m R h N W d I S 0 s w M 0 1 1 N E p n T D V 3 Z X B Y T U R S V z V s e m 5 U d U J N S 0 E 5 N U Z Q L 0 V T M 3 B L T 2 t S N U 1 B T X l J Y k t i R 2 t R d V l D S n R S U X V 3 R k g z e W d H V H F y a 3 Z G b k 9 U Q z N q Q V N l T U N L b G F o T T R n M m h O Q 1 N V b W 1 u V k M 4 W G d K O E h y U 2 t L Y 3 d I b 3 E z R 0 Q v M 0 F C S V l P Z G E 2 T E h o R m 9 S a 0 R P N 2 d T V H V K O W N j O F U 0 Y 1 N D b l Z C d F Z 6 Q V d j U X Y 4 d k Q 2 a G 8 0 a W x 4 Q V U v Y k N 5 c X d 0 M 2 J I O G Y 3 M X p s a 3 J v e W Z G a m h V T D R u b l R X T l l p a 2 R u Q U J N e U J 5 N V N B Y m t 2 U z d O R G x r Y 2 9 N T E d I M W d Z Y 3 B o c 2 t I d l N w T l Y v d U g r L 0 Q 5 U V N 3 R U N G Q U 1 V Q U F B Q U N B R F B r c G h a K 3 R Q M n E 1 c 0 J B Q U N i Q X d B Q U R B Q U p B Q U F B Q U F B Q U F B Q U F 0 b 0 V B Q U F B Q V p H O W p k V z F s Y m 5 R d W V H M X N W V l F G Q U F k b m k y c G 5 V R X N C Q W h R R E Z B Q U F B Q W d B e j V L W V d Z d j k x a E Q 2 R W d B Q W 9 j Z 0 F B Q T h B Q 1 F B Q U F B Q U F B Q U F B Q U x h Q n h R R U F B S E J o W j J W e k w z Q m h a M l V 4 T G 5 o d G J G V l V C U U F I W j R 0 c V o x Q k x B U U l V Q X h R Q U F B Q U l B T S t T b U Z s S G 0 1 V X R P b V l B Q U R 6 a 0 J 3 Q V B B Q W t B Q U F B Q U F B Q U F B Q U M y Z 2 V 3 V U F B Q n d Z V 2 R s Y 3 k 5 d 1 l X Z G x N a T U 0 Y l d 4 V l Z B V U F C M m V M Y W 1 k U V N 3 R U N G Q U 1 V Q U F B Q U N B R F B r c G h a S l B E Y i t E b 0 F B Q U E 2 Q U F B Q U R n Q U p B Q U F B Q U F B Q U F B Q U F 0 b 0 Z U Z X d B Q W N t V n N j e T l m Y 2 1 W c 2 N 5 N T R i V 3 h W V k F V Q U I y Z U x h b W R R U 3 d F Q 0 Z B T V V B Q U F B Q 0 F E U G t w a F p K U E R i K 0 R v Q U F B Q T Z B Q U F B R X d B S k F B Q U F B Q U F B Q U F B Q X R v R z V l d 0 F B Y 2 1 W c 2 N 5 O X d Z V 2 R s T V Y 5 e V p X e H p M b m h 0 Y k Z W V U J R Q U h a N H R x W j F C T E F R S V V B e F F B Q U F B S U F N K 1 N t R m t r O E 5 2 N E 9 n Q U F B R G 9 B Q U F B V E F B a 0 F B Q U F B Q U F B Q U F B Q z J n U 1 I 4 Q U F C e V p X e H p M M 0 J o W j J V e V g z S m x i S E 1 1 Z U c x c 1 Z W U U Z B Q W R u a T J w b l V F c 0 J B a F F E R k F B Q U F B Z 0 F 6 N U t Z V 2 J 6 b n g 3 S G Z B U U F B S 1 F V Q U F B a 0 F D U U F B Q U F B Q U F B Q U F B T G F C a j N 3 Q U F I U m 9 a V z F s T G 5 o d G J G V l V C U U F I W j R 0 c V o x Q k x B U U l V Q X h R Q U F B Q U l B T S t T b U Z t Y 1 Q 2 d D l B R 2 9 B Q U 4 1 c k F B Q U 9 B Q W t B Q U F B Q U F B Q U F B Q U M y Z 1 p W K 0 F B Q j B h S F Z 0 W W 0 1 a G F X d 3 V h b k J s W j F W V U J R Q U h a N H R x W j F C T E J R W U F B Q U F B Q 0 F B S U F D M E N B Q U R C N k F B Q U F B Q T 0 i L A o J I k Z p b G V O Y W 1 l I i A 6 I C I x N + S 4 l u e 6 q u e a h O e + j u W b v e W O h u W P s u a X t u m X t O e 6 v y 0 x N j I x N y 5 l Z G R 4 I g p 9 C g = = " / > < / e x t o b j > < / e x t o b j s > < / s : c u s t o m D a t a > 
</file>

<file path=customXml/item4.xml>��< ? x m l   v e r s i o n = " 1 . 0 "   s t a n d a l o n e = " y e s " ? > < s : c u s t o m D a t a   x m l n s = " h t t p : / / w w w . w p s . c n / o f f i c e D o c u m e n t / 2 0 1 3 / w p s C u s t o m D a t a "   x m l n s : s = " h t t p : / / w w w . w p s . c n / o f f i c e D o c u m e n t / 2 0 1 3 / w p s C u s t o m D a t a " > < e x t o b j s > < e x t o b j   n a m e = " F 3 6 0 B E 8 B - 6 6 8 6 - 4 F 3 D - A E A F - 5 0 1 F E 7 3 E 4 0 5 8 - 1 " > < e x t o b j d a t a   t y p e = " F 3 6 0 B E 8 B - 6 6 8 6 - 4 F 3 D - A E A F - 5 0 1 F E 7 3 E 4 0 5 8 "   d a t a = " e w o J I k Z p b G V D b 2 5 0 Z W 5 0 I i A 6 I C J V R X N E Q k J R Q U F B Q U l B T S t T b U Z u N j A v Y X J t d 0 V B Q U p z R E F B Q U 1 B Q U F B W k c 5 a m R X M W x i b l F 1 Z U c x c 2 h a U E 5 i c U 1 3 R k l Y M 0 k v V W R M T y t k M m d a S 0 d v V 3 B F a 2 p h U 3 V t U H l y U m R J N 2 d R S z J C W H h u U 2 F 0 e C t i c V p L V 0 p E T X N M S E c r N D N Q d G E z d D Y 5 Z E h V N k I x M E s 1 U 0 1 N Q n R S a k V E b X F o Q 3 l p b k J u U 2 p M R 1 Z 6 L 1 B m a 3 d U b F h j T l N J T m V k b D Q r b 3 F N T G p C N 1 N D T D h L a V p H M V h I Z W l p U E J s R 0 l h T X o r Y 2 s 4 Z m 1 D K 0 p S N V p E e j J Z c 0 t X R n o 0 T j J I S k d B N H B 0 S 0 x L Z k M 0 N l Z M R V g x S 2 Z S a X F 1 c k 8 y Q 3 J v S m N J Q l p m a D h B T y t 5 Z H V N W S 9 V N m U z N H J N d 0 d O V 3 d Y M 1 d n R E 1 z W j Z 0 M E 1 a a S t W c i t 2 d F N q K 2 d a K z Z H c l R q d j U 2 Z W o 4 M j J 1 N F J h U 0 R o d G N X d V l h O G c y e H k w U H V w c D F S c T J 5 c m V y T W N V d l Q v T i t 4 V X Z r b S 9 0 d W x R M 3 h i U 2 F V a G d U S 1 d K a l h i K 3 N S c W Q 3 Y W x r d V p F V H h Z M T V F Y U x Q S 3 R q c m R w M m w 3 W n Y v L 1 I 4 Z U k 3 V D F O a U x K T 3 A y W j V u b F J y e j N w M 0 1 y Q y 9 n W U J E a T l k U n J m Y T h t Y k d D a H B y Z 0 h r c X l q T T J o R 1 B o Z 2 Z 3 Q m t T M T d u Z k N M d m 5 Y Q W 5 W b V N x V W J S d 3 B v T j N z U z I 0 T X l V Q 1 I y N k 1 0 U l R n a 0 5 D U T h S Q 3 l h K 0 4 v R 0 N n V m Y x b D J Q Z G l h M 1 l r e n Y 3 Y U V y e E x j W W 5 q Q l B 1 S X p h Z W N E N 3 g y S U Y 1 a 0 5 O M 3 N Y O W 0 5 d W N Q V U V z R E J C U U F B Q U F J Q U 0 r U 2 1 G b U w v Z F l R K 2 h J Q U F L S E l B Q U F Q Q U F B Q W N H R m 5 a W E 1 2 Y 0 d G b l p U R X V l R z F z N 1 Y x Y m J 5 U E p k W D R Q a 1 A 5 Q T B F Q X d z e X V S Z l N j W l N Y R W 9 V Z F R J S G x K Y 2 t k S k l l U W x h W W t 0 c W k r e W 1 t O D N 4 e U U 5 c i t N M U d n Q U E y c 0 M 5 Z U p B R V M y R z k 1 M l N R S T R p R C 9 4 Z k R l L 2 t Y c T F 0 V z N x d X B 1 V X R S b D F G b 3 N o b D N u V k 5 X c D I 2 b n Z u R l B k d G Y z R E Q 5 T k o 1 Y j N s e l c z W D J h b k t O Y W x h c 1 p 4 T G Q y d z c x e n Z W a z F G M 3 M x b j k 0 Z C 8 4 N V Y 5 c 0 Q 4 e H J x M 0 x Z Q V N 3 U 1 l C b m R 6 Y X l k S 2 t 5 c l Z 2 c m 0 x R H J C R D V z e W Z n e W Y v c z U x c H l C U H R Y T G k y U D V P Z F R x d F Z n Y W V O V E J u b H J k V E J R e W c 2 Q X I 0 U T h V U F B I Y z J K d 2 t v O F o w O T l t O H F w e U M v T E 9 2 V m V w V D B 4 c k t 2 Y j N 4 S W F 6 Y W F j U k t z a W V a V V d u c E 5 r d E 1 N W V g 1 R l Z X c X F w T V Z a b 0 R p N 2 5 t W G V D a 1 N n U E F K W k J x N 2 5 l N m F O a U 4 z M j I r R i t u T n h l K 0 8 3 U S 9 y a 0 Z 5 Y V B q a z M x T 0 J X K 3 R L M V N D e E t H U D N K b U l m Q n l J S j N N W W R s M 2 Z k N m N N a n V H b D U w N G 1 a N m p 3 b W k 2 M V d O U n p U R F V r W G R I V U 9 N T 0 J a N D k z c l d 2 Y k 9 X T 0 l S N G 5 u R E 9 L U m Q 5 M n h Q Z X Z T Q j d N e U x 0 Z D J Q V G x W d H Q r Y W Q r N 0 N q M m I v M F d J N j Y 3 b G p p O U V r U 0 J y N m R 4 T 0 x V U 3 V p a 2 V F d z R x V C t Z b n J 4 M W 5 w d l R S a l p w d E 9 l K 1 J Q W F E 1 T X B U Y k l k V E p M V F R U e T F 2 S T Q 5 e D B O a n B L a H Y z Q X h x Z X o 1 S G t 5 N n h N b W J E U 3 h N M 1 Q 1 Z V N K T E Q y T G t H W n B G Z W x X b 2 9 C M U V o N 1 R v c D B l c X l Q W W Y x Z D I 1 c U 1 J Z m Z F d k t z T W I 5 e W Z E V z V j M 3 c x b W V h V 1 A 1 a l Y 5 U k 1 T Q k 8 0 Z U Z W d E N h Q W 8 w Q 2 5 W W E J h d 2 Q w d D B T W T N 0 c U 9 G V E N P c k E 4 K z Z D U G Z C Z z B L a W t w M E F 4 S U Q x V T l X R U 5 a U m d S c j Y r d m U v K 2 Z v Z i 8 0 S H F L U G h Q d G R L Z G 1 O Z T R m T n V m V 0 l 5 Q 1 V l R 2 4 1 b V N C d W d I b 3 J w M 3 F j S F F j N n l y R T B u V W R 2 O U k x c C 9 i a 2 J x Z m F z O E Z 5 b U x 0 Z 3 B a N m J v R l h W Q 3 U 0 Q U 1 P e V Z Q W G Z p Q W 5 Y M 0 F 3 M z l 4 Y n U 4 S G p R a V Y 4 T V U y c k I v L 2 V x N 2 Y v a 3 R i U m h x e W J O d W 1 S R z A 3 U H R m L 3 V I N 0 w v N U F X O W F 4 W n F i b l R 5 M 0 h m N G J O S T d N Z n R x O F J 0 R z k v Y X R v V D J q e n k 5 S n h i M X F S e j h y L y s 3 Y y 8 v K z d 0 d m Y v c 2 Y z L z M 3 b D d T Q j c 4 Q 3 F k c D c 2 M U F 3 V G l F W k x L c m 8 1 M V l S Z G V 6 T H B 1 d D d V O U F r S U d y b 1 R l e H h U U z Z o b T J J Z 2 Z Y S k c v a U N J T j h 3 Z E p 1 d 2 R k e j U y T 2 J x e H B V d X N P U E 5 2 e G g 1 Y S 9 t R l c 2 T n R p a W h 6 Z V c 1 Z E 8 r S j l C S 0 N q V 3 F J a 2 M w c X R K c V J G R V h 4 Q k E 5 M H d Q N 0 x l N G V C Q X F p Q 1 F C R V J C O H h K b 2 l r V U t u Q V Z n R G d Z c l R C S 0 l W T W d s M 3 o 4 d m J h Y 3 h m T 2 1 L c m l R K 2 U 5 U G J j d n d s R 3 Z 2 S F V 2 Y j R Q R m p 4 b 1 p Q T F R C a n Y 4 K z V B c 0 x D e G l H a m p s a l l h V 2 9 D T 2 c z Q k o 5 R V k v T H F E L 1 l t b G d E N E t W b y 8 0 V 1 l J Z 0 h i S H N F d T I 4 V k R D e X F W Z 2 F R e X R 5 V l h I d W d K N 2 0 v e j N h b X l 5 S U d Z N l l 4 S U F D a E g z c j Y 0 Q U V H T G d E a 1 N G Z X l T U H R 1 Y z Z E c 2 l L a T l i M W l N Q 0 l I R H o x Z X F I R U t 1 a T J Z O U 4 y T H V B a X A r T H Z M d V p B O V B s Y 0 l M b l d F S X F 1 e W d M W m 1 3 e m E 4 Q W J Z Q 0 l t Y z I z V W l h d k N N b W N n N m h M L 0 p u R 3 U y Z E R E S W N G R G d C S X l W N 1 p u T y 9 B c X N 2 N l J h a V F Q O V N o Z W J N R F d V b k Z a Q 2 N j a F B 1 W E Z 5 b X I z d F h M T U F K N k l k R E F n K z F 2 V k d E Z G Q 4 Y 0 5 J K z d y e E N W W D h D Y 1 B k c m R p Y U V t e l c x R m N t Q z Y r Z m t B W k 0 r V W R V e G d 2 W F Z T a S t K a 2 l Q O F l T M F J i b 1 d o b G l m M m p B S H p L W T J G O H V 1 c z B R Q m F 6 L 1 V 4 O G 1 k S W R C d W I w M m s 5 V U d m b T N 1 N 1 o 4 O H R r Y V V j W F B 3 R 0 1 j U E l 3 N E R r Z X R y R T U 4 e T J N M 2 c x T l M w e l R l c U p R U E J 2 S j N 2 R F p 3 c j Y 4 N 1 p u e l c 5 a m 9 W S D h r O T V B R H p 4 e m J D T 0 l F d j N E N k 1 Y Z 3 d J V H h 3 T H h m e k 1 3 V G 8 4 Z T l 6 O U R 0 U k x o Y k N C O G J n M G R Y V k h P N F V U Q m J F R n R 1 a l R Q R G Z C Z H l a b 1 I 0 M H d M W n h i R j B C a W 5 W b F h W M n B x V z d C a l l m M V p O W V B O N m M 4 R W 9 6 T j h j W D R N b j l O a k c y V W t x Q U J 3 Y V J R N m p 1 T G J S R E h t U F p N W k Z N R D J K S m V 6 N V J w W V B w Z 2 Z q a G t v M k 9 5 S V J P M z d Y b n V 6 N E l k Q V V N V W p j M i s 3 N H p 6 T T Z P b W d v N G d z N m d Q Z 1 Z a c U V 0 Z T V I Y k t O M V R P L 3 M 4 Q 0 V I Z 0 5 S b 0 Q z S V h O Z D F U Z 0 Z n e k 1 L b E V M U D V M W G R x K 1 o 1 d H p a T k Z F Y 2 9 k U z R 5 K 2 l 4 c k o x Q z J F Q W J a U n d M Q T N j Z W Z X V 0 R E a X d G d 0 Z z R l p Z Q m R 6 N E J T W D A z U G Z X e U 9 W T m R v N W 1 w S F N H Z H F T M E 9 y Z G 9 O Q U V 5 S 3 N Y Y j J U R U N Z a 3 c 5 b j A 4 R 2 J r M X J r Q U Z 0 c V p R N 3 Z k Z m N n M F J a U S 9 F R V J D Z z B F d H Q x e G d L a W l l R j Z J e X V U a F o 4 T 0 F N N m R F Z n l r Y V F y R l Q w c k V 5 U U J B N H E 3 c E J h a V F Q a G N E V 0 h w V H F q V 2 J h W l V X Q V Z W Y X E 2 W X p 0 d U 0 4 S 0 1 w U W p K c X V O O W t j c U d Q M W x s e H J N S X F Q N E N P b E p k V l F I K 1 J H U 0 l v R 3 k z d 3 d q S F J x Z X J i c C t D a z F T d E l E c T Z O a i t n R W t a b 0 l G Y W 0 1 c n V 0 N X E x U W l T O W R 4 W m J T R F h F S k d o O U V r Z D R x c j N 3 N n F W c k t v T n c w Q V Y 5 O X B u c j N E b E N x N T h J e V l L Q T l M b W s 2 V 3 o 4 T E F r c W x p U 1 p x M W h 0 R 1 F z Q z V x d D l W Z W d v Q n B x e W l i O G h m c H p h V E c 2 V X g r T G 9 Z b k Z 1 Q U 4 v b T c z Z T V u Z 2 N H U T Z O R E F m W E x a S l B o c U Y x M 1 o 2 N k N 5 S 0 l M a G F F T V l Q e j F Y S X l H O V B S T j h S M X l L a U 5 3 L z F S L z Z T M 3 U z L z g 2 c T k r d W 5 E O U x W V 1 d H O D M 5 Z G d z L 2 J h Q y t 0 N j c 3 a S t t R z l Q c F R 3 T n d s Z k l T Q W 1 w V G l Y W H F n Y 1 B i Q W J T Y 1 V Y N l V U V j k 3 b 3 R F Z j d l N z N P S 3 p w V G t D e W R 4 Z E Q z T m l y a F J K S m Z M e T N Z b 2 Z N K 2 N M b m x r T 3 J 0 M G R H U F R 3 W m t S Y W 1 4 R m F Y V 0 1 E W m J R W k s 1 V H h a V l N 5 e E x 2 N G V F T 2 V 4 M z l z O V E x N E J H Y k 9 D e D Z w O T N 0 L 3 F m Y m Z W N 1 c v M T N X L z B P V G 5 5 O T Z o U k h I V T Z V S H R 0 R W 9 y S j E r T E o x e n J j N m 4 y M T F l b H V k Z D F 1 Z C t 4 T H R q V D I y a m 9 s b 0 d R c F p R b l h 0 S G g y O X p W V V p U W X Y 1 N W Z Z R 3 J z M 1 l K S E J 5 R U t q M V p l c W 9 3 M E N B M 1 d r Q 3 p N T E R L O X Q x W E Z O R y 9 R c D E x R 1 h X S D B D S E x D e T V v a 1 J x c 0 Y z Y 3 Q w U U k x N G h 3 W l U 0 Q n R X Q W p X V z N J b G h F b l N J c E 5 0 R F p 5 d U t R b U d r Z 2 1 J c m R s R V F 4 c F I r S z h j R U Y y a n F B Z W x T V k p T a X N v b E t G b k 9 R d k l Q c l Q 4 U 2 9 o S 0 9 Z c 1 R k K 0 N O Z F h t T F R V Q k 9 q M 1 R z d V h r e E V i S l F S e k p 2 Z G 9 H R 0 N Q c E F F Z U d o W k I v M G o w Y W 5 r V j B P c V k 1 Q U R R b j d C S E p X a m h j V H k 4 U E t y W H Y 2 a W h a Q W x C d X l k U k V M M l R U e F A y S E 9 M S D M z Y U Y y S 2 5 o T l R M W W R 6 V D B r Y z N V a T U 3 d U M y Q 0 F Q T m F j Y 0 V w T V Q x S T Q z Q k R t U m 9 K R j F Z R T l C S n Z 1 b j V G W V I 1 V 2 E w a 3 p y N E V 1 Q k 4 x Y m d x W k w 5 Z D d V S H B 1 a T V S M G l 4 V G F v b j F u d k t i M l F M a S 9 o d F p R Y l U w a n l R T 1 Z 0 d W J R O F M z d n Z U b k p h T T I 1 W l h w Y m 5 5 M 0 F X R n J l V n M 5 M S 9 K d X R k N V o x d T l V e D c z S T J E M l V T O D Y 3 V 1 R D M 2 R U S T A y R X c 1 W U J U Y 2 5 4 N 2 h 0 a F l P M z F h d V A 2 e W h 0 W E 8 v a E g 3 M W V y e k x l d 0 Q 4 S n N Y T H o x O U 5 w c G Q y c k Q z c V V M N W 9 X L 1 F s L z U r e X p 2 S E 9 v Y U 1 m a G h O U 3 l Y c 0 Z Q b j R y M V V 0 Y W 9 O M X Z U R 3 J J S m h p Y 0 1 r S 0 h S Z 3 Q 1 V U M r a 2 k 0 b C 9 Y c n B y e X h a a l J q d E s 1 W F V r N X Q 3 b G R u K z U r M 0 s y S j d 1 Y z c w M k F s c V N G N F F r N X p Y c E J U M D F U c X B F d l B Y W j R m R G h G V H Z y Z 1 F C S E x p U F F u Z l h N a l B H V D J C c n c 3 U k Q w U 3 V O b z R N Q j N 4 b k c y O E 9 G W F h w U l h M b G R 1 d W h Q Q U x Y S H F W e m p S S 3 V 6 e F R D b E J S N 1 h 2 V 0 Y 2 O D J 0 d 2 h E N 1 B h b 3 g z R F N 1 S 3 N N O U x W S m 5 s Q 0 5 M c F Z I R 0 x M V k d H Y k 5 W R z J J d H B 0 N V F s a U l x T H V 5 Q 2 5 H b 0 9 a V m h P M W F H c 1 B I V V h J W E t I S 2 t Q d E l a N E 0 x W W V y R V J U R V U 0 R 0 l 4 b z B k U n F t c y t D R 2 l a O F V R Q 1 p N N G p v a V l z b U t K c E N S e F B E R m d F c 1 l V R V p N d 3 J v Z z R N c U p K a U V j U V V V S j B m b 3 d S a 1 l Y a H J G Q 0 l 2 T T Z R L 0 d L S j Q y a H J G U 3 Z U T 1 h M U F V 1 W V p 3 Y W N v M D F M R H g 0 e F h 4 Z 2 d K e k I 2 T F c 2 S V V Q a X p T V m 9 a R m N M T F F R M V h 3 b E Z w d E p P T 2 p Z Q n p u U 3 d p U F p C c E d N e j N M O G N t U n N F O E N O O H l o T T d Z K z d P e E l H d 0 N O Z 1 A 5 b H h r R X R W R 0 J 1 L 0 N T a H l s R F p L T H h B c W c z R F Z a O U V V b U F r V E F 5 d D h B e E x p c C t K c m d v R E t 3 R k 1 1 b j h Z e F l t V 1 J t b E I 4 R U F j T U N V N U d F S F R J U G l U N 1 A 2 T l N B S U t t b X p R V 2 N B W m V V N G 9 n U 0 V z a l h N d 1 B Z c H h X U l Z K M F R a b G V W U E N z Y U Z S O S t p N E I w U S t p d 3 J j b m Z v N F V J W E R u R U p i U E w r V U J 3 d D d M Q W k v e H N V T U F u L z N W V G 5 x Y U V I V U 5 W N D d Y a 3 Z E T i s z Q l B v N E p 2 Z D Z V d C 8 0 M k 9 x U k I r T F N J V 0 1 6 W U R D S X d I S m N v S F R w a T Z m b F h L Z W J H c G Z v R E h V Z U 9 6 a T d r N E d V R j l G a n U w Z E t H N E R H V 0 5 z U k h i R V B B c l p 5 N U M 2 Q 1 Q 2 T E U z e D B i Z z E v N E g z M 0 x H V 0 J S Z D V p c 1 F F Y W l n V E V s d 0 F a V H Y 2 T j F o W i 9 R b U F C a n M v W U R t a j d 5 e D J x Q U Z 2 T m s v U E h n e k N r c l l 5 Q U Z W Y U h r W k N J U H l I U l R h N D J Q W k F o Y 0 s z a U p 4 Q X o 1 T m 4 3 e U s 1 V X V B Q 3 R q T 2 F L U G c y Z l k 4 Q l d S Q V U 4 U T U r d U R q V j V y U y t 5 T k d m a 2 p s K z U 1 N E s w U k Z j Y k Z I V 0 J s b 3 h l N 0 V 2 Y n l 0 b k x Z b j l y V 3 p V O T J 6 W U Z B Q 3 Y r V 0 l w e X R X d 3 J L a H d p a 3 l N a S 9 n e V d j d 1 g 3 a G 5 x R k h C e T Y 5 b G 5 Q M 0 c 5 T X h M Z U 1 y O T h B e H Z O Z 1 Z l c m V K c m J W b y s y S 0 h N Y T g r Y z N R V G x E M m R R U 1 p B W G w w a F g 4 S F V i S 2 d P L 2 h U U k g 3 e k N o Q 0 1 n e G Z z V k p R M j h 0 b 1 g v e D Y w c V p K Y 0 c r R n R B U n o y e F d H V 0 J S O T g 0 R V I r a G p l Z n h a d 0 J 4 T 3 B P M j Z 6 e m 9 o S D h 0 W G 4 0 b F l 3 T F R p e T R 1 S m F F b 3 h k U 1 F q S z A 3 a 2 5 i M W U y Y k 1 p O U l j V T h x e U l u U 1 l Q N j F r c H B 2 W W V 4 d E d 5 a E V 6 W U x s M 0 5 k Y k J H c T c y N W V p e G p C Y U 8 5 V W R N V W h 0 b T d Q c X R k V V p 1 M V p 0 T W 9 i W G R D Z X d U Y j N T Q X c 2 b m x Z N 3 N x b U p K Z V d P N 2 Q y d W J U Y 1 M 4 d T l 0 T n h M e T c y M D N F T y t W U z E z V 2 F H d z Z C b l k 3 b l N I T E c z M z B u W m Z 4 W G F I R T Z t M D N h T k 1 w Z T J P N k k 5 b X V 4 U H o 5 T 2 t h N z Q 4 Y W N Y O X c 0 M T J Y c F Z w R E x X M T N R b n N N M j E x L 0 5 s R j N I Z X d t c G U w d T d L V F N k a T l 0 O T l K M k w y M z M w b l l Q K 1 Y 2 U T d S N 2 R J V X Z i d m J U Z G w 3 Y m R 5 V V F x Y m Z j b 1 U y b T d J M 3 B w d S 9 P T 3 k r d k c 0 e C t Y U j M y c T N j d j d o U F J s a j l D V 1 p u L 0 R s V 1 l y N 2 U v a T l q Z j V Z b G Z F R U 1 J Z i 9 I b 0 0 y N 3 E x V n R 0 Y W J F Z W 1 C c U 0 w O F h p T X B Z b F h t b m l s a V J m a G V 6 R U h x N k 5 x d W p U d 1 N n T n Z S U U 9 2 V l J w N F V h Y l N 3 R V A w b D M 2 d 0 d u M i t P W G 1 E S H F J T X J R b l k w O U 9 Y Z X N X e k V u a H d 5 c n l u c n A 0 c V h m Q W h h Y n A 2 a U V I U j B u W E d 4 N l N Q Z 1 V 3 b T N D a 0 R Y Q k F t U k d 2 T z h U b H B S Y T l K Q n V O N 3 p 1 R y t y c m R x a H F x b D l Y W E 9 l e m 1 h e l p x d U 1 q N k 9 T S G Z p a G 1 I V W 1 u S W p 6 U k g 5 L 2 9 5 a G 9 G S U t m R k s 2 Q l F 0 V k g r N m o w a 2 1 E a G 1 m T X d L K z V w M n B h N 2 x O W j V I c W s y T D d L N k p Y e W k x a T B x Y 3 Q 4 R W F 0 b H d Q L 2 l 2 Y 3 d H Z T g v a m k x a k 1 6 V G F Q c G N I K z l H W W 1 4 R X p w b W x 4 M 0 d h V D F U N j V k S W 9 m N U V I b V B K S m R X a W V V c m 9 G d G 9 Q c F l l S z J S Q U 1 Q V m F w S V R 3 N G l K K 0 V W R 3 J J c 0 9 W S T N S Y k Z q Q V l X Z z I x W W V T e U d H T H J U W l h n Z n d J O F Z 0 Q T B V T F R R T k 1 n c W U w V 3 o 0 S D V N Z 2 l 4 e m 9 L Z 3 B F R E V E L 3 Z U N T c 3 N z d 4 Y S s r K 2 V V L y 8 v b i 9 2 d n p U N T E 5 K y s 4 Z X Z 2 d n Z x d j c v N T R q K y 8 v K 0 t y R E x 0 Q V l C T n c 3 U U c r T F p E S 2 t y W U J W c j d 1 a G 5 0 W l R Z R D V P U X d 2 K 0 x x Y l F o c D Z m V G Z l R k J j a j d 4 N n g 1 b H R u b m 9 n W U Q z M z V U Y 3 B t W W Q x L 2 M y O G 1 p O E s 0 b m l Z U 0 V w T V p k K 1 B r c 2 x S V W 8 4 V 2 0 0 a E N Y a 2 Y 2 d V p u U m 5 s N 1 V D e G 9 u Z W V L W j J D Z n V T d E p k c l J U e j l T K 0 9 X U l B 2 c 2 t G d C t y S z g w a T h K O F d k Y l d B U E V 6 b D J V c 1 M 3 N 0 Z T Y k 1 r b H Y v U 2 1 G N X Z Q Q W M 0 c n p T b D R t Q m V R b j l M Z 1 B t M m g r N 3 V K T j U 5 R 0 p 6 M T c r Q W R 4 S E l J N X J Q S 3 p n b m 1 L N G Z P d U d 0 N 2 M z V G p K M 3 p B N E I z L 0 p 2 Z 2 R a V F l 2 c l Y w T G R L U V Z Q c m V 2 Z k h 6 M D Q 5 b G F C R i 8 v O G Z P d m Y v O X J i Q W g 4 Z E N a Q W V l T m x u S l F E V y t a V j N P d E Q v N F V r e U x O c n J C b H R Q d 0 V S S G g z d 2 E r c 0 U v S E t U Z F o 5 b E J E a 2 9 5 M E w r c H N y Q T Z X R m d R a E V I S l Z v M X B j Z z E 0 S V p T Z 3 Y 0 M F V 3 b j Z Q e D d R a n h a c V V k a X Z y Q V A y N T F p Y X N V e j V G a W p O a 2 x J Q 1 M w T i 9 R e W 1 o Z n d u O U h 3 Z j Z Z O U Q v N 2 Y v O D V w c 3 Y v N m 1 F L 2 9 U a E J V U C 8 v T 3 A 3 a l p m Z E Y 1 T W h 6 K z Z 4 Y n Z q L y t D S T h O U H l I N V F i S T M y Q W d m M H p I R 0 F Q O W p 0 Y T A 1 e n J z a T N V U m d z T 2 U r Q W J E M T Q 3 S T J G M m 1 N R E F T Q U h U O H Z J Q k l I R z N 4 O G R t d X M 2 V E p k V 3 d L b n g w K 0 g 3 e U N G V z l p M l R k Z 1 B m a j N P Z U 9 0 O W h E M E 1 P U 2 4 4 S 2 F G W D U 1 S H R z Q W 5 j b F A 2 d E Q x c T k 1 V l h r Y U k z S W x V e X F n a 0 R H c 0 Z u T m p E c n B 6 R G J h e W E y a U R n L 0 5 T T 1 M 1 e H p t T 2 V m a 2 l S M X J L R 0 F I U 1 E 5 b k J v S F I 5 V D E z a 3 I 3 R E d h Y 0 h N U G l E U D N E b n d q d D J z V z R x Z 1 B P M m N 6 V V Z j W G J 1 b k V q e G d j Z z F J b F h 0 a k p z c n F J S 1 Y 2 N X l k N j J 6 W H V q S G Y y K z R D Z 1 R R R n d j Z k Q v b 2 p U a E N M T W U 2 W n p R Q y t D W U h L M E Z 6 N 2 R H W E 5 j Z V N 2 V G I w Z 2 N E d m Q 3 Z z l F N W Z T R m h Z M 1 I 4 c 2 8 4 L 0 p z S D Z k Z 1 R w a X p 4 a k x y e F R P T i 9 N e G o x V m V M Q V Z n e l Z 1 e W x L a n J Y e k V v N j N j N D J p c m d r K z Z r S U 1 I V 0 F 5 M H R E Z X h B T 3 I 5 T D N T Z H V k T F Z w Y 1 p l L 1 l q S F h p M C s 5 a l F 0 O D R y c j l 0 a W N R Z H Z 6 T k d s O H B h K z M 1 d m p P R E 4 x U U g 4 U j d 4 c m 5 R O H l H O F o 1 e X E y Z D R 6 Z 1 p 4 T E h i d 2 x o L 1 Z p Q j I v a H J k c 0 F y c U V M c S 9 F N 2 1 q d y 9 3 R W Q 5 R 0 h m V m 8 3 a E s 5 S l h 6 M U J 0 L y 9 G Z j B v c S 8 3 Y V l r e T R p L z l p U X F o V 0 h l V G d O M U 5 s S k l u b k I r c E 0 0 M l V C R l V l U k 5 B b n Z 3 U U d h c W N s U k l Q O U t 6 a j g 1 T 2 Z n O E h z O G I 1 L z A w b n g 4 Q m J 4 a 2 R C Q U p h Q T E w Z y 9 K d 3 V r R z V E O T B n T E d S N T N V Q W d O W E 5 w S 3 l z c k I y V V o 1 Y U N z b 2 h 5 V V V q b V V 5 b U Z K N W F C U z V h Q S t u S E p R N z B N N U N B d F p Y a m 5 v Q X V T Z 3 J x d 2 M x R 1 d V U T V a b E d j b W J W Z z V x c V J 4 S z V m Q 2 s z N j d K a k s v e H c y Y 2 Z h W H h O V j l Z V l h i d m 5 t R T V q R F R F Z D V s R 3 J N S 1 p q c 0 Y 3 Y k N H S T Z 6 T H h C V E 1 k b 3 h J b k x 4 M 1 F h e n l D b U E 3 d W l h R X p I M E J U e W V i Y U N V W j B n R m x 2 R 2 R j S W N a V n d u e W Z F O D R 6 c l p j e H Y z V m Z I S V R w T X N 0 a k s y O D d S a U 8 4 Y U R 4 S G F Z Y 2 I w e X R s U E d k c U x V T X J a V H h u Y k s y Q T d P V U 1 a M l N n O U 5 x c 1 F Y N T Z H a G c x a k d k a U l a R H V L b W F C b m R L Z F V E S 3 Z H R n E 0 Y 3 l 1 b 0 1 6 a E 5 F Z F F l a T N q T z Z V e X V I a l Z n N W x k Q 2 V r U G 1 K M H A v R j B v a n Z i O V l G N U R Y L z h Q M U J M Q X d R V U F B Q U F D Q U R Q a 3 B o W l I 1 d V Z M V H B t Q U F B O D V B Y 0 F E d 0 F B Q U h C a F o y V n p M M 0 J o W j J V e U x u a H R i T z I 5 U z Q 4 Y 3 l a W W 1 0 a G V n L 3 h D b 0 F i c n I 5 b V U 2 N 2 Y y N F p H b V V 5 U 1 N y c X J 1 U 2 x a Z G t Q Y W l O R U 1 3 T U Z x T X J N e U 0 3 T X B K M X F h M 1 d B Z 1 J v Q U c y a 2 h R Q U p H c T I w a 2 F D V l Z 2 b 3 J h b W p t W D h q T T N O M 0 1 J O E k 5 M 0 N 3 O D N u S H F 6 c U N a N 2 1 a a F R 6 Y z c 1 L 3 Z P N C 9 t L y 9 k d n R U Z S 9 6 W V B 3 d 0 h O M T k 4 e F h P M E Z l O X d k M 1 Y 2 S H A 0 O T l z M 1 g v M z A 3 d F d K K 3 V y Z i 9 t Z i 8 2 W C 9 5 L 0 x M L z I 2 R D M v Y m t w b 3 V S W H Z Y Z G Y 3 Z 2 Z m Z k d X Z m Z k V j c z Y j h k L 0 p U L 2 N V T H l Q O E 5 m L z h W b 2 R H d n F m T l g 3 N l c 0 N C t l Y X I y O X V 2 Z X B m a n d X W C 9 m a k Q r N X F z V C 9 K W D U 2 W j c 1 e i 8 z O D V Y a D A v M U E 4 Y 0 E 5 L 0 d W N V B Q d l Y r T n Z X U n h o b G x Y e j J 0 d n Y x d U 1 Q e n Q w O F M r M W 9 o b G h K U H A x N 1 p C L 3 d O R X F V e n k r U U x o T n d q V j V q Z W 1 T O W h P b l k w S C 9 k O F h k O F F Y Y S t u U j V X Z z h H Z m V I c n N D c j B 4 L 2 V 2 c H g r Z m Z v N E d i M G Q v b G N E K y 9 y Z G 0 1 O W V O a l R 5 d y t D a i t 3 W F U 4 U D d k N k g 3 U j Z 6 Z G x G M 0 Z E Z 2 J Q U l p E S z Z y U 2 5 4 O W 1 v O H V y b j U x Z j E 0 e H V 2 Z X Z h O T k 5 K z E 0 Z U g w M i t H M T Q 5 M n R O d i 9 6 T D l 6 V X Z m e H o v Z G o 0 Y 0 Q 2 N G 1 a b T l P Z C t q N T A 5 a 0 4 4 L 3 l I L 3 B m U j Q 2 U m E v U j h m Y i s 4 d l J 0 Z U R t c k h Z V j I 4 b l g y N E d O Y T I 2 Z D h V N m l P b F h y e D l 2 U C 9 3 d y t E e T R x Y W w y Z T N 2 U i 8 r Z l I y T z J s K 1 Z m R H U v d 1 Z u a C 9 p e j R Q e C t m Q W h Y e E 1 4 O S 9 h N 1 V j d m I w N G N I K z F M T m Z C e j N i N i 8 2 K 2 Z B N G 1 u M W x 2 c 0 F y O D V 2 R n J L S n N y b 0 J w M G M 4 Y 3 F r e j Y x Q n p i O W w 4 T k J 6 Z l h 0 d l J O L z B 2 d j d h Z l J I N W V m U n B O U n V i M T d y O T J H O W 4 r N m w 1 Z W p C L 3 V q U G Z k T m 1 V R 1 p 5 Z X J s S D Q 2 W m J s U V U r b U Y 0 T n l n T H Z o d j h i V 0 x t Y U R J M E F 5 c C 9 h b V l h W E R k Y y s 4 V 2 5 r N T l V N V d I M H I v L 3 J m L 2 V 2 L y s x L z Q w O H E r M y s r N n I y N j Z m K 1 c v L z V 3 Y 2 p P b y t X S D M 0 e i 8 z Y n g 3 Z E 5 K Z 1 Q 3 S n V 2 M 3 I 1 N 0 1 6 V l Z y c 2 l y M G Q y a z k 2 c C 9 P N 3 o 1 O H M x W E Y w U H p K V H l N e k N m N n Z t O U c 5 V l V 2 b n d D e j d M M F h v N X V S T 2 Z U K 0 R Y U C 9 U V S 8 1 M D N J U V V R U H p w K 3 k v L 3 M v L 3 g z L z R u L z Z k S D V n Y n l W N l B U S l F q K z Q v L z l i L y 9 q L y 8 5 d i 9 j a k 9 4 L 2 M 5 O G V U M j h I Z F p B K 0 h W K 3 g r T 3 o 1 W m p 1 L 2 x i W D k 0 N D R k W C 9 M W F B J M U 4 r V C 8 1 Z i 8 4 d i 8 r M y 8 v R C 8 v Z n Y v c y 8 v O F A v L 2 o v N k F m N W l 2 d X E 3 W G Q r Y T R V R n h v c z B l Z E E v K 0 p I d z F 2 T G w 1 T l J y Z j l p Z U Z L U F I y Z E R P O G 5 q c V d Y T X Q y R V A v b V k v R m Y 1 U 0 F O O W N 0 S F o 5 K y t H b z l 1 M z M w Y T N N N m V 1 c G Z q N G Q z a z d X R H l l T j k 3 T l R S M z g 5 d F B n O E h F e j M w a F l L R n d v a E p j T 1 Z H S m x s W F p 5 d 2 9 Q R i 8 y e H V X L 3 o 2 W E h T U V B X Q m t S N n F m K 2 J D U U 9 X S j c 1 V z V D b 3 p R V 0 I y d 2 U x S n N n c l A r M W U r L 2 p V Z V B k O W Y r S 1 A 3 K z d 2 U H d Z Z m d o c k h y d m g 5 S F Y 3 K 1 h I N 3 d a W i 9 u R n F i d n p Q b 1 Z 6 N H N i T E E y N 3 Y r Z l o y U V Z P M k M r L 2 N K O W l k b V U v d m w z V l R Y Z 2 Z 5 d m F 2 d E Y 2 W m 9 P d U 5 z e F R N b n p m Q 2 5 k N E J G Q 3 J Q d z g z Z z V 1 U H A 0 U F B w c j d E Z i t Y Z E d y R H V B c C s x O H p j e W U 3 b H k 0 O G Z q V E R V O U 5 i Z W s w M 3 Z Y b 3 p 1 N 2 t 6 V j J a O S s v d F M 5 T G Y r N n V B a W R w b W J t M 3 Z T S G R 4 L 3 N k N D d L M 3 A 4 O V B w a W V Q e n d z N k R p V E M z d E 8 4 W U t 1 c T V w M 2 J 6 O F p a V 0 d t N X Z P b l J W Z k x 2 L 0 5 D e G F k b y 8 x M H N 1 e l E 5 Z D h 0 a X Q r R F V U N C 8 3 Z H c 4 Z n p S Y z R l N 0 R N a W Z x O V Y 3 a z J r N 2 s z O H l m U n Z O R H Z h K 1 N 2 N X F 1 Y z N 2 M V d K M 2 0 2 Z D k 5 Z U Z v S X l a e n d U U X J 0 Z i s v Y W 4 w e m Z u W D d z T y 9 J T 1 J y L z l V W D g y S j B J e V R E Q k 5 S c V p i M 2 9 x R 2 U r U W J t R 2 5 5 V E M v R z l p M W 1 4 d V Z K a n V x M U t E V k p 6 V n Q 4 T T c y d G t m L y t 1 V H Z S L 1 d y Z E E 1 a W d j V F h K M W 9 L W l h 2 M D l 0 O H Z u R D R X b H Q 3 Z W N Y d z R l c j J W L z c 4 Y 0 0 v b T R K M k 8 5 W E k 3 U G t T W H Z m d k o 0 T m N w Q m V N e l d 6 Y 3 B 6 T S 9 t d S 9 Q N H N M N D Y r U H c 2 d m V M L 3 N Q d m R 0 Q n o 4 e k Y 3 c 1 h 3 N z d s O F B u Z H h U L 2 l 0 L y 9 z Y j g w Y m N 5 d y t q c T h l R l h K K 1 h u L z M 3 d i 9 q M 3 p 1 M 2 t u S m t Z M S 9 Q S G p 4 d 2 Q 3 Z m R R V 2 N j V 2 1 M c T Y r K 2 Q 4 S G U x M 2 J 3 M U d Z d S t U T j R L T j V N L 2 c 0 K 1 B p U n p r M U x Q b m p i V G 1 2 N z l z Y U s 2 Y 0 Y x L y 9 y R D l W V j h T e l Y z c T M 5 b H R Z c m F O L z d 0 T D R O N j l Y a X E w S X U r M D d D T k x E U C 9 i Z n R D b C 8 y S j J S O T N 4 Z T F Y V z h 6 c H Z h Z m o 4 Z W d Q V n d x V m N n d X J M L z d 5 N 2 p x K 3 N C d X F t W W h p R j c y M j B 0 Z m N K b j d h T 0 N I U D h 3 T z d l Y k x N a H I 0 M l h i R k t Z d T E z L 2 J U a E I 4 e W F o V T l o Q 2 d n W W p H N E h r L 0 Z 3 O E R E N 1 U 4 V 2 J M M 1 h k Z U Q x e W c 2 d z l X N G 9 D Z G 9 3 T E N y e T R H V D B N c m h l c 3 V O R m h q Y X k 3 c 0 F r c k R T e j R o W X Z S N T h H N 1 V k T m 1 i e m d a L 2 Z 1 Y T A 5 R y 9 l O X I 0 M D I 0 R H R E V H F i N 2 c z V G t D c l B l N 2 p 1 d E h Z M k h x N j R T O W F Y M l A r M W x s Q n g 5 b 1 d a V W U 2 a 2 J R b 3 o 1 L 1 d m R T c r W W Z q N m l 1 K z B U c j c 2 M W 9 q Q z k 0 V l l y N E 4 4 U l N v d 2 h K R W h 6 L 3 J q V W 1 q M G Y 2 Y 0 p Z S n J o R E t N Y W V T S k l Y R V p p b 1 p 6 T j M w T 1 J F a F p I b V J L a X Z v U 2 J X c X h R e G 1 S T k Z 5 c G l F N U 5 H O U 9 F N F F X d 2 l K Q k 5 T a 3 M y S l R U L z N 4 O F A r M 1 d U d V p D M m V s N X J K Z V g 4 e U t O V z F 1 a D N s M W Z J V G p R Z 3 U 1 T n p 4 N k Q 2 N 3 h K b D d W M 0 1 O R k U w c 2 J 2 b G x h S m 0 w d E t 3 d 1 l 5 S 2 p y d T J M M D E r L 3 p 0 c 2 5 l Z n R Q c G 5 w V E k r M 0 d k Z W Y 4 Y 1 p 4 M 2 h p N 3 V E R E x i V T F L U l Q 0 V G J 0 a y s v T n I r V X V l R 2 M y S C s 1 S 1 Y y N k g 2 O X V K M 2 s v M k 9 K K 2 Z E S C 9 W U m F E R l l 2 U m l K M 0 V 0 Z j U y O E 5 2 c D d l a X g 2 Q U p m M 0 F V e U w 0 W k V O d l B U L 2 J W Z m Z M R z R F Z X d H K 2 Z i b H U 5 Y y 9 Y W n k 5 Z l B Q M T M v M 0 w 0 M m p 5 a k d J c z F j d F R u Z i 8 x e E U z N z R M Z l h q N 2 R Q M E o v K 2 J B c S 9 L c 2 9 W T D l 5 W T V z b 3 V 2 V V o 1 O V J M Y 2 E 1 d W p j d G Z p S i t l b j c x N i t 1 R G o v M n U 4 U z E 1 b n p 4 N 2 V U O F p O Z T J F V D R U M H Y z N 1 B 1 N 3 p 5 V X l G e k d y U C 9 6 N D R 6 L z l k R m w 4 V G 5 U c W M 2 S l p M c T E x N k 1 u R H B Q a W k 5 T 0 s r d k g 3 L 3 l 2 W G 0 r O W Z u T D M 5 M W M y T k c 4 U 1 J m T G Z Q d T J l d S 9 Q b n Q 5 O G V 6 M U w 4 O W V u K 2 N Q L z l S M W w 3 c 1 p M d z Y 5 Z X E z S m Q r N z h m V 1 B m e n Q 4 L 0 8 v L 3 J z L 0 9 M W i t l L 1 B E d G Z W Z G U r R z E 0 U D N o U m R h e m 1 R a 1 d 2 c j d N Y 2 Z m N G h x e k Q r Y n d 1 O W V Y S T Z H T l p k R S 9 y a W t k U 2 Z Z Q T N x N U 5 G Q S 9 h U X N F b H l h a D V m b l R 2 S 1 d X O W 9 r S D l G c m J M d 1 d J T n N H e V k 0 O W 9 l V m 1 z d W t l b G R M T k l 2 b 3 p z S X l z d m t t N n J 0 b V N Q e W t k V D I r M 1 V J V E Z 6 M j g w O E x u c D l p a G N K S T Z j V l Z 0 a C t s d W M v M n V Q V V F x M 3 o 1 N V N y Y 0 R H N G U 3 V E Y z d z R t d l N D a E 5 u e W k r U n g r R 2 x 6 O W 5 1 d U d E W k 5 5 U G 5 6 b 2 Y 3 a F p X T V R E e m s x N 3 p B e G t 3 U n l R U l d M U j d C e T g v d k h k e j V Y Y n p o M G c 1 V 0 c w Y 0 U 1 c 3 l k N m J 4 N X Z C T 0 Q v a V h 2 M z h 0 Z i t C N G 9 o e l N y Q X J V b H l l K 2 Y 4 S k 5 k d E 9 2 Y T F O c W Z 0 N 1 p x d E Z v S D Z 6 e G l C e m 1 K N j l I U z B 0 U F k 5 W T J E Z l R w M l N 3 a T h G V 1 l m b 3 d 1 R E d U T k 9 t U E p 6 M G 4 r d G F O c 2 t B Q k M v b n U 1 T 0 x p N V B w N j h l V E 9 5 d W Z M V F o 3 d G Z P T 0 F 5 U H l B a U I v U X k 3 d n I 5 U X l u R l B y W E 1 D Q i 9 h b n Z t K 1 p M N k F Y M S 9 O e G 1 N U C 9 k d l d n Y j B m d E F m U C 9 2 c m 8 x b k 5 3 Z m p a e G V o d T h 1 b l p M N F B C N z g v T y s x O G l S M m g v W V h I U m J x T m s 4 N k 5 r Z n B S M n l Y c j V h Q 0 p X N 2 x s W X Z t Y 1 h U N i t m d W 1 m W F R 5 L 3 l m M X h j W F B T d W 4 r V C 9 M R j c y U H Y z b D l y W j N l d k g w O H N L W H F 6 N n I v d F A r T z N M S 2 N x V m 5 s V k 9 X U D V q N 2 9 q d G c 5 M 0 9 r c 0 M 5 Y V J i a l p S N F U v b U c 4 a D B H a X p k a 2 Q 1 N 3 d E W D d z M 2 g y b z B 6 d k 9 R c z V 6 T m R O a k s z Q k R 1 R W x 6 Y 3 d u b G h q a j h q T j c 5 Q W 0 w T T I 5 b k F Q Z W d w V F h j U F R P Q T N H a F N z U D Z M U U R t M 1 B 0 d k Y 4 R n F E Z D M 0 Z G h H d z F y U 1 B V Z 0 c 4 U 3 E w R U V N L 1 Z X Z 0 R r K 2 Z l T k t r Z 2 p U b X J G a 2 J u a X N X Z F Y z b T c w Z W V X S 0 w v c z F O W j V i K 1 p R d U 9 y d D h p Y m J 6 e X h k c 0 8 4 T j h 3 Z l p 6 e k J W T k 8 4 d G N s W l R 6 T E V 4 Q j V K b m 1 L a X k z R X E 1 c T A 5 b F d l Z G 0 0 V k M x b m 5 D d l R j c z d s e l N 6 N G 9 h Y n p 6 c j F y N U F p c m I r d D R R d m U r a l N z c 0 N p M 2 1 D M T J o T n M 2 d y t L W E Z 2 R 0 Z a Y U N G M z Z B b 3 Q 1 Q T l k a V J h Z X l K V l p 3 Q l c 1 O T g x Y 2 9 u d T l r S 2 d L b l l o R k 9 P S z d 0 W m d o V z J 1 M 1 l 1 Q 0 9 G W G M w W m h G M 3 R G d E x M V 0 l 0 S H p u M V l r W W F u K 0 l s M 1 p O R 1 N Z a D B s b 1 N v M l R V S z Q 0 b 3 h s Y l Z V e T k 3 a D N C a X N B V l V K W W h G V 0 d X W l l G a F p o N D h I Z H B M Q U o r N G N T W X Z u K z d u c n d 0 M i s r U V U 5 U X h z e i 9 4 e l U y V 3 U 0 M 2 8 r V W 0 1 Q n B 6 d i s w W W h L T F p 3 R W I 5 U S t X S l p i b 1 d p M V I r c j g y T 2 9 G V 3 N 3 a n p q R 2 9 s R X N X c U J p T F I 2 R W F x Q k Y 2 M i t L M m 1 D e G R S b 1 V X T 2 V I a T F w b n R s V m V G S j U 0 T 2 l S S j M 0 e k 5 H e U F C c z Z n c H E r Z T B L Z 0 Z E Y W U 3 a W d Y U D E v Y m R x e C 9 m W E p q T y 9 s c n Q 2 c X Z i U 1 U 1 R z V U V G 1 R b T A 3 d m 4 v Z l B n N n Z G L 0 N y M H g w c z J i M V Z O Z T Z t Z U F H c k 9 0 M T Y v a k c 5 L 2 U 3 M D h t V k 8 r L 3 p w Q k Q v N 3 o 2 d U x X W k t r S 2 Q y c X B W L 2 N p e H B V M G o y M 0 t L d T N n M F Z U R 0 s w L 1 F K e G x j b l Z m T 2 Z T M m p y U 3 J 3 e j V C Y 1 F E R j R Y Q V Z C M 3 R y M T U 3 e X p 2 Q j h 5 b G Z z b m Z u W H k 3 O U 5 C b m Z Y Z V Z j N G J q N G 5 G Z 2 t S d m x D d E 1 H R U 8 y b m U v Z k g v K z d y d F N v S 2 c v O W Y y U F Z F U U t u b U h 6 T S 8 1 W H Z u d j U v Y m Z m d l N 0 L z V r b U V m T 0 o v d E V X b T h P V y t U Y i 9 T c C t y b W V B a 0 5 v b E E r b W o v e n h W W H J a Q W s 3 N k 9 v S S 8 y S F c y N 1 R o V j F v R V Z G Z n k z Z D h t d V c 5 V D l W N 0 1 w V D U z M U U v R 2 k 2 O U E 5 e U 9 O d 2 t a b 3 h 2 V C 8 3 R 1 o w O V h 2 d j U 5 T 2 I 0 V z k z M z N 6 M V l t Q j V o d H p S T W Q r L y t l R 0 x C V l V X d W U 5 L 3 N I Y k 8 z M 3 l s R 2 k y b T N R O V B m Z H h N N H I 2 S S 9 i a n o 2 c C 8 2 N C 8 2 V n R X b i 8 v d G Y 4 a 2 9 u M 3 J r T H V 2 O F c v Y j I 2 b S 9 t L 2 o v d j J u O H Z m Z j N 0 d F R v L 0 J k S 3 F h a S t i Q n p 2 N U U 3 S W o w N E 5 5 Y k h h c n p K d l p 5 W W M x e H k v e m Y z V 0 d y O X B l b m U 0 S 2 J l O U 1 6 M S t t b z R m b k F H O C 9 h U H Z H W H E v b D A w W G 8 5 S 0 5 z d 3 J U c H J Y W W h r V F J r T H F S N E t u U j d M N E 9 6 R G J j T U Y 3 V i t i K 3 Z u Z V p q K 2 J G c n d 0 O E N h Y n F U T z V k W V N O Q T I 2 L 3 I r Z E 5 K b l p Q Q V Z J M m 4 5 N j F G a W 8 2 U X N p T U x S L 1 o w d 2 R E e W w r N 0 R y T D E 2 Y X F y b U Q 1 d n M x V H V q V k F 1 e H B T U 1 V h a k V B d F Z t V W F v a z d a R F B J M W J J Z D h 6 c C t O e l J t b l V B S T N U b 1 F J a k t G S 0 9 h Y k J F S 2 9 O b D J X R 0 9 D U X J j T W h T a X N t O X d V T 1 l R Q 0 h O R T h Q d 0 N F Q W g 4 d 1 V C R G d F N E p D e U 5 z Q W g w W E F J e G s 0 a T J o O D R o Q U V j Q W 5 B S X d D S D F a V H J E S V F 6 Z 0 V J Q k R E Z 0 l P O F p y K z d z S W g 3 Q m p o R U t r e U t o a 0 J P R 1 F I N E J D b T l z W T Z o Q U 1 j M H R n N k F U Z 0 U 0 S k N a Z 2 d D S E F C e F M x Z 1 k 0 N U h E a E V B N X d D T U F o Q U l m V W w r a 0 1 o M 0 N B U X d B T 0 F U a W s r b X A 5 Y 0 F n L 1 J q a k V L S T R a R j J B Z H N n d H d D T V o 3 W X g w a U F B N X B i a D N n R U l C R F p n b 0 N I Q U p 3 U 0 Z r Y j R K R E R o V U 1 F d 0 N F Q W h 3 Q W N V b C t t T X h 3 a U F B N E J P Q V R n a 0 9 x c j l j R W g 0 a W p o R U c 0 Y U x X N X h n R V B D d X k z Q U l V c H l 2 Q z l 3 a U F R N H B M R j F C b k F J d 0 N F e k J R R U 9 B V G l r c k E x d 3 l P S E N J U k x n R U l C R E F B N n B M O U 1 a R H B F Q W h 3 Q W N B b k J J O W R Y N j R C Q j V s S E N J R m h r c W t B d U F R O E s 3 Y m N B a F Z J b D l n V U 1 V d 0 N H T n J Y T 0 F R d 0 F P b V N r S W N B a k F J V 1 Z 0 Z 0 V N T 0 Z 3 N V J B S W N B S E F K d 1 N I M l p 6 b k N J Q W p n R T R C Q 0 F R N n F 2 M W d l S H F H T 0 V R d 2 p s R 1 F F M F p C Z l F F R V Q y e G p o R U F 4 c l M y T G 9 B T k F U U W t K b U N n S V l B R 2 x M V 0 J q V G t j T k V R R F d n S W 9 D R 0 F o d F N Y N l l 5 R 2 F F Q k R B Q T B C T k t U N m F u M W 9 p R D V L T k V T e X J N e G t C M 0 J J Z U x j R k 9 F U 1 d u c 2 U 3 R D R j S U J I Q k l Z K 3 N T N E J D Q V E y W U t B a H d D Y 0 V o W k c r Q 1 F n N F Z E a W 5 z U j R C Q 0 F R d 0 F P b V N 2 V E Z R N F J D T 0 F R Z 0 V N Q U R x b S t X a G N j U X V 3 N W N I e H d D T V U w a 3 h n U 3 k r d 0 N I R U k w M m h j N E J B T W M w d G k 2 Q W p n R T R K Q 1 p n Z 0 N I Q U J 4 U z F n W T Q 1 S E R o R U F 4 d 0 N N Q W h B S W Z V b C t r T W g y Q 0 F R d 0 F P Q V R p a y t t c D l j Q W c r U 2 p p R W s w e H B E W E R J O X V F U W 9 R b m Z G e m l F Q U J 6 U z J M b 0 d P Q V R n a 0 p t Q 0 F J Y 0 F I R k x X Q m p q a 2 N P R V F B b k F J d 0 N F Q W g 5 U 1 g 2 U X l I R U l C R E F B N E J P S 1 Q 2 Y W 4 x d 0 N E b E t P R V N U R E N s S U x M T U x j Q W d Y Z T J N Z F F n R U 9 h W j R l Q k h n S T R D R X p C U U V Q Q V R 5 a 3 J B M T R 5 T 0 h p S V J U d 0 V N Q k R B Q S t w T D l N W k Q 2 R 0 F o d 0 F l Q W 5 o S T l k W D Y 4 Q k I 2 a k h n S U 0 z M G 1 F b U t w N 2 d J Z W d 2 W G V t S W N 3 d 0 V P Y X B 3 Y 0 R I Z 0 o 0 e U V 4 Q n d F T U F E e W x y Q X g 1 e X V I Z 0 l B e n d F O E J E Q V E r c k x k T V p E R 0 9 B a G d J Y 0 F I b E o 5 d F Q 0 O G h C M G x I a U x O S 2 d v S X B y b 0 R l Q W h Y U k 8 4 T E h z S U J E M m 1 l S G d K N E N P Q W h N d 1 V C R H d F O H B L d 0 5 l T W p o N G l F Y z h C R E F R d 0 F Q c V M v V E d R L 2 h n S W N B S G d K N F N Q W F Y r d k F R Z m 9 4 N E N F Y z Z r N X d C S H J J R G V B Z 3 I y S 1 U 5 d 0 V N R T R D S E 4 w M E 1 C R H d F O F p L W W c 0 Q 0 d B a D V T M U F R O D V Y R H h F Q U I 0 Q 2 V B a m d J Z l Z s T 3 V N a E F 2 Q V F 3 R U 1 B R D Z t K 1 d o O G V J b z R T R D J F c T B 3 d 0 R I c k l E Z U F q U 2 U y T W Z J Z 0 V Q Y V o 0 Z U J u Z 0 k 0 Q 0 V 6 Q l F F U E F U e W t y Q T E 0 e U 9 I a U l S T H d F T U J E Q U E r c E w 5 T V p E N U d B a H d B Z U F u a E k 5 Z F g 2 O E J C N W x I a U l V a G t t a 0 Y 1 b U I v Q V F K d W 5 l M k l j b 3 d F T 2 F w N G N E S G d K N H l F e E J 3 R U 1 B R H l s c k F 4 N X l 1 S G l J Q W p 3 R T h C R E F R K 3 J M Z E 1 a R E Z P Q W h n S W N B S G x K O X R U N D h S Q j B q S G l L S X p C a U J l S 3 E 3 Z 0 l m U V F w c m F B e n h F Q X g 2 e V l I b 0 F E d 0 U 4 W k t Z Z z R D R 0 F o N V M x Q V E 4 N V h E e E V B e D R D Z U F q Z 0 l m V m x P d U 1 o R 3 Z B U X d F T U F E N m 0 r V 2 g 4 Z W 9 v O F N E e E V p R S t B d X N 3 d H d D R U o w V C t B U W l R Q U 9 h W j R l Q 1 h B S X d D R X p C U U V P Q V R p a 3 J B M X d 5 T U h D S W N Y R k N I Q U l 3 Q 0 V B a D h 5 V j Z R c U h T Q V J 3 Q 0 1 B a E F J Z F V Y N j B O R H J F b n l 2 S E J J U k x 4 V E d w S U w 3 T U R l Q W c x Z 3 N 5 K z R D R V k 4 S k R t N l Z H Q W h 3 Q W V N b E 1 R O E J E Q V E 4 c m F n S W N j T G g 2 Q 0 F R O E J Q Q V R 3 a 1 B v e W 5 m R V F E S G d J N E N H Q W g x U m Z y U T h Q d 1 V l S m h 6 Q 1 d h U V h w W l h Z Q k R 5 R n l i K 3 h E Q 0 9 B a H p k T 2 p B U T h C U E d T b U l P Q W h n S W V V d F F F U E 9 W d z h o Q U F l Q W 5 n S T R D S D F a V H J q S V F U d 0 V N Q k R B Q S t w d m x v Z k h r S 0 9 F Z z l S T E N N U 3 d x b n V B Q j V D T k p M N 2 d v Z F F 3 R U 1 h V 3 l j S T h C R E F R M l l L Q W g 0 Q 2 V F a F p H L 0 N R d z h W R E t P Q W h n S W N B S G x K Z n B q T W V R Z 0 V Q Q V R 3 R T h K R H F x L 1 h o S W Z R W T h S Q k Z h T W F F Q U R 4 a 0 I v Q V F 6 c 2 k r N E N F T T h K R E c x Z 2 t H U E F U d 2 t K b U N n S W N B S G x M V 0 J q e m t j U E V R Q m 5 n S T R D R 0 F o O V N Y N l l 5 S E 1 N Q k R B Q T h C U E t U N m F u M T R D R H R L U E V T U V R I Q k l M N 0 1 M Z U F p V 2 U y T W Z 3 Z 0 V Q Y V d 5 Z E V N Q k R B Q S t a S 1 F o N E N P Q W h a V z N B U X c 0 W E Q r R 0 F o d 0 F l Q W 5 o S W Z a b k 9 l Q W d I U E F U d 0 V N Q k R x c S 9 X a G 9 m S W 8 0 d 2 Z v c E d S T 0 N C O H l B N 0 F J V 2 J u N 0 k x N W l B Q T R w T E g x S W 5 j M X d D R X o z U U U 0 Q k 9 D U W 1 w Y 0 F o O V F W Q W p o a 1 A r R V F B W E F J d 0 N F Q W g 5 U 1 g 2 U X l I Q 0 l C R E F B N E J P S 1 Q 2 Y W 4 z b U l Y e n J j Q W h X R 1 d Z M l c 2 Z W J Y T 2 F t c W Y 2 R V R z Q T d t T 2 t V S W x W c 3 d u V U d J S T E x U U J x T W l X e H E w c X h N O U 5 M O X l p R U J G b 3 Q x O D d t V k F M V V o x R 1 p R b T B G d H J p d T N F c l d a M E 9 M a U J M V V o x R 1 p R b T B G d E J y V z V 0 a H V n T n M v V j I y M j F 1 Y W 9 S Y m x k d C 9 u W T h l c n k v S E k v d T U 3 Y m s y O E d O a 1 p 1 c 1 F O T 2 d p T G 1 x a F F o b X B X Q k x 3 V T J W T X I y W S 9 m W H B I a 3 d w N 2 E 1 c 2 9 R d V J F U E 9 U N U V L V 3 V V U G Z E V z h I d m J Q K z J F d G Q 1 Z C 9 W S m h 1 V l F 5 O V N s W n J 6 M 0 h p Q 3 Z G U n F 5 W E 5 G R m t n L 1 F l T G h I R 1 Z L e k o v Q V F h N F J n b W F h e X Z r U 0 Z m R 0 Z T Y k 9 o T 0 c 3 W l d s V l J o W k J N U 0 J 2 N H U x S 2 p a c G d M Z E 8 4 b X Z i d G V R b W 5 T d D J j M T N C W m x l M W J S e n R W c 3 M y Z X l T N X k 1 Z H p V W V F J U C t P d D N 5 e T l C e X J Y W m R h V m x T N U Z Y O G k x T 2 p W N 3 Y y U 2 Q 3 K 2 s 2 b m U x S k h L V W Q y e E J p Z k 4 x S C 9 v R E R M Q 0 9 r R z V M W X Z i d F U r L z l u R E R T Y k J s V 2 J Z Y n I y N G 5 D M n d B U W p l K 2 1 Q O H F h O E d L d F d p U 1 p p T m I 5 e l l E c m d 0 O G N S Z E l 6 U 2 N Z M T h 4 U D k 5 Z C s 3 Y 1 h p U m 9 v b 0 d D L 2 Z 2 Z j d w N H V 6 b G 0 2 L y 8 3 b D h l U j V O b n B l M U Y v d G V U d 3 R 6 a D l l U H R F L 1 N u U D V 2 Q 3 I 0 c H l W V H V J d W J K T H I x R m V Q Z S s r Y k o y a m N 0 U G l K N l h K V G J D M X l T M m R q Q j Z T W T B Q N U p z S i 9 X c n B u M z k 5 O X p y d W x Z b W I x a H g 5 L y 9 L Z W Z M b 3 V 2 a V U 1 O V R U V E w x W l l P U F h r b 3 N U T z l 1 Q y t 2 M z c v S 3 J V Y W N G V X R 1 T i 9 M N V N i N W E 1 d D J 6 M T M 5 O T l 2 c m k y Z X R m b n I w K 3 p 4 O D I 2 M n p S b j d y S D l Y Q T l I T 1 k 3 Z C 8 2 K 3 N X L 2 4 3 N S t k L y 9 Y W i t j V 3 o 4 M S t l b m E r c W E 4 N H d w d W h h e T N t T V h G d G 5 Q L z c 0 U T F S a n R l a m g 4 e G V Y b z J I T k h a R S 9 M d n A w T 2 N I b E J W R U l B L 1 d U d G d n e W J v U 0 w 4 N V p h M m l m b E 5 k S G V 2 a 2 Z l d m V 6 V 0 F J T j M 2 e E V 0 N z R w V j k 4 a F R B Q X R r e j h n K 3 N 2 S W k 2 Y l p x U y 9 h b 2 Z E U z E z V T Z 2 S n N Q U j N k e D J N N C t M W H A v a V J i S k l Y a j B j W U 9 j L z J 1 U F V h T V d v Z 2 V X N U d O d z k y d U p 2 Q j V O Z U V G Q V h Z Z T h 2 U G c y d W Z s K 2 t Z e j A v S H o 3 M F A 5 d 3 N M R 0 l P a W V I R D h F T 2 p N U H J V R E d U Q k h K Q k Z V d E h z S E x 6 K z h k M 1 B s Z H Z P S F N E b F l i U n d U b X p K M 3 B 2 S E c 0 d F R W W X o y M 0 E 4 V V I 1 e F R K R j J S N H Z M T S 8 w K 2 8 y W G J x Y l c x S z N k O H p X N j N P a F B I N W p 4 L y s y Z W h S O W d O e D F 6 V 2 Z r Y X h u c W p 5 M 3 Q r T m d Q S m x I Q X R 5 Y j Z W T 1 N s S 3 J R c G J Q N S 9 q Q z R z W V J T Z n p 6 c E 9 j b T N i c F F G Q l Z Q S W R 5 Y 1 h G e W Z Y M T R z b m Q x W T h Y M j d 5 Y k 9 j Y k I w V G 1 C M F Q 4 Z 0 Y 3 Z V h h O W 5 P S 1 h N d j R Z Q i t W T m I r Q U Z S U D Z E d k x Y T D d 1 W C 9 U T X F E M 2 c v N z Q y V j h m e l d v T 3 h z O H V S b m V U V D g 5 K 0 d R e C t m M 2 J l L 3 h J N V F 2 c 0 x p N H Q y R 3 l X Y k h 5 W H p v N 1 J M M X N 0 S E U 3 R n l 6 O E x 5 U G J 0 N G V 2 M 1 V Q Y n Q r Z X B I L z Q r T G l v b m Y 5 S l A 5 b j h i T D M 2 U y s z d D c z V G k 2 Z V h G N z V j O V Z u M W 4 v Y m Z r V k 9 X S 3 o y c m 5 M T D h 3 Z H d Y S F U y Z U p o Q 2 5 T M U I x Q 3 d q V H h X U n B G R k V h U l p K R 0 V x U 0 o 1 R 2 d T T V p w R W l p N 0 p t V F N T b 1 F 1 S T B E W V N 0 S T B B Y l N R L 2 0 0 a l B S a X N h M G o z b z d M e V U y b k Q w e n V O d 2 9 V c F h z N W s 2 V k s y a E c 5 O H V 3 d F d h O W x F c W Z s Z X B s W U R o d V Z y c n N h R U J R N C s 2 Z 3 N k b j Z K S E V C Z S s z b 2 N l c X V M Z U Z a R m d T O T d h U X h k c 3 c 5 O V p D a j I 2 R 1 o 0 d E Z P T 0 s 3 d G J E a D l Y W X J C d T V Z Y 1 V k a k Z u R k h 1 N 1 h V S X E 3 U m 5 w a H N Q O X l j W j Q 4 M z U x N k 5 3 T E 0 2 V 2 9 S Y X F 4 b n l 2 b m h X U y 9 D c 2 J t d 2 Q 4 a E N D N G p C Y k V C U 0 g v V k 1 j d 0 V L O D d r Z k J R b n l x N U l 5 R n V B U U x j Y k F R Q n d 2 e C t q S 2 R M Y 1 F s V 0 l p M 2 9 W U m d J V j d V Q X d 2 e G p r R E k 5 a D J y d H h C b m p x R k 1 h U V o 1 Q 0 h j Q k R r R 0 Z 3 T G 9 I Y 0 l n Q 0 9 L U j V l Z 0 F P Q V R o a 3 B p R E F J U U N I b E x V Q k R q b m N P S E 1 L N E J D Q V F 3 Q U 9 x U y 9 U R 1 E 1 U k F J Y 0 F I S E l R Y 0 1 q d X g 1 a 2 o 0 a G p o R U l V e n F U U U J P R 1 Q 3 Y 0 F p U 2 V H K 3 N R e l R B S V k y d F F 4 W k N n R U 5 t Q 3 d J Y 0 F u Q k l X U n Z n a 0 1 P R l F 6 V E F J U U N I Q U J 4 U 1 g 2 W X p I S 0 l C R G d F N E J P Q 1 E 2 c X Y x d 1 N I e U d P R V F i U D E z S V E z a F R z Q W h s T y t M Z F l o Q 0 F J Y z B 0 d z V 3 Q 0 1 B a E 1 3 V U J E Z 0 U 0 c E t 3 T m N N a k J 3 a U h G d l F o d 0 N N Q W h B S W Z N b G V r S 2 h 5 Z 0 V j Q W p B S V F D S F Z G K 3 R E d z V S U n d t S E N K b 0 p E V 2 p J M X R F U X F i W G k r N E t H W U V C R E d s d G 5 n S V l B R 2 p K V E V O Q V F R R V B L M m 9 D R 0 h D N G F n Z 0 V O Q V R R R T B K R D Z N c D N S R U F 4 b 0 N L Q W h n S V p V W D Y w U E R k S E h p S V l R e E R K Z X F P R U F o N F I z M j R C R E J F S D d B b 2 N R Z 0 V N Y V c r Y 0 F o d 0 F j T W x N U T R C Q 0 F R O H J h Q U l j Y 0 x o e E N B Q T R C T 0 F U Z 2 t Q b 3 l u Z U V R Q W 5 B S X d D R U F o M V J m c l E w T 2 9 l Z 2 8 0 U k R H T T Z Z Q U R k a 0 J O S V R 3 d l R F T 2 9 Z Q 0 d O T F l 1 Q U E w Q k 5 H U 2 1 J S 0 F o Z 0 l h V X R R R U 5 P V n c w a E F J Y U F t Z 0 l v Q 0 g x W l R x a k l S V F F F R U J E Q U E y c H Z s b 2 Z H b 0 t Q R W c x U k l x T V N J b 2 Z z Q U J 5 a W x O N G I 0 e E F H Y 0 V o a j Z 4 T G d F S U J E W m d v Q 0 h B S n d T R m t i N E p E R G h V T V l 3 Q 0 V B a H d B Y 1 V s K 2 1 N e H p D Q U E 0 Q k 9 B V G d r T 3 F y O W N F a D V C a m h F R X B r U m d 0 Q k N l Q 1 E 4 R z R i Y 0 F n b m J G L 2 d F Q T V 3 U 0 d Q c k N 1 Q V F n R U 5 t Q 2 d J Y 0 F u Q k l X U n Z n a 0 1 P R l F 6 a k F J U U N I Q U J 4 U 1 g 2 W X p I T U l C R G d F N E J P Q 1 E 2 c X Y x d 1 N I M E t P R V F v V E l p S V h U S U x z Q W h t T 3 Q 5 Z 1 V N R X d D R 0 5 y V 3 V B U X d B T 2 1 T a 0 l j Q W p B S V d W d G d F T U 9 G d z R S Q U l j Q U h B S n d T S D J a e m 5 D S U F E Z 0 U 0 Q k N B U T Z x d j F n Z U h z R 0 9 F U X h q U 0 d a Y U F o b X d m R F p G U z c 0 M X h p Q V E w c E h s N k V N Q W h B S W Z N R k F R N E J P Q 1 F z a m J B S V l j T G g w a U F R d 0 F P Q V R p a 3 Z r e G 5 P R V F D S E F K d 0 N N Q W g x V m Z y Z z B Q N F V j S W h I R 1 Z J Z 0 h Y S U x 1 Q W h q T 3 l O Z F l n Q 1 B L U j V l a k R n S V l D S H p C U U V Q Q V R 3 a 0 x J M j R D R 0 h p N G N v d 0 V N Q U R 3 R T h w T D V N W n p 4 R U F S N E N l Q W p n S W R W W D Y 4 T k R 4 R k h p S V J w b l N F T H d r R j N B U T V D Z y s 0 S 0 h h T U J E b X F l S E F C N E N l T W h N U W N C R E F B O H B h d 0 1 l Y 3 J o N G l B W T h C U E F R d 0 V Q c X k z V E d R e l R n S V l D S E F C N V N m Y l U r U E V R Z U l 4 N 0 N U W i s x R U l D S G J C O F B F V U t y U G N G R G l p U T R n S W Z V V G c 4 R l B B V H d r S m 1 D Z 0 l j Q U h s T F d C a n p r W V B H U T R t S U V Q Q V R 3 R U 1 C R D V z c D B 4 V U 0 w Q W p 3 R T h C R E F R N n F 2 M W 9 l S H F L U E V R e V R K b E F E N 2 t G M 0 F R e W p k R i 9 z U W p R R V B h W j R l Q m 5 n S T R D R X p C U U V Q Q V R 5 a 3 J B M T R 5 T 0 h p S V J q d 0 V N Q k R B Q S t w T D l N W k Q 4 R 0 F o d 0 F l Q W 5 o S T l k W D Y 4 Q k I 5 a k h p S X d E U 1 R I T 0 t I N 0 F B Z X d y W F l H L 3 N R Q W 5 o S T g v U n d 3 R U 1 B R D V r c E N I Z 0 k 0 Q 0 Z s Y m N C R E R o Y 1 B J W U N I Q U I 0 Q 2 V F a D l t Y z U 0 Q 0 F F O E J Q Q V F 3 R U 9 x c j l h R 2 h 6 Q j B s S G d J W j V r V U J Q Q 1 F I Y 0 J E Q k N M N 2 d v Z F F 3 R U 1 X V E E v Z 0 l Z Q 0 h 6 Q l F F U E F U d 2 t M S T I 0 Q 0 d I a T R k U X d F T U F E d 0 U 4 c E w 1 T V p 6 e U V B a D R D Z U F q Z 0 l k V l g 2 O E 5 E O E Z I a U l a c G 5 n a 1 A 4 a 0 Y z Q V E x d 0 l t L z N B U X h q Z 0 l j M 1 R J d 0 V Q Q V R 4 a 3 B p R G d J W U N I b E x V Q k R 6 b G N Q S V F C S G d K N E N P Q W g 5 V 1 U 2 N H l F T T h C R E F R d 0 F Q c W I 1 Y U h 4 N U N q a E V Q a 1 Z S a 2 5 F U D h r Q j N B U T V p U 2 U y T W Z 3 Z 0 V Q Y V o 0 Z U J Y Z 0 k 0 Q 0 V 6 Q l F F U E F U e W t y Q T E 0 e U 9 I a U l S e n d F T U J E Q U E r c E w 5 T V p E K 0 d B a H d B Z U F u a E k 5 Z F g 2 O E J C N m x I a U l s Q m x q W U I r e U M z Z 0 l S M 3 R q S H l J Q U Q y b W V I Z z E 0 Q 0 9 B a E 1 3 V U J E d 0 U 4 c E t 3 T m V N a m g 0 a U V D O E J E Q V F 3 Q V B x U y 9 U R 1 E 4 U m d J Y 0 F I Z 0 o 0 U 1 B Y V i t 2 Q V F k b 3 g 0 a U 1 J c V l 4 e m l o K 3 d D S G 9 J W j N o Y z h S Q U l l M H R n N l F Z Q 0 h B Q j R 5 V X h E d 0 V N Q k R 5 d H F B a H h 3 d U h p S U J E d 0 U 4 Q l B D U S t q S 2 Q 4 U k F K Z U F q Z 0 l Z Q 0 h W R i t 0 R H c v a F I 0 b U h j S j F S S m d F U D J U N G V R c V V V K z R L S E t N Q k R H b H N u R 1 B B U X d F T m 1 D Z 0 l l Q W 5 o S V d S d n d r T V B G U X h U Z 0 l Z Q 0 h B Q j V T W D Z Z e k h x S U F E d 0 U 4 Q l B D U T Z x d j E 0 U 0 h p R 1 B F U W p W Q k d H T V F Q M l F V O G h P R z l z U S 9 S Z 0 l j M H R r N E k 0 Q 0 d B a D h 3 V U J E d 0 U 4 S k N 5 T n V B a G g 0 d U h h T U J E Q U E 4 Q l B L U y t U R 2 M 4 U k F N Z U F u Z 0 k 0 Q 0 h W V i t 2 R F E r V F c 4 U k N z T X N 4 c 2 V n b z N 1 Y 3 h O V S 8 w S m 5 R Q j R N T k 9 w S X B G c m 9 m Y T R 6 Z 0 N r c 1 E 1 S U F 6 R 1 J U V T J h b F l s Z X V s O D V K T U J p c 1 c 0 K 3 R 4 S 2 d O b 1 B h R E d v e n F N M T E 1 V m F p T m h O Y V h K e W d O b 1 B h R E d v e n F N M m d O d G Q y Q T l U b X V Y c T d y V F p Y T m N M d H F z M 2 Z q a 2 V Q O T V m a j B m M 2 N s b n c 3 d U R G e W t 4 V m 9 H a F F 4 V j d V U X d h d 1 V i Q 2 0 0 c V Z L b U Y 3 T y 9 Q d D J E S 2 F Y Z G Y w c U Z Q c 1 N W V j l 4 S k x t a V p l L 1 N O N l Z M Z m l p Q 2 w 2 Q l V l V k J 0 d V Z C R z l Z T V V s e W h C V z g 2 T 3 F t R E V Z W F Y y U y t U d G h r U X d V N U I 1 b U d s Q m E x c G R 3 b T R C S 2 5 p R 2 w 1 M H R V a E J p a V R C b W t X e l p Z V l d D a E t D T l V r S 2 t h O D V 0 c m t R Y m V w S D N Y e X l s e n F t R 1 R X b 2 d 4 b j h O Z j R w W E N L V W t s L z I 5 Y V V x b V p s V 1 p s Y 0 x F a U d L V U V S a W 1 B a 2 N w Z m 9 1 S 1 h w U F F s S 1 h 4 V H N 5 e X U 3 Z i t t W j d s Z W N H N V U 5 Q l l v Z V c w S 1 h w d H k x N m p Z T l N s M X R R c G R s R E p Y Q z g y M E t u T H p a M D A 0 N 1 J k Y 2 l m U G 5 U O V F s R W F H W G h i T X A 3 b F N a c X B k d 3 R 2 a D Z k Z W R Z a 2 p K V 2 U 2 N V Z m c U d 3 S 2 x 2 N E U x V U 5 y U V V V V z R n R 3 g 2 d G d V c W d v Q l d 6 c V k 2 U E k v b S t C W U p h b 2 F W b n J u V W h O c T Z 1 V 3 R S b 0 5 L M W 5 u c V k 2 d 2 J m Y W l O T G R J Z m F k T j F 5 b l Z D e F N w N T F S M G 5 O U G J 3 W G g 0 M W I v c m Z U Z D h t S X p H W D N y d m h y Z U R H e X U x R C s 5 N m s w K 0 R I c G J t U k x I N z d u S D h w V V V a Y W x H R T V y U 3 h C Z W h F L 1 h p Y m x a K z V L d k 5 L V D d Q Q 3 M w a l p h V l Y w S 2 t w T 1 E 0 R 2 c 0 R F Q r d 2 1 M b H B s V 3 h X Y X p V U E Y 5 Q W U 3 a j N p M m l U W n F W b H N j S 1 N O N X A w R F M z c 1 J y T k N z c F p 1 e E Y 2 R U h U d l d 0 a W c 3 M G 8 y a 1 J h b l Z F R 3 U w d 3 d W N l d a V k 1 s Y V J H S j N O Z m 5 O R U N I b 2 F q d T F L S W 1 u c V d w c G x W S 2 N v Y 1 N j M n Y r U n B q e m l B c l Z T d T V E b U 9 O b X B q T n F x d z B W Z D Q 5 W D Z E U 1 l V V X p X a V F E d U h 6 O T d 0 Y 2 M 0 c j B j U G R S M E x a a C t L Y m R 0 e W t y d k Y x V 3 F D a 3 d r R T F L U 0 J N V 3 Z y c 1 p h R m I 4 W G 8 3 d k p l S F F 6 Z D R B W H o 0 d W Q 4 Q U l 2 S U Z x Z l Q 0 L 1 Z y N 2 d Y R F J 1 N G R k Z k p F M F l 6 S m x p T 3 Z w e W d U S E 5 G S 1 Y z M F l a N S 9 1 W n R y c 0 J 4 R j l n S m 5 2 e l p X b T J s d 3 B 0 N z c r b n E v b m c w K z l U O F B S N C 9 q W X J P W m o r W D c x K z h h a H B S U y t F W C 8 3 d H V D R k c 0 N E R r N G Z K L z Z l Y W l o e V B u e m 9 m N 2 h w U X Z 1 Z V B 5 M U d P T F V S Y X R h O G l Y W l B v O X d y Z E x 2 U 2 h K T 3 M r T X p H b z N 0 S G F H Z n V m V T B 2 R z V q c z Z j W m Y z V T R X c 0 9 5 a D d T L 2 1 2 O U R 1 S l N s Y W J W S W J J b H Y z S E g r d H p Y K 1 Y z K 2 V 6 Q 1 U w V G l Q M 1 l 6 c G l q W j R F U F F E V i 9 x R H Z 0 b m x R U E 1 I O V V Y c D Y r T V l m W j E 4 S F Z 4 c i t w T 0 5 0 T V B U d C 9 I R C t a T 1 p u e k Q 5 e U 8 1 N 0 p t b z l l T n A 5 W k E 0 Z m 1 M e T l H d 1 p 2 L 2 x q N H R o W D A 3 O E 9 W V G N h L 1 Z t Q 2 d t S H J 5 d W Z j d l E r e l h z M C 9 V S E 4 5 Z j M 1 N m R Y R T N K c H p 3 e k d Q a T d H Y 0 x q e F M 4 K 3 E 1 Z k 9 y Y 2 N I N j B U a m h H M F V F T m g r b k Y 0 T z d S R m 4 4 N 2 1 K Z 3 I r M l p n V k k r N z V q M m Z U K z J u d 2 R Y d m k z a U N s c 1 B G R m Z u K z d 2 U H d Z Z m l o R V V w O W F r W X l O V m Z 6 R S 9 Q Y 2 Z L Z V R n W H R j Y 3 p Q K z d t V 0 t k M j k r Z W x s N 2 V m N G V S S W p t T W 0 5 R 0 U 3 T 2 Z h O H M 4 Z j F y Y m d 6 c G Z s d W M v Z n Z o b l U 5 Q n V Q c m R u N W l t N j U 2 Z l g v W H V y Q V A 5 Y z h y a l R U Y z M 4 c U I z O C 9 X Q T h x Z E d o N 0 p 2 c D N V N i t t a n F I Z i t o L 0 d O d 1 V m O V N 0 V F F I S 0 Z r Z m l 5 Y 1 h G e W Z Y M T R p M H h m M z R 2 d C t p M j Y 0 M 0 R J Z V Z 3 U k R t Y 1 N 6 S T F t R j d l O F l n e F B R c 0 R l M 2 J 4 O V B x c G U z Y j k 5 Q 0 w v e D h Y R l J l L z Z T Z j d Q N G 1 Y d j A x O X V i M 3 V u R j A 4 d k w z e T U 2 c l B x U C s y L 0 k 2 Y 3 J 2 M 0 l X R l U y Z H N 2 e k I z T W F J T n R m c W l N b 0 R E T D l h R 0 o 1 U U 1 l a G p n T 0 h y Y m F v U 1 l Q Z 2 x i Y W x X Y m t l V m l O W F B L V W R U R 3 N 1 a W p u c 2 Q 5 R V E 2 b n B v M y 9 N a j d F K 3 R Q T 2 Z Y a z c z N m J Q T X Z I L 1 F R V j R 5 S 0 Y x U G F u Q l M x M k 5 y K 3 F L c l R W M l k 3 c F l N a 0 h M T 2 p m d E x r V 1 Q 4 N l N 2 R E t P Q U V 1 R 2 x t Q U p y d n R H e F o y a D V Q Q U t X U U 5 y U i 9 S M j h 1 V m 1 r Q V B E Z T h V Z m J N U T Z h e W 5 M c l B r W k x k W X h j a X p k N 0 x O a S t Z c F l 1 N n d w b X l 6 Z W x n b z V r b 1 p v d G N W Y U J R M 2 h I d n F i e G t 2 R T c 4 a X F i e H F N Y 2 N h S 2 5 H T V h w N z k r U F h 2 Y m t E O D l 3 U T N h b V B 1 a G N P T l F r b U V p N m k 4 Y z R n L 2 0 v T U w 1 O D h y b z R W V m N P V l d z c k 9 i S 3 d Y O W V k S 1 J Q S C t o U F V P U 2 R 3 M 2 x H S k s v Z U 9 T U 1 Z a U T d 6 b l h R b j d o T C 9 q T k x 2 b F h n W k 0 2 K z Z Q c k 5 m d U V 3 a T U 3 R l l z b j I v U W k 0 S C 9 h d F B 2 W G Z q d 2 F E M 1 M z L z h s O T Z H c n B P T 3 Z U Y m Z T Z S t Q L 3 J n M 0 d Z M S s 3 O T N m O U s 4 R z J S N 2 R n O X V n N H h z d 3 d E W j c 0 O D N R O G Z G N H I 2 d n p Q b k N I a X k 0 S m Y z b X R n O H h 2 c E x E Y S t 0 M U 1 Z a l h N M z J h S V p Y c k 1 4 R E k x W W 9 j V U F v a m w v T 2 5 X a V d X T 0 1 p U l Z i a D k 1 W X Y y c 2 5 h M y s r b m h s M 3 g 3 d 3 l w V 0 h L K 2 V W c F J J b 0 U w Z k p L O C 8 2 a l c r U l Z 5 N E 9 P K 0 N W Z 1 Z l Z X F 3 S z h z d T h V O E 1 w N W p m b n p H M 2 h s N E p W Z G Q 0 Q l g 3 Z 0 d 2 N 0 o 4 R H I 3 e D V r R i t S a k N D b W 0 w R C t Z K 1 d W a z h P Q U F L O W M x d 3 B R Q W N m T E s 3 Z k Y r d G d s U E 4 w O T N B a X Z U T j N S Z G R T O G N o V X I y e F N 2 T E d U R 3 V j Y k F L d 0 9 2 Z k x D W H l Z S H h 5 a T h m U n Z l U E Q 1 W l R m d G d u V X Z t a m 5 i S l p h b m x U L 1 F k d W V i N E F j T X N w M 0 h J a m t i V l Z i c G t m T T d m T U 9 N O F l W Y 0 F 0 N T A r M 3 p T M W p S R E 5 O O D h o d k p D T W F p M 1 V 5 e T c 0 M U l K W X J E M W R P T E F 0 W k t H V m J v S l Z M R G 1 W N z V M S W d K M G l l b E 5 y a 0 x s R E 1 4 W m t I R k R O U X p I T l Z n R 0 w y b l F L S 0 9 h O H h l N U l E d 1 J 4 T E 1 N Z k 1 M d E R N U U R N R H p k d 2 Q v Q m M 4 d z F y b 0 k 2 U 1 p x M X J N a G x q b U t q K 3 l G T W 5 j R H V F c 1 R T O V B 5 Z H R B T W d Q S k R D V H p j a V J 6 K 1 N I d E V i e n V I b T Z F Y W l Z c T Q 0 Z 2 R N O V d N c 2 M 0 U W J 3 e W F z U j Z t b V d a U 2 F 0 N k J h W T Y v Z U l C a 0 J w S V p T T 2 F 1 a k 8 x M y 9 a d V B m L 1 M v b U t G O U h 0 e j E 3 e W I 3 d 1 R Y L z B Y L 2 9 H Y 1 h v Z m p L N E J u c j U y T 2 p s S 3 U r N G Z 5 U n p J N m U x V l k 1 W k h E W E h y R 1 N t c U F h T 0 9 Y K z Z i W T R a Q W 1 N Z k t z L 0 1 z T W p J T V R v d 0 M 3 c E Q 3 S E o r M m d H N 0 R P e n l Y Q l Z n b D M y b m d G M 0 9 h O H l m M z h B d m d 3 T 3 o 2 d z R 3 e X o x Z 2 x 2 M X p j R 0 E r a n N E W U l r T 2 x P T H V i L 3 N 1 a W l q R U F 0 U X p V T W x E T H l k U X k z U 0 5 R M 1 Q z Y 2 p Q O H l 6 b W l C R X g 0 c H F i e V Z 1 T m l D W j B M b z Z w M E Q v c 3 R B T F I v V 1 p Y S m c x U E t V L z d M b G 1 m Z U R W M z R Z W E k z d X J p R T I 5 b k V U e k h 2 c n Y 3 e W J z Y k h s T V h Q T G d 1 T k 1 G e G 9 w Y 0 1 2 Y j U 1 W U Z 5 Y W d n c E l 5 T l R X W F R v R j J k c n N T e W J 3 M k k 1 Y 3 J E b F J Q T F R D b V o 4 U 0 4 y W V p i V 0 V w e m k z U 0 d a a T J N U F N H W W d t Z W V x Q U 1 u c 0 9 3 V W t j M T V q L 2 l 3 S G t o b W N t Q 3 Y 5 Q T Z x N U I x U 3 p m d z V P e k p z S C 9 q S F N t V U N O d 1 A 5 T 2 V q R 3 Z u M n F 1 Q 3 Q 1 Q U 9 B U G h E S V R 6 a 2 9 S e j h T S H R F Z F R 1 S G 0 2 R W R t W W l Z M X l 1 Z 0 h a b U 1 p T 0 1 O V n c r d T g w N 1 Y 1 R z B U Z k h P a 2 1 T U 2 w 3 b k h s d U t k c X h N T 3 h E T V F 6 e n Q 0 c V J 3 W T h m e D Y 4 R W Z 2 O V d E e W F U Q y s 2 V H N t O T J G U H F P Z X J 3 Z l h n d W p j W j l W N m F z O V Y y Z l Q r N i 9 Y a D N i Y m F i b V c r Y k J M c y 8 r Z E l i Z m V 5 Z G p R Z l h m V 0 R O N n d z Q W E 3 N X J y S G t q U 2 J k V j F s d 2 R N M n N 1 c m V x d k d M R G 0 r Z E 5 0 c y t a N W 5 y U T g 2 a m Z P R k N i c k p N M T l Z O E N a V n g 2 d W 5 q U E h E R 1 g w S 0 o y e G R 5 a W J k S E h R Q V U 4 T 1 B Q b G N G Z U R K Z m F l Q U o 4 O X J 6 S i 9 m d 0 p P R E 0 3 Y n J E a k R r U F d E S S 9 Y T n d 4 d D Q 0 U l Z I V l c v Y k Z G M 3 V k W W I 0 a G l 6 U 1 E 0 a 0 N L Z H l M R k l Z d D B L R k R 4 d 2 c 2 b j N y S F M 0 V n B t b E J D M V d T L 3 N 6 b G 1 r S W J Z M z h P Q T d l N D h j R 0 E v K 2 o 2 T l B k M m F 0 c m d k a k 1 3 d W p q N z J m a D N i N W h 2 M D l v W l U v R E g 3 c j M x a z J m U E M z Z T d N d U E 4 Y 3 c 3 M G Z Y V C s v d i t 6 Z j l x M D l E T T R D T D B l U G R w R z g r R z J E R D Z 3 c 2 N M Q n U r M z B I S 0 d 6 b T R y V k x p K 3 B n c G N Z V k p K c l Z u d D R F U z M 3 S W p P V l d a W k l p V V F j b 1 Z a K 3 Z O a F I w Y U J G N j g 4 b k R s d k R p b F N t L 1 B s M 3 l i d k x q Y 0 l m L 3 g 0 c l F E W G h 4 N D h i a 3 F 3 S X Y 3 V G d F d m 5 0 Z V l Q N y t C R n d k Z T N I V U h l U E V l O E 9 M K 0 9 m R G l t M 2 Z k V X p 6 V G F r c W 4 z b j F p Z k 8 y Z T R 4 S j h 4 b 0 V l Q j N x O E N 6 M H V 3 V n M 4 R k F q M H V C Q V o w Y X N J V X I 2 L z l Q Z 1 V W c l l w Z m x 6 U n J Q U W l B M m R 4 S U 1 r U D h q W T V N S k x j Q m l Z L 0 0 1 c l p 3 O G 1 y L 3 M x T i 8 5 Y X l 6 W V B y b 1 l P d z l v T n N m c m d m M 1 Q y T X h v U H I z b 2 N 2 d m R N U D Q v N G 5 N N H I 5 N l B v d m 8 5 R j F i e n p v W D M y e W Z 1 O W 1 K Y X p y L 3 B 2 a D U 4 R V l 5 U E w 2 Q W d k T G x 1 K 3 Q 2 M 2 d q S j d k T m 5 0 e G N 1 O G Z N a 3 h z e F N r R E E 5 Z k x w d G 5 s e U x O e W l 1 d 0 V i Q V p s e H R j N U 0 z c j Q x N E 1 n c k Q x Z l B r U 1 B C T W 5 t V U h E b l p J W T Q 4 U C t t Q U l 3 Z U 9 m S z R L Y 0 9 T K 1 U 4 Q 1 I 1 e l h t e j I v Z 3 l J R W p k O T B C a n J 3 S E h M b C 9 E a H o 1 e G d t T H F 0 N n l M e F Q 1 R 2 4 z S H A y W V R 5 S E V n e D R F Y 1 R 5 Y k h 5 U j Z C N k 8 3 a F p u e k h X W W J s S 2 5 6 S D l 6 Y U R k e F V 0 Q U 5 k e F l N W G h H b G t 3 a j h m T G l s d m w 5 N G Y r S H c r O V B 3 Y m p m Z k c 4 S H R 6 W m x i d n V E Z S 9 N a 3 R 6 Z F d k R G 4 2 b k V D Y k h K O W d Z T m x r L 2 Z i O W J x U n d 0 b 3 F w W X l Q b V Z M V 0 J K d k Z W R U F w N T A r M 1 R T b W Z h T E 1 j b k 9 h Y z h n b k p F R U Z y S l p W R G U 4 Q X F W e D Z 1 b k Z V b V Z Q T G p q R W d 1 M m U 2 d 3 l z V m h C N n d 5 c 0 1 w e l Z Z Q l Y 5 c D B D V m p t d k 1 Y O S t B N n N N c k x M c k R y R E t Q V 0 N W L 1 h O Z 2 x i Z V F z N X Z R V E V y Z G h Q W H Z K S z I 4 Z n M v c k t z M E 8 1 R E t R e T B B d U o 1 U E x i S T h 3 Z G Z k d 0 0 r U X l 5 c W h t e D B 3 d V Q w R m x H M k 9 Y Z V N h R X J 0 N D V x Z X h 5 W m I 2 Q l l n Y U t l U W N 2 a 3 d P a m 1 Q O X h k S E 1 6 S E V 4 N k 5 z K z F X Y n A v Z V J 3 W U p l M 3 Y 5 e V Z W Z D h W T D N G d 2 Z n K 3 R z V S 8 w R 2 l u b S t B R G d z c H p n c 0 4 x S l p X M l d Y e V Z H e n k 0 S m 1 1 Q W o 3 Q X V 6 e T F 0 b m x Q T F Z P b n V 2 Y W l J V n J k b G o y c l F H M V h I b T R j b W 9 a Y T Z V e m Z K V F V N d D h o Y W p r L z Z Z Q m F C b X A 1 c m d w U X k 3 N V R R Q z N u T m V i U G I 2 Q 1 d n V n A y M 1 F G c X V R Z l V z b j h P M V B L V 0 V w Q k N z d X Z y S 1 N r Y k 9 H W G d s S U Z U W H B K V D V u c 0 V v c n V I R y t H V V d Z Z 3 F m Y X p S d k R F b V d k b n p U W E h L a 2 1 T U 2 N 3 M G V 5 M E F u S C t J O W N t Q j A 4 a j h O N z M 3 c l h Y N G E z Z 3 p 2 L y 8 2 a D k w d C 8 v S m M 5 W V p L d H E v V W Y v Z k V U N j d K c 3 c x K y 9 O R 2 R y L y s 3 N n l Y N z A z a V h w Q n Z M N z J N a n Y v Z m F 2 Y m 1 U Y 3 R z c U E w N k 5 t d 0 x V T m 9 3 N n B y W X V u M j J i Q V Q w c W t K Y z l z V G R l Z T J i c U M 3 Q U F I W G o 1 Y 1 B R Y 3 V 1 R H p T e E 5 a a W h 6 a n c v S 3 d E R G h 3 N D h M a 3 F 3 S U g 3 V G d F S G 5 0 Z V l Q N y t C Q X d j T z N I V U h P U E F l Y 0 9 E K 0 9 Y R G d t M 2 Q y R X p T a l N E W V N F e n R K Z 3 E v Z n Z W b 0 F G U T V V T 0 Z E a F h h a H d z V W V R d W 5 1 N E d m Z H F s U 2 1 0 a n B v S 3 I w S m x H M 0 9 2 M W h s a l N u V 2 d 3 a U d 4 T l J E a U 5 i M 1 l w Z H Z r d 0 F q e H M v N 1 Y 2 T z d 2 S D N w d k J r Y U h 2 e G 1 P N 3 Z h S k V C K 1 h u W G E w K 0 0 5 R H U v T 0 c v V D N o e E N l a j B l K z k r N X Y r M V F E a W p 0 Y 1 h P R m h l Z k c r Z H d w d j R 0 N j B 5 N G 1 4 Z k d I R k N T Q k l q Y n N 1 M 0 1 l S V k w U X l o e E N U V 1 F 0 Q k 1 V d 2 1 N K 0 9 v W m N T U E J L b W V o W U N s e G 5 D S E 9 1 V m d u S S s 3 Y k E w c T g 4 b k Q x b E R o a D l F Z 3 B j Y m s 3 b E h o e D J E M n B u b C 8 r c E t 5 b n h P M m J X V X E 4 Z k 9 Z c D h Y Q X d B e V V P b E R o U T R w V V N o M E t K N S t j M 1 V P S k F p Y n Z 1 Q U N Y Z U E w c m N Q d 2 R L Z k F 2 e F g x M 0 h H d 2 1 L S T Z Y R X E z N 3 l R S W t E S l E 2 V W V E S W x M d m N J V F h j U E 4 w S 0 p j N T B K e F k r Y k V x O W l a U n R 6 R D l l W l l v U U R K d z Z j K 0 9 G Z U p 3 Z k d p V n R x M m V p c m 4 0 Z D N W N F B l N k d Q d m 9 t K 1 p v L z F n b G Y v b 1 A v V D Z I e D V H N H c r R D Y 5 N k h M N z N K c D M z c H V U a 2 9 I d n B Y b n g 0 Z k J w U E p R K y t z L z h W d H E 3 c 3 Z 3 S T d Y R n d C M m Z O Z l k 4 V V l 1 Y n F 2 M E 9 E O W 1 l c H d R b l B F a T V o c l E 0 M X V u e D d Y T 0 9 K R 3 N E S m 1 1 R 1 d Q c k R K b G V 0 Z 2 J j Z U 9 Y a H l y b H h o Q l h Q e U R G e T R 3 c n R E a m R l b k h U Q W p R T T N Q b G N G d U h I Z k t l R E c 4 e H J 6 N X p k d z Q 4 Q 0 5 1 K z R B T j k 0 R G J 0 d y 9 C M j U 4 O H l I V E s z c k x 2 b E R q Y X d 5 W l h r a l p R S W 9 E S 1 E 2 a y t I S 2 t 1 R U o 3 Q k t L N 2 h 4 c 2 h 4 U W 5 O N U h H N 2 l X U E 1 N c 0 Y 0 M D F X e k h q Z H h r d E V 5 V W o x R V R B Y 3 k v T U N 1 a 1 F N a n d 5 O G Z C e D l 1 U n I w M 2 c 4 K 2 p t O G 0 r T 0 l l Z j l z Y X V 2 N z N n W k c w O X h Q Z W o 4 M i 9 2 K z N m R G g w O H V 6 U H Z G N E c v R H F 4 R k V U a j g y R G 5 6 U E k 2 Y z N F V z l i S m N M R l V S U G h t b W N T S m V Z T 0 J 5 S j h i W D d p W E d j R U U x W D Z p V k 8 w W m o 5 e D N 4 N X c 0 W l d I c S t i Q 3 B l W k d w e F R i N H N K T D R t Z U x q R G c 1 U W V 3 R T d a R F B l S E h 3 Q V M 4 T 3 Z Q a G N G Z U R G Z m F l Q U Y 4 O X J 6 S i 9 s d 0 l 2 S D h 1 S X g 4 d 3 Z z T 0 x E a n d J N T M 1 e T R F e j d B V y t n a l o 4 U k 5 j c 2 V u Z U V E M U 9 T W W F K M k d Y U D h T b k J H N m h 5 b 0 1 x Q k t s K 1 N L a T g r c E Q x Q z N O M 0 R 6 Z V F Z M X h u U m V B V 0 0 r U l F I d k Z l T S t S U 1 N 0 a k V 2 Y 3 N m U 3 l 3 N l V l W F h D Z 1 R n S D R u d 0 h M N V V E S T g 3 Z k R P N y t u L y 9 0 N U 0 z b 2 c x R m V l e S 8 2 b n d j M 3 c 4 S D R 5 Y j V 3 M E 1 Q Q j Q 3 a D N Q Z W o 5 M E 8 r O T d k K 1 l J M 1 l 5 d G t P d 1 V O a C t q T U R v Z V h m T y s 5 M H h l Z W I v M 2 Q 4 U H p S Z n o y V 3 p K L 1 J q Q V p O U W J U a D U 2 d D Z Q S H l T Z n d n Y T h 2 Y 0 x E O C 8 5 N z Z 3 R G Z 5 a k Z 1 b C 9 1 V X h V L z h N N D B 3 V z F o a E E v V y t k K 3 R j N D A 4 S W F v e m d m Z U V T a 0 5 V R m V u d z k 4 M l J y d y 9 w V 0 h L K 2 Y 5 R l Z Q e X F I b C 9 m b 0 x J Q 2 R x a D l P b k Z x U W U 4 U C 9 E K 2 M x V 0 E 5 L 2 V k Q X Q 0 L 3 J 6 R i 9 s Z 1 B 2 R D d 4 L 3 B Y L 0 E r L 2 V B O S 9 m U G d m Z m Z 2 R m Q 4 U l p Q W k Y 5 c C 9 u V j d 4 V l l r Y k N I O G c v S U h 3 W D V M d 0 x 6 N m t Q W U x Z M 2 N Q T m h J M W 5 H Y 0 x p c U F s L 2 p H U 0 d s R 3 k 2 Z D l i R D k 0 d U 1 V O D d B U l I 2 W S 9 r T z h U U T Z N N m J k V G N E T j Q 2 R j B Q Q j l j Y m M 5 W H U y T 2 Z 2 Q m o w Y k t 2 N 2 g 4 Z X B x T U x n Z V h Q Z k 1 I L z g w d l B 0 d F Q 3 b y 8 r d W g 2 Z X o y N n R R S D Z Y N W 8 3 b 1 g 5 M 3 Z S O W Q v L 0 N s O T Q v b X V u N 2 9 m Z j k 5 c G U v Q T h O Y 1 h P R m l H Z j g 4 O S 9 K d G 9 4 Y T N T L 0 9 x b 2 F Y N k p N M F R B d z c 5 N H V t M m E v N F N o a k d L Z U 8 v a W p U T m 4 v O U Z v e n d S Z n R B Z E Z m Z W J o e W 9 s O X F y a k o x b E 1 I d W Q 0 b m N 6 O D g 2 S V B l Q j N K K 3 J B d V M r N 3 h T U S s z b U 4 r Z k 1 i e U g w S W R 1 K z Z B N 1 I r R D J o O S 9 4 e U M z V y 9 l b j F L U 2 p E R 2 s 5 e X J h L 2 Z y Z C t Z S F h C M T R m Z V A x T 3 Z E N H c r c U Z B e F l W Z l p a U 3 R n d E d 2 R 2 t m d E Z h R m Z S Y 3 I y e D R H L 0 1 0 M 0 E 2 Z 0 9 y d j R O M 3 l Z R 3 g r a l l M L 1 B u b 2 R u a G 5 F Y X Z S U n h 1 T 2 Z U O E k 1 b 0 p S Z H Z 6 K z R H S F M v M 0 F 6 Z l B n M E F J Y j U y Q m p t d m Z V a G I y S 3 l 0 c 2 9 0 N j J Q b W x y b l J t Q 2 1 r V V M r Z m J w d G J 4 c 3 J W Y 3 d O b W E z Y 2 g 5 N j B C c z F 4 N X V I c G 1 t U m N H d j h m R 0 s r O V F z U G p p b k F O Z U d Y a m x 1 U 3 J B S y 9 0 T 0 F h K 2 M x N W c 5 d l l G V k J s Y l p k U W R Z N V I 2 d 3 l 2 N D V z T X F i Z D l x c j Z D e j d R a X F 2 M D F r Y z R z S U R u U X g w Y 2 l j N k d T T E N o d 0 t C V H F Z b 2 8 1 c X R n R T d l N H h 6 c V d t W l N i e m l I T 3 M r R T B O W G J C a H p F N n p v R 1 Z Q S m U z a U 1 I U m l X L z c 5 L z J I d 1 l E M j Q y a D J m M j l q K 1 B S N 1 o 0 N F d w Z k p 5 R i t a Q l J s Z T k z d T N v O C t E U F h H M G 5 v e D Z M L 3 J t W U J 2 Z T l T R 0 I r c k d S M y 9 2 d F h 0 M U l 1 V z J U Q X R m b 3 F D b H d J M 0 p K U 1 l F Q 3 o 1 O X V t d 0 k v d 1 Z o b l F o W C s x Z V k z N k p y Z H E z M T d 3 S U p Y S H E 2 Z U J j Z V l a d m l J Q T Z r c n M 5 T k 9 T c 3 g y S n p q e C 9 P Q U R U a H c 0 O G J r c X d J b j d U Z 0 V u b n R l W V A 4 d U J G W W R B N n B Y K 0 F U Z m V B M j d j U D R k Q T Z s d E l v Q z V F c H N s R 1 B h N z N J S U Y 2 V m Z B R 2 9 o e U l j a U R L b H l U S 2 l 3 O X B q e E I z O T N B e j h k U U R W W H l z Z F B r V W t y W X g v M n V k S 1 V a N E I 3 N j h P d U h B b W d O c n Z v T 1 h 5 b 0 d 4 N X Q 5 Y X l u b j A r T k I 3 T S 9 n O H V u b T A w T X B m O W 9 R M X p 3 T j h X d 2 Z z N j h H O W 8 x Q 0 h k N z J Q L 2 M r a m Z V a y t Q d n J Z K z h W b 2 p z U C t i Y y s 2 a 3 B z d j V 3 d j R q O W N Y T 0 Z n S 2 Z X L z l 4 e H V w d X E y e T U v a W 8 y W E 1 0 T W x J Q U F N Q 2 V i N T A 5 V n l p e n J n c G 1 1 R F p K O G 5 y Z H g 0 d T J n R G F 2 U E Z 3 N W J T N F V 3 e G s 5 U 3 Z k e H Z V T l V l W D d L Q V Z V T 1 Z Q b G N G Y U R L Z m F l Q U t z O X J 6 S i 9 m U U p X R E E 3 b n J E c E R r U F N E S i 9 Y T n d J T j g 0 U 3 h H M E Z u Q W Z M M l Z z W U 1 X Q k Z R Z F d m R W x X W E 8 4 U m Z P N G V i b 1 F Q e H p i N U F 6 N 2 1 h T 1 N h W j V J c D N I V F Z y S V V O N X l J V H B R R V l l S T h E R D M 1 Z z E 4 a U I 4 Z U F 1 T F h m Q n h 2 N z l R K y t Y L 2 5 o Z m F I Q W J R d j J Q L 3 J q M 1 l m Q m I v d z c 0 N C 9 v Q 0 I 4 c 2 Y 3 N 2 N M Z G d O d H R W V U t t U n d 6 a F N 3 b 3 l p U 0 c v T m J G M D I x V H l D Z G N a d 1 F U b F R 0 Z z Q 0 d 2 l 6 c 1 U 2 S G J C O W U 4 Q W t W e D Z 1 b m t u b W x H Y j h H S m x r a l h h S F N T N E 9 P M k N T Z 1 V t Z X F 3 S k 1 z d T h V T U 1 s N W p m b n p H N W h r W U p K Z G Q 0 Q k o 3 Z 0 d U N 0 o 4 R G s 3 e D V m e m R 0 b E N P c T F G N l J 5 V 3 Q z d H k 2 R W J h Q 1 V n V k l H U 2 5 r N V N s b W p Q V U x V M 2 N Q T l J D U 1 h t Z W I w b U N u b E t h a H N Z e E h K Z G N a W W N j d E J o b X N n b G c v e E 1 q a 3 d Z d m 5 0 M W F m Q m 5 W R W Y r d G R m Z W 1 i N 1 B 2 U 3 Z 4 b 0 4 5 b 1 p a U G U 3 Z E Z q M 3 V U M G V q M z N 2 M U 4 v M m 9 B R k h O O W d Z T 2 x t U G Z X U m J t U n p O b 3 F 2 M H l Q b V Y r V 2 1 H V m N F T 0 N Y O D Z m Y j V w Y 3 g 0 W m x X e k E y W X J O M U o y Y m N H N U h M b D R j c k p a U z R W M z E 1 M D c 2 M l N 5 M l I z e U 9 Y a X B B T n l H Y 2 p s d V N w Q U x 2 d E 9 B Y m 1 j M T V n L 3 Y 0 R m N C b k x a Z F F m S T V S N l F 5 L z Q 1 a 0 1 1 Y n p 6 M W E w V n Y y a F Z 0 Z W 8 2 T 3 l y c z R t c 0 1 y Q U t n T 3 J u T X d x a 3 o w Q z B k M 0 R q Y k R L Q 2 1 j T X k 2 T U 8 z S T J a d V d a U j A y K 3 N o M V h X S 0 p O S V N m Q l V C a 0 w 1 R U 8 r U l F 5 T 1 U r e m V E M j k 0 Z n c 4 b l Z w O T V r U E 9 6 Z l B P d 0 x u Z n h M c G M 4 V l F 0 b U c 3 W j U 4 R 3 V 6 S k l D N 0 h v O C 9 E T z l Q c j B j Z U N 6 L y 8 w K 0 R D W V R C N T Z a M z B J M z M x c z N Q a C t 1 M T g z R W 5 K Y k p j a l p N U l B r b X J D T W N 3 M E V l Z j U w M n d U N W l U U U Z y R 1 p U T 0 d C e n Z t W U h i T j h l Y 0 9 T V m h 5 d m 5 5 S 2 5 H S 0 Z O S H l a S E w z Z U h J a T h N T 0 9 I T G d 5 T 2 V x Q U V m d U 9 3 V W N l V j V q L 3 Z 3 R 2 p o d z R j d G N k N E 1 o N 3 d K S D c 1 O E N S Y n l Q a G F N a T Z 1 a T h r K 2 Z v Z H N D V l E 1 V U N W Q T F Y Z W h T c V h l N F N w d T R l Y n l Y R k 5 N e V J Y R W R O N 2 Y 2 b n l L Y X h z W X p t d V J j W X B a e D I 0 Y 3 N o e E R Z e D V U U z k y N l R v N U 1 N Y j h s L z d Z c 3 J X V 1 k v N T J i R E 1 0 b j l v d z M z Z F h l K 0 9 I W F l i N H R y b X V 6 U 1 V 5 d U 8 1 O S t M S W 5 Y Y m V U L 2 0 0 O D Z F K y s y Q 1 Y 0 O C t Y a G o r S F Y 3 O W 1 t T 2 c 4 O C t Y d 0 I 4 Q 0 Z Q O F N G d j V P T z J T c E h 6 b z Z i S X V k S D d p K 0 J E U U p G d m 5 T T E h p R 1 l V e W N L S G 5 L e m J o N 3 h z R G Z q e H l z U F Y 4 K 0 9 D N k V 3 Z U p U K 3 V k b 2 d m e j A 4 N j R N Z U J I N S t y Q X Z 5 N D d 4 V H c 0 M 2 1 O K 2 Z N Y i t I S G d 4 M T E z Z 0 I v d k F U L 3 V u d 0 0 v d m 5 t L 3 Z v c m V z a S 8 w K 0 R w O X l L d H h j N E V Z Q j J J Y 2 l Q R m t Z b H p 0 R V l q d U h t N k V H Q m M r c G V T U k J p W T M x M l B H U 0 t N a D F u c F l j W j J w c 2 s z d 0 l B Y y s v T U J 1 a 1 F Q a n d 5 O E h k d y 8 5 c T l G T i 8 w b n Z s U m 5 Z O E x w d m 1 l W D k 0 S k 1 I R D V Q K 2 g 1 d m h 3 N m V j Q k x m M D h 0 d j c v c D E 1 Q U w 3 W D l R V U 9 s b F B l Y z k v c k p p S n I w O F R 5 d C t Q U j Q z M U J q a E J j U X l 6 L 0 1 y c n Q z L 1 Y 0 S 2 J P V m Y w N E J D c T E w Y 2 h s a l p n R j V q T F d 6 c l Z 0 S U Z E Z X p 3 d G F Y W F V p O W d B S 2 1 P c m V a W E 1 U M y t q M F Z 6 Z m R x b F J H e k E 2 T D U z c H B m V 3 d m Z m E 4 K 1 h 5 O U Z E T y t z Y k 4 y S l h Q a W R h a 0 h L c l p Q Z H R 2 b l o v e G k x V W I v V k Q 5 V n U 5 N 0 d B Y j R W d H R i N z d 5 N m 1 s Z n R t S G F O e G l D Z n Y v M j V j W G x 1 L 2 N l R G 5 0 a X F Z N G 5 y M D U v Z V B 1 e X h r Z 2 h t a H U y b E 1 Y V X R s b 2 V o S D V 0 V 2 F u N W p 3 R V E 1 T m 1 D c n Z D V X N J L 3 M v d 0 F 5 O W p X a k Z Y c k 5 N c W J V Q W d X N 2 N v R 2 9 U R 2 s 1 V C t y N W 9 r b T Y r T H d C V k 0 z W k Z h T 1 F W M C t 3 c G g 5 N k g 2 Z G 5 U e G 5 y T D R Y c D V n b k V 5 T l F 2 Q k Z P Q V B W Z X B L Y k w v T z F J Z H V w d j Y w V 0 J x U 0 F u e E V 1 S D h C Y k Z 3 c F F Q c G 8 0 M 2 9 4 M F F o W V R B c U p j N U R x T l J y N l Z W e l F t Y T J P e W x s S z B J N H h 0 V F Z i S m l C b H U r N z h t M k x E R 2 5 1 a F R h a 3 N L U 0 x 1 b F F C M T F q b U 9 w R l h W R W d R d H F o S F Z U c E d a N H F U S 0 V G c j J w d 1 F F M H h i e E V 0 W G E 0 R k p v W D l m S T J h N m Q 0 M G Y 3 W n o 0 N E I 3 R 2 l o Q j V 1 O U Z j d G l 0 Z S 9 h Q V h m S F F M T 0 8 x O E R o Z E p K Y j V F b T J U a U M 3 W k p K N z V n d T R U a W l x W k p L Y T V L a X F R U 3 B p Q l N X b k V W S W l V V 1 Y 3 W k p h c W 0 4 Y k Z 5 Y k Z 1 b k Z s V 2 1 S W V B K b U Z 2 e F F r e V R q M 2 p X Q 0 x k V z N k W U N M Z X g 5 Q W x 3 W H o w d 2 E 4 d U V J Q m Z G b X d W Z G 9 B b U x M U V F o R E d G V m 9 J e E x n U 0 9 h Y V J T W X d Z S z g 0 Y 0 p C U V J u T F J B T X E 1 M m Z r U m 1 S c E g z b F l r N S t 2 R W l n M k J Y c 1 J t R G N h O W Z Q S T Z q T 3 Q 2 Q 0 9 1 W U h L c z h J e H J 3 O F V J V l d i T k d w N m l 1 Z m R w c V p z e V Z u S m g 5 K 3 h O a k 9 p e X R H T U 9 K d l d r Y T F a S z F U d j N o e V Z 6 c j N E R 1 d L T W x Y M F R 4 T 2 l K W W 1 l K z V Z R z N B e F R s R W 1 w Z G R H Q U 1 G Z T h S Z G h X T 0 1 O b U J B U n p Q d 0 t r d E d v Y n d j c G 1 X T m d F Y l g 1 M X N V U X V F b i 9 r V j h s d 3 B y R X N 0 N z F t a 3 J H M n J l R X F S M C s 5 Y V l B N U x T Z H Z n S n J K a j k v Y 0 p C T 1 l J Z T Y v S z Y 1 b 3 N Y T m J 4 b l p l T k k z T l h 2 Z m J T b X N i U U h F e m k y T G t N O H F S b H l R R j B h U U 5 2 W G F W O D B X e E V M Q X V L M n V w T k k 3 L 0 h y Q m R S a j l u U k h M T 1 J Q U l J 4 T X l N Y T k 5 d G N 5 c H B F d F h 5 a X p S S j F 0 Y z d M e H J s V k J E Z k t H W j B V O H R F d W R s a F h v e F c y Z 3 c r W V p r c W F n a U 9 2 e X R Z W n R T S z h x Z 1 F o S 0 9 F N V d F W l V z V H Z h Q z J v Y X R 2 U i t Y U z R z Z E p N b U t 1 c E h D c 3 p W M E w 4 R W l V T W R Y V 0 x J e T B U d 3 Z 6 U m 9 V d W x L d k p n V y t y Y 0 9 T M W F G c F h q b k 5 t N F l p b U x s T F l 0 W G 5 R W m J Q a 0 Z J Z W 0 v U E 0 y U m J q M 0 Z W N 2 R L e X V 3 b H p j S m h 4 W X B U T m 1 h V k N N N V F 1 U G 1 a N U l 6 R m 4 z V E x U d G x a R j V u a l J U R m 1 K S l Z 2 b V d 2 R W 9 2 Y k h l U 0 Z w S W k 2 R X Z 4 b 0 V i W l U w V j d k W U 9 q T m J V L 2 d E a E N L U 0 l D c 1 l R W V B T Y 3 R U W X p F R F U 0 W E 5 h T k N 3 S T h q d l V i Q k 1 a Z i t 4 a G 1 T S H N q e j J x O G c 4 N 2 N x M 0 1 R a V B F O H l H Y j N Z W m t j U T d F T E p X e W x 6 Z 3 B O d 2 x X U 3 R K M m 5 h V m x x U m F T e D Y 1 R U x r Q l F D L 0 I 0 Q V V J U k d u Z G N O e U E 1 b 1 h 1 T H l l d l k z b T F l R l d 6 c 1 d T M 1 h Q Z l Z p e H R 0 a W l 2 T j J U e H B S V H R v W j V a V G 1 p N l B V U 3 h p U 3 U r Q m Z N U 2 l u d E Z z Z C s x M 1 A x Y X B R V G 0 0 K 1 F N V 0 R x a 3 V R a W d J N U J j N k U 5 R W N t e F Z U a F N J e l R R c j F Z V E p Q a D d S a W 5 F Y z Z 3 U m 5 x c U Z t Q 2 N Q Y 0 E 0 Q W V N R W p I T z Y w T W 9 3 V H F N M l N D b j g y V W k 0 c H F 1 N W R s Z U R a R n B o b T N w N 0 9 L Y V V K Z 2 5 D d H R G a 2 x G Z D I 3 Y V Z i Q 2 1 F e E V 0 e X l N M 0 1 X Z 1 J T O U t C c n d n c H B w Q U F 0 Q 1 p M U 2 t o a k 5 1 R k Z y b F p R c H N 4 U G s y a U c 5 M V l J K 3 l z a U g x T n p W V E l x c m 5 o V l J 0 c E h D c l B 1 U T l s M l l P U 0 J 2 K z R X c m 5 j c l h J a E N p d l N D Y X d T R m d V W n F W Y j d 2 Z U R 3 R 1 p 6 e E 9 0 Q X l 3 N z Z m T m x C c j I 2 N V R P d l l p O V p H a m h F N F N p W E l o Y U J N Q z Z R O E p L b V Z S a m d C L 0 Z s e T B z N D Y 3 W l F Y a G R x c E p m Y l N H e E Z P Q k k 5 Z U w 4 R 1 F K O G F S T U I 4 L z J 4 Z 0 9 S S 3 d n N 0 5 F T n d r M 3 J V Y n B q R 2 N 2 W H l M c S t N d U Z F S n Z B N j F G U U 9 P d 1 V a W F l W R 0 w 1 Z k 9 p R U x l Q W h S V H J F V E N h c E d N W U s 5 c k U 2 b m Q 0 U l o 3 R 0 J J a j F Y d X R W U 2 9 1 T m 9 a N 0 c x W G R 5 R T d s S G l W W T h Q a W x J d G l j W U g 2 Z H p W Y l g 4 V l F F V m p Z Z W w x O W 1 T b E 5 R Y j Z 3 e n p J a W Z h M 0 4 z e E M r V U d i R H d T Q k F o U k N S Y 1 d z U 2 l L T 1 h o V F J T W H J U R C 8 2 d G F K W l J 4 U n Z 6 a 1 Z T U V B 0 e k 9 r U j F z b G N 0 d k h R S 2 h h W k p N a F B O d m F y S E x O U T V x d F F X R 0 I v a G p F Y 0 o 4 Q z h L R T R D S m p 4 Y 2 l E V 1 R j Z G p Y Z V h G b l N L Y T V Q N 2 l 4 W U c w d H I y N n R i U H B i N 2 I 5 b l J x V k l P U C t Z N W J Y O U J r V l l 4 N U h M K 1 d M U m p Q c 0 p r N G p 4 K 0 1 2 S 2 h u M V h 5 d H R v b V d N M 2 p r O S 9 V W X p Z W E t 0 K 2 R 6 S 3 R h T l M 1 Z S s 3 W E 9 Y e V M 1 b X R l R 0 h u T V Z W e l Z V a W x M N k 9 C e W c y S W p L S 2 l v a n I v U E t 6 T W N S Q X V N T l V m e G d x Q 2 w v Y W p m S T F R b X J K V F J D e m p U L 2 l o Z 1 N N U i 9 W T n J p d 0 I 3 W E 5 S d E 5 4 U E 4 r U z R 4 M 2 R X W U p H V F Y 2 b F B U Q 0 w y S 0 V j U j E v Q n B v d k F 6 U G x G M W 9 K b F N B R k t 2 c 1 J C O F l l R V N k a l J D N 1 h z c n N r L z d E T V I w b T g v S W t J W V N Y Z k g v V m x t W U 1 J a F V G Y j R I Q m p Y e G J O d E h Z Y 2 V 0 N X p N M m d X S j R 1 O U w y N T Q 0 a T B C e k x K V E h r O H p u Z G p N M j R y b X k z V m k y c 1 p V O D d q e j Z L d z R n V l d R K 2 E y U k V Z M y 9 2 a 2 h t d E p O Z 0 F X R l p L c H F n R l F 1 e n p j T W h U T W t H c V h X a k t K b X Z 3 b T g x S l R W W D h k e T Y x Z E V Z O V R j O V o x V E h R e F U 4 R T F S N m d O d W N U M m J X N H Z s Y m E x c E x k U 2 1 o V U 1 4 N G d z V U t 6 N 2 p T Q V l j d 1 I y T 0 N W a 3 p z Z F l 1 O G l r W V p h e F Z F V n l k a 0 x I T i 8 1 R E I 5 V H E 5 N 0 8 y N G R P V i 9 G V V V n V j h 5 U 0 g y Z W s 4 Y W 8 v a 0 M y V j J O M k 5 l S n B P T W 9 2 a U Y 2 b k p 4 R V o x U k k 1 K 1 V J O G F 5 Z G N D c l d 5 W l J W V l d R K 2 F M a n Z 5 b k s z V 1 N Y Q U J 1 S 0 Z j a z Z 5 a G Z M N 2 8 v d W t p Q 1 Z a b k U 4 U z h r c D V u c H p v Q V U x V X F n M 2 F p S k d 3 b 3 J I a 2 F r O T h h U 2 Z N R X h 4 U E 5 G Z U E 1 W W t M Q l U x R F h 1 d D B K d y t L d T d V N 1 E 1 W l V K S X g 1 Z m N Y R X h H W D V P c V d 5 d H d Y e X J 1 V F V F S n B n c D B S a 1 J u b m Z 0 U l V H N m t 3 S H J X d 1 d t V m d l T E V S N X V M U l c 2 T E 1 o U j R P S V l T U m p y Y 0 Z z M F p v Z 2 d y Z n N 2 b W h C R j N Z c V B B V S s 4 c F N x O V p 6 Z D V Y W U x h W G V y S X N p U V d t O D B M N 0 V l Z U F x b n h h a j V p Z 3 N G c V V p V G h B c k Y 0 d D Z L M X V H V E 1 2 e D l z Z G 1 l M U p k V 1 N z d F Z M e k l U b G x t N U V m L 1 J W d G I z O D E 5 V n p n a n p K d X h F a U U 1 a n N j d G 1 E U X p S c 3 E x R X B J a U d U V m x K V z V y a E h 4 L 0 Z G b l Q z M 2 g 1 M 2 R s e W U 4 R 1 Z T M 1 B m S m 5 4 W T J N a W V Q R 0 N K a E l x b y 9 W b G F X U n J O e m 8 r W k N M b z V P L z B 1 Z 2 9 W Z 0 5 0 a U Z 0 N 1 h F U 3 Z P R T d 3 c V p v e W k w Y k V Z d D R 0 Z U t t M m 5 p S G 9 x V U 1 W a F B Q a X R k b 0 V p M 1 Z z T G M 3 O F F q U F R y b S t G M G x 5 T D R N N W x 3 a 1 B M Q U J O O H B 1 c z d q c E 9 p M X d O U z Z D Q 0 t q T n Z N Z k w 2 b 0 l i S W R D S G t 6 R E h X Z n V k a 1 U 5 S l Y 0 d z l k Y n l y Q X l 4 W X h y Z y 9 3 S m l E b S t K W F N X V 1 k r e l B J b n Z o e E R p d W 5 I Y W J y Y k 9 u d G t k d k V Z c V B 1 N m 9 v Z 1 J C T D R 4 U 1 h H d T d L R l l 2 Y W 8 5 V l l I U n J X S m g 1 V T Z M W k 9 S U m h U e H B 6 M l R B a W N Z b V M v Y j h v d m x S N 3 o 5 a G J L R z B 4 N F Q 0 a 0 p p R m E 5 V F N V d l d l L z g r c m J s c X Z W d G Q 1 Z F B s S j J 3 R k M 0 V X p I c l F p V G 1 p a 3 M w a S t W R H B U U V h Y V 0 d 4 W D l P T E 1 h U 2 J s V V p 0 Q X F E b D R w b D R x b 3 N G S 3 F O T 3 V Q V 2 l s b H B z b k R 4 T U l 4 T U 5 G c l Z i V z R q Z m Z j N E 5 T b 0 V u N l J q S 1 N x N D Z q b j g 2 S k p j O G p t M j h Q Y V A y R z Z z Y y 9 K c k p H N X d y M V R w S k l r d 1 c r d 2 s 4 a k h 1 W k h 6 L 0 E x b D N U S G p O S n F 6 T G g v e W l 5 N W p Q a T l r R 0 1 s d 2 t H R W l p T E x W T F p i a m 0 4 c T J o Z E F v V H F O N V g 4 d z N W M T R S a z B x c m V G N X g y U m s 3 S z R S a z R i b G 5 q W E w w T V h h c G l C b W 0 5 e E l 3 U 2 d G S 2 t Q c T R N S G 9 C T F k 5 c 0 Z X R k t z c 3 F W R W d H W H N V c H Z n b W t G d C s 2 N D N z Q k J V a W 5 p U E Y x T 3 U 3 U j h W c T R 6 O G V h Z F V q S 1 p Z R n U y Y k 1 2 b n h V S X I 1 Y T k x V T N l R F d x L z V N c 3 c r S 1 h l M 1 J D Z 1 M x Q 2 5 k Z E p Y M k Z u W E N x U G 9 K R j F X M 3 h i S 3 l 1 Y W V v e k V x b D R M V E x q a m 1 I S 0 V T R 3 N U Z l N G W n k z K 2 d l d m p s Q z B w d 0 Q z K z B U a z h G Q X N U R 3 V F S V J t U W J j S l k y b j I x M U l 5 V k R 2 Q W l Y S F p j R T B R V F B p e W R D U l R H Y k U y M j R q K 3 N K W W l Y M V M y V y t U Y V l W M j Z V N m J l S V V t N 0 t 4 Y 0 x J Q X p Q b X l t V W l u c T R Y M k h 3 U U h v R 1 R z Z 3 o x R U F u V E t o d 2 F S a E Z X c n Z t c 3 V J Y U o w W H A 5 a 0 F t c E 9 J O E R z c z R M R 2 9 F S T d 5 W k d 6 V j V 0 T l J a Z D N W c E p 5 M 0 t Y M z R a a W t p V W N n b F J r U E p D d 0 h H d E M 0 e j h z S T F F U l h l N X V S W E N j W F c 5 M 1 Z s R U l h O E p Y d G t z N V J V b U l 1 a 2 J J Q j F P S m t U O V h 0 M U x X a T l h N z d 5 c H B 6 d D h r a j N p a V F v U W J v N U h G M m F H Y 0 Z t b 3 N D U j d Q a W 1 z Z W g y d m 5 h M l d 0 M 2 4 z S U E 4 N U l 5 b E t a V H p K N F N 5 d D d s T W F 6 a W l 3 U D R 1 Y W h m R E 5 k R z F P d n J K N F N Y S F d V d 2 h M S G 4 0 Q 2 R S Q X V y e G h x d D J i Y 3 N T R k l B R U J T T U F i b V d u T V N i Y l p y d E t Z T 1 p s V E p u Y j R w T E N I V n V P M T V 6 O S 9 q a E p y N H J 1 M E c 5 M W J v M T J r d 3 d X e m N p R W N H K 3 N y Q 0 1 l L 3 d K Y U 5 j c X N J c E t j Y 1 F T b U N w b X h L R F F N d V U 2 S V J 5 S U d i T V U v c T R 6 c D R H S W c v T j l Q Q k R w R G N 1 R U 9 j V E p 4 a X d y e k 9 H d H F J O E d Z R l J L S 2 h N K 0 x H b E Q 0 b m o 1 V l d L S k V x N n J K Y m Z K V 1 p k d D h x S z R v b k 5 Y d j Z K b E p 1 T 2 8 x R k p t R n l H c X B Z M D M w U 3 B P c l c 2 e G 1 E a 0 Z m Y 3 d a N j J N V y 8 y R V p M W W V L Q 3 J s b n B p d 2 V Y Y m R n a m Z T a E d 4 U l J L Q z R B M D F t e F N 4 V D N C b 1 J D N m p o U G x C Z k Z p S F h 3 c X J Q S G Z v S n d 3 Y 3 h 0 U n d M c m J T U W N 1 V E Z X M G V n Y V N u c 2 l W b k t H Y 0 F K d 3 d j M T U 3 M z B V c E t Z c G V L Q l J G b k J n b m F U b V J N U 0 R 0 c 3 R D S m k 4 S 1 p T R k l 2 b E p v R 1 V m Q m 5 C Z U l p U T c y V G x L a H p h b k N Y R n F q a H F E L 2 0 3 c 3 l I c m 8 x N n l 5 W k N P Z W 5 p Z 1 F Q Y 2 x W W V p Z S j V T R T l T U l Z p O G V z V 0 Z E V H N W V G d Q W j Z w Z V d 6 M H F Y S V o 4 W F F 3 N 2 h K N n l E U S t 0 Q n N o T U h v S 2 1 y W k x B e E l F b V g x Y k l U Z G x a Z 0 x U U j R S M W p Q d E Z i R D h Y e F d D a 1 h Z Y U w v K 2 k 3 V E J r U k l J U m 1 a V U V 6 L 2 t U W n J X b X R 0 Z G g z T m I y Q m p P O G Q r V W t R e V F 0 O U Z T S k V M U m N K V 0 R G d X o 5 Q U s w Y W 5 B Q U Z t c 3 B Z K 0 1 y Y X F G W n h 4 c U t s V 0 1 H U l o z R V V N M X B E Q W 1 l Z n Z r Z F d w M X l a W T B o N W N r Q 2 J D e m Z P e X J X T T I 2 Z U R T N 0 N 3 W U 1 0 b W x L d G x M M G 0 z V m x L Y W o 5 a G J x Z G 8 0 Y X d r V z Y w c 0 l u N n R j c X d C M G E 3 T l B X S U x K d W p T T E c 3 T F E w Q l R t U 2 1 v e j B F T E J z Z F J x a X U r M l V V Y U Z E b l F i U V N r a 2 8 4 d D Z T R V B E a 1 d h U E p X S m h k a 2 h B T E x R U U d 6 c 0 F w V k h x Z 2 l t e n B x d 0 0 4 Q m F G M l M 0 S m 5 l W k x K W X k 4 N m M 4 d 2 8 2 R W t 1 R m Z G U j R r S 0 U x S z B T V U p x T V c x V T R R U 3 d n a E o 3 W k h 2 Y k h h N 2 F Z K 0 d 0 Y n B s b 1 Z n a 0 9 T M U F K d U V h d G t q b U J Q S U 5 O a F d n M 0 N Y R j F U N 3 R z a i s 3 S X V q U k x U R U p V V 3 N Z b G l z Y 0 F p Z E Y r V l V E V z V V Y W h D a H R Z d 0 d 2 Z V N p S 2 0 0 a U 9 O W U x O Q m 1 j Y 0 F D V V V s b W h h M V d N d H R r c k 1 P b T Z T R U F K Z E N x S E 4 z U l l 2 M W h 1 Q V J R a X E r U 1 F p U W h 1 Q j J T a U N a N E x t T l N Z Y V V U M l d D a z F F b G M r S j U 4 V T h 3 R m h l W E l I Y 3 V 0 V F N 5 Q i 9 W e E R H Q 1 F U M H N Y N G l k Z k x H Y X U 5 V 0 J t a W l q U m 0 x U 3 F K U G F 5 a 0 1 J c 0 R p O G 9 N a D B S a F h G N U V y b X d M U E U y M E 1 2 d W t y T X V 1 N l E 3 W E l 1 d G 1 C d G E 1 c H M w V m w 4 V 0 1 T a W l M Z k d L e V J X S 3 N y b H l 0 V S t E e F l C W G d h M 0 Z R R H d H Y U N S U E l q M n V a T 2 1 J V n R P O G Z G N k t s b 2 t N R m x k Y 0 t a b G d a N 1 p F a U t s V l d z U m d H V F F G Z T l u R 2 l 4 Y z B z e U h K e X d s S F p v O W l G W D l u Y 1 d t R T V X Q U l o S 1 Z J T 0 F p R n B S Z z l l b W 5 k e m R 2 d i t Y e G l D b V N L Q n B 0 V G l Y U U N Z c 0 Z 0 R 2 l 2 d l N Z e F V I a G g z U T Z 1 M X B P M X B I c T d R M 2 h m Q j B k U n F T R X p H M F g y b G F T Q 3 E y Q U l w R k 9 s R W 1 B c 1 p H U 0 V l T U x F T 2 N U c E 9 D Z T l 1 Y 3 J 2 Y 3 N G Y 1 Y x M 2 x 0 Q V N h M 0 V o K 1 p k W T Z Q Y k J O b E l J K 0 o y Q 0 F z K 1 V x M G h r Y 2 1 O Z 2 E x a j h p V U c 2 V m R y Q 0 E 0 c 2 p s O X F R e W F 2 e F F G O T l P Z U F z N 0 l 5 b D d Q U U Z 5 c T B q M G h J Z 2 N j T n B j e W 0 5 W m g 2 L 2 R E T l Q 2 e W J a S D d T d 2 J p S T F l N k R Q R 1 J J V D R 5 e E V j T 2 h W Y V l B O D R j Y T E 3 c n M w S n h Q S m l M d G J Y O W t r R j V 3 a E h o Y l Z Z V U 4 5 b U k 0 O H h M d F V a Z l R E S k h 4 V l d m U 0 V 2 d E p I a W l M e m R m W j B 2 T 1 Z 6 N H B l Y 0 1 h T X g v c k F O d E l D U W t C Y m l 3 d E h r Z 2 x p b m d y c W J R N j U r Y k 1 L R H h C a n R k W U p H V E 9 3 a X J U S W Z L V G 9 w e W d l S F h S U W l u V T I 1 d V l k b F Z j d 0 t v e W F o U 1 I z d U J a S z h U a V F v e V Z l Y z Y 0 O U 5 J d 3 h o c W 5 o T 1 B B R m h u d 0 J B d V h V b T V N V z N S V 1 V G N X d z U T Q r S 3 M 3 Y X B V U T R S Y 2 d p S W k y Y 2 x C R H d j T W w 5 Y 3 R a b G 5 4 U k I 5 S W d S N 1 h 5 T U w 4 N E V T c 2 h L a H k y U T Q z Z V p J Z 0 p 2 T U 9 p a D R D U V k 0 a U t p U 1 d R U 3 N E S 1 V L Q 0 p C M 3 p P b l V S d 2 l j d H B w c D V 4 M T J T b m x l b 2 x L d m h s d W 5 l Y 1 N z R E 5 1 d l h P O F N a Y l N 1 d l h E W H V H Q 1 l h b 0 N 1 W V d R S U V U U U Z L e V R V K z B O W D J 3 U T J Z U 1 V U W G F W a E 5 H c l B C Q 0 Z z T U F x e n V X N n h E d H B z T F h r a k V r Y 3 I r S 2 Y y Q k 5 Z c 3 d K c n R X R V h r V F M 2 W W R 3 M 1 h v S 2 V E S H Z M Y 2 N h d E U v S 2 1 G b z d Z K 0 1 L Z X h q W D Z M W l V x S l N V Q X B k a m J H R 0 N O U k F M e l l 4 T z h 5 d U J W W V F S M X h C S U N D M W d 5 Z 2 9 R d 0 R x c j F k T X J u S m Y v T 3 p H N E p T Y U d Z M W p v d V R G d 0 J v O W 5 v O W o 1 d n B j Q 2 9 O Z X p P N m 1 D M G p L a 1 F i W k t Z d l p J a W M y U l V r M 0 N v b X Z N Y 3 h h V l J P T z B p b V J Z Z 2 1 x V E 9 V Y W l R T G 0 z W W 5 1 a m x z d W t m c U U 5 e W l E W E h D U W t o c m M r b T h r S X h K a E p 2 V G t M V U 5 n b W 1 a e F N Z a m U r W k F L R m x O b X N D O G 1 R S V F v V G 1 m Z 2 V 4 c E l K T k R l b m h Y c U l G a n l P a n o 4 c F R 6 V F J Z V 0 x T N F U 0 M X h W R n J 5 e E t 5 Y W N v Q m x K U 3 V Z V E J B V k x V O G 5 n c E V i U W h v a m p U W V h Z N H B a T z E 5 d l Z r M G p 3 e D R Y N j J a a 2 F z Z E Z G S 2 V M a F l 6 a l Z 3 M 2 I 2 e V R z R 1 c r Z n Q 1 b E Z N e m N o Q z R s e G V V b 0 F 0 M F V 3 e T Z x V 3 h V a W t q Q V d E W U h O b H h O d j k y T G o 0 c k J J N H p B Z 0 k 4 U n F Y a 2 E y Q 2 w 1 U E V s T 2 4 0 V H d r N 2 1 4 M H Y v d 3 N p N D J 6 R H l v a F N M R k J z V W l H Y V l s R m l 0 b E p 3 d X p H e U p H V 2 J z e W U y R 1 Z P N U R M W X d W T V Y 1 Q k w 4 d n Z n S W p p b 1 Q w V V p T U m V P N m J P S E x M R z B 3 W m N U R G g 0 S k 1 a S l N H O G d Q a z N U U W l E U T F 4 W W V 0 O X d r d k 9 M e X B U U n R y d z F p d 3 R D c 2 J H M U l q Y m J U d 2 h W d 2 5 o Q 0 Z C d 2 J 1 M X Y 3 Z E J X U z R C U X J W Y k 5 M Z E R B T E 1 X d U 8 0 c 0 s 4 b H p Z b F N I d X J Z Q z R G Y X c z e m 5 r O U x N V 1 p 6 T H Z 0 M H E 1 a k V C Z F V 2 V m E x S 3 J n c G h i N n B O S m h r U 3 p H c 0 x t b k I z S X N i R F R p S U U r e l h D Q 2 R m e E V x R E Z i N l J u b k x T U i 8 x S 0 N 5 M H N i S W N y N 1 N F a 2 p p a W F z b F l N e l B j c W 5 J e T F r e j R 1 R 2 p Y Y m 1 5 W H F s M V N h W H l 1 Z 0 c z Z 2 h I e X h U T X l a N m Z T b 2 Q x V n B I T 3 l E N j R j c k J 2 M E J p b l d I O W p u Z V d I Z G Q 1 d F R t b U N H e l N 4 R m 9 B Q l h q U X l i M X p P T X A 5 b l N Q a l R R Q 2 5 K M E 9 i Z z N D N 0 N S W l h q a l R l b 0 1 4 T 3 R p R G N h T j N w S 2 d q d U Z h U k h o a 0 N C Y m F K e H d U M k h y L y t 6 U E w 2 V m 8 r V k Z F T F p K U n F W a m g 0 d W 1 z e G p m b l R X R 1 R a M m x 2 W D J 1 T 0 V 4 S W 5 o M V V n Z D I v e F N U b U p R M 2 x P d S t 5 T 3 M 2 V j J 4 N H Z 5 c k 5 Z M F F M O V N K O F R V S T Z n Y V h r N j N o M 0 p a W m N 4 W G h Z T k Z t V F l m Y 1 R 5 R F p a T k F l Y k Z Q V 0 5 B M z R X d F N S b E F N e H h a U k l z S H M y O H J a U k h r S l g w a W N F R X Z a d E V 5 c G o 5 b G p i b F d a R V B 6 R 1 J x d V Z K Q m d u Y 2 J Z N V d j S k 1 0 M V R C a G t U a 1 l U Z W l N V n N 6 Y U E 5 U D J G d y 9 j U k J j R 2 Z x V k l v L 3 B T T W t s U 3 N K c m x m Y k d s b H l Z S F J a U F l W b V l Q S G p o S W h 4 M 2 d w U k F M U l Z o e E h 4 e j N 1 b l l S a W o z S 0 J Z M 3 V n R 1 A v N m h r W n U v L 1 N o c F J r c E M z M W N q W V p x b z l G R U p v b k d a U V F M U V V F U j h N d 0 5 S a 2 N T c D N D V V Z R N l l Q M 2 M 4 N T R B a T l z Z 3 l l Z 2 t C c U h v T T B s N 0 J M b W x t R m U 5 S 0 p w b G d m b T d L U X F a Q 3 d 3 T j A 2 c n J i c X I 3 S 0 V q S E J J d E d K M G t 3 V H Z k M n Z K a X J 4 b F F K Q m l P W H l 0 c H p 2 b G d p M H V a W m 5 G Z W p z V m F N Y 0 s 5 b F N N b F F t M H d 0 R 2 l H S l B X T 3 k 0 U l l B O D J F Q T V D R m R G a z J 3 M k 1 D U m l F e X p J b W 5 J S W c 1 L 3 h L Y y 9 s U k d P U E l h T n h W S l d S b 2 N o V U F x Z G 9 3 c U x q c G R D V k x n e X Y 1 V U V Z b V l W N W h Z V F Z M a E p W N X N U d j J F d G N M V 2 p O Z D d L M X B a S 3 Y 2 N 1 l 2 Y k M w Q l h r V U N j R S 9 y Y 2 Z K Z m V Z a 0 t V V z R 3 S W t G Y 3 d I M H N F d k F D d W F F R X J B W E J u S W 4 5 d E 1 j W W R u Y j J x b G l O M W p u a X J p Q W l Y Q V N U e k R s Q V Z z U l N S S T Z k U m N H Y 0 p I d H N N Y z A 0 U V Q w T n g w e k 9 z V 1 B E W m J k a D V T M 2 d x U E h q Z T N L W U V T W E o 1 T n U 5 T E h t a E J J b 0 Z a b m 1 4 V 3 l 2 e H M x a 2 5 P V m k 0 V k N R Z 1 Z L a j B x Z U F 2 d l p C R G Q r c F l 6 c 2 5 J S W t M V G Z p O H p C a V h S b H h K e W h w b m V i d X Z M T z V P M 1 o r L z h G c V h l b U N t M i s x Z H p j S G p 3 d 2 V 0 S W h y c m d x T n B y U E p 1 N 2 x 4 V V l p M H p K b k d j U 2 J 2 T n F n c X F S d 0 x z a k N E Y W p k N H R 5 b U 5 3 c V V U Y S 9 E d V V y b m p x V X J I W S s r Z S 8 x Y y 9 I T E I z Q j N 0 M 3 N I Z X Z G R n F a d l h 0 e k 0 2 N U 0 0 Z l V v S l F w c F d 3 b l d y Q j F l W D Q x Z E 9 6 R z N D Z k 5 V S G V G N W t N Q j R O c G l 3 Z 0 9 4 S k h n b k 9 u V V p N e k 5 t U 0 U 1 T 1 B 2 c 3 Z R Q 2 9 X S 1 l P b H h a V 2 1 G c U 0 y b E t N d 3 N P Q n V T V F F 1 W k V Q T E w z U E l D Q l p K Z E k 1 R V F u R z N a S 1 N 2 U n Y 5 S 0 t 6 Y W c 0 V E N V d D F Y S W p Q b D l 5 e E t 2 T E t H U V R z V m V N S F d u S z U 1 T T d p S W N n a 1 V J b i t E b 3 Z P M l Z u W F R a S m 9 W U W h D N G F W T G F 0 S S 8 r N 2 l z N 0 x m c z R l W E d T M V p 5 R T J F d m N t V U V Y c D k y N F R H c G Z R d X d n Z 1 F 4 W E R B S 1 l S S U N I M 0 5 N N E p Z Q 0 Y y a m Z C T D F P T H N Y e k V O b G d a R k 9 T S 3 R o d 3 l W V 2 V C c 2 F 1 e j J M S 0 F L T 2 J 2 R l d I R k s x M m t l d E 1 w b T Q x M 0 l T L 0 t 6 T V Z w W S t x Q k x o c 1 M 3 a F J T S n h H N z R 6 a E Y x T m N B W X h h Z 1 V L R V Z 1 W j V n b W U 2 T m J J U F B p R 0 N V W V N U a j V t O U Y 3 c U x S c X B V b W h 6 c m l C T 2 M v T k d 5 N W J s a m p N a m J Y R k R k M l Z P b D l v Q 1 o x M j J R S k h T W G F J U T B j d G 8 x Z 3 d s M k x Q W V h O b k J s T H J B c n p j R m w 4 d E s x R j l P Z W V r b 0 V X b U F t Y 2 M x e V h j d l l q d 2 g 4 T n F 5 M i t B c 1 l o c 1 V S e G p H d 2 V E W X p M Q k 9 p R E R K Y k t o R k g y W G M r c E s w S n F 4 Z m 5 l d k 5 l Z 1 I v V j d t N F Z o a G p Y d m J n a U x H N G 1 U a 3 J D U m J 1 Z H l 1 a m x D V U V w M m t a V 2 g 3 Z 2 J p c V N D N l Z H S E 9 4 e U 5 x M F R s Q l B k U V R s b E 0 5 d D Z r M z d F e X N 6 M U 1 V R W 9 C Q T V 1 R U 5 n c 2 8 x d 0 5 K a W N 6 S n F 0 W H Z 5 a U k v T l l 3 R k N w R E 9 Q a l p h V 3 V x V E N O U k 9 S Y 2 F T M H d I b E l n T F E 0 R z h h U n J B Y 3 B V d U F 5 d 0 h z Q n p B Y 3 F I U X l t Q T V u Z 2 1 t W l R D c l l E U X V L M U R o U 2 t T e H d s N V h N T W V s R V h 2 Y W J T T l d n O W p a V U h 6 S 0 o z e m h N a W Y 3 b 2 5 z d V p D V l h J c U l J a 1 p T Y 2 c w d k 8 y d G 5 T c z V a U F R h N m Z D U X R J b F J L T F l D T E I y U H p F T X J p N m R J U z J I b G p F S 0 h 0 c 2 M z W m k z Q n J p Z W N O Z W l q Q l B 5 T D V x Z l V J O U U w M E l W U 0 x C K 3 R L N m V I c D N I M k d x e H J u V W V o Y 3 A 2 V U 5 r S V N V U l R i Q m 9 3 V F l T d j h k Y k Z J K z B q U 3 R W M j B w O E J a d n l z R l d Q V y t W a T Z X Q U R w T G h V T k I 3 V V V 4 a z F V e H h z N j d S S 3 N X W V c x c 3 c y a F B 2 M V N T Y m p S S H B P Z 2 t o d k J 0 Q 0 t X T 2 V 6 V W d 4 W l l y O V d 5 a m 9 S e D J 0 W j B n S j V G U 3 N 6 d 2 p h W E p 4 e E w 2 O G 9 S M G t o T E d o Y 2 5 z M E Q x a E 9 J K 2 J M a j V H Z E Z x T 0 9 B c W w y d m x U V j J 0 U 1 h P Y 2 h X N W h K M l p k V W I z Y X A y V z d 3 V U k r S 1 g 2 U D B N b 1 d T Y 2 0 0 a 0 Q 3 Z 1 Z m b 0 l z Q k N K W D J 0 Q k V 2 d 0 9 6 Z U Z 2 W T J v R 2 5 K M n A r R E N U M X Z L Z G V O T m k 2 L 1 N a R U p a b j J U M V N H c U F y U k N x K 2 J I R 1 c 3 O T V V V n Z r c 0 9 4 W W J h R F d t W H Q x Y U N U U E h J Y 0 9 Q S W 1 V V 2 x V Z 0 d T b 1 d 6 a E J N a U U y e j Z z T T J R N W o 4 T m J k T V h K Q m d n M m V n S l h y Z 3 h o e W R L Y 0 p B e X U 4 U W 1 y U z V i T m 9 K V k h J W j J 2 d V N Z V j N s Z F N S a 0 N P M X Y 0 T 2 N G Y X p K N m Z s W n h k S k p K Z U 9 P M n l U Y z Y 2 Y k p Q e U V M U U R M U m Z M U n J a U E l B e X R s N m o z N E J N V 3 F O M 2 N L V W h 0 U X R G Z 0 l 4 Z W J Y V G p u T n h 5 R z Z h T 3 F J U i t 6 T k d x e F d D W j B K V W N h a m h O c X l t a F h L b m p o S 0 p 1 M U p 5 R j J n W T M 2 N U l V Y U k 5 V F J C Q 0 4 w N n h G W F N Z W W 5 N Z C t j R m F a b E l F S z R k Y T V R c E g x e D Z Y b F k r V G F N N m 9 F U 2 V I a H N h W X l R V m c 2 a E J D Y 2 M 2 N S 9 x T z Y w c G t n b X B C N 0 V W K 0 l Q T k s v T T R a c V Q v W V g 3 Q k Z V Z T N F W W 8 y b D N y T G J B M 2 x V e U J R d T J Y a V R T W T Z M W l h O c j A 1 O F F I K 0 9 K V W t J Y 0 d Y U j N 6 T D N 0 W F h a e E F r M k V 6 T E x F d z h V R X B H T W t 6 L 0 x s U k s 2 R U l o c 3 M 3 U T F I d V V L R F N i T X F l V m Q 4 b 2 p O U E p i Z 2 h X Z 0 U 1 N k J v S 0 N w c H E v d V F x M X g 0 Z G 5 D S m Z O Z 2 R h a z Z o Q k l i W G V 2 V k s 3 O W 1 o a l h h R T R p V U x v O H V L a 0 M 3 T V J x a U 8 0 L y 9 M Q T F B S G F z S G N z W H B 6 c n R j d X p 3 N z N 3 e m F u T 0 J J S j M 1 V j F C d 3 p t W V V a d 0 p n b G V v O H R 1 b E x N d U c 2 V 0 0 5 a 2 R D a 2 t r a 3 V K W W t 3 U m R S V 0 9 j N k h 4 a U d Z T F E 1 L 3 c 0 Y m h D d l g z Q X V F R G V X U k 5 L T H R r W k w x Z U Z m N X R O d G V P Z X V 5 V j h w U W Y x U W 9 V Y 1 E v d G V n Z T F q Y T V j d n l p T 1 F Y T F c r a H d 3 V n F 6 d G E y U X U 5 O D B F d T J x b j N i Y k 1 H Z G R O a 3 p 4 b V J r O T N G d n d J O D R a a n N 0 d F Z W a G J X R 2 F 5 c k 1 5 V X N 6 e m N T W F p a Z G 1 l W H F U b V J 2 S H l D R 1 Z m R k V y Z X l 5 e T V m c m d 5 b W V w c X c x U 1 E 1 W U 1 R Y U h B U X c z b n h 0 Q z d z V T J H V 2 I y e l V B N F J i a V d P a U R V a U d Y Y m R 3 O E d s S T V S c E x M U k 5 u S W F Y e X F G c E R M c n N 0 Q U x n T z V E T 1 J 5 S 0 x S U m 4 0 O U Z P M k 0 x U k x I V k N q b n p j Q k V p R 3 J N R W s y Z W R t Y V B a b j l R M m V G e E M 0 c l F Z N T Q 0 W T Z 6 O X p 6 W X R n S U l j V X d t V 2 t 4 R G k 2 d y t a Q k s z V U l i T V Q 2 Q 0 w r Y T F i b n c y d G l v W G 4 5 U l B J N T N M Y k 9 z N n B C O W s z R X U 0 N U l 5 b m h i U 3 N M b n B j V 0 d 0 N 3 J o d T I z c V N J N G N V W H J p S 2 1 i V j h a d k l G d z d t U l p j a 1 l N e G 9 Y b z d Y T V J F Q k Z J T V l r V j Y x W j B G Y 0 l J Y k d j M j h u b l h D a 2 N G L 1 V y T i t U V V J 2 e j E x b z V D R T V 5 U T R v T l p 5 N F p B R 1 Z 0 d E l K N m l w e T Z p a U F j c H J l b H Z R a z d J a k l q Z 1 c 4 O G s 1 W E Z C e G 5 N T F Q y a 2 x P Z S s r S W l q W l h O d 2 R h V 0 9 D Q k h X U k N a Y W d O R E Z w N H o r S E J B c E c x M H d K R U d M V X R X Q 3 N t S l l V M 0 t L T C 9 z T 3 k y R U F j a T F u e D V m Q X V L T 1 p B a m d 0 Y V d L W n Z O e n F 4 Q j B T T X B 0 N X E 5 Y k 5 D e U U 4 Y V p k N 0 h K d U V T e G V W R 3 p H M W Z 1 R k d K U T I 0 U 1 N X U n J E S D V Y T 2 M 5 a G J E V U d q O F Z 3 e V J Q a S t E R m x Z N m t I Z 3 d o T j R 3 L 0 J a V W V j a D d H b m 1 l S m h 4 R X l T M X J O L 2 h X Z m d V c H Y 3 L 2 F 5 d W 1 R T H p M V G R W W j B X V G t x U G d 4 c V p J Z 2 h z Y n R 6 N G F J Y U N 3 R V h Z U 0 p J d V V 3 Y T Z T T 3 d 6 N 1 F s R 1 J 3 Q n d 1 d H p q b U U 5 Q S s 2 c W Z B T 2 p M R z l k b F N M W m J C e F l q e V l K Z 2 1 L Z z Z O S 3 R j R U U x L 1 Y v T X J t Z k Q w N n J B e X o w V z B D S V N 5 b 2 F N V 0 x Y Z V h U N W R 2 d H N q N m 1 0 e H I 3 R 0 t N M k 5 V a j h I Y 1 N 6 S E N B c 0 N H a X V O K 2 Y 3 Y V k w T m d w U m t k a F d X O F R Z U 2 x G b E R X U z l z Y U N Y a T d v S 1 N 5 d V V r U l B 3 M V U 1 N W d m O G 1 3 d W J X O H J h K 2 t t T F E 2 M G V U V F V y U 0 1 t T G N I d E s 1 W m N T a 0 x j d U Z P M m R R d F B x U 0 w 1 Q k g y e l N 1 T X F S a n l K U 2 x P V 0 l J Z 2 J 1 M V p R c 1 l o b 2 5 W Q 0 p o W H J G U z I 4 c 2 1 r V U F C S G 4 v c G N 6 a E 5 v b U 1 Q W l h w N 2 5 V V 2 5 t N m Z G Y k t Z N D k 2 O F V 3 V F R u R z h v U m h 4 e H J X V m F J N k N i Y z c 4 M H A 0 N 0 l X N D V S U U x G S X d 6 T U t 2 Y y t I Q S t T M k R 1 L 1 J r W l Z w Q m o 3 Z z l P Z U p 3 a 3 F y Z z J G N W 5 j S n R m c 2 t m c k d X S E h P U n B J a G g 1 c z l z S z R m V E R a c G d k b G t 0 W n d H R E t s U 1 R P Z j B U S E V X W G J i d E 1 V K 1 M x V k 1 T a 2 l N d T I w M z I x b G h y e n F o S j l k M F V S d D V M U F c 2 M k M 3 Z U s 4 a 3 M 5 S 3 M 4 V 0 9 p e H R n d T R 4 S 1 Z r b F Z 3 R F V y d z J X M H M x M 1 V C b z R J b T A v a D J J e m V 3 b V o 1 U j h C M k F k d G x p d 0 x i Q l d 3 W H N G M k x l b U U w S l l a R D d t V k 1 w W X h I a E Y w Q U Y z L 0 5 K M G 8 y S y t T N m p B a n J 1 U z V w c 3 d E R n c 0 W T J H V 0 9 J S z J 5 U k x S S 1 J I S D F s W k p l U n F r S j g z N F J z a W x Z O U Z o N 0 l 0 M X F U U 2 t o O G x D R k N m Y 2 9 s S X l y U U J K T k 8 2 W U o x a D l T W F J 1 V k 1 D V m N y c l J S U W R o c 0 p r c U N 3 W V p m e j J S T 3 J v d D J k Y z R V T H R W e S 9 T M V p T N E F v c m l V U l N I b n V H d E U r b m d h V 0 0 v R D V 6 Z F k z Y n p I S G V H R l R 3 R k h 2 T 1 p Y Z E p h U 3 J O Z 2 x F N z F h e D l s N n c 0 R G 1 E Z 1 l S R 0 x z e H Z P b F d 2 a W d u M l g 2 a k d q T 0 0 0 U G 9 B Z 0 R 6 U V g z M k R n U k 5 D V l R I N 0 Z P Y j M 2 Y j J G M l N v R n l 6 a k Z I a V R 4 S k t a R 1 R M R m R E S 3 A w M l J I T G V t U F Y 2 V n N r W X N r e G 8 y b V l q d G Q 3 b F d X b 1 l j Y k 5 4 c U d L M z l Y d G l 4 M k c 3 a n J M R H J L Q T d C a E N 2 V E h B W W V 0 d F l X Z l d r b m Z 4 Z D N P U 0 h m Q U E r K 0 h r V E t 1 R 3 g z S l E v Q 1 J J V X h T d m 9 x b H B x c 3 M r V W 1 L N S t S S E l N d z k 2 b j B o e C 9 D e k p 3 R T h R Z l l F a U 5 l S m Q 0 a 0 t n S G h y V T E z L 0 c y e k h H V m w w N F N 5 Z 0 5 V e n h P S 3 l Y S j E x M l I w b D B H U U V 0 d U J K R 1 N 1 Q W J v O V A x S m 0 1 a 0 l O S G 9 K b T R o S X h n V E J 2 e H d j d m J 5 c U x P Q 1 k 2 a k R w V H o 1 Z 2 d Z a V h p a j h 5 V 0 p L M n V W N D d F a H F U U 2 w 4 U 2 s 3 S F A 3 a n c x c H B w d l R H W k F B e n l 4 e D d q R n d v R X B u Q j R u M U J I e W x S b 1 k 4 R T F m S G M 0 c k s 3 N D Z 6 T D d p a l h p b U x Q T z B 2 V G l Z U j A x O H h J R U 5 M V H d P Y k 1 v W n V M a V d s V F k x V n l i Q m 8 5 T X N I Z W t s Z 2 Z S a T l 6 c 1 R S T G w y V z N 5 V m 1 Y Y l Z L N m p D b 2 V z a U V h Z V Z V a 3 N J e F d 1 Q X l r R 2 Q z d 1 l v b k F B Z G x r e H p 6 Z V Z V c W J C V 0 x l c F E 4 T E l W b 2 x U V m U 1 c E l T T k 1 o T W 9 Z W j Z p Q 2 h I T H d I d H Z h b 1 l q c k 8 3 e W F Y R X R z M H l 3 S W p X V 1 R X T 0 x F d U p S M l B 3 L 2 J r c 1 d P b 0 Z F R 3 d 4 e G d N M D B l Y T F B b W R s T E F I Z H d a d E 8 x Q l R O b 2 J s U 1 N K U D U r c V c x e T F t V 2 J s R i t X N U N F Y X J W R m 4 0 b G 9 1 N E N C R n F R e D J 1 Q n k x N T B 0 Z m 9 V d W J s a U U 2 Q T J Q b U F F O W c 4 T T A 4 S V g v N l d 5 Z 3 V C U k p h Z H F l Y 2 R k b 3 B o V U 0 y S T R I T z V p e H B 2 W l l a O V V a R D F j Y U V i R 1 l a S n l F W V B q V 0 t T a 0 x 1 M E d X W H Z W Q 1 N y T W s 3 R G Q 2 b j J G e k V L V H d 2 M F F o N S t 5 Q m t s d E g y b 0 1 Q O H I 1 T m o x W j A 1 V m 1 1 d E x q M n F o V k V l Z m p X R 1 l 4 V T J h V 2 V Z S 0 d w V W 5 1 T G I 3 d X h T Y U F R M 2 h m e W h v V T B y a 1 M 2 R j J w c F l W W l J y c 1 R D Q 2 J v V m p a V G I 0 a T U 1 b V M 5 c z V W d X A y c X B x c W R U d 2 N L M 0 w v Q W N m c X F n R E h P d G N N Y 0 t 5 V l F x d m p X R E 9 G S k t y S W M 0 T F N C S D h 5 N n d T R 0 5 C S 1 V o d 0 N v Q 0 R Q S 0 l 0 S X Z y O G 9 a M F Z v N U I w c 3 F S b V Z r T U x 3 e V I 0 R V N Y c 3 U w W W 5 G Q 2 9 x b W w 1 K z Z z M j l 6 b E U x V D h o a V J Z R j M y d 3 Z 5 Q W x v Z k d n Q n J Y b W 9 k N 2 R u b U 9 5 V V J i S 2 R O M m o z a 1 J q Q j N K R 3 J w d H d B Z U Y 5 T k N w T m x V e X c 4 T X k 0 d V o x O X V s c k J S Q n l 4 W E 1 S d H B O U X J 1 a W h l a 2 x 4 M n V P Z E x E b m R s N j J R d H Y 0 V C 9 3 T F Q x b E U w e G d M Q k J U M E l L V l V y a l R D e F B 1 M H p a V 1 p j Z F V 2 a k V j U 2 s 4 U T J x a k U 1 T j R p d 2 x o a 3 d s T E g z e U x k U X N o a 2 5 j c W V x M m t V V S s 4 d l R k b E x N N D B 2 O F F 6 b E F n c H l z M F B w Z W p I a m p I e m 9 i O T B Y S 3 J 1 c z h M Q 2 h J U m M z V U p S e G V O a H d t V k h m T D d r a U Z l W U 0 x d F p H M j J Q d H h H Y 2 t P Y 0 l a N U l 4 c n l v U X l Y V W N X S G Z h W m N y T 3 V t e V M 0 c k 5 D M k R j c 0 d F V n h T Y U N M d G F L S 2 V q M m U 0 Q k s 3 M z B q N H F 5 M E p T Z T Q z V H J 2 c 2 x y T X V 1 N l d r a W F W a 0 p K a X F s e V J W b E p W T H h n U V B 3 U V J 0 W k 5 F d V l P R W F 3 U S t L V n B G Q m 0 3 b 3 c 5 c V d s b 0 d h U j R B Z G 1 O c z V Z c 0 5 D a k d L T V Z a Z X R 4 W G 9 E Z T J s c 3 B X U W p I N 2 R s N k x K Y m p Z M W N L e W 1 p c 2 h U b T N a a W 9 x R m Y y d 1 l T Z V p E e G d N N k V l b H k 0 Q i t B U G 9 C N k V j b 3 R F T D B n e U x p a l R j U T B V U W w 4 S D h x R T R M N X d D N E N t Z D l x R i 9 S W G h I c k V 5 S W d r T T Z k M n l Q b W h h W U x w K 2 J J V G M 3 Y m t 4 T 1 N q T H d S T X J u M X N E Y 3 d 3 a m t 1 c V V J Y k x 4 O E p U W l Z J Y X p X M X p 1 U T N N O V N y O W 5 H R k 9 S V U t 1 V E R 4 M V Q y d E t j Y n h C V F l 5 Z n d K S 2 J v W X h i Y T h v S G c v W W t B e l J y a D Y 4 c W F V V z R i R T F 3 d k 1 x b 0 l 6 S l l n U W p H V S 9 3 S H F N M 1 Y 0 O F V m a l Z K Y z g y M G d B T 1 R 0 T 1 J X T k R D S j B W c 2 l D a E h w R V V t d k V X K 0 d E Z k Z K e U 5 V R W o 1 R V Z R c z F B M E p m U X B j K 2 1 H U 3 h X Z W 9 r N U V a Z D Z w Z U l O T 1 F 2 e E h y N V d P M U F 6 Z k Y 1 V T E 5 U l N 0 V 1 h H Z G t C Z E V t K 0 1 t R 0 R o c H p G Z 0 N 4 b V R E W k x B U X Z S c 3 B s S k R z V k 5 2 V y 9 D N n h w c n N K M X J j d X J M R V B M S 3 c w R m E w c D N s Z H A z a W w 0 U 0 d n a U d F N U l 1 R 1 B P T 1 J 1 T H A 5 U k Z H Z U k 2 e W R l Y j A 4 S j A w S 2 E 5 V V h H N 3 V 6 Q 1 p R V G F Q Y 2 5 r W U V J W G p Y T E Z L e T B H a 3 Z h T 3 V s a 0 x F V 1 N B V U p q U G 1 N d k Q 0 R n J H Y m U 0 U F p 0 S k V P S m 1 I b T N C Y 3 N J W n U y N m J q R U t L a i t 5 S H h u S 2 J h R G l q c G t 2 Z G p n V 0 N Z W W V o S m 5 u K 2 t 4 Z W s x d 1 F w d 3 N G e l F 2 S k Y 1 Q W p D Z U V r N 0 d i Q X d k Z l o 3 T l l o R z R 1 d k t Q S 2 x C S W V x M U Z G c 3 J y b 0 J h T W h w T C 9 a N 2 t R b D N G c W 1 a U 0 1 o Z U l O T D g 0 V W 5 o S G E w a 2 R L U l J L U 1 N C e E h U U 0 R l d U Y x M 0 d m Y j d r d U h m a k M y T 1 d U U E p X T H p a N 1 k z e k F 3 R 1 Z u N 0 t 6 T F R 2 R 1 l l e V h v b j V G d V N F S l V t W X h M S G Z 4 c H B X N E Y r M 2 R q c V l 5 Z 2 9 F S n V K e U 5 X S m p E R m 5 Z U U 1 Z U U Z u N z h u S 0 N J M U w w a G x r R E 8 r N F p t V 0 1 P T m p Z d T V N a U g v S k k y R 3 d o R y 9 R b l p S a D U 0 Y 2 d J e E R o Q k 1 W L z J x a i 9 0 c 2 t u T 0 9 t e V N V b m J u M k x 0 c F U y V V d P b j Z 0 b E x u b E t D a z N p Y 0 J h a 0 E x b U I 5 a 3 d p d U l x b H l Z W V F t R 2 Z q Z D V v M E 9 a b 2 l U O E Z k W W F a O H N L b 2 9 F S W s 1 S m 5 J a D E w N V J I W E N L Y m d V Z H J R Z F l n U j N K M G E w V T B z O W R h Z n B Z a E l p R U N Q Y X B p d n o w Z U l R U j R y a j F Z V G U w Z F k v S W t R R H N p b l k 0 b 2 d S Y X J S N 0 d r S V N D T 0 t P c V N o a X h M V E p r U W N W W W 9 r U l p 1 W W d S S 2 s 2 T m 1 J R V F 1 O V V x Z 0 F 4 T X R j T U V D T 1 Z R a X N q U n F v b m R y e W 5 v W E p 4 R n o z S W p B V G Z s Q l V v b H B u W n E x N G p F W X l s U k 1 v M U V w L 3 c 4 V 0 1 a M G l v b G 8 y Y n F U S j B 0 T j F Q N W R P V E 1 2 S 2 1 z Q S t n b 2 R Z S 3 p u Y z E x N U I z U m h j R H Q 2 U V p Y N l J l c G c 3 N H F P S T c w b E M 1 Z 1 E w U j l q S H F L S 0 d 0 T k F l c n F u b m J a S E d k Z E 5 r Z S t W Q z Y 4 a k h l Q T V W S 2 w r T E F t R D N t V m N E e m x Y a F h o Q k t W a z Z i W n N p V 2 V 5 c 0 J G Z F d w M 2 F Y Z V V T N E Z Y T V I y M 2 5 q S l V o W G 1 L V 2 F z a z l V d n B F W X V x Z D B q b l B z e n h H b T Z Z b E Q z b V Z m d n d v S U V o T U V D W V N B a T l s a 2 h F Z l A 0 U k l 4 d U p D V l J X S 0 1 s Z k t q O W 9 v T X l v b D h m T 1 N 1 N l J F T l N U e m h B O U g x a G 9 1 e F N T T l U r L 0 h U e G h 2 V H o r M F N v c l l K Z 0 g y Z G w 1 Y X g r V m Z M c 0 J k U n B 3 c G N R R k x r e V J O V 2 R u N F I 3 U 0 N J a 1 h t S H U z O F p W b n Z P K 3 p O Q n d u e E J x T z d 2 b G d 1 L 1 N O V z N r O E E y W H o y b U t Z R U 5 o Y l l K c T h w N j V 1 L z J s a z Z W L z I w e T J Z N T Y 3 U l p m T j V U S 2 l r T 2 F E N F d S b l d O T j R F L 3 N Y U T d F a 1 d Z T V B z R G d t R z B z Y V h q b V R u S l B N W k 1 K Q l V w U W J N c 1 J l Y 3 J N N k l K a X c v b F p D c V k w O W l I Z E R G a W h 5 e X p F Y 1 F k a T B v U 0 h T d 0 h K R 3 V k d E h 4 a T h v N W J y M U 4 v b W x z S 0 x G N 2 F N S E l P Q 2 d u U m 1 O d n N H e n N X Y 1 N a R G F D V n p w e V R B a D h K V U R h Y X p M a n h h U E 5 Z c m J H U W x I e E 1 P Z T U 0 d l R q R G t L d m l W T T Y 2 S V N v c E V z N V N j V X p v R E V l c U 5 x Z 1 V o W m F D e V R T e V Y r Y l N F S n d t b G x D V G V U c U 1 L N W l W d y 9 w W X c 4 d G t t a E R t V V V 2 S U l Z N D J D R 3 c v V 0 x 2 M T J n d k J P d m N t O T V E e l N p d W U 4 W U J H a z E r K z A y W k 9 0 b m 1 L c l c 2 S U 4 2 Z T Z 1 N 2 1 t S F R Y R z I x S 1 o 0 V V l 4 U k l o b W N 1 M U R j d F h 6 d V I r c l g x W T Y w T m J I Z H R x Q j M w a D E 2 d D V t M 2 x M O V B L Q y t P a W 5 h W E J K Z j Z 3 d D l q b k N s V 0 9 O e D B S Z D R G d H p u U l E 3 S T Z J N z d 6 S 0 9 S Z E N S d F o x N n M 2 V k p W K 1 l 1 M 0 l 1 M 0 x S K z Z h Z E M 5 c V J k O U 5 S R l p R V V F O N H J Y U W J r S F p C M 1 F O N U R v Z F V o N z B i d E M z b H V o V 1 l p d 1 J L V z J 5 e E 5 4 Q X Z 4 M m d Z R D J C Q U N M N D N R U V V M N H V P a H d m U V V P c G J F S W F y N U V L Y 0 x I a 2 h O M n R 1 U 0 U 1 Y k 5 T R 0 d D S l l P Y k 5 L W W x N Q T F x R z F h K 0 V k R F I z R S t v a 2 h l U z l p a z Z j Y W 1 O a G h 5 a m N n a V F r c l h Q N k 5 Q T 2 d O a U t j a W d R R l d X U 2 F L c T h m T S t z c E d D L 1 B Z N 3 R F d 2 N Q U z N N N G t K U y t u e G 4 2 M U t P Y 2 9 M c n h 6 b W E r S l l p e U N U Y W d t Y 2 5 P U k 1 y R E w 3 d X R 0 W V k w R 2 x J U k N h V V d J T j R a R k d t U F N h a H Z r c W h j e E d E V G 4 x Z k Q 2 U E 0 2 c n B V Q 2 h q S V p z S n Q z Y k J p R 2 J v N H d t Q k F F M V l q N E p j U T d O Q 1 J N W D B M Y 0 V v Y X h h U W t P K 2 N r Y X B 4 Q n R E b 1 p n M W I v Z E h J d U Z N S m 1 S R n c 1 b F N M R W p 1 M G t L U k N k R G h j a H Z t c k 5 1 R 0 t l S 2 N F S 2 E 4 d m 0 0 V 0 c 4 V V J F Z 1 d U W X Z S c 1 Z U R 3 V L U U 0 4 Z G x p d X l J a j F Q R E 1 x c j d m N 2 8 x U k h K b W t z T G p D d V E r U j R o a 1 N y M 2 Q v c W d 0 W X p 4 R D E 0 U m h E a m N l R i 9 p b T R U c 3 p x V n l q T E 9 m K 1 c w e T R T Z E x U Z G g r Y X p r R F J O R W c 2 R 2 t V U j h U b k p 5 V 0 d Q S U t H U V h D V G R 1 Z U V N Q 2 M w U l F o Y W F r c E t 3 N E V J N m l F T z F z T G x t R G J 2 K 3 d 1 Z W R G c H p P Z k x m b G N y V 3 l 5 S m h C R G U 5 c E F S e G h L e W x w d k R I M 0 Z 2 Z V U w d G s 1 T V N X V 3 p K U 2 V 2 O G J a M 1 l k U G F L R m 1 Z Y T l z N m t k c m x U N U Z v a 2 c 1 V U h s U X B 2 e n Q r V F p a Y X Y 4 N 0 Z w b E d Z M F B 2 S z J E Y 1 V 2 d l p V S U Z j S V p n U 2 R k d U x w N j R T Y U V T Y m N o Y l g y b 0 R h c 0 t 4 R z J W N H J w V k 9 y a G 9 Z V W x G U W 5 C Z 0 c v T G J D M m V V R 0 s y Z 3 M 4 Z G 4 5 R z N M N 2 Z M N H k 0 T k g r b 2 F W M z V i U V B I e G J B a 1 Z r S k Z 2 T m R j d k 1 G Q W Z M R 0 1 K U n B O R k Q 5 e T I y N 0 l 5 Z E x U b G o r Y l F V V E p j S T N p d E c r O U 0 2 e F l v c G V j d 3 J Q T U s 1 e l E z a m o z Q j d s T V h G Y 1 N 1 M k d T Z l N a N 3 B p S k E v a 0 h M b G N O S k 0 2 Q k 8 w b V J J c T R N Q V p u W F R a S 2 1 l N V B r N U R X e D V 3 S E t P N H d L c D F W R 1 F x e H R o W E R y Y 3 I 5 S 3 V O c 2 F j M D h I S U 8 0 T 1 F 0 R i 9 M R W d y R n p v d z Z S T H p s a E N E Q V Z y b 1 V B O C 8 y M l d X d V h w Q T Z N L 0 1 J M k R W d 0 F 6 U 2 t 5 Y 0 o x O T U 2 Z H J X e X l R S U o z b j d B a W N Z W E F n Y l l z e D d v b k 1 6 K 3 M w W m R 0 S 0 0 0 Q U Q 5 W V U x M F V p R F A 1 S T Y 3 e X F m Z E 5 z e F p o d z F U M 0 x z Y 2 N Y O T N Z d k 5 I Z 3 Z m K 0 5 s Z k x 0 R T E x N V d 3 a E 1 z R z R z O H N u W m c 0 M X J Q M F h S a W h u Q 2 J u L 2 x 0 M G 1 o Y 0 x J S 2 x L T 2 N w a E 0 1 R X J 4 V E N u a z d h Z z R z M V l B b T d O a W 9 r W W c 4 N k k w O F p r M j R s Y k t H N 1 l J a k d t Q 1 h y L 3 N C d W 4 4 U 1 F t Y k 1 N Q k h n R E 8 z b n N B c G 4 x V G F l R m Q 0 K 2 h r W k 1 G a X k y a k N O S 2 F z a 3 N m S X N 1 e U N V b 2 5 q T G 1 H W G x z c k 9 s O T h l T E x 0 L 3 h k c G Z K e H B N Z z R i d 1 d Y Q 2 Y 0 Z m t 1 c l d I c j F U a E t l R n N W N E 9 V Q z B X Q 2 J G c E J m S G p G W k p S Q 2 9 V S 3 l z d H k z Z 3 p t U 1 h H d k 1 L V H p 3 a F Q z c n l I S W l V V E N B O W x L Z 3 V m V D h w b V g 0 N G p I R T Y 3 Y k p P e k x 0 d W s 4 b G 5 S N m 1 j V m Y v b 3 R N Z V p W e G d k W H l K T U 4 z Q 2 d Q Q 2 R l V X R 2 R 2 V m W G h 3 b m J K V X d s d 1 J 3 Y m l Q S 2 9 J U z R s O H N 1 M G 1 L a E V 3 Y U I 4 Y 0 h 5 V V c 4 b k s 3 T U l K b l h T Q l V 4 M D d X e G h j S T I r N 0 s v W H h W b U 1 r R z V z c U d Y d 2 l t b X p X e U x l S T V l V y 9 q V U J 3 e m h q R W I 2 Q U p 3 V k x S d T k z Z n U 3 U 2 N 6 V C 9 I b 0 k 4 L 0 V C T E J z W V o r T H J v d 2 1 X Q 1 h t d 2 R m R G Z v Q W V X V V N p U k I y e V U 1 c E g r U 0 1 W S H h U a 1 B 3 Y 0 d V U 0 l r M H Z l d 3 V P Z X V 5 U z h v a 2 d 0 e k R M V X F L T 0 h l S H d 0 e F d T U m 1 T N l d G Q j B l W S t x M k J p b V h K S m F j b D l T Q V J G U 1 d U b T V 0 T G V s c E N R T m h h e n l H a G t o Y 0 V 0 b 1 Y 1 a l Z s e n d o Q n d X W n F n O E p G R F Z r W j R O N T B z T 2 V K W C t C U n U x c V h L V l Q 0 c 0 p r K 1 U x W T l P R n B G a E d M N 3 R G W G p R T U 9 T R z E 5 e k p t W k d 1 M W t Q N T J Q S H E 4 d n h 5 U D d t Z H R C c C s v S G R 3 T X J p Y l d V d E V O Z T Y 2 R G V k W E N v T k d V Z V B m b X A 1 Z F R o V X d u W m 4 4 O G R P R D U w O H Y r Y i 9 Z Z i 9 6 O V F T d 0 1 F R k F B Q U F B Z 0 F 6 N U t Z V 1 N U d z I v Z z Z B Q U F B T 2 d B Q U F B N E F B Q U J 5 W l d 4 e k w x O X l a V 3 h 6 T G 5 o d G J M T 3 h y O G p O V V N o T E x T c k 9 6 T S t 6 V l R M V U 0 x Q l N T T T F M e m s v S n p F d T N W U 2 9 0 U 2 R P M V V M S z M 0 K 1 d 5 Q 1 V y T l N T d 0 J x a W 5 P e U N 3 b z F n Z U t B Q U J R U 3 d N R U Z B Q U F B Q W d B e j V L W V d T V H c y L 2 c 2 Q U F B Q U 9 n Q U F B Q k 1 B Q U F C e V p X e H p M M 0 J o W j J V e F g z S m x i S E 1 1 Z U c x c 3 M 3 R 3 Z 5 T T F S S 0 V z d E t z N 0 1 6 N 0 5 W T X R R e l V G S k l 6 V X Z P V D h u T V M 3 Z F Z L a T F K M D d W U X N y Z m o 1 Y k l K U 3 M x S k x B R 3 F L Y z d J T E N q V 0 I 0 b 0 F B R k J M Q X d R V U F B Q U F D Q U R Q a 3 B o W k p Q R G I r R G 9 B Q U F B N k F B Q U F F d 0 F B Q U h K b G J I T X Z j R 0 Z u W l R K Z m N t V n N j e T U 0 Y l d 5 e n N h L 0 l 6 V k V v U 3 k w c X p z e l B z M V V 5 M U R O U V V r a k 5 T O D V Q e W N 4 T H Q x V X F M V W 5 U d F Z D e X Q r U G x z Z 2 x L e l V r c 0 F h b 3 B 6 c 2 d z S 0 5 Z S G l n Q U F V R X N E Q k J R Q U F B Q U l B T S t T b U Z t O D U 4 Z X g z d 0 V B Q U N r R k F B Q U p B Q U F B Z E d o b G J X V X V l R z F z a l Z T N 2 p 0 U X d G T z J S K 0 F m T D F K Q j Q 0 c 1 N P b E x C Y T l p R W h B V U x N Y U N t U m 5 6 T 1 J N c z R x Y T F p Z z R p T 2 9 x Q 2 x v Z G l 0 K 0 N h M z R D e E x u T V h p V W l j W n V r d U 5 6 N 0 t O N 3 J w M m R m T j Z X N E p P c W I 0 c k s 1 Q k E 5 Q 3 l G U V J s U 3 l N T 3 N j Z n J U N k t Z V W 5 6 e D g v e W x Z Y n R W V T N 6 U m R v U n Z j S D N y Q 3 R 5 d U Z T b G Z w Y z Z j S W 8 5 Q 0 d D N E 9 W N U R r U F l F M 2 Z r c z Z x c z Z s N 3 g 5 O X V Q a C s r L 0 l G a H V t S 3 h 1 Y y 9 o R T Y 5 Q 0 5 U a D M 5 c j N Z N 0 9 Q R l N 1 R U 5 Q a F Z E R 0 x w d 3 E 1 W n p I S 2 V 3 e D d E Q 3 N L Z U p 5 d 0 t L T 2 w 3 U n p 3 R W p I N D B 5 S U V h T U 8 w e V J O O E l q R k R o T m h I T 0 p 4 d j h S a E 5 F d 3 d X d 3 d Z Y 2 h q U 0 9 D V V N C c 2 Q 2 V j V 4 d 3 l u M 3 Z L U 1 d Z W U 4 4 N 0 N q R 2 w w d m N 1 V 0 V 5 S T l y M G 5 p c U F V K 2 Q 2 N W 9 E R m p 2 b m N r V 1 p R e T M 3 d W t E Q l B t Z W M r Q 1 h X d 1 R Z U n F q a E 4 w T D l P S C s 3 c y 9 Q M z J E U n B S a k h F e k g y c 3 E 0 Y 2 U 4 d U 8 4 c X B w b z h 1 c T N q S T d z V G 9 5 M 3 F 0 a X Z i S G d x d T J W L 1 l K N 3 h E T j I z Y k l 1 U z J i b m l X K 1 p 0 Y W 8 y e m p r N l R I M m g x b 1 U 1 c m V 2 c X R 1 O X p z Q 3 k r c W x r Y k Y w Y n V C U G d J Z 1 N 0 Q l V a W m c 5 Z V c 2 d l Y 1 V l d j a j l V b n F D N 2 1 x O V U 3 c k o w b D J p V l d G c 2 V 3 V F l S W m p E S n B Z c k Y z W V V 0 d l B 3 K 2 N G Z 1 l D c W Z Z R G F n N 0 t M c G E y S G 5 B K 3 h 1 U F h o Z F N k V l d j T X B I R n N 4 c 2 x B V 0 g r M m p z M n A 0 d 3 Z G Y 2 R m T 1 R y a F p v a V l 1 Z X I x N 1 h Q M 2 o 5 U V N 3 T U V G Q U F B Q U F n Q X o 1 S 1 l X W n h Q c T M w Q W F n Q U E z b X N B Q U E 0 Q U F B Q j B h S F Z 0 W W 0 1 a G F X d 3 V h b k J s W j Z T N 2 V 6 e V Q v e D g z d n M 1 b m t x S V V x N X h D K 0 N T b m 5 Q Y X R Q Z 2 l 4 b k 5 t d 1 N t S V d r b U 1 P M j Z k e X l D b W Z u R m J F S 2 9 a a E p P Y k 1 5 a k h r d U N I R D J J U k c y R E J t Z H J q W D k z Y y 8 3 d C 9 2 a j k 4 Z j k r T y t 0 e i 8 y M k s 3 M z l Y N i 9 Y N m Z u N i 9 t O H J s M 0 N I O E l a d 0 h G T E 1 3 c 3 p 3 S z V k d X d C Z l J H K 0 F j Q U p 3 O D g r M y 8 2 d l h u M G 4 r Y i t m W U p m d 0 N r R G d J W U F H e T l 1 e T Z D T m d 0 c 1 d 1 U H h D N W h P d 0 F J Q U 9 6 Y T k v O E 1 B U H p Q M T Y 3 Z G U v Y n U y M y 9 n N E t I R F I w U U R D T W N C d T N m d D J i T j c 3 N T U 5 K y 9 i d U Z S M k 5 G a D B I N 0 p Y W W Q r T E N s Z X Y 3 S l c z d k h i Z 1 l l R k x y M m V z U E I r V n Z W S D Q 5 W l R m R V Z M a D Y v O G 5 6 U T R l b H B F K 2 Z r V k Z V V X I 2 a 2 9 x c X R v N n V u Z j g z Z z V 0 K 2 1 a d W E z T E N 6 d E h S e W R u R j F j S V o 0 U H Z C N T Y r O E I 5 Z z R K R F F z U E N u M G E 4 a U l t T m k z K 1 p r S m l X b n B H W m h Y N 3 p O d n R q Z m d H M n N L Z 1 l W L 0 s 1 c X B w U V U x d F g z O U R h M X Q 3 U j J m V 3 R 1 M m V Z U k I 0 W k h m c 3 h U c U h S W j M v T 3 p T L z h Z a X l 5 M X R Z M z J K d G J u R z N 1 S D d 0 M k F m Y j h M O V A v Z i s y U 0 V O b T F l K y 9 l U F h z U C 9 M R n I x K z Z 3 U H d N a z l 1 N j d j R 1 g v a W V 1 M k I r N E Z T b D d V Z W 5 i d z V J M 1 h I e X E v S H B L L 2 F z Y z h k Z i 9 K M E d F c E J X M m F J d X V Q Y W Y r M T d I L 1 B z T 2 Y v U j V i O U w 4 U C t Y N 3 N v Z 0 t O N 2 R v b U N 0 M G N D Q U F J S X Z o T F V 3 W T R 5 T l F Y U z l 1 U 1 R 4 M j V z c U N a T i 9 I d k s 5 U H Q 3 d 0 4 0 M 0 F M R 1 R S d 0 Y v S F h p a 0 V K R l h F a W d F U 0 J y Z k h N d V p T T y 9 D O F Z l V l N U e G F k c H E z R T N s b n d i Y V p a M U d Q M 3 N N V U F v e D l F a z N l Z V h N e F R D Q j Z D Z H J o V X p N Z X Z B Y W I y d z c 5 a T V o R G 1 k Y V k r T z N U V m J 3 W U Q y U n B r Y 1 V M Q X p R T U l q Q l V G S 2 F 6 U X V r R D d w M j N M U k c w d V J X W U x n U z g x Z 2 N 1 V U l 0 T m d U V W 9 u Q k N 3 Y X h 0 S l F P b 0 x B Z W N F T F c w V F p D S G d Y M 3 h O M G 9 x S F I 4 Q l F L S y t Y U V d R W F l h e V F N T F V F R k E 0 M W V H T k x D T m k 5 O H B m S m k r O E x 2 S T F T a T h q a W 4 2 Z 2 l x a E F 3 N D d B d E J B d 3 l R Z j I r Q j J j W E 5 t Y T N 4 V k h y N 1 B w e k h 0 T U x a T X h B c W h E Z 0 t E W G 1 s V S 9 x N m R P M G 1 R b 2 9 j c i t m U z Z 4 b 0 x F e U t Y Z z N l Y U M 0 d n V G V 2 I v V X d J U U M 5 T j h 3 N i 9 F e F R h Z 0 R K d j E w Y k U 4 d 1 R V W U N F Q T g 3 W m J O S 3 N R a 0 h s S X V u W U R 5 R W V p d V B T e X l 5 Y V R 5 S n V Z O V R 5 V l V O S 0 F s Z D V t e U 9 m Y W F W b k R q N W t i V k d y T j J O U n E 0 K y 9 z a V l j Y n B 6 W F l S M U Z k N 0 Z Y Q n Z 0 c 2 d h N T d 0 W n Z O T k F h b 0 N 4 V l N G Q 1 R U S 0 R r Y k h 6 M k V X c k g 3 d W 9 H W U p o a F B s R T Y 0 V m 5 4 d V d m d 2 t C Y X M r a H k 2 V G d z Y l V O R 0 J x b D F G T z R l c W V M a C 9 J U U d Y Y T d h M F B j V m 9 m N l F R Z 0 F q V 0 Z p e V Y 4 R V V K Y n p i W k 8 y T m Z s d E I y d n g y b 1 Z 2 d k M 3 d 0 F o a X N t Z F B T Q T F J Y 2 I 0 Y j V m N m 1 1 R W d M K 2 F l b n Z S b W g r K 3 p p V 2 5 j b 1 R B d j d y b n h r a D R G Y z R L T F h a S 1 h M S 0 h M T 3 h N M T N j Z 0 F H O V h B Z H h C Z X h v K 3 F Z Z 2 4 y b W N D a 0 5 o S G N L S k l E T H F w U k J n c 3 J G Q n N n N W 1 N Q X F K N W M z K 1 d S K 2 R Q U n A 4 T V F n M W Q v V k l L S U t 4 Y W 5 4 W S 9 Q O F R D a V N t Y V V Z Q W k 0 O E l L U G F O R W d M Y U 8 0 V 0 F Q e i t E T G h v T n J I T W R 0 K 1 g 1 S 0 h u Q k F T R m d i T V h I Q X J o d H p F O G x i b k 1 O R l R a a D h W d F J P M H U x U m R r M V N h c z d s S F d S Y 1 N a T j F R L 0 l o T 3 N Z e m x 2 Z l B Z S n B E U z F 4 U H U 4 b k N u U F Q 0 U U d a Y m Z 2 T 0 4 r T G x B b U Y 1 N E 1 B W T M v d W 1 F T E M 0 M m F n U U h j N U Z p Y 0 s y S k F T a 2 V Q Z m t o c k 8 3 U 0 h X a V N j Z 2 t w O T l F Y 1 k x c H p T K 1 F y Z W 5 v T U F F U i 8 5 Y W E 3 Z T R t c D J O c 0 5 Y b G t x U n l r R W 9 I R V l F K 2 R U Q m d B U G p Q d T R x U 3 V V e E s x b H p r U m 9 k d l I x Q n Z U Q W l C W D B I e H N 5 a F J F U i t C U V A y N X N B V G t T R 3 V C d E U z S 2 x N b m o 5 M l N R Z l R O c k 9 4 d H h 4 V z h 4 R 0 4 v T V g 1 a l l U R G 9 F U y t I Q 1 d N b m l B K 2 R z W X h C M 2 Z L S 2 h K L 1 J n W l d r U F U 1 Q m p 2 S j J J U m J O a F l 6 N V N W a E R L d D Y 2 Z W h P R z V M a 0 p s L 3 p s c 0 l H S m 4 0 R V N u Q W p K N U 9 M e H B q Q 3 d F Q V V O Z G 8 5 Y 2 Z V S X V C Q 1 B Z a U V Z W m o 3 a m Z W c F R E V k h F W m J L S G k w e i 9 I U k l l R H h w Z 2 R F U W 1 o Y n d D d F F H T F B x M H h R Y j l w T D d T R E J q W X h x Q U N T S U 9 K V j d x M m V X Q m l r W C 9 l R C t L N W F G S H h t Q l N K W W 4 z Y k N q R z M 5 c n V w K 1 R L K 0 1 G d X o w Z 3 F L Z 2 9 K S V k r W W o w O V A z V F F j R n p h S k t F M F J z b G F x S k w y e G p t T H l T V m x Q U z l E c G 9 C a l R R R E w z V l R O U T R R S S 9 J R S t V S 3 h I b X B a V 0 l x b E s 5 Z T B r a m R j c n E z U n J S N j Z n N H Z 6 M H R n a E J T c E R S W m M y T 1 F O Y 0 Z B U W 1 F S W s 4 b U g x c U 5 5 N 3 l N Y 2 d u S 0 J h Q 0 Z E W U V k e F B F U U t P a l V 5 U F Q r R k Z t M G w x M H R u e U c 1 M 3 V i U W p q Q W J O K 2 Q v M 0 Y z Y 0 0 1 S j h q M W x V b 2 F G S l Z Q T 3 l v Z G F n Y T h j N D E 5 b W g 5 Q k Z w Z X V Y V W d k M 0 5 n U U F v e H M x N V p i a E F E d k J 6 V k V L L 2 R O c 2 5 T d i s w U k w 2 V l F M b D l p c T R u L 1 B 5 S 0 9 O R y 9 r Z 1 Z J U T l 2 d T l l U j Z M W X p W M 0 Z J a C 9 x V D Z W c E V O R k N n R X N x Q 1 N R b 3 l W Z n d a U E R G T 2 N E M W l X T W 8 y S m g x U m N 0 T 1 l 5 R 2 R X U E V W M W V Z M z l 5 Q T c r U k 0 y d F d L a E N 4 V z R L b k p V W G x R b G 1 4 d T B Z a H o 5 V W 9 E S i s x M j U 0 O G t G T W t G b 2 h 1 d H d r W W R K W G 5 z S U 1 I V 2 J Z U 0 5 3 a W 1 a V E d V O U R V Q 2 0 1 R l d x Y U d Q W l N l U U l D b V c x W W 5 S O T F 6 W E 9 K e X p j R X R o R 0 Z n U E l x T H h 2 a V F s N F h h M V d n V k t 0 b 1 E 4 V F F K a U 5 R N 0 J a Q 2 p t b 0 l q N 2 h u V U h C Z 2 9 t S V l C L 0 t Z M m 9 r U 1 J C T i t X e m N z R l E w Z 0 F p a G p Q S F R R a W I 4 W E 1 Q Y W t 5 a F Z E a 1 I z R 2 w w c T F O S T M r a V p U a n B R c H F 3 W j J K S U R 6 Z k 1 J Q 3 Z u c k 9 Q N z R Q e E Y 1 V V B 0 U z l K T k N x a D h D T 0 l J Z m l O K 3 R r Z U k w c D h x e E 5 i S U p n S W p H V 2 d U R l E x V z V T K 1 R i e S s 3 M i 8 0 c W k 3 b T R J c T F j M 1 p R a l p 5 b z Z j W U F q e W 5 E c H l r U j I 4 V D V p Q T d p d W t k e T Q r R U 5 Y b l B F R 2 t w e k R o S W 9 5 d X d 2 L 0 t k Q 3 d C N E h t a 2 V 1 Z 1 h n Z n N W L 0 4 3 a F N E c 1 M z Q 1 V k V k l l S F B M U W t D N n d I b D A x T S 9 3 Q X B h d l F U d 1 N 5 b E 5 B V 3 p z b U J T c m Z G a 0 V x N 0 4 0 R V M x U i 9 v O G 0 y T y 8 r e k R 6 a l N Q U E t J S X Z C b T E r S D E w N H Z t T 0 d K R k x K T X B a R F V S a i 9 T Q V R p M G h 5 e m Z u b n N n d z F u a F p Z M k 4 r e m x B M V Y v M U M 3 Q 3 N q V V J 3 c 2 h B R H g 5 V V h m U m R Q Z k l B M 1 F y b W 1 S U n l F d j A z a z d v W D h p Q U p I b 0 V w Z 0 g z R n N W S U h F R V l o N 2 1 o U 0 J 6 T l h S b E 5 a U 2 h 5 U U R a Z E t N e T h k a X l q T j F 5 M T R C d j V U Z U F v M 2 4 z W n Z Y U D d k e E Z o c n o v Z H l j N k d p V T V H T X d Z T G x n R G Y r Q j F h S T V B V j Z v W S t S d F R J Z V J R U W F Q Z n g 5 L 1 Z W e W p B d F d 2 Q W w 2 T G x M V X R Z a 2 V K R m 5 o c 2 J v S V h F c W Z E R 1 d T N V F R Q n p G V 1 F G a D Y 1 a k F G Z E J B S T J 3 M F p a U E J m e n I 5 O X d n K 0 l K T z d p S j h U d V B O R 1 Q 3 N W 1 6 L 0 s 0 d 0 h V K 3 d z U m h V e F N X c G R S M W d V N m p h c 2 h B R F R J M 2 R X T 1 Y 2 L 1 N n Z T J 5 T W 0 v c k h Q e V I z b m V V d G h s Z U p B R j l s N n d 5 R 3 R l N X N X c S 8 2 b l l q W U 5 n e F F m b l R O d m d L M U N P S j J N W l l Z c m x Y S 3 N G N 3 V D M E Y w c W I v W E 9 R S H E y V X h p N z l z S T F x T H h O V m 1 R Q W F L M 2 w 1 Z 0 d R L 1 p X c U U v W T B F Z j V r V X R y W W N n a z U 1 b 2 F T R U d 5 c X p P T 2 l 4 R W w 2 d 0 p 4 K 1 B P O E J 4 R T k 4 e F N J W H R l c C 9 X c 1 J H Y j g r S T J n Y W R X a X J R Q j d r T l N D c n g 2 e D Q y V X R s c V A w Y k d 4 T T N Z R F k 1 c n B 2 a j I 0 O X l K N G F Y M z Z 4 Z E d w Q V h B a 2 I x U D J J e k x Z e k V 0 b m x j U W J W O T Z K T F V 0 U E 9 E M W Z Y Q k U 5 R U s 2 U D V P c k N q R k V 2 S k V E U W k y a F N w W W s 4 b V M r T U l G a 2 4 4 N m h F M n Z T W k p C U 3 d J U m V K d G I y T G N O Z W h m M V d 2 a W k w N 2 J o U G V 4 O W t m a l F P U l J L V l F q U X J D U E Z Q R E V w M m p o e k N u Z n d Y R F N B e H g x M U 1 6 W V g 1 W W p x e U l 0 Y T N 1 N U 1 O a 1 R O W X J I W k F U W T k 3 M W d 6 R m l K c l J F c l V 1 U 0 F M a 3 V U L 1 N V T 0 9 H Q W p H S 3 Z z V 0 l m N U J F R k l x c 1 N m d F A z c 0 N G Z D R C Z H Y 5 T U F 3 T j J r Y 2 s x a E h t N F F r Y U 9 m O D l v e X N w S 0 p y N T B B a k V K U i 9 o U E Y 2 a z V i O V J q U l N r d U J M V H h V U H l R b 3 N Q Q l B P S z V K e W h W b m d q N 2 5 2 d E h C U T R K d E t 4 M 0 h D a 0 0 0 R D d C b V N n b G s 5 M z h B c U 5 B R 2 g 5 c X h 4 U m Z U b W U y Y m J h T 3 R N Z 3 Z v a U V 0 U l R q c l d l R F p S Y U E 0 b T N n Y 0 F U c k l 6 d m x 3 V m I y M k Z R a W N H a 2 N n R D V D c 2 E r T z F t M V c 3 Y m c 3 N 3 F m c 0 p B Y m E w T H F E O T l p e n Z F b 0 Z 4 e j V m L 3 p 1 b k F y c F R F O F d M U F R 5 N V J E e V N U d G 1 n c n p o N 0 w 0 W G Z h T 3 l m c n l q U 2 t q N W Z j d 3 g x M n h p V V V q U j F M N 3 J 3 N 1 l W M 1 h Q Y 0 5 5 Z k 5 4 d m 0 y Y j V q c H l y V m o r W U o z O U 1 h W T c 5 e U V r M V h 1 a 2 k 5 d H Z z Z 2 U x M T N r Q T V T c F B o M l Q y c k Q 5 d 2 F B T 1 l l b j A z b W F z N V J 5 O U 1 h b z N m e T J v T k V v V n U y Y z M y d G d Q d 2 h p T 2 V K Y n k r N 2 Z p N j h P b E h I T T B o Z D U 2 c z l G T 0 h H Z G Q 2 U 3 F 1 a U R x U 3 J O O W d O O G U y c 0 9 R c y t Z b 1 N 4 N z M 0 V E 1 m Z 0 t o W W N P R S t T N V E v S U t v b z V i V k 5 3 b 0 J Y M H F 5 R 2 l K O G E 1 M E R Z Y z l K M z N L Q 3 c w S 1 h H R D F D Q U h E b 3 J h U 2 1 M U n Y 0 a H Y 2 N V V C Y T F o N i 9 t N F Y r M E N N c D g w R G Z J U D d C Z U F z W l h J T V l q b m 1 D M 0 x x Z z d F Y W V j M k l G K 0 x W d G F E L 2 R n T 0 1 k R m F l Z U k x c k 5 u Q T N z S T N x c 2 l q Q k V 0 S V R q T m k 5 L 2 8 w N m t 0 Z m R X U 3 F E R X c 5 Z 0 E 4 V H Q y e U Z s d 1 o 3 U G 4 z a W N r Y l h z c E p S b 1 J B b m R k e E N 2 R T M r c j R j T V g 2 b U R O W U N Z b D M 5 a z J O T D d M c C 9 a Y k x r c G 0 v e U Z n b m J m N 0 l 4 Z j R C S D l C Q n Z k K 3 R P L 2 V Z d 1 d B c 3 V C c j N w W X R n U n J M c l Z R V X h w R k h w c G E x a F V j b U 1 q T z d p b 2 l n c H E 5 Z V N Q b U 9 U V W l 2 W F R w M G 9 Q T V R Z T 0 N M Y j F 5 M X l n U m R z L 2 c v b W d 3 K 1 N F Q n V R Q n p N M n g x S U I 1 T 0 t K b E F N K 0 Z a U k x y M V F Q O F F x b H R z T G t 0 R G F p c m 9 U K z M 1 U 1 V s W m d O b 3 U 3 M E d n c E J q R z h K K 2 9 T U k d L K y 8 1 N X p Z a T V Z c 1 k z T E Z l V U U z Q U 1 p e G d S e T V L Y W J o R n h Z M G p o M 3 A 1 Q 0 1 l W n Z j V 0 U r R H d P a n p Y U 0 d t d 3 B 6 Z W Z F T 3 h 1 O D h O W H l h V 0 E r Z U J a O D R N W H Y x d l l 6 R U 1 h R D l W b U p V K 2 t W R 3 I y V m I y c 0 1 q M l h O Y l V T M z Z F a z c y c l V O Y l d i Z 0 l p M W Y 2 Z G 1 H c V B W b m 5 s W T h P W k Z w M G F w U 1 c z S 3 R z b T V T Q X h w V D h h c H p a R l B m V G R z W U c x R n l T d l h K R F p h T l c w Y S t R W l Z m Z F Z y T X V l e E d p L 3 h r Z m t 6 V W d W b l V y d k N p e l Z Z U 3 o y O E c v T 1 B t b D d B a k 8 r Y l U 2 N T d l T 3 l k N W h p e n d N M E t m W G R z Z H B u b H N W T 0 J I Q k p G d 2 J E W G g w Y 1 l 2 b z V 1 c 0 N Y Z G 0 y S 3 N t U m Z v e D Y r c U R P d X B u c l l i W V N h Y y 9 z R F N h R l V r R X p D O H l t T V R r Z G N F R 2 h B Q T h y Q m Z X a X V K Y 0 x v Q 0 p H N F h 0 V 0 h F K 3 I y N C t h U 0 R X Y 2 1 a W n R k Y z U y R U p J R i t z K z l j Q l F t W G J x Z U 5 j b W l x T 2 k 5 R F p R a z Z m V 0 x S a l h i a 0 I v W G I 3 c E F z V 2 9 E a n l R c V p a Q 1 B V U j k 1 c G V 2 V H F F R l J 5 W U t O W G 1 V W l Z G W U c 3 b 0 N 2 b 2 5 x M W 5 O c 1 d n a W 9 3 R l F Y M F V E Q X l N d k c r a j h Q M 1 R 3 U z E z Y j N M a m I 3 N T Z m M E l 2 U m c w Y k 1 p c G F J M 3 B m V T N 4 Y z l j N j F U T n R H c k l z T U 9 x K 2 1 5 N 2 h p Z D l M Y 0 c 2 R 2 x G V l J p d W d w e F N Q M W 1 y U E p W Z U d l Q 1 Z t Z U h i L 0 F 6 Z l R L c U 4 v V U Z x O G J u c W p L a 1 R l R m p N V T l X U j J n d X M 5 U m c 0 V G t R N 3 J C W E h i Y l J s Q j h B R 2 U 5 S U E x Y 0 I w U n R p Q l l V b X h C Z 1 R o T 0 o x Y z V x U E l j S W N D c 3 R o a E Z t N n N W Q W h i d U 9 R b 0 J 4 O U h 0 N H R 6 a l h V S 0 E y T G E w N l B R M n d V W F F m d F F n S G N i e D Z 4 T U N 0 b D h N c l A 4 Z S t K V m 1 B Z W 9 X Z U R N R T B W V l l W T z k 3 Y m h o b 0 F Z a E Z H U 3 N M a n N 3 V k F y Y 0 p q V X h q R U 8 w S l Z B a F k v M V F N L 2 V N Q V B a R U R P U D k x Q U l r a 3 N F Z 0 Z y e S t C Q l J m M F h w N F Z B d T U y e m I x N 1 l J V k F D Q U h 5 S W 1 Z c G 9 s N H Z l V 2 V F Z 0 p z S k t G c X Q 3 c G 9 R V U N 5 K z V F R k J Y Y m Z Y c y t j S T N N U U h 0 a 2 N k d W l w b V F C V n J G V j l F V z N 1 K 3 h o Q X h N d D J 2 U 0 d N V W 5 U a 2 h X c T J x U k J U Q W Z a T W t v T U R 2 R l M 5 a 1 F T R E Z K e U t K N j l h b U l F N 0 1 K Q X F C d X R 1 a G V Y b j Z J d E Z L Q 1 B n K 2 d D O X Z k Q z B 2 a H J F a z Z 2 V C t y Z 3 J O d 3 F 5 c j k y M D U x Z k s r d 0 x C R V d p N H h h d D Y v e U t S b 2 J R Y V Z 4 M F p m V 2 V L S U w 4 R 2 U v N W 1 a O U d m b W J K N U l P V 1 U z K 2 t l Z 3 B u U m x s M W J C U D N J M l o 2 c j V W W G d U a F N s b 2 x H N G R K M 1 J h W E 1 O S W J l L 3 J B W G 9 k N z Q 1 T 0 F N Y 3 l u M 1 g w N V M 4 V 0 o 3 S n Q v d H M 0 V U x 6 T 1 N 5 V m t J U 2 5 6 N 3 R E V H Y w R 1 l u U E R J e m p O e X U x c 1 E y V j V x e D U 2 M V J n T E x u R j F m T 2 I 0 T T V q Z E g 2 R V B D c 0 h G Z F R o V T Z C a V B 3 R G 4 x N 3 R C c G F H M y t T O H J z M 2 5 C U V g 5 T W p 2 S 0 Z I e m U y N 1 V R M 2 1 L N n N t O E E x Z n l C M z d q c k N R T X l S V X h X R X V q Y X B 4 R F F I Y U J X N z N m S 1 J W W F V K M l N Q T 1 l E Q 0 d Q W m 0 0 U G p w Z z R H U V N U M V l M M l k 2 M l B z T W x 4 T 3 h h R E F E M 2 E 2 V V Q y V T J J d G 1 J a H o 1 a W h z Q 3 E v S 0 s 4 b F M w L z Z a d n g 0 R k Z F d 3 g 1 e U x i b j Z j e n J m c E F H R V g 5 e U Z h R 1 F Z M G x o e k h G Q m 1 v M E 9 D a G l I R 2 o 1 b 0 F L W X o 0 Z m l F V D Z U R G l 6 R m N W Q 0 5 v K z h w N U V N M 3 U 3 M m t h U n k 2 Z X Q x a 1 M 4 Y 0 x U Z 1 V 6 O G Z T R W N 0 W G I v U C t i Y m N v V V l 5 V D h V R 0 R p V 3 l q e X B q d j d J V T Y v b 1 J i V V Z h K 1 E x U E 1 y b U l F V 2 R O T 2 Z o V D N Y U 0 g x Y X h C Q W t F a V d T S H N m b E 1 O S m V 2 S n F i T V N H Z H p O M E V M c V Q z V k g 1 R V k y T G N 0 N E U x Q j V I Q 3 R k V V R 3 a E R l e T J Y O T F a U F d q N X h o c k h l S l R 2 V l N U a E c r c 2 w z K 2 k z S G x O e E 5 K Q 1 F m R 3 o z T E Y y V k s z e W w w Z 1 l a W m 9 X L 3 d 4 N U N r N 1 Z J V V Z k d T R 2 O H k 2 Z W h r M G l Q Z k J y c z d s N T l W b D N 2 c T h D N D h w W H B z Q W F i Z j N S e F R C b 3 k r c U V R T G 0 5 Z D J T S V l j b T d X c 3 d w U W J N N G R B b G R m V E M 4 S y t C W D V Z b m t B d G 5 i M U F o T V Q 0 M G h 4 W k J M a n B j d 3 V l W m d P Y V g r V l B 6 M m V a L 3 h k U F V 5 M z Y y R 3 d R b T d a O T d h O T J X e X R S e j J G M X F r Z j N 0 T G 1 E T U s v b j h 0 M V U 1 a T F 5 W F F o b F R E N k 1 V Y T Q w U 2 F s b W F L Q m Z m c j l P Z G 5 J M F h j e k M v d S t a d D l W b V E r W C t Y R j R L S m 5 K Z V Z Q c 1 h E a G 5 n Q n p P Z n F k R V c x W X h D V m Z S V j F R K 0 F z N m t 2 R 1 A w W m d V d 1 d 3 Y 0 V C O T N m d z F w c m R X R U V v N j N R b F Z z V 3 k w a E p W N 2 N i T 3 p a b k g x U k d X Z n R N d 1 B j Z V A v d j h y M E J u d E 9 D Z 0 1 S Y T Q z W E N F a H h x W H F 3 V m h l R z d m e D F h T l k 1 d n p N T H N o U H l D U U h 4 U H l o b G p D T 3 d u S W x 3 c T F 0 d 3 J C a V N k d m p S U z h m a n N a M j l 0 N F Z k Y 2 x M Y 1 F 1 Q V B V c k 9 p S k 1 B S V B z b k F t d j d H b 2 E v a m 1 B V n R i S k g 4 a D Q 0 T l l I O T B k N F p j M 1 h N T F F y a U J v R D h 4 Z G 9 B d 2 Z H Z z M 2 d T h O M k N M a y t a a H l D Q 1 B L Z X R Z Q j U 0 W l h W W E V j Z V p l U U d 4 R l F K e V B o Q j V K b U l U U U Q 2 a n R V N U N D T m p y e l V G b 3 Y r N k E 3 O X p y V X V N M 0 d C b 1 c 1 T k Q y M W d 4 L y t a e n p a d m h C U W x P M C 9 L M 1 V v S U N m Q l Z W b m 9 W S k 8 z a n V Q N z U w V T h R R H o 1 L z d 2 V W 4 r a V R E S 0 V B R U 1 S Z n N y a E w z R U l Y U k x 6 b T l 2 Z k Y 2 Y 1 V 4 Y j N R R D d R e l l K U W 5 M V l p R V E V o U G V x c W F 0 U W 1 p M U J R b X B t O W p T e m h Y Z m 5 J d U l M R l F U N z h V V 0 l V d 2 Z W Z 0 5 0 W U x 1 V U t o a l l Q d n R 4 V 0 h R V E Z 6 Z T Z i R X l U L 0 l H a G x J a V d P b D B W V T R V N V E 3 d D l r R T l D N y t y W D d W Z W x p T V Z U Q y t O W C 9 a L 2 U r V 2 Z I N U 9 4 R 1 h F R 3 g w U 2 J s e H R H Q y 9 5 Z i 8 3 a 0 9 j S l J O Q k c y b n E z R j N Y N D F N L 1 l K S 1 B l V S t 0 N 1 d 3 b E w 2 O U t a T H F s d j B l b D F u c j Z Z O E g x U G R Q S k h 0 b F B y a W E 1 d X l V W E h T d U p E d W o 3 R G N s M X J B N T d R Z U I x b l d n b 1 A 1 e k h M V V d j Y V Z 2 R m p 0 U 0 l m M 0 d 5 Z 0 V m R n B y V F R M W W 5 i U X N D T 0 J l V U 1 v a n J R V 0 1 M c 2 l q N k l G U k V 0 d D l x Z k 5 L W j V s d 0 V 4 e H J w U E t 6 b G p p M k R u M 3 I 2 a k V s Q X l n Y V l J V j c 3 b j l h Z W 5 o M F B Z R W 5 C d G I 3 S 0 p v d 1 R K R n l u T X E v c j h B O T N h M 3 F n d n F B U 1 J E U 2 5 0 V W w r O D E 5 T 0 J a N T N n b k 9 H Z F p N K 0 V O Z W t T Y X M 0 a T J q W n h j e k M w c T N W V 3 B G Y W 5 I e G F 3 S E 9 S T z F Z Z j J k N D I 4 S z l s d 1 R w W l l K c m 1 M a G U z e H I z b 2 R v L 3 p L Z F c 5 b C t Q c X Z w M T N j b 3 k 2 T z V 1 c 3 J r S V B k U D J k Q n h T M 2 N T e m R P W m V q b E F 2 e n R B N X l D S 1 p a S 2 J j N 1 p H e m J C e V p m R 2 t r U H M 0 M H B J R H U y d G R t Y 3 d P c 1 A 1 Y W N M d U d Y N U 5 t a G R y K 3 k x S G N z V X M z T m o z M 0 d k a z M z d U J 2 O D Z V U U 5 U d G F m W E s 1 b V N n a 0 9 2 W j J C S l F z R H V s b U 8 4 Z T J O R S t N d W 1 z M D l a O W p U d l Z z e k x N U l B a S k Z v Q n B a a 1 l Y M j Z p e E Z H N 3 l i c n g 2 e k 5 D a T l O M k 8 1 R V J Y T H B z d D J D U n h y b C t U b E g 5 Z k V Q V H p 0 R m F q T 2 N M T m 5 o V G 5 w L z V D T 1 Z w S E V B d l R K V n V i M W J y b 2 t x e H F M R X o w Y U d h c H l h d m Z 3 e C 9 R R m t V b k J z e G d o Z k F m a k V L T 3 V q N E N N Y n k 4 b 1 d S U i 8 3 S 0 k v T 0 l 5 R 3 N h Q W Z i Z 2 1 K d 2 N x O H d L Z j M 0 c 3 U r O U F G N m h T O D N k d m t P Z k 1 3 S k Z 3 K 3 p Z c k p 2 U U x V b m E 0 N m R q N 3 F Q d E 1 2 V 1 Z s R 2 t i O G w w Q n N h R G x L d m V E W E t F Y U d C M U J r S 2 5 k b 2 s v e T A x V n d L V 2 Q 3 e E R n e E t 5 b 2 E 5 a F V 4 Q j V i Z l N q Y W c 4 Y W V Z b j l 5 U W F V V H o y e D F D c 2 p P N j d r M m J M e l d P N 0 p 3 S E p z N E V l c 2 Y v Y 1 A 3 U j N 0 S j c 0 O H B 6 N T I 1 b k t l c W 1 3 M U 5 L R U Q z W j M y a n g 5 V k 0 5 Y 2 Z y O F E w M z V 2 e V F 4 N 3 p 1 b k F u a m h j M z F F U E t W W U d n b j V w S k N h O S t W W m R Y N y 9 6 M T N x c F B k T F A r O W F h e m w x e U x E b 0 Z T Y k Z 3 N 0 p N M 2 N U T 1 Z 5 U 2 p C M F Z o d k d s a k o z d k V W Q 3 N V R D R w Y U V N e D I 0 M 3 J m V 0 1 t d T N U d T h 1 T 0 h V d j g r N T F 1 d 0 x 2 e C 9 M b m 4 0 d n Z s Y n U r d j B y S n Y 0 Z 2 x l R j c y N 1 V a S 3 l l N W l B R 0 Q v N 2 8 v S k F F R G 5 n Z m V k V j d w O C t 6 T z V B b S t 1 K 0 p y e E 1 X V F k x a 1 J o V m s z S j l I e W p X b m 1 X U 1 o r Z V Y x L 3 A 1 M 2 t D M m E y W j Z 1 Z F J R N H d P O E N h W H l 0 O W R U M z h G a 3 V 3 V 0 F r e X F I W i t l O W s 0 W E t V Y W p 2 Q X g 3 W k E w L 0 J N Y W M v b X N i T m l 5 Q U l Q T X F C c X V L a V R 6 c k V N M m R n M V F r e W l k Z C 9 o Z X l o V n d K Q X B P N H F X c 2 d y Q U 4 1 V 3 F Z R 0 p 3 V G N P M H Z O Z X o 3 d k p p R k F Z U l h z S W p D O U c v S m N r U 2 l C Y X B w e W 9 G d 1 l z e F U y b X N C Z U Z 6 U 0 U 2 T j F I W W 1 5 T X U 0 c k l x T H k 0 Y X M v M D Z U O F g v R V J 5 Q 2 Z J M U V j d 1 F M U T h j Q T l K e V d O M E N j M V N n U 0 h Z b l R n U l B l U G x Q T E F r a U Z l Z F V u U m h F b m c 2 V n I 3 T X h E Y T V x U H R s O G p i Z X p B M F R k R k Z q L 2 1 0 c 0 N r U 0 9 C d G d M a 2 1 5 d T l L N k F Q W E p F M F p q Z W t p Y n F a Q X V x b E F K T 3 B N U l l k M 0 1 6 R F Q 2 O H p v b U V 0 d V Z 2 S V h D S 3 R Z Y 0 p k T 2 0 x T G p t N U Z 5 Z 1 A 5 a F d y a n p Y O G t o M F J H S z d V d T J E W m F N Z n l X N V U 5 W X l l V m d G e U 9 t M W 5 G Z W J s Q j R 0 Z z V X Z 0 l 0 V W N w R T h o U z F Z M n p l N W 9 5 d X Z O V 3 d S T F F S S T h N M F g r U H R z R l B j Z W Y z e D k w Z G o 4 O W l s a j g v T H d y d 1 d r b W d R O V A 4 M l B r W k J O N j R s b X R P c l V W R W F 0 V 3 c 4 R H N z S X c 5 R E N H d 0 h V Y n F 1 Z H F F b H l C Z X Q w N y 9 z a S t M R D h m S G R q T F R 6 N m x L U H B a M E t F Z j N T V U 1 n N m t 5 W n h Q N X B t e G 9 5 U E N w L 2 p 5 N l d y R l h i R k 5 i N E 0 5 V z V t Y z N T b S t n T D k y W H Z T U 2 V M Q U N N U k x t R 3 p P R F Z Y T 3 B H b 3 E 1 N 0 t U Q 3 B F T G l C R G E 0 a 1 N l V X l 1 e l J W Y k Z y M 1 B U Y 2 t k M m o 0 O T I 5 Q 0 R u e G p K d 1 Z x R H p V K z d Y W X o 2 R 1 J F Y 3 F w W F Z F M l R l c 1 h 2 a V I y V D h Y Z 3 A 0 Z 0 V r R V B w V z U r e V V O V V h 6 R 0 p 4 e G 9 Z N 3 N s W W Y 0 R m R V Z W 8 w L 1 N 5 R n N N d 1 p n Z D F Z N l B 1 K 2 4 v S 0 9 x Z n l s U 3 p Z U 1 B K b W I 0 R H N C R 2 V Z e j d I M j V U R X M 2 N W 9 2 e n R L M k l r O G l I W W h 6 e G p F e n B m N H J i Q l B G Q z V D V W N 0 S G R r b y 8 3 T E d h V T J z Q V B E d G Y 2 M U l v Y l l N a G 9 M V n M x b i 9 5 U j J i W l V T Z H N Z N k N s M 1 Z G M l h l Q z N Q Z F o y Z V Z K d S t P R l N t N U x j S 2 R j R 2 l 4 S T N j c W F P K 3 N Q O E 0 v Z W J D d 2 9 u U l l W a E 9 p Z j Q v Z F R C T 0 U 5 c k d E a 2 N n M 3 V N a G h H Q V g z c X R B K 2 p t O G Y 1 T l l l Z G t C b G 9 O R D R X Q V g 0 Y m E r O G l w Z 2 p u b X d S e C 9 k Y n p N Y 3 F H Q j l I a k l M W m 1 W b F N N d V o w M H h 0 a n Z X U T F u V V N T d W Q 1 b G J U L 2 w r b 0 d 1 Q n Z O d j J 0 U E Z p Y 3 M y W n R k d k d o b m g 2 R 2 1 S a m U z M l p E K 2 x C Y j J V U l d h a V J Y R U 1 E a U x o T V F p T 2 0 r N U x 4 S G F 4 Y W Z w Y k o r Z l B k O F J i O G 0 v c 0 d D V 1 V H Y l h S U 2 N I M E 8 z U G I 1 Z X l z R z Y 2 L 1 F 1 R 2 Z i W j l V Q T d z a G Z N R z V 0 K 3 F H d S t 0 N U x F V G Y 2 U z B h Y T B 3 U m 0 r b E Y 3 R z Z J S 2 o z a H U v R V h u T 2 R l W m 4 2 c U h s a j B 5 O S t D e n F 5 b H J r c 3 B s U z F R b U 5 p a U F R S m F P b F J 1 R 2 h Z T 0 l X Z n J V a W V N Y 3 E y b k 8 1 W n R Q Q W N X N D A x Z n V r a k h 0 N 3 p h c 1 p 6 T V V R S G N 6 S U 1 G b 3 h 3 M E 5 q M 2 N i W D d v a 1 E 4 T k I y V X p K R l d k b 0 p U R 2 1 i T U o 4 c 0 J v W D B X K 3 Z p R 2 x w K y t q M X R m W j Z p S X h j V 1 h w S U p k V l N Z T z J n Z l l 4 K 2 p i d U p x R T E w Y n g 0 U F J o S U F 6 d j J x b 0 Y 1 a 3 R P T E h L a n g 0 V 0 l i S 0 Z X U D k w T E t H N 3 F p R z d Q N n g y b l I 0 N 0 g r T j J Y Y l h q O G N 0 Q k 4 3 T l M 0 N m I w N n d w U G F n Z G d O W E d O K z U v d H F D Q U h a W m 9 u Z 1 F m S 3 l 5 N j N T S W V Y V 0 5 0 T W I 3 N W d 3 a E p O N U h u a U 9 a Y l J C c m R D S E R p V k 0 r Q j k 0 O U 9 j L 0 E 3 a 0 h v T k h h Q k F 6 e l N m Q 3 R J Q T B E V y t K c 2 5 z Y T J n b j M z R U t K L z V J Q n h s U y 9 D Z F l V Z z d Q Z 0 V P d n F z V E d w e m I r Y W h z M l B a c W V 3 K y 9 Q R D V z N 0 1 a Z i t k c 3 J K U z V Q T k I v Q 2 V r d m R z U G N V N X F z T z F v a E t Z b W J I M G J z O D V I W E h Z S G x 0 R X E 5 Y 0 5 C M 3 N 0 T X R r O W 5 V R 3 I x e j B 5 S X p i b m g 1 N W w 2 T 3 R K S 2 t 5 Z G 4 1 a z c x W U J I N l Z L b m F U e F Z t V G Z u Z m k r a 1 h u T E 5 P M 0 V t U F V j V j F x a j Z K d l d Y b W Y w a F p 6 K 2 F P Z l Z O e n R 0 T 0 w 3 Z n h O M 1 p I M 0 k w S 0 F G K 2 d m U 0 c 1 a E p o T j J z N 0 t a N D B W N 1 c 3 M H N 2 e G 5 N S E J P c E h L W l c y M j F k W C s y S m d G a W t C Q X N a V D Z 1 U U R Q Z i t t b k J Y d m Y v M U J 3 U k V L a m N T K 3 d Y W m 9 Y R D B V O W x u d n Z U b D N D Q k J O T 0 R Q S F J L R n R C M G h B S E 5 k Q U V x d C 8 2 Q 1 E r N 1 F U Q l A 1 e j h U Q j N a T E h N T k l K T m R q d m x P K 0 p i Z k s z a G x X c k J K T m 1 O W X V P b m x K N X V s V D F X M j d U Y U Z W L z Q 2 e D V 6 N D F y R 2 x J d z I 3 b H B 4 S G E 3 a G N m S z F q R 3 Z Z M 3 I 3 Z U V M b W 4 r b E 1 h R C t s b D Q 3 Q 0 t w W l Z v a 0 p n U U F Q N E Q 4 K 3 N E N 1 A v Z X V N c F U r Q n l 5 Q U J 4 R U p Z a E E x S E l n e T Z a S n h L M 2 p P W m g x e X V j T l l y L 0 F Y U W d v b m Y 0 K z V q R T l t a X V B b 1 J B U 3 Q z a m N 0 V U M r e m R P U E p i Y 1 d q Q j Z q a k 1 U Q l N 5 T F E v W W l a N W 9 T S m h 1 S z V Q N 1 R Y d H F k N 2 F 3 Z j Z s a 2 E 3 Q 3 F a N U d x e m Z s Q l F l e T h m d 1 k v Y m 1 p Z z l t e D k 3 T W Z h a m I 2 R l V L Z 1 h E O G k 5 W W 4 v Y n V u d l k v d W 1 s R k F I V 2 1 L c X V 0 L 2 t i c V Q 2 T l B G M U N j L 2 x j T X N 5 T V p P Z D h s N l V E W l h S b 0 x W c j J W U k Z 1 b F R i c E 5 1 S y 9 l T 0 R z a W t B V H J u R H g v Y T h 3 K 1 l w Q T U 3 Q l d r T U d h e W 1 M U W 5 T b j Z B T z k x M G J k M V Z 6 R F J V Q 3 R Q Q m l x O X p 0 Y y 9 R b 0 x k Y n d y S U V j Y U V V N V g 4 U 3 V N c 1 h N a F F B W X c 0 b E V J N l o w W H Y z b 0 9 i R m p k W X Z Y e F V Y O W F S c m x 6 N U E 2 a X l M M S s 1 Z X h F V 3 F p W X d E b 0 F i T D h S R H d U N H R U R n M z Z 2 s 0 b 3 R G U 2 E 5 U V I 0 T j V j R 2 8 w Z W 5 w a V l l d j V u Y U V w S W N B a m l m d n J y b V l i V V V h c 1 F V L 2 d F R n d H T E 4 0 S l c y T X Z P e m 1 M U 2 l V N T N 2 M G N I M V N 0 V F J 6 a z E 5 U k t 6 K z R 2 a n Z n M U N 0 d 1 N 6 T z V o Z m N Y R m Q v V G R G a W x V d V h a e G U 1 M n V i V U h l U m 9 W S n I y Q i 9 Y a G l i K 0 I y Q m J s e G J K Z l V J c k p n c j l 6 W C 9 h Y n B y d 0 F E b U N 0 Q 1 k 3 e D R Z R n M 3 O F d a V D d 0 Q V Z 2 d G J x T m 1 6 U X B D S 2 t 4 d W V 4 c l h 2 N z Z B V 2 h a R k s 5 Z V l I K 0 J F Q k J i a X N O c 3 g 3 a W l w a G x k N j l p b m 9 l N W 5 W e m F y a H B i V 1 N J L 2 R T a X Z 5 Z D J x R 3 A 4 b 3 B 4 S 0 N q N F d j N z J n V D N s S m x r N 1 N F a G 9 E W U Q x W H F N d n N y Z G k r R 2 R o a E 4 1 Y j Z G R U p r R k h r N 3 Z Q U l F p W V h r c G x Z a 0 d u Z E k 0 Z k V 2 U i t u a F Z r R H d p M G M w S W J B e T N V c H V y d 2 w z T 2 5 x Q l J s S V d E U G R T e H c x W E J p R y t O T k t r L 1 k 0 a V h 2 b V F t U U J t N 0 h D Q 0 x p c 2 x H Y m E y K 2 9 l M W t v U H d X Q k 5 Q Y 3 V I e m 1 C V 1 h B a l R 4 U F E v L 2 o 5 L 2 t u T T Z a Q T c r S X B 5 c E R m Y V p D W T N B b V F 3 d k x u Q z N s a X l n d m J l b V Y v c 2 o y e S t v V n R K Z U x W N D J y c H Y z Q 2 8 4 c k Z m Q l o 3 U n I y W H h t d V A 5 R n U 4 b m h h Z G 1 t c 0 N l Z F V U Y 2 Z m Y j c 1 Y U V 2 U E t V V j c 2 R z F i Y T l h W X J 0 N i 8 w M m N j U V Z W N X d 3 d k x J b n c 3 L 3 M w W k 8 4 T X F k W T V w T n h 2 K 0 9 S K 3 M y c U d D M 1 Q 4 e n J l c l d i W G 5 z N j J K R 1 Z v S j J r S k h I S V V N a k R 6 b U d t V k 1 J W T h v c z d H Z m 9 m S V A 5 V D d U Y W t J b k Z H a y t y c G p U O F N L Z H N k Z W 9 Y W H h t W F B 4 d n Z L Y T F 0 R T Z H Z l h M W U p h d V V D O X B r U W d C M E h M V 1 N Q R G J m b 2 Q x W E F O N 2 s x T W R u N 0 N k Z 3 B Y S 1 E 3 M k d K R T J v N j B Z d X R T c X R N O D l 5 N G Q r c j J r c H d k e T d m V C t 2 W k t 2 R S t 1 U U d y N H Z C S G M z U V R D V F d T R G Z 0 O U 1 X Z D B p L 1 I w d 3 J D Z D R K N y t p M E d P L 2 9 k Q W 9 N Y z V y e l p l Q l A r R k M w c 0 h h S E g y Z S 9 V N m p Q M X l k Y z Z q W k V u R E Z q S V h G V F M 1 S D V H Y W g 0 c E k 2 e H R p Z G J N R F N N Q W 0 r c 2 d N Q 3 R K Y 1 M y Z 0 h O e T J j b 0 N o K 3 B r Y 1 I 3 b X B 3 Z z l m R W Z I V 2 t 4 O F p Z N V Y 2 M m x 4 b k Z i d E p O M 3 d 4 U y 8 r c m l T e k k 5 K 0 1 m O G h E R 2 Z o Y 2 5 n M U x I S E h h Y z l a T l h 5 S 2 g 0 T G t z O W N F U W p o b V F p R 0 h h a X N j Q j l 3 V T M 3 M 0 h t b 0 1 V c W F G Q k 5 p Z T d k T H I w N G p u T F h L U D F V T 3 J p R 3 Z Q S 2 d H Y T U 5 O H R V d U x J V D Z u N U E z V G h i K 0 c v V k h X Z T R U W n B 0 N l M z N W x s K z c 3 Z G x q b X F 0 a G 8 0 V 1 F z T 2 9 J O E N 0 N T V u b 1 l z R j Z s W V h r a 1 p i c U l r Y n V X K 3 p J U k l a Q m V w W n V H N i s z R 3 J l Z 2 N M N X h U U D Z p b W V M b E t C O E N w d G J J W W d F V z A 4 T G R Z N D Q 4 U E N J Q X I r U z Z T R W h J Q 0 U r R z F l b j B N N k x T R D F W Z U Q 3 Q l F 6 M 3 N F K y s 4 c G p n a H J F e D h W c 0 F U O G Z Y S X N 6 T E d 6 N n p l c 0 l q d W x v Y S t p M U t l c l o 0 N D l 1 R m 5 a U F p 6 d 2 R N c 0 N F Z m 9 h N m 5 D d 2 l K W U x W d m V Y R E Z o d U 1 N V n I 2 d l h x Z 1 R X a m F l c D J r T j l i b j N u c 0 U 1 L z l j e F k 0 c n V 3 V z g 5 b i t Q c 0 Y 4 d j J x S H k 3 Z S 9 C a X B x V i s 5 c m t T L 0 J t N 0 l M Y 2 g r N l F Y Y 0 V O W V p 2 V n c 2 R E R E Z y t K K z B Z Z i t W M T F t W D N 6 R l l W W T F K R k 9 s c 3 d D U z R h b D R x V W M 2 T 1 Q y W n Z w T E R R W W N n V H d r a 2 V k Z U 5 q V X h 1 Q 1 F H Z n l o T U d p Q W I v Q 2 d F e W F s V U J x U W F 0 N z F C M z R m R U N x b j g 4 O F B Y S E t s R z F a c U p n V n h F M 0 d 3 V X R z S k Z t e l o 4 R z c x Q X N Y V E p I Q 0 h p V H N n S m l L c 0 h l a U N K W T V I c 3 J u O U Z G R W d J U 1 F h U 0 5 a V 2 N k Q l p F N 3 l v d E V E U G 5 J O X o 5 M z F P d U F z N X o x N F N 3 R n d k c 3 R F O H d D Z D B R Z C 9 a S E I 0 S 1 B h S k N v c T Z J R X l B e S t q W E l z c 1 N p Z E V i a F R U d 1 V o W X d C O X V 5 Z W l N d E R U V D F Q V 3 N S d j J s K 3 B T Z 1 p 4 T U l 4 c j d I N 0 s x e V Y 3 N W 5 X Y W 4 5 c W c x O T R l d W 0 w O X I r V z M 1 V 2 N D N 3 F C c W V Q c n E 2 N D J u S m U w T j l B Y k 1 1 M W l E S V B L M V J L Q 2 1 E c D B h W l R s T k Z 0 T E l w c k w 1 e C t M N 3 B 3 M G N E d n V m c k k 1 S l p U d W s 4 Z m F B T H Y x R k Y r Y z F L O S 9 W S z B Z c E 5 L c 1 R Z N n d I c 1 d K U T N I a G V H K 0 Z y O D V i M 0 t h K 0 d y N l F l M E p O O F p v Y W t X N H Q w d m R p O X R F U 2 R P V G 0 v U W 5 t N V V V Y U 1 w R l A 1 M m Z U W k V W V n p u b W V n b U N D e H p Q Z G 0 0 V 2 R y Y m l G T H p X d 0 x r R D l K S z Z y e X B h Q T N S b 1 h s M k 5 w d H d S Y 0 p x a l o 1 M k I 4 Z 2 0 z N H o 5 c 1 l t b m t m S F R 0 c G V Q S 2 5 W Q 0 V n U 1 o 0 R X Z Z L 2 Y 4 d V Q 4 c z F 5 M n N q d D N Y Z X h O c 2 1 m W E N M e V N E d l h M U n d x e m x 4 e k p C a T h U a 3 B 6 S 0 8 z S F l x c j h N e k p W Z z d k e G 5 V V n Z J U V J I e U d s V G 8 w Z H F E a T V O a m l w M j N C Z U 9 Q c 0 9 i R G x O N 2 w r e l R r d U d X e l l k Z k x 4 U W R m c 2 M r a 1 h X e F d i L y 9 D b G Y y b 3 Y 3 T T B W Z D U v N G k 2 U 0 M 4 U H N T Q U V 2 S 1 R x O F B P Y j F M R D d t Y 3 B m Q X N S N H R p S T Z R T G M 2 Y n V E Z D R h Z l d w c n V 6 K 2 5 B R T d k S 2 c 2 N k V 4 c k o y U 1 J W R n Z q c 3 R W d T l I U W p w Y i t q T W d h Y 2 4 y Y j F X Y W J C W H l J L 2 1 w Z 3 V r T 1 p Y R X p 6 R G V O b X l E a G t h M 0 9 M U n p T M W s 1 c k 5 l b n c w N 3 V Z W l c y c U s 5 Z W J E e H p 6 Z 2 p Y a y 9 6 U z U 3 M W h L Y W Z T b 3 V 2 e W Z V R T Z x e m d M S 2 N M b X p Y V E M 4 N E x z e G d u e W c 5 O E R B S X A 0 d T U 4 S l d i S E J R K z F v b D J H a l B R V E d y e V I w Z j h T Q n V l Y m R l Q 3 R P U m Z Y c i 9 s c H d P L 0 V H M W x r K 1 N W R 3 p 0 Q 3 l M Q 2 Q w Q W h Y U F N u U 2 x 6 V H l k b 2 x E c V U x U D h M b G l h a z d a Y i t 3 N V U 1 b F h w e T d p Y 0 N y M k 1 R V 0 Z z e j R O S 2 c 0 V F p 4 S k t Z L 1 B 0 V H p C T W g 3 Q U g 2 e F Z o V 2 F Y S l J l Y T V E U 2 h u S E p o e V B h a F k w Y 2 s y e l g 4 d F Z h d F V Q S X o 1 T z V z O W 4 0 T U l w S 3 N y Z G Y x T m 5 x d X R U W n U x K 1 R T Q 2 N i V 0 N Q M 2 l 1 b D N j b z R L d z F L V j h M T 3 F u O W I 3 c C 8 3 W E g 5 W k F 2 W k 5 y W G t x L 1 l q T 2 l r b U c x O F J N M 3 h Q O T g r N i 8 z N U h V N n l G Z 0 x q W E x l V D F n W E 9 q V H l p S T d Q b E V 4 c y 9 X Z j k y T 3 Z Q e V p m Z T N 2 K 2 Z N b H p I O E h K N k l N b U 9 6 b X p y Z E J S N m t x c n R V d k l q Z H Z S R V h P M X F Z S U F k V T Z m N D l x N 3 M r W D V M e i t P T H A z Y k N q L z F F a C s 4 e U Z m T W N 4 c D Y y d l p a T V l B T G R w d U h s R i 8 0 S l d S Y z B C Q X l H T 1 N Z a 3 F a b k Z q a U V Y M j V x M m M r V m R j R k h E S X B x S m t S c 0 x 5 e k J Y N F d D b C t o e l B l W G V q a X V q a G t 6 d U U 0 e F J 3 V 2 N F L 1 p s N 0 N W e l N v V z N q R W V Y e E 1 z S 0 p R Y k V 6 c j Q 0 O D l v M S s 2 Q V N z a S 9 Z e D F 6 a T h K V 1 l a c X l G d l F Q W n R 4 T i 9 4 a G 5 m Z m J E S H B 0 W k V M d l o w U T d w S C 8 y Q m N V M D l n Y 0 h w V W 5 1 R 0 h L R k 1 P c V p q M 2 5 6 R 2 p x N l d D d n B i e l R D S G d 1 Z D l s d G t v V G l L V 0 J T a U F l S l J 3 R F F S c H J 6 b T V N b k J V Q 2 p q Q z R a S 3 J 5 a 0 Z q Q n M v d z A y b V d D e n l P T j I 0 R k V 6 S 0 5 o O T Q 3 b D d O d G p 0 W n Z I S n h k b F R L a 0 o 0 W j B P R 0 p 1 b W V s T D V Y T U x I V F B y N m l k b m J q Y z J F Y k 1 y T S t U c E M w R 1 h u L 1 p S Y k t W U F l 6 T E V j d U h o U 3 V Q O X N S M F J x W j h W T D J M R U F v N m Y w M G h T M U w 5 V D l I T T N a S E 9 2 L 1 R J V H J 5 b G 8 1 M X J O c W s 1 Q m F Y M 0 c v d U 8 r c m 1 O S D Q 1 M 0 F K Y V B n Z W k 2 c G t S a F l r R k d l T T c 2 Q j R M S V p w O G Z O O G p Q T X R t U G o 1 U F B S c l g 3 b k x M U E 9 Y O U l Z R 3 Z U d m x a U l R a Z E 1 i Q 3 p v M U k 5 d l A r a F R Z W j Z m Z 0 F t W k h i b G V N d k 5 j c z F i Y X Q z W E 5 R Z l V D d E N 4 d 3 p 1 L z d v U k F 4 O U 9 i e T B w a V R 0 Y 2 9 R T X N 0 O F J D U W 4 0 T n Q 1 d W h t c E V k a m p n c n l V T U 8 4 W X F Y T k w z M m l Y d X J P S 1 R j Z n Z 3 b T R i N n N K Z E 9 s d 3 Z 1 e W p V W W k x a 2 4 v b G 4 y K 2 t Z W l N v Z G h q a n o 2 R C 9 t U m Z t c G U r e F F q Z X N h U z d 1 e T h 5 Z z J j L 0 s 5 N 3 F h c U s w S 0 N m Z D B N U U 1 p e W Z V R z R t W G 9 n S T R W b z R 0 S E F 6 c j d O Z X d D T 1 R u V D R y a 3 E 1 T U 1 3 Y j d o N V R I Y m F t d U U 5 Z E N 4 e m x 6 Y z R 0 a W 1 O Q 1 h L M m N P c j J r N 2 l L R F h 3 Z z Z E W D V E a l R x Z j Z q Y j U 0 W U J 6 e l R h R H A w d 2 s 4 V C 9 O U k V J O H E 1 T n V j M m t 6 M z l r a 1 J Y N E 4 1 M 3 R T N U N 5 R H p F N 2 F 0 d H p 3 b l h 3 Y X U y c m g y S k J s b C t 6 c G 9 u V 1 Q v d k 9 h U l U z Y 0 Q x U j h V S 0 p P c 2 k 0 K 3 R U M i 9 Y V W d 3 S V Z S Z m d O W n h G V E Z x a n I w Q j h V d D c r b E F p U U 1 1 c n l E R U V X U U N Y Y 1 h z e E 9 k a T d z Q 2 o z V T B 2 Y V p T O F Y w R H h O M j h Z L 2 5 o c W J j N V U z T D F J Z l J j R z d X S 1 Z J e G t z S G Z j V X B l S G 5 z K z k 0 Y V p y O U 5 M T m 9 Z M k o w K 2 g y T m F t M 1 h q N E I 1 W H V n O E c 3 R X N l R 2 s 0 Q 1 p v V E Z V V k Z K b X M v U m Z L c 2 N K R H Z l d E g 1 R U Z u e E J G R n V 6 T F d 1 d 3 l F Q l R u T 2 E 1 K 0 t X Y 3 F C V T l x N G h 0 Z k p s K 3 F H a T Y 3 c H o 3 N 0 V w M 0 N w d 0 l P c j N Z a 0 x H Z X B K Y m h u M y 9 0 b k 0 5 Q 2 t l e W 9 Q W l d 2 U 1 h h e m d x b m l F S D V 0 d m g 0 Y T N X N j V H d y t 5 d 3 p q S D k y M E t M T T Z p d k 5 K b k g x K 1 h T e G x M R G 9 J Z 1 R F Q T F N N D R k N T l 2 a W x 2 V n N S d l k 5 S m F O M 3 Z V V G R 1 Z G R R Z G h P c C t h c G Z h T l M 2 b T l 2 S j h u L 2 s 2 Z 2 9 w b E V a M m F B b U l W Q 2 d J L 3 g v c T F P M W l L T D J x S F p E c E x r S U t P b G 9 p K z F B W n J G N z g y Q T k w L z Z T a z k 3 R W 1 0 S k F i T l Z x V 0 N v W G 0 y T 1 E y V j l R e l V w N U p B O D B B T F Z x b F l l S G d E S j I y b D F j b 3 J J e l Z 4 S l A 0 Y i 9 p V l F U Y 2 Z 4 W D g v W F N U c l Z q V n l u b T k 5 R 3 M 4 Q 3 J y e j U v a n p p N T l I c W F N Z n c x V E 8 z M z V S N U p o d U Z G Z V V L Z k h K V T R P R F h R Z 3 Z L a k R u b V A v S l Y w S W F M M U N 3 M G U 2 c D U y T 1 F 0 Q V A 2 T D B 3 R y 9 J b l h M b V l 6 e m t z c m h 3 M W 1 u Z j l F L 3 p u O U t t d V h I N 3 B F Y 3 E y c z l m S m h X N 0 x t Q S s y R G 5 n Y m g v U l N O T T B Y W i t t M 2 8 r a 0 4 w Y z h l d E h H M k t L R 2 9 W b U x x b j F v c W V z d j R o b F E 2 e k o y e H h V S 3 p i V j h a U 3 R y Y 2 N i a W c 0 c F R l M X F S d V d O e X B y Z 0 Z P V E l 1 O W R v M G l z W l l F T z A 1 W n p C T 3 J x a D R E d 1 k z V n d D e S 9 U Y l J H Q 2 0 0 e D c y d 3 p K e G 9 Z Z H l E e H c r Q k 0 3 W W g v d G Z p e S t M R 0 p 4 V 0 c 0 Y m t N V 0 Z v N 3 l O N n Z h M S t Q V 1 Y 4 U 1 l k W G l P a U s x T l c w M E 9 X V D N I M D J L M m N Y W m N X Z j J w c z h m M l U 1 Y m F h c 1 l n W H B o b k g 2 c X l 0 Z 1 F u Y 2 l O Y j g y U n J N U l p r d n l i W X V k Q 2 F t c X B w R C t w R U 5 D N 2 t v V z V E a 2 d M S j k 1 a l h v d 0 V x S j d J Z G R L c k p n a 1 k 4 e U h r K z F v W V N 2 L y t p S F h s O E t D U m 5 B T l R S b 3 B E b 0 R u S V l h V E w w e H F H c n E x S y 9 v b F Z R O T h U d 2 d Z b 3 Z Q N k 5 0 U D l W R l g 1 T z B O Z m l u U G 5 T W T l C M E Z a N C 8 1 d C t 6 a l V J L z U 5 M X F U T W t S T z d t a k J C S D V F a E 5 X d V Q 3 b n F k W W p 2 L z B p M T B R a T J Q c y 9 R b T R 5 S F d z S F p E N T Z s O W h i Z n R u W G Q r V l M 1 O F A y e C 9 y W G g x a D N W S D F 6 O X F O d l N t M T Z o T k t n a y t J a X J Y W X F S b 2 1 x R 1 l x O X l k d y s v e k 0 3 e D N 1 b U d x T j d 2 N 2 V S Z 3 J j b U h T c m 1 Q M 0 V w c 2 U 1 Y m 9 q d 2 5 u c m x w Y W J q e G V h N m Z O Z V d B Z m V W b n F G Q 3 c v N 2 Z 6 b 3 R t W V g 2 N j U 4 M n J p V 0 J X e F g z M j h k Q 1 d W b D V W M W t F d U 5 t e U 9 Y b E M 2 U m c 0 e F B E M U Z Y T E l i O F F S Q z g r Z 3 Z x T F o 4 R V M r M X l 6 V l F O S G F N c 1 l V V 1 h q N z h S e H F X Y 3 R s S 0 h R b k 1 Z Z m R j U V l X R F V x V G 1 B Q W h 4 V F d N c G Z h S 0 o y T m h U N E c 3 N 0 o x c X d J R G 9 0 O V B H T m N V M W l E Q 1 p K d X h M Z m d T Z U p q M E o 1 d V V r N T k 4 a j h u V 3 Z B M 3 h E a 0 V Z N T g 1 O T d 5 M m 1 3 R n N 3 O U d p V H R y W l B F Q X M 2 T U R s U G x j a 2 1 s R W x T V F J Y W l c 4 L 0 s 3 Q m J I Y n R m S F B a V 2 l M e T Y x e X Z t e G F p S n p k Y V Z Q V 0 N 0 T y 9 U N X V I a E F j Y 0 d M S F J T W l p 4 c X l a c G 5 r Y U 5 q V W U 3 a z J u S X l o R j h m U G t E W F Z M M H M x U j N w b m 9 J R V N w V D F n b 0 Y w b m t Z N H Z H N F N m K 3 B 1 V G x S a 2 9 5 S 0 8 r d V V u T G N O Y m l S c F E r c U s x d G V Y Z k J y b j F t O E V Z N k 9 i W F B L L 3 o w c G I v Z E t H b W l X c T J k c H F W R z l B Q j R m d 3 V o Z F R m R X h o c E 5 0 T T N 6 N 1 Z X e H h q S F d 6 V E 1 0 Z 1 p P V k x M T V F S N i t S U V F 2 L 2 t t Q n R 1 Y 3 l j Z G E 1 b n J x T X A w c 0 h m N 0 h K U G h m W D J 0 N F U 2 N z F V V D V D U H E 4 M U k x N l F N W W o v e H R t b G 1 s b F B i Z F d D V y t m N k N 2 Y 1 R T d U Z a N 3 Z Q N X h 3 e E R h d n d i Z U N s L 0 t R d k 9 N W G Z m U D V B Q X R w M U p O U D l p T m 1 R W H l w R k l h V z h j S H J Q Y 2 w y M m F l M m F 1 d E 5 a b j h T M S t Z d 0 h a T z h 6 Q l J z W k o 3 Y z l K b 0 k 2 S m E y Z 2 t V U G c 4 b D Z Z V 1 U 3 R 0 I y b D l t M 2 Z a b z Z k a 0 5 V T H d 6 Y X R l S 3 F S R 2 o 2 M U d w Y k x S V V h n b 0 p O S G J r W n p L L z F z V G R E V l F l Y T J p R G N a U n d Y U U 1 K T W 5 0 N G l 6 T T h L V y 9 U R X V h b k 9 l b 2 1 X S m 9 1 a 2 t s M W 9 V Y 3 E w N j V D O H l w M k g 1 Y z R L e j R P W X J i T k R n Z z M x Z n F 6 c V N I T V Q 0 b H B i R l B 0 Z n R p V z h E U m U 4 O H Z I Z G l 5 d W d Q b V p Q d U M y R U p B T 0 V n e V V B a z h Z O X d R c m Z Z b D l X d k Z h V j h Q Z G M 0 e n V x d z l m Y V h D R 3 p I c n A y e k I 1 Q 2 N 3 Q S t L c U I 0 N k V W N 1 J C b E 9 P T X p N c z R x Y T F a b 1 Z U V j d I V z N H b U s 2 Z V U 0 N 1 Z l R l R Y Z D V z M j Z l V W g x M k 9 W M 3 d s c n Y y a m p i S D l H b l V 6 a H B a T W U v a m o r K 2 N z d j h N d W w w M V Z Y V 1 R X W T F T Y 1 N w M 0 h 6 W X h H b E 9 N N 1 N t e X V M R 1 F v c 2 l N U 3 l M W X h X T X R U a W s 1 e T B w S V A z a V F M Q V d x Q 2 d i Y U h k a j B M O W 1 k a W d q c E l L Y T R q U m F Z M m J t e D V t M X p J T 2 V h T H g 1 a y s w Z m R Q R 2 F P T m l r b n R q c z g v Z 0 9 Z Z G t N T 1 k 2 c n N N M X M 2 c 0 N 6 Z k t n V F V v Q k V 5 e T d 3 d 0 x R T H p 3 d 1 p t O E 1 W U E 9 P Q 3 Z z V m s w R E 9 j V D k v d n o w Y l U 3 N n J O c E J E U j I v S U 5 1 R 1 V a M W 1 1 M 0 I 4 U 0 h F K z J u Y U V q W m p v Q X p z M H Y 0 Y k 1 D d 0 Y z R 3 V 1 Y k d 0 S 2 d D W E 9 2 a V R q b 3 d M T T l k c 3 l C d U t p L 3 B x V 1 I y c T V 0 d E 5 M Y 0 c 3 U V F Q N z B P a V B x c l J y e m l j b C 9 6 U 0 c 1 T l k v U 0 I y Q 3 p E N n N H Z m h C a W Z M Z D N S V V V n e V l p R n B h V 2 1 6 c 1 J I T 1 Z 1 Q 2 M w Z V l X S l J K Y 0 J G c F J m b F h v R H Q w M X F H S n p S V 0 s x Q k l M M k t T V E g z W G V r U 1 V 1 W m 1 k c y t p a G x m Y T N 2 c U N S Z j d F S W l q N U d v N m s 4 d j h s M W M r N m 9 M d T h m M 0 N w M T Z Q Z n c y U G Z t N G J r S F B i W H p 6 T j d i V 0 5 O T 3 h I N 1 d i Z X h u d T B X c k t J d F B S c 3 A v Y W p Z K 2 9 M c 0 R i Z 1 Y x Y 0 9 S d z I v e U d D R 1 Q 1 Q 0 t M d C 9 B c X F p W V g z b U h N Z F p 2 T z R F c m V J Z G J N L 1 B Y U 1 M 4 Q 3 p o V W d T Y k R x b D R 5 Z D Y x R U J R S E N p d 0 V n S W 1 P T j d M O E t x Z 1 Y x O V h v O U l 6 a H d h Q y t W b 2 J X a F h P U n E 4 U V V Z c W N v Y l p q M E t p d G U 0 R k Z p N 1 d J S U x 3 U G V v R V d a T 1 p R N z h y N 2 g w S 1 F 2 e D E 0 d n B s Z n o x b n R o Z G Q v S i 9 I N G Z G Z 0 E 3 L 2 F q d F F V a z l N c G h H V 0 V 4 M 3 F U e n F 6 Y V d Y a V d u L 3 Z 2 a H p X a 0 d X d H d H N W V B e j B 1 b l R l Q k 5 6 a z Z M U T h Z b m 9 N M j U z M n R U U T R 6 W F B L Y T Z O R T J M b 3 F T a 2 t K Z E d q Z X l R S 2 x H d 0 p y U n o z a G x K O H l h V 1 Y 5 S X Z p S F d U M 0 F V U z c r K 0 c w S F F 2 c 2 R p O V E v Q j V 4 S m 1 O b X N T M U Z T N 3 N 0 e k h V Y W J o O T Z T a V R V Q W s 4 d T N a N l o 0 a T V j K 0 J N a C s 2 N 3 d E Z H F q V G Z P V m N Z U U s w b n p H V m g 5 d G V J T 3 M 4 T n V R a 0 J U c 2 d V b V p y d 0 E x N V d U R W 1 n L 1 B 4 e U 1 m Z E d o Z D N y S C t Z a k p J M U l h K 0 x Y c T Z Q e m N 6 e W E z V E p j N l l Q Y 1 d U M 3 R y V 2 R V Q U 9 U a D l q c 2 h j R H Q 4 U k F y S V B t L 0 9 M U m V S R 2 4 5 e U V x W G J 1 T 2 5 r O X V Z c m 5 4 b G 9 z N 2 o 2 c z F V Y 0 g 3 T G N B U E Z p N 3 R T Y 2 R O a U s 3 O E 9 Y Z 3 h h S G d Q c W 1 0 M m R V d U 5 W b U J m R k 5 6 N m g w V E x X Y k t x d z l s S H I 1 S l J j W X R N V G d o N E t B R E p Q a X h L e m c v a V M 5 a k x H b E R Z a W U 1 M z V p M U o 4 Y n h W L 3 d Y M H B x Q W 0 x b E R S a W V R M G x I M 2 F r a 3 R J R T U 2 T y 9 M O G l O S E 5 E M l V 0 R W 1 q N m d S Y 0 V 0 W X J E T G Z I M E 9 n M m U r Z n R m b T F J e X R 6 M 0 9 m N m 9 h V k 5 j N W k 1 R l l k S k x K c F g 0 d 2 l h R 2 V J M m t X U k t v Y j J q V E Z M V V F w S j l m d j E 1 U 0 1 m O C 9 a c z h k T X A z U T Q z M k R r a W 9 2 e V l W d W N r Y k Z K N k N q W X U x Z D F V Y 1 h T W V d i U 1 d l Z V d X W U V D c T R 2 a m 5 q U E R E Q y t 6 T n R I R E o r R G k y d W l J a 3 B Q T T d X U n Y 2 T 0 t T a E k 2 T T I 0 O S s 3 M l h j W U F n a j Z J Y j R q N U t X V W U x U z I y Q X Z I c j F 0 N T Z a Z 1 V J c m I 4 c U Z p Z 2 h m R T Z k c m Z X T 2 9 D a i 9 E Q T R X K 3 l E R H V I R m l s W m J 6 L z B s V X o r Y W d n U m Z N e W 1 U R T M 5 W U V q T H p O Z W F 2 S V V I Y X Y v c l l s M 2 1 t M G J w a 3 B 5 Z T B t N k F N Y 2 1 n N m k 3 K 0 9 m T X V N T T h R Q 1 J J Q z V w O F R p L 2 w 3 Y U V V d m 1 y e H B P Z X F H c l V D Q 2 Q v d j A 4 Y T h m K z Z t c U R T e n B X T U h G c U w v R 0 F q U T I r T k d Y V n p m R 1 E 1 N T V 6 N V F L Q W V L e X B 5 M n d 1 d m d Q S G w w R m t K N z F B Z H h V V j d F Y n R 2 M E g r d 3 p 5 c 0 l V T 3 U y T 2 Q 1 O H o 1 S W h N N U l E V 2 x j S V d U Y n Y 1 T S 9 T U H J Z Y n B V V m 9 O Z k V 6 U G M x M 0 J 1 b U h k R m F 3 Q W Z i d E 1 E N 2 Z Z Y 1 p w Y 1 d O Y n l i d m 9 r b 3 B Q e n d k T z Z j e k x U Q W h U O T l r Z k d l b i 8 y a z g 1 N G t u d 3 h 2 Z X g x N U 8 w M H J H V m R Z d k d a a G 5 o W T h x W U V y d G 9 I Y U 0 z T z B M Y k 5 U W m E x V k d r a k Z 4 Y l R L d F d T T k 9 i d D N J N n h x Z n R H W U E 4 U H B n d 0 p h V z g w e V B O N 0 0 x a G J I U 3 h V Q z J 1 N E l o b 1 d B a l V D Z 0 x J a j U 1 d z l H Z i 9 M c 0 9 3 b m x F N U R L M W F J V 3 B y S j Z a N l V 5 c 3 J P d 2 t X V 0 x L b 1 U 4 Y X h Z K 2 N Y c V I r N j R G b V Y 5 Q 3 h k Z l V I b T h n Q j h 6 e j J j d S 9 h U 3 Y r V 1 A 3 U H R j W W c y R 2 d B N y t x N 0 x y U E t J U T B U Z z Z q S S t z U U J L S E Z V S S t C c 2 g 1 e E V O W E h r S X h s V k p l Y 0 9 0 S T N X K z V L b D I y W V R 0 M m 9 U Y m R h L 0 J L N z V O T G F z Y 3 d 6 c 1 V Q O E N h b G F m Z k Y z O E p m S U F C K z N D K 2 9 p b 0 F j b 0 t G S D J 5 d l Z y Z T B r d T l t W m t w b m V r W G N h d 2 9 D Q m Z p W V Z L c V d E e j Z O M U s y Y V F T e T B I Y m N R b z F D c V h u M m 9 l T 2 l X d z F h b 2 F v d W Z P S m Z u V X N 0 d T c 2 M H F s d m F n Y V Z q Q T l G V m h V V V d r R F B 5 V F F 0 M k h x M n F G b W E 1 V m o z M k R u a T d 2 M 2 1 L Z l o 2 b i s x Z 0 V T T 2 J G M 0 h 5 c k k 2 L z h x R U h K b V d m R 3 V n W W J N L 1 h 0 a X V 2 N W F Z R z Q w M z J 0 d 1 h P b m V Q b D Z 5 e m Q z T F B Z N 0 J G R G t a O F B E S m 0 z U D B x Z F Q 5 K 2 o v N T h n c G U v c l J t a 0 V 6 K 2 k 3 S 3 d m N n J q c X R F b j F Y S 1 d m d l B q U 1 N D W m l y b 0 R Q c 1 k 2 Q T Z o c n B K W T J j e k p u M D B x T l p 4 U X E 4 c z d V b W 9 s U X V U e E M z V T E 5 Y z h 0 T H V R Z G V r M 1 B W Z z c v Y V d a M l h y R H B D O X d O Z 3 A 4 R m k y S n l q T l k w M W h R N G k 0 c W x I b X h o R l p Z a n R h Y z R x V i t r Z E R k c k J X c U R V V m Y 0 c F o 3 M D F J U E F z L 0 R z e l N J Y V g 2 K 2 R L b m t 2 S 1 A 4 W F J D U G 4 4 c G h N S E 8 0 c G J q R 2 l R Q n B k O D V s d m d X R E t k M k N Z N l V y N U l U d l h 3 N 2 Z z W D d W W k p O M W 9 H c m F i d D B J M F J x c G h E a z M 1 W E t X Y U J 3 Y V V a U k R H Q 0 V l c U N q b T V P c k p X M W 1 T O H B N d n c v V 2 J D O E d 4 O V E x T m o r d W V p N U t p c m x y b X E 1 R H B O O V Z M b H c 1 O X h N a U g z Y k x D S E 4 z e D d z c k c r O W Z 1 d W p S T W Z q R H c x e T F W Z X R z O V h y Y l I 4 O G p N K 2 R u e T l O R E U v Z 1 Y 3 b X A w K z Z F N n h z a z l O d T E z b W 4 5 R 0 N M a j R Y M 0 h Z Y z V w U k x D a l l Z a X l F b G N V V 0 p S W E N u S U V 6 a j N l V 3 p 6 T m Y v O X h r N m t z V z d 2 N 0 h R b l Z B M E s 5 V m t 1 d T Z 6 Z W 9 z S 2 h V c W l V L 2 4 1 O V d p S j F l R l E 5 U k Q 2 T 0 1 u c m h w R z N I N G N 0 M 0 9 1 V l R I S j E 5 U 3 J p M V h V S k F x Z 3 c v d W N H a m t W V k Z u e W N V Z 3 R Y T F N I Q n V S V H Z t a k s v d V Z X d l B z S D M 4 a k 0 4 V T l 5 W D c 2 d 3 B a N k 5 I U n J h e C t W d G J 6 U m V y W m w 0 b T l K d 3 l F Z 0 Z 0 S V p j N T F N Y l J J M D J 4 R 0 1 Y O W p q c H N v K 1 R J d F p z U X B E e m M z a F F C b m x t d 0 d 0 e V p m b z B q O G E 0 c k J p b U Z T b z U v V U l M U 3 p k a 3 l k Y n V o S X V 2 Q U p v W T d V Z j F n Z C 9 r a G V K a V N p d k p t W m J r O F l U W G V 0 W W s x M 3 F i d F o w T V k z e k t 0 S l J n a W E v b 1 V x c y t G S D F Z Z k s x Z S t P Y n Z R W m Q r S n h q Z G Z w T 2 J r M 2 p H M T B h a 2 F i V E R T V 1 Q w e E 9 1 O E V q R 3 Z D e l N 1 Y l g 3 e U p 1 U G 5 0 O F N q a z U z O G h C b 2 Z L T m d V W k 9 u S 1 o w Z k 5 J b T R V b T Q y W X F M U 2 R n M V N 6 R X Q z T U d 2 R G 5 D T E R 2 R 2 p W W k M x N 3 o 1 T 3 M w Y 2 R W R 1 l R N W d k b m o 4 b 1 p T c k R q b l k 4 O X d 4 K z J 4 U j U 5 V X B W e E J R K 2 1 Q Q m t z T 2 h 5 V 2 l 6 R E k 2 O T B P Q m x V V G x 5 V 2 J Q U U 1 v Z T J i Q m J 4 W l h p c E Z x N F F 1 U n F p Z k Z G b 3 M 4 S m 5 2 a W J y V j k y c X Z 5 Z X R m N X p 3 c 2 J r b 0 p E U V N 4 c H V 2 V E x G c D N 3 M 2 x h d V N P M U Y z U 3 Z u d 0 p G b n c 5 c z Z W R D R n U E J S R 2 R k e m x R Q 2 N Y c H l X T W x I R 0 w y V H d u N l M y M F Z D V W l R b 1 M 3 b k J l M l p Q Y W x X Z W l V N V p Z V G V U V k F N W S s r U 0 h m b V F 0 d G x h b D R V Q 2 t h Q T R v S 0 Q x U E Q w V 1 c z Q j V Y c E 9 F S 3 Z Y T 2 0 5 K 3 F 5 U D d J W T Z l Z 3 d k M 1 V E Q m Z 4 T S 8 0 a k Z y U X J h S 1 B j c U N 0 b z R M T G c 2 S V Y w Y l o x c 1 h P Z k N I R n d u U 1 N Z K 0 R R V W N l V 0 h p L 0 l Q c X J U b z d O M n d N K 0 h P W F F h c n l U b 0 l C U G l 3 a j N U T H l X c G 1 S Z U t H K 0 5 F b E U 2 V 2 M y e U 1 i M C t L c G t 0 Y V J z M F F 4 a E J C d 2 4 2 e k V F b i 9 a c E V Z a k h s Z G t E R j c y d n l 4 b 3 c 4 R n h S U j J J W X F o e G Z I b z d W Z W 5 C Z U s z N C 9 j K 1 V j M n B a T T A 1 K 3 o z S E F j b H J W M F V i S n k w c X F X Z k t u Y m 1 S N G 1 o O T d W b V N I d i t Y U W R t b k V Q e n l p R G h L Z U I 3 L 2 V I V 2 1 R R n k v T z F F Q 2 d G e D U z M 1 E r U G w 0 V T g 5 V k M 2 b X Y r O H c y d T d V T 1 p w b G x n N W N K K 0 l M a n B M T 2 p u N D B G Z 2 4 4 Q W x G T j B L M m Z l N l h 6 U F h a R j V Q c m Y r M U V K Y V F 6 S m x H M k V 6 e D Z Z d F h G Q j F 6 d m Q y e X V v R W 5 n N E R 6 a n Z C Y l F w e F B R a C 9 J d y 8 x M D Z v d W 1 J c E l L N X h M Z V Z T Q 0 x y S 2 h t M U p G a G R S e V N B a W s 2 d G h 5 M U g 3 L 3 p I V G R B e l h R W H F X S 1 h z N 3 Y x Q 0 l i W W 5 E Y 1 R s e V N R N V Z U R 1 J y K 2 F w N 3 B h T F c 4 N m t Z T V B J W m p 1 Z X F m N F F U M T N V K 3 d x S n M 5 Y l I 3 O T h h Z 1 d p e W F t N m o x R F A y W U o 4 S k J w V D I z N m Y 0 c U F L b X d M N D d k W l N Z V X N F e F N I T G l 6 T T B T a n l Q N 1 F i d U 1 O T V B L d 2 9 H M G t J c F d W Q X J t W E x B U W N L S 2 J K V G Z 3 Q l N u S n l X Y z V m O D B D d 1 p 1 W X A y Y k R Z M F d V Z k N x O D l J c 2 N Z T E F p S k 9 E U W h C Q V F Z R T R u U 2 t 6 e H d P a X Z K c E t r R l R i N F J C Z T g y Q 2 8 w c 1 d Z V E l n V E 1 n U E p O V F g x Y n J O b S 9 o U U J q M 1 d F K 2 V G R j h F O F V 2 c k F a T E k z d T V l c U o 2 V H N t N 3 l s R 2 V 5 V F c w S E R F S 2 8 0 R m t l Y m V Z e E h h b 0 N z c D d D d X p F Q 1 d C N X R n c 0 I r L z J O V U R P a U Z x R 2 F i b E d M a W d P Z E l B Z 0 J S M D N w c U h n O W 1 i N k p x W m 9 Y O U 5 3 O V Z o a m J r W X F C a V F y a 3 R 3 U 0 R 5 R U J P S H Z F Z j d w O E h E U X p B S E 4 y Y m 0 v Z U F O Y k I y M U V r R 1 V V Y W c 0 R 3 V p e U R t e m 9 4 N z F u M k d r U G 9 K W W R T Q W x 5 c j N D M T B D N m 5 a a G l N Q j l M U i s z b k F E d j F n R 0 l n Z 2 5 w d z d z M D J L b 0 J n R U R 1 V 1 J C Q 1 h j R j I 4 N D Q 0 S W E 1 R m x G d V p q R V F i Q V J I W j R O W E Z E b X B Q U G J M e k 5 h Y V N a T W V N c T Z N Q l R I U C 9 1 Q 2 o r M k R q b n F M T T Z W S V V P V 3 l V e D J Q d U V U R V Z 2 K 0 l h e l F O M j U 0 c X k x N 2 d r R l Z H M X h a d m g 5 S D c y M X Z F R X V J Z X B C R k h Z M D B M R z c w M W J W e S 9 X c T V C a S s r O X R V e H c w K z Z U L z l y R D F Z L 3 N n U j d x O W d T c T k v W H I r T V Z t Z 0 9 I V 0 1 O U k V k U 2 Z I c F h W Y n N 1 S H F p Z V N G Y i 9 u b X p n Z V d H U X B n N H N Z Q W d V U k t 1 S j k y d l B 5 N V l n M m J T d 2 V 5 S E t i M 3 J V W l h a b G t S d z V S d 3 l S T 2 4 y T m Z M N l l z U 3 Q y O F R S W W 9 l T G o 5 c W 5 H a X B N Y n J n T V F t O G V W c E 5 W Z G N 2 d 1 h p T k F p U 3 Z o T F R w N X R 1 R n N J a j B q e C 9 y N 1 V G R W 1 p Y S 9 3 e U d l M 2 V J M k R G U X l r U j N x Y 0 l y S D I 1 Z 0 J C R n J u S z N H d E s 0 T E F R O D l v b X V z b l c y S E h t b E g 2 O H B D U F V h T E l 0 U E x s M l R 5 c V I 0 d y 9 G V H I 5 c i t w O H Q x W W h O M j h y O W E 3 e H l 2 N D l B e j R 0 Z F l U R l V k M n l n d U t i Z n d Q R H l h c n R w N V N Q R l J L a X B u Q 3 k 2 V E 4 y O X g 1 b m 5 H U j F B e X Z Q Y 2 5 v b 0 F 6 T i t Y a 0 U v W F J L e m s y M 1 R Z S D V r Y l d 0 b G Q y c T B z R 2 p H O D J H e n F U N X Z k Y W V K Y T V R W D Z r b i s 4 M l N 5 N 0 p x Q T Y z M 3 Z u M W x m c l A r N E k r V n B 0 T G o w N k J G e k g 0 V E 1 W K 0 J F a m x F M W 1 y V G t Q b X d 0 b V N L O D N 4 e m Z y M 1 R v T 2 l m b H Q y V E x m a k E 0 b W 9 w Z z Z K R V J X T G p X T G 1 S U m F C U 2 Z 0 R 0 F v W l d p S U Z l T U V C M 2 d w N D V s V n l 1 N T J O M X V Q c n R w d 2 5 S N j l z R T l Q T E p 0 V 3 F K R j E y Z F V y O E U v c G R D R 0 Z Y W G R 6 M l l a O V N r N F Y r O D J T Z W V J V m V w e H V N R l h r b z d W b V d v L 2 V V Z V N a a k N o S 3 Y x R z R 5 Z D N V R n V i Q l h P S 2 1 2 K 2 V 5 d H E v T k N Q Q W 9 P Z 1 Z 4 e m h q Z E 9 j T z Q 0 Q T J r M H Z 4 T U k 2 N 2 l J Z U R F O V V K N H V m Y X h K c E Y x W G l j S V h k e W h H Y 3 V s d k x l b F p N M j F q b z Z C Q n V n W l R D c k R Z Z 3 h Q R T N m T G h p N j N l b m Z S Y T R a d H R E a 1 J U b F E y b G 5 z S i 8 x M 3 B v c k 5 4 O X l J R F p 4 W l d 2 Q V V F a j Z J T T h 1 M 0 x 5 N i t 0 M j J I c m c 1 U k l X Z m 5 I M z V T Z W x P R 2 M 0 b W V Z Z H p k W D R D b z h K S T V E W E Z K W E U v S m V F Q k c y T 0 l Q S X d j T 1 h m W l F i W H h T S k J Q K 1 N O M 0 h y T m t 5 R T A 1 Y j J p R S t O e m t T Z F R G e D F v N U 0 0 M m N M N U t L T V c 3 V E 1 p N U x p b W V h d H Y 5 a X l I b D J X M l R 1 M 2 g r Z j E 1 R T R J U m 5 h M 0 d x d W V k Z D M 0 b 1 J r Z 1 g x O V Z U V G I 1 c 3 V u M E d U b 2 d z Y l g 2 N T h t L 2 x p T T V i c H c 5 Z E 1 U T 0 9 H a 3 p u c k 5 B c T h k V 0 o 4 M H E x Z E t z c F R 1 U X l x U 3 l Z T k N S O E R q W V V i Y 1 V F O E g w V F N a N 0 9 T d U J o c H Z 1 b 3 N v Z E s z R D E v V F I x c G F t a D B R c W 5 N Q n h T M n F 1 W m I z U n N 4 K 2 h Y e T E 1 e W x B N E 9 q a m 9 1 d U x J b z V T R l R P M 0 t S e E 5 Q Q m N 6 W T N V W W R 0 R 3 Z B d H J 3 U E 8 r c 3 F k c W E z N j l P a 0 4 0 d z R q U 0 F q d 3 V u R X Y 3 a X l j M 2 Z k a 2 5 u N G t w N 0 Z Z c V R v R U 1 k c H V L V m F O U F Y y U 0 9 Z T 3 p E R T h j Y W p Q U U t i M V R q S z d K Z F Z X e E t U O X o 0 N 0 d q R W c x a W o z V W V i N 2 h x Z T J u d 2 c 1 b U 9 y S W F y U T Y 2 T W 8 2 Z W Q 5 a T l T b G p M b D N t T 1 g 3 O X J l c W 5 j S 2 1 0 R l Z Y Z F o y c G F v U n R I e H p 5 W V B r T 0 4 w V H h x O C 9 i d k s y Z 1 c 4 W T A 5 U 2 0 r Q z d k M E x H S 2 F F V W g 0 S 3 R W N n N z b k R M d 0 0 z T z U w a T h 3 a 1 F j R F h E W W F y R j d C U U N k c E Z u M n B q Z k N s N T Z S Z n F Y Q m J V Z E F 2 d j E y Y j F M M 3 V z N E x 0 K 3 M y a E x t S 0 1 N R T Z r V 1 Z t M k h y T m 1 B S 2 N z O G 5 n Y 3 R Y S l N K V D h Z M m l E a V E 1 a k d Q Y V E v R 0 l N V D N o T X Q y O X N N O E p F W G R x M 3 J Z c n M w c k 5 6 T l p L Z z N 5 N X N G V C t C S 3 d x d W k 1 U 0 t t Q j M 0 Z l g y c k d j V S 9 6 S 1 E x Q W 5 G d E 9 t d 3 N j Y 3 E x a U 9 h M j M w W E h u Y l F i Y n h m b 2 8 x d 3 F y c E J a a T V C a D l q Z G N F T E d U V 2 J T W H U 1 V H E 5 R G g z d k R I a j d N d X V U Z 1 V M a T R V M z R u b U N 5 d j d H U z A 2 Q l F p a 3 l s V G p a V 3 p j Y m F t Q m k 3 R W V 2 a V V Q N W h T V n h 1 T 0 5 U M G N 0 Y j R a Y 2 0 z V 3 Z T U V l H Z 0 4 1 S j c v a T V I a k J k Z H k r K 0 9 P d 3 g v Q m d C d G J t c W 4 w M 2 N i Q z Y y T 2 5 y T X N y Y k V G c S 9 Q Q m 9 a L 3 B Y Q X N Y M l U 3 W j l U N 2 0 0 Z V V O Y m h k e F V 4 Y 0 h I Q U 9 K Z U F w M W J j Q 3 p q c 0 1 s M T J a Z U x J V H Z m N T F L Q U 5 O S l A 2 b 3 V K d k l y U G t M d l B j b U J Q b D N l R F N t b m d z e F d m b n h G Z H Z W T m x i W W l Y U D N v U 1 F x a 3 M 5 b z N Q Q j J 6 T W E v b m w 0 Z U c x e k R n Q l R y b V N t d H Z a S m Z z b G V T Q 0 w w U 1 R 1 e U x t T 1 l i e E h a N k p j R V d S a 2 h 3 T k d p Q 2 V S Z H Z H a F J h S 2 9 H T i 9 o Y k t t d D A 4 O G h l Q T R l L 0 p 1 c l d O V z d i M j Z E M X B N K z M v Z l R t a k 5 3 Y n l Y T 1 h k K 1 N Z b z J i e E J n Z k 1 Y a 1 Y r Y T V I M T h G b k h T V G 1 m M E N I V U p o a l o r a 1 Z W c V Y z d E 9 E d 0 p E K z F X W E 1 s c n R Y a F B R R U F a e G 9 k Z D Z w M T h N O G d P d n E w Z m k r Y 1 M y c j k r d G J G T H R C a j d m d U Z H Z n F w Q n l R Y z l l R 2 Z C c k 4 x e V g x Y y 9 M a W J s Z E 8 w W k c v T G l u V T N i d U x O S E Z Q a n Y 0 S j J x V n o 0 O H k 3 U U 1 S R i t H N C t x d T J h W G 8 y N m k r d S 8 r Z W g r a k V u N X B l M X R r Q m d S R U t Z W C t s e G d v Q n d B V T R m d n h o a k d s a 0 5 O T 3 h y R k R M e k h X d m M 5 T G U r Z E h i c 1 h V d U Q 2 O U l y M D B I R k h t R T I 5 d k N B e F E r c 3 d h U 3 R k c 2 J 5 V E 5 r M 2 t 2 e F d Q W k J m T X l U U 1 l 1 d 0 l n a m 9 w W k Z t M m V U M V F 0 O G o y c l p 1 M E 1 0 e n l 4 Z X J h b V Q r c G p 4 S T g r Z 0 9 t M F V E c X d a Y W p 3 d 2 s v Q l h s M j h U U F h a R 2 t L M l Y 1 d n J B a E p z R 0 d y e V J z T k p 1 M 2 5 m Z 2 Z U W n h w T k p 2 Y k c v Y l Q w e n F L c X F J b 3 J U c W w 1 c W x E V U d O T 0 t Z b 2 F Z N T V T V l M x S l V U V 2 x w c H k y a H R a U U 5 i Z W 0 x Q k J C a E N v e F J w U V l U a m 1 x a E d o a l R F e U 5 N Y U V J S W 5 u O T M 3 W G V 0 Z D d 2 e j l y M 1 h 0 Z C s 5 c j Z 1 M z R m N y 9 s W X N u d E o v R G 4 1 T 0 Z o N F M r T E V 6 b C 9 a O S t 0 d U U 5 a 3 V s N E Z y Z 0 d M N T V S M G p B e m M y Z j F C O V F H b l B G N k Z S R G 0 3 S j A 3 e E M y O H g v Z 3 I 3 O G F 0 e l I z L 2 1 x T z R G e V k w S 3 p J T l N W c k J Q a 2 N h d U Z k N 0 F U U 2 J L e E 5 n M D d u Y n c v T 0 5 G T F Z q T V F j Q 2 4 z Q k p 4 T 3 F r c k p W Q m p V e E 5 1 V 0 l 4 d X R 1 O F g 2 U 1 Z t S 2 E v a 2 Z G c 2 t p Z 2 o 3 S G 5 1 Q 0 5 k M H o 5 b m N k Z 3 N k V H p H R X k x c G s r d n p 1 a X d a L 0 x M Z k J 6 c W E 5 Z V g r S j l H W H F m N k s x a D V u R n F V K z k 0 Q 3 p m U j N z c y s v V E Z 2 W l Y 5 O W 1 H d G Z E M 0 F S R U l L U z B y Z F Q 4 N X B u a G E 2 T n k 2 c G l k R F R T Z n Z C b k E x U l B N R G F o b 2 V N U S 9 C a l J u b z h Q U U l C K 3 p s U H l I c n l I W k h l e F R a Z U Z t a k U 3 Z X N H e G x O S 0 o 0 M W w x R D R j d S 9 F c D c 1 Y y 8 0 U E F B W m E 5 V 3 E x Z z J u O F R K N W F p T l F Y Y 2 9 m e D d z a z V O Z U 8 w O W h n R E d Y L 2 F 0 c W Z x U 0 F T S G o y d X J z U z V B R 0 V 2 d m 9 u d D d S Y l E 3 e U c 1 N E x x Q 0 c 0 a D Z C U G 1 4 b 3 J H M F c 1 U G 0 v V 1 V k U z U 5 Z F V 1 d n J S c 2 F D T j B v S H h 1 M U I 2 c D V u T m g 5 O G o 1 U n V H e X J x W G 4 2 R k s 4 R D F q V U 5 s Z l p U R j F y N T Q y W j U z c j A x R H V V W k h u M l I 4 c D F s S V B 0 U 1 F M a T V N U k 9 L Z X J k Z l k 3 d k Z 1 Z 2 9 T c l V J a H F W U T Z C N m Z Z M 0 g w L 2 V m U 0 9 z M T N q b H p R e U x 6 b G 1 i N m l Q W F k 4 V H V q Z z Z M a j g 2 Q W Z W N 1 F r T 2 Z 6 U G p a a G R D Q m p G W G p N U U Z K K 0 s 5 U 2 9 l c V o r R D Z j N T A 5 d 1 N u Z U o v Q W t X V k p l V H h S d k R 5 S 0 J 3 e i 9 C Z H F O Y W 1 4 U G R j M H N x V m g 3 Z n h Z K 2 g 2 M X N Z d W M x Y X F j S m V L e k 5 u b U p y S k J w c n k z U U V I U j F z V 0 I y S 3 h Y T U F W Z F J O T 1 p 6 R G 9 k N F V s W T V p U 1 I 1 U 0 N w S F g 2 Y l Z M T X U v S 1 h N d V p s e n Z r V E 5 G Z 0 N 6 Q l N p V k 4 4 c n h x W n g 4 U G 1 Z d j Q 5 T k h F R 2 R m Z D J J T m J u T D B F e k 1 z a H V W N m Z H K 1 B v Y l Z X U H J N N k l 2 U H I z M V B J V F J y d l M x d V M 4 a G 9 r Y m d 1 e j J E V E N O W m 1 p M D h t T 2 R 0 c 2 V W R V d q U X Q 0 N V J E S E c w Y y t O a z h F c k k 2 Q 2 o z b k t 1 c 0 l V N 1 N v V 2 V F V z F m V 1 B B a T J H U i t t W k 9 0 M 3 h P S X M 1 S 3 N r V 1 p J Q 2 9 O a G p q T k J W Q 1 Y y e j c 1 b H N B e m l U W m p P L 3 B j Z 0 R E Y k l N b X V 2 c G d T S 0 R V e j d 6 U V N O M U x 1 M 3 B H M z k w S U k w c 0 4 1 b G N 4 M j V n S m V 5 c 3 V r d T g 5 K 0 F W R 0 V h T 2 J y V 2 d 3 U 0 R V M l V T V V d J Y 1 F I S F V K R U t F Z z d I U 2 h 6 d m c x a k F C U 1 F T L 3 R K R H B E V n U 4 c 0 p u V E J t R U Z N e H h W T W l Q U j U 2 Z F o 5 W W x z O E 5 E c W J 1 S E Y z O F F h M m R a b i 9 Y T k V r M G l B N F h X Z G 9 a K 2 Z L c k h F N 1 Q z S W w 5 K 2 9 5 e j l v c m o r U G V F e U l U c 2 p u a j M 1 Y y 9 L S 1 V F a j R O V n V O R 1 o 0 c n F K e E 1 M V j B m O E 9 W c E R X V F p r a F h D d U t o M n Z 5 Y l R 1 b W s 2 M C t M M k 5 P S E 5 S Y 2 J i O T c 5 U G J t U H Z t d H M r c z E y N G R R U W J r S 0 I 1 c D E r e U h 6 N l d o Q X Z v M F Z Y L 1 Y x Q X R n N j N O N 0 1 v R n l K S 1 c 5 T m M 4 a k w w c 3 d Z d X p o Z X F v b k V I S k o r R U M 5 N D N H e n p 5 M W J n W D F X Q 3 Z h d n B Y V U N B T m R G b X N o Z E 5 Z M 2 l 5 T 0 V E Q U t x d i 8 1 R j h w R n d j Z m 5 j V y s 2 Z n Q w W G Z W W m p L c T B j N l d v b V R G W n h K d i 8 x M 0 J P K 2 h z c 0 p x T G 1 0 O F B m T E d M b X J j N 2 U z Y T F s V 2 9 5 W T V U b D N 1 d U E x T U p H T U l K L 0 x 2 c y t w K 0 s 1 N 0 N 3 N V Z l d n d h S m 5 m U W F m b m o z T C 9 k N l E 3 Y X Z 4 Q 0 9 0 Z 2 o x S j F 6 S H h E W j F U T 0 0 3 a U E v a l p 5 d W V Y W l d 6 d n N w T 0 R o M G M 5 c W k y N m x p U T l G V k t 3 d T N h a k 1 s d 3 h j Z E 1 v d 3 F j e m x H O V d k Z S 9 m S F N T S X d a U E N p M z l V N z R Y N F h 6 e F V q W H g r R n N q R z V R M T d B c 2 F 5 Q U N w e j F M U X h 3 e H h x S 0 p l V H F Q U m p M e k h i U G p N R n F O V m l i V H V 1 d m t h d D c 4 c U t j a X p B Z X N l b U 9 u e H J H c 0 d k M l h S N l J P V 1 N C U V F R d V l P O G R W Q 3 E y U H l Q a 1 V 2 M 3 p Y Y j B F T E c 2 b m N O S m d F R G J v c i t I e k 1 Q L 0 N 0 T l l a Z 3 p E M m 0 y R 1 d T e T R y e T R Q e E Z u T 1 J Q b k 5 s a E I y c D l I M 2 5 m Z k F E e m x j R 2 9 x Z m Z i e X h z S k N U a 2 N T d 2 F X a X c 4 K 3 R E T C t G e k d o L 1 d G V H g y d D h k W l h 4 Y m Z M b z k 1 W U 9 l M m Z k R 0 Q 1 T W I w M 2 U 1 M z F w b V F h O D N y Y U V m e m V M S D d L N U c z U z h V L 0 E v R G J m N n k 3 e F d n M U V 2 V W p h N l l n N z d B b G s v a U h m b k 5 m V H J C Z T d Q Z 2 x Y N 2 J u O H A 2 T j I 4 N T Z F M 1 Z l M W Z M L 0 V V c j B x b j B 0 a l R u Z H B W T 1 h x M m d K M C 9 H N G p l a k F w S i t v N m V Q Z D d W c k d z W F p F Z U Z M a k l j O W 4 5 Y z l Y Q V F z b X J u d H N E Z G d r e E l 2 b U 9 y V D R l b 2 5 y U G d 1 R E p q a X E x N 3 J l Z T N D b X Q 3 S 3 V 1 b W N w W k h 0 U 3 p 0 O F N n K 0 R z L 2 J u M l U 1 Q U o w c F R 0 b H R 1 b H V X W n J l U i t Z M F B R U V N 1 c j l I c F J E b k V P d U J Z S z h K Z 2 d x c n p 5 d T Z o M G E 2 S z h M V 1 p U V 2 o 2 V E 9 Y U n p V Y V Z h T l R C U F U 1 d 3 J C W H R h T G 9 n T U V 5 a S 9 z R z l o Z z M 4 O H B K T D l 0 Q U Z H U m F F U m t z U D l 1 S j d m Y n N F d n d Q c H R J Z k l t S X J O U n h z V 0 w 2 U y t W Z V l H e m F v T E h H S m N y L 2 0 x R H Z Q M 3 Z P T U Z 2 K 2 x 0 S 3 Z P O W x x T W p k U 3 l B V X h i N E 8 x d G N z b W F l e l l O O W U v O H N K T 1 h L Z l p T Z G p G a H Z l Y W 5 p U 2 c v Z X p V L 3 Z U R S t Q N H h P V G 5 2 M H N X S 2 V 2 M 1 p B W G J t e T F k e T Z N Z m p E c l g 0 a m 5 3 a 0 d p T V F G M U x t Q k F U Z C 8 r K 3 l I W V F Q U 0 l S O W x h a E U 1 Z n J h e k h G N V g 5 Z l c y U m 9 U R X h R T H N P b 2 1 k S G J p S D h K Q U 1 Q Z H R w a D d q b j d F a X M r N T Q r a V B J c z N o M E t J b m Z W W W 5 N U D d s c j N S R H l D S j B 6 b C 9 x S j Z o e l d y T H d P V k Z 1 U X N 6 N V h X O D d 1 S z h Q a G F W Q W R r Q 2 8 2 c 2 F O L z R z K 1 h 0 a U t Y W D V D Z F l l N E Y v c 0 R y M n R 0 d H B I U W 5 4 e U h O Z X Q w O G Z M V F N S V E E y Z 0 k z Z m Z r a 3 N V e X Z 3 S F h E e U h 6 V G F L N 2 h w e k N z a 0 p 1 O D l J a 2 I 1 R 0 Q x d G R i b m h 2 M l R x M X B Y c D F P S k N u Y 1 g v O X I 2 d H c w U T E 4 N X R W d m p y a 1 c x T 0 5 R S E s 4 W E 5 V U F J Z c V V 0 Y T h z d W l j S 3 Z K S z N S M 0 5 J K 0 l X N l p D d U 1 i U m U 2 Q 0 g x e k V Q T z J S c E U y N 2 c v d m 5 F T j d J Z 1 J R T E l D W E F R a 2 V j M U Z n R z c 4 L 1 h y Q j V a c W E z T i 8 5 V 2 x G Z m 1 v d H Z C O E p t N G U z d W U r R 3 h F U z l U d G d i U 1 R 2 M n N L U i t j b 0 4 v O U w v M j V 3 d E p w S m x Y Y j Z X Z z J W S m 5 N L y 9 h Z G g 1 R E k y Z 2 N i R V l V e G p X R T J h b G 5 W R X p T Y S 8 z Z 0 R h a j d S d m J S M T N B e l d Q c k Q 5 c 2 R t T H h X M D B Z c k E w d E t E a U V C b 1 l L R F J P b W V y M X J U U m V 4 c l I 3 a 1 F B V l l C c l k 2 a T J l V k 1 1 Q n l j Z V B r T U E 5 R l h 0 Z F N X W k 1 2 a 3 F T M 0 J C Q 0 F G S D Q 2 a T N Z R E x W Z 1 h y a n g y W W h t c 0 E 2 T z R l b U J n W V h B N z N C Y m Z Y d D N s W X V I Z n Z 6 d E I 5 S W V h c 1 Y x Z n o 4 b j h m S 0 p R d 2 1 1 W n B 2 R W 1 Q c E 1 i W G U y Y y 9 6 S 1 Z n O V B W M 2 5 2 O W 1 W b G l W d z V 2 Z F I 4 d n p Z M j F 0 Q 1 I w d m d 0 Y k p I c V p O M G U x V 1 B 6 O W F w V F U 4 U j Z i a G t I L 0 N K Y 3 l i e U R 1 Y i 9 5 Z 3 J J R 3 Z o R F Y w R T R Y R U 5 V U 3 N X Q k J n e X h K V H I x e E 4 2 Q W Z 5 N W M 5 N H J 3 c U 4 5 a m x L W H Z M W T B m a V Y 1 Z E 9 s N m t K Y X N S a E M v Y 2 R E U l B Z W E x X U G g z b E U z W X R P W D J T N V R O K 1 M x S 0 R s b 1 R X b H F s O H h v c k 5 a S V R Q R U 9 5 R D B u e m R o c 3 B F d W N D U X V R W E g 0 U T R m a U p o W D J O c 3 l r c V N V R H F 2 c T N T W F B x R n N q T D Z K e V R 1 Z j Z 4 N T F y R m F 4 N k M 3 R D h O Z G V 6 O U h M c m t h T G V T d G l m M l d 3 V G F M W G p W Y T I r e m 1 u Y z J m M n B 6 W F l S c 1 Z D e G Z U U z R y N W R L c T R J Z E l j Y 2 l B L z B C V 2 E 1 b W 5 N Q k l s V z F t N D J U M j R K R F d k N 0 R Q c U p X N n N s U m N U V m F 5 b U h 0 N 3 h 0 a j N m d n Z q T X R 2 a V J B Z H h z S z J N Y T Z U V X g w O W x p a 2 h G Y l V s S 0 l 0 b z Z T N l F u e l l U N m d 4 d W Z Y O W F R K z Y 5 b k V 0 e W d M W j J C a D F 6 e k V M O G Y w a m Z v S k V j N n p 2 U z d 5 Y U N F c F l X Y 2 J x Y m Y y V W V l c E J R V F J N U z F y M 3 B 1 N C t L b 2 p T R D Z v R E h E R U l U T l B T d E 4 4 Z H R Z N D h p V m k x R z h H N 2 x K b z l w N l l L d U s r S X V B b 0 w v S F V p O G V R S X M 4 d F o v b m 5 4 S m Z v a H d C T D Z Y d V R U N 0 g 1 e G l G Y k R 4 N E 5 T b n h P Z k N 6 V U N h c D V N N 3 V P T k N 0 M W l y b n h S d 2 E x K 3 B u T z V v Y l N M a 0 R C T y t N S n J w T 1 k 1 U 2 N T a j B s S F l E Q l p 4 M k Z 0 U G h m d 2 Z G b z U y e j l x b 2 Q r K 1 d W U 1 V m L 0 l i V 2 d 3 T E t r M E V J Z i t S M D Q 2 Z G x T a 1 N z N D h 5 V U c z T V B S W V A v S k d P N n p C c m s y c 1 R K b z F z S W x 6 Z W x k b T F j U H Z D Y l M 4 U 0 l I a n B 4 T G V i M m h Q N D h 6 R E 1 1 S 0 5 w d U U 0 d 3 Z V N E U y c G U x a i 9 L Y y 9 1 Y z J P Q W 8 3 U m J q T W 5 E R V R l U E N S T E l y K 0 1 r a 2 F D W V F w T X U 3 a X k z e G Z q S D Z U S W h Q U k F o Y i 9 n M 1 N E S k h Z O F J B V S t k T m p E N 0 t m M i 9 Q M m Q y N 2 5 k b m J h Q V h i N F F 4 M 2 p t d m d W S 0 0 5 M U 1 W c X R h S l g y N F d F Q W 5 U M n h 4 N 3 V G R m t S N H k 0 M X R i W T J O N 0 5 N e T J I a 3 Z W M j d T V z h 2 U 2 t B Y 2 I v S k Z U U F J x N V l R a m F i T j B m Q k 4 0 K 0 d i K 0 x u Q m F l K 0 9 1 d S t S N j h N T G J Q d k V 3 b U 8 w T m 1 l c 3 N n Z W Z V e l d R a k V V W i 9 z c G J 0 U H h 5 U j c 2 T E 9 P Q 2 J N R X l a K 0 l Q T 0 N D L 2 d j c U 5 G b 2 U z N k s 5 Y U R m Q X R l U W Z H Z y 8 0 U j F v Y 2 8 r M F V M e E N Y U y t 0 Z j d F b T J E W j B O V k l j S T J N d E Z T N l h W S 3 l S W n Z r V V p W b C t S Y n Z T e j l J Z T g 3 c E V h a T l O M X p t M X p M d j h X V 2 N F V k t V a F J 5 L 3 N 3 Y U p E M E 0 w K 2 5 L b U I 2 U 1 Y 1 U k k w T n l 2 S l c x W E Z j Z n Z U d F J w b F k w a U J H W V o 2 W G g 5 Z E s 1 b 3 l o Y W M z b H l 3 N D F s R E x y c m F Q Y j F O L 2 s z e G o 5 U 2 F R W X Z N e U M v R m V h W D B 2 a X d Z U X A 1 T 3 l r R z M x a 0 1 E S j B H V 0 t R M z R j N X N 5 V m Z u c 3 V j O H U 3 Y j F V N T R N a l R n M X J Y O G I x b k V Y b S t j N U 1 p Y T R y Z 1 d R d G c v e X Z s R F F N R G p T a S t v M 3 R z N j l J O G Z I c T R y b 2 l r Z U F 2 U k 5 q U 0 R a N X N U U m c 0 V 1 V h S 3 N Q V j E y R E h z c 3 F l V n R j U T J j R 0 t s b 3 h 5 Q V h W M W x R R U R 6 M V N R a X F u d D M z R j N T W W R W d X I v R 1 d Z Y z R O U F F u c i 9 o O G N M U E 4 5 S 3 d x W G o 3 c m p n b i 9 Q R E 8 w e F R U R H d Z O W N z T T R 5 R m 1 X U j Q 5 Z W x I L 2 N s Y U 1 Q N n V I c l l 1 W G p n U l d r Y 0 s r T G N 3 U U 1 T a j F 0 Z V Z M c i t Y V F l r V W 1 2 N W l t a T Z 4 Z 1 Y 1 e k h w M H Z R R z R r U T Q 5 U G 9 2 e T J O e U V P R j U r Z H V G T j A 2 W T R k T m 9 E Z G Y y K z U r Y X N 2 M U R P M 2 N S T m Z i c G l v M W h I O U V X U 2 p Z Y U 5 h U n d s M 3 A 5 S H d l N C 9 3 a E t M e l E 3 c z h N R 1 V r Y 0 x R a m t y V D R x c U d U b 3 Y w V k Q r N C 9 p c W J S T n p 5 N 3 h O d z F m M l R L M j N 1 S W 9 a Z E R 3 K 2 1 t c W 9 0 M n B E S n B t U G h 5 d n F J V j V U U 1 h Y c i 9 G T l F x V X U 3 a k 5 X b 0 d H Z X B u M D F m L 0 l O U m 1 i Q m J o U U 1 I T W V W b G l 2 R n N D U E 0 0 R E F u R l N 5 S C t r Y m x I W V B U M 2 F E T 1 J Q W W h U O E x O T E 1 D U l B S V U V z V 3 V m M V R s a G p S L 0 h w c E Y 2 a H N 3 R V R w S m 1 m e i t 0 L z V Y N i t L Q U F U T k Z Z b 2 N C M n Y r R n g 4 Y T M w Z m V Y S X l S c F l w R V g 4 Y 2 N T N 0 V m Z V Z j Y m 1 Q a 3 B X b W x R Z W N k e F R r a U x I V n F n U m Z N a 1 R N N n h y N U N L N 0 w x S k N t T X o y Z H k 2 T D J w d X h O N W t S R V R P b E Z O d V J x b E N r N 2 l U U k 5 m b W J 2 V H l 3 e j B G e X R W Y V N F N 1 Z t Q 0 F 6 N k Y x e k l V V T J 4 R T F V d m N i Z F N 4 N n Q z Q 2 d N a E N Z e U J S S 1 d 2 Z E p Y R m x 4 a z h V M X R u d z R z M n M z S 0 d l S U g 1 M j B X R j F r d W R y M T J S T 2 R F L 2 l y S G p 3 K 1 l 5 T W p a b l Z D d W M r U j N t c 2 p T T 3 B 4 N n V 2 L 0 9 m W T V i U D Z y Q l B R T n h Y S F Z s U F h 6 c l l w c k t x R k p K Z U d l c V Q 1 M T N r Q k R r U T k 4 c l l 6 U D J J a y t o c n E 2 Y k p r c l Z Z c T F V Q 1 Z u W m F V K 3 B Q S T Z p R 1 Z G d D A z M G J x Y U F C S G U 0 Q U t G S l Z 1 Y 1 h r Q 2 c r c 2 h S T z Z u M U g x O D Z D U z h 4 e F B 0 U W c v N l I 0 c m x 6 L 0 1 S e E t p K 1 l D Z U d O Y 2 1 Z N z V P a 2 x x S H p 0 d z Q r c m h C Z X V p Z H E z N W Z Z U G d a c n h y N 2 N o V l d 3 d E d a S y t R Q 0 t 1 Z F N K Y m F t Z T F D d k N t V z R J e S t z b T l O d V R j e C s r V W d v b 3 F u b z d 4 Q i 9 T V 0 V u c C t l M m 5 n R X N l N G c r N l p k Y m Z v O E J w e D B D N V R 5 c z N i O F V Y b k R S W m p a N E 1 S R W R D T V R a b V N a U T N r O X R o Z m d M N 2 V O Y 2 F O c W Z j Z 2 E 5 e G d q W E d O b k l N e j F N M k 5 x b 2 x u V T M v d V A w Y m 8 1 Z k p P M V B 6 U j N D T z M x M D Z P M n J P S k h V b E 8 w T 0 t F Q i 8 3 c 3 E 1 Z 3 A y Z j B J V T N T c 2 t V e l p z M E N C N z J 1 Z 3 l Y c H M 1 Z U 9 w Y 2 d l d G Z C V j l 1 R 0 t 1 U F l N d G E w a X J l d 3 N w Y l l D K 2 J q Y n p H L z N 1 M k 5 a Y W 1 U S 1 c r d 2 R p c T I y T z l z Z n h h e X V C K 2 g z a H Y 4 Y m Z T N D J n V l l K b U V z d F V x V U t W d H k z S W s 3 N n F 2 U T h 3 S z B r K 2 M 2 b D B o b F h P U H J P W H Y w U D B B T T l M a j B 2 V k F k L z U x c 2 Z h M W h T b 2 4 1 N m V w Q k t 4 S 3 V M S n h q Y n J L d F N v K 1 l 6 R V Z 5 O W o v T X N Y d G V p M U Z U b 2 9 G b 3 J J e n V x K 2 I r Z j M 3 N 1 N 6 W m I v a k s 2 N l V H a G F E T 3 Z P V U p 0 Z 3 F 4 b n Y v R W d 3 V 0 F q d m I z Y j E v d U 4 1 e H l z c k 8 5 b X V E a 1 d R e T R j T k x J a G Z N U k F l Y k V k c 0 Q 2 R 2 l Z c k 9 P d U g v W T g 0 T z h z T E k y d G 1 L O W M 3 U 0 k z Q l E w R X d p c z V T e U Y 1 U X p W a H I 3 S 1 F Y a H R L U G h F K 1 l r e l F J L 1 R V V 3 g w e G d 3 Z n l H O W x O S 0 V L S E 5 F c m t B e W 0 1 K 3 F Q b F R r b l p P T 0 k w b m N S d z F N K 1 B 1 W m x V V j h P b m V o Q W d 3 N z J u b H M x a 1 E y N F h s V k 1 x K 3 k x a k N V d T h h b k d U S 1 V M Z W E w S 2 c 4 S m 9 n b 3 l S S D R K Y l d F Z z F I Y l p k W U N w Y z Y z a k 9 Q U 0 h z M 0 1 t N l J Z a l N t O D d D W j Z q c 3 d W Z j V 1 N G Q 2 M C 8 4 T D V 2 Z m V J b V B m Z 2 N Q V 3 R W d k g 1 e U V w W S 9 u T F N Z T 0 9 l S j J u M T l B S j B X Z V R j c 1 l x N E N i U X Z D K 0 J t M m Z i M H h W Z k I 4 Y l N I W k R V d D F J M 3 V F c U l t d 3 Z 4 N W E 5 Q j h 6 N E 1 r W W N k Y n c v T E J B a k E z e l d 4 N 0 d u O E R E O U c 0 d T l k Q m t 5 M G 8 0 U z V s O W J G S i 8 5 d G 5 O Y 0 R P K 0 5 0 e W h m c 3 B r Y V Z L Z F h C V z Z 5 N U 5 w R l h 1 T D R w N z l J d l l K U W F S M 2 p I a m Z D V 3 B m c k N o c 2 t 3 Q U t O Q W p 6 a 1 h T c 1 M 5 a T l E a F B V N H J H Z D F J V E p o R X p 1 M V p a b U 9 U c H N O V W d o S F Z C d i 9 v d E 5 j K 3 N Y T k V a R k V m c U t 2 W F F k e T h 5 R j d C M 2 I r c 0 J a M l I w R l Q w T 1 c z S T F W d E Q y L 1 Y 4 T 0 R x V n h B R X Y 3 N l I x W W 9 r Y z Y 0 N m N K V V p N d E d p Z W Y 0 Q n R D Q 3 B h M F p k Z D d N d C t n R j F F S m t X b l J O O D J 1 T n h m Y U o 1 c 0 R X M W 5 3 T D R M c k t S c X l s W D F N Y k x s R W h O Y n B H d k N s W E 8 0 T H N y U D A w W U R l a W l U R k o r V U V o Q 2 5 a M G x B c 3 J 1 V 0 k v d n Z 3 a E F I K 1 F B R W l U a X o v O V R z b H g v K z h h L 1 h S K z Z L T 2 p v R k x X a T N s W D l U K 3 h H a F V I Z W 9 o d U 9 m W D R y L 0 k v O E p 5 Q j Z J S m h Q c y 9 W T i t V O V g 3 c k V P Z 2 o x c H d i O W w z N U 1 O Z D R X a T V J c 3 F L U E Z H a W F 4 b k c v V j N H U H l u M 1 Z 5 b k V J c E R 3 Z 1 h h M W h x Z U R Z d n V 5 W m 5 2 Y 3 h H S 1 E v d m F k a D d q Z 2 J G N 1 Y w T j c 2 S 1 d K S V V 1 b E t s R V d C W m V L b m 1 W c m 5 X c n N Z c m k 2 b T h X c E h M Z G F x L 3 V n O D Z q M m x x N z d H M F d r b 1 E 2 L y 9 Y Q 3 l X L 1 J R a 3 Y r d G F x b 3 N p a D Z i S 3 d F V z Z h a k N J O W R y O X V u N z B O M j F G Y 0 V 1 U U J S Y T N Q U y t o N H l v e V d M T 2 J l O T d 6 S 2 Z 6 a j Z Q M k s x b G Z X Q V E r M m N 1 c 3 E 1 V H J W V y 9 q T E l p b G 9 t e i 9 F Y l h 2 S 0 R l V j B h M W p x e m N n O C t 4 d 1 B O b l V U U k R P Z H Z t U E d 1 b W M 1 T H Z u N m w 3 c z J m Q 1 h 1 T X V s T m U z R U Z v Y n g 3 U X V y T m Z W S 0 d n M 2 4 0 c 2 p R Z 1 h U d 0 E 2 N 2 5 Y a D J X Z y t 5 V 0 F p V U U z T 0 N x Y m 9 i e F l J Z F d z V U V N S T A 2 N T R j V G l q W E p R U W E 2 M U 9 B L z R i e k d I Y 3 d v K 0 N w M U 9 W N z l D a U 0 5 S F E r c F l 2 W G J q e H F Z e m 0 x S y t V Z m x w U X F s Q U l X a 2 Z n N V N I M U F N b D l M U l h u R D R m K 0 V Y Q 2 h 6 S U 5 Z R 0 U 5 c G M z e j Z T b 0 R D c y 8 4 a l N O T D l i W D d Q S 3 B u b k I x V j d u W l k z c 0 9 a U V p V c 1 V m c i 9 Z Q i 9 j M V N 4 Y 0 k 2 c z d 2 a n h y T X N S b 3 h l R z N p N T B 5 V n Z h c j d E M k 9 K b E p 1 N U x R K 3 d E b V V B S V d 0 a D h B b G l W V 1 N S V l R p a D d i N U V R b G k v b E l X R E p R b 0 t p U X B l d 3 J R d z Z n S W h n W H d Q U G t x S E l D b l V B N E V U N X N 4 T T l L T 2 p M U 1 B J d l Q 0 d 0 s 2 U E x r Q X F G K 2 Z n V E x q W k 9 v T 3 c 3 Y k h t d 3 Z Z Y y t X S m R l T U N 6 Z z R 6 R 2 4 2 O W M x Y 2 t h c 1 o v W H h X c z h S N E t x Z j d L a k 4 3 T m F M b m 1 u M 0 k y b z V L Z W 0 4 S V A y N D J J Y k x h d E V n d 2 x S c F V q Z l V n b j R j O G J o e U l H W U x G U H Z W d z F r W E V q a U U 5 S l J F M i t B U G U 2 W k l J T V M 0 Q 2 F p S n p E Z U V C T z k v c U d n d n F D M C 9 X U 2 t q Z U N E Y 3 h w b l R 5 L 1 l N O G 8 5 e m l 5 a E p F Q z Y w Q 0 h U U W R T S X Z w c z I 3 O W g w c z d C b X B h Q m N U U G R u S W 1 k T l I x a G x t c H l E N V h S M k F L U 1 d M K 3 V S Y W R T b G U 5 b n h V T 2 Q 3 T U k 4 c D B L V k I 2 N V h U O G E 3 c D R R V T Z Y W l h W N H c 1 Z H Q 3 c V h U Q l N 2 d i 9 w U j Z w V G t P c V h h c m l u Z 3 B 5 a 3 Z m b W w v U 0 k x M W N X c U N 4 Q k F t U W 8 y Z W 9 5 K 0 h X c F Q 0 T 1 N 5 T V p u S n h I R U J M e n M 0 N D Z x a 2 J r U U R j L z R T U z Q 2 b T g 1 d l Z y W n J P Q 2 p s V 3 p l d 0 l S Y m p B Q W x r e G 5 C T 2 9 3 e S t h O D c w e n R P c 0 1 j W D N Z d V d F W j Y 3 a k 5 t b F g z d C s z U E Z E S 0 h h U j F w N 2 F j M 2 R u U n B y d 1 p 4 c j d G d G R 6 N U x Y b l h K N G R B T E 9 I e k l 1 Z W Q 0 d W F x Z m J q R X F y R H V k d 2 t H K 3 o 5 b H Z q U F R p U m h Y d k 1 u N U x W W l R R V m 1 G d V l Z Z U x Z d y 9 i O G x X b D l X Y T d K N l R 1 N W M 4 b W F H W W V 1 a l F 5 d l l v T 3 Z k e j Z m Y S t 0 M V l M b V B z a n d Q U n c z d U x U Y n l X d D B 5 U n h s Z 3 J u R H V a W E t m b k p V W G x i c 0 p j d z J S U F d H a T Z j S X N K T F h a c U h D O E h 5 d m l L W G V 4 Y k V Z L 2 R N a z l i R G J F V U h 5 c l d P Q n B l a z c 3 V j M r c E d M c H A 0 b l h 3 V l h 1 S X R s R 0 d M U H J P W l p B N k V D Y T J Y S 0 I y Z m V u Z G U 3 b l Y 1 c X F R b T N z Q z h 2 Z 1 R Z d m R C T 1 c y a 1 R y T z V 6 b V U 4 M X N a c 1 F 1 T 2 I 3 V W R R c E p 6 K 0 d q W G 1 M Q 1 R n e W 8 1 O H N Z c E Z U b n o 3 b z d a U 3 Q v Q W V L S F h 2 R 3 h 4 d W Q w N j c y S 1 J v K 0 p P b V p Q c 3 U 4 d G N 3 R T F w U z l C Y y 9 T e n V O U m Z 3 d 1 h 6 M y t R R V g w Q z N F V k F R Z H R N S l d q c F B 5 S 1 J x a k 5 z d H Z Q c U x 6 N k g y Y 0 R L d k 1 w V m h W S U Q x c G t J c W d 5 T T N q O W M 0 N G Z L a z N y U W 9 n W E U z d k l k e G d F T E F v T E Z z O H o w V T d M e m N 5 V H Y x U W 9 3 N 2 o 1 a k d R V m s 3 e H d o d l p N e F I z Z W I 3 a l l 4 b G x W R T V W N U N H S X B R O G 1 C e H R v Y U t t R C s 0 N 3 I 5 V U 5 T M 2 N Y e n N L e m l p Z j Y y O G J T W m x P Z G 9 W b k F 2 c F d O Q n o 0 N 2 h s N j B j R 2 8 y Q 2 c r O G d P U 0 s r L 2 1 v S 1 d W Y j V I T n F 3 Y X d q d n k v R n J E W D B h W j J 1 c W p D d W t D a H h R Q 1 d s V 3 R F b 2 E 3 S F p i O E s y b F Y 4 b m Q 0 L 0 g w T W J 1 Y X B i a 3 F V c F Z r b G V U W V Z 3 T U g x S H V I U W V S N X U x e l o 2 c H I 1 V 3 k 1 M W F s c V Z U b 0 4 w R z F 2 U m 8 v e E t Q Y X R E N C t 3 a S 8 2 R 1 I x Q U N Y T k l 0 d W x K W T F l N X N 4 e S t G S E g x c X p O U m t S S C t h S 2 V J b V F Q N E t C S F N y T E h t M 0 5 y Z U 5 z Q 2 V Z Z m d i Y 1 h K b k R y d G o w N k 1 H Q V R S T H h H L 2 F j c 2 Z q e E l 0 b 2 t Q Z G x H K z J q a X p j Y l F t N n k 1 O G 1 j T m Z k V 2 d U O D N k S 2 R 6 M 3 M 4 a 1 d X R 0 p S d 2 p q b W N h S U J B U y t 0 M E l j L 0 p C d X l r O D N 0 M W J D Q m h V V U V F Z F c 4 K z R F L 1 V z K 2 F N d j l V M 3 l s T l A 4 R X k z e C t 6 c 0 t 2 Y k 5 z a F F o M 1 p z b j J I c E h w Z m d v T H V D T W d X Q 3 B Q M E d D N V V h T H R h W E d F N l J a R F l k L 3 I x N y t x N G w 1 T 1 Z m T G F 2 c W 1 4 O F F U d k N u d C 9 l O F V a L 0 V i U H l k W G 5 F R l F w b E Z S d E d F Q 2 5 o e V J i N G x i b V N X T k l l Y V F u U U t O d z Z j O S t 5 d F p F c n Z o S k x h T E g 4 M H J 5 T X V H Q n F H S T d w Y T J 3 S V I 0 S 1 Z C S 1 R F V G 1 K R V d n S U x y S X l y N F I z O F E w V H d x L 0 l F R 0 1 5 T F Y 5 S E l q M n Z G M G 4 2 S 3 h 1 d G h n b D E z d F p h S W c w S k 5 m d E 9 n R V d T O E h 3 T 3 Q r N j F W Y U 5 6 e F Z I U m V W Y 3 V k V D d V N 0 1 P S F A 0 R U p Y L z Q 4 O W t 6 O E R Q Z H Z M U H d k e W l E N G h q Y l B J Z X l 4 R z R m V H g 4 W G 1 i V m Z l b U p 5 Y n c 1 d 2 V n N 0 Z m S m E y Z V N l Q U 9 S M C 9 E M V Z 1 a G 1 E d H d V W m 1 y S 3 p q d X d 3 K 3 F 1 Q W 9 z V F R k R 0 5 v Z D F M b 1 g y d T d P V F J T W T F 4 V D l z Z 0 R y e G R r e X l k R 2 R h T U Z I U X J J Z X N 5 a 3 V 1 d 0 9 Y V j I w U 2 R m R 0 R i b F o v Y j F W Z l d G Q l d p V U J 6 Q k M 0 Z X V 1 c E F U b k 9 H U V N 3 V H R z W H l L a G N n a 2 R s R U V J b j U 0 K 2 h 0 b k J M N 0 5 t c 3 p u S H F W W l Y 0 V G M 0 c 1 Z V c j J h N T V 4 c k p N Z H F Q a l N u U j g z a 1 V J K y 9 Q Y 0 Z T L 3 k x b 1 p m K z V m d U p K M E R w U V d w R j J L c X B I Z E J v Y T F i N k t y V m c x a 2 s x e E d H M U F 3 N z F w T W p V Y W l M b j N T T U Z n Q T F E V j B F Z T J L Z 3 V z e n N F R l V n Z U x 6 b T d O e j B Q V 0 Z l V X J r d H V R U 1 J 1 O H l j W G R 1 O U x Q U z h h d 1 l k a m 5 h N W 9 4 S X B U Y 2 x I Q U Z E Q 3 F s a 2 0 z R 3 N E T G d D e T V X Z k d O d 2 t V a E N H W G Y r T 1 o v R G M y d T h n d k 9 4 N k R T N X o r S G p p c E l U W j h T d T Z P N G 9 5 b n o x Y k h h M W N k N 2 5 o Z X p 4 T z N P L 3 V 4 W X V L e n h Z c 2 V u U V V Q b G l J d W F R c m 0 0 W m Z u M 2 p W c D Z W Z 0 Z m M X V T T E 5 5 b V l l b m J T Y 0 t J T V Z Q b 2 N h d E x Q a j J C e X k 3 O W l D Z V p L T 0 1 B V j E 4 W j J Q Y T J N T m h K a H l h R F E 3 M X l o S E F O R j F I d 0 h 0 K 3 h h a m V H Z 1 V T c D l M U D M 0 Q j J D e k 1 y K 0 N r V G 9 h d F V C S k J u b 1 Z t K 2 x v V 1 V K T 0 l x K 2 0 4 T W J x c 1 R x c n R H U 2 c 1 R H l T Q j h O Z V B 0 U 1 F Q S E 8 1 R 3 N H V G 1 o Y z c 1 e D B s c j U z U E N 2 V l E 1 S X J i U 3 E z R U t v K 0 d H a i s x S U 9 O e l l G T j N s b V U 2 U y s y a S 9 6 Z T l E Q 0 V z Q l F x d 0 V Z a D l G e j c 2 Y z V k Z k F t N F J v R V g v d E J q Q k p 1 d 1 Z K U k 9 k e j d r Z 2 h v c y 9 K Z j l 2 K 0 p Y L 1 l l W S t n S 2 5 X T W J T Z 1 V I e D V L T W Z 5 Z G 0 4 N U J t e k l o R m t M Y X h 6 S 2 Q 3 L z R H W E h r Y X B P S 1 F 3 e T g y a W s 0 b 2 t 4 L z B U b E 8 3 O D J C e X F E U z d 6 S 3 d H N n R Y N T J F b l p Y T W l o Y 2 Q 5 W E k v V 3 l L Y T F X V z d q S V N L a 2 I v S 3 J I V m p D c X B W O U 1 L b n V W Z G 0 w N z F P c U U 0 b W t T T n I 1 U V J i Z n l V R k Z Q Q T Y w R 0 0 3 T 2 x t Z j N Q V 2 V M R z F T Z T Z r U T E 3 M U d N e F p 2 U F l 1 V k p V b z Z 2 S H Z t c 0 R D a E J L d m 5 5 U 0 d V b W N q a W J P b m 5 y e U 8 x a n l s M T U 2 R W s 0 Z k s 5 Y z F Z L 0 F L M 0 5 3 d 3 R q N U R l Z j d r V V F j T G c 0 Q k p E N W d 0 Z E 8 r S l I x N V h 2 W S s v S V p U Y i t i Z k M 4 Z E s r Y 1 B I W m J q M z F S a G t C S T R s W j F z Q y 8 v c D J V d k Q y S U p N T C 9 T T j l x Z k N o b k N S O G U r d X c r Z V h O Q T B O Y 2 1 w W H V r Z V R j b 3 A v d 2 9 5 N z Z k S 1 Q z K 2 9 i b X h Z W F J O S T d 5 R 0 M 1 a k x s e m 5 k L z l y Q U w 3 e U t y Y 3 l L b F V s S 1 R L b W F o U E 5 h Z j J i a E R z M D h Q W W V 3 N W l F a D J n b F Z y T 2 9 B Z G d C T U F S b X N K b X I 2 d U 0 0 O U l E S 3 F X K z l u Y n l n c V J k Z X Z K V z B w V H h L d W F s e U 5 0 W X E v e n N B a 1 p X S n R R c n B N Q 2 9 w V D Z k O E t x M m F C a 1 V o O W g z a D N o N k F i Z U t l Y W p U b y t P T 2 8 x U 2 t X c 0 J Y b E M 3 M E x D V G x T M T Y 4 O H R 5 N X h v K z Z w a H N i e E R V e H V W U U 9 z d H J 5 N 0 x w d z d 4 Z n J m W W F y T U 0 1 e n B L V 2 h 2 T F k w N E d z W j l K d U x K M 2 Z J M j B v Z 2 h m a n B L N G d D Q k V x a 3 d q c 3 Z j b 2 1 y c m N Z O D F M Y l V L a U F y Z 0 F R Z H l 3 b E 5 z T V h O T 0 V h W l p S S 1 d o a X p n U z k v S z J G Y X c y T T d D d F d h a X I r R m g x O D N 2 U G V v R m h I R F h N W X h p Y 0 t E S l o x U 1 d a Q k 9 I e j d L S y t Z a 0 9 O a m 1 E M 0 g x b W Y 1 W E U 1 S H d l V 2 8 1 a W t i W U F 0 V 3 g r S G Z 0 d G 9 a c G Z E b W Z x U j Q 0 S T R I O X V 6 S 3 l 0 W U l E a V J z N V V j V n B i N 3 d 3 M 3 F Z b D V t W D A v W C t 4 S j F p d 3 Z L S 3 I w Z 2 c z V 0 9 r V 0 F L T X p q b W R m b 1 F R N k I 4 a k 1 m a H F k L z d 2 N H l U R k 5 w b m J s S U c 1 M n h R e E w v W j J D d X h F Y n d x R C 9 z R k Q w R k F w U 0 x v Q m d q W j l u K z R l O F N h V X F n N H o x e G J Y Z n J C b l A 3 W V Q 3 W S 9 M T 2 t G c U p M Z H R 3 N U c z R 0 5 X M V R t K y 9 Q S n p T Y 1 R s W l F M d D J m b l h 1 Z W x Z W n Y 2 U C 9 R S k 5 V b 2 w 1 S z l v e V A 3 c U Z s S T F S R k d D M m x k U l h U e k 5 j S G 5 G Z k J 0 Q 2 R 0 S V l X d n B C U G 5 H O V I y Y 3 p Y V m p z S F I v Q n J S b 1 V l U G x L T m 1 k S U 1 B Z 1 Z D N 3 p Y S 3 F K b E R y R U M y N H J u M 1 l Z O X Z p O E l C d X l F Y 1 J I W V B D U 0 1 O R T I v M G o v O H F y V D R w d F d 3 O T J M e D B J Y m Z l S 3 N i e k p 1 R H k y M 3 V U Q l R Q K 3 F u b E g 2 N G h Z W D h H c m J 2 L z c v e l N 6 e X p 1 Q U N Y d H h Z U U d T c 0 J Q e C 9 z N G V x b 2 N G c E h v N H l P O E l k M G x I Q 2 9 S c E M r N X p z R E F 0 V z Z M N E 1 C R D N C Q l p E V j g w c V B R U D l D e G p 2 c l d E e U R r N G Z 0 V 2 8 z Y S t k W X p k Y 3 Z U c U k 1 d X Q y S D A z K 1 N J U H N s R j J F O U V Z O T B U Q j l m T X U y V k 5 X N E h G S H J t N V N 3 c G J N Z k V 0 K 1 R J W k J D R D c 1 Q W h C N j V k M m x C V k x n Q l p N V E x r W U R k Z k N 2 S S t U V 3 B F N U V S W U w 3 b k V 2 b l h V Y m x F a k N P L 2 5 R V k J H U 2 N P a U J v Z j Z o c U h W Y n c 5 a D g v c V B Q Q W J P S F J p d j Y 3 K y s 4 M m R I R 2 9 x Z W c 1 S l J B R 0 h h R k k x T 2 t z S j F s T j R K b 0 V L U m N T L 1 E z Z m 8 5 T H U r b E N R a W Z k Z U h O U F I x d T B K U C t D Y T l W c H A r M n J q R 0 x N c m J R c 2 1 1 W m I 5 U 0 M 1 b H V q M F J v O T B I d V Q x a D Z U M U 5 m Z n B 0 U T J E a X l F V m h v U m Z v R V p o N i 9 R U D R p W E F M Y U x h M D d 2 c X B I W m V O N 3 V R L 0 p 3 T D F r N W 9 l O H Z R L 2 0 3 U E 1 V V 3 B 4 a X h Y e S 9 y N E t s M k 1 o Y l h G N W 1 V T H M y Z m d S Y X h V S m x h O F J K Z T B D M F l y Y m Q y S D J p O W l K T U U x N k V 0 Z X V t T k x W V F l 4 K 0 U 5 Q j J X V V h 0 c D h C S j l 1 c G Z y W k N R K 0 V v Z X F l Z 2 x w Z U t B S k F V V n N r M k N V S 2 V Y W m R q Q 3 V a O G F I S 3 R l N V J p U H J H d U 1 l L 3 h m Q 2 Z R Z X d k Y k M w e T V j d U d W V T M 3 Z n l H T k N R d 0 4 r U T J z U z B 2 U m p 3 K 2 l 2 Y 1 F O Z 3 J z Y k U 2 R X F V W D E 5 Q k V O T m N z S E d s a j Q 2 R E N a c D F y W l Z z O D B 4 b F R F M W V r T E x 5 S j R 3 U W Z s a W Z t Z k x P b z h i Y T J 1 T E h O b 1 o 3 a E t R Z y 9 W V 3 p K b E Z O Z X V s c 1 d S Z H h k L y s z R k 5 Y b m F y K y 9 F R V N U V j J Z R 0 Z t a z Z Z Q l A x Y 2 F K N X F N R 3 N Y e V p s c X B 4 d m F z c k x t Z 2 Z i U T k 0 Z G V o N X l Y d V F y V C 8 3 Z 2 V j M 3 d H M 0 p B W j d y Q j J y c 2 U w a T F Y c 2 9 X Y n I v R m t Z Y 0 l w c 2 1 0 e X J k T V Z O M G V V Q T d a c U l Q e U s x T k J B S 2 R w e W 8 3 U U h i V T B J M j Z q c S 8 3 b X R Y S G 5 i d 2 R H W E 4 3 R z A 1 U G J J V T R 4 T m 9 a L 1 N j Y 2 8 2 M 1 F K T 3 M z a F d I Y 3 h m N X Q v a T F q d m d Q V 0 k y d G U 0 W X J r d X d Z N z F n T k I 4 V F c z T U Z h c S t u T G t W d m h x Q 0 Z 2 Y 1 F 5 R G 5 U a i 9 C V l F m T H A x d 3 V C b U N F M G E x S E 1 P S H J V M D J F V T J F c T V 2 S l d G M 3 N F W V h H e n Z T N z F t Y l l 2 T z N a Z z R k V z B Z W F d 1 S W Y w U 0 V u U V k r U k o x Z 0 4 5 M W p K Y 1 R k W k h F S H p i b z Q 2 V S 9 H d D B T U 0 c 3 Y V R q Z l J G e G J z c m Z P U V R l d W 5 N c l N O M G 1 6 Y 0 E 5 O F V Y M U x 4 U D c w Z W F y S H V w c W 1 t c U I 2 e n N u c W p 5 b m p 2 U W x V Z 3 l N b V U x e D B 2 Q U s z V U d W b n M 4 c n h U e m 4 x b k 9 W N W R P V z h 6 V W x C d F Z n W j M r c 2 I 4 W n J O M n V L R G J a O D l y S W N 2 Z j V j U W V h M W d S U H p w T y 9 0 T W h i S W J y V D J B W U Z r V 3 J U V E 8 v c 1 N s e E o 3 U D F C a 0 p V S 1 k z b X d F W k l 5 d F Z G e l I r e k d n c G F y L 2 R h S D V o c F Z n N G F u N n p U T D V i L 1 J 1 W U p W W i t O V V Z V S z J m W G J 5 V D V i d W 5 V R W Z H c z h X d 2 x W W m 5 q T X E x Y k V y a m 1 Q S k F R Y 0 U 4 V m k r e n U z S z g 3 a l d H S H h x Y W V s b F V P N G l W T E V 4 M E h x M 1 F 2 b m 0 w S z U 1 a m 9 H N 3 F V U E 5 Y S l J o b E h Q e l R y T k R s U T l 4 S X N 6 Z z Q 3 a X V r V V p V K 2 8 w V m c 5 d W F 6 c n p G e j h G R T U w M z J 2 b 3 Q 2 M S 9 R c j k 5 d D F q O X B l N 3 p R Z k J s Z G U x U G l K V 0 4 y Y 0 d V R 0 p T S V R l K 1 h h U 3 Y y M n o y Z n B v d D h 5 Z k h T W T h C b S t v T E x j N m l N Z E F v U T N a V X Z t b T R m S V A 4 V U c x R 3 J j Z V F y O E d n W D R D Z V Z y b U V l S V o x Z U t X N S 9 P c W t h W V V Y M i t Y U V J p a T l X S U 1 s e C t U d E t q N 0 g y S G h C R 3 o 3 U F d q Y W V N T G h l R W F P W H l n S j N H N m 5 t M 1 J z U E s v Z 3 g 2 e T N W K 2 R w S U E 4 S j Z 0 Q 1 N 0 N 2 Z E S k F t M F M 2 V 2 Z Z V T l u M m d 0 Q 0 1 l e H V y R F N u Q j g 0 U X l Y e m t 6 Z 3 V Q R G J T O U N X R H J F R 1 U y a z J S c z I 1 R 1 B B Z 1 Z o Z k s 1 c C t N S m h t N E V W b n J E V E Y z W G p M V n h 0 V 3 R i N 2 p Z V l d R W X V G S F d t e H A v M E 5 w S W N Y R 0 x U a X N S M C 9 r a T A v W l R x R n N s W l Z N R 3 N h N X N N d 2 p C O X c z O T R 6 b G d P V 3 o 3 M 1 p B d W F 0 V T h M Z G w v d 3 B W Y 1 p w V 0 d z Z m 5 t R i s 2 O X E 3 S C 9 L S j c z W G k 5 U 2 x w T S s w b X p 0 T H V P e E w 2 U X F u L z Z s a 1 N y Y k Z B c U x S U l c 2 c z J R U H J z d 2 4 5 Z j J 1 N D M 3 c U 5 Q V n l u S l k v Q V F l N F l O V 1 g 1 O T V 4 V G l Z e m h 1 S X B v W X p l V D N x U 2 I 5 L y 9 m a F J Y c D F m M 2 5 s M j h U Q m l J d l k y T F I 4 b U t Q L 3 c r b y 9 K e H V z W F A y e W 9 P O F B T U m J 5 a D Z w W D B 5 M X F N M G w 4 d X d q L 2 V B e W Z U a F N 3 d y t F Z H p 1 R E s 4 K z F C Z T h 1 K 0 1 w N X B h c C 9 r R D F z a F g 3 R G 1 U V C t q U D V U d 0 s r R 0 t z R W F W V 3 F F a 0 t U Q S 9 J a 1 I v U l d p M k k x W T Y y a X V X S G l O S T N C Y 2 V l M l F w K 1 E v d k F B b U 9 3 N V h t S l d w b G J W Z 0 d C S l p r Z X p 4 V 1 U r U U x L N W h Z U m l S R G Z s M H N 5 U 1 J J U 1 Z x V l F 2 W m l E O E h M R T Z m R D J h S X l o c 2 J X S k h j e G p Y V V h h c E h 2 W F d G b H R V e U 5 j b n g 1 K z B T e n R p Z E d r N F Z v R D h R a D F Q c z h U V 0 l v N k M 2 Z j Y 4 U j I 2 Q 0 l 3 U 0 Q 2 S G U z e X l 6 W X d 2 S k N p a i 9 2 c H F I K 3 o 0 Y X J t T T I w R 2 R G R n U 1 S D Q 2 M V p x W m R W S 1 V v a j h Z V 1 B r M 0 1 2 b D Y r W V d o e E N B b D Z o K 0 Z P S 0 t n L 2 R u W E 9 V b F J Y N U h j Z n V W O E 9 G M W x a c G t B d X N y R D V F W S 9 o Y 1 V x K 1 I w S m l C R j l P a 2 0 2 R C 9 P W T h t M F F V U 2 h Z U H V q S z B o N T V w Z n h r b X E 2 Z j J 4 U X R E Z 2 h V U j J z c H p D Y T Z Z c 1 N 1 R H A 0 S V p t a 2 9 S V n l 5 R V U 4 Y 1 F X N X J k c m 1 y c m R G Z X l I W G 9 u S 3 l T M 0 J F d E Z k O H I r Y n Z t c 1 V h e X l Z d W d a c F h X a H N 3 a F B 5 d j V H a j N 5 M 0 s 2 c m d v b n d o V 1 h C Y 1 J t N G 9 4 R y t l Y 2 h V V U k r Q 2 g y c T d h c 0 R h V k d S T 2 8 1 M X p G a 2 V w e W J 5 R T F D e T U 3 W S t B e H Z P R E J n T D R J Z U F u e X h E b X p W b k g 5 T F c 3 S 1 F 1 c F p J Z T B q R 0 1 Y b G Z L S X d E Q z F w a V R 0 U l J a c j V X e j F M b y t U M W N B Q i 9 i T k V B K 1 l W W E Y 4 M n U w R m 9 r V n J 0 a 0 k 4 d 0 p 6 U l B T W H Z k e V p h b X N 6 T k s r S W k 2 d V k 2 S E x D b X p a b U N E W T V N e F Q x S m h S d E x t V G F 1 Y 2 J X N G d O V n p W R 1 R T a l N n M W x x U 3 h r b W R G b D d s W m N x V 0 9 G T 3 B K R U 0 r b j J 1 M V p j V H h F b j R 4 M k l O N j R i U j c v Y 0 p 1 W U 5 m a 0 Z P R T M x b z R w c W E w a E l v V W R O V G l V N U Z o e W l E Z j U 1 c z d Q c X l z V z g 3 T 3 A 4 L 3 N u R H V L T T h T Z n R t U D M v M U l W N 0 J j R 0 U z a T d m K z h N T E 9 Q T X p v R z M 0 b j g z R 0 5 C V 2 5 6 d z A 1 R H V S b G Q 4 W k 1 v N 3 J 6 U V o 5 S D l D c k x w d V J x e U 9 S W E k 5 U 2 x D S D h O R G Q 3 b X I 0 b 1 F 4 S D l j d 0 Q 4 Y 1 p J N U R K a V F t N G l C Y U N B S G 1 t S D l J c k x M S l J x d G t M K 3 I z W j Q 3 a 2 5 L O V p s a H o 4 N E V L a y t W e m R G M 1 Z P Z F k 5 c X R W U 3 Z P c m l W S E s 2 c V p D Y W F x c T R 3 Q 1 c y K 2 F W T l l t a T F 2 S X B 4 V W V M V X d L M m p M U n J u W D d N W m l E a W c x U n A 5 Q i t 1 T E 8 y M W N V V F N 0 Q 3 J 0 O W 0 r b 0 t a T H F s a H Z Z e W g 1 W V N k W V l r W S 9 i R V k y U U 5 q V n Y 2 M k I 0 T l R n Q T d R Z 1 F p S j A w Y U p G d V B z M n p W M G p t Q 2 1 O S G h B Z V B X Z 2 9 x a k N L d E p n Z m 1 B W E l R Q i 9 S V X l K O W t W T n N p R X R U T l I r Y z J Z W E 1 N M 2 0 4 T X N X M U d I S 0 x Q R n c z W V Z N a 0 d I T X B G U j N S Z k 1 V b U l z K 1 g 1 c V p M b 0 Z G R k Z N O E J 1 T 0 x F Y T Z a T n Z q N U F 5 R W 1 D R W w z M i 9 v N m d l U j g 0 Z 0 p F O X p r N U p J T 0 h L b U R I U m N 0 b k 9 D V 1 N R M E Y z c S t h a j h r b 1 V x T E x 2 M k 4 1 d U x N W W J v d W J Q b D B u M m 1 x a 1 l E U E k 2 M 0 Z n R 2 8 v N W M w V 3 Z Z R F d N N m p x M 1 l P Q z Q 2 a D Z h R 1 R H W G x X T n p X V W U 2 T H R P N 3 p Y T E h O M T c z M G V P e H h j K 2 p V L y t h c 3 V x d V V a N G I y T D B R Z k Y x M 0 d p W F V k Q l F S c m N B S G p k Z V I r Q k p Z U X V i V i s 1 T T R 4 S G J M b E d G T 1 F S N G d a T G 9 C K 0 x 6 c 2 p n Z 3 N J U T F n c V Z k R m x U U G U v b U x J T z Z r Z 0 h U c j h P T k N j T 1 J r e T F q b m U r Z U t J L 2 Z L W H p 4 b G 9 z R n l D M D Z w e T F r Z D Y v b j Y 5 V T Z v V W d h b j V I d G U w a 0 x i a D V 2 L 2 9 G e W 9 r W l A v U k V m S l V h N H d K V z Z W e k F i M k x 0 a U d u N E l t T H J 4 a G N 1 N E l m T l J T N 0 F o c V F i Z 3 R 4 d 0 h U N D g x W W R Z Q V E 1 b k J J U G 1 1 M j B Q R m R h N W d I S 0 s w M 0 1 1 N E p n T D V 3 Z X B Y T U R S V z V s e m 5 U d U J N S 0 E 5 N U Z Q L 0 V T M 3 B L T 2 t S N U 1 B T X l J Y k t i R 2 t R d V l D S n R S U X V 3 R k g z e W d H V H F y a 3 Z G b k 9 U Q z N q Q V N l T U N L b G F o T T R n M m h O Q 1 N V b W 1 u V k M 4 W G d K O E h y U 2 t L Y 3 d I b 3 E z R 0 Q v M 0 F C S V l P Z G E 2 T E h o R m 9 S a 0 R P N 2 d T V H V K O W N j O F U 0 Y 1 N D b l Z C d F Z 6 Q V d j U X Y 4 d k Q 2 a G 8 0 a W x 4 Q V U v Y k N 5 c X d 0 M 2 J I O G Y 3 M X p s a 3 J v e W Z G a m h V T D R u b l R X T l l p a 2 R u Q U J N e U J 5 N V N B Y m t 2 U z d O R G x r Y 2 9 N T E d I M W d Z Y 3 B o c 2 t I d l N w T l Y v d U g r L 0 Q 5 U V N 3 R U N G Q U 1 V Q U F B Q U N B R F B r c G h a K 3 R Q M n E 1 c 0 J B Q U N i Q X d B Q U R B Q U p B Q U F B Q U F B Q U F B Q U F 0 b 0 V B Q U F B Q V p H O W p k V z F s Y m 5 R d W V H M X N W V l F G Q U F k b m k y c G 5 V R X N C Q W h R R E Z B Q U F B Q W d B e j V L W V d Z d j k x a E Q 2 R W d B Q W 9 j Z 0 F B Q T h B Q 1 F B Q U F B Q U F B Q U F B Q U x h Q n h R R U F B S E J o W j J W e k w z Q m h a M l V 4 T G 5 o d G J G V l V C U U F I W j R 0 c V o x Q k x B U U l V Q X h R Q U F B Q U l B T S t T b U Z s S G 0 1 V X R P b V l B Q U R 6 a 0 J 3 Q V B B Q W t B Q U F B Q U F B Q U F B Q U M y Z 2 V 3 V U F B Q n d Z V 2 R s Y 3 k 5 d 1 l X Z G x N a T U 0 Y l d 4 V l Z B V U F C M m V M Y W 1 k U V N 3 R U N G Q U 1 V Q U F B Q U N B R F B r c G h a S l B E Y i t E b 0 F B Q U E 2 Q U F B Q U R n Q U p B Q U F B Q U F B Q U F B Q U F 0 b 0 Z U Z X d B Q W N t V n N j e T l m Y 2 1 W c 2 N 5 N T R i V 3 h W V k F V Q U I y Z U x h b W R R U 3 d F Q 0 Z B T V V B Q U F B Q 0 F E U G t w a F p K U E R i K 0 R v Q U F B Q T Z B Q U F B R X d B S k F B Q U F B Q U F B Q U F B Q X R v R z V l d 0 F B Y 2 1 W c 2 N 5 O X d Z V 2 R s T V Y 5 e V p X e H p M b m h 0 Y k Z W V U J R Q U h a N H R x W j F C T E F R S V V B e F F B Q U F B S U F N K 1 N t R m t r O E 5 2 N E 9 n Q U F B R G 9 B Q U F B V E F B a 0 F B Q U F B Q U F B Q U F B Q z J n U 1 I 4 Q U F C e V p X e H p M M 0 J o W j J V e V g z S m x i S E 1 1 Z U c x c 1 Z W U U Z B Q W R u a T J w b l V F c 0 J B a F F E R k F B Q U F B Z 0 F 6 N U t Z V 2 J 6 b n g 3 S G Z B U U F B S 1 F V Q U F B a 0 F D U U F B Q U F B Q U F B Q U F B T G F C a j N 3 Q U F I U m 9 a V z F s T G 5 o d G J G V l V C U U F I W j R 0 c V o x Q k x B U U l V Q X h R Q U F B Q U l B T S t T b U Z t Y 1 Q 2 d D l B R 2 9 B Q U 4 1 c k F B Q U 9 B Q W t B Q U F B Q U F B Q U F B Q U M y Z 1 p W K 0 F B Q j B h S F Z 0 W W 0 1 a G F X d 3 V h b k J s W j F W V U J R Q U h a N H R x W j F C T E J R W U F B Q U F B Q 0 F B S U F D M E N B Q U R C N k F B Q U F B Q T 0 i L A o J I k Z p b G V O Y W 1 l I i A 6 I C I x N + S 4 l u e 6 q u e a h O e + j u W b v e W O h u W P s u a X t u m X t O e 6 v y 0 x N j I x N y 5 l Z G R 4 I g p 9 C g = = " / > < / e x t o b j > < e x t o b j   n a m e = " F 3 6 0 B E 8 B - 6 6 8 6 - 4 F 3 D - A E A F - 5 0 1 F E 7 3 E 4 0 5 8 - 2 " > < e x t o b j d a t a   t y p e = " F 3 6 0 B E 8 B - 6 6 8 6 - 4 F 3 D - A E A F - 5 0 1 F E 7 3 E 4 0 5 8 "   d a t a = " e w o J I k Z p b G V D b 2 5 0 Z W 5 0 I i A 6 I C J V R X N E Q k J R Q U F B Q U l B Q 2 V Y b U Z r O E R M L 0 t 1 d 0 V B Q U V R R U F B Q U 1 B Q U F B W k c 5 a m R X M W x i b l F 1 Z U c x c 2 h a U m R i N X N 3 R k l i d k o r M C 9 X T D R u d G N r S E p J S l Z H V 2 0 3 U 3 V s Y W x Y N W N 1 L 2 d B V n N D d W p P a 2 F W Z n Z 2 T T N R T k N V M V N M a E M 4 e j h 1 e C 9 m c V k 0 U F M x T E 5 B T D Z F b 2 9 H V 0 k 2 S U J p Q l R C U V h N Z 3 R 4 Y l Z M S H g 2 Y y 9 2 b j h M R m l x c F M 1 Q U c y W W V M V 3 Z B U X Z 5 V l B C S H h 3 c V R N a 1 Q 5 U V p l U U N P e j M z b X V G U G l r a k h s U S t w T i 9 t S j B I W W Y 0 V V V p T U h q Y W p 1 Q U 1 5 b U d C Y k Z 0 b X J L U j B w b V l y c 3 Y 5 Q 0 t z U 3 B x W T k z b 0 l j U U V u L 1 R R R m F 0 V 2 U 4 a j l N M m N H Y m x n R 3 Y x a 0 p q Z U Y 4 d m 9 6 U G V w L 2 4 2 c y t G R n Z 3 S X Z x M E w w Q T I v d T c z Z j k 3 V m R Q e F J D d 2 1 G T E 0 0 Z W Z H d G h x d i t W Y V o v U G F x Q 1 Z i c T l y c 3 Q 1 V G w x N D Z s U 2 x i U m U w Y W Y 4 V 1 V t b F l Z R n B K R T B z V m t Y a C 9 M W S t N N l Z O Q W M 4 W n d V a 1 J v d U V G W k Z X V m J V c D E r V W Z u U F M z T V l p T j d T U l J W R H Z a d k d 2 b 2 h w a z h 4 S 0 5 l Y 0 R 2 U W 5 V e U 9 Z d T h v c G w v V W 5 t N 0 5 2 R G Z S W U o 0 W T h k S z I w Y V h r O E 5 w Y m F L T l h q V V k 3 Y m Z F c 0 d z W H R s R G p S Q V B K U m N K T T N a R W k 4 V C 9 B W G l D e H Z F N m R U Z D N 1 Q W d w b F U 2 Y k l o S E t w V l J 5 T G J V U W I 0 d 3 Q 3 Y T R l d z V j O G p V Y 1 N t a T Q 5 b l F t N U Z K e j Z 2 Y U x z N X J z U l l k d W J L b k 9 4 V T d a V V l P Z F I x M 2 h L Z y 9 H M 3 V 6 c m V 3 K 3 p M M D Y 3 V z Y z L 3 d Q N z h n O V F T d 0 1 F R k F B Q U F B Z 0 F K N W V Z V 1 c 0 W m Z j T m p E d 0 F B K z V Z Q U F B O E F B Q U J 3 W V d k b G N 5 O X d Z V 2 R s T V M 1 N G J X e n R Y V n R 2 M 0 1 Z V m Z p L 1 E v N 0 R Z Q U l Y Z D J s e G U 5 N E t 1 R 3 F 5 d V Z p S E p X K z N h b H Z w R z c x S V M 0 M T F 5 e T Z V Y 3 U w O T J n e U p w N D Z J Q l l p U k 5 H a U 5 O b X p S K 0 t K S z J T R k E w V H V E L 0 V r U 1 h Q U F V 2 Z E M 3 a z h E W W t o M 3 V S c U l U T 1 E w V E 9 t V G 5 u e k 9 Y T U 5 4 O F B s O D B Y N 3 c w S H B i d W F O Z F p O W T Z F c 2 N I e T V w Q m s 5 c z Y 4 Y i t 3 d m x H O T N W c S 9 Y e W l 6 L z c 0 U S t h Y l h W Z k s 2 M H Z B e E V l a U h U d m o 3 U 0 Z N c n h Y T G 0 y c F E r M E d 2 c m d x N E V 2 d j Z w Z W 1 P U V I x e X F V Y m h t N H Z s S W Z E Y 3 F s d G F X M T F w R m t M W l N B Q W 1 p N k J m N m o 1 d G 1 X T 3 h z N E 5 k U E 9 X M 3 J j U F N q Z E J m V U V V T 1 V V c 1 Y v e W w x e l I 5 L z h D R 3 h i V 0 d 4 T l Y 0 S V Z n T U Z a S U d S S U d Q b G 5 v T m l J M W F z Q m l h c z J o c D Z w M W t F N G h Z a W k x d D A 3 S X R W V W N D c T Y y T n p r c X d 1 S F Z v b X g z O T F 4 b 3 M 3 b T d m V 0 l s U n N x S H R v U m I 0 b V B L d U 9 V b 3 E z b l p O R E J 2 b k N p e W F 0 b T B P S 1 J L Z G 5 t V U 9 C a n V v Y 1 U 2 a G x l M D Z a W k t p T k V J Q 2 E 1 Y m V Y O V Q y Z F d P S F l o d 3 A z S 1 V V W H J m M m w z V k w 2 O W x n Y W d h d G F s Y k M 4 N l c 1 b 2 Q 0 M 0 Q y M S 8 5 W j h m R G t l Y l p s K 2 p P Q V N M T 3 Z i O W d V Y l J p c 3 F j d 2 F n R 2 k 3 W U 9 o N 2 M z d E x 2 Y W d G S n R P T n h V W H p J d E 5 K d W l S Y n F C a T h M V E V M a D R V N 0 9 X O V R F Z W 1 H c W s 5 S n F a V X R v Y W o y R m h Q Y l E y U n A y Z W l 0 M V Q r S E F S V 0 l B O T B L Y l R x M 3 l r S E N n a 0 h j Z j c r a n p R e F Z E O X F x N E 4 r b E I 2 b 0 4 0 d m R R N 0 1 s O X N I c G 0 y N l U 3 e T B o U 1 k x d V V T R m J Y T U 1 H e T J o Z F F W O E F u M V Z 3 b 3 N I O U R i d k N H M 2 9 o d V l L Z H J W N 0 5 1 Z 2 l X d 2 Y r d U U y R m V n R 1 p n Z l E 3 e X d m S E t U Y 1 V I W D M 4 N X R F Y m Z 5 Q n h D d j Z 2 W E Z v Z H F Q d T R m Z D B l Y U p T R 1 V l T T M x Y 0 V o N m d Z U X Z 4 Y k t u Z T U y b 0 t 1 U X l L c H A y S 1 Z W Z G F n U D d p K 1 V O M 1 d 3 R 3 N Z b V d L Y T d L d k N x W E 1 J Z E F F Y T l 0 R 1 F P V E J E e V h w R F J 2 M k N Y V j F 3 b m 1 C d 1 R p V 0 1 m Z m 5 i N n d X U G l H U E x r U W 5 0 V 2 R U M z c 5 c F d u M z c 3 O W x I a T J y S T F V e X g 1 c W h u M E I z W E 5 t U C 9 T d j V 2 c T N N b F Q x Q V h I U H V i c k l u d F h K b l B 6 U F I 5 O T g 5 Z D d K N D g 5 U F A z M U N I T H d G V n J X U j k 2 b n A z W E F p V 2 p q U W p V a 2 t Y T l V I Z z F Y V E d x c T J B N F M y b 0 h 1 a 2 V I R n Q x V E t I M 1 F O d E d O c D d t b T F M T i t 5 T 1 p o K 0 9 T c X M 2 M k d 3 N 0 I 1 c G 1 r N D U w c 0 J M d m h V Y 0 l X M G g 0 a E N E R k I 2 T W d H d G h V T G J C M 1 l s L 1 I 5 d T Y v Q W V D Q S 9 4 T H Y 3 c j Q 3 e E N v U T F 3 S C s 4 L 2 N O d X V P T T Z L T G F 1 N 0 5 2 b V l k R 2 4 4 V F Z k Z U 9 1 U H R a d m U w T l k y a k I 3 Z D l 5 V m p K e D B M M X B n O T c 3 c n l Y b U 5 1 U U l k U X g z U l V J L 2 Z C U F E z U k p O T y t J d l Q 3 M j Q w T k F Q d 2 x W K y 9 J M D B 4 Q U c x M V h w Y z A 4 V k J D N V R 5 S l V B L 2 V Q W G 4 4 T k x B V E l T a z A 0 e E F P R E N G S 1 Z M c X l 0 d 2 Z n R E E w a m 9 H S z Q x O E Z D a V Z L M l p C b 0 d x S X N i O S t I U V p n V V Z 1 M W V i b T U 2 e E V 1 a X h i V l U z Y n N Q R l N p e G Z Q Q n l E N 1 h V O F R y Q m R U c l p k R W h K c 3 I x U E t P Z 2 N B N z R k c U 5 p d U 9 x Z T Q x R n N M c m F S d G 9 V b z E 5 d U o z a E l 3 Y 1 l k R F F r W k Z 1 S F V l V k F 0 N 1 d T Z j N w a U I w L 2 U r Z X I w Z C 8 4 K 2 Z l W F I 4 V H V m Q n A y M F Z H T z h C O V p 0 T 0 p 4 R V F I N X B k Y U c 4 Z H F P M X Z Y d 0 o 0 a 3 d P b F Y r T 2 h x R W 8 2 Z z l W e E F L V W 1 p M 2 9 Y Q l J G b 3 J L M X R v T 1 Z s Y X J B a V Z W Z m 0 4 a U 9 I d 0 9 Z V F d r U j F r S W d X b X B V d W J y a X E 0 V 0 5 p S 2 t H R m s 1 W T N U W k c r Y V h O T U d 6 M l Z R a G 8 4 b F V R S 2 J G N m 9 J O G 8 w S i t V M F p C L 2 h U W l V U U V M 5 b D F W Y m p k a W s z M T d 2 N D F V V k 9 x Q l Z h S F Z B R 0 R a d G Z L e W d l S G R u M D d 5 c j d W Q 1 B Z Z 0 d S M 1 d T U n d I c U 5 o c m N L M V l i b X B q N 3 V o V n U 3 Z n Z z b E l B Z 1 h C d V V F Z 1 N S Y W Z Y V m t h M G h U W F Z S Q 3 g 0 U k t x R T I 4 M E p 6 d D Z 4 Z U h P d k J H S F l Q Z 0 t V c D h O Y k l Y U j N h N m p q b l E r M k V 4 S k V x a X h 3 d D d 6 c i t v b 1 J X d n Z l Z 1 l H a H E x a E p U Z T B 1 Z 0 g y S U R R a 2 9 y T 3 d B Q n A y U E Z D Y m R V R z N X V T Q y e G x W R E I x S 1 c 1 W m x 2 d X p H Z l l 3 c V p M c j R p d E Z u R j B h d W d v N m d n U W V 2 c T J J N 3 B J a 2 p j W H h u Z 1 F I d U E x U G d F W T Y 2 N m l v e E R U U X J 2 c W t S T 0 t W c j V s Q 3 p M V j B i a D V 0 e V N 1 N 1 R 6 T m d 5 a 1 p Q V W x l O E l R Q j h U Q k p Z R z V s a n J K N H c 0 T 0 d F Q 0 p K c W 9 B b T d 2 Q 1 M z Q W x k d z F L U 1 d v M U l s Y k 1 K Y l N G U 0 N w M 1 R R c H N B Y m o x S 0 R K a 0 d J Q T J a V z I w Z l p I a m N 0 W m p J b F Z P U j l q e U 4 1 S W F r U j N p U m t Z e G p a T X V U S m 1 n b U Z x V m l o T G p 0 d 0 1 y b E F j N l F u U D V j Z G V x S V N H d k 5 E Z k x 1 c V N D T 2 9 T U F p y W E 1 u c 1 F Q V H B n N i 9 q e m h 5 Z F B Y O D h L c z J v e V Y 1 Y 3 B X T U V E V k Z Y Y U 5 z Y 0 V t a V F L Y U N I Z 1 N C V H J I Q y 9 W c U Z 1 M j I w S z l 4 c 2 1 p S U d Z Q l F u e W V R R k Q 0 b k V 1 R l F F d H R F e H l T S X Z F Y z M z W T V m R n N n U n o 0 O E 8 z a n F 6 a C 9 q R 0 N w a j d K O E t W c H h p a m t o T 2 d L b m 1 z Q T J p W n l K d G 0 y U 3 l T Y 0 k y U 1 F 3 M n V k T S t M W F R P d H R O a 2 J L Q T h o M D Z y O G 9 s e G x H S 2 d l e X N R c G l C Q U R V e l p s Y n N h W l c 2 a X U 4 d V c r N U F q R 2 p v Q n N B b F h q Q U 8 3 V W 4 x V 1 V G Z V d s S V l H V G s z Z U N U c D h C c 2 F t R m N n M 2 l u e G p l M 2 p D W H N Z O T d T c k p N N k t H Y k V s a 2 d p T U t K Z k R v b 2 d 2 K 1 d y b G 5 h M G J m V l U y e k x t N 0 R K U U t S a l p j S n Z B V T I 0 e l M 4 a E d v a 2 J O Q k V a a T N i T m h 1 b 3 h 4 W V h T U l h h b m c 2 Q 0 J 1 e G 1 y a X R 3 a E U x S m E 0 R 2 8 5 V l g y U 0 p Y N D J 0 M T d O c W J M a z d o c 0 p F b m Q 2 c j E y Z 0 0 3 R m d k b T d V N 3 J a R 3 V q N 3 h r S j V D W V E 1 e m N J U H g v R G t j c z d 3 Q 2 x 3 a j Z 1 M k 9 i W T Z B M D l U c G d w c G t P S 3 g 3 c 2 d l c X B m W W d 2 N 0 M r Z 3 d O d k N 2 R m U 5 W W o z d E x i Y m 9 P b D l T e D B k d U c x M 1 J u Q 1 Z P a X k 0 N H k z Y 3 d Z e i t x b T Z O Y l N R R E x p R D U 3 Z j Y 5 a m V s e F Z G b n R h W X N h N k V m T n U y N 3 Q y U k R C S m t 4 S n p J b V B T N 2 h S M m F I U z h a W U o r M U Y y e W Z P N H V F W k d L Y V l N b F k 5 R 3 B U Y j J j V 2 t u W m l V S D V P M l J L M 2 o w N m h m Z n Z 2 U F h r M m R 2 b m 5 6 e T l 1 b G 4 v e j E 1 L 0 x S W n N V Z E p 1 a X F q d U d J d z F l a D I 0 Z 0 k w e l N M U k x W U U Y z d 2 h z c z k 5 d m h p Q l R X R 1 Z C V G t o d 1 N 0 S W d z M D F 6 b 1 F 2 U 2 o 4 R G 5 v S l N w O T Z k a l N l W X p J O D Z i R W h D b E J v V V M 2 T m l x W l p m Q W Z 0 T F Z y S 0 Z 1 c U x a c G t j Z k J Y e j Q 0 K 3 Z q M T Q 5 Z m V B d E h y K 0 1 u N 0 d Y a 0 N V U k M 0 Y W o y N n c v c W d p V U k 1 e T g r Q U p 4 Q U V r U k 1 w a W 4 y U V F 1 Q V Z N c 1 J z T k l G W T U z T D F 0 Q 1 I v U k F G T E Q 4 M m N L b U F i U 0 0 v S X M 2 Q U s z S m 5 Q U m h Y T X J 0 c 3 l r Q V Z a d X c y c z F G b V F C V E F I T D V p d D R M c 2 Q z N S t v a H d C K z M x e m Z j a D Z J V n N R c k t O Q l V 4 T 2 h q V W M v c W 1 O b m F T a W h i a k p z a 0 V S d m R X e E U y S k Z 3 M S t B Z 3 c v S X l U O F F H Z k p N K 0 s 4 N m o z b E w z d 2 F U e U t q Q X Z P d z N O M U V z N k R y W m R 4 V H h l Y 1 I x a k E 0 e n p x R W l j N E N S S G 8 1 b F Z u M F h F N 1 R P U k h T d H d p T l R L U k g r e k J r O V J M Q 0 V k S X h n Z E 5 H Z 0 t u T k V S N U N y W W p R Y y 9 a c 3 h x M W F y M W d O Y j V 6 c k 1 i e G I v N T I r d U M z U i 8 v O D E 5 R 2 p a d 1 d m N F F q a 2 c 4 O G d h S W t s V X J L Q U 9 5 U T R K W j h 4 V V J o b k 5 5 N y t 1 T D h 5 Q U 9 l d X N k Y X l l b D F U b k p l T k R C Q 2 V W R 2 h s S H F Q R n J D c V c w R G F T R U Y y V 2 9 j Q l Z v U j d I M z Z S M U d z d V F a N S t H a y t h O X N B O X h k c H Z 5 T 0 x K W D V 6 V z B y R n d V S T k w a z g r Z V h n V k t q b E 0 2 Q V d a S m t o W k 5 T c U N Y O H R D c E x B a 3 E x N E p V U 0 U x Q l M r M m R P Q 1 N p N U l w V X k 1 c C 9 N c U 0 4 e T U 1 O H c 5 M W x O b k F t a l Z L U 2 Z G R l J N O U Y r U m Z w S 2 I 5 S k 9 V Z F U 1 c V R K Q i t r a j M 3 S k M w c W t p c V U v W H p 5 N U p O c W t Y e F M w R F R u U X R P Y 1 B 2 L 3 o 2 U W V Q d m 4 3 d z V Q V G g 3 N D l m K 2 N z M 3 o 1 O T g v Z U M 5 b z B m U F R 0 N T Y r L 1 R 6 e D B j U G 5 4 Z m N q U 0 9 R R C s 0 b W U r W U J R M 2 d 0 Y 2 x I b X B w U 3 A 5 O D g 0 R j J W e W 0 4 N H l G M F V X S 2 V U Q U 1 2 e H B F O T A w U 0 F M S 2 F 4 O G V m Z k x 1 N 1 B O T 0 J K N k N 3 M l p B R D h o M X l r R W 1 r b l V p W m V B R 2 x J d j N j c 3 B O M W R K V n l o S E 1 1 Z S t p M D N z M k J x Z l h Y S k t B T m s v S n I w b G c v T l Z a N m Q 1 c 2 J W e j Y w Y T h P V G Z 1 b m V E a n g z M W R D N E V y Z 2 x L c E l l M k 8 2 N G x n U m N J T m k 4 Z G t 5 S E 9 t a l B L Z T h t Y l N w N k p t W X Y 3 e V p X W F Z h N X F 3 W j l r N U R V U F N D a 2 h 5 M V d a R W M x Z H Q 5 c l J j N m Z s U H k v Z 3 F T Z z d n N k N j b k I x c 3 U 0 c H d 1 U 0 l 5 e m d r U n l 5 e E R W a 2 x 5 Y U F x U X Z N c j l u S W J p V j V E c 2 t t T E R H S D F H T U x q N l N L R D Z E V U J L N V J F e H Z U a 0 I x a V F Y W V V a T W Y 1 N U t U O D Z k U G o x O T Q 2 Z X V Q d k o 4 L y t l U H I 4 M W F Q M 3 Z 6 a C s 3 e D h P M m Z I Q l I w Y 1 B u L y 9 2 e S 9 j T H Z z T V J 5 Q W 5 m a 1 M y N E 1 Z R X F K R G t k N W N F S 1 J E M m p t S 0 x 0 d E Z U Q U J K M T F M c X h J W G p 1 R G J l Y W N Q e l V p N S t 3 M W 5 U a 2 x V M V F s a 1 F J T H B 1 T k x p b H l L M 0 9 W U 1 h I e W 0 0 U n l T S 2 J K M j J v e X l L U 1 o 3 U D h k N X d G b T h u Z U 5 2 d D N n N 0 I 0 d m x r a T B w M 3 M 2 W l V V c U l n c 1 B v a E c v b n p D V T N a R k x D a E 8 z d G 5 I b 0 5 Q b z V U d m l 0 d j V 4 U k 1 5 S G V S Q 1 N r U 1 B p N E t B Z U p B S i t i M 0 V j N G k z V 0 9 T b U Q 2 T G J J Z 0 1 y K 3 B N Y m l O N 0 N t Q X I 0 L 2 d z W m 1 z K 0 Z 5 L 3 B a S j E r O D M 5 R k o 2 d E Y r U n J Q U E w r Y T Q v e W 1 P U n d r b D J p c S t v a W 1 B Q 1 Z o R 2 5 S U 3 d 2 c 1 V G S 1 I y W U U r M n Q 3 b z d s O E N t R F B B R n Q z R j l D V n h l U W t w R n F j R z F X O X V C Y S t m Q X l l M 0 l W e U w z Z H V Y T G x 5 b j V H d D d u c F F T W j U y c U t x M 0 4 z a m p y Q k V Z V E p S W U d Y Q X V y Z 0 5 W R W 5 Y b 2 5 j M n h Y a j F H R U h H L 2 p Y Y l p N O G 5 G N G x P U F p U Q n B l Q k o 4 U k x I L 2 J O V l R 3 T G t o a E R w Y 2 F K O V p w Y l l 4 Z l g y R T F r R W I x U E h 2 Q X h I M G d J R E 1 v b G J N U l B v R U d Y c W R q Y j k z d E E x U V l u T l d S Z n Z W M V l i e m V t b m c v d D h 4 b W 9 S N 0 h P V l d V c H k y O E V l U z Z q c j V s U T N Q W V J r d W 5 D e U x P d X V 1 L 0 x s M 0 p u L 0 E 0 Y V g r c m N p M W F B R T R o U 0 l Z W U Z q Z V N t e E Z B a 3 N 0 Q l E w a 2 t T K 3 M v c F h 4 Q k t R N k t M Q n l n T k p V V j R Z a 3 B E Y U 1 E L 2 d w U U d w R 2 Z S M T N U Z 3 F 4 T G F I c E R q S 1 p t U H F L a 0 x R W E 5 N Z T F h S V J m c k 1 a N F g 0 b z h C W m Z N c G d z b W Q 5 V X g w S F V w L z F K Y j F K T m Q x a k 5 Q S V J G d n p w U W p D R E I r Z 1 A 4 d E c 1 Z l F P Y z I r R V h I N z N Q U W N H S G J 2 N n d t d z B Q M W V h S G h 4 S j N i c G 1 5 Y z Z m a E l W R 1 p F a T Z 3 S z J V R l J D S 0 F h Q U g 4 Q m E 3 R D Z N U i 9 M d 1 V R U 1 h 3 R H Z X e W R D U G 1 t V m p r e E l M c k t j e U N h a X B s Z 2 t R Q m d V V D B 2 c 0 V p c 1 M r Q V V M V X d B a T d E c l d k N X h G O E d C W F p a e m g 0 M W l v S T Q 3 R F N s Z 0 N z e W x B a H N W M k 1 o Z l V H Q 2 p B a H R S b F N v e C 9 s e E V i S 1 R 3 Y y t T S 1 p E R z B p W X R S M 3 N a M 0 x 4 V W J L V T R X Y 2 p 4 c W 1 J b E N k b H d r a D l U S k Z K Q W l z K 0 l p c F Z I b D B s R F J 0 Q X J Q a G l h c X l v N G p P V U J E Q 2 p E R 0 F a d n o 0 N G d r O U 1 Q V W V V T k J j S 3 B u U k V G e W d Z S U t G Q l F v e U F j S 2 1 q Q V J S c H d 5 R W N i L z B l S H V 5 a z c z M X Z w e T k 5 b 2 x K e i t F R X N 0 S k M x N H N G R 3 V o T n E 2 d H J L O W Q 2 N 0 k w a 2 l r O W h w W n p H N U R D N X p X Q j Q y V W g 0 Z W 1 Z U D B 0 M 2 l t U V l R Z U t D d V R U N W Z H R k l n V j h m e X B v b T Q 2 e T M r Q 2 V H V 2 R O a 2 V D O U 5 4 b D N M a T N l K 1 g 0 a 3 o 1 N X R y V X B 5 U m d r V 3 o r S n B M V X R y b H h U b 2 p D Z k J Y b 3 F Z O U k 3 V n V k S z h 2 c n F 5 d G I w S H c 3 d U s x S 3 h p R k p a N T V w T H B B M k 5 L T W p Z V F B N Y k Q 2 e X R Z e W M y W D g y e G Z P b V l 1 M T h o a z l p T 2 E 1 Y W k w M 1 p 3 e V p y M 0 x W c W p U d k I 5 R U t K M G 0 x U E I 0 e n F O e X B P N H V Z e n l Y R k 1 T U F E w Y 1 V 4 b 3 l C Y m Z T M T h Y N E h F e F N K Y m 5 T W n B h a 3 F y b G p s R X d r N k t I c n d H N k I y b 2 E r Q U x m S W F G a 0 5 r V m c x O T I 2 N X B Z U 0 9 B U m 1 u Y U V L d G s w b 0 s r c z B s U 2 c 3 O G w 3 S 2 t S U E J Y d 1 p N R j F M a m N X U G t C T F p y M F R P c W l U V 0 Z m V E Q 1 S k 8 3 Q X B s d 2 h p R 1 J 4 V 2 x j Q 1 N w S m N F V 0 9 j U 1 Z W Q l V L c k x I N z R P a 3 V h d l A w R U Y 4 U m t C U W d v d W 9 1 b F d X b X I r M 0 F W L 1 I 5 U V N 3 T U V G Q U F B Q U F n Q U o 1 Z V l X U 1 R 3 M i 9 n N k F B Q U F P Z 0 F B Q U E 0 Q U F B Q n l a V 3 h 6 T D E 5 e V p X e H p M b m h 0 Y k x P e H I 4 a k 5 V U 2 h M T F N y T 3 p N K 3 p W V E x V T T F C U 1 N N M U x 6 a y 9 K e k V 1 M 1 Z T b 3 R T Z E 8 x V U x L M z Q r V 3 l D V X J O U 1 N 3 Q n F p b k 9 5 Q 3 d v M W d l S 0 F B Q l F T d 0 1 F R k F B Q U F B Z 0 F K N W V Z V 1 N U d z I v Z z Z B Q U F B T 2 d B Q U F C T U F B Q U J 5 W l d 4 e k w z Q m h a M l V 4 W D N K b G J I T X V l R z F z c z d H d n l N M V J L R X N 0 S 3 M 3 T X o 3 T l Z N d F F 6 V U Z K S X p V d k 9 U O G 5 N U z d k V k t p M U o w N 1 Z R c 3 J m a j V i S U p T c z F K T E F H c U t j N 0 l M Q 2 p X Q j R v Q U F G Q k x B d 1 F V Q U F B Q U N B Q W 5 s N W h a U k V M V E Z a N E R B Q U F k S H d B Q U N R Q U F B S F J v W l c x b E x u a H R i T z F a U z I v V F F C Q y t J L 0 V m V n U 2 N U p J N m Z r V 0 t x T m p T a V V v T k t F L 0 U 0 c n U x M V l 0 W D J S b z R M T F N j N G N P Q 0 l 4 Q V V R T n c 1 Y 0 t C T G l o d U R m V k c z K 0 J l d m R 0 U j A 3 V H B S U 1 N s d X d m W W d 6 L 3 V i a C t X Y k d 5 V z V y N 2 N E M 3 d C T V V q b D B j R 0 l K N H F 5 N E F G R m p Z Z G 9 P Q k l l e E h 6 c W 9 1 c k 4 y K 2 V h U F Z I e U l m a m N r V k l B Z j d C d T V C S H h u Q z V Q b T d r e m V m Q k x C M X h 4 R H F B a 2 R r c U R i M m N N a W h 4 M G N 2 S m g v Z U N x Q T N o R F o r Y W d n c k R i R k 9 E N m F 0 Y W R Q c T F B V F Y 3 b G 5 V M 2 J w b G 9 T R F N p W n J q e U J D S k V B c G N w b E N a Y X R y S V V o T 1 p 6 S E F O c U N s M k l w T 2 9 6 T l N S c E t Z N G x l R W t w W W x T b V V a b H V x V n F U d X B E c E R L b D B k U W R M W k U x T 0 U 1 e G l H N X Q y Z G h W S G N t W k x 4 Y T d a R n F t V 1 l 4 Z G J L c T J r N D l k a H J i a W 1 Q b l l K V W t 5 b 1 p P U F h Z T 0 s 2 T W o 1 M k d Y R j F K d H F Q b l l W V 2 5 W R n p z W G V x b V c 4 e m J D N T Z U a k l p a m l k Y m V 6 N 0 9 H R G N O Z W 9 6 M 0 J H V 1 I 2 a U R R e D l H N F A 2 K 2 E r M T E 0 W G p Q R U Z i R k l w S 2 l P N j d u Y 1 h E L 2 N F U 3 M 5 N 0 R u M m 1 Y U U x M b m d B W D B J Z G d n Z 2 k 1 d F U 4 Z 3 d m N 0 5 r e U 4 y V z N 0 O T B B e m I y Y k l o N G l k e k N N W X V m b F h s S m d H N D V p V k 1 l R D B X T G d E b 3 d p R k F Z M G t 3 d H N i c U N C R z Z 5 S E l Y N 0 t 1 d z M w M 0 d j a 1 Z m S j h s Y z N B U H B z Q 1 R R R k o w a k l z V U l W c E p w c j B 5 R E 9 o e l B k V l M 1 e V Z V c l d R a k J h c n h N V m t z V G t E d X R o R z h j T 1 h W O F F D U T Y z Y V Z B M V g 1 V j B F L 2 t m b E h W Y 1 N n V G V K Q z B h S z F J a l B Z c V d E W G V T U T I 3 d 0 5 x c m 8 v V j k w d l A w e X F 1 c S 9 H Z X R I T m x T L 3 Z h c X h m Z m 5 s W F k z M 2 E r R V h Y U G M r M m t t W m J w Z W Z a c z E w M X h B V T N 4 U G t w b 2 p h c m h s a X F J Z l E w M j d J V 2 4 x V k R Y T G 1 H T 0 Q 5 R j F P Y T F i b 2 d P R H F M a X F s Q W h X e X h G W W p N K 3 k 3 M y 9 E b z c v V X Z y c j l 2 N j A z e m s 0 M H J 3 b G 1 l W E x j S X l z a 2 x Y V k l D R H l k R 1 Y x O H Y z M T Z h d X Z K M G V m a n o 5 K 1 l 3 d H l T c U 5 r T V p V c n N V W E p m M m h R U 0 V z T 0 N t V U p o Z X F u W k 9 K b T R h Q 1 l Y M H p w Q W p J S H p C U n Z I e D B r U z h q S F A 0 O U 9 m M 3 l a d k g 5 S k N w Z 2 t i d D F 6 Q j R F a H R G R k F x b 0 d r R H B x O U N J L 1 k r S T I x V 0 N 6 c 1 J j d z N E Y V R 5 U F F O T 0 F 0 O W V t R j J i S D h J U V d z U U o 2 R U R m O V E 0 T m 9 l d G F J U j V q S n d L U D R W M 2 t F d U 9 Q c U E v T z N F c n l k N D N W a j F o a W M 0 Z V l I S V J 3 T k F S Y m d k M X h 3 M 0 h F S 2 5 R V T B 4 V 3 I x R k 9 q L 0 R s b E l Z Y n V 4 c z N F b m l l d 3 Q 1 R V R s V E h T N n N L U T F Q N F l i T 0 F v d 2 o 3 V j d j Z X B J W i 9 j Q U x s a T J y T n Z R V H E 3 R 1 Z I Y j Q 5 S 2 l 5 U U F n d m 1 U c 3 p P U 0 V v c E l F Q U 5 M V 2 c 4 S 2 V 6 M W 1 K W V B X U 0 9 h O U N x M E s 3 V n F H S l N X a W x m d 3 V x c k Y x a W F O T z M 4 b E 9 Q d j Z I a U 5 3 c V h j Z 2 4 1 e H E v a X J l N W Z V R X N E Q k J R Q U F B Q U l B Q 2 V Y b U Z u Z j B n S X R o e E 1 B Q U F B V k F B Q U 9 B Q U F B Z E d o M W J X S n V Z V 2 x z T G 1 w d 1 p X Z W x s M 2 s w M j J 1 M 3 g 2 T m 9 h N n B T M U 5 C U 1 V 4 V k Z h N T R x Y i 9 X Z 0 t E b G 1 Z c 2 h w V l Z V Y 1 Z W T k Z C Y W V 0 Z V R 3 a X B N U l F O Y 1 N j R 2 h J Z G t G W V N X b 2 9 h W X F 3 a F V k U 2 M w R 3 B L S k R m b j N y d m U 5 N S 9 6 M 2 5 Y W H Z j O X Y 3 Z D l h d i 9 Y c 3 R k Z j Y v U G F 6 O S 9 Q Z G 5 F b k 9 B d U N r b m J X d E 5 Z Q 0 h o d 2 Z 3 b H Z z Q U 9 E T 0 F h M z k 5 L 2 I v V 1 g w S C t 2 e k Y 0 T 0 c 4 Q l l z Y 0 J V R U F C T D Q 4 U z R J Z 1 l E N j h Z R D R j R V V B Q U F l U G o v e X d I d z M 0 d m 5 D Q z h m L z l G a n h 3 V U V o Y m d P d U p P Q U l 6 e T h 2 R W Y 0 Z V B u N S t m a T R 1 M 0 h j Z l F D Z k d M K z Q 0 d V d y U j A 4 N T N U e W 1 G Q 2 F o K 3 l p M y 9 M a X l a Z k 0 3 U 2 V k a H V v c m V y Z k R I Q W 9 K U 3 A 2 V m x a R l h Q c T E x U T E 5 Q T N N R F F 5 T m p H O T l v d V Z 0 Y z E x V 3 p z W F Z 6 Z D N E M D h 2 c 1 A v d G d E d U J k N E 9 n R V p G U k Q 2 S m h N U S t m S k N Z b H A 2 U 2 1 w U 1 B 5 a 1 B r R n F L Z U Z S Y z h y S 3 F 1 c U 1 U V z F k U z J 0 Y l R o O C s 4 d F h y N 3 V K S k h K U D c v c 1 B m U 0 9 q W T V U e G l j b X B h U 3 B 0 O G N 2 U z h z c l g x V F h H e n U 2 M z c z c y 9 t R C 8 z L y t M a U F m R C t F L z F 2 d W N T N F h F Z j Q r S G o 1 a n Y z R n h Y T W s r a T h I T V Q 1 K 3 h j d E h 4 Y T g 2 S G J z W m R r c E o 5 O U Z 4 Q 2 N 2 Y z h 1 W j N B c 3 A 2 e m 5 U S l c r S E R n b E l x K 2 x S V n h s O W 8 v M G 4 y d n d O N y 9 I O G k r e W Z Z d j d p b U F j S z h Q T n p r O F l v Q m d B Q T I r O E x 6 Z E 1 D L 2 p N Q k x D S V l 3 T m V k S m 9 r b E E y W T R R Z X V 2 Q 0 J I R 2 J G e E p V S m h w V m N x M 2 J k T H l U S V R W R U t z c W F x N l h G U 1 R F Y W N L L z B O N E g v W U t n b E 8 v Z m F 0 b l V t c j R O Y W Q 3 Z E N W O G F r W m c w Z 3 B 1 T 2 E r Y U 8 w Z z l J a j l Q W D B E d H V C T U J r Y n d Z W G F X O D N H T j V S N 2 F H d T N 3 d l R 2 U C 8 z Z F V N W T F T W H F 3 R V R w a T I x Y 0 Z 6 a z B 5 Z F Y x M G J w a l h S M T R w T W M x T D h S U G x U Z T B k e T c 5 b 0 x s R W x 2 Z n V o e i s 1 e T V y M z h t V G p 2 S U p X b X V h W n h C K 3 k 4 c k 9 i U E t q d 0 g 4 T G l k U G V 0 U m d E O D l U d U R 0 R W g w S X J B d k t h U X h x d D Z j Z j B N c W 1 0 d H N T e D A 3 W n h k b U 4 r e k 9 1 M n h n V X J Z b X J 0 d m 9 v U 3 h N d j N a c U R E T G x G R F R F M W Y y e T J V d E h I b z N S T 3 N z N H g 1 W j V Q Z j R h Q X F x M E 9 N U X N j U U 9 w N D l Q b j l P Z F d p M k 9 q b U 1 s b 2 Y 1 S m R o M H R l T m t a b E t X Q 1 F S M F N l N j V y U 3 Z E Y X Z R U 0 0 5 T W 9 B U z V J N W N j O V N 0 S V Q 5 V 2 M z Y z R 0 e V l 6 K z Z y U W N r V m l o Z X F G c T R M V E 0 r V H p I T 1 F U M U 0 z b T Y 3 O G t i V z N D S D c w e G l Y V 1 V i N V h W W S 9 p O E Z U V 0 p J d H N R M H U v Q U N 0 a G M 0 c W N B V 2 p H d G d q e W F J e l M 5 c 2 s 4 d U 9 3 Y U t K Z m 9 i a n Y 0 Z C s x K 0 Z m b X p 2 Y V B u N l R 6 c T d U Z D l D T m M v R W F p V E l U Q 2 Z h W U N J M D h t T n k 0 d U c y Z 0 t i Y z B W d G 4 2 T W x u Z z k 0 Q j B v V W 8 4 N G 1 C U G w 2 Q z Q 2 S G V N Q m h S d D d T d S t R c G E r c 0 5 B c V R m M j Z x R j R Y V l V 1 N 3 h D d y t y e m l v M z J 3 T S 9 Z W k 9 B d X Z X M n V H a 0 t G V 0 N Z O U N S W W 4 v V G N Q d C t N b F Z 6 b 2 Q 1 V U 9 q W G M x Y 2 5 a S G V x R U R J a T E w d 1 V i U k U 3 a 0 9 W e H h F Y n p 3 d k 9 2 N k 1 2 Z j l 4 O T h h S y t F U U E x e j R r d z F n Z m 1 l Q V N B b V M 1 b 2 9 N Z X l l b V N 3 M n p i e X N r a 0 d 5 c U J 6 T l Z r Q T B 5 N m p y Z j h k U y t M d m h o L 0 x Z R U R M e n R 5 S j c 0 c 3 o r M n h x d i 9 5 c j V o Z l V S R W R J Z 0 J y a U Y z b F J I L z F t U D N F U W Z B S D M v W V F R Z 2 1 U R 0 g y b m p O R D Z a a T l o O H l L W T Q v Z 1 p q V E l Z N 1 l r d z J H O F V P M k p o V X p 3 T W d k Q U J 2 O G d B V l B a Y 3 J H M T N 4 U G t t Z D Y r a U I 1 Z W Y r c X M v S 3 k v L 1 l 5 V z Z Y e C 8 w Z k p 2 c 2 w 0 Q k N p L 2 p G S G F H e F B V R 3 p k a z l k R U p h K 0 p i M E V L U F E r a W E 0 e T h n a 2 o 5 M V h p M X B 3 T T N k N D Z Q a 2 F w R D Z r V G t F Z 2 I y c W N p S W t D Q m V w L 3 F S d D J k S V k v M 1 Z M a U F O d 3 Z q W H h F a z h K M 1 I 4 c 3 Z V R 3 V I N j U w Z E d 4 b 2 x O O V l I S m I 3 a 2 V Z V D B y V z l V V D l u c 1 B l V 2 V R a W p M N W h B R k R N a V p Q c l k 0 b D N R Q W h u Y W Q 0 d 0 N T b 3 c 1 T H U 3 U l p u a U 5 3 N l h r a H p I Q W t C M 0 J T T k N t Z W 4 y R k V F Z 0 t l O E l G Z W h y d U 1 P W l l X N W Z m O E d W a z V m Z 0 p k N j d 0 c T Z L R 2 9 G Y k t N d z Z l L 1 A v Q j d 3 d 0 h 3 K 1 R B U z B w N F Z 6 S k F V O E 5 h M U R k N U R 0 U 1 Y z U E x G c z R j N X V p N 2 9 R O X c v W T l 3 a 1 p L N m R G b 2 M v V n o v e j J v U 0 I 2 V m x t d j d M M U N O c U V O e E p K R U w 1 N 3 V W c 2 p n Q m p D U F p t R H R 4 c 3 h s R 0 J B c U t E T m V I a l l p c D h B T F A 0 T F F M R H N L d j B G M 3 g 1 U k R P W U R B c m s r c 1 l 4 a U k v W m w 5 c W R h T E x y T j N U W E d O e T Z p d 2 1 B R G g x O W 0 1 T l g 2 Z T E r Z X F P Q U N S Q 2 0 1 V 3 N w S k d 6 S V p 5 a X Z n U m 5 k K z N V R 2 Q r e F B N Z k Z y O H I r L 1 Z G O X J 2 S 1 p F M 3 Y w R 1 R k K 1 J 0 N X R q V X p N K 1 J Z L 3 J 3 Z 1 F w Q j N 6 W m Z Y U 1 N I Y V l K M T E 2 Z n M 2 S T M 3 R 3 I 5 e H p z d n l F T E 8 5 b G 1 Z N D F E e W Z m b 0 1 R N F J r S E h N T m Z 5 a U V H M 1 N o N C t x R X F 0 V j d N O F d Y L 0 d V Z F l W U 2 x P V H p T M W Z K S k t S b j Z 1 R U R j T X h N d F l s M W p z T i t E S 2 w v V G V O d G 9 N T m F 6 M k l 4 Q m R y O V U v Y 3 p w Y m J Q V W V r M j N F Q U h a Q m 1 G T 3 V V U F h W a U k 1 O V d 2 N T B h W G F y V H d h e G l p R F F z a i t x Z m p m O U J I S V p C U V B T d X N y a m Z R M 0 F 1 V l h l Y j E v M 0 8 r Z G V 1 N V p x U H Q 2 N U Z 5 e G J u U 0 t F d k Z r a D l z b F R y T E 5 y K z F r S V F J a X h r Q V B H Z 1 R l V U R M K 3 l t V n V q Q k 5 m Z y 9 j b n B i N F N a b 3 F p a E x x U 1 Z I Q U t i U T N i S 2 F R Q z h R V F J m Q V d u S U E 5 R V J t Q k J I L 2 c v S F p L S 2 t 0 T 1 F 2 N y 9 E V m l 0 a H k x c 2 Z N Y 3 B G U T J L O H M y W W h D M E Z 4 d l F w S V l E R l l h Q 1 J Y Z V l n d V N T Z m t 1 Z D h j Z C s 3 V n F U S l F S e F V i Z F l L d l J 4 Q m F y S D Y 0 R n p 6 Y W V x N U k r M U I z Y j Z P N T l W R F R J S 3 p v Y 2 w y W m g 0 M U c v K 3 R v c 2 h T V U 8 5 N m 1 F W n Q 2 N D B T S V Q 5 a W 5 G c 3 M 4 R D Z O Y 2 4 v b W 0 v c V h H S U 1 y b E x I U 2 Z j S F B r Q V d J N 2 l O b S 9 W M D l k K 1 g 2 T 3 h o T T J F Q k J X e m Q z b n p E V U N a e U F C S m R H a 3 d z a l F O S W d k d F N o L 2 c 4 W V V k R 0 Z G S k t G Z W 5 4 K 1 Z V K 1 h 4 L 2 U 2 N l R w a U l I d F k 0 S n B F Q j R Z b m 9 y a k l 6 Q 3 N h e H J E U X F L R G h X Y m t Z T k 9 U S F J i Q j d G e V B u V n J 1 a 1 J n N H J B R G U x V W t r N E J L S V p Z S X N E Z V l T S T R H Y W s 3 e E Z D T V F L c m Y 5 N G V K b z R s Q 1 o v a W U 2 T 2 l t b U N 3 R z J a a l J q Z n R Z a 0 N D O W x 4 L 2 Y 3 W U F j d G d F U V g 3 M X V C N l p N S E 5 F U D l R d 2 R m U G J 4 R W k 5 c z N 1 e j h 1 R 2 V h U j U z c 0 Q 4 Q V d z O X R L Z k p M S m s w U G 9 4 W l V R V 1 h E Z 2 x a W j h x c m l Y e X c w M E 4 y T m N 0 W W 1 6 Y T U z Y n V 6 b G J 2 Y j R a V F J U N C s 1 c 2 I 3 c 3 F i T X B y S U c x M U J H T n h K c l k 3 a m p 1 Q k d s Y m 8 3 Z E g 2 N j l B O W d h N X R X b k V I Z 0 s y Y 2 d B Y l N R Z n U 4 Q V M 2 V F k v b 2 R Q a H V M N F N Y Y 0 N j a E J 5 a G x M b k 0 2 d F N O N l F l a F F Q R l F j Y n M 3 M H A 0 R m t 2 K 0 l m V W h w U j N a M j Y 3 U F Z y Y j h i T m d S a H R i R U J B N 2 V y R T Z Z T F V Z W E p z O E t W M G 1 r N k Z L T 3 V r M 0 o 1 V l F M c z d z L 1 B B W G J M T m N B Q 0 s 2 Z V V B a E 5 O b k R K N y t D V F o 0 Q 1 R 6 Y U x J Q V Q 3 O V B L a k w x e H h K Y l B P e H F m V U l K T j U v N z R l Q 0 R z Q 1 p V R H l P b F F w Z z F O c i t 3 M U 1 r d W 9 P a E l 3 Z T F L c E x B U D F D Q n Q v S H U 1 c U d q V 2 Z i R z V U N 2 I w c T I v U m 9 z Z F B N b F h G N 3 h Q d n I 2 K 3 F z a G p W M z h F Z l p B b l J n a E J i a X V r N W J p Y 1 d v e S 9 B e U p j N n N G M 0 s y U 3 d z V y t z N 3 Y w b G l I S k R j b n h 3 N W J E S W J F N 3 F M b V R y W F J Q V k s w T z J J W X F P d W p M S 3 Z x T l N j Z m 4 r R E 1 V R z J X U G V i e k Z P a l p h c 0 d J c n h 5 c 0 R Z L 0 Q y Y 3 M w W X J l M G 1 w b 2 F O d X N Q b k M x a z R w U 1 Z Q W V E y M k g 5 T 2 Z o a n R v V l F s b G J 2 b m 5 G a k J L V H E y a j k v O W h C c W 5 u b W 1 k V 2 h x N 2 V U R m V I a l B P M E s x e X J G S k x x M W Z Y T U Z Z Z m d 3 Q m F z M D h q T W o y R V l u Z X p 6 O T h U Y j d R V H p U d n h w Y n A 0 e W N r N l N s V k R K K z h F d W x F b n J C d T k 4 b 0 R k e U F I Y 0 l q R F Y 1 d C t G V H R y c H B J b X h G Q m 1 p S k 1 K S k F s b k d Y S W 1 0 V k V Z e m J L Z V c r S G x I M G N I T S 9 F a F l X e T R W Z T R 4 c E x Y Z D N r b 2 w x a X l W R 2 l X e T B 0 a z g 5 d G h X M G R H T i 9 4 Y T V F c z Q r Z l p m U X V n b n F 1 R T Z E d j Q z W G c z a 3 d V d z h G Y 1 Q r M 3 R U M 1 B U Z U d Y W U N t b k 9 D R 1 V a R W h h d m 8 v M U N 2 N U J s W D d z V 0 V j U l l 1 M l k x a 3 Z Y R n Z j V k t Z d l B t N z F 0 S m l 5 S 1 F Z Y 2 t F U W R o b U x z T k R o R m x Q O X R L U l p T a n N 6 N U F t M V J B S l F R e F J y Z X N K Z C t N Q 1 U z U X o v W V J t N j Z V S G d X N z k 2 O V J M N 2 1 I M m g r a l p q d C 9 u d j M 0 M l N Y M U g y L 2 x k W G x t b k 8 4 N U d 3 R 1 Z k d m x j b z h o Q j F Y c U 5 E Q T R v R 2 x U W U V 1 a V M w T j V W Y l N Y a D h D Y 1 J M T 0 Z r Q i 9 z N G t m N T Q r Z 0 h F Q T d 5 N m V Q M n h q b T h P R U Z 2 R m x q Q T J X T 3 N W Y 1 l B R n l n b W s 0 O H d 1 Y U N v W H R U Z S t G Q 2 p Q N 3 l m R 1 h t O G R G V m x n W G R Z N 2 l Y a U V X e W J w Z z B H L 2 p x T 3 Z E V X p Z Y X M r c U Z O T W l F M 1 M 3 b 0 R B d k N q S 1 o v Y l p D L 3 d O R E t 3 d G V x c D R W O D A v U T R l U E R x L 3 U 3 a k V H U V F u c n l D e i 8 2 U z l X S j J Q Z z V C S 3 V 1 T W Z D W n U 4 Z W F 4 O F V R N m s v Z E t 5 c 2 4 3 Z D I 3 d G R H d 1 o r N 2 d m T m E 3 N m 8 3 O V Z r e H I y d 3 J W W l B 5 Q n g 0 Q k p z U T J Y U l h T b 0 R T Z C s 2 U H l l Z U 1 V W m 5 w b G R m d G R H c z k w N E w 4 e l N Y Y 3 J P T 1 h L T 1 E v Q m 4 x T 3 N U d V N y b D h N N W 9 2 V k F v Z H R I U F Z k U m 4 5 d y 9 Y M k 5 5 Q j Z l O X F E T F d E T D h O N 3 p Z L 0 l m Z U x J c D R 4 R D h E U X Q 5 a G d K U j R R K 0 l a T H d 1 V k Y 2 Z W N G a m F 0 c W s w U 3 Z h W V A y N G h 2 e F p 2 T l B M d G E x T T V F M X Z q e V F 6 Z j J 1 e F F 2 R m x O Y l B M N m F v V E Z x T n N U T V p E T z E y O D V B S n R W Y n Z P M V N z Z 2 9 p a X A y R j R 1 Z n R R M E x G c G t k S U F Y V n h B K z h n R H B u Q k d O e G V x d W h V W E d N S H R w T 2 l L b E o w L 1 N h U k N u T i 9 t b l R z N W J D Z S s y Z V h q O F Z 3 T 3 h 4 b 0 x n Q k 5 t Z G V J U D V 5 L 0 Z B e j g 2 R 0 N F T 3 N L a z B 3 Z j d l V j J N W m V H T m R s R 0 J M U F Z t W T R p Q V l W O W 1 T Q W Z l W G 1 2 Y z U y Z n Z s M k I r a X B B M 3 R o S G p s R W 5 S T n J R b 1 N x S l Z x Y 2 F I L z d v M 3 A 3 T 0 l Z d j d n S m t S d l d 5 S k R C Z U U 1 d D F 1 W m t w M 2 U v c G 9 t O U 1 V N k Z J U k I z Q 0 Q w d V N r W G F u d U g v a 0 R O V D Z O R k J 6 Q j V B Z j d S N G N 2 W D k 0 Z k F G V k N z d D J D N 0 h D T 2 F u M T E x d n A z Z T F 6 b i t X Q 3 h x b z d a N H V n S 3 l 6 R U 9 n Q k l h Y U d j T W R Z N j g y V m V o R W Z r e l N O U D Z j a n J M d V N 4 V i 9 v U z l 1 W T k 1 T 1 h v a 0 g z N 2 o v c m R k Q W V y T D l B S 3 Y x R j R Q c E x w b H B t W n N W Q V p 5 M 1 R I V E h 5 U m 1 y b k k v e j d Y Q 2 1 P W n I 1 Q m k r Q z J L c T Z i Q k 8 1 U U 4 v N D J P U 1 F E M 3 E 4 Z G 8 r T E I v V V c 1 R C s w S U x p Z 3 V 1 b j B i Y 1 Z Q Y V h P R F J C N k V h e l B 3 Z E h Y R V N U a k 9 O S T N P c G t S N W k v Z T R L S S 9 1 T G 9 m N 0 F O O H p G W m h 5 d E h P M X Z 2 Q 3 p F a X Y 3 K 0 d X T U l V U m d j S 0 5 S M n R 2 d i 9 u b 2 p X M U Q 0 N T Q 0 d D E 2 N 2 N M a 1 N K Z F h j c T h 5 N 1 p K W W Q v Q k x i K z d J M 0 E 1 Y V g v V E x u T X E x S n U 3 Z G Z q M 1 p t W X E x c 1 d u c j F O N 3 J u T W N p Y T h S b E Q 3 e V F P N E h i L 2 k 1 Z m 1 a e F V D S H I r a j F x a m F p T m c 2 d U 9 6 b G 0 5 V D F S Y U M y d k Z S Y T B n S 2 V l d D A y e n R U V z F F Q U d t c X Z D N W J Y O D Z S U i 8 5 N G E x d 1 V n R 0 Z C Z m x a Z G V 3 b 3 F Z V G J H W T R F c V N T e X k y e m o 2 V T F U b F l T Z 0 w 4 e m o 0 R X l D U T R n W U N n R k t M N n R i V E J a O F l x T 1 N 0 K z Z j M 0 J q Z n p r b D V 6 e D c 0 W V d X W V g z b C s 5 W G d N T T A 4 b F J a Z n p 3 L 1 Y w T k 9 u d G R Y Z W R M N F N X R 2 9 m a V h S S D F v M V Z H S m k 2 M 0 V l c 3 Z X N G F N S 3 Z W W H J Q R l V P U k Z 4 Z T R U U k J u M 2 Z N M 3 I w M 1 F 6 c G N M K 1 F M N m l u U E h W R G 5 L c T c 2 U F Z V N F B m R W N X Z W t I c D B r Z j V w M 1 p R S 3 Y 4 d k l D d G s w V z h 4 U E d V W T l O Z j R W U F g z a 0 F E S U 9 G d 2 x V Z S 9 R d F Z R Z U x T N U J j M 1 N l V G g x S W F J d V h n U G 4 0 R F R U N 0 l V U 3 d j S 0 l J d k V i N n o 2 e j V C Q z d I N D F J M H Z p S j V 3 a W 1 u b n F s R m l 6 b F J 2 Y j R M W W h 2 T n l x S E E 3 c 1 Z H S 3 R y U 2 x O Q k h W U C t 1 M W Z i d T E 2 S H k 2 M n N n M 2 1 T W m x p a z c x W X l s O G J O R D J u W k c y R X N 2 a G E x Z m h Y K 3 d s M k J 3 Q T k z Y T Q 0 c D d B U E k 5 a F N S a E k y d X V 4 a V F t N G 9 y b 2 E x V U w w Z 2 x v T 3 h l M G Z I K z d j T 1 h j Q m d M Z 0 9 1 R D N 4 M m V u R G 1 l R m V m V j J W W n J z M E Z l Z W V O Y 1 l I d V p y Y k N D T m 5 0 K 0 d 4 W k J 0 b k 4 r U m p B V D d a N 1 p p U 1 F G Q W V R a E R l a 2 9 O Y n J w b S 9 X R m x G Z j J X O H F 5 Y W 5 w b j A 3 R D V I d X M w T 2 d F a G d Y V 1 F v V z U y b 0 x h W G 9 Y d T d 2 c 1 Z R V n N V d G d Z N U N l N 1 N x V m 5 0 Z m F H e E l Y Y X h R S 0 J x e G Q 2 a 3 M v Z W J M Y n R M c T d L T G 4 3 M n V j T 0 1 D d H B n M E 5 l c G l 0 a 2 N n R l V 6 M m 8 x e E t Z b U t J d T J Q W l l U V m F I e E 1 V c 3 N C U F R i S T d y V k x J Z z Z J b y s z R D R I c 3 R Y T F Z h S G l 0 d i s 4 U H V B d G F p e X B h U 1 Y y T G J G e D U z Z T J 0 e j Z v S D l j N 0 I y e X J h S i 9 G V U V m Z H p Y U n Y y O W J v Z V V F K 3 J Y T j V q R X Q 1 K 1 N C S D E y b k R M W F h a Z D h L U F Z q V G p r N G t u d S s z W G V 3 Y z c x e i t C a F h T a j J a K 0 x k S 2 l t M 0 9 B U 3 h V S 3 N o W T Z N R 0 l l M V h N e m 9 Y N V Z E Q y t N Z V F a V T Q 0 M F h a Y k V P c l h 3 T T M 0 N D h Q b F h 0 c G c 0 T 2 Z w W j h B T l R V R k h J a k F 2 a n p p T 0 Q 3 T 1 l Z N 0 V m R T N G c U J h W j B s Z 2 x 4 V l h S W V F l S m p z T V Z n b X l 5 M E I 3 T l R v W G x y W E t B N l N t U 0 N r R D V R T 0 5 u V k F C N D J i c m t 4 L 0 o 0 a X V m N m h H R m J t T 1 l p Y m d X b l Y z a X p x W H k w S U 1 C a W p r c k t 6 T l R Y S j F X V l I w V E p T L 1 N D Z D V s d F R D S G w y Q X B K a 0 R x U 2 x T T k w x Q n B m Z k J n Y 1 k r M W w 0 Z S 9 O W m R n Z 1 h p K 0 1 E O F c 2 c m d y S U Q w d D l 3 T G 5 m Z 0 p o V T h 5 b 1 l Z S n J S d E R 1 L 2 9 h R j c z Z X V a W k R L S D J Y d j R X e j d C d k J 5 R G 9 y W X I 3 Z G 1 h N X h K S k k 3 e E V Z W U 4 0 Y j B x d z V J a m M 1 T l p C S 1 F X a 2 N Q c U R a a 0 I r W G V B b k Q w U m o 5 V n h M c C 9 V M T c r R m R x Q j B n S E 8 0 S H Z v V X l E N 3 V R a i 9 K T H l v K 0 1 H M E F W Z F l m c i 9 U V m p E c W t l T T h F d G l N Y 3 N o Z G 9 W V G l X e D l G O W c 5 c G R J e k R E U m E 0 b z Q w V U U 5 S 1 R J T l J X R 0 p V N F V j Q U J P R j d Y c G h D Y U c 3 V 0 x k d m J P N m 0 3 R k p y V E 8 r b m x Q a 2 1 1 b W Z M e G 5 p R 0 Z W d U x Y S m R 4 a G 9 t b V R G a 0 J n Y m M 0 d X I 1 N 3 p a M 1 F Y c z B G e T Z 4 V j M 0 V j c r N V V F M W F X U S t N T m F u U 1 c 4 a j N 4 a 0 p K c D F B W W J j M m N 2 e k F w a D F 4 d 2 R 1 R E 9 R U G p E e E M y V m 9 D Y U x Z L z N t R F J M N n J Y Q V g 1 d E R G V E R F c G Z l R n R o d G p U U k N 2 W F g y M m 4 w K 3 N 1 Q V h q M 0 E w V y t s Z F B y U m R M S m Z T W W V x U z N 2 Y m l r b W Z h b l N p T l R 3 d n p 2 V 2 J Y T 2 k x a U F I M j R z c m E x b k c r R G 1 X b U V x Z 1 l X b E d K c l p q K 2 F C N 3 B i R W 9 s K 1 h F b 0 1 Y R H p O c H V 6 W G w w V T l X S j I x V W F J N z B m a G 9 v T U 5 D T D Y r a W 9 y R j l V Z E h S U n l J U F R y b 1 p u e j B t V j d o U W 5 K c G h Z V m R S Q z R P c 0 0 5 Y l Z I M E Z L e S 9 H N n U 2 V m Z F T V p o d l p M N W R S b 2 t Z Q 2 0 w Z E g 2 e G 4 r c 1 V u V D d E e E Y 5 R E M 2 O U 4 2 Z m 9 r a l o x S X J T Z i 9 N N j V j Y X J G b l o 1 U F R s Z U 9 I N n d q S T h R V 0 d M a 0 9 0 S W x B a m Y 3 e E J J S m J m S z V G d E h v N D R r K 3 Z P W k J L U j F 6 M k R Q R 2 F j V 0 N P O G E r O T g r W T h Z W k Z U a 2 N s R F Z h b 1 p o Z i 9 R R 0 g 5 U S s v O V F E a 1 k 0 V H g y e W p J L 3 h 5 Q m d X V D J U M m N w V V Z y Y V g v Q k Z Q W V h r a F J N Y 2 x l d T h k Z 3 h l R H J h V U J U N G x D c G 0 z d X V w W F E w Z T Z E b D V u M k 1 M a j g y Y 0 c y N m l W c H B r e T F i b 0 h a N l l 0 V 3 N o W T l K e T V u R m F V W G Z 3 N T l t T 2 Z V N F Z v R U 5 Y U T R h T T V 1 V E p K d 2 d p Q k w 3 L y s 3 Z n Z 3 L 0 d B O W 4 2 a j h B V U V z Q k F o U U R G Q U F B Q U F n Q U o 1 Z V l X V H d N d j h x N 0 F R Q U F S Q V F B Q U F 3 Q U N R Q U F B Q U F B Q U F B Q U F M Y U J B Q U F B Q U d S d l k z V n R a V z U w T G 5 o d G J G V l V C U U F I a X B O c V o x Q k x B U U l V Q X h R Q U F B Q U l B Q 2 V Y b U Z s d U d Y M 0 R Z d z h B Q V B 1 V 0 F B Q V B B Q W t B Q U F B Q U F B Q U F B Q U M y Z 2 V V Q k F B Q n d Z V 2 R s Y 3 k 5 d 1 l X Z G x N U z U 0 Y l d 4 V l Z B V U F C N H F U Y W 1 k U V N 3 R U N G Q U 1 V Q U F B Q U N B Q W 5 s N W h a S l B E Y i t E b 0 F B Q U E 2 Q U F B Q U R n Q U p B Q U F B Q U F B Q U F B Q U F 0 b 0 Y x R V F B Q W N t V n N j e T l m Y 2 1 W c 2 N 5 N T R i V 3 h W V k F V Q U I 0 c V R h b W R R U 3 d F Q 0 Z B T V V B Q U F B Q 0 F B b m w 1 a F p K U E R i K 0 R v Q U F B Q T Z B Q U F B R X d B S k F B Q U F B Q U F B Q U F B Q X R v S G J F U U F B Y 2 1 W c 2 N 5 O X d Z V 2 R s T V Y 5 e V p X e H p M b m h 0 Y k Z W V U J R Q U h p c E 5 x W j F C T E F R S V V B e F F B Q U F B S U F D Z V h t R m x F U X R N V m 5 n T U F B Q j B m Q U F B S k F B a 0 F B Q U F B Q U F B Q U F B Q z J n V V l T Q U F C M G F H V n R a U z U 0 Y l d 4 V l Z B V U F C N H F U Y W 1 k U V N 3 R U N G Q U 1 V Q U F B Q U N B Q W 5 s N W h a M z l J Q 0 x Z Y 1 R B Q U F B R l F B Q U R n Q U p B Q U F B Q U F B Q U F B Q U F 0 b 0 V M R m d B Q W R H a D F i V 0 p 1 W V d s c 0 x t c H d a V 2 R W V k F V Q U I 0 c V R h b W R R U 3 d V R 0 F B Q U F B Q V l B Q m d D Z E F R Q U F 2 a W t B Q U F B Q S I s C g k i R m l s Z U 5 h b W U i I D o g I u S 4 m u W K o e a 1 g e e o i + W b v i 0 y M T g x O S 5 l Z G R 4 I g p 9 C g = = " / > < / e x t o b j > < / e x t o b j s > < / s : c u s t o m D a t a > 
</file>

<file path=customXml/item5.xml>��< ? x m l   v e r s i o n = " 1 . 0 "   s t a n d a l o n e = " y e s " ? > < s : c u s t o m D a t a   x m l n s = " h t t p : / / w w w . w p s . c n / o f f i c e D o c u m e n t / 2 0 1 3 / w p s C u s t o m D a t a "   x m l n s : s = " h t t p : / / w w w . w p s . c n / o f f i c e D o c u m e n t / 2 0 1 3 / w p s C u s t o m D a t a " > < e x t o b j s > < e x t o b j   n a m e = " F 3 6 0 B E 8 B - 6 6 8 6 - 4 F 3 D - A E A F - 5 0 1 F E 7 3 E 4 0 5 8 - 2 " > < e x t o b j d a t a   t y p e = " F 3 6 0 B E 8 B - 6 6 8 6 - 4 F 3 D - A E A F - 5 0 1 F E 7 3 E 4 0 5 8 "   d a t a = " e w o J I k Z p b G V D b 2 5 0 Z W 5 0 I i A 6 I C J V R X N E Q k J R Q U F B Q U l B T S t T b U Z u N j A v Y X J t d 0 V B Q U p z R E F B Q U 1 B Q U F B W k c 5 a m R X M W x i b l F 1 Z U c x c 2 h a U E 5 i c U 1 3 R k l Y M 0 k v V W R M T y t k M m d a S 0 d v V 3 B F a 2 p h U 3 V t U H l y U m R J N 2 d R S z J C W H h u U 2 F 0 e C t i c V p L V 0 p E T X N M S E c r N D N Q d G E z d D Y 5 Z E h V N k I x M E s 1 U 0 1 N Q n R S a k V E b X F o Q 3 l p b k J u U 2 p M R 1 Z 6 L 1 B m a 3 d U b F h j T l N J T m V k b D Q r b 3 F N T G p C N 1 N D T D h L a V p H M V h I Z W l p U E J s R 0 l h T X o r Y 2 s 4 Z m 1 D K 0 p S N V p E e j J Z c 0 t X R n o 0 T j J I S k d B N H B 0 S 0 x L Z k M 0 N l Z M R V g x S 2 Z S a X F 1 c k 8 y Q 3 J v S m N J Q l p m a D h B T y t 5 Z H V N W S 9 V N m U z N H J N d 0 d O V 3 d Y M 1 d n R E 1 z W j Z 0 M E 1 a a S t W c i t 2 d F N q K 2 d a K z Z H c l R q d j U 2 Z W o 4 M j J 1 N F J h U 0 R o d G N X d V l h O G c y e H k w U H V w c D F S c T J 5 c m V y T W N V d l Q v T i t 4 V X Z r b S 9 0 d W x R M 3 h i U 2 F V a G d U S 1 d K a l h i K 3 N S c W Q 3 Y W x r d V p F V H h Z M T V F Y U x Q S 3 R q c m R w M m w 3 W n Y v L 1 I 4 Z U k 3 V D F O a U x K T 3 A y W j V u b F J y e j N w M 0 1 y Q y 9 n W U J E a T l k U n J m Y T h t Y k d D a H B y Z 0 h r c X l q T T J o R 1 B o Z 2 Z 3 Q m t T M T d u Z k N M d m 5 Y Q W 5 W b V N x V W J S d 3 B v T j N z U z I 0 T X l V Q 1 I y N k 1 0 U l R n a 0 5 D U T h S Q 3 l h K 0 4 v R 0 N n V m Y x b D J Q Z G l h M 1 l r e n Y 3 Y U V y e E x j W W 5 q Q l B 1 S X p h Z W N E N 3 g y S U Y 1 a 0 5 O M 3 N Y O W 0 5 d W N Q V U V z R E J C U U F B Q U F J Q U 0 r U 2 1 G b U w v Z F l R K 2 h J Q U F L S E l B Q U F Q Q U F B Q W N H R m 5 a W E 1 2 Y 0 d G b l p U R X V l R z F z N 1 Y x Y m J 5 U E p k W D R Q a 1 A 5 Q T B F Q X d z e X V S Z l N j W l N Y R W 9 V Z F R J S G x K Y 2 t k S k l l U W x h W W t 0 c W k r e W 1 t O D N 4 e U U 5 c i t N M U d n Q U E y c 0 M 5 Z U p B R V M y R z k 1 M l N R S T R p R C 9 4 Z k R l L 2 t Y c T F 0 V z N x d X B 1 V X R S b D F G b 3 N o b D N u V k 5 X c D I 2 b n Z u R l B k d G Y z R E Q 5 T k o 1 Y j N s e l c z W D J h b k t O Y W x h c 1 p 4 T G Q y d z c x e n Z W a z F G M 3 M x b j k 0 Z C 8 4 N V Y 5 c 0 Q 4 e H J x M 0 x Z Q V N 3 U 1 l C b m R 6 Y X l k S 2 t 5 c l Z 2 c m 0 x R H J C R D V z e W Z n e W Y v c z U x c H l C U H R Y T G k y U D V P Z F R x d F Z n Y W V O V E J u b H J k V E J R e W c 2 Q X I 0 U T h V U F B I Y z J K d 2 t v O F o w O T l t O H F w e U M v T E 9 2 V m V w V D B 4 c k t 2 Y j N 4 S W F 6 Y W F j U k t z a W V a V V d u c E 5 r d E 1 N W V g 1 R l Z X c X F w T V Z a b 0 R p N 2 5 t W G V D a 1 N n U E F K W k J x N 2 5 l N m F O a U 4 z M j I r R i t u T n h l K 0 8 3 U S 9 y a 0 Z 5 Y V B q a z M x T 0 J X K 3 R L M V N D e E t H U D N K b U l m Q n l J S j N N W W R s M 2 Z k N m N N a n V H b D U w N G 1 a N m p 3 b W k 2 M V d O U n p U R F V r W G R I V U 9 N T 0 J a N D k z c l d 2 Y k 9 X T 0 l S N G 5 u R E 9 L U m Q 5 M n h Q Z X Z T Q j d N e U x 0 Z D J Q V G x W d H Q r Y W Q r N 0 N q M m I v M F d J N j Y 3 b G p p O U V r U 0 J y N m R 4 T 0 x V U 3 V p a 2 V F d z R x V C t Z b n J 4 M W 5 w d l R S a l p w d E 9 l K 1 J Q W F E 1 T X B U Y k l k V E p M V F R U e T F 2 S T Q 5 e D B O a n B L a H Y z Q X h x Z X o 1 S G t 5 N n h N b W J E U 3 h N M 1 Q 1 Z V N K T E Q y T G t H W n B G Z W x X b 2 9 C M U V o N 1 R v c D B l c X l Q W W Y x Z D I 1 c U 1 J Z m Z F d k t z T W I 5 e W Z E V z V j M 3 c x b W V h V 1 A 1 a l Y 5 U k 1 T Q k 8 0 Z U Z W d E N h Q W 8 w Q 2 5 W W E J h d 2 Q w d D B T W T N 0 c U 9 G V E N P c k E 4 K z Z D U G Z C Z z B L a W t w M E F 4 S U Q x V T l X R U 5 a U m d S c j Y r d m U v K 2 Z v Z i 8 0 S H F L U G h Q d G R L Z G 1 O Z T R m T n V m V 0 l 5 Q 1 V l R 2 4 1 b V N C d W d I b 3 J w M 3 F j S F F j N n l y R T B u V W R 2 O U k x c C 9 i a 2 J x Z m F z O E Z 5 b U x 0 Z 3 B a N m J v R l h W Q 3 U 0 Q U 1 P e V Z Q W G Z p Q W 5 Y M 0 F 3 M z l 4 Y n U 4 S G p R a V Y 4 T V U y c k I v L 2 V x N 2 Y v a 3 R i U m h x e W J O d W 1 S R z A 3 U H R m L 3 V I N 0 w v N U F X O W F 4 W n F i b l R 5 M 0 h m N G J O S T d N Z n R x O F J 0 R z k v Y X R v V D J q e n k 5 S n h i M X F S e j h y L y s 3 Y y 8 v K z d 0 d m Y v c 2 Y z L z M 3 b D d T Q j c 4 Q 3 F k c D c 2 M U F 3 V G l F W k x L c m 8 1 M V l S Z G V 6 T H B 1 d D d V O U F r S U d y b 1 R l e H h U U z Z o b T J J Z 2 Z Y S k c v a U N J T j h 3 Z E p 1 d 2 R k e j U y T 2 J x e H B V d X N P U E 5 2 e G g 1 Y S 9 t R l c 2 T n R p a W h 6 Z V c 1 Z E 8 r S j l C S 0 N q V 3 F J a 2 M w c X R K c V J G R V h 4 Q k E 5 M H d Q N 0 x l N G V C Q X F p Q 1 F C R V J C O H h K b 2 l r V U t u Q V Z n R G d Z c l R C S 0 l W T W d s M 3 o 4 d m J h Y 3 h m T 2 1 L c m l R K 2 U 5 U G J j d n d s R 3 Z 2 S F V 2 Y j R Q R m p 4 b 1 p Q T F R C a n Y 4 K z V B c 0 x D e G l H a m p s a l l h V 2 9 D T 2 c z Q k o 5 R V k v T H F E L 1 l t b G d E N E t W b y 8 0 V 1 l J Z 0 h i S H N F d T I 4 V k R D e X F W Z 2 F R e X R 5 V l h I d W d K N 2 0 v e j N h b X l 5 S U d Z N l l 4 S U F D a E g z c j Y 0 Q U V H T G d E a 1 N G Z X l T U H R 1 Y z Z E c 2 l L a T l i M W l N Q 0 l I R H o x Z X F I R U t 1 a T J Z O U 4 y T H V B a X A r T H Z M d V p B O V B s Y 0 l M b l d F S X F 1 e W d M W m 1 3 e m E 4 Q W J Z Q 0 l t Y z I z V W l h d k N N b W N n N m h M L 0 p u R 3 U y Z E R E S W N G R G d C S X l W N 1 p u T y 9 B c X N 2 N l J h a V F Q O V N o Z W J N R F d V b k Z a Q 2 N j a F B 1 W E Z 5 b X I z d F h M T U F K N k l k R E F n K z F 2 V k d E Z G Q 4 Y 0 5 J K z d y e E N W W D h D Y 1 B k c m R p Y U V t e l c x R m N t Q z Y r Z m t B W k 0 r V W R V e G d 2 W F Z T a S t K a 2 l Q O F l T M F J i b 1 d o b G l m M m p B S H p L W T J G O H V 1 c z B R Q m F 6 L 1 V 4 O G 1 k S W R C d W I w M m s 5 V U d m b T N 1 N 1 o 4 O H R r Y V V j W F B 3 R 0 1 j U E l 3 N E R r Z X R y R T U 4 e T J N M 2 c x T l M w e l R l c U p R U E J 2 S j N 2 R F p 3 c j Y 4 N 1 p u e l c 5 a m 9 W S D h r O T V B R H p 4 e m J D T 0 l F d j N E N k 1 Y Z 3 d J V H h 3 T H h m e k 1 3 V G 8 4 Z T l 6 O U R 0 U k x o Y k N C O G J n M G R Y V k h P N F V U Q m J F R n R 1 a l R Q R G Z C Z H l a b 1 I 0 M H d M W n h i R j B C a W 5 W b F h W M n B x V z d C a l l m M V p O W V B O N m M 4 R W 9 6 T j h j W D R N b j l O a k c y V W t x Q U J 3 Y V J R N m p 1 T G J S R E h t U F p N W k Z N R D J K S m V 6 N V J w W V B w Z 2 Z q a G t v M k 9 5 S V J P M z d Y b n V 6 N E l k Q V V N V W p j M i s 3 N H p 6 T T Z P b W d v N G d z N m d Q Z 1 Z a c U V 0 Z T V I Y k t O M V R P L 3 M 4 Q 0 V I Z 0 5 S b 0 Q z S V h O Z D F U Z 0 Z n e k 1 L b E V M U D V M W G R x K 1 o 1 d H p a T k Z F Y 2 9 k U z R 5 K 2 l 4 c k o x Q z J F Q W J a U n d M Q T N j Z W Z X V 0 R E a X d G d 0 Z z R l p Z Q m R 6 N E J T W D A z U G Z X e U 9 W T m R v N W 1 w S F N H Z H F T M E 9 y Z G 9 O Q U V 5 S 3 N Y Y j J U R U N Z a 3 c 5 b j A 4 R 2 J r M X J r Q U Z 0 c V p R N 3 Z k Z m N n M F J a U S 9 F R V J D Z z B F d H Q x e G d L a W l l R j Z J e X V U a F o 4 T 0 F N N m R F Z n l r Y V F y R l Q w c k V 5 U U J B N H E 3 c E J h a V F Q a G N E V 0 h w V H F q V 2 J h W l V X Q V Z W Y X E 2 W X p 0 d U 0 4 S 0 1 w U W p K c X V O O W t j c U d Q M W x s e H J N S X F Q N E N P b E p k V l F I K 1 J H U 0 l v R 3 k z d 3 d q S F J x Z X J i c C t D a z F T d E l E c T Z O a i t n R W t a b 0 l G Y W 0 1 c n V 0 N X E x U W l T O W R 4 W m J T R F h F S k d o O U V r Z D R x c j N 3 N n F W c k t v T n c w Q V Y 5 O X B u c j N E b E N x N T h J e V l L Q T l M b W s 2 V 3 o 4 T E F r c W x p U 1 p x M W h 0 R 1 F z Q z V x d D l W Z W d v Q n B x e W l i O G h m c H p h V E c 2 V X g r T G 9 Z b k Z 1 Q U 4 v b T c z Z T V u Z 2 N H U T Z O R E F m W E x a S l B o c U Y x M 1 o 2 N k N 5 S 0 l M a G F F T V l Q e j F Y S X l H O V B S T j h S M X l L a U 5 3 L z F S L z Z T M 3 U z L z g 2 c T k r d W 5 E O U x W V 1 d H O D M 5 Z G d z L 2 J h Q y t 0 N j c 3 a S t t R z l Q c F R 3 T n d s Z k l T Q W 1 w V G l Y W H F n Y 1 B i Q W J T Y 1 V Y N l V U V j k 3 b 3 R F Z j d l N z N P S 3 p w V G t D e W R 4 Z E Q z T m l y a F J K S m Z M e T N Z b 2 Z N K 2 N M b m x r T 3 J 0 M G R H U F R 3 W m t S Y W 1 4 R m F Y V 0 1 E W m J R W k s 1 V H h a V l N 5 e E x 2 N G V F T 2 V 4 M z l z O V E x N E J H Y k 9 D e D Z w O T N 0 L 3 F m Y m Z W N 1 c v M T N X L z B P V G 5 5 O T Z o U k h I V T Z V S H R 0 R W 9 y S j E r T E o x e n J j N m 4 y M T F l b H V k Z D F 1 Z C t 4 T H R q V D I y a m 9 s b 0 d R c F p R b l h 0 S G g y O X p W V V p U W X Y 1 N W Z Z R 3 J z M 1 l K S E J 5 R U t q M V p l c W 9 3 M E N B M 1 d r Q 3 p N T E R L O X Q x W E Z O R y 9 R c D E x R 1 h X S D B D S E x D e T V v a 1 J x c 0 Y z Y 3 Q w U U k x N G h 3 W l U 0 Q n R X Q W p X V z N J b G h F b l N J c E 5 0 R F p 5 d U t R b U d r Z 2 1 J c m R s R V F 4 c F I r S z h j R U Y y a n F B Z W x T V k p T a X N v b E t G b k 9 R d k l Q c l Q 4 U 2 9 o S 0 9 Z c 1 R k K 0 N O Z F h t T F R V Q k 9 q M 1 R z d V h r e E V i S l F S e k p 2 Z G 9 H R 0 N Q c E F F Z U d o W k I v M G o w Y W 5 r V j B P c V k 1 Q U R R b j d C S E p X a m h j V H k 4 U E t y W H Y 2 a W h a Q W x C d X l k U k V M M l R U e F A y S E 9 M S D M z Y U Y y S 2 5 o T l R M W W R 6 V D B r Y z N V a T U 3 d U M y Q 0 F Q T m F j Y 0 V w T V Q x S T Q z Q k R t U m 9 K R j F Z R T l C S n Z 1 b j V G W V I 1 V 2 E w a 3 p y N E V 1 Q k 4 x Y m d x W k w 5 Z D d V S H B 1 a T V S M G l 4 V G F v b j F u d k t i M l F M a S 9 o d F p R Y l U w a n l R T 1 Z 0 d W J R O F M z d n Z U b k p h T T I 1 W l h w Y m 5 5 M 0 F X R n J l V n M 5 M S 9 K d X R k N V o x d T l V e D c z S T J E M l V T O D Y 3 V 1 R D M 2 R U S T A y R X c 1 W U J U Y 2 5 4 N 2 h 0 a F l P M z F h d V A 2 e W h 0 W E 8 v a E g 3 M W V y e k x l d 0 Q 4 S n N Y T H o x O U 5 w c G Q y c k Q z c V V M N W 9 X L 1 F s L z U r e X p 2 S E 9 v Y U 1 m a G h O U 3 l Y c 0 Z Q b j R y M V V 0 Y W 9 O M X Z U R 3 J J S m h p Y 0 1 r S 0 h S Z 3 Q 1 V U M r a 2 k 0 b C 9 Y c n B y e X h a a l J q d E s 1 W F V r N X Q 3 b G R u K z U r M 0 s y S j d 1 Y z c w M k F s c V N G N F F r N X p Y c E J U M D F U c X B F d l B Y W j R m R G h G V H Z y Z 1 F C S E x p U F F u Z l h N a l B H V D J C c n c 3 U k Q w U 3 V O b z R N Q j N 4 b k c y O E 9 G W F h w U l h M b G R 1 d W h Q Q U x Y S H F W e m p S S 3 V 6 e F R D b E J S N 1 h 2 V 0 Y 2 O D J 0 d 2 h E N 1 B h b 3 g z R F N 1 S 3 N N O U x W S m 5 s Q 0 5 M c F Z I R 0 x M V k d H Y k 5 W R z J J d H B 0 N V F s a U l x T H V 5 Q 2 5 H b 0 9 a V m h P M W F H c 1 B I V V h J W E t I S 2 t Q d E l a N E 0 x W W V y R V J U R V U 0 R 0 l 4 b z B k U n F t c y t D R 2 l a O F V R Q 1 p N N G p v a V l z b U t K c E N S e F B E R m d F c 1 l V R V p N d 3 J v Z z R N c U p K a U V j U V V V S j B m b 3 d S a 1 l Y a H J G Q 0 l 2 T T Z R L 0 d L S j Q y a H J G U 3 Z U T 1 h M U F V 1 W V p 3 Y W N v M D F M R H g 0 e F h 4 Z 2 d K e k I 2 T F c 2 S V V Q a X p T V m 9 a R m N M T F F R M V h 3 b E Z w d E p P T 2 p Z Q n p u U 3 d p U F p C c E d N e j N M O G N t U n N F O E N O O H l o T T d Z K z d P e E l H d 0 N O Z 1 A 5 b H h r R X R W R 0 J 1 L 0 N T a H l s R F p L T H h B c W c z R F Z a O U V V b U F r V E F 5 d D h B e E x p c C t K c m d v R E t 3 R k 1 1 b j h Z e F l t V 1 J t b E I 4 R U F j T U N V N U d F S F R J U G l U N 1 A 2 T l N B S U t t b X p R V 2 N B W m V V N G 9 n U 0 V z a l h N d 1 B Z c H h X U l Z K M F R a b G V W U E N z Y U Z S O S t p N E I w U S t p d 3 J j b m Z v N F V J W E R u R U p i U E w r V U J 3 d D d M Q W k v e H N V T U F u L z N W V G 5 x Y U V I V U 5 W N D d Y a 3 Z E T i s z Q l B v N E p 2 Z D Z V d C 8 0 M k 9 x U k I r T F N J V 0 1 6 W U R D S X d I S m N v S F R w a T Z m b F h L Z W J H c G Z v R E h V Z U 9 6 a T d r N E d V R j l G a n U w Z E t H N E R H V 0 5 z U k h i R V B B c l p 5 N U M 2 Q 1 Q 2 T E U z e D B i Z z E v N E g z M 0 x H V 0 J S Z D V p c 1 F F Y W l n V E V s d 0 F a V H Y 2 T j F o W i 9 R b U F C a n M v W U R t a j d 5 e D J x Q U Z 2 T m s v U E h n e k N r c l l 5 Q U Z W Y U h r W k N J U H l I U l R h N D J Q W k F o Y 0 s z a U p 4 Q X o 1 T m 4 3 e U s 1 V X V B Q 3 R q T 2 F L U G c y Z l k 4 Q l d S Q V U 4 U T U r d U R q V j V y U y t 5 T k d m a 2 p s K z U 1 N E s w U k Z j Y k Z I V 0 J s b 3 h l N 0 V 2 Y n l 0 b k x Z b j l y V 3 p V O T J 6 W U Z B Q 3 Y r V 0 l w e X R X d 3 J L a H d p a 3 l N a S 9 n e V d j d 1 g 3 a G 5 x R k h C e T Y 5 b G 5 Q M 0 c 5 T X h M Z U 1 y O T h B e H Z O Z 1 Z l c m V K c m J W b y s y S 0 h N Y T g r Y z N R V G x E M m R R U 1 p B W G w w a F g 4 S F V i S 2 d P L 2 h U U k g 3 e k N o Q 0 1 n e G Z z V k p R M j h 0 b 1 g v e D Y w c V p K Y 0 c r R n R B U n o y e F d H V 0 J S O T g 0 R V I r a G p l Z n h a d 0 J 4 T 3 B P M j Z 6 e m 9 o S D h 0 W G 4 0 b F l 3 T F R p e T R 1 S m F F b 3 h k U 1 F q S z A 3 a 2 5 i M W U y Y k 1 p O U l j V T h x e U l u U 1 l Q N j F r c H B 2 W W V 4 d E d 5 a E V 6 W U x s M 0 5 k Y k J H c T c y N W V p e G p C Y U 8 5 V W R N V W h 0 b T d Q c X R k V V p 1 M V p 0 T W 9 i W G R D Z X d U Y j N T Q X c 2 b m x Z N 3 N x b U p K Z V d P N 2 Q y d W J U Y 1 M 4 d T l 0 T n h M e T c y M D N F T y t W U z E z V 2 F H d z Z C b l k 3 b l N I T E c z M z B u W m Z 4 W G F I R T Z t M D N h T k 1 w Z T J P N k k 5 b X V 4 U H o 5 T 2 t h N z Q 4 Y W N Y O X c 0 M T J Y c F Z w R E x X M T N R b n N N M j E x L 0 5 s R j N I Z X d t c G U w d T d L V F N k a T l 0 O T l K M k w y M z M w b l l Q K 1 Y 2 U T d S N 2 R J V X Z i d m J U Z G w 3 Y m R 5 V V F x Y m Z j b 1 U y b T d J M 3 B w d S 9 P T 3 k r d k c 0 e C t Y U j M y c T N j d j d o U F J s a j l D V 1 p u L 0 R s V 1 l y N 2 U v a T l q Z j V Z b G Z F R U 1 J Z i 9 I b 0 0 y N 3 E x V n R 0 Y W J F Z W 1 C c U 0 w O F h p T X B Z b F h t b m l s a V J m a G V 6 R U h x N k 5 x d W p U d 1 N n T n Z S U U 9 2 V l J w N F V h Y l N 3 R V A w b D M 2 d 0 d u M i t P W G 1 E S H F J T X J R b l k w O U 9 Y Z X N X e k V u a H d 5 c n l u c n A 0 c V h m Q W h h Y n A 2 a U V I U j B u W E d 4 N l N Q Z 1 V 3 b T N D a 0 R Y Q k F t U k d 2 T z h U b H B S Y T l K Q n V O N 3 p 1 R y t y c m R x a H F x b D l Y W E 9 l e m 1 h e l p x d U 1 q N k 9 T S G Z p a G 1 I V W 1 u S W p 6 U k g 5 L 2 9 5 a G 9 G S U t m R k s 2 Q l F 0 V k g r N m o w a 2 1 E a G 1 m T X d L K z V w M n B h N 2 x O W j V I c W s y T D d L N k p Y e W k x a T B x Y 3 Q 4 R W F 0 b H d Q L 2 l 2 Y 3 d H Z T g v a m k x a k 1 6 V G F Q c G N I K z l H W W 1 4 R X p w b W x 4 M 0 d h V D F U N j V k S W 9 m N U V I b V B K S m R X a W V V c m 9 G d G 9 Q c F l l S z J S Q U 1 Q V m F w S V R 3 N G l K K 0 V W R 3 J J c 0 9 W S T N S Y k Z q Q V l X Z z I x W W V T e U d H T H J U W l h n Z n d J O F Z 0 Q T B V T F R R T k 1 n c W U w V 3 o 0 S D V N Z 2 l 4 e m 9 L Z 3 B F R E V E L 3 Z U N T c 3 N z d 4 Y S s r K 2 V V L y 8 v b i 9 2 d n p U N T E 5 K y s 4 Z X Z 2 d n Z x d j c v N T R q K y 8 v K 0 t y R E x 0 Q V l C T n c 3 U U c r T F p E S 2 t y W U J W c j d 1 a G 5 0 W l R Z R D V P U X d 2 K 0 x x Y l F o c D Z m V G Z l R k J j a j d 4 N n g 1 b H R u b m 9 n W U Q z M z V U Y 3 B t W W Q x L 2 M y O G 1 p O E s 0 b m l Z U 0 V w T V p k K 1 B r c 2 x S V W 8 4 V 2 0 0 a E N Y a 2 Y 2 d V p u U m 5 s N 1 V D e G 9 u Z W V L W j J D Z n V T d E p k c l J U e j l T K 0 9 X U l B 2 c 2 t G d C t y S z g w a T h K O F d k Y l d B U E V 6 b D J V c 1 M 3 N 0 Z T Y k 1 r b H Y v U 2 1 G N X Z Q Q W M 0 c n p T b D R t Q m V R b j l M Z 1 B t M m g r N 3 V K T j U 5 R 0 p 6 M T c r Q W R 4 S E l J N X J Q S 3 p n b m 1 L N G Z P d U d 0 N 2 M z V G p K M 3 p B N E I z L 0 p 2 Z 2 R a V F l 2 c l Y w T G R L U V Z Q c m V 2 Z k h 6 M D Q 5 b G F C R i 8 v O G Z P d m Y v O X J i Q W g 4 Z E N a Q W V l T m x u S l F E V y t a V j N P d E Q v N F V r e U x O c n J C b H R Q d 0 V S S G g z d 2 E r c 0 U v S E t U Z F o 5 b E J E a 2 9 5 M E w r c H N y Q T Z X R m d R a E V I S l Z v M X B j Z z E 0 S V p T Z 3 Y 0 M F V 3 b j Z Q e D d R a n h a c V V k a X Z y Q V A y N T F p Y X N V e j V G a W p O a 2 x J Q 1 M w T i 9 R e W 1 o Z n d u O U h 3 Z j Z Z O U Q v N 2 Y v O D V w c 3 Y v N m 1 F L 2 9 U a E J V U C 8 v T 3 A 3 a l p m Z E Y 1 T W h 6 K z Z 4 Y n Z q L y t D S T h O U H l I N V F i S T M y Q W d m M H p I R 0 F Q O W p 0 Y T A 1 e n J z a T N V U m d z T 2 U r Q W J E M T Q 3 S T J G M m 1 N R E F T Q U h U O H Z J Q k l I R z N 4 O G R t d X M 2 V E p k V 3 d L b n g w K 0 g 3 e U N G V z l p M l R k Z 1 B m a j N P Z U 9 0 O W h E M E 1 P U 2 4 4 S 2 F G W D U 1 S H R z Q W 5 j b F A 2 d E Q x c T k 1 V l h r Y U k z S W x V e X F n a 0 R H c 0 Z u T m p E c n B 6 R G J h e W E y a U R n L 0 5 T T 1 M 1 e H p t T 2 V m a 2 l S M X J L R 0 F I U 1 E 5 b k J v S F I 5 V D E z a 3 I 3 R E d h Y 0 h N U G l E U D N E b n d q d D J z V z R x Z 1 B P M m N 6 V V Z j W G J 1 b k V q e G d j Z z F J b F h 0 a k p z c n F J S 1 Y 2 N X l k N j J 6 W H V q S G Y y K z R D Z 1 R R R n d j Z k Q v b 2 p U a E N M T W U 2 W n p R Q y t D W U h L M E Z 6 N 2 R H W E 5 j Z V N 2 V G I w Z 2 N E d m Q 3 Z z l F N W Z T R m h Z M 1 I 4 c 2 8 4 L 0 p z S D Z k Z 1 R w a X p 4 a k x y e F R P T i 9 N e G o x V m V M Q V Z n e l Z 1 e W x L a n J Y e k V v N j N j N D J p c m d r K z Z r S U 1 I V 0 F 5 M H R E Z X h B T 3 I 5 T D N T Z H V k T F Z w Y 1 p l L 1 l q S F h p M C s 5 a l F 0 O D R y c j l 0 a W N R Z H Z 6 T k d s O H B h K z M 1 d m p P R E 4 x U U g 4 U j d 4 c m 5 R O H l H O F o 1 e X E y Z D R 6 Z 1 p 4 T E h i d 2 x o L 1 Z p Q j I v a H J k c 0 F y c U V M c S 9 F N 2 1 q d y 9 3 R W Q 5 R 0 h m V m 8 3 a E s 5 S l h 6 M U J 0 L y 9 G Z j B v c S 8 3 Y V l r e T R p L z l p U X F o V 0 h l V G d O M U 5 s S k l u b k I r c E 0 0 M l V C R l V l U k 5 B b n Z 3 U U d h c W N s U k l Q O U t 6 a j g 1 T 2 Z n O E h z O G I 1 L z A w b n g 4 Q m J 4 a 2 R C Q U p h Q T E w Z y 9 K d 3 V r R z V E O T B n T E d S N T N V Q W d O W E 5 w S 3 l z c k I y V V o 1 Y U N z b 2 h 5 V V V q b V V 5 b U Z K N W F C U z V h Q S t u S E p R N z B N N U N B d F p Y a m 5 v Q X V T Z 3 J x d 2 M x R 1 d V U T V a b E d j b W J W Z z V x c V J 4 S z V m Q 2 s z N j d K a k s v e H c y Y 2 Z h W H h O V j l Z V l h i d m 5 t R T V q R F R F Z D V s R 3 J N S 1 p q c 0 Y 3 Y k N H S T Z 6 T H h C V E 1 k b 3 h J b k x 4 M 1 F h e n l D b U E 3 d W l h R X p I M E J U e W V i Y U N V W j B n R m x 2 R 2 R j S W N a V n d u e W Z F O D R 6 c l p j e H Y z V m Z I S V R w T X N 0 a k s y O D d S a U 8 4 Y U R 4 S G F Z Y 2 I w e X R s U E d k c U x V T X J a V H h u Y k s y Q T d P V U 1 a M l N n O U 5 x c 1 F Y N T Z H a G c x a k d k a U l a R H V L b W F C b m R L Z F V E S 3 Z H R n E 0 Y 3 l 1 b 0 1 6 a E 5 F Z F F l a T N q T z Z V e X V I a l Z n N W x k Q 2 V r U G 1 K M H A v R j B v a n Z i O V l G N U R Y L z h Q M U J M Q X d R V U F B Q U F D Q U R Q a 3 B o W l I 1 d V Z M V H B t Q U F B O D V B Y 0 F E d 0 F B Q U h C a F o y V n p M M 0 J o W j J V e U x u a H R i T z I 5 U z Q 4 Y 3 l a W W 1 0 a G V n L 3 h D b 0 F i c n I 5 b V U 2 N 2 Y y N F p H b V V 5 U 1 N y c X J 1 U 2 x a Z G t Q Y W l O R U 1 3 T U Z x T X J N e U 0 3 T X B K M X F h M 1 d B Z 1 J v Q U c y a 2 h R Q U p H c T I w a 2 F D V l Z 2 b 3 J h b W p t W D h q T T N O M 0 1 J O E k 5 M 0 N 3 O D N u S H F 6 c U N a N 2 1 a a F R 6 Y z c 1 L 3 Z P N C 9 t L y 9 k d n R U Z S 9 6 W V B 3 d 0 h O M T k 4 e F h P M E Z l O X d k M 1 Y 2 S H A 0 O T l z M 1 g v M z A 3 d F d K K 3 V y Z i 9 t Z i 8 2 W C 9 5 L 0 x M L z I 2 R D M v Y m t w b 3 V S W H Z Y Z G Y 3 Z 2 Z m Z k d X Z m Z k V j c z Y j h k L 0 p U L 2 N V T H l Q O E 5 m L z h W b 2 R H d n F m T l g 3 N l c 0 N C t l Y X I y O X V 2 Z X B m a n d X W C 9 m a k Q r N X F z V C 9 K W D U 2 W j c 1 e i 8 z O D V Y a D A v M U E 4 Y 0 E 5 L 0 d W N V B Q d l Y r T n Z X U n h o b G x Y e j J 0 d n Y x d U 1 Q e n Q w O F M r M W 9 o b G h K U H A x N 1 p C L 3 d O R X F V e n k r U U x o T n d q V j V q Z W 1 T O W h P b l k w S C 9 k O F h k O F F Y Y S t u U j V X Z z h H Z m V I c n N D c j B 4 L 2 V 2 c H g r Z m Z v N E d i M G Q v b G N E K y 9 y Z G 0 1 O W V O a l R 5 d y t D a i t 3 W F U 4 U D d k N k g 3 U j Z 6 Z G x G M 0 Z E Z 2 J Q U l p E S z Z y U 2 5 4 O W 1 v O H V y b j U x Z j E 0 e H V 2 Z X Z h O T k 5 K z E 0 Z U g w M i t H M T Q 5 M n R O d i 9 6 T D l 6 V X Z m e H o v Z G o 0 Y 0 Q 2 N G 1 a b T l P Z C t q N T A 5 a 0 4 4 L 3 l I L 3 B m U j Q 2 U m E v U j h m Y i s 4 d l J 0 Z U R t c k h Z V j I 4 b l g y N E d O Y T I 2 Z D h V N m l P b F h y e D l 2 U C 9 3 d y t E e T R x Y W w y Z T N 2 U i 8 r Z l I y T z J s K 1 Z m R H U v d 1 Z u a C 9 p e j R Q e C t m Q W h Y e E 1 4 O S 9 h N 1 V j d m I w N G N I K z F M T m Z C e j N i N i 8 2 K 2 Z B N G 1 u M W x 2 c 0 F y O D V 2 R n J L S n N y b 0 J w M G M 4 Y 3 F r e j Y x Q n p i O W w 4 T k J 6 Z l h 0 d l J O L z B 2 d j d h Z l J I N W V m U n B O U n V i M T d y O T J H O W 4 r N m w 1 Z W p C L 3 V q U G Z k T m 1 V R 1 p 5 Z X J s S D Q 2 W m J s U V U r b U Y 0 T n l n T H Z o d j h i V 0 x t Y U R J M E F 5 c C 9 h b V l h W E R k Y y s 4 V 2 5 r N T l V N V d I M H I v L 3 J m L 2 V 2 L y s x L z Q w O H E r M y s r N n I y N j Z m K 1 c v L z V 3 Y 2 p P b y t X S D M 0 e i 8 z Y n g 3 Z E 5 K Z 1 Q 3 S n V 2 M 3 I 1 N 0 1 6 V l Z y c 2 l y M G Q y a z k 2 c C 9 P N 3 o 1 O H M x W E Y w U H p K V H l N e k N m N n Z t O U c 5 V l V 2 b n d D e j d M M F h v N X V S T 2 Z U K 0 R Y U C 9 U V S 8 1 M D N J U V V R U H p w K 3 k v L 3 M v L 3 g z L z R u L z Z k S D V n Y n l W N l B U S l F q K z Q v L z l i L y 9 q L y 8 5 d i 9 j a k 9 4 L 2 M 5 O G V U M j h I Z F p B K 0 h W K 3 g r T 3 o 1 W m p 1 L 2 x i W D k 0 N D R k W C 9 M W F B J M U 4 r V C 8 1 Z i 8 4 d i 8 r M y 8 v R C 8 v Z n Y v c y 8 v O F A v L 2 o v N k F m N W l 2 d X E 3 W G Q r Y T R V R n h v c z B l Z E E v K 0 p I d z F 2 T G w 1 T l J y Z j l p Z U Z L U F I y Z E R P O G 5 q c V d Y T X Q y R V A v b V k v R m Y 1 U 0 F O O W N 0 S F o 5 K y t H b z l 1 M z M w Y T N N N m V 1 c G Z q N G Q z a z d X R H l l T j k 3 T l R S M z g 5 d F B n O E h F e j M w a F l L R n d v a E p j T 1 Z H S m x s W F p 5 d 2 9 Q R i 8 y e H V X L 3 o 2 W E h T U V B X Q m t S N n F m K 2 J D U U 9 X S j c 1 V z V D b 3 p R V 0 I y d 2 U x S n N n c l A r M W U r L 2 p V Z V B k O W Y r S 1 A 3 K z d 2 U H d Z Z m d o c k h y d m g 5 S F Y 3 K 1 h I N 3 d a W i 9 u R n F i d n p Q b 1 Z 6 N H N i T E E y N 3 Y r Z l o y U V Z P M k M r L 2 N K O W l k b V U v d m w z V l R Y Z 2 Z 5 d m F 2 d E Y 2 W m 9 P d U 5 z e F R N b n p m Q 2 5 k N E J G Q 3 J Q d z g z Z z V 1 U H A 0 U F B w c j d E Z i t Y Z E d y R H V B c C s x O H p j e W U 3 b H k 0 O G Z q V E R V O U 5 i Z W s w M 3 Z Y b 3 p 1 N 2 t 6 V j J a O S s v d F M 5 T G Y r N n V B a W R w b W J t M 3 Z T S G R 4 L 3 N k N D d L M 3 A 4 O V B w a W V Q e n d z N k R p V E M z d E 8 4 W U t 1 c T V w M 2 J 6 O F p a V 0 d t N X Z P b l J W Z k x 2 L 0 5 D e G F k b y 8 x M H N 1 e l E 5 Z D h 0 a X Q r R F V U N C 8 3 Z H c 4 Z n p S Y z R l N 0 R N a W Z x O V Y 3 a z J r N 2 s z O H l m U n Z O R H Z h K 1 N 2 N X F 1 Y z N 2 M V d K M 2 0 2 Z D k 5 Z U Z v S X l a e n d U U X J 0 Z i s v Y W 4 w e m Z u W D d z T y 9 J T 1 J y L z l V W D g y S j B J e V R E Q k 5 S c V p i M 2 9 x R 2 U r U W J t R 2 5 5 V E M v R z l p M W 1 4 d V Z K a n V x M U t E V k p 6 V n Q 4 T T c y d G t m L y t 1 V H Z S L 1 d y Z E E 1 a W d j V F h K M W 9 L W l h 2 M D l 0 O H Z u R D R X b H Q 3 Z W N Y d z R l c j J W L z c 4 Y 0 0 v b T R K M k 8 5 W E k 3 U G t T W H Z m d k o 0 T m N w Q m V N e l d 6 Y 3 B 6 T S 9 t d S 9 Q N H N M N D Y r U H c 2 d m V M L 3 N Q d m R 0 Q n o 4 e k Y 3 c 1 h 3 N z d s O F B u Z H h U L 2 l 0 L y 9 z Y j g w Y m N 5 d y t q c T h l R l h K K 1 h u L z M 3 d i 9 q M 3 p 1 M 2 t u S m t Z M S 9 Q S G p 4 d 2 Q 3 Z m R R V 2 N j V 2 1 M c T Y r K 2 Q 4 S G U x M 2 J 3 M U d Z d S t U T j R L T j V N L 2 c 0 K 1 B p U n p r M U x Q b m p i V G 1 2 N z l z Y U s 2 Y 0 Y x L y 9 y R D l W V j h T e l Y z c T M 5 b H R Z c m F O L z d 0 T D R O N j l Y a X E w S X U r M D d D T k x E U C 9 i Z n R D b C 8 y S j J S O T N 4 Z T F Y V z h 6 c H Z h Z m o 4 Z W d Q V n d x V m N n d X J M L z d 5 N 2 p x K 3 N C d X F t W W h p R j c y M j B 0 Z m N K b j d h T 0 N I U D h 3 T z d l Y k x N a H I 0 M l h i R k t Z d T E z L 2 J U a E I 4 e W F o V T l o Q 2 d n W W p H N E h r L 0 Z 3 O E R E N 1 U 4 V 2 J M M 1 h k Z U Q x e W c 2 d z l X N G 9 D Z G 9 3 T E N y e T R H V D B N c m h l c 3 V O R m h q Y X k 3 c 0 F r c k R T e j R o W X Z S N T h H N 1 V k T m 1 i e m d a L 2 Z 1 Y T A 5 R y 9 l O X I 0 M D I 0 R H R E V H F i N 2 c z V G t D c l B l N 2 p 1 d E h Z M k h x N j R T O W F Y M l A r M W x s Q n g 5 b 1 d a V W U 2 a 2 J R b 3 o 1 L 1 d m R T c r W W Z q N m l 1 K z B U c j c 2 M W 9 q Q z k 0 V l l y N E 4 4 U l N v d 2 h K R W h 6 L 3 J q V W 1 q M G Y 2 Y 0 p Z S n J o R E t N Y W V T S k l Y R V p p b 1 p 6 T j M w T 1 J F a F p I b V J L a X Z v U 2 J X c X h R e G 1 S T k Z 5 c G l F N U 5 H O U 9 F N F F X d 2 l K Q k 5 T a 3 M y S l R U L z N 4 O F A r M 1 d U d V p D M m V s N X J K Z V g 4 e U t O V z F 1 a D N s M W Z J V G p R Z 3 U 1 T n p 4 N k Q 2 N 3 h K b D d W M 0 1 O R k U w c 2 J 2 b G x h S m 0 w d E t 3 d 1 l 5 S 2 p y d T J M M D E r L 3 p 0 c 2 5 l Z n R Q c G 5 w V E k r M 0 d k Z W Y 4 Y 1 p 4 M 2 h p N 3 V E R E x i V T F L U l Q 0 V G J 0 a y s v T n I r V X V l R 2 M y S C s 1 S 1 Y y N k g 2 O X V K M 2 s v M k 9 K K 2 Z E S C 9 W U m F E R l l 2 U m l K M 0 V 0 Z j U y O E 5 2 c D d l a X g 2 Q U p m M 0 F V e U w 0 W k V O d l B U L 2 J W Z m Z M R z R F Z X d H K 2 Z i b H U 5 Y y 9 Y W n k 5 Z l B Q M T M v M 0 w 0 M m p 5 a k d J c z F j d F R u Z i 8 x e E U z N z R M Z l h q N 2 R Q M E o v K 2 J B c S 9 L c 2 9 W T D l 5 W T V z b 3 V 2 V V o 1 O V J M Y 2 E 1 d W p j d G Z p S i t l b j c x N i t 1 R G o v M n U 4 U z E 1 b n p 4 N 2 V U O F p O Z T J F V D R U M H Y z N 1 B 1 N 3 p 5 V X l G e k d y U C 9 6 N D R 6 L z l k R m w 4 V G 5 U c W M 2 S l p M c T E x N k 1 u R H B Q a W k 5 T 0 s r d k g 3 L 3 l 2 W G 0 r O W Z u T D M 5 M W M y T k c 4 U 1 J m T G Z Q d T J l d S 9 Q b n Q 5 O G V 6 M U w 4 O W V u K 2 N Q L z l S M W w 3 c 1 p M d z Y 5 Z X E z S m Q r N z h m V 1 B m e n Q 4 L 0 8 v L 3 J z L 0 9 M W i t l L 1 B E d G Z W Z G U r R z E 0 U D N o U m R h e m 1 R a 1 d 2 c j d N Y 2 Z m N G h x e k Q r Y n d 1 O W V Y S T Z H T l p k R S 9 y a W t k U 2 Z Z Q T N x N U 5 G Q S 9 h U X N F b H l h a D V m b l R 2 S 1 d X O W 9 r S D l G c m J M d 1 d J T n N H e V k 0 O W 9 l V m 1 z d W t l b G R M T k l 2 b 3 p z S X l z d m t t N n J 0 b V N Q e W t k V D I r M 1 V J V E Z 6 M j g w O E x u c D l p a G N K S T Z j V l Z 0 a C t s d W M v M n V Q V V F x M 3 o 1 N V N y Y 0 R H N G U 3 V E Y z d z R t d l N D a E 5 u e W k r U n g r R 2 x 6 O W 5 1 d U d E W k 5 5 U G 5 6 b 2 Y 3 a F p X T V R E e m s x N 3 p B e G t 3 U n l R U l d M U j d C e T g v d k h k e j V Y Y n p o M G c 1 V 0 c w Y 0 U 1 c 3 l k N m J 4 N X Z C T 0 Q v a V h 2 M z h 0 Z i t C N G 9 o e l N y Q X J V b H l l K 2 Y 4 S k 5 k d E 9 2 Y T F O c W Z 0 N 1 p x d E Z v S D Z 6 e G l C e m 1 K N j l I U z B 0 U F k 5 W T J E Z l R w M l N 3 a T h G V 1 l m b 3 d 1 R E d U T k 9 t U E p 6 M G 4 r d G F O c 2 t B Q k M v b n U 1 T 0 x p N V B w N j h l V E 9 5 d W Z M V F o 3 d G Z P T 0 F 5 U H l B a U I v U X k 3 d n I 5 U X l u R l B y W E 1 D Q i 9 h b n Z t K 1 p M N k F Y M S 9 O e G 1 N U C 9 k d l d n Y j B m d E F m U C 9 2 c m 8 x b k 5 3 Z m p a e G V o d T h 1 b l p M N F B C N z g v T y s x O G l S M m g v W V h I U m J x T m s 4 N k 5 r Z n B S M n l Y c j V h Q 0 p X N 2 x s W X Z t Y 1 h U N i t m d W 1 m W F R 5 L 3 l m M X h j W F B T d W 4 r V C 9 M R j c y U H Y z b D l y W j N l d k g w O H N L W H F 6 N n I v d F A r T z N M S 2 N x V m 5 s V k 9 X U D V q N 2 9 q d G c 5 M 0 9 r c 0 M 5 Y V J i a l p S N F U v b U c 4 a D B H a X p k a 2 Q 1 N 3 d E W D d z M 2 g y b z B 6 d k 9 R c z V 6 T m R O a k s z Q k R 1 R W x 6 Y 3 d u b G h q a j h q T j c 5 Q W 0 w T T I 5 b k F Q Z W d w V F h j U F R P Q T N H a F N z U D Z M U U R t M 1 B 0 d k Y 4 R n F E Z D M 0 Z G h H d z F y U 1 B V Z 0 c 4 U 3 E w R U V N L 1 Z X Z 0 R r K 2 Z l T k t r Z 2 p U b X J G a 2 J u a X N X Z F Y z b T c w Z W V X S 0 w v c z F O W j V i K 1 p R d U 9 y d D h p Y m J 6 e X h k c 0 8 4 T j h 3 Z l p 6 e k J W T k 8 4 d G N s W l R 6 T E V 4 Q j V K b m 1 L a X k z R X E 1 c T A 5 b F d l Z G 0 0 V k M x b m 5 D d l R j c z d s e l N 6 N G 9 h Y n p 6 c j F y N U F p c m I r d D R R d m U r a l N z c 0 N p M 2 1 D M T J o T n M 2 d y t L W E Z 2 R 0 Z a Y U N G M z Z B b 3 Q 1 Q T l k a V J h Z X l K V l p 3 Q l c 1 O T g x Y 2 9 u d T l r S 2 d L b l l o R k 9 P S z d 0 W m d o V z J 1 M 1 l 1 Q 0 9 G W G M w W m h G M 3 R G d E x M V 0 l 0 S H p u M V l r W W F u K 0 l s M 1 p O R 1 N Z a D B s b 1 N v M l R V S z Q 0 b 3 h s Y l Z V e T k 3 a D N C a X N B V l V K W W h G V 0 d X W l l G a F p o N D h I Z H B M Q U o r N G N T W X Z u K z d u c n d 0 M i s r U V U 5 U X h z e i 9 4 e l U y V 3 U 0 M 2 8 r V W 0 1 Q n B 6 d i s w W W h L T F p 3 R W I 5 U S t X S l p i b 1 d p M V I r c j g y T 2 9 G V 3 N 3 a n p q R 2 9 s R X N X c U J p T F I 2 R W F x Q k Y 2 M i t L M m 1 D e G R S b 1 V X T 2 V I a T F w b n R s V m V G S j U 0 T 2 l S S j M 0 e k 5 H e U F C c z Z n c H E r Z T B L Z 0 Z E Y W U 3 a W d Y U D E v Y m R x e C 9 m W E p q T y 9 s c n Q 2 c X Z i U 1 U 1 R z V U V G 1 R b T A 3 d m 4 v Z l B n N n Z G L 0 N y M H g w c z J i M V Z O Z T Z t Z U F H c k 9 0 M T Y v a k c 5 L 2 U 3 M D h t V k 8 r L 3 p w Q k Q v N 3 o 2 d U x X W k t r S 2 Q y c X B W L 2 N p e H B V M G o y M 0 t L d T N n M F Z U R 0 s w L 1 F K e G x j b l Z m T 2 Z T M m p y U 3 J 3 e j V C Y 1 F E R j R Y Q V Z C M 3 R y M T U 3 e X p 2 Q j h 5 b G Z z b m Z u W H k 3 O U 5 C b m Z Y Z V Z j N G J q N G 5 G Z 2 t S d m x D d E 1 H R U 8 y b m U v Z k g v K z d y d F N v S 2 c v O W Y y U F Z F U U t u b U h 6 T S 8 1 W H Z u d j U v Y m Z m d l N 0 L z V r b U V m T 0 o v d E V X b T h P V y t U Y i 9 T c C t y b W V B a 0 5 v b E E r b W o v e n h W W H J a Q W s 3 N k 9 v S S 8 y S F c y N 1 R o V j F v R V Z G Z n k z Z D h t d V c 5 V D l W N 0 1 w V D U z M U U v R 2 k 2 O U E 5 e U 9 O d 2 t a b 3 h 2 V C 8 3 R 1 o w O V h 2 d j U 5 T 2 I 0 V z k z M z N 6 M V l t Q j V o d H p S T W Q r L y t l R 0 x C V l V X d W U 5 L 3 N I Y k 8 z M 3 l s R 2 k y b T N R O V B m Z H h N N H I 2 S S 9 i a n o 2 c C 8 2 N C 8 2 V n R X b i 8 v d G Y 4 a 2 9 u M 3 J r T H V 2 O F c v Y j I 2 b S 9 t L 2 o v d j J u O H Z m Z j N 0 d F R v L 0 J k S 3 F h a S t i Q n p 2 N U U 3 S W o w N E 5 5 Y k h h c n p K d l p 5 W W M x e H k v e m Y z V 0 d y O X B l b m U 0 S 2 J l O U 1 6 M S t t b z R m b k F H O C 9 h U H Z H W H E v b D A w W G 8 5 S 0 5 z d 3 J U c H J Y W W h r V F J r T H F S N E t u U j d M N E 9 6 R G J j T U Y 3 V i t i K 3 Z u Z V p q K 2 J G c n d 0 O E N h Y n F U T z V k W V N O Q T I 2 L 3 I r Z E 5 K b l p Q Q V Z J M m 4 5 N j F G a W 8 2 U X N p T U x S L 1 o w d 2 R E e W w r N 0 R y T D E 2 Y X F y b U Q 1 d n M x V H V q V k F 1 e H B T U 1 V h a k V B d F Z t V W F v a z d a R F B J M W J J Z D h 6 c C t O e l J t b l V B S T N U b 1 F J a k t G S 0 9 h Y k J F S 2 9 O b D J X R 0 9 D U X J j T W h T a X N t O X d V T 1 l R Q 0 h O R T h Q d 0 N F Q W g 4 d 1 V C R G d F N E p D e U 5 z Q W g w W E F J e G s 0 a T J o O D R o Q U V j Q W 5 B S X d D S D F a V H J E S V F 6 Z 0 V J Q k R E Z 0 l P O F p y K z d z S W g 3 Q m p o R U t r e U t o a 0 J P R 1 F I N E J D b T l z W T Z o Q U 1 j M H R n N k F U Z 0 U 0 S k N a Z 2 d D S E F C e F M x Z 1 k 0 N U h E a E V B N X d D T U F o Q U l m V W w r a 0 1 o M 0 N B U X d B T 0 F U a W s r b X A 5 Y 0 F n L 1 J q a k V L S T R a R j J B Z H N n d H d D T V o 3 W X g w a U F B N X B i a D N n R U l C R F p n b 0 N I Q U p 3 U 0 Z r Y j R K R E R o V U 1 F d 0 N F Q W h 3 Q W N V b C t t T X h 3 a U F B N E J P Q V R n a 0 9 x c j l j R W g 0 a W p o R U c 0 Y U x X N X h n R V B D d X k z Q U l V c H l 2 Q z l 3 a U F R N H B M R j F C b k F J d 0 N F e k J R R U 9 B V G l r c k E x d 3 l P S E N J U k x n R U l C R E F B N n B M O U 1 a R H B F Q W h 3 Q W N B b k J J O W R Y N j R C Q j V s S E N J R m h r c W t B d U F R O E s 3 Y m N B a F Z J b D l n V U 1 V d 0 N H T n J Y T 0 F R d 0 F P b V N r S W N B a k F J V 1 Z 0 Z 0 V N T 0 Z 3 N V J B S W N B S E F K d 1 N I M l p 6 b k N J Q W p n R T R C Q 0 F R N n F 2 M W d l S H F H T 0 V R d 2 p s R 1 F F M F p C Z l F F R V Q y e G p o R U F 4 c l M y T G 9 B T k F U U W t K b U N n S V l B R 2 x M V 0 J q V G t j T k V R R F d n S W 9 D R 0 F o d F N Y N l l 5 R 2 F F Q k R B Q T B C T k t U N m F u M W 9 p R D V L T k V T e X J N e G t C M 0 J J Z U x j R k 9 F U 1 d u c 2 U 3 R D R j S U J I Q k l Z K 3 N T N E J D Q V E y W U t B a H d D Y 0 V o W k c r Q 1 F n N F Z E a W 5 z U j R C Q 0 F R d 0 F P b V N 2 V E Z R N F J D T 0 F R Z 0 V N Q U R x b S t X a G N j U X V 3 N W N I e H d D T V U w a 3 h n U 3 k r d 0 N I R U k w M m h j N E J B T W M w d G k 2 Q W p n R T R K Q 1 p n Z 0 N I Q U J 4 U z F n W T Q 1 S E R o R U F 4 d 0 N N Q W h B S W Z V b C t r T W g y Q 0 F R d 0 F P Q V R p a y t t c D l j Q W c r U 2 p p R W s w e H B E W E R J O X V F U W 9 R b m Z G e m l F Q U J 6 U z J M b 0 d P Q V R n a 0 p t Q 0 F J Y 0 F I R k x X Q m p q a 2 N P R V F B b k F J d 0 N F Q W g 5 U 1 g 2 U X l I R U l C R E F B N E J P S 1 Q 2 Y W 4 x d 0 N E b E t P R V N U R E N s S U x M T U x j Q W d Y Z T J N Z F F n R U 9 h W j R l Q k h n S T R D R X p C U U V Q Q V R 5 a 3 J B M T R 5 T 0 h p S V J U d 0 V N Q k R B Q S t w T D l N W k Q 2 R 0 F o d 0 F l Q W 5 o S T l k W D Y 4 Q k I 2 a k h n S U 0 z M G 1 F b U t w N 2 d J Z W d 2 W G V t S W N 3 d 0 V P Y X B 3 Y 0 R I Z 0 o 0 e U V 4 Q n d F T U F E e W x y Q X g 1 e X V I Z 0 l B e n d F O E J E Q V E r c k x k T V p E R 0 9 B a G d J Y 0 F I b E o 5 d F Q 0 O G h C M G x I a U x O S 2 d v S X B y b 0 R l Q W h Y U k 8 4 T E h z S U J E M m 1 l S G d K N E N P Q W h N d 1 V C R H d F O H B L d 0 5 l T W p o N G l F Y z h C R E F R d 0 F Q c V M v V E d R L 2 h n S W N B S G d K N F N Q W F Y r d k F R Z m 9 4 N E N F Y z Z r N X d C S H J J R G V B Z 3 I y S 1 U 5 d 0 V N R T R D S E 4 w M E 1 C R H d F O F p L W W c 0 Q 0 d B a D V T M U F R O D V Y R H h F Q U I 0 Q 2 V B a m d J Z l Z s T 3 V N a E F 2 Q V F 3 R U 1 B R D Z t K 1 d o O G V J b z R T R D J F c T B 3 d 0 R I c k l E Z U F q U 2 U y T W Z J Z 0 V Q Y V o 0 Z U J u Z 0 k 0 Q 0 V 6 Q l F F U E F U e W t y Q T E 0 e U 9 I a U l S T H d F T U J E Q U E r c E w 5 T V p E N U d B a H d B Z U F u a E k 5 Z F g 2 O E J C N W x I a U l V a G t t a 0 Y 1 b U I v Q V F K d W 5 l M k l j b 3 d F T 2 F w N G N E S G d K N H l F e E J 3 R U 1 B R H l s c k F 4 N X l 1 S G l J Q W p 3 R T h C R E F R K 3 J M Z E 1 a R E Z P Q W h n S W N B S G x K O X R U N D h S Q j B q S G l L S X p C a U J l S 3 E 3 Z 0 l m U V F w c m F B e n h F Q X g 2 e V l I b 0 F E d 0 U 4 W k t Z Z z R D R 0 F o N V M x Q V E 4 N V h E e E V B e D R D Z U F q Z 0 l m V m x P d U 1 o R 3 Z B U X d F T U F E N m 0 r V 2 g 4 Z W 9 v O F N E e E V p R S t B d X N 3 d H d D R U o w V C t B U W l R Q U 9 h W j R l Q 1 h B S X d D R X p C U U V P Q V R p a 3 J B M X d 5 T U h D S W N Y R k N I Q U l 3 Q 0 V B a D h 5 V j Z R c U h T Q V J 3 Q 0 1 B a E F J Z F V Y N j B O R H J F b n l 2 S E J J U k x 4 V E d w S U w 3 T U R l Q W c x Z 3 N 5 K z R D R V k 4 S k R t N l Z H Q W h 3 Q W V N b E 1 R O E J E Q V E 4 c m F n S W N j T G g 2 Q 0 F R O E J Q Q V R 3 a 1 B v e W 5 m R V F E S G d J N E N H Q W g x U m Z y U T h Q d 1 V l S m h 6 Q 1 d h U V h w W l h Z Q k R 5 R n l i K 3 h E Q 0 9 B a H p k T 2 p B U T h C U E d T b U l P Q W h n S W V V d F F F U E 9 W d z h o Q U F l Q W 5 n S T R D S D F a V H J q S V F U d 0 V N Q k R B Q S t w d m x v Z k h r S 0 9 F Z z l S T E N N U 3 d x b n V B Q j V D T k p M N 2 d v Z F F 3 R U 1 h V 3 l j S T h C R E F R M l l L Q W g 0 Q 2 V F a F p H L 0 N R d z h W R E t P Q W h n S W N B S G x K Z n B q T W V R Z 0 V Q Q V R 3 R T h K R H F x L 1 h o S W Z R W T h S Q k Z h T W F F Q U R 4 a 0 I v Q V F 6 c 2 k r N E N F T T h K R E c x Z 2 t H U E F U d 2 t K b U N n S W N B S G x M V 0 J q e m t j U E V R Q m 5 n S T R D R 0 F o O V N Y N l l 5 S E 1 N Q k R B Q T h C U E t U N m F u M T R D R H R L U E V T U V R I Q k l M N 0 1 M Z U F p V 2 U y T W Z 3 Z 0 V Q Y V d 5 Z E V N Q k R B Q S t a S 1 F o N E N P Q W h a V z N B U X c 0 W E Q r R 0 F o d 0 F l Q W 5 o S W Z a b k 9 l Q W d I U E F U d 0 V N Q k R x c S 9 X a G 9 m S W 8 0 d 2 Z v c E d S T 0 N C O H l B N 0 F J V 2 J u N 0 k x N W l B Q T R w T E g x S W 5 j M X d D R X o z U U U 0 Q k 9 D U W 1 w Y 0 F o O V F W Q W p o a 1 A r R V F B W E F J d 0 N F Q W g 5 U 1 g 2 U X l I Q 0 l C R E F B N E J P S 1 Q 2 Y W 4 z b U l Y e n J j Q W h X R 1 d Z M l c 2 Z W J Y T 2 F t c W Y 2 R V R z Q T d t T 2 t V S W x W c 3 d u V U d J S T E x U U J x T W l X e H E w c X h N O U 5 M O X l p R U J G b 3 Q x O D d t V k F M V V o x R 1 p R b T B G d H J p d T N F c l d a M E 9 M a U J M V V o x R 1 p R b T B G d E J y V z V 0 a H V n T n M v V j I y M j F 1 Y W 9 S Y m x k d C 9 u W T h l c n k v S E k v d T U 3 Y m s y O E d O a 1 p 1 c 1 F O T 2 d p T G 1 x a F F o b X B X Q k x 3 V T J W T X I y W S 9 m W H B I a 3 d w N 2 E 1 c 2 9 R d V J F U E 9 U N U V L V 3 V V U G Z E V z h I d m J Q K z J F d G Q 1 Z C 9 W S m h 1 V l F 5 O V N s W n J 6 M 0 h p Q 3 Z G U n F 5 W E 5 G R m t n L 1 F l T G h I R 1 Z L e k o v Q V F h N F J n b W F h e X Z r U 0 Z m R 0 Z T Y k 9 o T 0 c 3 W l d s V l J o W k J N U 0 J 2 N H U x S 2 p a c G d M Z E 8 4 b X Z i d G V R b W 5 T d D J j M T N C W m x l M W J S e n R W c 3 M y Z X l T N X k 1 Z H p V W V F J U C t P d D N 5 e T l C e X J Y W m R h V m x T N U Z Y O G k x T 2 p W N 3 Y y U 2 Q 3 K 2 s 2 b m U x S k h L V W Q y e E J p Z k 4 x S C 9 v R E R M Q 0 9 r R z V M W X Z i d F U r L z l u R E R T Y k J s V 2 J Z Y n I y N G 5 D M n d B U W p l K 2 1 Q O H F h O E d L d F d p U 1 p p T m I 5 e l l E c m d 0 O G N S Z E l 6 U 2 N Z M T h 4 U D k 5 Z C s 3 Y 1 h p U m 9 v b 0 d D L 2 Z 2 Z j d w N H V 6 b G 0 2 L y 8 3 b D h l U j V O b n B l M U Y v d G V U d 3 R 6 a D l l U H R F L 1 N u U D V 2 Q 3 I 0 c H l W V H V J d W J K T H I x R m V Q Z S s r Y k o y a m N 0 U G l K N l h K V G J D M X l T M m R q Q j Z T W T B Q N U p z S i 9 X c n B u M z k 5 O X p y d W x Z b W I x a H g 5 L y 9 L Z W Z M b 3 V 2 a V U 1 O V R U V E w x W l l P U F h r b 3 N U T z l 1 Q y t 2 M z c v S 3 J V Y W N G V X R 1 T i 9 M N V N i N W E 1 d D J 6 M T M 5 O T l 2 c m k y Z X R m b n I w K 3 p 4 O D I 2 M n p S b j d y S D l Y Q T l I T 1 k 3 Z C 8 2 K 3 N X L 2 4 3 N S t k L y 9 Y W i t j V 3 o 4 M S t l b m E r c W E 4 N H d w d W h h e T N t T V h G d G 5 Q L z c 0 U T F S a n R l a m g 4 e G V Y b z J I T k h a R S 9 M d n A w T 2 N I b E J W R U l B L 1 d U d G d n e W J v U 0 w 4 N V p h M m l m b E 5 k S G V 2 a 2 Z l d m V 6 V 0 F J T j M 2 e E V 0 N z R w V j k 4 a F R B Q X R r e j h n K 3 N 2 S W k 2 Y l p x U y 9 h b 2 Z E U z E z V T Z 2 S n N Q U j N k e D J N N C t M W H A v a V J i S k l Y a j B j W U 9 j L z J 1 U F V h T V d v Z 2 V X N U d O d z k y d U p 2 Q j V O Z U V G Q V h Z Z T h 2 U G c y d W Z s K 2 t Z e j A v S H o 3 M F A 5 d 3 N M R 0 l P a W V I R D h F T 2 p N U H J V R E d U Q k h K Q k Z V d E h z S E x 6 K z h k M 1 B s Z H Z P S F N E b F l i U n d U b X p K M 3 B 2 S E c 0 d F R W W X o y M 0 E 4 V V I 1 e F R K R j J S N H Z M T S 8 w K 2 8 y W G J x Y l c x S z N k O H p X N j N P a F B I N W p 4 L y s y Z W h S O W d O e D F 6 V 2 Z r Y X h u c W p 5 M 3 Q r T m d Q S m x I Q X R 5 Y j Z W T 1 N s S 3 J R c G J Q N S 9 q Q z R z W V J T Z n p 6 c E 9 j b T N i c F F G Q l Z Q S W R 5 Y 1 h G e W Z Y M T R z b m Q x W T h Y M j d 5 Y k 9 j Y k I w V G 1 C M F Q 4 Z 0 Y 3 Z V h h O W 5 P S 1 h N d j R Z Q i t W T m I r Q U Z S U D Z E d k x Y T D d 1 W C 9 U T X F E M 2 c v N z Q y V j h m e l d v T 3 h z O H V S b m V U V D g 5 K 0 d R e C t m M 2 J l L 3 h J N V F 2 c 0 x p N H Q y R 3 l X Y k h 5 W H p v N 1 J M M X N 0 S E U 3 R n l 6 O E x 5 U G J 0 N G V 2 M 1 V Q Y n Q r Z X B I L z Q r T G l v b m Y 5 S l A 5 b j h i T D M 2 U y s z d D c z V G k 2 Z V h G N z V j O V Z u M W 4 v Y m Z r V k 9 X S 3 o y c m 5 M T D h 3 Z H d Y S F U y Z U p o Q 2 5 T M U I x Q 3 d q V H h X U n B G R k V h U l p K R 0 V x U 0 o 1 R 2 d T T V p w R W l p N 0 p t V F N T b 1 F 1 S T B E W V N 0 S T B B Y l N R L 2 0 0 a l B S a X N h M G o z b z d M e V U y b k Q w e n V O d 2 9 V c F h z N W s 2 V k s y a E c 5 O H V 3 d F d h O W x F c W Z s Z X B s W U R o d V Z y c n N h R U J R N C s 2 Z 3 N k b j Z K S E V C Z S s z b 2 N l c X V M Z U Z a R m d T O T d h U X h k c 3 c 5 O V p D a j I 2 R 1 o 0 d E Z P T 0 s 3 d G J E a D l Y W X J C d T V Z Y 1 V k a k Z u R k h 1 N 1 h V S X E 3 U m 5 w a H N Q O X l j W j Q 4 M z U x N k 5 3 T E 0 2 V 2 9 S Y X F 4 b n l 2 b m h X U y 9 D c 2 J t d 2 Q 4 a E N D N G p C Y k V C U 0 g v V k 1 j d 0 V L O D d r Z k J R b n l x N U l 5 R n V B U U x j Y k F R Q n d 2 e C t q S 2 R M Y 1 F s V 0 l p M 2 9 W U m d J V j d V Q X d 2 e G p r R E k 5 a D J y d H h C b m p x R k 1 h U V o 1 Q 0 h j Q k R r R 0 Z 3 T G 9 I Y 0 l n Q 0 9 L U j V l Z 0 F P Q V R o a 3 B p R E F J U U N I b E x V Q k R q b m N P S E 1 L N E J D Q V F 3 Q U 9 x U y 9 U R 1 E 1 U k F J Y 0 F I S E l R Y 0 1 q d X g 1 a 2 o 0 a G p o R U l V e n F U U U J P R 1 Q 3 Y 0 F p U 2 V H K 3 N R e l R B S V k y d F F 4 W k N n R U 5 t Q 3 d J Y 0 F u Q k l X U n Z n a 0 1 P R l F 6 V E F J U U N I Q U J 4 U 1 g 2 W X p I S 0 l C R G d F N E J P Q 1 E 2 c X Y x d 1 N I e U d P R V F i U D E z S V E z a F R z Q W h s T y t M Z F l o Q 0 F J Y z B 0 d z V 3 Q 0 1 B a E 1 3 V U J E Z 0 U 0 c E t 3 T m N N a k J 3 a U h G d l F o d 0 N N Q W h B S W Z N b G V r S 2 h 5 Z 0 V j Q W p B S V F D S F Z G K 3 R E d z V S U n d t S E N K b 0 p E V 2 p J M X R F U X F i W G k r N E t H W U V C R E d s d G 5 n S V l B R 2 p K V E V O Q V F R R V B L M m 9 D R 0 h D N G F n Z 0 V O Q V R R R T B K R D Z N c D N S R U F 4 b 0 N L Q W h n S V p V W D Y w U E R k S E h p S V l R e E R K Z X F P R U F o N F I z M j R C R E J F S D d B b 2 N R Z 0 V N Y V c r Y 0 F o d 0 F j T W x N U T R C Q 0 F R O H J h Q U l j Y 0 x o e E N B Q T R C T 0 F U Z 2 t Q b 3 l u Z U V R Q W 5 B S X d D R U F o M V J m c l E w T 2 9 l Z 2 8 0 U k R H T T Z Z Q U R k a 0 J O S V R 3 d l R F T 2 9 Z Q 0 d O T F l 1 Q U E w Q k 5 H U 2 1 J S 0 F o Z 0 l h V X R R R U 5 P V n c w a E F J Y U F t Z 0 l v Q 0 g x W l R x a k l S V F F F R U J E Q U E y c H Z s b 2 Z H b 0 t Q R W c x U k l x T V N J b 2 Z z Q U J 5 a W x O N G I 0 e E F H Y 0 V o a j Z 4 T G d F S U J E W m d v Q 0 h B S n d T R m t i N E p E R G h V T V l 3 Q 0 V B a H d B Y 1 V s K 2 1 N e H p D Q U E 0 Q k 9 B V G d r T 3 F y O W N F a D V C a m h F R X B r U m d 0 Q k N l Q 1 E 4 R z R i Y 0 F n b m J G L 2 d F Q T V 3 U 0 d Q c k N 1 Q V F n R U 5 t Q 2 d J Y 0 F u Q k l X U n Z n a 0 1 P R l F 6 a k F J U U N I Q U J 4 U 1 g 2 W X p I T U l C R G d F N E J P Q 1 E 2 c X Y x d 1 N I M E t P R V F v V E l p S V h U S U x z Q W h t T 3 Q 5 Z 1 V N R X d D R 0 5 y V 3 V B U X d B T 2 1 T a 0 l j Q W p B S V d W d G d F T U 9 G d z R S Q U l j Q U h B S n d T S D J a e m 5 D S U F E Z 0 U 0 Q k N B U T Z x d j F n Z U h z R 0 9 F U X h q U 0 d a Y U F o b X d m R F p G U z c 0 M X h p Q V E w c E h s N k V N Q W h B S W Z N R k F R N E J P Q 1 F z a m J B S V l j T G g w a U F R d 0 F P Q V R p a 3 Z r e G 5 P R V F D S E F K d 0 N N Q W g x V m Z y Z z B Q N F V j S W h I R 1 Z J Z 0 h Y S U x 1 Q W h q T 3 l O Z F l n Q 1 B L U j V l a k R n S V l D S H p C U U V Q Q V R 3 a 0 x J M j R D R 0 h p N G N v d 0 V N Q U R 3 R T h w T D V N W n p 4 R U F S N E N l Q W p n S W R W W D Y 4 T k R 4 R k h p S V J w b l N F T H d r R j N B U T V D Z y s 0 S 0 h h T U J E b X F l S E F C N E N l T W h N U W N C R E F B O H B h d 0 1 l Y 3 J o N G l B W T h C U E F R d 0 V Q c X k z V E d R e l R n S V l D S E F C N V N m Y l U r U E V R Z U l 4 N 0 N U W i s x R U l D S G J C O F B F V U t y U G N G R G l p U T R n S W Z V V G c 4 R l B B V H d r S m 1 D Z 0 l j Q U h s T F d C a n p r W V B H U T R t S U V Q Q V R 3 R U 1 C R D V z c D B 4 V U 0 w Q W p 3 R T h C R E F R N n F 2 M W 9 l S H F L U E V R e V R K b E F E N 2 t G M 0 F R e W p k R i 9 z U W p R R V B h W j R l Q m 5 n S T R D R X p C U U V Q Q V R 5 a 3 J B M T R 5 T 0 h p S V J q d 0 V N Q k R B Q S t w T D l N W k Q 4 R 0 F o d 0 F l Q W 5 o S T l k W D Y 4 Q k I 5 a k h p S X d E U 1 R I T 0 t I N 0 F B Z X d y W F l H L 3 N R Q W 5 o S T g v U n d 3 R U 1 B R D V r c E N I Z 0 k 0 Q 0 Z s Y m N C R E R o Y 1 B J W U N I Q U I 0 Q 2 V F a D l t Y z U 0 Q 0 F F O E J Q Q V F 3 R U 9 x c j l h R 2 h 6 Q j B s S G d J W j V r V U J Q Q 1 F I Y 0 J E Q k N M N 2 d v Z F F 3 R U 1 X V E E v Z 0 l Z Q 0 h 6 Q l F F U E F U d 2 t M S T I 0 Q 0 d I a T R k U X d F T U F E d 0 U 4 c E w 1 T V p 6 e U V B a D R D Z U F q Z 0 l k V l g 2 O E 5 E O E Z I a U l a c G 5 n a 1 A 4 a 0 Y z Q V E x d 0 l t L z N B U X h q Z 0 l j M 1 R J d 0 V Q Q V R 4 a 3 B p R G d J W U N I b E x V Q k R 6 b G N Q S V F C S G d K N E N P Q W g 5 V 1 U 2 N H l F T T h C R E F R d 0 F Q c W I 1 Y U h 4 N U N q a E V Q a 1 Z S a 2 5 F U D h r Q j N B U T V p U 2 U y T W Z 3 Z 0 V Q Y V o 0 Z U J Y Z 0 k 0 Q 0 V 6 Q l F F U E F U e W t y Q T E 0 e U 9 I a U l S e n d F T U J E Q U E r c E w 5 T V p E K 0 d B a H d B Z U F u a E k 5 Z F g 2 O E J C N m x I a U l s Q m x q W U I r e U M z Z 0 l S M 3 R q S H l J Q U Q y b W V I Z z E 0 Q 0 9 B a E 1 3 V U J E d 0 U 4 c E t 3 T m V N a m g 0 a U V D O E J E Q V F 3 Q V B x U y 9 U R 1 E 4 U m d J Y 0 F I Z 0 o 0 U 1 B Y V i t 2 Q V F k b 3 g 0 a U 1 J c V l 4 e m l o K 3 d D S G 9 J W j N o Y z h S Q U l l M H R n N l F Z Q 0 h B Q j R 5 V X h E d 0 V N Q k R 5 d H F B a H h 3 d U h p S U J E d 0 U 4 Q l B D U S t q S 2 Q 4 U k F K Z U F q Z 0 l Z Q 0 h W R i t 0 R H c v a F I 0 b U h j S j F S S m d F U D J U N G V R c V V V K z R L S E t N Q k R H b H N u R 1 B B U X d F T m 1 D Z 0 l l Q W 5 o S V d S d n d r T V B G U X h U Z 0 l Z Q 0 h B Q j V T W D Z Z e k h x S U F E d 0 U 4 Q l B D U T Z x d j E 0 U 0 h p R 1 B F U W p W Q k d H T V F Q M l F V O G h P R z l z U S 9 S Z 0 l j M H R r N E k 0 Q 0 d B a D h 3 V U J E d 0 U 4 S k N 5 T n V B a G g 0 d U h h T U J E Q U E 4 Q l B L U y t U R 2 M 4 U k F N Z U F u Z 0 k 0 Q 0 h W V i t 2 R F E r V F c 4 U k N z T X N 4 c 2 V n b z N 1 Y 3 h O V S 8 w S m 5 R Q j R N T k 9 w S X B G c m 9 m Y T R 6 Z 0 N r c 1 E 1 S U F 6 R 1 J U V T J h b F l s Z X V s O D V K T U J p c 1 c 0 K 3 R 4 S 2 d O b 1 B h R E d v e n F N M T E 1 V m F p T m h O Y V h K e W d O b 1 B h R E d v e n F N M m d O d G Q y Q T l U b X V Y c T d y V F p Y T m N M d H F z M 2 Z q a 2 V Q O T V m a j B m M 2 N s b n c 3 d U R G e W t 4 V m 9 H a F F 4 V j d V U X d h d 1 V i Q 2 0 0 c V Z L b U Y 3 T y 9 Q d D J E S 2 F Y Z G Y w c U Z Q c 1 N W V j l 4 S k x t a V p l L 1 N O N l Z M Z m l p Q 2 w 2 Q l V l V k J 0 d V Z C R z l Z T V V s e W h C V z g 2 T 3 F t R E V Z W F Y y U y t U d G h r U X d V N U I 1 b U d s Q m E x c G R 3 b T R C S 2 5 p R 2 w 1 M H R V a E J p a V R C b W t X e l p Z V l d D a E t D T l V r S 2 t h O D V 0 c m t R Y m V w S D N Y e X l s e n F t R 1 R X b 2 d 4 b j h O Z j R w W E N L V W t s L z I 5 Y V V x b V p s V 1 p s Y 0 x F a U d L V U V S a W 1 B a 2 N w Z m 9 1 S 1 h w U F F s S 1 h 4 V H N 5 e X U 3 Z i t t W j d s Z W N H N V U 5 Q l l v Z V c w S 1 h w d H k x N m p Z T l N s M X R R c G R s R E p Y Q z g y M E t u T H p a M D A 0 N 1 J k Y 2 l m U G 5 U O V F s R W F H W G h i T X A 3 b F N a c X B k d 3 R 2 a D Z k Z W R Z a 2 p K V 2 U 2 N V Z m c U d 3 S 2 x 2 N E U x V U 5 y U V V V V z R n R 3 g 2 d G d V c W d v Q l d 6 c V k 2 U E k v b S t C W U p h b 2 F W b n J u V W h O c T Z 1 V 3 R S b 0 5 L M W 5 u c V k 2 d 2 J m Y W l O T G R J Z m F k T j F 5 b l Z D e F N w N T F S M G 5 O U G J 3 W G g 0 M W I v c m Z U Z D h t S X p H W D N y d m h y Z U R H e X U x R C s 5 N m s w K 0 R I c G J t U k x I N z d u S D h w V V V a Y W x H R T V y U 3 h C Z W h F L 1 h p Y m x a K z V L d k 5 L V D d Q Q 3 M w a l p h V l Y w S 2 t w T 1 E 0 R 2 c 0 R F Q r d 2 1 M b H B s V 3 h X Y X p V U E Y 5 Q W U 3 a j N p M m l U W n F W b H N j S 1 N O N X A w R F M z c 1 J y T k N z c F p 1 e E Y 2 R U h U d l d 0 a W c 3 M G 8 y a 1 J h b l Z F R 3 U w d 3 d W N l d a V k 1 s Y V J H S j N O Z m 5 O R U N I b 2 F q d T F L S W 1 u c V d w c G x W S 2 N v Y 1 N j M n Y r U n B q e m l B c l Z T d T V E b U 9 O b X B q T n F x d z B W Z D Q 5 W D Z E U 1 l V V X p X a V F E d U h 6 O T d 0 Y 2 M 0 c j B j U G R S M E x a a C t L Y m R 0 e W t y d k Y x V 3 F D a 3 d r R T F L U 0 J N V 3 Z y c 1 p h R m I 4 W G 8 3 d k p l S F F 6 Z D R B W H o 0 d W Q 4 Q U l 2 S U Z x Z l Q 0 L 1 Z y N 2 d Y R F J 1 N G R k Z k p F M F l 6 S m x p T 3 Z w e W d U S E 5 G S 1 Y z M F l a N S 9 1 W n R y c 0 J 4 R j l n S m 5 2 e l p X b T J s d 3 B 0 N z c r b n E v b m c w K z l U O F B S N C 9 q W X J P W m o r W D c x K z h h a H B S U y t F W C 8 3 d H V D R k c 0 N E R r N G Z K L z Z l Y W l o e V B u e m 9 m N 2 h w U X Z 1 Z V B 5 M U d P T F V S Y X R h O G l Y W l B v O X d y Z E x 2 U 2 h K T 3 M r T X p H b z N 0 S G F H Z n V m V T B 2 R z V q c z Z j W m Y z V T R X c 0 9 5 a D d T L 2 1 2 O U R 1 S l N s Y W J W S W J J b H Y z S E g r d H p Y K 1 Y z K 2 V 6 Q 1 U w V G l Q M 1 l 6 c G l q W j R F U F F E V i 9 x R H Z 0 b m x R U E 1 I O V V Y c D Y r T V l m W j E 4 S F Z 4 c i t w T 0 5 0 T V B U d C 9 I R C t a T 1 p u e k Q 5 e U 8 1 N 0 p t b z l l T n A 5 W k E 0 Z m 1 M e T l H d 1 p 2 L 2 x q N H R o W D A 3 O E 9 W V G N h L 1 Z t Q 2 d t S H J 5 d W Z j d l E r e l h z M C 9 V S E 4 5 Z j M 1 N m R Y R T N K c H p 3 e k d Q a T d H Y 0 x q e F M 4 K 3 E 1 Z k 9 y Y 2 N I N j B U a m h H M F V F T m g r b k Y 0 T z d S R m 4 4 N 2 1 K Z 3 I r M l p n V k k r N z V q M m Z U K z J u d 2 R Y d m k z a U N s c 1 B G R m Z u K z d 2 U H d Z Z m l o R V V w O W F r W X l O V m Z 6 R S 9 Q Y 2 Z L Z V R n W H R j Y 3 p Q K z d t V 0 t k M j k r Z W x s N 2 V m N G V S S W p t T W 0 5 R 0 U 3 T 2 Z h O H M 4 Z j F y Y m d 6 c G Z s d W M v Z n Z o b l U 5 Q n V Q c m R u N W l t N j U 2 Z l g v W H V y Q V A 5 Y z h y a l R U Y z M 4 c U I z O C 9 X Q T h x Z E d o N 0 p 2 c D N V N i t t a n F I Z i t o L 0 d O d 1 V m O V N 0 V F F I S 0 Z r Z m l 5 Y 1 h G e W Z Y M T R p M H h m M z R 2 d C t p M j Y 0 M 0 R J Z V Z 3 U k R t Y 1 N 6 S T F t R j d l O F l n e F B R c 0 R l M 2 J 4 O V B x c G U z Y j k 5 Q 0 w v e D h Y R l J l L z Z T Z j d Q N G 1 Y d j A x O X V i M 3 V u R j A 4 d k w z e T U 2 c l B x U C s y L 0 k 2 Y 3 J 2 M 0 l X R l U y Z H N 2 e k I z T W F J T n R m c W l N b 0 R E T D l h R 0 o 1 U U 1 l a G p n T 0 h y Y m F v U 1 l Q Z 2 x i Y W x X Y m t l V m l O W F B L V W R U R 3 N 1 a W p u c 2 Q 5 R V E 2 b n B v M y 9 N a j d F K 3 R Q T 2 Z Y a z c z N m J Q T X Z I L 1 F R V j R 5 S 0 Y x U G F u Q l M x M k 5 y K 3 F L c l R W M l k 3 c F l N a 0 h M T 2 p m d E x r V 1 Q 4 N l N 2 R E t P Q U V 1 R 2 x t Q U p y d n R H e F o y a D V Q Q U t X U U 5 y U i 9 S M j h 1 V m 1 r Q V B E Z T h V Z m J N U T Z h e W 5 M c l B r W k x k W X h j a X p k N 0 x O a S t Z c F l 1 N n d w b X l 6 Z W x n b z V r b 1 p v d G N W Y U J R M 2 h I d n F i e G t 2 R T c 4 a X F i e H F N Y 2 N h S 2 5 H T V h w N z k r U F h 2 Y m t E O D l 3 U T N h b V B 1 a G N P T l F r b U V p N m k 4 Y z R n L 2 0 v T U w 1 O D h y b z R W V m N P V l d z c k 9 i S 3 d Y O W V k S 1 J Q S C t o U F V P U 2 R 3 M 2 x H S k s v Z U 9 T U 1 Z a U T d 6 b l h R b j d o T C 9 q T k x 2 b F h n W k 0 2 K z Z Q c k 5 m d U V 3 a T U 3 R l l z b j I v U W k 0 S C 9 h d F B 2 W G Z q d 2 F E M 1 M z L z h s O T Z H c n B P T 3 Z U Y m Z T Z S t Q L 3 J n M 0 d Z M S s 3 O T N m O U s 4 R z J S N 2 R n O X V n N H h z d 3 d E W j c 0 O D N R O G Z G N H I 2 d n p Q b k N I a X k 0 S m Y z b X R n O H h 2 c E x E Y S t 0 M U 1 Z a l h N M z J h S V p Y c k 1 4 R E k x W W 9 j V U F v a m w v T 2 5 X a V d X T 0 1 p U l Z i a D k 1 W X Y y c 2 5 h M y s r b m h s M 3 g 3 d 3 l w V 0 h L K 2 V W c F J J b 0 U w Z k p L O C 8 2 a l c r U l Z 5 N E 9 P K 0 N W Z 1 Z l Z X F 3 S z h z d T h V O E 1 w N W p m b n p H M 2 h s N E p W Z G Q 0 Q l g 3 Z 0 d 2 N 0 o 4 R H I 3 e D V r R i t S a k N D b W 0 w R C t Z K 1 d W a z h P Q U F L O W M x d 3 B R Q W N m T E s 3 Z k Y r d G d s U E 4 w O T N B a X Z U T j N S Z G R T O G N o V X I y e F N 2 T E d U R 3 V j Y k F L d 0 9 2 Z k x D W H l Z S H h 5 a T h m U n Z l U E Q 1 W l R m d G d u V X Z t a m 5 i S l p h b m x U L 1 F k d W V i N E F j T X N w M 0 h J a m t i V l Z i c G t m T T d m T U 9 N O F l W Y 0 F 0 N T A r M 3 p T M W p S R E 5 O O D h o d k p D T W F p M 1 V 5 e T c 0 M U l K W X J E M W R P T E F 0 W k t H V m J v S l Z M R G 1 W N z V M S W d K M G l l b E 5 y a 0 x s R E 1 4 W m t I R k R O U X p I T l Z n R 0 w y b l F L S 0 9 h O H h l N U l E d 1 J 4 T E 1 N Z k 1 M d E R N U U R N R H p k d 2 Q v Q m M 4 d z F y b 0 k 2 U 1 p x M X J N a G x q b U t q K 3 l G T W 5 j R H V F c 1 R T O V B 5 Z H R B T W d Q S k R D V H p j a V J 6 K 1 N I d E V i e n V I b T Z F Y W l Z c T Q 0 Z 2 R N O V d N c 2 M 0 U W J 3 e W F z U j Z t b V d a U 2 F 0 N k J h W T Y v Z U l C a 0 J w S V p T T 2 F 1 a k 8 x M y 9 a d V B m L 1 M v b U t G O U h 0 e j E 3 e W I 3 d 1 R Y L z B Y L 2 9 H Y 1 h v Z m p L N E J u c j U y T 2 p s S 3 U r N G Z 5 U n p J N m U x V l k 1 W k h E W E h y R 1 N t c U F h T 0 9 Y K z Z i W T R a Q W 1 N Z k t z L 0 1 z T W p J T V R v d 0 M 3 c E Q 3 S E o r M m d H N 0 R P e n l Y Q l Z n b D M y b m d G M 0 9 h O H l m M z h B d m d 3 T 3 o 2 d z R 3 e X o x Z 2 x 2 M X p j R 0 E r a n N E W U l r T 2 x P T H V i L 3 N 1 a W l q R U F 0 U X p V T W x E T H l k U X k z U 0 5 R M 1 Q z Y 2 p Q O H l 6 b W l C R X g 0 c H F i e V Z 1 T m l D W j B M b z Z w M E Q v c 3 R B T F I v V 1 p Y S m c x U E t V L z d M b G 1 m Z U R W M z R Z W E k z d X J p R T I 5 b k V U e k h 2 c n Y 3 e W J z Y k h s T V h Q T G d 1 T k 1 G e G 9 w Y 0 1 2 Y j U 1 W U Z 5 Y W d n c E l 5 T l R X W F R v R j J k c n N T e W J 3 M k k 1 Y 3 J E b F J Q T F R D b V o 4 U 0 4 y W V p i V 0 V w e m k z U 0 d a a T J N U F N H W W d t Z W V x Q U 1 u c 0 9 3 V W t j M T V q L 2 l 3 S G t o b W N t Q 3 Y 5 Q T Z x N U I x U 3 p m d z V P e k p z S C 9 q S F N t V U N O d 1 A 5 T 2 V q R 3 Z u M n F 1 Q 3 Q 1 Q U 9 B U G h E S V R 6 a 2 9 S e j h T S H R F Z F R 1 S G 0 2 R W R t W W l Z M X l 1 Z 0 h a b U 1 p T 0 1 O V n c r d T g w N 1 Y 1 R z B U Z k h P a 2 1 T U 2 w 3 b k h s d U t k c X h N T 3 h E T V F 6 e n Q 0 c V J 3 W T h m e D Y 4 R W Z 2 O V d E e W F U Q y s 2 V H N t O T J G U H F P Z X J 3 Z l h n d W p j W j l W N m F z O V Y y Z l Q r N i 9 Y a D N i Y m F i b V c r Y k J M c y 8 r Z E l i Z m V 5 Z G p R Z l h m V 0 R O N n d z Q W E 3 N X J y S G t q U 2 J k V j F s d 2 R N M n N 1 c m V x d k d M R G 0 r Z E 5 0 c y t a N W 5 y U T g 2 a m Z P R k N i c k p N M T l Z O E N a V n g 2 d W 5 q U E h E R 1 g w S 0 o y e G R 5 a W J k S E h R Q V U 4 T 1 B Q b G N G Z U R K Z m F l Q U o 4 O X J 6 S i 9 m d 0 p P R E 0 3 Y n J E a k R r U F d E S S 9 Y T n d 4 d D Q 0 U l Z I V l c v Y k Z G M 3 V k W W I 0 a G l 6 U 1 E 0 a 0 N L Z H l M R k l Z d D B L R k R 4 d 2 c 2 b j N y S F M 0 V n B t b E J D M V d T L 3 N 6 b G 1 r S W J Z M z h P Q T d l N D h j R 0 E v K 2 o 2 T l B k M m F 0 c m d k a k 1 3 d W p q N z J m a D N i N W h 2 M D l v W l U v R E g 3 c j M x a z J m U E M z Z T d N d U E 4 Y 3 c 3 M G Z Y V C s v d i t 6 Z j l x M D l E T T R D T D B l U G R w R z g r R z J E R D Z 3 c 2 N M Q n U r M z B I S 0 d 6 b T R y V k x p K 3 B n c G N Z V k p K c l Z u d D R F U z M 3 S W p P V l d a W k l p V V F j b 1 Z a K 3 Z O a F I w Y U J G N j g 4 b k R s d k R p b F N t L 1 B s M 3 l i d k x q Y 0 l m L 3 g 0 c l F E W G h 4 N D h i a 3 F 3 S X Y 3 V G d F d m 5 0 Z V l Q N y t C R n d k Z T N I V U h l U E V l O E 9 M K 0 9 m R G l t M 2 Z k V X p 6 V G F r c W 4 z b j F p Z k 8 y Z T R 4 S j h 4 b 0 V l Q j N x O E N 6 M H V 3 V n M 4 R k F q M H V C Q V o w Y X N J V X I 2 L z l Q Z 1 V W c l l w Z m x 6 U n J Q U W l B M m R 4 S U 1 r U D h q W T V N S k x j Q m l Z L 0 0 1 c l p 3 O G 1 y L 3 M x T i 8 5 Y X l 6 W V B y b 1 l P d z l v T n N m c m d m M 1 Q y T X h v U H I z b 2 N 2 d m R N U D Q v N G 5 N N H I 5 N l B v d m 8 5 R j F i e n p v W D M y e W Z 1 O W 1 K Y X p y L 3 B 2 a D U 4 R V l 5 U E w 2 Q W d k T G x 1 K 3 Q 2 M 2 d q S j d k T m 5 0 e G N 1 O G Z N a 3 h z e F N r R E E 5 Z k x w d G 5 s e U x O e W l 1 d 0 V i Q V p s e H R j N U 0 z c j Q x N E 1 n c k Q x Z l B r U 1 B C T W 5 t V U h E b l p J W T Q 4 U C t t Q U l 3 Z U 9 m S z R L Y 0 9 T K 1 U 4 Q 1 I 1 e l h t e j I v Z 3 l J R W p k O T B C a n J 3 S E h M b C 9 E a H o 1 e G d t T H F 0 N n l M e F Q 1 R 2 4 z S H A y W V R 5 S E V n e D R F Y 1 R 5 Y k h 5 U j Z C N k 8 3 a F p u e k h X W W J s S 2 5 6 S D l 6 Y U R k e F V 0 Q U 5 k e F l N W G h H b G t 3 a j h m T G l s d m w 5 N G Y r S H c r O V B 3 Y m p m Z k c 4 S H R 6 W m x i d n V E Z S 9 N a 3 R 6 Z F d k R G 4 2 b k V D Y k h K O W d Z T m x r L 2 Z i O W J x U n d 0 b 3 F w W X l Q b V Z M V 0 J K d k Z W R U F w N T A r M 1 R T b W Z h T E 1 j b k 9 h Y z h n b k p F R U Z y S l p W R G U 4 Q X F W e D Z 1 b k Z V b V Z Q T G p q R W d 1 M m U 2 d 3 l z V m h C N n d 5 c 0 1 w e l Z Z Q l Y 5 c D B D V m p t d k 1 Y O S t B N n N N c k x M c k R y R E t Q V 0 N W L 1 h O Z 2 x i Z V F z N X Z R V E V y Z G h Q W H Z K S z I 4 Z n M v c k t z M E 8 1 R E t R e T B B d U o 1 U E x i S T h 3 Z G Z k d 0 0 r U X l 5 c W h t e D B 3 d V Q w R m x H M k 9 Y Z V N h R X J 0 N D V x Z X h 5 W m I 2 Q l l n Y U t l U W N 2 a 3 d P a m 1 Q O X h k S E 1 6 S E V 4 N k 5 z K z F X Y n A v Z V J 3 W U p l M 3 Y 5 e V Z W Z D h W T D N G d 2 Z n K 3 R z V S 8 w R 2 l u b S t B R G d z c H p n c 0 4 x S l p X M l d Y e V Z H e n k 0 S m 1 1 Q W o 3 Q X V 6 e T F 0 b m x Q T F Z P b n V 2 Y W l J V n J k b G o y c l F H M V h I b T R j b W 9 a Y T Z V e m Z K V F V N d D h o Y W p r L z Z Z Q m F C b X A 1 c m d w U X k 3 N V R R Q z N u T m V i U G I 2 Q 1 d n V n A y M 1 F G c X V R Z l V z b j h P M V B L V 0 V w Q k N z d X Z y S 1 N r Y k 9 H W G d s S U Z U W H B K V D V u c 0 V v c n V I R y t H V V d Z Z 3 F m Y X p S d k R F b V d k b n p U W E h L a 2 1 T U 2 N 3 M G V 5 M E F u S C t J O W N t Q j A 4 a j h O N z M 3 c l h Y N G E z Z 3 p 2 L y 8 2 a D k w d C 8 v S m M 5 W V p L d H E v V W Y v Z k V U N j d K c 3 c x K y 9 O R 2 R y L y s 3 N n l Y N z A z a V h w Q n Z M N z J N a n Y v Z m F 2 Y m 1 U Y 3 R z c U E w N k 5 t d 0 x V T m 9 3 N n B y W X V u M j J i Q V Q w c W t K Y z l z V G R l Z T J i c U M 3 Q U F I W G o 1 Y 1 B R Y 3 V 1 R H p T e E 5 a a W h 6 a n c v S 3 d E R G h 3 N D h M a 3 F 3 S U g 3 V G d F S G 5 0 Z V l Q N y t C Q X d j T z N I V U h P U E F l Y 0 9 E K 0 9 Y R G d t M 2 Q y R X p T a l N E W V N F e n R K Z 3 E v Z n Z W b 0 F G U T V V T 0 Z E a F h h a H d z V W V R d W 5 1 N E d m Z H F s U 2 1 0 a n B v S 3 I w S m x H M 0 9 2 M W h s a l N u V 2 d 3 a U d 4 T l J E a U 5 i M 1 l w Z H Z r d 0 F q e H M v N 1 Y 2 T z d 2 S D N w d k J r Y U h 2 e G 1 P N 3 Z h S k V C K 1 h u W G E w K 0 0 5 R H U v T 0 c v V D N o e E N l a j B l K z k r N X Y r M V F E a W p 0 Y 1 h P R m h l Z k c r Z H d w d j R 0 N j B 5 N G 1 4 Z k d I R k N T Q k l q Y n N 1 M 0 1 l S V k w U X l o e E N U V 1 F 0 Q k 1 V d 2 1 N K 0 9 v W m N T U E J L b W V o W U N s e G 5 D S E 9 1 V m d u S S s 3 Y k E w c T g 4 b k Q x b E R o a D l F Z 3 B j Y m s 3 b E h o e D J E M n B u b C 8 r c E t 5 b n h P M m J X V X E 4 Z k 9 Z c D h Y Q X d B e V V P b E R o U T R w V V N o M E t K N S t j M 1 V P S k F p Y n Z 1 Q U N Y Z U E w c m N Q d 2 R L Z k F 2 e F g x M 0 h H d 2 1 L S T Z Y R X E z N 3 l R S W t E S l E 2 V W V E S W x M d m N J V F h j U E 4 w S 0 p j N T B K e F k r Y k V x O W l a U n R 6 R D l l W l l v U U R K d z Z j K 0 9 G Z U p 3 Z k d p V n R x M m V p c m 4 0 Z D N W N F B l N k d Q d m 9 t K 1 p v L z F n b G Y v b 1 A v V D Z I e D V H N H c r R D Y 5 N k h M N z N K c D M z c H V U a 2 9 I d n B Y b n g 0 Z k J w U E p R K y t z L z h W d H E 3 c 3 Z 3 S T d Y R n d C M m Z O Z l k 4 V V l 1 Y n F 2 M E 9 E O W 1 l c H d R b l B F a T V o c l E 0 M X V u e D d Y T 0 9 K R 3 N E S m 1 1 R 1 d Q c k R K b G V 0 Z 2 J j Z U 9 Y a H l y b H h o Q l h Q e U R G e T R 3 c n R E a m R l b k h U Q W p R T T N Q b G N G d U h I Z k t l R E c 4 e H J 6 N X p k d z Q 4 Q 0 5 1 K z R B T j k 0 R G J 0 d y 9 C M j U 4 O H l I V E s z c k x 2 b E R q Y X d 5 W l h r a l p R S W 9 E S 1 E 2 a y t I S 2 t 1 R U o 3 Q k t L N 2 h 4 c 2 h 4 U W 5 O N U h H N 2 l X U E 1 N c 0 Y 0 M D F X e k h q Z H h r d E V 5 V W o x R V R B Y 3 k v T U N 1 a 1 F N a n d 5 O G Z C e D l 1 U n I w M 2 c 4 K 2 p t O G 0 r T 0 l l Z j l z Y X V 2 N z N n W k c w O X h Q Z W o 4 M i 9 2 K z N m R G g w O H V 6 U H Z G N E c v R H F 4 R k V U a j g y R G 5 6 U E k 2 Y z N F V z l i S m N M R l V S U G h t b W N T S m V Z T 0 J 5 S j h i W D d p W E d j R U U x W D Z p V k 8 w W m o 5 e D N 4 N X c 0 W l d I c S t i Q 3 B l W k d w e F R i N H N K T D R t Z U x q R G c 1 U W V 3 R T d a R F B l S E h 3 Q V M 4 T 3 Z Q a G N G Z U R G Z m F l Q U Y 4 O X J 6 S i 9 s d 0 l 2 S D h 1 S X g 4 d 3 Z z T 0 x E a n d J N T M 1 e T R F e j d B V y t n a l o 4 U k 5 j c 2 V u Z U V E M U 9 T W W F K M k d Y U D h T b k J H N m h 5 b 0 1 x Q k t s K 1 N L a T g r c E Q x Q z N O M 0 R 6 Z V F Z M X h u U m V B V 0 0 r U l F I d k Z l T S t S U 1 N 0 a k V 2 Y 3 N m U 3 l 3 N l V l W F h D Z 1 R n S D R u d 0 h M N V V E S T g 3 Z k R P N y t u L y 9 0 N U 0 z b 2 c x R m V l e S 8 2 b n d j M 3 c 4 S D R 5 Y j V 3 M E 1 Q Q j Q 3 a D N Q Z W o 5 M E 8 r O T d k K 1 l J M 1 l 5 d G t P d 1 V O a C t q T U R v Z V h m T y s 5 M H h l Z W I v M 2 Q 4 U H p S Z n o y V 3 p K L 1 J q Q V p O U W J U a D U 2 d D Z Q S H l T Z n d n Y T h 2 Y 0 x E O C 8 5 N z Z 3 R G Z 5 a k Z 1 b C 9 1 V X h V L z h N N D B 3 V z F o a E E v V y t k K 3 R j N D A 4 S W F v e m d m Z U V T a 0 5 V R m V u d z k 4 M l J y d y 9 w V 0 h L K 2 Y 5 R l Z Q e X F I b C 9 m b 0 x J Q 2 R x a D l P b k Z x U W U 4 U C 9 E K 2 M x V 0 E 5 L 2 V k Q X Q 0 L 3 J 6 R i 9 s Z 1 B 2 R D d 4 L 3 B Y L 0 E r L 2 V B O S 9 m U G d m Z m Z 2 R m Q 4 U l p Q W k Y 5 c C 9 u V j d 4 V l l r Y k N I O G c v S U h 3 W D V M d 0 x 6 N m t Q W U x Z M 2 N Q T m h J M W 5 H Y 0 x p c U F s L 2 p H U 0 d s R 3 k 2 Z D l i R D k 0 d U 1 V O D d B U l I 2 W S 9 r T z h U U T Z N N m J k V G N E T j Q 2 R j B Q Q j l j Y m M 5 W H U y T 2 Z 2 Q m o w Y k t 2 N 2 g 4 Z X B x T U x n Z V h Q Z k 1 I L z g w d l B 0 d F Q 3 b y 8 r d W g 2 Z X o y N n R R S D Z Y N W 8 3 b 1 g 5 M 3 Z S O W Q v L 0 N s O T Q v b X V u N 2 9 m Z j k 5 c G U v Q T h O Y 1 h P R m l H Z j g 4 O S 9 K d G 9 4 Y T N T L 0 9 x b 2 F Y N k p N M F R B d z c 5 N H V t M m E v N F N o a k d L Z U 8 v a W p U T m 4 v O U Z v e n d S Z n R B Z E Z m Z W J o e W 9 s O X F y a k o x b E 1 I d W Q 0 b m N 6 O D g 2 S V B l Q j N K K 3 J B d V M r N 3 h T U S s z b U 4 r Z k 1 i e U g w S W R 1 K z Z B N 1 I r R D J o O S 9 4 e U M z V y 9 l b j F L U 2 p E R 2 s 5 e X J h L 2 Z y Z C t Z S F h C M T R m Z V A x T 3 Z E N H c r c U Z B e F l W Z l p a U 3 R n d E d 2 R 2 t m d E Z h R m Z S Y 3 I y e D R H L 0 1 0 M 0 E 2 Z 0 9 y d j R O M 3 l Z R 3 g r a l l M L 1 B u b 2 R u a G 5 F Y X Z S U n h 1 T 2 Z U O E k 1 b 0 p S Z H Z 6 K z R H S F M v M 0 F 6 Z l B n M E F J Y j U y Q m p t d m Z V a G I y S 3 l 0 c 2 9 0 N j J Q b W x y b l J t Q 2 1 r V V M r Z m J w d G J 4 c 3 J W Y 3 d O b W E z Y 2 g 5 N j B C c z F 4 N X V I c G 1 t U m N H d j h m R 0 s r O V F z U G p p b k F O Z U d Y a m x 1 U 3 J B S y 9 0 T 0 F h K 2 M x N W c 5 d l l G V k J s Y l p k U W R Z N V I 2 d 3 l 2 N D V z T X F i Z D l x c j Z D e j d R a X F 2 M D F r Y z R z S U R u U X g w Y 2 l j N k d T T E N o d 0 t C V H F Z b 2 8 1 c X R n R T d l N H h 6 c V d t W l N i e m l I T 3 M r R T B O W G J C a H p F N n p v R 1 Z Q S m U z a U 1 I U m l X L z c 5 L z J I d 1 l E M j Q y a D J m M j l q K 1 B S N 1 o 0 N F d w Z k p 5 R i t a Q l J s Z T k z d T N v O C t E U F h H M G 5 v e D Z M L 3 J t W U J 2 Z T l T R 0 I r c k d S M y 9 2 d F h 0 M U l 1 V z J U Q X R m b 3 F D b H d J M 0 p K U 1 l F Q 3 o 1 O X V t d 0 k v d 1 Z o b l F o W C s x Z V k z N k p y Z H E z M T d 3 S U p Y S H E 2 Z U J j Z V l a d m l J Q T Z r c n M 5 T k 9 T c 3 g y S n p q e C 9 P Q U R U a H c 0 O G J r c X d J b j d U Z 0 V u b n R l W V A 4 d U J G W W R B N n B Y K 0 F U Z m V B M j d j U D R k Q T Z s d E l v Q z V F c H N s R 1 B h N z N J S U Y 2 V m Z B R 2 9 o e U l j a U R L b H l U S 2 l 3 O X B q e E I z O T N B e j h k U U R W W H l z Z F B r V W t y W X g v M n V k S 1 V a N E I 3 N j h P d U h B b W d O c n Z v T 1 h 5 b 0 d 4 N X Q 5 Y X l u b j A r T k I 3 T S 9 n O H V u b T A w T X B m O W 9 R M X p 3 T j h X d 2 Z z N j h H O W 8 x Q 0 h k N z J Q L 2 M r a m Z V a y t Q d n J Z K z h W b 2 p z U C t i Y y s 2 a 3 B z d j V 3 d j R q O W N Y T 0 Z n S 2 Z X L z l 4 e H V w d X E y e T U v a W 8 y W E 1 0 T W x J Q U F N Q 2 V i N T A 5 V n l p e n J n c G 1 1 R F p K O G 5 y Z H g 0 d T J n R G F 2 U E Z 3 N W J T N F V 3 e G s 5 U 3 Z k e H Z V T l V l W D d L Q V Z V T 1 Z Q b G N G Y U R L Z m F l Q U t z O X J 6 S i 9 m U U p X R E E 3 b n J E c E R r U F N E S i 9 Y T n d J T j g 0 U 3 h H M E Z u Q W Z M M l Z z W U 1 X Q k Z R Z F d m R W x X W E 8 4 U m Z P N G V i b 1 F Q e H p i N U F 6 N 2 1 h T 1 N h W j V J c D N I V F Z y S V V O N X l J V H B R R V l l S T h E R D M 1 Z z E 4 a U I 4 Z U F 1 T F h m Q n h 2 N z l R K y t Y L 2 5 o Z m F I Q W J R d j J Q L 3 J q M 1 l m Q m I v d z c 0 N C 9 v Q 0 I 4 c 2 Y 3 N 2 N M Z G d O d H R W V U t t U n d 6 a F N 3 b 3 l p U 0 c v T m J G M D I x V H l D Z G N a d 1 F U b F R 0 Z z Q 0 d 2 l 6 c 1 U 2 S G J C O W U 4 Q W t W e D Z 1 b m t u b W x H Y j h H S m x r a l h h S F N T N E 9 P M k N T Z 1 V t Z X F 3 S k 1 z d T h V T U 1 s N W p m b n p H N W h r W U p K Z G Q 0 Q k o 3 Z 0 d U N 0 o 4 R G s 3 e D V m e m R 0 b E N P c T F G N l J 5 V 3 Q z d H k 2 R W J h Q 1 V n V k l H U 2 5 r N V N s b W p Q V U x V M 2 N Q T l J D U 1 h t Z W I w b U N u b E t h a H N Z e E h K Z G N a W W N j d E J o b X N n b G c v e E 1 q a 3 d Z d m 5 0 M W F m Q m 5 W R W Y r d G R m Z W 1 i N 1 B 2 U 3 Z 4 b 0 4 5 b 1 p a U G U 3 Z E Z q M 3 V U M G V q M z N 2 M U 4 v M m 9 B R k h O O W d Z T 2 x t U G Z X U m J t U n p O b 3 F 2 M H l Q b V Y r V 2 1 H V m N F T 0 N Y O D Z m Y j V w Y 3 g 0 W m x X e k E y W X J O M U o y Y m N H N U h M b D R j c k p a U z R W M z E 1 M D c 2 M l N 5 M l I z e U 9 Y a X B B T n l H Y 2 p s d V N w Q U x 2 d E 9 B Y m 1 j M T V n L 3 Y 0 R m N C b k x a Z F F m S T V S N l F 5 L z Q 1 a 0 1 1 Y n p 6 M W E w V n Y y a F Z 0 Z W 8 2 T 3 l y c z R t c 0 1 y Q U t n T 3 J u T X d x a 3 o w Q z B k M 0 R q Y k R L Q 2 1 j T X k 2 T U 8 z S T J a d V d a U j A y K 3 N o M V h X S 0 p O S V N m Q l V C a 0 w 1 R U 8 r U l F 5 T 1 U r e m V E M j k 0 Z n c 4 b l Z w O T V r U E 9 6 Z l B P d 0 x u Z n h M c G M 4 V l F 0 b U c 3 W j U 4 R 3 V 6 S k l D N 0 h v O C 9 E T z l Q c j B j Z U N 6 L y 8 w K 0 R D W V R C N T Z a M z B J M z M x c z N Q a C t 1 M T g z R W 5 K Y k p j a l p N U l B r b X J D T W N 3 M E V l Z j U w M n d U N W l U U U Z y R 1 p U T 0 d C e n Z t W U h i T j h l Y 0 9 T V m h 5 d m 5 5 S 2 5 H S 0 Z O S H l a S E w z Z U h J a T h N T 0 9 I T G d 5 T 2 V x Q U V m d U 9 3 V W N l V j V q L 3 Z 3 R 2 p o d z R j d G N k N E 1 o N 3 d K S D c 1 O E N S Y n l Q a G F N a T Z 1 a T h r K 2 Z v Z H N D V l E 1 V U N W Q T F Y Z W h T c V h l N F N w d T R l Y n l Y R k 5 N e V J Y R W R O N 2 Y 2 b n l L Y X h z W X p t d V J j W X B a e D I 0 Y 3 N o e E R Z e D V U U z k y N l R v N U 1 N Y j h s L z d Z c 3 J X V 1 k v N T J i R E 1 0 b j l v d z M z Z F h l K 0 9 I W F l i N H R y b X V 6 U 1 V 5 d U 8 1 O S t M S W 5 Y Y m V U L 2 0 0 O D Z F K y s y Q 1 Y 0 O C t Y a G o r S F Y 3 O W 1 t T 2 c 4 O C t Y d 0 I 4 Q 0 Z Q O F N G d j V P T z J T c E h 6 b z Z i S X V k S D d p K 0 J E U U p G d m 5 T T E h p R 1 l V e W N L S G 5 L e m J o N 3 h z R G Z q e H l z U F Y 4 K 0 9 D N k V 3 Z U p U K 3 V k b 2 d m e j A 4 N j R N Z U J I N S t y Q X Z 5 N D d 4 V H c 0 M 2 1 O K 2 Z N Y i t I S G d 4 M T E z Z 0 I v d k F U L 3 V u d 0 0 v d m 5 t L 3 Z v c m V z a S 8 w K 0 R w O X l L d H h j N E V Z Q j J J Y 2 l Q R m t Z b H p 0 R V l q d U h t N k V H Q m M r c G V T U k J p W T M x M l B H U 0 t N a D F u c F l j W j J w c 2 s z d 0 l B Y y s v T U J 1 a 1 F Q a n d 5 O E h k d y 8 5 c T l G T i 8 w b n Z s U m 5 Z O E x w d m 1 l W D k 0 S k 1 I R D V Q K 2 g 1 d m h 3 N m V j Q k x m M D h 0 d j c v c D E 1 Q U w 3 W D l R V U 9 s b F B l Y z k v c k p p S n I w O F R 5 d C t Q U j Q z M U J q a E J j U X l 6 L 0 1 y c n Q z L 1 Y 0 S 2 J P V m Y w N E J D c T E w Y 2 h s a l p n R j V q T F d 6 c l Z 0 S U Z E Z X p 3 d G F Y W F V p O W d B S 2 1 P c m V a W E 1 U M y t q M F Z 6 Z m R x b F J H e k E 2 T D U z c H B m V 3 d m Z m E 4 K 1 h 5 O U Z E T y t z Y k 4 y S l h Q a W R h a 0 h L c l p Q Z H R 2 b l o v e G k x V W I v V k Q 5 V n U 5 N 0 d B Y j R W d H R i N z d 5 N m 1 s Z n R t S G F O e G l D Z n Y v M j V j W G x 1 L 2 N l R G 5 0 a X F Z N G 5 y M D U v Z V B 1 e X h r Z 2 h t a H U y b E 1 Y V X R s b 2 V o S D V 0 V 2 F u N W p 3 R V E 1 T m 1 D c n Z D V X N J L 3 M v d 0 F 5 O W p X a k Z Y c k 5 N c W J V Q W d X N 2 N v R 2 9 U R 2 s 1 V C t y N W 9 r b T Y r T H d C V k 0 z W k Z h T 1 F W M C t 3 c G g 5 N k g 2 Z G 5 U e G 5 y T D R Y c D V n b k V 5 T l F 2 Q k Z P Q V B W Z X B L Y k w v T z F J Z H V w d j Y w V 0 J x U 0 F u e E V 1 S D h C Y k Z 3 c F F Q c G 8 0 M 2 9 4 M F F o W V R B c U p j N U R x T l J y N l Z W e l F t Y T J P e W x s S z B J N H h 0 V F Z i S m l C b H U r N z h t M k x E R 2 5 1 a F R h a 3 N L U 0 x 1 b F F C M T F q b U 9 w R l h W R W d R d H F o S F Z U c E d a N H F U S 0 V G c j J w d 1 F F M H h i e E V 0 W G E 0 R k p v W D l m S T J h N m Q 0 M G Y 3 W n o 0 N E I 3 R 2 l o Q j V 1 O U Z j d G l 0 Z S 9 h Q V h m S F F M T 0 8 x O E R o Z E p K Y j V F b T J U a U M 3 W k p K N z V n d T R U a W l x W k p L Y T V L a X F R U 3 B p Q l N X b k V W S W l V V 1 Y 3 W k p h c W 0 4 Y k Z 5 Y k Z 1 b k Z s V 2 1 S W V B K b U Z 2 e F F r e V R q M 2 p X Q 0 x k V z N k W U N M Z X g 5 Q W x 3 W H o w d 2 E 4 d U V J Q m Z G b X d W Z G 9 B b U x M U V F o R E d G V m 9 J e E x n U 0 9 h Y V J T W X d Z S z g 0 Y 0 p C U V J u T F J B T X E 1 M m Z r U m 1 S c E g z b F l r N S t 2 R W l n M k J Y c 1 J t R G N h O W Z Q S T Z q T 3 Q 2 Q 0 9 1 W U h L c z h J e H J 3 O F V J V l d i T k d w N m l 1 Z m R w c V p z e V Z u S m g 5 K 3 h O a k 9 p e X R H T U 9 K d l d r Y T F a S z F U d j N o e V Z 6 c j N E R 1 d L T W x Y M F R 4 T 2 l K W W 1 l K z V Z R z N B e F R s R W 1 w Z G R H Q U 1 G Z T h S Z G h X T 0 1 O b U J B U n p Q d 0 t r d E d v Y n d j c G 1 X T m d F Y l g 1 M X N V U X V F b i 9 r V j h s d 3 B y R X N 0 N z F t a 3 J H M n J l R X F S M C s 5 Y V l B N U x T Z H Z n S n J K a j k v Y 0 p C T 1 l J Z T Y v S z Y 1 b 3 N Y T m J 4 b l p l T k k z T l h 2 Z m J T b X N i U U h F e m k y T G t N O H F S b H l R R j B h U U 5 2 W G F W O D B X e E V M Q X V L M n V w T k k 3 L 0 h y Q m R S a j l u U k h M T 1 J Q U l J 4 T X l N Y T k 5 d G N 5 c H B F d F h 5 a X p S S j F 0 Y z d M e H J s V k J E Z k t H W j B V O H R F d W R s a F h v e F c y Z 3 c r W V p r c W F n a U 9 2 e X R Z W n R T S z h x Z 1 F o S 0 9 F N V d F W l V z V H Z h Q z J v Y X R 2 U i t Y U z R z Z E p N b U t 1 c E h D c 3 p W M E w 4 R W l V T W R Y V 0 x J e T B U d 3 Z 6 U m 9 V d W x L d k p n V y t y Y 0 9 T M W F G c F h q b k 5 t N F l p b U x s T F l 0 W G 5 R W m J Q a 0 Z J Z W 0 v U E 0 y U m J q M 0 Z W N 2 R L e X V 3 b H p j S m h 4 W X B U T m 1 h V k N N N V F 1 U G 1 a N U l 6 R m 4 z V E x U d G x a R j V u a l J U R m 1 K S l Z 2 b V d 2 R W 9 2 Y k h l U 0 Z w S W k 2 R X Z 4 b 0 V i W l U w V j d k W U 9 q T m J V L 2 d E a E N L U 0 l D c 1 l R W V B T Y 3 R U W X p F R F U 0 W E 5 h T k N 3 S T h q d l V i Q k 1 a Z i t 4 a G 1 T S H N q e j J x O G c 4 N 2 N x M 0 1 R a V B F O H l H Y j N Z W m t j U T d F T E p X e W x 6 Z 3 B O d 2 x X U 3 R K M m 5 h V m x x U m F T e D Y 1 R U x r Q l F D L 0 I 0 Q V V J U k d u Z G N O e U E 1 b 1 h 1 T H l l d l k z b T F l R l d 6 c 1 d T M 1 h Q Z l Z p e H R 0 a W l 2 T j J U e H B S V H R v W j V a V G 1 p N l B V U 3 h p U 3 U r Q m Z N U 2 l u d E Z z Z C s x M 1 A x Y X B R V G 0 0 K 1 F N V 0 R x a 3 V R a W d J N U J j N k U 5 R W N t e F Z U a F N J e l R R c j F Z V E p Q a D d S a W 5 F Y z Z 3 U m 5 x c U Z t Q 2 N Q Y 0 E 0 Q W V N R W p I T z Y w T W 9 3 V H F N M l N D b j g y V W k 0 c H F 1 N W R s Z U R a R n B o b T N w N 0 9 L Y V V K Z 2 5 D d H R G a 2 x G Z D I 3 Y V Z i Q 2 1 F e E V 0 e X l N M 0 1 X Z 1 J T O U t C c n d n c H B w Q U F 0 Q 1 p M U 2 t o a k 5 1 R k Z y b F p R c H N 4 U G s y a U c 5 M V l J K 3 l z a U g x T n p W V E l x c m 5 o V l J 0 c E h D c l B 1 U T l s M l l P U 0 J 2 K z R X c m 5 j c l h J a E N p d l N D Y X d T R m d V W n F W Y j d 2 Z U R 3 R 1 p 6 e E 9 0 Q X l 3 N z Z m T m x C c j I 2 N V R P d l l p O V p H a m h F N F N p W E l o Y U J N Q z Z R O E p L b V Z S a m d C L 0 Z s e T B z N D Y 3 W l F Y a G R x c E p m Y l N H e E Z P Q k k 5 Z U w 4 R 1 F K O G F S T U I 4 L z J 4 Z 0 9 S S 3 d n N 0 5 F T n d r M 3 J V Y n B q R 2 N 2 W H l M c S t N d U Z F S n Z B N j F G U U 9 P d 1 V a W F l W R 0 w 1 Z k 9 p R U x l Q W h S V H J F V E N h c E d N W U s 5 c k U 2 b m Q 0 U l o 3 R 0 J J a j F Y d X R W U 2 9 1 T m 9 a N 0 c x W G R 5 R T d s S G l W W T h Q a W x J d G l j W U g 2 Z H p W Y l g 4 V l F F V m p Z Z W w x O W 1 T b E 5 R Y j Z 3 e n p J a W Z h M 0 4 z e E M r V U d i R H d T Q k F o U k N S Y 1 d z U 2 l L T 1 h o V F J T W H J U R C 8 2 d G F K W l J 4 U n Z 6 a 1 Z T U V B 0 e k 9 r U j F z b G N 0 d k h R S 2 h h W k p N a F B O d m F y S E x O U T V x d F F X R 0 I v a G p F Y 0 o 4 Q z h L R T R D S m p 4 Y 2 l E V 1 R j Z G p Y Z V h G b l N L Y T V Q N 2 l 4 W U c w d H I y N n R i U H B i N 2 I 5 b l J x V k l P U C t Z N W J Y O U J r V l l 4 N U h M K 1 d M U m p Q c 0 p r N G p 4 K 0 1 2 S 2 h u M V h 5 d H R v b V d N M 2 p r O S 9 V W X p Z W E t 0 K 2 R 6 S 3 R h T l M 1 Z S s 3 W E 9 Y e V M 1 b X R l R 0 h u T V Z W e l Z V a W x M N k 9 C e W c y S W p L S 2 l v a n I v U E t 6 T W N S Q X V N T l V m e G d x Q 2 w v Y W p m S T F R b X J K V F J D e m p U L 2 l o Z 1 N N U i 9 W T n J p d 0 I 3 W E 5 S d E 5 4 U E 4 r U z R 4 M 2 R X W U p H V F Y 2 b F B U Q 0 w y S 0 V j U j E v Q n B v d k F 6 U G x G M W 9 K b F N B R k t 2 c 1 J C O F l l R V N k a l J D N 1 h z c n N r L z d E T V I w b T g v S W t J W V N Y Z k g v V m x t W U 1 J a F V G Y j R I Q m p Y e G J O d E h Z Y 2 V 0 N X p N M m d X S j R 1 O U w y N T Q 0 a T B C e k x K V E h r O H p u Z G p N M j R y b X k z V m k y c 1 p V O D d q e j Z L d z R n V l d R K 2 E y U k V Z M y 9 2 a 2 h t d E p O Z 0 F X R l p L c H F n R l F 1 e n p j T W h U T W t H c V h X a k t K b X Z 3 b T g x S l R W W D h k e T Y x Z E V Z O V R j O V o x V E h R e F U 4 R T F S N m d O d W N U M m J X N H Z s Y m E x c E x k U 2 1 o V U 1 4 N G d z V U t 6 N 2 p T Q V l j d 1 I y T 0 N W a 3 p z Z F l 1 O G l r W V p h e F Z F V n l k a 0 x I T i 8 1 R E I 5 V H E 5 N 0 8 y N G R P V i 9 G V V V n V j h 5 U 0 g y Z W s 4 Y W 8 v a 0 M y V j J O M k 5 l S n B P T W 9 2 a U Y 2 b k p 4 R V o x U k k 1 K 1 V J O G F 5 Z G N D c l d 5 W l J W V l d R K 2 F M a n Z 5 b k s z V 1 N Y Q U J 1 S 0 Z j a z Z 5 a G Z M N 2 8 v d W t p Q 1 Z a b k U 4 U z h r c D V u c H p v Q V U x V X F n M 2 F p S k d 3 b 3 J I a 2 F r O T h h U 2 Z N R X h 4 U E 5 G Z U E 1 W W t M Q l U x R F h 1 d D B K d y t L d T d V N 1 E 1 W l V K S X g 1 Z m N Y R X h H W D V P c V d 5 d H d Y e X J 1 V F V F S n B n c D B S a 1 J u b m Z 0 U l V H N m t 3 S H J X d 1 d t V m d l T E V S N X V M U l c 2 T E 1 o U j R P S V l T U m p y Y 0 Z z M F p v Z 2 d y Z n N 2 b W h C R j N Z c V B B V S s 4 c F N x O V p 6 Z D V Y W U x h W G V y S X N p U V d t O D B M N 0 V l Z U F x b n h h a j V p Z 3 N G c V V p V G h B c k Y 0 d D Z L M X V H V E 1 2 e D l z Z G 1 l M U p k V 1 N z d F Z M e k l U b G x t N U V m L 1 J W d G I z O D E 5 V n p n a n p K d X h F a U U 1 a n N j d G 1 E U X p S c 3 E x R X B J a U d U V m x K V z V y a E h 4 L 0 Z G b l Q z M 2 g 1 M 2 R s e W U 4 R 1 Z T M 1 B m S m 5 4 W T J N a W V Q R 0 N K a E l x b y 9 W b G F X U n J O e m 8 r W k N M b z V P L z B 1 Z 2 9 W Z 0 5 0 a U Z 0 N 1 h F U 3 Z P R T d 3 c V p v e W k w Y k V Z d D R 0 Z U t t M m 5 p S G 9 x V U 1 W a F B Q a X R k b 0 V p M 1 Z z T G M 3 O F F q U F R y b S t G M G x 5 T D R N N W x 3 a 1 B M Q U J O O H B 1 c z d q c E 9 p M X d O U z Z D Q 0 t q T n Z N Z k w 2 b 0 l i S W R D S G t 6 R E h X Z n V k a 1 U 5 S l Y 0 d z l k Y n l y Q X l 4 W X h y Z y 9 3 S m l E b S t K W F N X V 1 k r e l B J b n Z o e E R p d W 5 I Y W J y Y k 9 u d G t k d k V Z c V B 1 N m 9 v Z 1 J C T D R 4 U 1 h H d T d L R l l 2 Y W 8 5 V l l I U n J X S m g 1 V T Z M W k 9 S U m h U e H B 6 M l R B a W N Z b V M v Y j h v d m x S N 3 o 5 a G J L R z B 4 N F Q 0 a 0 p p R m E 5 V F N V d l d l L z g r c m J s c X Z W d G Q 1 Z F B s S j J 3 R k M 0 V X p I c l F p V G 1 p a 3 M w a S t W R H B U U V h Y V 0 d 4 W D l P T E 1 h U 2 J s V V p 0 Q X F E b D R w b D R x b 3 N G S 3 F O T 3 V Q V 2 l s b H B z b k R 4 T U l 4 T U 5 G c l Z i V z R q Z m Z j N E 5 T b 0 V u N l J q S 1 N x N D Z q b j g 2 S k p j O G p t M j h Q Y V A y R z Z z Y y 9 K c k p H N X d y M V R w S k l r d 1 c r d 2 s 4 a k h 1 W k h 6 L 0 E x b D N U S G p O S n F 6 T G g v e W l 5 N W p Q a T l r R 0 1 s d 2 t H R W l p T E x W T F p i a m 0 4 c T J o Z E F v V H F O N V g 4 d z N W M T R S a z B x c m V G N X g y U m s 3 S z R S a z R i b G 5 q W E w w T V h h c G l C b W 0 5 e E l 3 U 2 d G S 2 t Q c T R N S G 9 C T F k 5 c 0 Z X R k t z c 3 F W R W d H W H N V c H Z n b W t G d C s 2 N D N z Q k J V a W 5 p U E Y x T 3 U 3 U j h W c T R 6 O G V h Z F V q S 1 p Z R n U y Y k 1 2 b n h V S X I 1 Y T k x V T N l R F d x L z V N c 3 c r S 1 h l M 1 J D Z 1 M x Q 2 5 k Z E p Y M k Z u W E N x U G 9 K R j F X M 3 h i S 3 l 1 Y W V v e k V x b D R M V E x q a m 1 I S 0 V T R 3 N U Z l N G W n k z K 2 d l d m p s Q z B w d 0 Q z K z B U a z h G Q X N U R 3 V F S V J t U W J j S l k y b j I x M U l 5 V k R 2 Q W l Y S F p j R T B R V F B p e W R D U l R H Y k U y M j R q K 3 N K W W l Y M V M y V y t U Y V l W M j Z V N m J l S V V t N 0 t 4 Y 0 x J Q X p Q b X l t V W l u c T R Y M k h 3 U U h v R 1 R z Z 3 o x R U F u V E t o d 2 F S a E Z X c n Z t c 3 V J Y U o w W H A 5 a 0 F t c E 9 J O E R z c z R M R 2 9 F S T d 5 W k d 6 V j V 0 T l J a Z D N W c E p 5 M 0 t Y M z R a a W t p V W N n b F J r U E p D d 0 h H d E M 0 e j h z S T F F U l h l N X V S W E N j W F c 5 M 1 Z s R U l h O E p Y d G t z N V J V b U l 1 a 2 J J Q j F P S m t U O V h 0 M U x X a T l h N z d 5 c H B 6 d D h r a j N p a V F v U W J v N U h G M m F H Y 0 Z t b 3 N D U j d Q a W 1 z Z W g y d m 5 h M l d 0 M 2 4 z S U E 4 N U l 5 b E t a V H p K N F N 5 d D d s T W F 6 a W l 3 U D R 1 Y W h m R E 5 k R z F P d n J K N F N Y S F d V d 2 h M S G 4 0 Q 2 R S Q X V y e G h x d D J i Y 3 N T R k l B R U J T T U F i b V d u T V N i Y l p y d E t Z T 1 p s V E p u Y j R w T E N I V n V P M T V 6 O S 9 q a E p y N H J 1 M E c 5 M W J v M T J r d 3 d X e m N p R W N H K 3 N y Q 0 1 l L 3 d K Y U 5 j c X N J c E t j Y 1 F T b U N w b X h L R F F N d V U 2 S V J 5 S U d i T V U v c T R 6 c D R H S W c v T j l Q Q k R w R G N 1 R U 9 j V E p 4 a X d y e k 9 H d H F J O E d Z R l J L S 2 h N K 0 x H b E Q 0 b m o 1 V l d L S k V x N n J K Y m Z K V 1 p k d D h x S z R v b k 5 Y d j Z K b E p 1 T 2 8 x R k p t R n l H c X B Z M D M w U 3 B P c l c 2 e G 1 E a 0 Z m Y 3 d a N j J N V y 8 y R V p M W W V L Q 3 J s b n B p d 2 V Y Y m R n a m Z T a E d 4 U l J L Q z R B M D F t e F N 4 V D N C b 1 J D N m p o U G x C Z k Z p S F h 3 c X J Q S G Z v S n d 3 Y 3 h 0 U n d M c m J T U W N 1 V E Z X M G V n Y V N u c 2 l W b k t H Y 0 F K d 3 d j M T U 3 M z B V c E t Z c G V L Q l J G b k J n b m F U b V J N U 0 R 0 c 3 R D S m k 4 S 1 p T R k l 2 b E p v R 1 V m Q m 5 C Z U l p U T c y V G x L a H p h b k N Y R n F q a H F E L 2 0 3 c 3 l I c m 8 x N n l 5 W k N P Z W 5 p Z 1 F Q Y 2 x W W V p Z S j V T R T l T U l Z p O G V z V 0 Z E V H N W V G d Q W j Z w Z V d 6 M H F Y S V o 4 W F F 3 N 2 h K N n l E U S t 0 Q n N o T U h v S 2 1 y W k x B e E l F b V g x Y k l U Z G x a Z 0 x U U j R S M W p Q d E Z i R D h Y e F d D a 1 h Z Y U w v K 2 k 3 V E J r U k l J U m 1 a V U V 6 L 2 t U W n J X b X R 0 Z G g z T m I y Q m p P O G Q r V W t R e V F 0 O U Z T S k V M U m N K V 0 R G d X o 5 Q U s w Y W 5 B Q U Z t c 3 B Z K 0 1 y Y X F G W n h 4 c U t s V 0 1 H U l o z R V V N M X B E Q W 1 l Z n Z r Z F d w M X l a W T B o N W N r Q 2 J D e m Z P e X J X T T I 2 Z U R T N 0 N 3 W U 1 0 b W x L d G x M M G 0 z V m x L Y W o 5 a G J x Z G 8 0 Y X d r V z Y w c 0 l u N n R j c X d C M G E 3 T l B X S U x K d W p T T E c 3 T F E w Q l R t U 2 1 v e j B F T E J z Z F J x a X U r M l V V Y U Z E b l F i U V N r a 2 8 4 d D Z T R V B E a 1 d h U E p X S m h k a 2 h B T E x R U U d 6 c 0 F w V k h x Z 2 l t e n B x d 0 0 4 Q m F G M l M 0 S m 5 l W k x K W X k 4 N m M 4 d 2 8 2 R W t 1 R m Z G U j R r S 0 U x S z B T V U p x T V c x V T R R U 3 d n a E o 3 W k h 2 Y k h h N 2 F Z K 0 d 0 Y n B s b 1 Z n a 0 9 T M U F K d U V h d G t q b U J Q S U 5 O a F d n M 0 N Y R j F U N 3 R z a i s 3 S X V q U k x U R U p V V 3 N Z b G l z Y 0 F p Z E Y r V l V E V z V V Y W h D a H R Z d 0 d 2 Z V N p S 2 0 0 a U 9 O W U x O Q m 1 j Y 0 F D V V V s b W h h M V d N d H R r c k 1 P b T Z T R U F K Z E N x S E 4 z U l l 2 M W h 1 Q V J R a X E r U 1 F p U W h 1 Q j J T a U N a N E x t T l N Z Y V V U M l d D a z F F b G M r S j U 4 V T h 3 R m h l W E l I Y 3 V 0 V F N 5 Q i 9 W e E R H Q 1 F U M H N Y N G l k Z k x H Y X U 5 V 0 J t a W l q U m 0 x U 3 F K U G F 5 a 0 1 J c 0 R p O G 9 N a D B S a F h G N U V y b X d M U E U y M E 1 2 d W t y T X V 1 N l E 3 W E l 1 d G 1 C d G E 1 c H M w V m w 4 V 0 1 T a W l M Z k d L e V J X S 3 N y b H l 0 V S t E e F l C W G d h M 0 Z R R H d H Y U N S U E l q M n V a T 2 1 J V n R P O G Z G N k t s b 2 t N R m x k Y 0 t a b G d a N 1 p F a U t s V l d z U m d H V F F G Z T l u R 2 l 4 Y z B z e U h K e X d s S F p v O W l G W D l u Y 1 d t R T V X Q U l o S 1 Z J T 0 F p R n B S Z z l l b W 5 k e m R 2 d i t Y e G l D b V N L Q n B 0 V G l Y U U N Z c 0 Z 0 R 2 l 2 d l N Z e F V I a G g z U T Z 1 M X B P M X B I c T d R M 2 h m Q j B k U n F T R X p H M F g y b G F T Q 3 E y Q U l w R k 9 s R W 1 B c 1 p H U 0 V l T U x F T 2 N U c E 9 D Z T l 1 Y 3 J 2 Y 3 N G Y 1 Y x M 2 x 0 Q V N h M 0 V o K 1 p k W T Z Q Y k J O b E l J K 0 o y Q 0 F z K 1 V x M G h r Y 2 1 O Z 2 E x a j h p V U c 2 V m R y Q 0 E 0 c 2 p s O X F R e W F 2 e F F G O T l P Z U F z N 0 l 5 b D d Q U U Z 5 c T B q M G h J Z 2 N j T n B j e W 0 5 W m g 2 L 2 R E T l Q 2 e W J a S D d T d 2 J p S T F l N k R Q R 1 J J V D R 5 e E V j T 2 h W Y V l B O D R j Y T E 3 c n M w S n h Q S m l M d G J Y O W t r R j V 3 a E h o Y l Z Z V U 4 5 b U k 0 O H h M d F V a Z l R E S k h 4 V l d m U 0 V 2 d E p I a W l M e m R m W j B 2 T 1 Z 6 N H B l Y 0 1 h T X g v c k F O d E l D U W t C Y m l 3 d E h r Z 2 x p b m d y c W J R N j U r Y k 1 L R H h C a n R k W U p H V E 9 3 a X J U S W Z L V G 9 w e W d l S F h S U W l u V T I 1 d V l k b F Z j d 0 t v e W F o U 1 I z d U J a S z h U a V F v e V Z l Y z Y 0 O U 5 J d 3 h o c W 5 o T 1 B B R m h u d 0 J B d V h V b T V N V z N S V 1 V G N X d z U T Q r S 3 M 3 Y X B V U T R S Y 2 d p S W k y Y 2 x C R H d j T W w 5 Y 3 R a b G 5 4 U k I 5 S W d S N 1 h 5 T U w 4 N E V T c 2 h L a H k y U T Q z Z V p J Z 0 p 2 T U 9 p a D R D U V k 0 a U t p U 1 d R U 3 N E S 1 V L Q 0 p C M 3 p P b l V S d 2 l j d H B w c D V 4 M T J T b m x l b 2 x L d m h s d W 5 l Y 1 N z R E 5 1 d l h P O F N a Y l N 1 d l h E W H V H Q 1 l h b 0 N 1 W V d R S U V U U U Z L e V R V K z B O W D J 3 U T J Z U 1 V U W G F W a E 5 H c l B C Q 0 Z z T U F x e n V X N n h E d H B z T F h r a k V r Y 3 I r S 2 Y y Q k 5 Z c 3 d K c n R X R V h r V F M 2 W W R 3 M 1 h v S 2 V E S H Z M Y 2 N h d E U v S 2 1 G b z d Z K 0 1 L Z X h q W D Z M W l V x S l N V Q X B k a m J H R 0 N O U k F M e l l 4 T z h 5 d U J W W V F S M X h C S U N D M W d 5 Z 2 9 R d 0 R x c j F k T X J u S m Y v T 3 p H N E p T Y U d Z M W p v d V R G d 0 J v O W 5 v O W o 1 d n B j Q 2 9 O Z X p P N m 1 D M G p L a 1 F i W k t Z d l p J a W M y U l V r M 0 N v b X Z N Y 3 h h V l J P T z B p b V J Z Z 2 1 x V E 9 V Y W l R T G 0 z W W 5 1 a m x z d W t m c U U 5 e W l E W E h D U W t o c m M r b T h r S X h K a E p 2 V G t M V U 5 n b W 1 a e F N Z a m U r W k F L R m x O b X N D O G 1 R S V F v V G 1 m Z 2 V 4 c E l K T k R l b m h Y c U l G a n l P a n o 4 c F R 6 V F J Z V 0 x T N F U 0 M X h W R n J 5 e E t 5 Y W N v Q m x K U 3 V Z V E J B V k x V O G 5 n c E V i U W h v a m p U W V h Z N H B a T z E 5 d l Z r M G p 3 e D R Y N j J a a 2 F z Z E Z G S 2 V M a F l 6 a l Z 3 M 2 I 2 e V R z R 1 c r Z n Q 1 b E Z N e m N o Q z R s e G V V b 0 F 0 M F V 3 e T Z x V 3 h V a W t q Q V d E W U h O b H h O d j k y T G o 0 c k J J N H p B Z 0 k 4 U n F Y a 2 E y Q 2 w 1 U E V s T 2 4 0 V H d r N 2 1 4 M H Y v d 3 N p N D J 6 R H l v a F N M R k J z V W l H Y V l s R m l 0 b E p 3 d X p H e U p H V 2 J z e W U y R 1 Z P N U R M W X d W T V Y 1 Q k w 4 d n Z n S W p p b 1 Q w V V p T U m V P N m J P S E x M R z B 3 W m N U R G g 0 S k 1 a S l N H O G d Q a z N U U W l E U T F 4 W W V 0 O X d r d k 9 M e X B U U n R y d z F p d 3 R D c 2 J H M U l q Y m J U d 2 h W d 2 5 o Q 0 Z C d 2 J 1 M X Y 3 Z E J X U z R C U X J W Y k 5 M Z E R B T E 1 X d U 8 0 c 0 s 4 b H p Z b F N I d X J Z Q z R G Y X c z e m 5 r O U x N V 1 p 6 T H Z 0 M H E 1 a k V C Z F V 2 V m E x S 3 J n c G h i N n B O S m h r U 3 p H c 0 x t b k I z S X N i R F R p S U U r e l h D Q 2 R m e E V x R E Z i N l J u b k x T U i 8 x S 0 N 5 M H N i S W N y N 1 N F a 2 p p a W F z b F l N e l B j c W 5 J e T F r e j R 1 R 2 p Y Y m 1 5 W H F s M V N h W H l 1 Z 0 c z Z 2 h I e X h U T X l a N m Z T b 2 Q x V n B I T 3 l E N j R j c k J 2 M E J p b l d I O W p u Z V d I Z G Q 1 d F R t b U N H e l N 4 R m 9 B Q l h q U X l i M X p P T X A 5 b l N Q a l R R Q 2 5 K M E 9 i Z z N D N 0 N S W l h q a l R l b 0 1 4 T 3 R p R G N h T j N w S 2 d q d U Z h U k h o a 0 N C Y m F K e H d U M k h y L y t 6 U E w 2 V m 8 r V k Z F T F p K U n F W a m g 0 d W 1 z e G p m b l R X R 1 R a M m x 2 W D J 1 T 0 V 4 S W 5 o M V V n Z D I v e F N U b U p R M 2 x P d S t 5 T 3 M 2 V j J 4 N H Z 5 c k 5 Z M F F M O V N K O F R V S T Z n Y V h r N j N o M 0 p a W m N 4 W G h Z T k Z t V F l m Y 1 R 5 R F p a T k F l Y k Z Q V 0 5 B M z R X d F N S b E F N e H h a U k l z S H M y O H J a U k h r S l g w a W N F R X Z a d E V 5 c G o 5 b G p i b F d a R V B 6 R 1 J x d V Z K Q m d u Y 2 J Z N V d j S k 1 0 M V R C a G t U a 1 l U Z W l N V n N 6 Y U E 5 U D J G d y 9 j U k J j R 2 Z x V k l v L 3 B T T W t s U 3 N K c m x m Y k d s b H l Z S F J a U F l W b V l Q S G p o S W h 4 M 2 d w U k F M U l Z o e E h 4 e j N 1 b l l S a W o z S 0 J Z M 3 V n R 1 A v N m h r W n U v L 1 N o c F J r c E M z M W N q W V p x b z l G R U p v b k d a U V F M U V V F U j h N d 0 5 S a 2 N T c D N D V V Z R N l l Q M 2 M 4 N T R B a T l z Z 3 l l Z 2 t C c U h v T T B s N 0 J M b W x t R m U 5 S 0 p w b G d m b T d L U X F a Q 3 d 3 T j A 2 c n J i c X I 3 S 0 V q S E J J d E d K M G t 3 V H Z k M n Z K a X J 4 b F F K Q m l P W H l 0 c H p 2 b G d p M H V a W m 5 G Z W p z V m F N Y 0 s 5 b F N N b F F t M H d 0 R 2 l H S l B X T 3 k 0 U l l B O D J F Q T V D R m R G a z J 3 M k 1 D U m l F e X p J b W 5 J S W c 1 L 3 h L Y y 9 s U k d P U E l h T n h W S l d S b 2 N o V U F x Z G 9 3 c U x q c G R D V k x n e X Y 1 V U V Z b V l W N W h Z V F Z M a E p W N X N U d j J F d G N M V 2 p O Z D d L M X B a S 3 Y 2 N 1 l 2 Y k M w Q l h r V U N j R S 9 y Y 2 Z K Z m V Z a 0 t V V z R 3 S W t G Y 3 d I M H N F d k F D d W F F R X J B W E J u S W 4 5 d E 1 j W W R u Y j J x b G l O M W p u a X J p Q W l Y Q V N U e k R s Q V Z z U l N S S T Z k U m N H Y 0 p I d H N N Y z A 0 U V Q w T n g w e k 9 z V 1 B E W m J k a D V T M 2 d x U E h q Z T N L W U V T W E o 1 T n U 5 T E h t a E J J b 0 Z a b m 1 4 V 3 l 2 e H M x a 2 5 P V m k 0 V k N R Z 1 Z L a j B x Z U F 2 d l p C R G Q r c F l 6 c 2 5 J S W t M V G Z p O H p C a V h S b H h K e W h w b m V i d X Z M T z V P M 1 o r L z h G c V h l b U N t M i s x Z H p j S G p 3 d 2 V 0 S W h y c m d x T n B y U E p 1 N 2 x 4 V V l p M H p K b k d j U 2 J 2 T n F n c X F S d 0 x z a k N E Y W p k N H R 5 b U 5 3 c V V U Y S 9 E d V V y b m p x V X J I W S s r Z S 8 x Y y 9 I T E I z Q j N 0 M 3 N I Z X Z G R n F a d l h 0 e k 0 2 N U 0 0 Z l V v S l F w c F d 3 b l d y Q j F l W D Q x Z E 9 6 R z N D Z k 5 V S G V G N W t N Q j R O c G l 3 Z 0 9 4 S k h n b k 9 u V V p N e k 5 t U 0 U 1 T 1 B 2 c 3 Z R Q 2 9 X S 1 l P b H h a V 2 1 G c U 0 y b E t N d 3 N P Q n V T V F F 1 W k V Q T E w z U E l D Q l p K Z E k 1 R V F u R z N a S 1 N 2 U n Y 5 S 0 t 6 Y W c 0 V E N V d D F Y S W p Q b D l 5 e E t 2 T E t H U V R z V m V N S F d u S z U 1 T T d p S W N n a 1 V J b i t E b 3 Z P M l Z u W F R a S m 9 W U W h D N G F W T G F 0 S S 8 r N 2 l z N 0 x m c z R l W E d T M V p 5 R T J F d m N t V U V Y c D k y N F R H c G Z R d X d n Z 1 F 4 W E R B S 1 l S S U N I M 0 5 N N E p Z Q 0 Y y a m Z C T D F P T H N Y e k V O b G d a R k 9 T S 3 R o d 3 l W V 2 V C c 2 F 1 e j J M S 0 F L T 2 J 2 R l d I R k s x M m t l d E 1 w b T Q x M 0 l T L 0 t 6 T V Z w W S t x Q k x o c 1 M 3 a F J T S n h H N z R 6 a E Y x T m N B W X h h Z 1 V L R V Z 1 W j V n b W U 2 T m J J U F B p R 0 N V W V N U a j V t O U Y 3 c U x S c X B V b W h 6 c m l C T 2 M v T k d 5 N W J s a m p N a m J Y R k R k M l Z P b D l v Q 1 o x M j J R S k h T W G F J U T B j d G 8 x Z 3 d s M k x Q W V h O b k J s T H J B c n p j R m w 4 d E s x R j l P Z W V r b 0 V X b U F t Y 2 M x e V h j d l l q d 2 g 4 T n F 5 M i t B c 1 l o c 1 V S e G p H d 2 V E W X p M Q k 9 p R E R K Y k t o R k g y W G M r c E s w S n F 4 Z m 5 l d k 5 l Z 1 I v V j d t N F Z o a G p Y d m J n a U x H N G 1 U a 3 J D U m J 1 Z H l 1 a m x D V U V w M m t a V 2 g 3 Z 2 J p c V N D N l Z H S E 9 4 e U 5 x M F R s Q l B k U V R s b E 0 5 d D Z r M z d F e X N 6 M U 1 V R W 9 C Q T V 1 R U 5 n c 2 8 x d 0 5 K a W N 6 S n F 0 W H Z 5 a U k v T l l 3 R k N w R E 9 Q a l p h V 3 V x V E N O U k 9 S Y 2 F T M H d I b E l n T F E 0 R z h h U n J B Y 3 B V d U F 5 d 0 h z Q n p B Y 3 F I U X l t Q T V u Z 2 1 t W l R D c l l E U X V L M U R o U 2 t T e H d s N V h N T W V s R V h 2 Y W J T T l d n O W p a V U h 6 S 0 o z e m h N a W Y 3 b 2 5 z d V p D V l h J c U l J a 1 p T Y 2 c w d k 8 y d G 5 T c z V a U F R h N m Z D U X R J b F J L T F l D T E I y U H p F T X J p N m R J U z J I b G p F S 0 h 0 c 2 M z W m k z Q n J p Z W N O Z W l q Q l B 5 T D V x Z l V J O U U w M E l W U 0 x C K 3 R L N m V I c D N I M k d x e H J u V W V o Y 3 A 2 V U 5 r S V N V U l R i Q m 9 3 V F l T d j h k Y k Z J K z B q U 3 R W M j B w O E J a d n l z R l d Q V y t W a T Z X Q U R w T G h V T k I 3 V V V 4 a z F V e H h z N j d S S 3 N X W V c x c 3 c y a F B 2 M V N T Y m p S S H B P Z 2 t o d k J 0 Q 0 t X T 2 V 6 V W d 4 W l l y O V d 5 a m 9 S e D J 0 W j B n S j V G U 3 N 6 d 2 p h W E p 4 e E w 2 O G 9 S M G t o T E d o Y 2 5 z M E Q x a E 9 J K 2 J M a j V H Z E Z x T 0 9 B c W w y d m x U V j J 0 U 1 h P Y 2 h X N W h K M l p k V W I z Y X A y V z d 3 V U k r S 1 g 2 U D B N b 1 d T Y 2 0 0 a 0 Q 3 Z 1 Z m b 0 l z Q k N K W D J 0 Q k V 2 d 0 9 6 Z U Z 2 W T J v R 2 5 K M n A r R E N U M X Z L Z G V O T m k 2 L 1 N a R U p a b j J U M V N H c U F y U k N x K 2 J I R 1 c 3 O T V V V n Z r c 0 9 4 W W J h R F d t W H Q x Y U N U U E h J Y 0 9 Q S W 1 V V 2 x V Z 0 d T b 1 d 6 a E J N a U U y e j Z z T T J R N W o 4 T m J k T V h K Q m d n M m V n S l h y Z 3 h o e W R L Y 0 p B e X U 4 U W 1 y U z V i T m 9 K V k h J W j J 2 d V N Z V j N s Z F N S a 0 N P M X Y 0 T 2 N G Y X p K N m Z s W n h k S k p K Z U 9 P M n l U Y z Y 2 Y k p Q e U V M U U R M U m Z M U n J a U E l B e X R s N m o z N E J N V 3 F O M 2 N L V W h 0 U X R G Z 0 l 4 Z W J Y V G p u T n h 5 R z Z h T 3 F J U i t 6 T k d x e F d D W j B K V W N h a m h O c X l t a F h L b m p o S 0 p 1 M U p 5 R j J n W T M 2 N U l V Y U k 5 V F J C Q 0 4 w N n h G W F N Z W W 5 N Z C t j R m F a b E l F S z R k Y T V R c E g x e D Z Y b F k r V G F N N m 9 F U 2 V I a H N h W X l R V m c 2 a E J D Y 2 M 2 N S 9 x T z Y w c G t n b X B C N 0 V W K 0 l Q T k s v T T R a c V Q v W V g 3 Q k Z V Z T N F W W 8 y b D N y T G J B M 2 x V e U J R d T J Y a V R T W T Z M W l h O c j A 1 O F F I K 0 9 K V W t J Y 0 d Y U j N 6 T D N 0 W F h a e E F r M k V 6 T E x F d z h V R X B H T W t 6 L 0 x s U k s 2 R U l o c 3 M 3 U T F I d V V L R F N i T X F l V m Q 4 b 2 p O U E p i Z 2 h X Z 0 U 1 N k J v S 0 N w c H E v d V F x M X g 0 Z G 5 D S m Z O Z 2 R h a z Z o Q k l i W G V 2 V k s 3 O W 1 o a l h h R T R p V U x v O H V L a 0 M 3 T V J x a U 8 0 L y 9 M Q T F B S G F z S G N z W H B 6 c n R j d X p 3 N z N 3 e m F u T 0 J J S j M 1 V j F C d 3 p t W V V a d 0 p n b G V v O H R 1 b E x N d U c 2 V 0 0 5 a 2 R D a 2 t r a 3 V K W W t 3 U m R S V 0 9 j N k h 4 a U d Z T F E 1 L 3 c 0 Y m h D d l g z Q X V F R G V X U k 5 L T H R r W k w x Z U Z m N X R O d G V P Z X V 5 V j h w U W Y x U W 9 V Y 1 E v d G V n Z T F q Y T V j d n l p T 1 F Y T F c r a H d 3 V n F 6 d G E y U X U 5 O D B F d T J x b j N i Y k 1 H Z G R O a 3 p 4 b V J r O T N G d n d J O D R a a n N 0 d F Z W a G J X R 2 F 5 c k 1 5 V X N 6 e m N T W F p a Z G 1 l W H F U b V J 2 S H l D R 1 Z m R k V y Z X l 5 e T V m c m d 5 b W V w c X c x U 1 E 1 W U 1 R Y U h B U X c z b n h 0 Q z d z V T J H V 2 I y e l V B N F J i a V d P a U R V a U d Y Y m R 3 O E d s S T V S c E x M U k 5 u S W F Y e X F G c E R M c n N 0 Q U x n T z V E T 1 J 5 S 0 x S U m 4 0 O U Z P M k 0 x U k x I V k N q b n p j Q k V p R 3 J N R W s y Z W R t Y V B a b j l R M m V G e E M 0 c l F Z N T Q 0 W T Z 6 O X p 6 W X R n S U l j V X d t V 2 t 4 R G k 2 d y t a Q k s z V U l i T V Q 2 Q 0 w r Y T F i b n c y d G l v W G 4 5 U l B J N T N M Y k 9 z N n B C O W s z R X U 0 N U l 5 b m h i U 3 N M b n B j V 0 d 0 N 3 J o d T I z c V N J N G N V W H J p S 2 1 i V j h a d k l G d z d t U l p j a 1 l N e G 9 Y b z d Y T V J F Q k Z J T V l r V j Y x W j B G Y 0 l J Y k d j M j h u b l h D a 2 N G L 1 V y T i t U V V J 2 e j E x b z V D R T V 5 U T R v T l p 5 N F p B R 1 Z 0 d E l K N m l w e T Z p a U F j c H J l b H Z R a z d J a k l q Z 1 c 4 O G s 1 W E Z C e G 5 N T F Q y a 2 x P Z S s r S W l q W l h O d 2 R h V 0 9 D Q k h X U k N a Y W d O R E Z w N H o r S E J B c E c x M H d K R U d M V X R X Q 3 N t S l l V M 0 t L T C 9 z T 3 k y R U F j a T F u e D V m Q X V L T 1 p B a m d 0 Y V d L W n Z O e n F 4 Q j B T T X B 0 N X E 5 Y k 5 D e U U 4 Y V p k N 0 h K d U V T e G V W R 3 p H M W Z 1 R k d K U T I 0 U 1 N X U n J E S D V Y T 2 M 5 a G J E V U d q O F Z 3 e V J Q a S t E R m x Z N m t I Z 3 d o T j R 3 L 0 J a V W V j a D d H b m 1 l S m h 4 R X l T M X J O L 2 h X Z m d V c H Y 3 L 2 F 5 d W 1 R T H p M V G R W W j B X V G t x U G d 4 c V p J Z 2 h z Y n R 6 N G F J Y U N 3 R V h Z U 0 p J d V V 3 Y T Z T T 3 d 6 N 1 F s R 1 J 3 Q n d 1 d H p q b U U 5 Q S s 2 c W Z B T 2 p M R z l k b F N M W m J C e F l q e V l K Z 2 1 L Z z Z O S 3 R j R U U x L 1 Y v T X J t Z k Q w N n J B e X o w V z B D S V N 5 b 2 F N V 0 x Y Z V h U N W R 2 d H N q N m 1 0 e H I 3 R 0 t N M k 5 V a j h I Y 1 N 6 S E N B c 0 N H a X V O K 2 Y 3 Y V k w T m d w U m t k a F d X O F R Z U 2 x G b E R X U z l z Y U N Y a T d v S 1 N 5 d V V r U l B 3 M V U 1 N W d m O G 1 3 d W J X O H J h K 2 t t T F E 2 M G V U V F V y U 0 1 t T G N I d E s 1 W m N T a 0 x j d U Z P M m R R d F B x U 0 w 1 Q k g y e l N 1 T X F S a n l K U 2 x P V 0 l J Z 2 J 1 M V p R c 1 l o b 2 5 W Q 0 p o W H J G U z I 4 c 2 1 r V U F C S G 4 v c G N 6 a E 5 v b U 1 Q W l h w N 2 5 V V 2 5 t N m Z G Y k t Z N D k 2 O F V 3 V F R u R z h v U m h 4 e H J X V m F J N k N i Y z c 4 M H A 0 N 0 l X N D V S U U x G S X d 6 T U t 2 Y y t I Q S t T M k R 1 L 1 J r W l Z w Q m o 3 Z z l P Z U p 3 a 3 F y Z z J G N W 5 j S n R m c 2 t m c k d X S E h P U n B J a G g 1 c z l z S z R m V E R a c G d k b G t 0 W n d H R E t s U 1 R P Z j B U S E V X W G J i d E 1 V K 1 M x V k 1 T a 2 l N d T I w M z I x b G h y e n F o S j l k M F V S d D V M U F c 2 M k M 3 Z U s 4 a 3 M 5 S 3 M 4 V 0 9 p e H R n d T R 4 S 1 Z r b F Z 3 R F V y d z J X M H M x M 1 V C b z R J b T A v a D J J e m V 3 b V o 1 U j h C M k F k d G x p d 0 x i Q l d 3 W H N G M k x l b U U w S l l a R D d t V k 1 w W X h I a E Y w Q U Y z L 0 5 K M G 8 y S y t T N m p B a n J 1 U z V w c 3 d E R n c 0 W T J H V 0 9 J S z J 5 U k x S S 1 J I S D F s W k p l U n F r S j g z N F J z a W x Z O U Z o N 0 l 0 M X F U U 2 t o O G x D R k N m Y 2 9 s S X l y U U J K T k 8 2 W U o x a D l T W F J 1 V k 1 D V m N y c l J S U W R o c 0 p r c U N 3 W V p m e j J S T 3 J v d D J k Y z R V T H R W e S 9 T M V p T N E F v c m l V U l N I b n V H d E U r b m d h V 0 0 v R D V 6 Z F k z Y n p I S G V H R l R 3 R k h 2 T 1 p Y Z E p h U 3 J O Z 2 x F N z F h e D l s N n c 0 R G 1 E Z 1 l S R 0 x z e H Z P b F d 2 a W d u M l g 2 a k d q T 0 0 0 U G 9 B Z 0 R 6 U V g z M k R n U k 5 D V l R I N 0 Z P Y j M 2 Y j J G M l N v R n l 6 a k Z I a V R 4 S k t a R 1 R M R m R E S 3 A w M l J I T G V t U F Y 2 V n N r W X N r e G 8 y b V l q d G Q 3 b F d X b 1 l j Y k 5 4 c U d L M z l Y d G l 4 M k c 3 a n J M R H J L Q T d C a E N 2 V E h B W W V 0 d F l X Z l d r b m Z 4 Z D N P U 0 h m Q U E r K 0 h r V E t 1 R 3 g z S l E v Q 1 J J V X h T d m 9 x b H B x c 3 M r V W 1 L N S t S S E l N d z k 2 b j B o e C 9 D e k p 3 R T h R Z l l F a U 5 l S m Q 0 a 0 t n S G h y V T E z L 0 c y e k h H V m w w N F N 5 Z 0 5 V e n h P S 3 l Y S j E x M l I w b D B H U U V 0 d U J K R 1 N 1 Q W J v O V A x S m 0 1 a 0 l O S G 9 K b T R o S X h n V E J 2 e H d j d m J 5 c U x P Q 1 k 2 a k R w V H o 1 Z 2 d Z a V h p a j h 5 V 0 p L M n V W N D d F a H F U U 2 w 4 U 2 s 3 S F A 3 a n c x c H B w d l R H W k F B e n l 4 e D d q R n d v R X B u Q j R u M U J I e W x S b 1 k 4 R T F m S G M 0 c k s 3 N D Z 6 T D d p a l h p b U x Q T z B 2 V G l Z U j A x O H h J R U 5 M V H d P Y k 1 v W n V M a V d s V F k x V n l i Q m 8 5 T X N I Z W t s Z 2 Z S a T l 6 c 1 R S T G w y V z N 5 V m 1 Y Y l Z L N m p D b 2 V z a U V h Z V Z V a 3 N J e F d 1 Q X l r R 2 Q z d 1 l v b k F B Z G x r e H p 6 Z V Z V c W J C V 0 x l c F E 4 T E l W b 2 x U V m U 1 c E l T T k 1 o T W 9 Z W j Z p Q 2 h I T H d I d H Z h b 1 l q c k 8 3 e W F Y R X R z M H l 3 S W p X V 1 R X T 0 x F d U p S M l B 3 L 2 J r c 1 d P b 0 Z F R 3 d 4 e G d N M D B l Y T F B b W R s T E F I Z H d a d E 8 x Q l R O b 2 J s U 1 N K U D U r c V c x e T F t V 2 J s R i t X N U N F Y X J W R m 4 0 b G 9 1 N E N C R n F R e D J 1 Q n k x N T B 0 Z m 9 V d W J s a U U 2 Q T J Q b U F F O W c 4 T T A 4 S V g v N l d 5 Z 3 V C U k p h Z H F l Y 2 R k b 3 B o V U 0 y S T R I T z V p e H B 2 W l l a O V V a R D F j Y U V i R 1 l a S n l F W V B q V 0 t T a 0 x 1 M E d X W H Z W Q 1 N y T W s 3 R G Q 2 b j J G e k V L V H d 2 M F F o N S t 5 Q m t s d E g y b 0 1 Q O H I 1 T m o x W j A 1 V m 1 1 d E x q M n F o V k V l Z m p X R 1 l 4 V T J h V 2 V Z S 0 d w V W 5 1 T G I 3 d X h T Y U F R M 2 h m e W h v V T B y a 1 M 2 R j J w c F l W W l J y c 1 R D Q 2 J v V m p a V G I 0 a T U 1 b V M 5 c z V W d X A y c X B x c W R U d 2 N L M 0 w v Q W N m c X F n R E h P d G N N Y 0 t 5 V l F x d m p X R E 9 G S k t y S W M 0 T F N C S D h 5 N n d T R 0 5 C S 1 V o d 0 N v Q 0 R Q S 0 l 0 S X Z y O G 9 a M F Z v N U I w c 3 F S b V Z r T U x 3 e V I 0 R V N Y c 3 U w W W 5 G Q 2 9 x b W w 1 K z Z z M j l 6 b E U x V D h o a V J Z R j M y d 3 Z 5 Q W x v Z k d n Q n J Y b W 9 k N 2 R u b U 9 5 V V J i S 2 R O M m o z a 1 J q Q j N K R 3 J w d H d B Z U Y 5 T k N w T m x V e X c 4 T X k 0 d V o x O X V s c k J S Q n l 4 W E 1 S d H B O U X J 1 a W h l a 2 x 4 M n V P Z E x E b m R s N j J R d H Y 0 V C 9 3 T F Q x b E U w e G d M Q k J U M E l L V l V y a l R D e F B 1 M H p a V 1 p j Z F V 2 a k V j U 2 s 4 U T J x a k U 1 T j R p d 2 x o a 3 d s T E g z e U x k U X N o a 2 5 j c W V x M m t V V S s 4 d l R k b E x N N D B 2 O F F 6 b E F n c H l z M F B w Z W p I a m p I e m 9 i O T B Y S 3 J 1 c z h M Q 2 h J U m M z V U p S e G V O a H d t V k h m T D d r a U Z l W U 0 x d F p H M j J Q d H h H Y 2 t P Y 0 l a N U l 4 c n l v U X l Y V W N X S G Z h W m N y T 3 V t e V M 0 c k 5 D M k R j c 0 d F V n h T Y U N M d G F L S 2 V q M m U 0 Q k s 3 M z B q N H F 5 M E p T Z T Q z V H J 2 c 2 x y T X V 1 N l d r a W F W a 0 p K a X F s e V J W b E p W T H h n U V B 3 U V J 0 W k 5 F d V l P R W F 3 U S t L V n B G Q m 0 3 b 3 c 5 c V d s b 0 d h U j R B Z G 1 O c z V Z c 0 5 D a k d L T V Z a Z X R 4 W G 9 E Z T J s c 3 B X U W p I N 2 R s N k x K Y m p Z M W N L e W 1 p c 2 h U b T N a a W 9 x R m Y y d 1 l T Z V p E e G d N N k V l b H k 0 Q i t B U G 9 C N k V j b 3 R F T D B n e U x p a l R j U T B V U W w 4 S D h x R T R M N X d D N E N t Z D l x R i 9 S W G h I c k V 5 S W d r T T Z k M n l Q b W h h W U x w K 2 J J V G M 3 Y m t 4 T 1 N q T H d S T X J u M X N E Y 3 d 3 a m t 1 c V V J Y k x 4 O E p U W l Z J Y X p X M X p 1 U T N N O V N y O W 5 H R k 9 S V U t 1 V E R 4 M V Q y d E t j Y n h C V F l 5 Z n d K S 2 J v W X h i Y T h v S G c v W W t B e l J y a D Y 4 c W F V V z R i R T F 3 d k 1 x b 0 l 6 S l l n U W p H V S 9 3 S H F N M 1 Y 0 O F V m a l Z K Y z g y M G d B T 1 R 0 T 1 J X T k R D S j B W c 2 l D a E h w R V V t d k V X K 0 d E Z k Z K e U 5 V R W o 1 R V Z R c z F B M E p m U X B j K 2 1 H U 3 h X Z W 9 r N U V a Z D Z w Z U l O T 1 F 2 e E h y N V d P M U F 6 Z k Y 1 V T E 5 U l N 0 V 1 h H Z G t C Z E V t K 0 1 t R 0 R o c H p G Z 0 N 4 b V R E W k x B U X Z S c 3 B s S k R z V k 5 2 V y 9 D N n h w c n N K M X J j d X J M R V B M S 3 c w R m E w c D N s Z H A z a W w 0 U 0 d n a U d F N U l 1 R 1 B P T 1 J 1 T H A 5 U k Z H Z U k 2 e W R l Y j A 4 S j A w S 2 E 5 V V h H N 3 V 6 Q 1 p R V G F Q Y 2 5 r W U V J W G p Y T E Z L e T B H a 3 Z h T 3 V s a 0 x F V 1 N B V U p q U G 1 N d k Q 0 R n J H Y m U 0 U F p 0 S k V P S m 1 I b T N C Y 3 N J W n U y N m J q R U t L a i t 5 S H h u S 2 J h R G l q c G t 2 Z G p n V 0 N Z W W V o S m 5 u K 2 t 4 Z W s x d 1 F w d 3 N G e l F 2 S k Y 1 Q W p D Z U V r N 0 d i Q X d k Z l o 3 T l l o R z R 1 d k t Q S 2 x C S W V x M U Z G c 3 J y b 0 J h T W h w T C 9 a N 2 t R b D N G c W 1 a U 0 1 o Z U l O T D g 0 V W 5 o S G E w a 2 R L U l J L U 1 N C e E h U U 0 R l d U Y x M 0 d m Y j d r d U h m a k M y T 1 d U U E p X T H p a N 1 k z e k F 3 R 1 Z u N 0 t 6 T F R 2 R 1 l l e V h v b j V G d V N F S l V t W X h M S G Z 4 c H B X N E Y r M 2 R q c V l 5 Z 2 9 F S n V K e U 5 X S m p E R m 5 Z U U 1 Z U U Z u N z h u S 0 N J M U w w a G x r R E 8 r N F p t V 0 1 P T m p Z d T V N a U g v S k k y R 3 d o R y 9 R b l p S a D U 0 Y 2 d J e E R o Q k 1 W L z J x a i 9 0 c 2 t u T 0 9 t e V N V b m J u M k x 0 c F U y V V d P b j Z 0 b E x u b E t D a z N p Y 0 J h a 0 E x b U I 5 a 3 d p d U l x b H l Z W V F t R 2 Z q Z D V v M E 9 a b 2 l U O E Z k W W F a O H N L b 2 9 F S W s 1 S m 5 J a D E w N V J I W E N L Y m d V Z H J R Z F l n U j N K M G E w V T B z O W R h Z n B Z a E l p R U N Q Y X B p d n o w Z U l R U j R y a j F Z V G U w Z F k v S W t R R H N p b l k 0 b 2 d S Y X J S N 0 d r S V N D T 0 t P c V N o a X h M V E p r U W N W W W 9 r U l p 1 W W d S S 2 s 2 T m 1 J R V F 1 O V V x Z 0 F 4 T X R j T U V D T 1 Z R a X N q U n F v b m R y e W 5 v W E p 4 R n o z S W p B V G Z s Q l V v b H B u W n E x N G p F W X l s U k 1 v M U V w L 3 c 4 V 0 1 a M G l v b G 8 y Y n F U S j B 0 T j F Q N W R P V E 1 2 S 2 1 z Q S t n b 2 R Z S 3 p u Y z E x N U I z U m h j R H Q 2 U V p Y N l J l c G c 3 N H F P S T c w b E M 1 Z 1 E w U j l q S H F L S 0 d 0 T k F l c n F u b m J a S E d k Z E 5 r Z S t W Q z Y 4 a k h l Q T V W S 2 w r T E F t R D N t V m N E e m x Y a F h o Q k t W a z Z i W n N p V 2 V 5 c 0 J G Z F d w M 2 F Y Z V V T N E Z Y T V I y M 2 5 q S l V o W G 1 L V 2 F z a z l V d n B F W X V x Z D B q b l B z e n h H b T Z Z b E Q z b V Z m d n d v S U V o T U V D W V N B a T l s a 2 h F Z l A 0 U k l 4 d U p D V l J X S 0 1 s Z k t q O W 9 v T X l v b D h m T 1 N 1 N l J F T l N U e m h B O U g x a G 9 1 e F N T T l U r L 0 h U e G h 2 V H o r M F N v c l l K Z 0 g y Z G w 1 Y X g r V m Z M c 0 J k U n B 3 c G N R R k x r e V J O V 2 R u N F I 3 U 0 N J a 1 h t S H U z O F p W b n Z P K 3 p O Q n d u e E J x T z d 2 b G d 1 L 1 N O V z N r O E E y W H o y b U t Z R U 5 o Y l l K c T h w N j V 1 L z J s a z Z W L z I w e T J Z N T Y 3 U l p m T j V U S 2 l r T 2 F E N F d S b l d O T j R F L 3 N Y U T d F a 1 d Z T V B z R G d t R z B z Y V h q b V R u S l B N W k 1 K Q l V w U W J N c 1 J l Y 3 J N N k l K a X c v b F p D c V k w O W l I Z E R G a W h 5 e X p F Y 1 F k a T B v U 0 h T d 0 h K R 3 V k d E h 4 a T h v N W J y M U 4 v b W x z S 0 x G N 2 F N S E l P Q 2 d u U m 1 O d n N H e n N X Y 1 N a R G F D V n p w e V R B a D h K V U R h Y X p M a n h h U E 5 Z c m J H U W x I e E 1 P Z T U 0 d l R q R G t L d m l W T T Y 2 S V N v c E V z N V N j V X p v R E V l c U 5 x Z 1 V o W m F D e V R T e V Y r Y l N F S n d t b G x D V G V U c U 1 L N W l W d y 9 w W X c 4 d G t t a E R t V V V 2 S U l Z N D J D R 3 c v V 0 x 2 M T J n d k J P d m N t O T V E e l N p d W U 4 W U J H a z E r K z A y W k 9 0 b m 1 L c l c 2 S U 4 2 Z T Z 1 N 2 1 t S F R Y R z I x S 1 o 0 V V l 4 U k l o b W N 1 M U R j d F h 6 d V I r c l g x W T Y w T m J I Z H R x Q j M w a D E 2 d D V t M 2 x M O V B L Q y t P a W 5 h W E J K Z j Z 3 d D l q b k N s V 0 9 O e D B S Z D R G d H p u U l E 3 S T Z J N z d 6 S 0 9 S Z E N S d F o x N n M 2 V k p W K 1 l 1 M 0 l 1 M 0 x S K z Z h Z E M 5 c V J k O U 5 S R l p R V V F O N H J Y U W J r S F p C M 1 F O N U R v Z F V o N z B i d E M z b H V o V 1 l p d 1 J L V z J 5 e E 5 4 Q X Z 4 M m d Z R D J C Q U N M N D N R U V V M N H V P a H d m U V V P c G J F S W F y N U V L Y 0 x I a 2 h O M n R 1 U 0 U 1 Y k 5 T R 0 d D S l l P Y k 5 L W W x N Q T F x R z F h K 0 V k R F I z R S t v a 2 h l U z l p a z Z j Y W 1 O a G h 5 a m N n a V F r c l h Q N k 5 Q T 2 d O a U t j a W d R R l d X U 2 F L c T h m T S t z c E d D L 1 B Z N 3 R F d 2 N Q U z N N N G t K U y t u e G 4 2 M U t P Y 2 9 M c n h 6 b W E r S l l p e U N U Y W d t Y 2 5 P U k 1 y R E w 3 d X R 0 W V k w R 2 x J U k N h V V d J T j R a R k d t U F N h a H Z r c W h j e E d E V G 4 x Z k Q 2 U E 0 2 c n B V Q 2 h q S V p z S n Q z Y k J p R 2 J v N H d t Q k F F M V l q N E p j U T d O Q 1 J N W D B M Y 0 V v Y X h h U W t P K 2 N r Y X B 4 Q n R E b 1 p n M W I v Z E h J d U Z N S m 1 S R n c 1 b F N M R W p 1 M G t L U k N k R G h j a H Z t c k 5 1 R 0 t l S 2 N F S 2 E 4 d m 0 0 V 0 c 4 V V J F Z 1 d U W X Z S c 1 Z U R 3 V L U U 0 4 Z G x p d X l J a j F Q R E 1 x c j d m N 2 8 x U k h K b W t z T G p D d V E r U j R o a 1 N y M 2 Q v c W d 0 W X p 4 R D E 0 U m h E a m N l R i 9 p b T R U c 3 p x V n l q T E 9 m K 1 c w e T R T Z E x U Z G g r Y X p r R F J O R W c 2 R 2 t V U j h U b k p 5 V 0 d Q S U t H U V h D V G R 1 Z U V N Q 2 M w U l F o Y W F r c E t 3 N E V J N m l F T z F z T G x t R G J 2 K 3 d 1 Z W R G c H p P Z k x m b G N y V 3 l 5 S m h C R G U 5 c E F S e G h L e W x w d k R I M 0 Z 2 Z V U w d G s 1 T V N X V 3 p K U 2 V 2 O G J a M 1 l k U G F L R m 1 Z Y T l z N m t k c m x U N U Z v a 2 c 1 V U h s U X B 2 e n Q r V F p a Y X Y 4 N 0 Z w b E d Z M F B 2 S z J E Y 1 V 2 d l p V S U Z j S V p n U 2 R k d U x w N j R T Y U V T Y m N o Y l g y b 0 R h c 0 t 4 R z J W N H J w V k 9 y a G 9 Z V W x G U W 5 C Z 0 c v T G J D M m V V R 0 s y Z 3 M 4 Z G 4 5 R z N M N 2 Z M N H k 0 T k g r b 2 F W M z V i U V B I e G J B a 1 Z r S k Z 2 T m R j d k 1 G Q W Z M R 0 1 K U n B O R k Q 5 e T I y N 0 l 5 Z E x U b G o r Y l F V V E p j S T N p d E c r O U 0 2 e F l v c G V j d 3 J Q T U s 1 e l E z a m o z Q j d s T V h G Y 1 N 1 M k d T Z l N a N 3 B p S k E v a 0 h M b G N O S k 0 2 Q k 8 w b V J J c T R N Q V p u W F R a S 2 1 l N V B r N U R X e D V 3 S E t P N H d L c D F W R 1 F x e H R o W E R y Y 3 I 5 S 3 V O c 2 F j M D h I S U 8 0 T 1 F 0 R i 9 M R W d y R n p v d z Z S T H p s a E N E Q V Z y b 1 V B O C 8 y M l d X d V h w Q T Z N L 0 1 J M k R W d 0 F 6 U 2 t 5 Y 0 o x O T U 2 Z H J X e X l R S U o z b j d B a W N Z W E F n Y l l z e D d v b k 1 6 K 3 M w W m R 0 S 0 0 0 Q U Q 5 W V U x M F V p R F A 1 S T Y 3 e X F m Z E 5 z e F p o d z F U M 0 x z Y 2 N Y O T N Z d k 5 I Z 3 Z m K 0 5 s Z k x 0 R T E x N V d 3 a E 1 z R z R z O H N u W m c 0 M X J Q M F h S a W h u Q 2 J u L 2 x 0 M G 1 o Y 0 x J S 2 x L T 2 N w a E 0 1 R X J 4 V E N u a z d h Z z R z M V l B b T d O a W 9 r W W c 4 N k k w O F p r M j R s Y k t H N 1 l J a k d t Q 1 h y L 3 N C d W 4 4 U 1 F t Y k 1 N Q k h n R E 8 z b n N B c G 4 x V G F l R m Q 0 K 2 h r W k 1 G a X k y a k N O S 2 F z a 3 N m S X N 1 e U N V b 2 5 q T G 1 H W G x z c k 9 s O T h l T E x 0 L 3 h k c G Z K e H B N Z z R i d 1 d Y Q 2 Y 0 Z m t 1 c l d I c j F U a E t l R n N W N E 9 V Q z B X Q 2 J G c E J m S G p G W k p S Q 2 9 V S 3 l z d H k z Z 3 p t U 1 h H d k 1 L V H p 3 a F Q z c n l I S W l V V E N B O W x L Z 3 V m V D h w b V g 0 N G p I R T Y 3 Y k p P e k x 0 d W s 4 b G 5 S N m 1 j V m Y v b 3 R N Z V p W e G d k W H l K T U 4 z Q 2 d Q Q 2 R l V X R 2 R 2 V m W G h 3 b m J K V X d s d 1 J 3 Y m l Q S 2 9 J U z R s O H N 1 M G 1 L a E V 3 Y U I 4 Y 0 h 5 V V c 4 b k s 3 T U l K b l h T Q l V 4 M D d X e G h j S T I r N 0 s v W H h W b U 1 r R z V z c U d Y d 2 l t b X p X e U x l S T V l V y 9 q V U J 3 e m h q R W I 2 Q U p 3 V k x S d T k z Z n U 3 U 2 N 6 V C 9 I b 0 k 4 L 0 V C T E J z W V o r T H J v d 2 1 X Q 1 h t d 2 R m R G Z v Q W V X V V N p U k I y e V U 1 c E g r U 0 1 W S H h U a 1 B 3 Y 0 d V U 0 l r M H Z l d 3 V P Z X V 5 U z h v a 2 d 0 e k R M V X F L T 0 h l S H d 0 e F d T U m 1 T N l d G Q j B l W S t x M k J p b V h K S m F j b D l T Q V J G U 1 d U b T V 0 T G V s c E N R T m h h e n l H a G t o Y 0 V 0 b 1 Y 1 a l Z s e n d o Q n d X W n F n O E p G R F Z r W j R O N T B z T 2 V K W C t C U n U x c V h L V l Q 0 c 0 p r K 1 U x W T l P R n B G a E d M N 3 R G W G p R T U 9 T R z E 5 e k p t W k d 1 M W t Q N T J Q S H E 4 d n h 5 U D d t Z H R C c C s v S G R 3 T X J p Y l d V d E V O Z T Y 2 R G V k W E N v T k d V Z V B m b X A 1 Z F R o V X d u W m 4 4 O G R P R D U w O H Y r Y i 9 Z Z i 9 6 O V F T d 0 1 F R k F B Q U F B Z 0 F 6 N U t Z V 1 N U d z I v Z z Z B Q U F B T 2 d B Q U F B N E F B Q U J 5 W l d 4 e k w x O X l a V 3 h 6 T G 5 o d G J M T 3 h y O G p O V V N o T E x T c k 9 6 T S t 6 V l R M V U 0 x Q l N T T T F M e m s v S n p F d T N W U 2 9 0 U 2 R P M V V M S z M 0 K 1 d 5 Q 1 V y T l N T d 0 J x a W 5 P e U N 3 b z F n Z U t B Q U J R U 3 d N R U Z B Q U F B Q W d B e j V L W V d T V H c y L 2 c 2 Q U F B Q U 9 n Q U F B Q k 1 B Q U F C e V p X e H p M M 0 J o W j J V e F g z S m x i S E 1 1 Z U c x c 3 M 3 R 3 Z 5 T T F S S 0 V z d E t z N 0 1 6 N 0 5 W T X R R e l V G S k l 6 V X Z P V D h u T V M 3 Z F Z L a T F K M D d W U X N y Z m o 1 Y k l K U 3 M x S k x B R 3 F L Y z d J T E N q V 0 I 0 b 0 F B R k J M Q X d R V U F B Q U F D Q U R Q a 3 B o W k p Q R G I r R G 9 B Q U F B N k F B Q U F F d 0 F B Q U h K b G J I T X Z j R 0 Z u W l R K Z m N t V n N j e T U 0 Y l d 5 e n N h L 0 l 6 V k V v U 3 k w c X p z e l B z M V V 5 M U R O U V V r a k 5 T O D V Q e W N 4 T H Q x V X F M V W 5 U d F Z D e X Q r U G x z Z 2 x L e l V r c 0 F h b 3 B 6 c 2 d z S 0 5 Z S G l n Q U F V R X N E Q k J R Q U F B Q U l B T S t T b U Z t O D U 4 Z X g z d 0 V B Q U N r R k F B Q U p B Q U F B Z E d o b G J X V X V l R z F z a l Z T N 2 p 0 U X d G T z J S K 0 F m T D F K Q j Q 0 c 1 N P b E x C Y T l p R W h B V U x N Y U N t U m 5 6 T 1 J N c z R x Y T F p Z z R p T 2 9 x Q 2 x v Z G l 0 K 0 N h M z R D e E x u T V h p V W l j W n V r d U 5 6 N 0 t O N 3 J w M m R m T j Z X N E p P c W I 0 c k s 1 Q k E 5 Q 3 l G U V J s U 3 l N T 3 N j Z n J U N k t Z V W 5 6 e D g v e W x Z Y n R W V T N 6 U m R v U n Z j S D N y Q 3 R 5 d U Z T b G Z w Y z Z j S W 8 5 Q 0 d D N E 9 W N U R r U F l F M 2 Z r c z Z x c z Z s N 3 g 5 O X V Q a C s r L 0 l G a H V t S 3 h 1 Y y 9 o R T Y 5 Q 0 5 U a D M 5 c j N Z N 0 9 Q R l N 1 R U 5 Q a F Z E R 0 x w d 3 E 1 W n p I S 2 V 3 e D d E Q 3 N L Z U p 5 d 0 t L T 2 w 3 U n p 3 R W p I N D B 5 S U V h T U 8 w e V J O O E l q R k R o T m h I T 0 p 4 d j h S a E 5 F d 3 d X d 3 d Z Y 2 h q U 0 9 D V V N C c 2 Q 2 V j V 4 d 3 l u M 3 Z L U 1 d Z W U 4 4 N 0 N q R 2 w w d m N 1 V 0 V 5 S T l y M G 5 p c U F V K 2 Q 2 N W 9 E R m p 2 b m N r V 1 p R e T M 3 d W t E Q l B t Z W M r Q 1 h X d 1 R Z U n F q a E 4 w T D l P S C s 3 c y 9 Q M z J E U n B S a k h F e k g y c 3 E 0 Y 2 U 4 d U 8 4 c X B w b z h 1 c T N q S T d z V G 9 5 M 3 F 0 a X Z i S G d x d T J W L 1 l K N 3 h E T j I z Y k l 1 U z J i b m l X K 1 p 0 Y W 8 y e m p r N l R I M m g x b 1 U 1 c m V 2 c X R 1 O X p z Q 3 k r c W x r Y k Y w Y n V C U G d J Z 1 N 0 Q l V a W m c 5 Z V c 2 d l Y 1 V l d j a j l V b n F D N 2 1 x O V U 3 c k o w b D J p V l d G c 2 V 3 V F l S W m p E S n B Z c k Y z W V V 0 d l B 3 K 2 N G Z 1 l D c W Z Z R G F n N 0 t M c G E y S G 5 B K 3 h 1 U F h o Z F N k V l d j T X B I R n N 4 c 2 x B V 0 g r M m p z M n A 0 d 3 Z G Y 2 R m T 1 R y a F p v a V l 1 Z X I x N 1 h Q M 2 o 5 U V N 3 T U V G Q U F B Q U F n Q X o 1 S 1 l X W n h Q c T M w Q W F n Q U E z b X N B Q U E 0 Q U F B Q j B h S F Z 0 W W 0 1 a G F X d 3 V h b k J s W j Z T N 2 V 6 e V Q v e D g z d n M 1 b m t x S V V x N X h D K 0 N T b m 5 Q Y X R Q Z 2 l 4 b k 5 t d 1 N t S V d r b U 1 P M j Z k e X l D b W Z u R m J F S 2 9 a a E p P Y k 1 5 a k h r d U N I R D J J U k c y R E J t Z H J q W D k z Y y 8 3 d C 9 2 a j k 4 Z j k r T y t 0 e i 8 y M k s 3 M z l Y N i 9 Y N m Z u N i 9 t O H J s M 0 N I O E l a d 0 h G T E 1 3 c 3 p 3 S z V k d X d C Z l J H K 0 F j Q U p 3 O D g r M y 8 2 d l h u M G 4 r Y i t m W U p m d 0 N r R G d J W U F H e T l 1 e T Z D T m d 0 c 1 d 1 U H h D N W h P d 0 F J Q U 9 6 Y T k v O E 1 B U H p Q M T Y 3 Z G U v Y n U y M y 9 n N E t I R F I w U U R D T W N C d T N m d D J i T j c 3 N T U 5 K y 9 i d U Z S M k 5 G a D B I N 0 p Y W W Q r T E N s Z X Y 3 S l c z d k h i Z 1 l l R k x y M m V z U E I r V n Z W S D Q 5 W l R m R V Z M a D Y v O G 5 6 U T R l b H B F K 2 Z r V k Z V V X I 2 a 2 9 x c X R v N n V u Z j g z Z z V 0 K 2 1 a d W E z T E N 6 d E h S e W R u R j F j S V o 0 U H Z C N T Y r O E I 5 Z z R K R F F z U E N u M G E 4 a U l t T m k z K 1 p r S m l X b n B H W m h Y N 3 p O d n R q Z m d H M n N L Z 1 l W L 0 s 1 c X B w U V U x d F g z O U R h M X Q 3 U j J m V 3 R 1 M m V Z U k I 0 W k h m c 3 h U c U h S W j M v T 3 p T L z h Z a X l 5 M X R Z M z J K d G J u R z N 1 S D d 0 M k F m Y j h M O V A v Z i s y U 0 V O b T F l K y 9 l U F h z U C 9 M R n I x K z Z 3 U H d N a z l 1 N j d j R 1 g v a W V 1 M k I r N E Z T b D d V Z W 5 i d z V J M 1 h I e X E v S H B L L 2 F z Y z h k Z i 9 K M E d F c E J X M m F J d X V Q Y W Y r M T d I L 1 B z T 2 Y v U j V i O U w 4 U C t Y N 3 N v Z 0 t O N 2 R v b U N 0 M G N D Q U F J S X Z o T F V 3 W T R 5 T l F Y U z l 1 U 1 R 4 M j V z c U N a T i 9 I d k s 5 U H Q 3 d 0 4 0 M 0 F M R 1 R S d 0 Y v S F h p a 0 V K R l h F a W d F U 0 J y Z k h N d V p T T y 9 D O F Z l V l N U e G F k c H E z R T N s b n d i Y V p a M U d Q M 3 N N V U F v e D l F a z N l Z V h N e F R D Q j Z D Z H J o V X p N Z X Z B Y W I y d z c 5 a T V o R G 1 k Y V k r T z N U V m J 3 W U Q y U n B r Y 1 V M Q X p R T U l q Q l V G S 2 F 6 U X V r R D d w M j N M U k c w d V J X W U x n U z g x Z 2 N 1 V U l 0 T m d U V W 9 u Q k N 3 Y X h 0 S l F P b 0 x B Z W N F T F c w V F p D S G d Y M 3 h O M G 9 x S F I 4 Q l F L S y t Y U V d R W F l h e V F N T F V F R k E 0 M W V H T k x D T m k 5 O H B m S m k r O E x 2 S T F T a T h q a W 4 2 Z 2 l x a E F 3 N D d B d E J B d 3 l R Z j I r Q j J j W E 5 t Y T N 4 V k h y N 1 B w e k h 0 T U x a T X h B c W h E Z 0 t E W G 1 s V S 9 x N m R P M G 1 R b 2 9 j c i t m U z Z 4 b 0 x F e U t Y Z z N l Y U M 0 d n V G V 2 I v V X d J U U M 5 T j h 3 N i 9 F e F R h Z 0 R K d j E w Y k U 4 d 1 R V W U N F Q T g 3 W m J O S 3 N R a 0 h s S X V u W U R 5 R W V p d V B T e X l 5 Y V R 5 S n V Z O V R 5 V l V O S 0 F s Z D V t e U 9 m Y W F W b k R q N W t i V k d y T j J O U n E 0 K y 9 z a V l j Y n B 6 W F l S M U Z k N 0 Z Y Q n Z 0 c 2 d h N T d 0 W n Z O T k F h b 0 N 4 V l N G Q 1 R U S 0 R r Y k h 6 M k V X c k g 3 d W 9 H W U p o a F B s R T Y 0 V m 5 4 d V d m d 2 t C Y X M r a H k 2 V G d z Y l V O R 0 J x b D F G T z R l c W V M a C 9 J U U d Y Y T d h M F B j V m 9 m N l F R Z 0 F q V 0 Z p e V Y 4 R V V K Y n p i W k 8 y T m Z s d E I y d n g y b 1 Z 2 d k M 3 d 0 F o a X N t Z F B T Q T F J Y 2 I 0 Y j V m N m 1 1 R W d M K 2 F l b n Z S b W g r K 3 p p V 2 5 j b 1 R B d j d y b n h r a D R G Y z R L T F h a S 1 h M S 0 h M T 3 h N M T N j Z 0 F H O V h B Z H h C Z X h v K 3 F Z Z 2 4 y b W N D a 0 5 o S G N L S k l E T H F w U k J n c 3 J G Q n N n N W 1 N Q X F K N W M z K 1 d S K 2 R Q U n A 4 T V F n M W Q v V k l L S U t 4 Y W 5 4 W S 9 Q O F R D a V N t Y V V Z Q W k 0 O E l L U G F O R W d M Y U 8 0 V 0 F Q e i t E T G h v T n J I T W R 0 K 1 g 1 S 0 h u Q k F T R m d i T V h I Q X J o d H p F O G x i b k 1 O R l R a a D h W d F J P M H U x U m R r M V N h c z d s S F d S Y 1 N a T j F R L 0 l o T 3 N Z e m x 2 Z l B Z S n B E U z F 4 U H U 4 b k N u U F Q 0 U U d a Y m Z 2 T 0 4 r T G x B b U Y 1 N E 1 B W T M v d W 1 F T E M 0 M m F n U U h j N U Z p Y 0 s y S k F T a 2 V Q Z m t o c k 8 3 U 0 h X a V N j Z 2 t w O T l F Y 1 k x c H p T K 1 F y Z W 5 v T U F F U i 8 5 Y W E 3 Z T R t c D J O c 0 5 Y b G t x U n l r R W 9 I R V l F K 2 R U Q m d B U G p Q d T R x U 3 V V e E s x b H p r U m 9 k d l I x Q n Z U Q W l C W D B I e H N 5 a F J F U i t C U V A y N X N B V G t T R 3 V C d E U z S 2 x N b m o 5 M l N R Z l R O c k 9 4 d H h 4 V z h 4 R 0 4 v T V g 1 a l l U R G 9 F U y t I Q 1 d N b m l B K 2 R z W X h C M 2 Z L S 2 h K L 1 J n W l d r U F U 1 Q m p 2 S j J J U m J O a F l 6 N V N W a E R L d D Y 2 Z W h P R z V M a 0 p s L 3 p s c 0 l H S m 4 0 R V N u Q W p K N U 9 M e H B q Q 3 d F Q V V O Z G 8 5 Y 2 Z V S X V C Q 1 B Z a U V Z W m o 3 a m Z W c F R E V k h F W m J L S G k w e i 9 I U k l l R H h w Z 2 R F U W 1 o Y n d D d F F H T F B x M H h R Y j l w T D d T R E J q W X h x Q U N T S U 9 K V j d x M m V X Q m l r W C 9 l R C t L N W F G S H h t Q l N K W W 4 z Y k N q R z M 5 c n V w K 1 R L K 0 1 G d X o w Z 3 F L Z 2 9 K S V k r W W o w O V A z V F F j R n p h S k t F M F J z b G F x S k w y e G p t T H l T V m x Q U z l E c G 9 C a l R R R E w z V l R O U T R R S S 9 J R S t V S 3 h I b X B a V 0 l x b E s 5 Z T B r a m R j c n E z U n J S N j Z n N H Z 6 M H R n a E J T c E R S W m M y T 1 F O Y 0 Z B U W 1 F S W s 4 b U g x c U 5 5 N 3 l N Y 2 d u S 0 J h Q 0 Z E W U V k e F B F U U t P a l V 5 U F Q r R k Z t M G w x M H R u e U c 1 M 3 V i U W p q Q W J O K 2 Q v M 0 Y z Y 0 0 1 S j h q M W x V b 2 F G S l Z Q T 3 l v Z G F n Y T h j N D E 5 b W g 5 Q k Z w Z X V Y V W d k M 0 5 n U U F v e H M x N V p i a E F E d k J 6 V k V L L 2 R O c 2 5 T d i s w U k w 2 V l F M b D l p c T R u L 1 B 5 S 0 9 O R y 9 r Z 1 Z J U T l 2 d T l l U j Z M W X p W M 0 Z J a C 9 x V D Z W c E V O R k N n R X N x Q 1 N R b 3 l W Z n d a U E R G T 2 N E M W l X T W 8 y S m g x U m N 0 T 1 l 5 R 2 R X U E V W M W V Z M z l 5 Q T c r U k 0 y d F d L a E N 4 V z R L b k p V W G x R b G 1 4 d T B Z a H o 5 V W 9 E S i s x M j U 0 O G t G T W t G b 2 h 1 d H d r W W R K W G 5 z S U 1 I V 2 J Z U 0 5 3 a W 1 a V E d V O U R V Q 2 0 1 R l d x Y U d Q W l N l U U l D b V c x W W 5 S O T F 6 W E 9 K e X p j R X R o R 0 Z n U E l x T H h 2 a V F s N F h h M V d n V k t 0 b 1 E 4 V F F K a U 5 R N 0 J a Q 2 p t b 0 l q N 2 h u V U h C Z 2 9 t S V l C L 0 t Z M m 9 r U 1 J C T i t X e m N z R l E w Z 0 F p a G p Q S F R R a W I 4 W E 1 Q Y W t 5 a F Z E a 1 I z R 2 w w c T F O S T M r a V p U a n B R c H F 3 W j J K S U R 6 Z k 1 J Q 3 Z u c k 9 Q N z R Q e E Y 1 V V B 0 U z l K T k N x a D h D T 0 l J Z m l O K 3 R r Z U k w c D h x e E 5 i S U p n S W p H V 2 d U R l E x V z V T K 1 R i e S s 3 M i 8 0 c W k 3 b T R J c T F j M 1 p R a l p 5 b z Z j W U F q e W 5 E c H l r U j I 4 V D V p Q T d p d W t k e T Q r R U 5 Y b l B F R 2 t w e k R o S W 9 5 d X d 2 L 0 t k Q 3 d C N E h t a 2 V 1 Z 1 h n Z n N W L 0 4 3 a F N E c 1 M z Q 1 V k V k l l S F B M U W t D N n d I b D A x T S 9 3 Q X B h d l F U d 1 N 5 b E 5 B V 3 p z b U J T c m Z G a 0 V x N 0 4 0 R V M x U i 9 v O G 0 y T y 8 r e k R 6 a l N Q U E t J S X Z C b T E r S D E w N H Z t T 0 d K R k x K T X B a R F V S a i 9 T Q V R p M G h 5 e m Z u b n N n d z F u a F p Z M k 4 r e m x B M V Y v M U M 3 Q 3 N q V V J 3 c 2 h B R H g 5 V V h m U m R Q Z k l B M 1 F y b W 1 S U n l F d j A z a z d v W D h p Q U p I b 0 V w Z 0 g z R n N W S U h F R V l o N 2 1 o U 0 J 6 T l h S b E 5 a U 2 h 5 U U R a Z E t N e T h k a X l q T j F 5 M T R C d j V U Z U F v M 2 4 z W n Z Y U D d k e E Z o c n o v Z H l j N k d p V T V H T X d Z T G x n R G Y r Q j F h S T V B V j Z v W S t S d F R J Z V J R U W F Q Z n g 5 L 1 Z W e W p B d F d 2 Q W w 2 T G x M V X R Z a 2 V K R m 5 o c 2 J v S V h F c W Z E R 1 d T N V F R Q n p G V 1 F G a D Y 1 a k F G Z E J B S T J 3 M F p a U E J m e n I 5 O X d n K 0 l K T z d p S j h U d V B O R 1 Q 3 N W 1 6 L 0 s 0 d 0 h V K 3 d z U m h V e F N X c G R S M W d V N m p h c 2 h B R F R J M 2 R X T 1 Y 2 L 1 N n Z T J 5 T W 0 v c k h Q e V I z b m V V d G h s Z U p B R j l s N n d 5 R 3 R l N X N X c S 8 2 b l l q W U 5 n e F F m b l R O d m d L M U N P S j J N W l l Z c m x Y S 3 N G N 3 V D M E Y w c W I v W E 9 R S H E y V X h p N z l z S T F x T H h O V m 1 R Q W F L M 2 w 1 Z 0 d R L 1 p X c U U v W T B F Z j V r V X R y W W N n a z U 1 b 2 F T R U d 5 c X p P T 2 l 4 R W w 2 d 0 p 4 K 1 B P O E J 4 R T k 4 e F N J W H R l c C 9 X c 1 J H Y j g r S T J n Y W R X a X J R Q j d r T l N D c n g 2 e D Q y V X R s c V A w Y k d 4 T T N Z R F k 1 c n B 2 a j I 0 O X l K N G F Y M z Z 4 Z E d w Q V h B a 2 I x U D J J e k x Z e k V 0 b m x j U W J W O T Z K T F V 0 U E 9 E M W Z Y Q k U 5 R U s 2 U D V P c k N q R k V 2 S k V E U W k y a F N w W W s 4 b V M r T U l G a 2 4 4 N m h F M n Z T W k p C U 3 d J U m V K d G I y T G N O Z W h m M V d 2 a W k w N 2 J o U G V 4 O W t m a l F P U l J L V l F q U X J D U E Z Q R E V w M m p o e k N u Z n d Y R F N B e H g x M U 1 6 W V g 1 W W p x e U l 0 Y T N 1 N U 1 O a 1 R O W X J I W k F U W T k 3 M W d 6 R m l K c l J F c l V 1 U 0 F M a 3 V U L 1 N V T 0 9 H Q W p H S 3 Z z V 0 l m N U J F R k l x c 1 N m d F A z c 0 N G Z D R C Z H Y 5 T U F 3 T j J r Y 2 s x a E h t N F F r Y U 9 m O D l v e X N w S 0 p y N T B B a k V K U i 9 o U E Y 2 a z V i O V J q U l N r d U J M V H h V U H l R b 3 N Q Q l B P S z V K e W h W b m d q N 2 5 2 d E h C U T R K d E t 4 M 0 h D a 0 0 0 R D d C b V N n b G s 5 M z h B c U 5 B R 2 g 5 c X h 4 U m Z U b W U y Y m J h T 3 R N Z 3 Z v a U V 0 U l R q c l d l R F p S Y U E 0 b T N n Y 0 F U c k l 6 d m x 3 V m I y M k Z R a W N H a 2 N n R D V D c 2 E r T z F t M V c 3 Y m c 3 N 3 F m c 0 p B Y m E w T H F E O T l p e n Z F b 0 Z 4 e j V m L 3 p 1 b k F y c F R F O F d M U F R 5 N V J E e V N U d G 1 n c n p o N 0 w 0 W G Z h T 3 l m c n l q U 2 t q N W Z j d 3 g x M n h p V V V q U j F M N 3 J 3 N 1 l W M 1 h Q Y 0 5 5 Z k 5 4 d m 0 y Y j V q c H l y V m o r W U o z O U 1 h W T c 5 e U V r M V h 1 a 2 k 5 d H Z z Z 2 U x M T N r Q T V T c F B o M l Q y c k Q 5 d 2 F B T 1 l l b j A z b W F z N V J 5 O U 1 h b z N m e T J v T k V v V n U y Y z M y d G d Q d 2 h p T 2 V K Y n k r N 2 Z p N j h P b E h I T T B o Z D U 2 c z l G T 0 h H Z G Q 2 U 3 F 1 a U R x U 3 J O O W d O O G U y c 0 9 R c y t Z b 1 N 4 N z M 0 V E 1 m Z 0 t o W W N P R S t T N V E v S U t v b z V i V k 5 3 b 0 J Y M H F 5 R 2 l K O G E 1 M E R Z Y z l K M z N L Q 3 c w S 1 h H R D F D Q U h E b 3 J h U 2 1 M U n Y 0 a H Y 2 N V V C Y T F o N i 9 t N F Y r M E N N c D g w R G Z J U D d C Z U F z W l h J T V l q b m 1 D M 0 x x Z z d F Y W V j M k l G K 0 x W d G F E L 2 R n T 0 1 k R m F l Z U k x c k 5 u Q T N z S T N x c 2 l q Q k V 0 S V R q T m k 5 L 2 8 w N m t 0 Z m R X U 3 F E R X c 5 Z 0 E 4 V H Q y e U Z s d 1 o 3 U G 4 z a W N r Y l h z c E p S b 1 J B b m R k e E N 2 R T M r c j R j T V g 2 b U R O W U N Z b D M 5 a z J O T D d M c C 9 a Y k x r c G 0 v e U Z n b m J m N 0 l 4 Z j R C S D l C Q n Z k K 3 R P L 2 V Z d 1 d B c 3 V C c j N w W X R n U n J M c l Z R V X h w R k h w c G E x a F V j b U 1 q T z d p b 2 l n c H E 5 Z V N Q b U 9 U V W l 2 W F R w M G 9 Q T V R Z T 0 N M Y j F 5 M X l n U m R z L 2 c v b W d 3 K 1 N F Q n V R Q n p N M n g x S U I 1 T 0 t K b E F N K 0 Z a U k x y M V F Q O F F x b H R z T G t 0 R G F p c m 9 U K z M 1 U 1 V s W m d O b 3 U 3 M E d n c E J q R z h K K 2 9 T U k d L K y 8 1 N X p Z a T V Z c 1 k z T E Z l V U U z Q U 1 p e G d S e T V L Y W J o R n h Z M G p o M 3 A 1 Q 0 1 l W n Z j V 0 U r R H d P a n p Y U 0 d t d 3 B 6 Z W Z F T 3 h 1 O D h O W H l h V 0 E r Z U J a O D R N W H Y x d l l 6 R U 1 h R D l W b U p V K 2 t W R 3 I y V m I y c 0 1 q M l h O Y l V T M z Z F a z c y c l V O Y l d i Z 0 l p M W Y 2 Z G 1 H c V B W b m 5 s W T h P W k Z w M G F w U 1 c z S 3 R z b T V T Q X h w V D h h c H p a R l B m V G R z W U c x R n l T d l h K R F p h T l c w Y S t R W l Z m Z F Z y T X V l e E d p L 3 h r Z m t 6 V W d W b l V y d k N p e l Z Z U 3 o y O E c v T 1 B t b D d B a k 8 r Y l U 2 N T d l T 3 l k N W h p e n d N M E t m W G R z Z H B u b H N W T 0 J I Q k p G d 2 J E W G g w Y 1 l 2 b z V 1 c 0 N Y Z G 0 y S 3 N t U m Z v e D Y r c U R P d X B u c l l i W V N h Y y 9 z R F N h R l V r R X p D O H l t T V R r Z G N F R 2 h B Q T h y Q m Z X a X V K Y 0 x v Q 0 p H N F h 0 V 0 h F K 3 I y N C t h U 0 R X Y 2 1 a W n R k Y z U y R U p J R i t z K z l j Q l F t W G J x Z U 5 j b W l x T 2 k 5 R F p R a z Z m V 0 x S a l h i a 0 I v W G I 3 c E F z V 2 9 E a n l R c V p a Q 1 B V U j k 1 c G V 2 V H F F R l J 5 W U t O W G 1 V W l Z G W U c 3 b 0 N 2 b 2 5 x M W 5 O c 1 d n a W 9 3 R l F Y M F V E Q X l N d k c r a j h Q M 1 R 3 U z E z Y j N M a m I 3 N T Z m M E l 2 U m c w Y k 1 p c G F J M 3 B m V T N 4 Y z l j N j F U T n R H c k l z T U 9 x K 2 1 5 N 2 h p Z D l M Y 0 c 2 R 2 x G V l J p d W d w e F N Q M W 1 y U E p W Z U d l Q 1 Z t Z U h i L 0 F 6 Z l R L c U 4 v V U Z x O G J u c W p L a 1 R l R m p N V T l X U j J n d X M 5 U m c 0 V G t R N 3 J C W E h i Y l J s Q j h B R 2 U 5 S U E x Y 0 I w U n R p Q l l V b X h C Z 1 R o T 0 o x Y z V x U E l j S W N D c 3 R o a E Z t N n N W Q W h i d U 9 R b 0 J 4 O U h 0 N H R 6 a l h V S 0 E y T G E w N l B R M n d V W F F m d F F n S G N i e D Z 4 T U N 0 b D h N c l A 4 Z S t K V m 1 B Z W 9 X Z U R N R T B W V l l W T z k 3 Y m h o b 0 F Z a E Z H U 3 N M a n N 3 V k F y Y 0 p q V X h q R U 8 w S l Z B a F k v M V F N L 2 V N Q V B a R U R P U D k x Q U l r a 3 N F Z 0 Z y e S t C Q l J m M F h w N F Z B d T U y e m I x N 1 l J V k F D Q U h 5 S W 1 Z c G 9 s N H Z l V 2 V F Z 0 p z S k t G c X Q 3 c G 9 R V U N 5 K z V F R k J Y Y m Z Y c y t j S T N N U U h 0 a 2 N k d W l w b V F C V n J G V j l F V z N 1 K 3 h o Q X h N d D J 2 U 0 d N V W 5 U a 2 h X c T J x U k J U Q W Z a T W t v T U R 2 R l M 5 a 1 F T R E Z K e U t K N j l h b U l F N 0 1 K Q X F C d X R 1 a G V Y b j Z J d E Z L Q 1 B n K 2 d D O X Z k Q z B 2 a H J F a z Z 2 V C t y Z 3 J O d 3 F 5 c j k y M D U x Z k s r d 0 x C R V d p N H h h d D Y v e U t S b 2 J R Y V Z 4 M F p m V 2 V L S U w 4 R 2 U v N W 1 a O U d m b W J K N U l P V 1 U z K 2 t l Z 3 B u U m x s M W J C U D N J M l o 2 c j V W W G d U a F N s b 2 x H N G R K M 1 J h W E 1 O S W J l L 3 J B W G 9 k N z Q 1 T 0 F N Y 3 l u M 1 g w N V M 4 V 0 o 3 S n Q v d H M 0 V U x 6 T 1 N 5 V m t J U 2 5 6 N 3 R E V H Y w R 1 l u U E R J e m p O e X U x c 1 E y V j V x e D U 2 M V J n T E x u R j F m T 2 I 0 T T V q Z E g 2 R V B D c 0 h G Z F R o V T Z C a V B 3 R G 4 x N 3 R C c G F H M y t T O H J z M 2 5 C U V g 5 T W p 2 S 0 Z I e m U y N 1 V R M 2 1 L N n N t O E E x Z n l C M z d q c k N R T X l S V X h X R X V q Y X B 4 R F F I Y U J X N z N m S 1 J W W F V K M l N Q T 1 l E Q 0 d Q W m 0 0 U G p w Z z R H U V N U M V l M M l k 2 M l B z T W x 4 T 3 h h R E F E M 2 E 2 V V Q y V T J J d G 1 J a H o 1 a W h z Q 3 E v S 0 s 4 b F M w L z Z a d n g 0 R k Z F d 3 g 1 e U x i b j Z j e n J m c E F H R V g 5 e U Z h R 1 F Z M G x o e k h G Q m 1 v M E 9 D a G l I R 2 o 1 b 0 F L W X o 0 Z m l F V D Z U R G l 6 R m N W Q 0 5 v K z h w N U V N M 3 U 3 M m t h U n k 2 Z X Q x a 1 M 4 Y 0 x U Z 1 V 6 O G Z T R W N 0 W G I v U C t i Y m N v V V l 5 V D h V R 0 R p V 3 l q e X B q d j d J V T Y v b 1 J i V V Z h K 1 E x U E 1 y b U l F V 2 R O T 2 Z o V D N Y U 0 g x Y X h C Q W t F a V d T S H N m b E 1 O S m V 2 S n F i T V N H Z H p O M E V M c V Q z V k g 1 R V k y T G N 0 N E U x Q j V I Q 3 R k V V R 3 a E R l e T J Y O T F a U F d q N X h o c k h l S l R 2 V l N U a E c r c 2 w z K 2 k z S G x O e E 5 K Q 1 F m R 3 o z T E Y y V k s z e W w w Z 1 l a W m 9 X L 3 d 4 N U N r N 1 Z J V V Z k d T R 2 O H k 2 Z W h r M G l Q Z k J y c z d s N T l W b D N 2 c T h D N D h w W H B z Q W F i Z j N S e F R C b 3 k r c U V R T G 0 5 Z D J T S V l j b T d X c 3 d w U W J N N G R B b G R m V E M 4 S y t C W D V Z b m t B d G 5 i M U F o T V Q 0 M G h 4 W k J M a n B j d 3 V l W m d P Y V g r V l B 6 M m V a L 3 h k U F V 5 M z Y y R 3 d R b T d a O T d h O T J X e X R S e j J G M X F r Z j N 0 T G 1 E T U s v b j h 0 M V U 1 a T F 5 W F F o b F R E N k 1 V Y T Q w U 2 F s b W F L Q m Z m c j l P Z G 5 J M F h j e k M v d S t a d D l W b V E r W C t Y R j R L S m 5 K Z V Z Q c 1 h E a G 5 n Q n p P Z n F k R V c x W X h D V m Z S V j F R K 0 F z N m t 2 R 1 A w W m d V d 1 d 3 Y 0 V C O T N m d z F w c m R X R U V v N j N R b F Z z V 3 k w a E p W N 2 N i T 3 p a b k g x U k d X Z n R N d 1 B j Z V A v d j h y M E J u d E 9 D Z 0 1 S Y T Q z W E N F a H h x W H F 3 V m h l R z d m e D F h T l k 1 d n p N T H N o U H l D U U h 4 U H l o b G p D T 3 d u S W x 3 c T F 0 d 3 J C a V N k d m p S U z h m a n N a M j l 0 N F Z k Y 2 x M Y 1 F 1 Q V B V c k 9 p S k 1 B S V B z b k F t d j d H b 2 E v a m 1 B V n R i S k g 4 a D Q 0 T l l I O T B k N F p j M 1 h N T F F y a U J v R D h 4 Z G 9 B d 2 Z H Z z M 2 d T h O M k N M a y t a a H l D Q 1 B L Z X R Z Q j U 0 W l h W W E V j Z V p l U U d 4 R l F K e V B o Q j V K b U l U U U Q 2 a n R V N U N D T m p y e l V G b 3 Y r N k E 3 O X p y V X V N M 0 d C b 1 c 1 T k Q y M W d 4 L y t a e n p a d m h C U W x P M C 9 L M 1 V v S U N m Q l Z W b m 9 W S k 8 z a n V Q N z U w V T h R R H o 1 L z d 2 V W 4 r a V R E S 0 V B R U 1 S Z n N y a E w z R U l Y U k x 6 b T l 2 Z k Y 2 Y 1 V 4 Y j N R R D d R e l l K U W 5 M V l p R V E V o U G V x c W F 0 U W 1 p M U J R b X B t O W p T e m h Y Z m 5 J d U l M R l F U N z h V V 0 l V d 2 Z W Z 0 5 0 W U x 1 V U t o a l l Q d n R 4 V 0 h R V E Z 6 Z T Z i R X l U L 0 l H a G x J a V d P b D B W V T R V N V E 3 d D l r R T l D N y t y W D d W Z W x p T V Z U Q y t O W C 9 a L 2 U r V 2 Z I N U 9 4 R 1 h F R 3 g w U 2 J s e H R H Q y 9 5 Z i 8 3 a 0 9 j S l J O Q k c y b n E z R j N Y N D F N L 1 l K S 1 B l V S t 0 N 1 d 3 b E w 2 O U t a T H F s d j B l b D F u c j Z Z O E g x U G R Q S k h 0 b F B y a W E 1 d X l V W E h T d U p E d W o 3 R G N s M X J B N T d R Z U I x b l d n b 1 A 1 e k h M V V d j Y V Z 2 R m p 0 U 0 l m M 0 d 5 Z 0 V m R n B y V F R M W W 5 i U X N D T 0 J l V U 1 v a n J R V 0 1 M c 2 l q N k l G U k V 0 d D l x Z k 5 L W j V s d 0 V 4 e H J w U E t 6 b G p p M k R u M 3 I 2 a k V s Q X l n Y V l J V j c 3 b j l h Z W 5 o M F B Z R W 5 C d G I 3 S 0 p v d 1 R K R n l u T X E v c j h B O T N h M 3 F n d n F B U 1 J E U 2 5 0 V W w r O D E 5 T 0 J a N T N n b k 9 H Z F p N K 0 V O Z W t T Y X M 0 a T J q W n h j e k M w c T N W V 3 B G Y W 5 I e G F 3 S E 9 S T z F Z Z j J k N D I 4 S z l s d 1 R w W l l K c m 1 M a G U z e H I z b 2 R v L 3 p L Z F c 5 b C t Q c X Z w M T N j b 3 k 2 T z V 1 c 3 J r S V B k U D J k Q n h T M 2 N T e m R P W m V q b E F 2 e n R B N X l D S 1 p a S 2 J j N 1 p H e m J C e V p m R 2 t r U H M 0 M H B J R H U y d G R t Y 3 d P c 1 A 1 Y W N M d U d Y N U 5 t a G R y K 3 k x S G N z V X M z T m o z M 0 d k a z M z d U J 2 O D Z V U U 5 U d G F m W E s 1 b V N n a 0 9 2 W j J C S l F z R H V s b U 8 4 Z T J O R S t N d W 1 z M D l a O W p U d l Z z e k x N U l B a S k Z v Q n B a a 1 l Y M j Z p e E Z H N 3 l i c n g 2 e k 5 D a T l O M k 8 1 R V J Y T H B z d D J D U n h y b C t U b E g 5 Z k V Q V H p 0 R m F q T 2 N M T m 5 o V G 5 w L z V D T 1 Z w S E V B d l R K V n V i M W J y b 2 t x e H F M R X o w Y U d h c H l h d m Z 3 e C 9 R R m t V b k J z e G d o Z k F m a k V L T 3 V q N E N N Y n k 4 b 1 d S U i 8 3 S 0 k v T 0 l 5 R 3 N h Q W Z i Z 2 1 K d 2 N x O H d L Z j M 0 c 3 U r O U F G N m h T O D N k d m t P Z k 1 3 S k Z 3 K 3 p Z c k p 2 U U x V b m E 0 N m R q N 3 F Q d E 1 2 V 1 Z s R 2 t i O G w w Q n N h R G x L d m V E W E t F Y U d C M U J r S 2 5 k b 2 s v e T A x V n d L V 2 Q 3 e E R n e E t 5 b 2 E 5 a F V 4 Q j V i Z l N q Y W c 4 Y W V Z b j l 5 U W F V V H o y e D F D c 2 p P N j d r M m J M e l d P N 0 p 3 S E p z N E V l c 2 Y v Y 1 A 3 U j N 0 S j c 0 O H B 6 N T I 1 b k t l c W 1 3 M U 5 L R U Q z W j M y a n g 5 V k 0 5 Y 2 Z y O F E w M z V 2 e V F 4 N 3 p 1 b k F u a m h j M z F F U E t W W U d n b j V w S k N h O S t W W m R Y N y 9 6 M T N x c F B k T F A r O W F h e m w x e U x E b 0 Z T Y k Z 3 N 0 p N M 2 N U T 1 Z 5 U 2 p C M F Z o d k d s a k o z d k V W Q 3 N V R D R w Y U V N e D I 0 M 3 J m V 0 1 t d T N U d T h 1 T 0 h V d j g r N T F 1 d 0 x 2 e C 9 M b m 4 0 d n Z s Y n U r d j B y S n Y 0 Z 2 x l R j c y N 1 V a S 3 l l N W l B R 0 Q v N 2 8 v S k F F R G 5 n Z m V k V j d w O C t 6 T z V B b S t 1 K 0 p y e E 1 X V F k x a 1 J o V m s z S j l I e W p X b m 1 X U 1 o r Z V Y x L 3 A 1 M 2 t D M m E y W j Z 1 Z F J R N H d P O E N h W H l 0 O W R U M z h G a 3 V 3 V 0 F r e X F I W i t l O W s 0 W E t V Y W p 2 Q X g 3 W k E w L 0 J N Y W M v b X N i T m l 5 Q U l Q T X F C c X V L a V R 6 c k V N M m R n M V F r e W l k Z C 9 o Z X l o V n d K Q X B P N H F X c 2 d y Q U 4 1 V 3 F Z R 0 p 3 V G N P M H Z O Z X o 3 d k p p R k F Z U l h z S W p D O U c v S m N r U 2 l C Y X B w e W 9 G d 1 l z e F U y b X N C Z U Z 6 U 0 U 2 T j F I W W 1 5 T X U 0 c k l x T H k 0 Y X M v M D Z U O F g v R V J 5 Q 2 Z J M U V j d 1 F M U T h j Q T l K e V d O M E N j M V N n U 0 h Z b l R n U l B l U G x Q T E F r a U Z l Z F V u U m h F b m c 2 V n I 3 T X h E Y T V x U H R s O G p i Z X p B M F R k R k Z q L 2 1 0 c 0 N r U 0 9 C d G d M a 2 1 5 d T l L N k F Q W E p F M F p q Z W t p Y n F a Q X V x b E F K T 3 B N U l l k M 0 1 6 R F Q 2 O H p v b U V 0 d V Z 2 S V h D S 3 R Z Y 0 p k T 2 0 x T G p t N U Z 5 Z 1 A 5 a F d y a n p Y O G t o M F J H S z d V d T J E W m F N Z n l X N V U 5 W X l l V m d G e U 9 t M W 5 G Z W J s Q j R 0 Z z V X Z 0 l 0 V W N w R T h o U z F Z M n p l N W 9 5 d X Z O V 3 d S T F F S S T h N M F g r U H R z R l B j Z W Y z e D k w Z G o 4 O W l s a j g v T H d y d 1 d r b W d R O V A 4 M l B r W k J O N j R s b X R P c l V W R W F 0 V 3 c 4 R H N z S X c 5 R E N H d 0 h V Y n F 1 Z H F F b H l C Z X Q w N y 9 z a S t M R D h m S G R q T F R 6 N m x L U H B a M E t F Z j N T V U 1 n N m t 5 W n h Q N X B t e G 9 5 U E N w L 2 p 5 N l d y R l h i R k 5 i N E 0 5 V z V t Y z N T b S t n T D k y W H Z T U 2 V M Q U N N U k x t R 3 p P R F Z Y T 3 B H b 3 E 1 N 0 t U Q 3 B F T G l C R G E 0 a 1 N l V X l 1 e l J W Y k Z y M 1 B U Y 2 t k M m o 0 O T I 5 Q 0 R u e G p K d 1 Z x R H p V K z d Y W X o 2 R 1 J F Y 3 F w W F Z F M l R l c 1 h 2 a V I y V D h Y Z 3 A 0 Z 0 V r R V B w V z U r e V V O V V h 6 R 0 p 4 e G 9 Z N 3 N s W W Y 0 R m R V Z W 8 w L 1 N 5 R n N N d 1 p n Z D F Z N l B 1 K 2 4 v S 0 9 x Z n l s U 3 p Z U 1 B K b W I 0 R H N C R 2 V Z e j d I M j V U R X M 2 N W 9 2 e n R L M k l r O G l I W W h 6 e G p F e n B m N H J i Q l B G Q z V D V W N 0 S G R r b y 8 3 T E d h V T J z Q V B E d G Y 2 M U l v Y l l N a G 9 M V n M x b i 9 5 U j J i W l V T Z H N Z N k N s M 1 Z G M l h l Q z N Q Z F o y Z V Z K d S t P R l N t N U x j S 2 R j R 2 l 4 S T N j c W F P K 3 N Q O E 0 v Z W J D d 2 9 u U l l W a E 9 p Z j Q v Z F R C T 0 U 5 c k d E a 2 N n M 3 V N a G h H Q V g z c X R B K 2 p t O G Y 1 T l l l Z G t C b G 9 O R D R X Q V g 0 Y m E r O G l w Z 2 p u b X d S e C 9 k Y n p N Y 3 F H Q j l I a k l M W m 1 W b F N N d V o w M H h 0 a n Z X U T F u V V N T d W Q 1 b G J U L 2 w r b 0 d 1 Q n Z O d j J 0 U E Z p Y 3 M y W n R k d k d o b m g 2 R 2 1 S a m U z M l p E K 2 x C Y j J V U l d h a V J Y R U 1 E a U x o T V F p T 2 0 r N U x 4 S G F 4 Y W Z w Y k o r Z l B k O F J i O G 0 v c 0 d D V 1 V H Y l h S U 2 N I M E 8 z U G I 1 Z X l z R z Y 2 L 1 F 1 R 2 Z i W j l V Q T d z a G Z N R z V 0 K 3 F H d S t 0 N U x F V G Y 2 U z B h Y T B 3 U m 0 r b E Y 3 R z Z J S 2 o z a H U v R V h u T 2 R l W m 4 2 c U h s a j B 5 O S t D e n F 5 b H J r c 3 B s U z F R b U 5 p a U F R S m F P b F J 1 R 2 h Z T 0 l X Z n J V a W V N Y 3 E y b k 8 1 W n R Q Q W N X N D A x Z n V r a k h 0 N 3 p h c 1 p 6 T V V R S G N 6 S U 1 G b 3 h 3 M E 5 q M 2 N i W D d v a 1 E 4 T k I y V X p K R l d k b 0 p U R 2 1 i T U o 4 c 0 J v W D B X K 3 Z p R 2 x w K y t q M X R m W j Z p S X h j V 1 h w S U p k V l N Z T z J n Z l l 4 K 2 p i d U p x R T E w Y n g 0 U F J o S U F 6 d j J x b 0 Y 1 a 3 R P T E h L a n g 0 V 0 l i S 0 Z X U D k w T E t H N 3 F p R z d Q N n g y b l I 0 N 0 g r T j J Y Y l h q O G N 0 Q k 4 3 T l M 0 N m I w N n d w U G F n Z G d O W E d O K z U v d H F D Q U h a W m 9 u Z 1 F m S 3 l 5 N j N T S W V Y V 0 5 0 T W I 3 N W d 3 a E p O N U h u a U 9 a Y l J C c m R D S E R p V k 0 r Q j k 0 O U 9 j L 0 E 3 a 0 h v T k h h Q k F 6 e l N m Q 3 R J Q T B E V y t K c 2 5 z Y T J n b j M z R U t K L z V J Q n h s U y 9 D Z F l V Z z d Q Z 0 V P d n F z V E d w e m I r Y W h z M l B a c W V 3 K y 9 Q R D V z N 0 1 a Z i t k c 3 J K U z V Q T k I v Q 2 V r d m R z U G N V N X F z T z F v a E t Z b W J I M G J z O D V I W E h Z S G x 0 R X E 5 Y 0 5 C M 3 N 0 T X R r O W 5 V R 3 I x e j B 5 S X p i b m g 1 N W w 2 T 3 R K S 2 t 5 Z G 4 1 a z c x W U J I N l Z L b m F U e F Z t V G Z u Z m k r a 1 h u T E 5 P M 0 V t U F V j V j F x a j Z K d l d Y b W Y w a F p 6 K 2 F P Z l Z O e n R 0 T 0 w 3 Z n h O M 1 p I M 0 k w S 0 F G K 2 d m U 0 c 1 a E p o T j J z N 0 t a N D B W N 1 c 3 M H N 2 e G 5 N S E J P c E h L W l c y M j F k W C s y S m d G a W t C Q X N a V D Z 1 U U R Q Z i t t b k J Y d m Y v M U J 3 U k V L a m N T K 3 d Y W m 9 Y R D B V O W x u d n Z U b D N D Q k J O T 0 R Q S F J L R n R C M G h B S E 5 k Q U V x d C 8 2 Q 1 E r N 1 F U Q l A 1 e j h U Q j N a T E h N T k l K T m R q d m x P K 0 p i Z k s z a G x X c k J K T m 1 O W X V P b m x K N X V s V D F X M j d U Y U Z W L z Q 2 e D V 6 N D F y R 2 x J d z I 3 b H B 4 S G E 3 a G N m S z F q R 3 Z Z M 3 I 3 Z U V M b W 4 r b E 1 h R C t s b D Q 3 Q 0 t w W l Z v a 0 p n U U F Q N E Q 4 K 3 N E N 1 A v Z X V N c F U r Q n l 5 Q U J 4 R U p Z a E E x S E l n e T Z a S n h L M 2 p P W m g x e X V j T l l y L 0 F Y U W d v b m Y 0 K z V q R T l t a X V B b 1 J B U 3 Q z a m N 0 V U M r e m R P U E p i Y 1 d q Q j Z q a k 1 U Q l N 5 T F E v W W l a N W 9 T S m h 1 S z V Q N 1 R Y d H F k N 2 F 3 Z j Z s a 2 E 3 Q 3 F a N U d x e m Z s Q l F l e T h m d 1 k v Y m 1 p Z z l t e D k 3 T W Z h a m I 2 R l V L Z 1 h E O G k 5 W W 4 v Y n V u d l k v d W 1 s R k F I V 2 1 L c X V 0 L 2 t i c V Q 2 T l B G M U N j L 2 x j T X N 5 T V p P Z D h s N l V E W l h S b 0 x W c j J W U k Z 1 b F R i c E 5 1 S y 9 l T 0 R z a W t B V H J u R H g v Y T h 3 K 1 l w Q T U 3 Q l d r T U d h e W 1 M U W 5 T b j Z B T z k x M G J k M V Z 6 R F J V Q 3 R Q Q m l x O X p 0 Y y 9 R b 0 x k Y n d y S U V j Y U V V N V g 4 U 3 V N c 1 h N a F F B W X c 0 b E V J N l o w W H Y z b 0 9 i R m p k W X Z Y e F V Y O W F S c m x 6 N U E 2 a X l M M S s 1 Z X h F V 3 F p W X d E b 0 F i T D h S R H d U N H R U R n M z Z 2 s 0 b 3 R G U 2 E 5 U V I 0 T j V j R 2 8 w Z W 5 w a V l l d j V u Y U V w S W N B a m l m d n J y b V l i V V V h c 1 F V L 2 d F R n d H T E 4 0 S l c y T X Z P e m 1 M U 2 l V N T N 2 M G N I M V N 0 V F J 6 a z E 5 U k t 6 K z R 2 a n Z n M U N 0 d 1 N 6 T z V o Z m N Y R m Q v V G R G a W x V d V h a e G U 1 M n V i V U h l U m 9 W S n I y Q i 9 Y a G l i K 0 I y Q m J s e G J K Z l V J c k p n c j l 6 W C 9 h Y n B y d 0 F E b U N 0 Q 1 k 3 e D R Z R n M 3 O F d a V D d 0 Q V Z 2 d G J x T m 1 6 U X B D S 2 t 4 d W V 4 c l h 2 N z Z B V 2 h a R k s 5 Z V l I K 0 J F Q k J i a X N O c 3 g 3 a W l w a G x k N j l p b m 9 l N W 5 W e m F y a H B i V 1 N J L 2 R T a X Z 5 Z D J x R 3 A 4 b 3 B 4 S 0 N q N F d j N z J n V D N s S m x r N 1 N F a G 9 E W U Q x W H F N d n N y Z G k r R 2 R o a E 4 1 Y j Z G R U p r R k h r N 3 Z Q U l F p W V h r c G x Z a 0 d u Z E k 0 Z k V 2 U i t u a F Z r R H d p M G M w S W J B e T N V c H V y d 2 w z T 2 5 x Q l J s S V d E U G R T e H c x W E J p R y t O T k t r L 1 k 0 a V h 2 b V F t U U J t N 0 h D Q 0 x p c 2 x H Y m E y K 2 9 l M W t v U H d X Q k 5 Q Y 3 V I e m 1 C V 1 h B a l R 4 U F E v L 2 o 5 L 2 t u T T Z a Q T c r S X B 5 c E R m Y V p D W T N B b V F 3 d k x u Q z N s a X l n d m J l b V Y v c 2 o y e S t v V n R K Z U x W N D J y c H Y z Q 2 8 4 c k Z m Q l o 3 U n I y W H h t d V A 5 R n U 4 b m h h Z G 1 t c 0 N l Z F V U Y 2 Z m Y j c 1 Y U V 2 U E t V V j c 2 R z F i Y T l h W X J 0 N i 8 w M m N j U V Z W N X d 3 d k x J b n c 3 L 3 M w W k 8 4 T X F k W T V w T n h 2 K 0 9 S K 3 M y c U d D M 1 Q 4 e n J l c l d i W G 5 z N j J K R 1 Z v S j J r S k h I S V V N a k R 6 b U d t V k 1 J W T h v c z d H Z m 9 m S V A 5 V D d U Y W t J b k Z H a y t y c G p U O F N L Z H N k Z W 9 Y W H h t W F B 4 d n Z L Y T F 0 R T Z H Z l h M W U p h d V V D O X B r U W d C M E h M V 1 N Q R G J m b 2 Q x W E F O N 2 s x T W R u N 0 N k Z 3 B Y S 1 E 3 M k d K R T J v N j B Z d X R T c X R N O D l 5 N G Q r c j J r c H d k e T d m V C t 2 W k t 2 R S t 1 U U d y N H Z C S G M z U V R D V F d T R G Z 0 O U 1 X Z D B p L 1 I w d 3 J D Z D R K N y t p M E d P L 2 9 k Q W 9 N Y z V y e l p l Q l A r R k M w c 0 h h S E g y Z S 9 V N m p Q M X l k Y z Z q W k V u R E Z q S V h G V F M 1 S D V H Y W g 0 c E k 2 e H R p Z G J N R F N N Q W 0 r c 2 d N Q 3 R K Y 1 M y Z 0 h O e T J j b 0 N o K 3 B r Y 1 I 3 b X B 3 Z z l m R W Z I V 2 t 4 O F p Z N V Y 2 M m x 4 b k Z i d E p O M 3 d 4 U y 8 r c m l T e k k 5 K 0 1 m O G h E R 2 Z o Y 2 5 n M U x I S E h h Y z l a T l h 5 S 2 g 0 T G t z O W N F U W p o b V F p R 0 h h a X N j Q j l 3 V T M 3 M 0 h t b 0 1 V c W F G Q k 5 p Z T d k T H I w N G p u T F h L U D F V T 3 J p R 3 Z Q S 2 d H Y T U 5 O H R V d U x J V D Z u N U E z V G h i K 0 c v V k h X Z T R U W n B 0 N l M z N W x s K z c 3 Z G x q b X F 0 a G 8 0 V 1 F z T 2 9 J O E N 0 N T V u b 1 l z R j Z s W V h r a 1 p i c U l r Y n V X K 3 p J U k l a Q m V w W n V H N i s z R 3 J l Z 2 N M N X h U U D Z p b W V M b E t C O E N w d G J J W W d F V z A 4 T G R Z N D Q 4 U E N J Q X I r U z Z T R W h J Q 0 U r R z F l b j B N N k x T R D F W Z U Q 3 Q l F 6 M 3 N F K y s 4 c G p n a H J F e D h W c 0 F U O G Z Y S X N 6 T E d 6 N n p l c 0 l q d W x v Y S t p M U t l c l o 0 N D l 1 R m 5 a U F p 6 d 2 R N c 0 N F Z m 9 h N m 5 D d 2 l K W U x W d m V Y R E Z o d U 1 N V n I 2 d l h x Z 1 R X a m F l c D J r T j l i b j N u c 0 U 1 L z l j e F k 0 c n V 3 V z g 5 b i t Q c 0 Y 4 d j J x S H k 3 Z S 9 C a X B x V i s 5 c m t T L 0 J t N 0 l M Y 2 g r N l F Y Y 0 V O W V p 2 V n c 2 R E R E Z y t K K z B Z Z i t W M T F t W D N 6 R l l W W T F K R k 9 s c 3 d D U z R h b D R x V W M 2 T 1 Q y W n Z w T E R R W W N n V H d r a 2 V k Z U 5 q V X h 1 Q 1 F H Z n l o T U d p Q W I v Q 2 d F e W F s V U J x U W F 0 N z F C M z R m R U N x b j g 4 O F B Y S E t s R z F a c U p n V n h F M 0 d 3 V X R z S k Z t e l o 4 R z c x Q X N Y V E p I Q 0 h p V H N n S m l L c 0 h l a U N K W T V I c 3 J u O U Z G R W d J U 1 F h U 0 5 a V 2 N k Q l p F N 3 l v d E V E U G 5 J O X o 5 M z F P d U F z N X o x N F N 3 R n d k c 3 R F O H d D Z D B R Z C 9 a S E I 0 S 1 B h S k N v c T Z J R X l B e S t q W E l z c 1 N p Z E V i a F R U d 1 V o W X d C O X V 5 Z W l N d E R U V D F Q V 3 N S d j J s K 3 B T Z 1 p 4 T U l 4 c j d I N 0 s x e V Y 3 N W 5 X Y W 4 5 c W c x O T R l d W 0 w O X I r V z M 1 V 2 N D N 3 F C c W V Q c n E 2 N D J u S m U w T j l B Y k 1 1 M W l E S V B L M V J L Q 2 1 E c D B h W l R s T k Z 0 T E l w c k w 1 e C t M N 3 B 3 M G N E d n V m c k k 1 S l p U d W s 4 Z m F B T H Y x R k Y r Y z F L O S 9 W S z B Z c E 5 L c 1 R Z N n d I c 1 d K U T N I a G V H K 0 Z y O D V i M 0 t h K 0 d y N l F l M E p O O F p v Y W t X N H Q w d m R p O X R F U 2 R P V G 0 v U W 5 t N V V V Y U 1 w R l A 1 M m Z U W k V W V n p u b W V n b U N D e H p Q Z G 0 0 V 2 R y Y m l G T H p X d 0 x r R D l K S z Z y e X B h Q T N S b 1 h s M k 5 w d H d S Y 0 p x a l o 1 M k I 4 Z 2 0 z N H o 5 c 1 l t b m t m S F R 0 c G V Q S 2 5 W Q 0 V n U 1 o 0 R X Z Z L 2 Y 4 d V Q 4 c z F 5 M n N q d D N Y Z X h O c 2 1 m W E N M e V N E d l h M U n d x e m x 4 e k p C a T h U a 3 B 6 S 0 8 z S F l x c j h N e k p W Z z d k e G 5 V V n Z J U V J I e U d s V G 8 w Z H F E a T V O a m l w M j N C Z U 9 Q c 0 9 i R G x O N 2 w r e l R r d U d X e l l k Z k x 4 U W R m c 2 M r a 1 h X e F d i L y 9 D b G Y y b 3 Y 3 T T B W Z D U v N G k 2 U 0 M 4 U H N T Q U V 2 S 1 R x O F B P Y j F M R D d t Y 3 B m Q X N S N H R p S T Z R T G M 2 Y n V E Z D R h Z l d w c n V 6 K 2 5 B R T d k S 2 c 2 N k V 4 c k o y U 1 J W R n Z q c 3 R W d T l I U W p w Y i t q T W d h Y 2 4 y Y j F X Y W J C W H l J L 2 1 w Z 3 V r T 1 p Y R X p 6 R G V O b X l E a G t h M 0 9 M U n p T M W s 1 c k 5 l b n c w N 3 V Z W l c y c U s 5 Z W J E e H p 6 Z 2 p Y a y 9 6 U z U 3 M W h L Y W Z T b 3 V 2 e W Z V R T Z x e m d M S 2 N M b X p Y V E M 4 N E x z e G d u e W c 5 O E R B S X A 0 d T U 4 S l d i S E J R K z F v b D J H a l B R V E d y e V I w Z j h T Q n V l Y m R l Q 3 R P U m Z Y c i 9 s c H d P L 0 V H M W x r K 1 N W R 3 p 0 Q 3 l M Q 2 Q w Q W h Y U F N u U 2 x 6 V H l k b 2 x E c V U x U D h M b G l h a z d a Y i t 3 N V U 1 b F h w e T d p Y 0 N y M k 1 R V 0 Z z e j R O S 2 c 0 V F p 4 S k t Z L 1 B 0 V H p C T W g 3 Q U g 2 e F Z o V 2 F Y S l J l Y T V E U 2 h u S E p o e V B h a F k w Y 2 s y e l g 4 d F Z h d F V Q S X o 1 T z V z O W 4 0 T U l w S 3 N y Z G Y x T m 5 x d X R U W n U x K 1 R T Q 2 N i V 0 N Q M 2 l 1 b D N j b z R L d z F L V j h M T 3 F u O W I 3 c C 8 3 W E g 5 W k F 2 W k 5 y W G t x L 1 l q T 2 l r b U c x O F J N M 3 h Q O T g r N i 8 z N U h V N n l G Z 0 x q W E x l V D F n W E 9 q V H l p S T d Q b E V 4 c y 9 X Z j k y T 3 Z Q e V p m Z T N 2 K 2 Z N b H p I O E h K N k l N b U 9 6 b X p y Z E J S N m t x c n R V d k l q Z H Z S R V h P M X F Z S U F k V T Z m N D l x N 3 M r W D V M e i t P T H A z Y k N q L z F F a C s 4 e U Z m T W N 4 c D Y y d l p a T V l B T G R w d U h s R i 8 0 S l d S Y z B C Q X l H T 1 N Z a 3 F a b k Z q a U V Y M j V x M m M r V m R j R k h E S X B x S m t S c 0 x 5 e k J Y N F d D b C t o e l B l W G V q a X V q a G t 6 d U U 0 e F J 3 V 2 N F L 1 p s N 0 N W e l N v V z N q R W V Y e E 1 z S 0 p R Y k V 6 c j Q 0 O D l v M S s 2 Q V N z a S 9 Z e D F 6 a T h K V 1 l a c X l G d l F Q W n R 4 T i 9 4 a G 5 m Z m J E S H B 0 W k V M d l o w U T d w S C 8 y Q m N V M D l n Y 0 h w V W 5 1 R 0 h L R k 1 P c V p q M 2 5 6 R 2 p x N l d D d n B i e l R D S G d 1 Z D l s d G t v V G l L V 0 J T a U F l S l J 3 R F F S c H J 6 b T V N b k J V Q 2 p q Q z R a S 3 J 5 a 0 Z q Q n M v d z A y b V d D e n l P T j I 0 R k V 6 S 0 5 o O T Q 3 b D d O d G p 0 W n Z I S n h k b F R L a 0 o 0 W j B P R 0 p 1 b W V s T D V Y T U x I V F B y N m l k b m J q Y z J F Y k 1 y T S t U c E M w R 1 h u L 1 p S Y k t W U F l 6 T E V j d U h o U 3 V Q O X N S M F J x W j h W T D J M R U F v N m Y w M G h T M U w 5 V D l I T T N a S E 9 2 L 1 R J V H J 5 b G 8 1 M X J O c W s 1 Q m F Y M 0 c v d U 8 r c m 1 O S D Q 1 M 0 F K Y V B n Z W k 2 c G t S a F l r R k d l T T c 2 Q j R M S V p w O G Z O O G p Q T X R t U G o 1 U F B S c l g 3 b k x M U E 9 Y O U l Z R 3 Z U d m x a U l R a Z E 1 i Q 3 p v M U k 5 d l A r a F R Z W j Z m Z 0 F t W k h i b G V N d k 5 j c z F i Y X Q z W E 5 R Z l V D d E N 4 d 3 p 1 L z d v U k F 4 O U 9 i e T B w a V R 0 Y 2 9 R T X N 0 O F J D U W 4 0 T n Q 1 d W h t c E V k a m p n c n l V T U 8 4 W X F Y T k w z M m l Y d X J P S 1 R j Z n Z 3 b T R i N n N K Z E 9 s d 3 Z 1 e W p V W W k x a 2 4 v b G 4 y K 2 t Z W l N v Z G h q a n o 2 R C 9 t U m Z t c G U r e F F q Z X N h U z d 1 e T h 5 Z z J j L 0 s 5 N 3 F h c U s w S 0 N m Z D B N U U 1 p e W Z V R z R t W G 9 n S T R W b z R 0 S E F 6 c j d O Z X d D T 1 R u V D R y a 3 E 1 T U 1 3 Y j d o N V R I Y m F t d U U 5 Z E N 4 e m x 6 Y z R 0 a W 1 O Q 1 h L M m N P c j J r N 2 l L R F h 3 Z z Z E W D V E a l R x Z j Z q Y j U 0 W U J 6 e l R h R H A w d 2 s 4 V C 9 O U k V J O H E 1 T n V j M m t 6 M z l r a 1 J Y N E 4 1 M 3 R T N U N 5 R H p F N 2 F 0 d H p 3 b l h 3 Y X U y c m g y S k J s b C t 6 c G 9 u V 1 Q v d k 9 h U l U z Y 0 Q x U j h V S 0 p P c 2 k 0 K 3 R U M i 9 Y V W d 3 S V Z S Z m d O W n h G V E Z x a n I w Q j h V d D c r b E F p U U 1 1 c n l E R U V X U U N Y Y 1 h z e E 9 k a T d z Q 2 o z V T B 2 Y V p T O F Y w R H h O M j h Z L 2 5 o c W J j N V U z T D F J Z l J j R z d X S 1 Z J e G t z S G Z j V X B l S G 5 z K z k 0 Y V p y O U 5 M T m 9 Z M k o w K 2 g y T m F t M 1 h q N E I 1 W H V n O E c 3 R X N l R 2 s 0 Q 1 p v V E Z V V k Z K b X M v U m Z L c 2 N K R H Z l d E g 1 R U Z u e E J G R n V 6 T F d 1 d 3 l F Q l R u T 2 E 1 K 0 t X Y 3 F C V T l x N G h 0 Z k p s K 3 F H a T Y 3 c H o 3 N 0 V w M 0 N w d 0 l P c j N Z a 0 x H Z X B K Y m h u M y 9 0 b k 0 5 Q 2 t l e W 9 Q W l d 2 U 1 h h e m d x b m l F S D V 0 d m g 0 Y T N X N j V H d y t 5 d 3 p q S D k y M E t M T T Z p d k 5 K b k g x K 1 h T e G x M R G 9 J Z 1 R F Q T F N N D R k N T l 2 a W x 2 V n N S d l k 5 S m F O M 3 Z V V G R 1 Z G R R Z G h P c C t h c G Z h T l M 2 b T l 2 S j h u L 2 s 2 Z 2 9 w b E V a M m F B b U l W Q 2 d J L 3 g v c T F P M W l L T D J x S F p E c E x r S U t P b G 9 p K z F B W n J G N z g y Q T k w L z Z T a z k 3 R W 1 0 S k F i T l Z x V 0 N v W G 0 y T 1 E y V j l R e l V w N U p B O D B B T F Z x b F l l S G d E S j I y b D F j b 3 J J e l Z 4 S l A 0 Y i 9 p V l F U Y 2 Z 4 W D g v W F N U c l Z q V n l u b T k 5 R 3 M 4 Q 3 J y e j U v a n p p N T l I c W F N Z n c x V E 8 z M z V S N U p o d U Z G Z V V L Z k h K V T R P R F h R Z 3 Z L a k R u b V A v S l Y w S W F M M U N 3 M G U 2 c D U y T 1 F 0 Q V A 2 T D B 3 R y 9 J b l h M b V l 6 e m t z c m h 3 M W 1 u Z j l F L 3 p u O U t t d V h I N 3 B F Y 3 E y c z l m S m h X N 0 x t Q S s y R G 5 n Y m g v U l N O T T B Y W i t t M 2 8 r a 0 4 w Y z h l d E h H M k t L R 2 9 W b U x x b j F v c W V z d j R o b F E 2 e k o y e H h V S 3 p i V j h a U 3 R y Y 2 N i a W c 0 c F R l M X F S d V d O e X B y Z 0 Z P V E l 1 O W R v M G l z W l l F T z A 1 W n p C T 3 J x a D R E d 1 k z V n d D e S 9 U Y l J H Q 2 0 0 e D c y d 3 p K e G 9 Z Z H l E e H c r Q k 0 3 W W g v d G Z p e S t M R 0 p 4 V 0 c 0 Y m t N V 0 Z v N 3 l O N n Z h M S t Q V 1 Y 4 U 1 l k W G l P a U s x T l c w M E 9 X V D N I M D J L M m N Y W m N X Z j J w c z h m M l U 1 Y m F h c 1 l n W H B o b k g 2 c X l 0 Z 1 F u Y 2 l O Y j g y U n J N U l p r d n l i W X V k Q 2 F t c X B w R C t w R U 5 D N 2 t v V z V E a 2 d M S j k 1 a l h v d 0 V x S j d J Z G R L c k p n a 1 k 4 e U h r K z F v W V N 2 L y t p S F h s O E t D U m 5 B T l R S b 3 B E b 0 R u S V l h V E w w e H F H c n E x S y 9 v b F Z R O T h U d 2 d Z b 3 Z Q N k 5 0 U D l W R l g 1 T z B O Z m l u U G 5 T W T l C M E Z a N C 8 1 d C t 6 a l V J L z U 5 M X F U T W t S T z d t a k J C S D V F a E 5 X d V Q 3 b n F k W W p 2 L z B p M T B R a T J Q c y 9 R b T R 5 S F d z S F p E N T Z s O W h i Z n R u W G Q r V l M 1 O F A y e C 9 y W G g x a D N W S D F 6 O X F O d l N t M T Z o T k t n a y t J a X J Y W X F S b 2 1 x R 1 l x O X l k d y s v e k 0 3 e D N 1 b U d x T j d 2 N 2 V S Z 3 J j b U h T c m 1 Q M 0 V w c 2 U 1 Y m 9 q d 2 5 u c m x w Y W J q e G V h N m Z O Z V d B Z m V W b n F G Q 3 c v N 2 Z 6 b 3 R t W V g 2 N j U 4 M n J p V 0 J X e F g z M j h k Q 1 d W b D V W M W t F d U 5 t e U 9 Y b E M 2 U m c 0 e F B E M U Z Y T E l i O F F S Q z g r Z 3 Z x T F o 4 R V M r M X l 6 V l F O S G F N c 1 l V V 1 h q N z h S e H F X Y 3 R s S 0 h R b k 1 Z Z m R j U V l X R F V x V G 1 B Q W h 4 V F d N c G Z h S 0 o y T m h U N E c 3 N 0 o x c X d J R G 9 0 O V B H T m N V M W l E Q 1 p K d X h M Z m d T Z U p q M E o 1 d V V r N T k 4 a j h u V 3 Z B M 3 h E a 0 V Z N T g 1 O T d 5 M m 1 3 R n N 3 O U d p V H R y W l B F Q X M 2 T U R s U G x j a 2 1 s R W x T V F J Y W l c 4 L 0 s 3 Q m J I Y n R m S F B a V 2 l M e T Y x e X Z t e G F p S n p k Y V Z Q V 0 N 0 T y 9 U N X V I a E F j Y 0 d M S F J T W l p 4 c X l a c G 5 r Y U 5 q V W U 3 a z J u S X l o R j h m U G t E W F Z M M H M x U j N w b m 9 J R V N w V D F n b 0 Y w b m t Z N H Z H N F N m K 3 B 1 V G x S a 2 9 5 S 0 8 r d V V u T G N O Y m l S c F E r c U s x d G V Y Z k J y b j F t O E V Z N k 9 i W F B L L 3 o w c G I v Z E t H b W l X c T J k c H F W R z l B Q j R m d 3 V o Z F R m R X h o c E 5 0 T T N 6 N 1 Z X e H h q S F d 6 V E 1 0 Z 1 p P V k x M T V F S N i t S U V F 2 L 2 t t Q n R 1 Y 3 l j Z G E 1 b n J x T X A w c 0 h m N 0 h K U G h m W D J 0 N F U 2 N z F V V D V D U H E 4 M U k x N l F N W W o v e H R t b G 1 s b F B i Z F d D V y t m N k N 2 Y 1 R T d U Z a N 3 Z Q N X h 3 e E R h d n d i Z U N s L 0 t R d k 9 N W G Z m U D V B Q X R w M U p O U D l p T m 1 R W H l w R k l h V z h j S H J Q Y 2 w y M m F l M m F 1 d E 5 a b j h T M S t Z d 0 h a T z h 6 Q l J z W k o 3 Y z l K b 0 k 2 S m E y Z 2 t V U G c 4 b D Z Z V 1 U 3 R 0 I y b D l t M 2 Z a b z Z k a 0 5 V T H d 6 Y X R l S 3 F S R 2 o 2 M U d w Y k x S V V h n b 0 p O S G J r W n p L L z F z V G R E V l F l Y T J p R G N a U n d Y U U 1 K T W 5 0 N G l 6 T T h L V y 9 U R X V h b k 9 l b 2 1 X S m 9 1 a 2 t s M W 9 V Y 3 E w N j V D O H l w M k g 1 Y z R L e j R P W X J i T k R n Z z M x Z n F 6 c V N I T V Q 0 b H B i R l B 0 Z n R p V z h E U m U 4 O H Z I Z G l 5 d W d Q b V p Q d U M y R U p B T 0 V n e V V B a z h Z O X d R c m Z Z b D l X d k Z h V j h Q Z G M 0 e n V x d z l m Y V h D R 3 p I c n A y e k I 1 Q 2 N 3 Q S t L c U I 0 N k V W N 1 J C b E 9 P T X p N c z R x Y T F a b 1 Z U V j d I V z N H b U s 2 Z V U 0 N 1 Z l R l R Y Z D V z M j Z l V W g x M k 9 W M 3 d s c n Y y a m p i S D l H b l V 6 a H B a T W U v a m o r K 2 N z d j h N d W w w M V Z Y V 1 R X W T F T Y 1 N w M 0 h 6 W X h H b E 9 N N 1 N t e X V M R 1 F v c 2 l N U 3 l M W X h X T X R U a W s 1 e T B w S V A z a V F M Q V d x Q 2 d i Y U h k a j B M O W 1 k a W d q c E l L Y T R q U m F Z M m J t e D V t M X p J T 2 V h T H g 1 a y s w Z m R Q R 2 F P T m l r b n R q c z g v Z 0 9 Z Z G t N T 1 k 2 c n N N M X M 2 c 0 N 6 Z k t n V F V v Q k V 5 e T d 3 d 0 x R T H p 3 d 1 p t O E 1 W U E 9 P Q 3 Z z V m s w R E 9 j V D k v d n o w Y l U 3 N n J O c E J E U j I v S U 5 1 R 1 V a M W 1 1 M 0 I 4 U 0 h F K z J u Y U V q W m p v Q X p z M H Y 0 Y k 1 D d 0 Y z R 3 V 1 Y k d 0 S 2 d D W E 9 2 a V R q b 3 d M T T l k c 3 l C d U t p L 3 B x V 1 I y c T V 0 d E 5 M Y 0 c 3 U V F Q N z B P a V B x c l J y e m l j b C 9 6 U 0 c 1 T l k v U 0 I y Q 3 p E N n N H Z m h C a W Z M Z D N S V V V n e V l p R n B h V 2 1 6 c 1 J I T 1 Z 1 Q 2 M w Z V l X S l J K Y 0 J G c F J m b F h v R H Q w M X F H S n p S V 0 s x Q k l M M k t T V E g z W G V r U 1 V 1 W m 1 k c y t p a G x m Y T N 2 c U N S Z j d F S W l q N U d v N m s 4 d j h s M W M r N m 9 M d T h m M 0 N w M T Z Q Z n c y U G Z t N G J r S F B i W H p 6 T j d i V 0 5 O T 3 h I N 1 d i Z X h u d T B X c k t J d F B S c 3 A v Y W p Z K 2 9 M c 0 R i Z 1 Y x Y 0 9 S d z I v e U d D R 1 Q 1 Q 0 t M d C 9 B c X F p W V g z b U h N Z F p 2 T z R F c m V J Z G J N L 1 B Y U 1 M 4 Q 3 p o V W d T Y k R x b D R 5 Z D Y x R U J R S E N p d 0 V n S W 1 P T j d M O E t x Z 1 Y x O V h v O U l 6 a H d h Q y t W b 2 J X a F h P U n E 4 U V V Z c W N v Y l p q M E t p d G U 0 R k Z p N 1 d J S U x 3 U G V v R V d a T 1 p R N z h y N 2 g w S 1 F 2 e D E 0 d n B s Z n o x b n R o Z G Q v S i 9 I N G Z G Z 0 E 3 L 2 F q d F F V a z l N c G h H V 0 V 4 M 3 F U e n F 6 Y V d Y a V d u L 3 Z 2 a H p X a 0 d X d H d H N W V B e j B 1 b l R l Q k 5 6 a z Z M U T h Z b m 9 N M j U z M n R U U T R 6 W F B L Y T Z O R T J M b 3 F T a 2 t K Z E d q Z X l R S 2 x H d 0 p y U n o z a G x K O H l h V 1 Y 5 S X Z p S F d U M 0 F V U z c r K 0 c w S F F 2 c 2 R p O V E v Q j V 4 S m 1 O b X N T M U Z T N 3 N 0 e k h V Y W J o O T Z T a V R V Q W s 4 d T N a N l o 0 a T V j K 0 J N a C s 2 N 3 d E Z H F q V G Z P V m N Z U U s w b n p H V m g 5 d G V J T 3 M 4 T n V R a 0 J U c 2 d V b V p y d 0 E x N V d U R W 1 n L 1 B 4 e U 1 m Z E d o Z D N y S C t Z a k p J M U l h K 0 x Y c T Z Q e m N 6 e W E z V E p j N l l Q Y 1 d U M 3 R y V 2 R V Q U 9 U a D l q c 2 h j R H Q 4 U k F y S V B t L 0 9 M U m V S R 2 4 5 e U V x W G J 1 T 2 5 r O X V Z c m 5 4 b G 9 z N 2 o 2 c z F V Y 0 g 3 T G N B U E Z p N 3 R T Y 2 R O a U s 3 O E 9 Y Z 3 h h S G d Q c W 1 0 M m R V d U 5 W b U J m R k 5 6 N m g w V E x X Y k t x d z l s S H I 1 S l J j W X R N V G d o N E t B R E p Q a X h L e m c v a V M 5 a k x H b E R Z a W U 1 M z V p M U o 4 Y n h W L 3 d Y M H B x Q W 0 x b E R S a W V R M G x I M 2 F r a 3 R J R T U 2 T y 9 M O G l O S E 5 E M l V 0 R W 1 q N m d S Y 0 V 0 W X J E T G Z I M E 9 n M m U r Z n R m b T F J e X R 6 M 0 9 m N m 9 h V k 5 j N W k 1 R l l k S k x K c F g 0 d 2 l h R 2 V J M m t X U k t v Y j J q V E Z M V V F w S j l m d j E 1 U 0 1 m O C 9 a c z h k T X A z U T Q z M k R r a W 9 2 e V l W d W N r Y k Z K N k N q W X U x Z D F V Y 1 h T W V d i U 1 d l Z V d X W U V D c T R 2 a m 5 q U E R E Q y t 6 T n R I R E o r R G k y d W l J a 3 B Q T T d X U n Y 2 T 0 t T a E k 2 T T I 0 O S s 3 M l h j W U F n a j Z J Y j R q N U t X V W U x U z I y Q X Z I c j F 0 N T Z a Z 1 V J c m I 4 c U Z p Z 2 h m R T Z k c m Z X T 2 9 D a i 9 E Q T R X K 3 l E R H V I R m l s W m J 6 L z B s V X o r Y W d n U m Z N e W 1 U R T M 5 W U V q T H p O Z W F 2 S V V I Y X Y v c l l s M 2 1 t M G J w a 3 B 5 Z T B t N k F N Y 2 1 n N m k 3 K 0 9 m T X V N T T h R Q 1 J J Q z V w O F R p L 2 w 3 Y U V V d m 1 y e H B P Z X F H c l V D Q 2 Q v d j A 4 Y T h m K z Z t c U R T e n B X T U h G c U w v R 0 F q U T I r T k d Y V n p m R 1 E 1 N T V 6 N V F L Q W V L e X B 5 M n d 1 d m d Q S G w w R m t K N z F B Z H h V V j d F Y n R 2 M E g r d 3 p 5 c 0 l V T 3 U y T 2 Q 1 O H o 1 S W h N N U l E V 2 x j S V d U Y n Y 1 T S 9 T U H J Z Y n B V V m 9 O Z k V 6 U G M x M 0 J 1 b U h k R m F 3 Q W Z i d E 1 E N 2 Z Z Y 1 p w Y 1 d O Y n l i d m 9 r b 3 B Q e n d k T z Z j e k x U Q W h U O T l r Z k d l b i 8 y a z g 1 N G t u d 3 h 2 Z X g x N U 8 w M H J H V m R Z d k d a a G 5 o W T h x W U V y d G 9 I Y U 0 z T z B M Y k 5 U W m E x V k d r a k Z 4 Y l R L d F d T T k 9 i d D N J N n h x Z n R H W U E 4 U H B n d 0 p h V z g w e V B O N 0 0 x a G J I U 3 h V Q z J 1 N E l o b 1 d B a l V D Z 0 x J a j U 1 d z l H Z i 9 M c 0 9 3 b m x F N U R L M W F J V 3 B y S j Z a N l V 5 c 3 J P d 2 t X V 0 x L b 1 U 4 Y X h Z K 2 N Y c V I r N j R G b V Y 5 Q 3 h k Z l V I b T h n Q j h 6 e j J j d S 9 h U 3 Y r V 1 A 3 U H R j W W c y R 2 d B N y t x N 0 x y U E t J U T B U Z z Z q S S t z U U J L S E Z V S S t C c 2 g 1 e E V O W E h r S X h s V k p l Y 0 9 0 S T N X K z V L b D I y W V R 0 M m 9 U Y m R h L 0 J L N z V O T G F z Y 3 d 6 c 1 V Q O E N h b G F m Z k Y z O E p m S U F C K z N D K 2 9 p b 0 F j b 0 t G S D J 5 d l Z y Z T B r d T l t W m t w b m V r W G N h d 2 9 D Q m Z p W V Z L c V d E e j Z O M U s y Y V F T e T B I Y m N R b z F D c V h u M m 9 l T 2 l X d z F h b 2 F v d W Z P S m Z u V X N 0 d T c 2 M H F s d m F n Y V Z q Q T l G V m h V V V d r R F B 5 V F F 0 M k h x M n F G b W E 1 V m o z M k R u a T d 2 M 2 1 L Z l o 2 b i s x Z 0 V T T 2 J G M 0 h 5 c k k 2 L z h x R U h K b V d m R 3 V n W W J N L 1 h 0 a X V 2 N W F Z R z Q w M z J 0 d 1 h P b m V Q b D Z 5 e m Q z T F B Z N 0 J G R G t a O F B E S m 0 z U D B x Z F Q 5 K 2 o v N T h n c G U v c l J t a 0 V 6 K 2 k 3 S 3 d m N n J q c X R F b j F Y S 1 d m d l B q U 1 N D W m l y b 0 R Q c 1 k 2 Q T Z o c n B K W T J j e k p u M D B x T l p 4 U X E 4 c z d V b W 9 s U X V U e E M z V T E 5 Y z h 0 T H V R Z G V r M 1 B W Z z c v Y V d a M l h y R H B D O X d O Z 3 A 4 R m k y S n l q T l k w M W h R N G k 0 c W x I b X h o R l p Z a n R h Y z R x V i t r Z E R k c k J X c U R V V m Y 0 c F o 3 M D F J U E F z L 0 R z e l N J Y V g 2 K 2 R L b m t 2 S 1 A 4 W F J D U G 4 4 c G h N S E 8 0 c G J q R 2 l R Q n B k O D V s d m d X R E t k M k N Z N l V y N U l U d l h 3 N 2 Z z W D d W W k p O M W 9 H c m F i d D B J M F J x c G h E a z M 1 W E t X Y U J 3 Y V V a U k R H Q 0 V l c U N q b T V P c k p X M W 1 T O H B N d n c v V 2 J D O E d 4 O V E x T m o r d W V p N U t p c m x y b X E 1 R H B O O V Z M b H c 1 O X h N a U g z Y k x D S E 4 z e D d z c k c r O W Z 1 d W p S T W Z q R H c x e T F W Z X R z O V h y Y l I 4 O G p N K 2 R u e T l O R E U v Z 1 Y 3 b X A w K z Z F N n h z a z l O d T E z b W 4 5 R 0 N M a j R Y M 0 h Z Y z V w U k x D a l l Z a X l F b G N V V 0 p S W E N u S U V 6 a j N l V 3 p 6 T m Y v O X h r N m t z V z d 2 N 0 h R b l Z B M E s 5 V m t 1 d T Z 6 Z W 9 z S 2 h V c W l V L 2 4 1 O V d p S j F l R l E 5 U k Q 2 T 0 1 u c m h w R z N I N G N 0 M 0 9 1 V l R I S j E 5 U 3 J p M V h V S k F x Z 3 c v d W N H a m t W V k Z u e W N V Z 3 R Y T F N I Q n V S V H Z t a k s v d V Z X d l B z S D M 4 a k 0 4 V T l 5 W D c 2 d 3 B a N k 5 I U n J h e C t W d G J 6 U m V y W m w 0 b T l K d 3 l F Z 0 Z 0 S V p j N T F N Y l J J M D J 4 R 0 1 Y O W p q c H N v K 1 R J d F p z U X B E e m M z a F F C b m x t d 0 d 0 e V p m b z B q O G E 0 c k J p b U Z T b z U v V U l M U 3 p k a 3 l k Y n V o S X V 2 Q U p v W T d V Z j F n Z C 9 r a G V K a V N p d k p t W m J r O F l U W G V 0 W W s x M 3 F i d F o w T V k z e k t 0 S l J n a W E v b 1 V x c y t G S D F Z Z k s x Z S t P Y n Z R W m Q r S n h q Z G Z w T 2 J r M 2 p H M T B h a 2 F i V E R T V 1 Q w e E 9 1 O E V q R 3 Z D e l N 1 Y l g 3 e U p 1 U G 5 0 O F N q a z U z O G h C b 2 Z L T m d V W k 9 u S 1 o w Z k 5 J b T R V b T Q y W X F M U 2 R n M V N 6 R X Q z T U d 2 R G 5 D T E R 2 R 2 p W W k M x N 3 o 1 T 3 M w Y 2 R W R 1 l R N W d k b m o 4 b 1 p T c k R q b l k 4 O X d 4 K z J 4 U j U 5 V X B W e E J R K 2 1 Q Q m t z T 2 h 5 V 2 l 6 R E k 2 O T B P Q m x V V G x 5 V 2 J Q U U 1 v Z T J i Q m J 4 W l h p c E Z x N F F 1 U n F p Z k Z G b 3 M 4 S m 5 2 a W J y V j k y c X Z 5 Z X R m N X p 3 c 2 J r b 0 p E U V N 4 c H V 2 V E x G c D N 3 M 2 x h d V N P M U Y z U 3 Z u d 0 p G b n c 5 c z Z W R D R n U E J S R 2 R k e m x R Q 2 N Y c H l X T W x I R 0 w y V H d u N l M y M F Z D V W l R b 1 M 3 b k J l M l p Q Y W x X Z W l V N V p Z V G V U V k F N W S s r U 0 h m b V F 0 d G x h b D R V Q 2 t h Q T R v S 0 Q x U E Q w V 1 c z Q j V Y c E 9 F S 3 Z Y T 2 0 5 K 3 F 5 U D d J W T Z l Z 3 d k M 1 V E Q m Z 4 T S 8 0 a k Z y U X J h S 1 B j c U N 0 b z R M T G c 2 S V Y w Y l o x c 1 h P Z k N I R n d u U 1 N Z K 0 R R V W N l V 0 h p L 0 l Q c X J U b z d O M n d N K 0 h P W F F h c n l U b 0 l C U G l 3 a j N U T H l X c G 1 S Z U t H K 0 5 F b E U 2 V 2 M y e U 1 i M C t L c G t 0 Y V J z M F F 4 a E J C d 2 4 2 e k V F b i 9 a c E V Z a k h s Z G t E R j c y d n l 4 b 3 c 4 R n h S U j J J W X F o e G Z I b z d W Z W 5 C Z U s z N C 9 j K 1 V j M n B a T T A 1 K 3 o z S E F j b H J W M F V i S n k w c X F X Z k t u Y m 1 S N G 1 o O T d W b V N I d i t Y U W R t b k V Q e n l p R G h L Z U I 3 L 2 V I V 2 1 R R n k v T z F F Q 2 d G e D U z M 1 E r U G w 0 V T g 5 V k M 2 b X Y r O H c y d T d V T 1 p w b G x n N W N K K 0 l M a n B M T 2 p u N D B G Z 2 4 4 Q W x G T j B L M m Z l N l h 6 U F h a R j V Q c m Y r M U V K Y V F 6 S m x H M k V 6 e D Z Z d F h G Q j F 6 d m Q y e X V v R W 5 n N E R 6 a n Z C Y l F w e F B R a C 9 J d y 8 x M D Z v d W 1 J c E l L N X h M Z V Z T Q 0 x y S 2 h t M U p G a G R S e V N B a W s 2 d G h 5 M U g 3 L 3 p I V G R B e l h R W H F X S 1 h z N 3 Y x Q 0 l i W W 5 E Y 1 R s e V N R N V Z U R 1 J y K 2 F w N 3 B h T F c 4 N m t Z T V B J W m p 1 Z X F m N F F U M T N V K 3 d x S n M 5 Y l I 3 O T h h Z 1 d p e W F t N m o x R F A y W U o 4 S k J w V D I z N m Y 0 c U F L b X d M N D d k W l N Z V X N F e F N I T G l 6 T T B T a n l Q N 1 F i d U 1 O T V B L d 2 9 H M G t J c F d W Q X J t W E x B U W N L S 2 J K V G Z 3 Q l N u S n l X Y z V m O D B D d 1 p 1 W X A y Y k R Z M F d V Z k N x O D l J c 2 N Z T E F p S k 9 E U W h C Q V F Z R T R u U 2 t 6 e H d P a X Z K c E t r R l R i N F J C Z T g y Q 2 8 w c 1 d Z V E l n V E 1 n U E p O V F g x Y n J O b S 9 o U U J q M 1 d F K 2 V G R j h F O F V 2 c k F a T E k z d T V l c U o 2 V H N t N 3 l s R 2 V 5 V F c w S E R F S 2 8 0 R m t l Y m V Z e E h h b 0 N z c D d D d X p F Q 1 d C N X R n c 0 I r L z J O V U R P a U Z x R 2 F i b E d M a W d P Z E l B Z 0 J S M D N w c U h n O W 1 i N k p x W m 9 Y O U 5 3 O V Z o a m J r W X F C a V F y a 3 R 3 U 0 R 5 R U J P S H Z F Z j d w O E h E U X p B S E 4 y Y m 0 v Z U F O Y k I y M U V r R 1 V V Y W c 0 R 3 V p e U R t e m 9 4 N z F u M k d r U G 9 K W W R T Q W x 5 c j N D M T B D N m 5 a a G l N Q j l M U i s z b k F E d j F n R 0 l n Z 2 5 w d z d z M D J L b 0 J n R U R 1 V 1 J C Q 1 h j R j I 4 N D Q 0 S W E 1 R m x G d V p q R V F i Q V J I W j R O W E Z E b X B Q U G J M e k 5 h Y V N a T W V N c T Z N Q l R I U C 9 1 Q 2 o r M k R q b n F M T T Z W S V V P V 3 l V e D J Q d U V U R V Z 2 K 0 l h e l F O M j U 0 c X k x N 2 d r R l Z H M X h a d m g 5 S D c y M X Z F R X V J Z X B C R k h Z M D B M R z c w M W J W e S 9 X c T V C a S s r O X R V e H c w K z Z U L z l y R D F Z L 3 N n U j d x O W d T c T k v W H I r T V Z t Z 0 9 I V 0 1 O U k V k U 2 Z I c F h W Y n N 1 S H F p Z V N G Y i 9 u b X p n Z V d H U X B n N H N Z Q W d V U k t 1 S j k y d l B 5 N V l n M m J T d 2 V 5 S E t i M 3 J V W l h a b G t S d z V S d 3 l S T 2 4 y T m Z M N l l z U 3 Q y O F R S W W 9 l T G o 5 c W 5 H a X B N Y n J n T V F t O G V W c E 5 W Z G N 2 d 1 h p T k F p U 3 Z o T F R w N X R 1 R n N J a j B q e C 9 y N 1 V G R W 1 p Y S 9 3 e U d l M 2 V J M k R G U X l r U j N x Y 0 l y S D I 1 Z 0 J C R n J u S z N H d E s 0 T E F R O D l v b X V z b l c y S E h t b E g 2 O H B D U F V h T E l 0 U E x s M l R 5 c V I 0 d y 9 G V H I 5 c i t w O H Q x W W h O M j h y O W E 3 e H l 2 N D l B e j R 0 Z F l U R l V k M n l n d U t i Z n d Q R H l h c n R w N V N Q R l J L a X B u Q 3 k 2 V E 4 y O X g 1 b m 5 H U j F B e X Z Q Y 2 5 v b 0 F 6 T i t Y a 0 U v W F J L e m s y M 1 R Z S D V r Y l d 0 b G Q y c T B z R 2 p H O D J H e n F U N X Z k Y W V K Y T V R W D Z r b i s 4 M l N 5 N 0 p x Q T Y z M 3 Z u M W x m c l A r N E k r V n B 0 T G o w N k J G e k g 0 V E 1 W K 0 J F a m x F M W 1 y V G t Q b X d 0 b V N L O D N 4 e m Z y M 1 R v T 2 l m b H Q y V E x m a k E 0 b W 9 w Z z Z K R V J X T G p X T G 1 S U m F C U 2 Z 0 R 0 F v W l d p S U Z l T U V C M 2 d w N D V s V n l 1 N T J O M X V Q c n R w d 2 5 S N j l z R T l Q T E p 0 V 3 F K R j E y Z F V y O E U v c G R D R 0 Z Y W G R 6 M l l a O V N r N F Y r O D J T Z W V J V m V w e H V N R l h r b z d W b V d v L 2 V V Z V N a a k N o S 3 Y x R z R 5 Z D N V R n V i Q l h P S 2 1 2 K 2 V 5 d H E v T k N Q Q W 9 P Z 1 Z 4 e m h q Z E 9 j T z Q 0 Q T J r M H Z 4 T U k 2 N 2 l J Z U R F O V V K N H V m Y X h K c E Y x W G l j S V h k e W h H Y 3 V s d k x l b F p N M j F q b z Z C Q n V n W l R D c k R Z Z 3 h Q R T N m T G h p N j N l b m Z S Y T R a d H R E a 1 J U b F E y b G 5 z S i 8 x M 3 B v c k 5 4 O X l J R F p 4 W l d 2 Q V V F a j Z J T T h 1 M 0 x 5 N i t 0 M j J I c m c 1 U k l X Z m 5 I M z V T Z W x P R 2 M 0 b W V Z Z H p k W D R D b z h K S T V E W E Z K W E U v S m V F Q k c y T 0 l Q S X d j T 1 h m W l F i W H h T S k J Q K 1 N O M 0 h y T m t 5 R T A 1 Y j J p R S t O e m t T Z F R G e D F v N U 0 0 M m N M N U t L T V c 3 V E 1 p N U x p b W V h d H Y 5 a X l I b D J X M l R 1 M 2 g r Z j E 1 R T R J U m 5 h M 0 d x d W V k Z D M 0 b 1 J r Z 1 g x O V Z U V G I 1 c 3 V u M E d U b 2 d z Y l g 2 N T h t L 2 x p T T V i c H c 5 Z E 1 U T 0 9 H a 3 p u c k 5 B c T h k V 0 o 4 M H E x Z E t z c F R 1 U X l x U 3 l Z T k N S O E R q W V V i Y 1 V F O E g w V F N a N 0 9 T d U J o c H Z 1 b 3 N v Z E s z R D E v V F I x c G F t a D B R c W 5 N Q n h T M n F 1 W m I z U n N 4 K 2 h Y e T E 1 e W x B N E 9 q a m 9 1 d U x J b z V T R l R P M 0 t S e E 5 Q Q m N 6 W T N V W W R 0 R 3 Z B d H J 3 U E 8 r c 3 F k c W E z N j l P a 0 4 0 d z R q U 0 F q d 3 V u R X Y 3 a X l j M 2 Z k a 2 5 u N G t w N 0 Z Z c V R v R U 1 k c H V L V m F O U F Y y U 0 9 Z T 3 p E R T h j Y W p Q U U t i M V R q S z d K Z F Z X e E t U O X o 0 N 0 d q R W c x a W o z V W V i N 2 h x Z T J u d 2 c 1 b U 9 y S W F y U T Y 2 T W 8 2 Z W Q 5 a T l T b G p M b D N t T 1 g 3 O X J l c W 5 j S 2 1 0 R l Z Y Z F o y c G F v U n R I e H p 5 W V B r T 0 4 w V H h x O C 9 i d k s y Z 1 c 4 W T A 5 U 2 0 r Q z d k M E x H S 2 F F V W g 0 S 3 R W N n N z b k R M d 0 0 z T z U w a T h 3 a 1 F j R F h E W W F y R j d C U U N k c E Z u M n B q Z k N s N T Z S Z n F Y Q m J V Z E F 2 d j E y Y j F M M 3 V z N E x 0 K 3 M y a E x t S 0 1 N R T Z r V 1 Z t M k h y T m 1 B S 2 N z O G 5 n Y 3 R Y S l N K V D h Z M m l E a V E 1 a k d Q Y V E v R 0 l N V D N o T X Q y O X N N O E p F W G R x M 3 J Z c n M w c k 5 6 T l p L Z z N 5 N X N G V C t C S 3 d x d W k 1 U 0 t t Q j M 0 Z l g y c k d j V S 9 6 S 1 E x Q W 5 G d E 9 t d 3 N j Y 3 E x a U 9 h M j M w W E h u Y l F i Y n h m b 2 8 x d 3 F y c E J a a T V C a D l q Z G N F T E d U V 2 J T W H U 1 V H E 5 R G g z d k R I a j d N d X V U Z 1 V M a T R V M z R u b U N 5 d j d H U z A 2 Q l F p a 3 l s V G p a V 3 p j Y m F t Q m k 3 R W V 2 a V V Q N W h T V n h 1 T 0 5 U M G N 0 Y j R a Y 2 0 z V 3 Z T U V l H Z 0 4 1 S j c v a T V I a k J k Z H k r K 0 9 P d 3 g v Q m d C d G J t c W 4 w M 2 N i Q z Y y T 2 5 y T X N y Y k V G c S 9 Q Q m 9 a L 3 B Y Q X N Y M l U 3 W j l U N 2 0 0 Z V V O Y m h k e F V 4 Y 0 h I Q U 9 K Z U F w M W J j Q 3 p q c 0 1 s M T J a Z U x J V H Z m N T F L Q U 5 O S l A 2 b 3 V K d k l y U G t M d l B j b U J Q b D N l R F N t b m d z e F d m b n h G Z H Z W T m x i W W l Y U D N v U 1 F x a 3 M 5 b z N Q Q j J 6 T W E v b m w 0 Z U c x e k R n Q l R y b V N t d H Z a S m Z z b G V T Q 0 w w U 1 R 1 e U x t T 1 l i e E h a N k p j R V d S a 2 h 3 T k d p Q 2 V S Z H Z H a F J h S 2 9 H T i 9 o Y k t t d D A 4 O G h l Q T R l L 0 p 1 c l d O V z d i M j Z E M X B N K z M v Z l R t a k 5 3 Y n l Y T 1 h k K 1 N Z b z J i e E J n Z k 1 Y a 1 Y r Y T V I M T h G b k h T V G 1 m M E N I V U p o a l o r a 1 Z W c V Y z d E 9 E d 0 p E K z F X W E 1 s c n R Y a F B R R U F a e G 9 k Z D Z w M T h N O G d P d n E w Z m k r Y 1 M y c j k r d G J G T H R C a j d m d U Z H Z n F w Q n l R Y z l l R 2 Z C c k 4 x e V g x Y y 9 M a W J s Z E 8 w W k c v T G l u V T N i d U x O S E Z Q a n Y 0 S j J x V n o 0 O H k 3 U U 1 S R i t H N C t x d T J h W G 8 y N m k r d S 8 r Z W g r a k V u N X B l M X R r Q m d S R U t Z W C t s e G d v Q n d B V T R m d n h o a k d s a 0 5 O T 3 h y R k R M e k h X d m M 5 T G U r Z E h i c 1 h V d U Q 2 O U l y M D B I R k h t R T I 5 d k N B e F E r c 3 d h U 3 R k c 2 J 5 V E 5 r M 2 t 2 e F d Q W k J m T X l U U 1 l 1 d 0 l n a m 9 w W k Z t M m V U M V F 0 O G o y c l p 1 M E 1 0 e n l 4 Z X J h b V Q r c G p 4 S T g r Z 0 9 t M F V E c X d a Y W p 3 d 2 s v Q l h s M j h U U F h a R 2 t L M l Y 1 d n J B a E p z R 0 d y e V J z T k p 1 M 2 5 m Z 2 Z U W n h w T k p 2 Y k c v Y l Q w e n F L c X F J b 3 J U c W w 1 c W x E V U d O T 0 t Z b 2 F Z N T V T V l M x S l V U V 2 x w c H k y a H R a U U 5 i Z W 0 x Q k J C a E N v e F J w U V l U a m 1 x a E d o a l R F e U 5 N Y U V J S W 5 u O T M 3 W G V 0 Z D d 2 e j l y M 1 h 0 Z C s 5 c j Z 1 M z R m N y 9 s W X N u d E o v R G 4 1 T 0 Z o N F M r T E V 6 b C 9 a O S t 0 d U U 5 a 3 V s N E Z y Z 0 d M N T V S M G p B e m M y Z j F C O V F H b l B G N k Z S R G 0 3 S j A 3 e E M y O H g v Z 3 I 3 O G F 0 e l I z L 2 1 x T z R G e V k w S 3 p J T l N W c k J Q a 2 N h d U Z k N 0 F U U 2 J L e E 5 n M D d u Y n c v T 0 5 G T F Z q T V F j Q 2 4 z Q k p 4 T 3 F r c k p W Q m p V e E 5 1 V 0 l 4 d X R 1 O F g 2 U 1 Z t S 2 E v a 2 Z G c 2 t p Z 2 o 3 S G 5 1 Q 0 5 k M H o 5 b m N k Z 3 N k V H p H R X k x c G s r d n p 1 a X d a L 0 x M Z k J 6 c W E 5 Z V g r S j l H W H F m N k s x a D V u R n F V K z k 0 Q 3 p m U j N z c y s v V E Z 2 W l Y 5 O W 1 H d G Z E M 0 F S R U l L U z B y Z F Q 4 N X B u a G E 2 T n k 2 c G l k R F R T Z n Z C b k E x U l B N R G F o b 2 V N U S 9 C a l J u b z h Q U U l C K 3 p s U H l I c n l I W k h l e F R a Z U Z t a k U 3 Z X N H e G x O S 0 o 0 M W w x R D R j d S 9 F c D c 1 Y y 8 0 U E F B W m E 5 V 3 E x Z z J u O F R K N W F p T l F Y Y 2 9 m e D d z a z V O Z U 8 w O W h n R E d Y L 2 F 0 c W Z x U 0 F T S G o y d X J z U z V B R 0 V 2 d m 9 u d D d S Y l E 3 e U c 1 N E x x Q 0 c 0 a D Z C U G 1 4 b 3 J H M F c 1 U G 0 v V 1 V k U z U 5 Z F V 1 d n J S c 2 F D T j B v S H h 1 M U I 2 c D V u T m g 5 O G o 1 U n V H e X J x W G 4 2 R k s 4 R D F q V U 5 s Z l p U R j F y N T Q y W j U z c j A x R H V V W k h u M l I 4 c D F s S V B 0 U 1 F M a T V N U k 9 L Z X J k Z l k 3 d k Z 1 Z 2 9 T c l V J a H F W U T Z C N m Z Z M 0 g w L 2 V m U 0 9 z M T N q b H p R e U x 6 b G 1 i N m l Q W F k 4 V H V q Z z Z M a j g 2 Q W Z W N 1 F r T 2 Z 6 U G p a a G R D Q m p G W G p N U U Z K K 0 s 5 U 2 9 l c V o r R D Z j N T A 5 d 1 N u Z U o v Q W t X V k p l V H h S d k R 5 S 0 J 3 e i 9 C Z H F O Y W 1 4 U G R j M H N x V m g 3 Z n h Z K 2 g 2 M X N Z d W M x Y X F j S m V L e k 5 u b U p y S k J w c n k z U U V I U j F z V 0 I y S 3 h Y T U F W Z F J O T 1 p 6 R G 9 k N F V s W T V p U 1 I 1 U 0 N w S F g 2 Y l Z M T X U v S 1 h N d V p s e n Z r V E 5 G Z 0 N 6 Q l N p V k 4 4 c n h x W n g 4 U G 1 Z d j Q 5 T k h F R 2 R m Z D J J T m J u T D B F e k 1 z a H V W N m Z H K 1 B v Y l Z X U H J N N k l 2 U H I z M V B J V F J y d l M x d V M 4 a G 9 r Y m d 1 e j J E V E N O W m 1 p M D h t T 2 R 0 c 2 V W R V d q U X Q 0 N V J E S E c w Y y t O a z h F c k k 2 Q 2 o z b k t 1 c 0 l V N 1 N v V 2 V F V z F m V 1 B B a T J H U i t t W k 9 0 M 3 h P S X M 1 S 3 N r V 1 p J Q 2 9 O a G p q T k J W Q 1 Y y e j c 1 b H N B e m l U W m p P L 3 B j Z 0 R E Y k l N b X V 2 c G d T S 0 R V e j d 6 U V N O M U x 1 M 3 B H M z k w S U k w c 0 4 1 b G N 4 M j V n S m V 5 c 3 V r d T g 5 K 0 F W R 0 V h T 2 J y V 2 d 3 U 0 R V M l V T V V d J Y 1 F I S F V K R U t F Z z d I U 2 h 6 d m c x a k F C U 1 F T L 3 R K R H B E V n U 4 c 0 p u V E J t R U Z N e H h W T W l Q U j U 2 Z F o 5 W W x z O E 5 E c W J 1 S E Y z O F F h M m R a b i 9 Y T k V r M G l B N F h X Z G 9 a K 2 Z L c k h F N 1 Q z S W w 5 K 2 9 5 e j l v c m o r U G V F e U l U c 2 p u a j M 1 Y y 9 L S 1 V F a j R O V n V O R 1 o 0 c n F K e E 1 M V j B m O E 9 W c E R X V F p r a F h D d U t o M n Z 5 Y l R 1 b W s 2 M C t M M k 5 P S E 5 S Y 2 J i O T c 5 U G J t U H Z t d H M r c z E y N G R R U W J r S 0 I 1 c D E r e U h 6 N l d o Q X Z v M F Z Y L 1 Y x Q X R n N j N O N 0 1 v R n l K S 1 c 5 T m M 4 a k w w c 3 d Z d X p o Z X F v b k V I S k o r R U M 5 N D N H e n p 5 M W J n W D F X Q 3 Z h d n B Y V U N B T m R G b X N o Z E 5 Z M 2 l 5 T 0 V E Q U t x d i 8 1 R j h w R n d j Z m 5 j V y s 2 Z n Q w W G Z W W m p L c T B j N l d v b V R G W n h K d i 8 x M 0 J P K 2 h z c 0 p x T G 1 0 O F B m T E d M b X J j N 2 U z Y T F s V 2 9 5 W T V U b D N 1 d U E x T U p H T U l K L 0 x 2 c y t w K 0 s 1 N 0 N 3 N V Z l d n d h S m 5 m U W F m b m o z T C 9 k N l E 3 Y X Z 4 Q 0 9 0 Z 2 o x S j F 6 S H h E W j F U T 0 0 3 a U E v a l p 5 d W V Y W l d 6 d n N w T 0 R o M G M 5 c W k y N m x p U T l G V k t 3 d T N h a k 1 s d 3 h j Z E 1 v d 3 F j e m x H O V d k Z S 9 m S F N T S X d a U E N p M z l V N z R Y N F h 6 e F V q W H g r R n N q R z V R M T d B c 2 F 5 Q U N w e j F M U X h 3 e H h x S 0 p l V H F Q U m p M e k h i U G p N R n F O V m l i V H V 1 d m t h d D c 4 c U t j a X p B Z X N l b U 9 u e H J H c 0 d k M l h S N l J P V 1 N C U V F R d V l P O G R W Q 3 E y U H l Q a 1 V 2 M 3 p Y Y j B F T E c 2 b m N O S m d F R G J v c i t I e k 1 Q L 0 N 0 T l l a Z 3 p E M m 0 y R 1 d T e T R y e T R Q e E Z u T 1 J Q b k 5 s a E I y c D l I M 2 5 m Z k F E e m x j R 2 9 x Z m Z i e X h z S k N U a 2 N T d 2 F X a X c 4 K 3 R E T C t G e k d o L 1 d G V H g y d D h k W l h 4 Y m Z M b z k 1 W U 9 l M m Z k R 0 Q 1 T W I w M 2 U 1 M z F w b V F h O D N y Y U V m e m V M S D d L N U c z U z h V L 0 E v R G J m N n k 3 e F d n M U V 2 V W p h N l l n N z d B b G s v a U h m b k 5 m V H J C Z T d Q Z 2 x Y N 2 J u O H A 2 T j I 4 N T Z F M 1 Z l M W Z M L 0 V V c j B x b j B 0 a l R u Z H B W T 1 h x M m d K M C 9 H N G p l a k F w S i t v N m V Q Z D d W c k d z W F p F Z U Z M a k l j O W 4 5 Y z l Y Q V F z b X J u d H N E Z G d r e E l 2 b U 9 y V D R l b 2 5 y U G d 1 R E p q a X E x N 3 J l Z T N D b X Q 3 S 3 V 1 b W N w W k h 0 U 3 p 0 O F N n K 0 R z L 2 J u M l U 1 Q U o w c F R 0 b H R 1 b H V X W n J l U i t Z M F B R U V N 1 c j l I c F J E b k V P d U J Z S z h K Z 2 d x c n p 5 d T Z o M G E 2 S z h M V 1 p U V 2 o 2 V E 9 Y U n p V Y V Z h T l R C U F U 1 d 3 J C W H R h T G 9 n T U V 5 a S 9 z R z l o Z z M 4 O H B K T D l 0 Q U Z H U m F F U m t z U D l 1 S j d m Y n N F d n d Q c H R J Z k l t S X J O U n h z V 0 w 2 U y t W Z V l H e m F v T E h H S m N y L 2 0 x R H Z Q M 3 Z P T U Z 2 K 2 x 0 S 3 Z P O W x x T W p k U 3 l B V X h i N E 8 x d G N z b W F l e l l O O W U v O H N K T 1 h L Z l p T Z G p G a H Z l Y W 5 p U 2 c v Z X p V L 3 Z U R S t Q N H h P V G 5 2 M H N X S 2 V 2 M 1 p B W G J t e T F k e T Z N Z m p E c l g 0 a m 5 3 a 0 d p T V F G M U x t Q k F U Z C 8 r K 3 l I W V F Q U 0 l S O W x h a E U 1 Z n J h e k h G N V g 5 Z l c y U m 9 U R X h R T H N P b 2 1 k S G J p S D h K Q U 1 Q Z H R w a D d q b j d F a X M r N T Q r a V B J c z N o M E t J b m Z W W W 5 N U D d s c j N S R H l D S j B 6 b C 9 x S j Z o e l d y T H d P V k Z 1 U X N 6 N V h X O D d 1 S z h Q a G F W Q W R r Q 2 8 2 c 2 F O L z R z K 1 h 0 a U t Y W D V D Z F l l N E Y v c 0 R y M n R 0 d H B I U W 5 4 e U h O Z X Q w O G Z M V F N S V E E y Z 0 k z Z m Z r a 3 N V e X Z 3 S F h E e U h 6 V G F L N 2 h w e k N z a 0 p 1 O D l J a 2 I 1 R 0 Q x d G R i b m h 2 M l R x M X B Y c D F P S k N u Y 1 g v O X I 2 d H c w U T E 4 N X R W d m p y a 1 c x T 0 5 R S E s 4 W E 5 V U F J Z c V V 0 Y T h z d W l j S 3 Z K S z N S M 0 5 J K 0 l X N l p D d U 1 i U m U 2 Q 0 g x e k V Q T z J S c E U y N 2 c v d m 5 F T j d J Z 1 J R T E l D W E F R a 2 V j M U Z n R z c 4 L 1 h y Q j V a c W E z T i 8 5 V 2 x G Z m 1 v d H Z C O E p t N G U z d W U r R 3 h F U z l U d G d i U 1 R 2 M n N L U i t j b 0 4 v O U w v M j V 3 d E p w S m x Y Y j Z X Z z J W S m 5 N L y 9 h Z G g 1 R E k y Z 2 N i R V l V e G p X R T J h b G 5 W R X p T Y S 8 z Z 0 R h a j d S d m J S M T N B e l d Q c k Q 5 c 2 R t T H h X M D B Z c k E w d E t E a U V C b 1 l L R F J P b W V y M X J U U m V 4 c l I 3 a 1 F B V l l C c l k 2 a T J l V k 1 1 Q n l j Z V B r T U E 5 R l h 0 Z F N X W k 1 2 a 3 F T M 0 J C Q 0 F G S D Q 2 a T N Z R E x W Z 1 h y a n g y W W h t c 0 E 2 T z R l b U J n W V h B N z N C Y m Z Y d D N s W X V I Z n Z 6 d E I 5 S W V h c 1 Y x Z n o 4 b j h m S 0 p R d 2 1 1 W n B 2 R W 1 Q c E 1 i W G U y Y y 9 6 S 1 Z n O V B W M 2 5 2 O W 1 W b G l W d z V 2 Z F I 4 d n p Z M j F 0 Q 1 I w d m d 0 Y k p I c V p O M G U x V 1 B 6 O W F w V F U 4 U j Z i a G t I L 0 N K Y 3 l i e U R 1 Y i 9 5 Z 3 J J R 3 Z o R F Y w R T R Y R U 5 V U 3 N X Q k J n e X h K V H I x e E 4 2 Q W Z 5 N W M 5 N H J 3 c U 4 5 a m x L W H Z M W T B m a V Y 1 Z E 9 s N m t K Y X N S a E M v Y 2 R E U l B Z W E x X U G g z b E U z W X R P W D J T N V R O K 1 M x S 0 R s b 1 R X b H F s O H h v c k 5 a S V R Q R U 9 5 R D B u e m R o c 3 B F d W N D U X V R W E g 0 U T R m a U p o W D J O c 3 l r c V N V R H F 2 c T N T W F B x R n N q T D Z K e V R 1 Z j Z 4 N T F y R m F 4 N k M 3 R D h O Z G V 6 O U h M c m t h T G V T d G l m M l d 3 V G F M W G p W Y T I r e m 1 u Y z J m M n B 6 W F l S c 1 Z D e G Z U U z R y N W R L c T R J Z E l j Y 2 l B L z B C V 2 E 1 b W 5 N Q k l s V z F t N D J U M j R K R F d k N 0 R Q c U p X N n N s U m N U V m F 5 b U h 0 N 3 h 0 a j N m d n Z q T X R 2 a V J B Z H h z S z J N Y T Z U V X g w O W x p a 2 h G Y l V s S 0 l 0 b z Z T N l F u e l l U N m d 4 d W Z Y O W F R K z Y 5 b k V 0 e W d M W j J C a D F 6 e k V M O G Y w a m Z v S k V j N n p 2 U z d 5 Y U N F c F l X Y 2 J x Y m Y y V W V l c E J R V F J N U z F y M 3 B 1 N C t L b 2 p T R D Z v R E h E R U l U T l B T d E 4 4 Z H R Z N D h p V m k x R z h H N 2 x K b z l w N l l L d U s r S X V B b 0 w v S F V p O G V R S X M 4 d F o v b m 5 4 S m Z v a H d C T D Z Y d V R U N 0 g 1 e G l G Y k R 4 N E 5 T b n h P Z k N 6 V U N h c D V N N 3 V P T k N 0 M W l y b n h S d 2 E x K 3 B u T z V v Y l N M a 0 R C T y t N S n J w T 1 k 1 U 2 N T a j B s S F l E Q l p 4 M k Z 0 U G h m d 2 Z G b z U y e j l x b 2 Q r K 1 d W U 1 V m L 0 l i V 2 d 3 T E t r M E V J Z i t S M D Q 2 Z G x T a 1 N z N D h 5 V U c z T V B S W V A v S k d P N n p C c m s y c 1 R K b z F z S W x 6 Z W x k b T F j U H Z D Y l M 4 U 0 l I a n B 4 T G V i M m h Q N D h 6 R E 1 1 S 0 5 w d U U 0 d 3 Z V N E U y c G U x a i 9 L Y y 9 1 Y z J P Q W 8 3 U m J q T W 5 E R V R l U E N S T E l y K 0 1 r a 2 F D W V F w T X U 3 a X k z e G Z q S D Z U S W h Q U k F o Y i 9 n M 1 N E S k h Z O F J B V S t k T m p E N 0 t m M i 9 Q M m Q y N 2 5 k b m J h Q V h i N F F 4 M 2 p t d m d W S 0 0 5 M U 1 W c X R h S l g y N F d F Q W 5 U M n h 4 N 3 V G R m t S N H k 0 M X R i W T J O N 0 5 N e T J I a 3 Z W M j d T V z h 2 U 2 t B Y 2 I v S k Z U U F J x N V l R a m F i T j B m Q k 4 0 K 0 d i K 0 x u Q m F l K 0 9 1 d S t S N j h N T G J Q d k V 3 b U 8 w T m 1 l c 3 N n Z W Z V e l d R a k V V W i 9 z c G J 0 U H h 5 U j c 2 T E 9 P Q 2 J N R X l a K 0 l Q T 0 N D L 2 d j c U 5 G b 2 U z N k s 5 Y U R m Q X R l U W Z H Z y 8 0 U j F v Y 2 8 r M F V M e E N Y U y t 0 Z j d F b T J E W j B O V k l j S T J N d E Z T N l h W S 3 l S W n Z r V V p W b C t S Y n Z T e j l J Z T g 3 c E V h a T l O M X p t M X p M d j h X V 2 N F V k t V a F J 5 L 3 N 3 Y U p E M E 0 w K 2 5 L b U I 2 U 1 Y 1 U k k w T n l 2 S l c x W E Z j Z n Z U d F J w b F k w a U J H W V o 2 W G g 5 Z E s 1 b 3 l o Y W M z b H l 3 N D F s R E x y c m F Q Y j F O L 2 s z e G o 5 U 2 F R W X Z N e U M v R m V h W D B 2 a X d Z U X A 1 T 3 l r R z M x a 0 1 E S j B H V 0 t R M z R j N X N 5 V m Z u c 3 V j O H U 3 Y j F V N T R N a l R n M X J Y O G I x b k V Y b S t j N U 1 p Y T R y Z 1 d R d G c v e X Z s R F F N R G p T a S t v M 3 R z N j l J O G Z I c T R y b 2 l r Z U F 2 U k 5 q U 0 R a N X N U U m c 0 V 1 V h S 3 N Q V j E y R E h z c 3 F l V n R j U T J j R 0 t s b 3 h 5 Q V h W M W x R R U R 6 M V N R a X F u d D M z R j N T W W R W d X I v R 1 d Z Y z R O U F F u c i 9 o O G N M U E 4 5 S 3 d x W G o 3 c m p n b i 9 Q R E 8 w e F R U R H d Z O W N z T T R 5 R m 1 X U j Q 5 Z W x I L 2 N s Y U 1 Q N n V I c l l 1 W G p n U l d r Y 0 s r T G N 3 U U 1 T a j F 0 Z V Z M c i t Y V F l r V W 1 2 N W l t a T Z 4 Z 1 Y 1 e k h w M H Z R R z R r U T Q 5 U G 9 2 e T J O e U V P R j U r Z H V G T j A 2 W T R k T m 9 E Z G Y y K z U r Y X N 2 M U R P M 2 N S T m Z i c G l v M W h I O U V X U 2 p Z Y U 5 h U n d s M 3 A 5 S H d l N C 9 3 a E t M e l E 3 c z h N R 1 V r Y 0 x R a m t y V D R x c U d U b 3 Y w V k Q r N C 9 p c W J S T n p 5 N 3 h O d z F m M l R L M j N 1 S W 9 a Z E R 3 K 2 1 t c W 9 0 M n B E S n B t U G h 5 d n F J V j V U U 1 h Y c i 9 G T l F x V X U 3 a k 5 X b 0 d H Z X B u M D F m L 0 l O U m 1 i Q m J o U U 1 I T W V W b G l 2 R n N D U E 0 0 R E F u R l N 5 S C t r Y m x I W V B U M 2 F E T 1 J Q W W h U O E x O T E 1 D U l B S V U V z V 3 V m M V R s a G p S L 0 h w c E Y 2 a H N 3 R V R w S m 1 m e i t 0 L z V Y N i t L Q U F U T k Z Z b 2 N C M n Y r R n g 4 Y T M w Z m V Y S X l S c F l w R V g 4 Y 2 N T N 0 V m Z V Z j Y m 1 Q a 3 B X b W x R Z W N k e F R r a U x I V n F n U m Z N a 1 R N N n h y N U N L N 0 w x S k N t T X o y Z H k 2 T D J w d X h O N W t S R V R P b E Z O d V J x b E N r N 2 l U U k 5 m b W J 2 V H l 3 e j B G e X R W Y V N F N 1 Z t Q 0 F 6 N k Y x e k l V V T J 4 R T F V d m N i Z F N 4 N n Q z Q 2 d N a E N Z e U J S S 1 d 2 Z E p Y R m x 4 a z h V M X R u d z R z M n M z S 0 d l S U g 1 M j B X R j F r d W R y M T J S T 2 R F L 2 l y S G p 3 K 1 l 5 T W p a b l Z D d W M r U j N t c 2 p T T 3 B 4 N n V 2 L 0 9 m W T V i U D Z y Q l B R T n h Y S F Z s U F h 6 c l l w c k t x R k p K Z U d l c V Q 1 M T N r Q k R r U T k 4 c l l 6 U D J J a y t o c n E 2 Y k p r c l Z Z c T F V Q 1 Z u W m F V K 3 B Q S T Z p R 1 Z G d D A z M G J x Y U F C S G U 0 Q U t G S l Z 1 Y 1 h r Q 2 c r c 2 h S T z Z u M U g x O D Z D U z h 4 e F B 0 U W c v N l I 0 c m x 6 L 0 1 S e E t p K 1 l D Z U d O Y 2 1 Z N z V P a 2 x x S H p 0 d z Q r c m h C Z X V p Z H E z N W Z Z U G d a c n h y N 2 N o V l d 3 d E d a S y t R Q 0 t 1 Z F N K Y m F t Z T F D d k N t V z R J e S t z b T l O d V R j e C s r V W d v b 3 F u b z d 4 Q i 9 T V 0 V u c C t l M m 5 n R X N l N G c r N l p k Y m Z v O E J w e D B D N V R 5 c z N i O F V Y b k R S W m p a N E 1 S R W R D T V R a b V N a U T N r O X R o Z m d M N 2 V O Y 2 F O c W Z j Z 2 E 5 e G d q W E d O b k l N e j F N M k 5 x b 2 x u V T M v d V A w Y m 8 1 Z k p P M V B 6 U j N D T z M x M D Z P M n J P S k h V b E 8 w T 0 t F Q i 8 3 c 3 E 1 Z 3 A y Z j B J V T N T c 2 t V e l p z M E N C N z J 1 Z 3 l Y c H M 1 Z U 9 w Y 2 d l d G Z C V j l 1 R 0 t 1 U F l N d G E w a X J l d 3 N w Y l l D K 2 J q Y n p H L z N 1 M k 5 a Y W 1 U S 1 c r d 2 R p c T I y T z l z Z n h h e X V C K 2 g z a H Y 4 Y m Z T N D J n V l l K b U V z d F V x V U t W d H k z S W s 3 N n F 2 U T h 3 S z B r K 2 M 2 b D B o b F h P U H J P W H Y w U D B B T T l M a j B 2 V k F k L z U x c 2 Z h M W h T b 2 4 1 N m V w Q k t 4 S 3 V M S n h q Y n J L d F N v K 1 l 6 R V Z 5 O W o v T X N Y d G V p M U Z U b 2 9 G b 3 J J e n V x K 2 I r Z j M 3 N 1 N 6 W m I v a k s 2 N l V H a G F E T 3 Z P V U p 0 Z 3 F 4 b n Y v R W d 3 V 0 F q d m I z Y j E v d U 4 1 e H l z c k 8 5 b X V E a 1 d R e T R j T k x J a G Z N U k F l Y k V k c 0 Q 2 R 2 l Z c k 9 P d U g v W T g 0 T z h z T E k y d G 1 L O W M 3 U 0 k z Q l E w R X d p c z V T e U Y 1 U X p W a H I 3 S 1 F Y a H R L U G h F K 1 l r e l F J L 1 R V V 3 g w e G d 3 Z n l H O W x O S 0 V L S E 5 F c m t B e W 0 1 K 3 F Q b F R r b l p P T 0 k w b m N S d z F N K 1 B 1 W m x V V j h P b m V o Q W d 3 N z J u b H M x a 1 E y N F h s V k 1 x K 3 k x a k N V d T h h b k d U S 1 V M Z W E w S 2 c 4 S m 9 n b 3 l S S D R K Y l d F Z z F I Y l p k W U N w Y z Y z a k 9 Q U 0 h z M 0 1 t N l J Z a l N t O D d D W j Z q c 3 d W Z j V 1 N G Q 2 M C 8 4 T D V 2 Z m V J b V B m Z 2 N Q V 3 R W d k g 1 e U V w W S 9 u T F N Z T 0 9 l S j J u M T l B S j B X Z V R j c 1 l x N E N i U X Z D K 0 J t M m Z i M H h W Z k I 4 Y l N I W k R V d D F J M 3 V F c U l t d 3 Z 4 N W E 5 Q j h 6 N E 1 r W W N k Y n c v T E J B a k E z e l d 4 N 0 d u O E R E O U c 0 d T l k Q m t 5 M G 8 0 U z V s O W J G S i 8 5 d G 5 O Y 0 R P K 0 5 0 e W h m c 3 B r Y V Z L Z F h C V z Z 5 N U 5 w R l h 1 T D R w N z l J d l l K U W F S M 2 p I a m Z D V 3 B m c k N o c 2 t 3 Q U t O Q W p 6 a 1 h T c 1 M 5 a T l E a F B V N H J H Z D F J V E p o R X p 1 M V p a b U 9 U c H N O V W d o S F Z C d i 9 v d E 5 j K 3 N Y T k V a R k V m c U t 2 W F F k e T h 5 R j d C M 2 I r c 0 J a M l I w R l Q w T 1 c z S T F W d E Q y L 1 Y 4 T 0 R x V n h B R X Y 3 N l I x W W 9 r Y z Y 0 N m N K V V p N d E d p Z W Y 0 Q n R D Q 3 B h M F p k Z D d N d C t n R j F F S m t X b l J O O D J 1 T n h m Y U o 1 c 0 R X M W 5 3 T D R M c k t S c X l s W D F N Y k x s R W h O Y n B H d k N s W E 8 0 T H N y U D A w W U R l a W l U R k o r V U V o Q 2 5 a M G x B c 3 J 1 V 0 k v d n Z 3 a E F I K 1 F B R W l U a X o v O V R z b H g v K z h h L 1 h S K z Z L T 2 p v R k x X a T N s W D l U K 3 h H a F V I Z W 9 o d U 9 m W D R y L 0 k v O E p 5 Q j Z J S m h Q c y 9 W T i t V O V g 3 c k V P Z 2 o x c H d i O W w z N U 1 O Z D R X a T V J c 3 F L U E Z H a W F 4 b k c v V j N H U H l u M 1 Z 5 b k V J c E R 3 Z 1 h h M W h x Z U R Z d n V 5 W m 5 2 Y 3 h H S 1 E v d m F k a D d q Z 2 J G N 1 Y w T j c 2 S 1 d K S V V 1 b E t s R V d C W m V L b m 1 W c m 5 X c n N Z c m k 2 b T h X c E h M Z G F x L 3 V n O D Z q M m x x N z d H M F d r b 1 E 2 L y 9 Y Q 3 l X L 1 J R a 3 Y r d G F x b 3 N p a D Z i S 3 d F V z Z h a k N J O W R y O X V u N z B O M j F G Y 0 V 1 U U J S Y T N Q U y t o N H l v e V d M T 2 J l O T d 6 S 2 Z 6 a j Z Q M k s x b G Z X Q V E r M m N 1 c 3 E 1 V H J W V y 9 q T E l p b G 9 t e i 9 F Y l h 2 S 0 R l V j B h M W p x e m N n O C t 4 d 1 B O b l V U U k R P Z H Z t U E d 1 b W M 1 T H Z u N m w 3 c z J m Q 1 h 1 T X V s T m U z R U Z v Y n g 3 U X V y T m Z W S 0 d n M 2 4 0 c 2 p R Z 1 h U d 0 E 2 N 2 5 Y a D J X Z y t 5 V 0 F p V U U z T 0 N x Y m 9 i e F l J Z F d z V U V N S T A 2 N T R j V G l q W E p R U W E 2 M U 9 B L z R i e k d I Y 3 d v K 0 N w M U 9 W N z l D a U 0 5 S F E r c F l 2 W G J q e H F Z e m 0 x S y t V Z m x w U X F s Q U l X a 2 Z n N V N I M U F N b D l M U l h u R D R m K 0 V Y Q 2 h 6 S U 5 Z R 0 U 5 c G M z e j Z T b 0 R D c y 8 4 a l N O T D l i W D d Q S 3 B u b k I x V j d u W l k z c 0 9 a U V p V c 1 V m c i 9 Z Q i 9 j M V N 4 Y 0 k 2 c z d 2 a n h y T X N S b 3 h l R z N p N T B 5 V n Z h c j d E M k 9 K b E p 1 N U x R K 3 d E b V V B S V d 0 a D h B b G l W V 1 N S V l R p a D d i N U V R b G k v b E l X R E p R b 0 t p U X B l d 3 J R d z Z n S W h n W H d Q U G t x S E l D b l V B N E V U N X N 4 T T l L T 2 p M U 1 B J d l Q 0 d 0 s 2 U E x r Q X F G K 2 Z n V E x q W k 9 v T 3 c 3 Y k h t d 3 Z Z Y y t X S m R l T U N 6 Z z R 6 R 2 4 2 O W M x Y 2 t h c 1 o v W H h X c z h S N E t x Z j d L a k 4 3 T m F M b m 1 u M 0 k y b z V L Z W 0 4 S V A y N D J J Y k x h d E V n d 2 x S c F V q Z l V n b j R j O G J o e U l H W U x G U H Z W d z F r W E V q a U U 5 S l J F M i t B U G U 2 W k l J T V M 0 Q 2 F p S n p E Z U V C T z k v c U d n d n F D M C 9 X U 2 t q Z U N E Y 3 h w b l R 5 L 1 l N O G 8 5 e m l 5 a E p F Q z Y w Q 0 h U U W R T S X Z w c z I 3 O W g w c z d C b X B h Q m N U U G R u S W 1 k T l I x a G x t c H l E N V h S M k F L U 1 d M K 3 V S Y W R T b G U 5 b n h V T 2 Q 3 T U k 4 c D B L V k I 2 N V h U O G E 3 c D R R V T Z Y W l h W N H c 1 Z H Q 3 c V h U Q l N 2 d i 9 w U j Z w V G t P c V h h c m l u Z 3 B 5 a 3 Z m b W w v U 0 k x M W N X c U N 4 Q k F t U W 8 y Z W 9 5 K 0 h X c F Q 0 T 1 N 5 T V p u S n h I R U J M e n M 0 N D Z x a 2 J r U U R j L z R T U z Q 2 b T g 1 d l Z y W n J P Q 2 p s V 3 p l d 0 l S Y m p B Q W x r e G 5 C T 2 9 3 e S t h O D c w e n R P c 0 1 j W D N Z d V d F W j Y 3 a k 5 t b F g z d C s z U E Z E S 0 h h U j F w N 2 F j M 2 R u U n B y d 1 p 4 c j d G d G R 6 N U x Y b l h K N G R B T E 9 I e k l 1 Z W Q 0 d W F x Z m J q R X F y R H V k d 2 t H K 3 o 5 b H Z q U F R p U m h Y d k 1 u N U x W W l R R V m 1 G d V l Z Z U x Z d y 9 i O G x X b D l X Y T d K N l R 1 N W M 4 b W F H W W V 1 a l F 5 d l l v T 3 Z k e j Z m Y S t 0 M V l M b V B z a n d Q U n c z d U x U Y n l X d D B 5 U n h s Z 3 J u R H V a W E t m b k p V W G x i c 0 p j d z J S U F d H a T Z j S X N K T F h a c U h D O E h 5 d m l L W G V 4 Y k V Z L 2 R N a z l i R G J F V U h 5 c l d P Q n B l a z c 3 V j M r c E d M c H A 0 b l h 3 V l h 1 S X R s R 0 d M U H J P W l p B N k V D Y T J Y S 0 I y Z m V u Z G U 3 b l Y 1 c X F R b T N z Q z h 2 Z 1 R Z d m R C T 1 c y a 1 R y T z V 6 b V U 4 M X N a c 1 F 1 T 2 I 3 V W R R c E p 6 K 0 d q W G 1 M Q 1 R n e W 8 1 O H N Z c E Z U b n o 3 b z d a U 3 Q v Q W V L S F h 2 R 3 h 4 d W Q w N j c y S 1 J v K 0 p P b V p Q c 3 U 4 d G N 3 R T F w U z l C Y y 9 T e n V O U m Z 3 d 1 h 6 M y t R R V g w Q z N F V k F R Z H R N S l d q c F B 5 S 1 J x a k 5 z d H Z Q c U x 6 N k g y Y 0 R L d k 1 w V m h W S U Q x c G t J c W d 5 T T N q O W M 0 N G Z L a z N y U W 9 n W E U z d k l k e G d F T E F v T E Z z O H o w V T d M e m N 5 V H Y x U W 9 3 N 2 o 1 a k d R V m s 3 e H d o d l p N e F I z Z W I 3 a l l 4 b G x W R T V W N U N H S X B R O G 1 C e H R v Y U t t R C s 0 N 3 I 5 V U 5 T M 2 N Y e n N L e m l p Z j Y y O G J T W m x P Z G 9 W b k F 2 c F d O Q n o 0 N 2 h s N j B j R 2 8 y Q 2 c r O G d P U 0 s r L 2 1 v S 1 d W Y j V I T n F 3 Y X d q d n k v R n J E W D B h W j J 1 c W p D d W t D a H h R Q 1 d s V 3 R F b 2 E 3 S F p i O E s y b F Y 4 b m Q 0 L 0 g w T W J 1 Y X B i a 3 F V c F Z r b G V U W V Z 3 T U g x S H V I U W V S N X U x e l o 2 c H I 1 V 3 k 1 M W F s c V Z U b 0 4 w R z F 2 U m 8 v e E t Q Y X R E N C t 3 a S 8 2 R 1 I x Q U N Y T k l 0 d W x K W T F l N X N 4 e S t G S E g x c X p O U m t S S C t h S 2 V J b V F Q N E t C S F N y T E h t M 0 5 y Z U 5 z Q 2 V Z Z m d i Y 1 h K b k R y d G o w N k 1 H Q V R S T H h H L 2 F j c 2 Z q e E l 0 b 2 t Q Z G x H K z J q a X p j Y l F t N n k 1 O G 1 j T m Z k V 2 d U O D N k S 2 R 6 M 3 M 4 a 1 d X R 0 p S d 2 p q b W N h S U J B U y t 0 M E l j L 0 p C d X l r O D N 0 M W J D Q m h V V U V F Z F c 4 K z R F L 1 V z K 2 F N d j l V M 3 l s T l A 4 R X k z e C t 6 c 0 t 2 Y k 5 z a F F o M 1 p z b j J I c E h w Z m d v T H V D T W d X Q 3 B Q M E d D N V V h T H R h W E d F N l J a R F l k L 3 I x N y t x N G w 1 T 1 Z m T G F 2 c W 1 4 O F F U d k N u d C 9 l O F V a L 0 V i U H l k W G 5 F R l F w b E Z S d E d F Q 2 5 o e V J i N G x i b V N X T k l l Y V F u U U t O d z Z j O S t 5 d F p F c n Z o S k x h T E g 4 M H J 5 T X V H Q n F H S T d w Y T J 3 S V I 0 S 1 Z C S 1 R F V G 1 K R V d n S U x y S X l y N F I z O F E w V H d x L 0 l F R 0 1 5 T F Y 5 S E l q M n Z G M G 4 2 S 3 h 1 d G h n b D E z d F p h S W c w S k 5 m d E 9 n R V d T O E h 3 T 3 Q r N j F W Y U 5 6 e F Z I U m V W Y 3 V k V D d V N 0 1 P S F A 0 R U p Y L z Q 4 O W t 6 O E R Q Z H Z M U H d k e W l E N G h q Y l B J Z X l 4 R z R m V H g 4 W G 1 i V m Z l b U p 5 Y n c 1 d 2 V n N 0 Z m S m E y Z V N l Q U 9 S M C 9 E M V Z 1 a G 1 E d H d V W m 1 y S 3 p q d X d 3 K 3 F 1 Q W 9 z V F R k R 0 5 v Z D F M b 1 g y d T d P V F J T W T F 4 V D l z Z 0 R y e G R r e X l k R 2 R h T U Z I U X J J Z X N 5 a 3 V 1 d 0 9 Y V j I w U 2 R m R 0 R i b F o v Y j F W Z l d G Q l d p V U J 6 Q k M 0 Z X V 1 c E F U b k 9 H U V N 3 V H R z W H l L a G N n a 2 R s R U V J b j U 0 K 2 h 0 b k J M N 0 5 t c 3 p u S H F W W l Y 0 V G M 0 c 1 Z V c j J h N T V 4 c k p N Z H F Q a l N u U j g z a 1 V J K y 9 Q Y 0 Z T L 3 k x b 1 p m K z V m d U p K M E R w U V d w R j J L c X B I Z E J v Y T F i N k t y V m c x a 2 s x e E d H M U F 3 N z F w T W p V Y W l M b j N T T U Z n Q T F E V j B F Z T J L Z 3 V z e n N F R l V n Z U x 6 b T d O e j B Q V 0 Z l V X J r d H V R U 1 J 1 O H l j W G R 1 O U x Q U z h h d 1 l k a m 5 h N W 9 4 S X B U Y 2 x I Q U Z E Q 3 F s a 2 0 z R 3 N E T G d D e T V X Z k d O d 2 t V a E N H W G Y r T 1 o v R G M y d T h n d k 9 4 N k R T N X o r S G p p c E l U W j h T d T Z P N G 9 5 b n o x Y k h h M W N k N 2 5 o Z X p 4 T z N P L 3 V 4 W X V L e n h Z c 2 V u U V V Q b G l J d W F R c m 0 0 W m Z u M 2 p W c D Z W Z 0 Z m M X V T T E 5 5 b V l l b m J T Y 0 t J T V Z Q b 2 N h d E x Q a j J C e X k 3 O W l D Z V p L T 0 1 B V j E 4 W j J Q Y T J N T m h K a H l h R F E 3 M X l o S E F O R j F I d 0 h 0 K 3 h h a m V H Z 1 V T c D l M U D M 0 Q j J D e k 1 y K 0 N r V G 9 h d F V C S k J u b 1 Z t K 2 x v V 1 V K T 0 l x K 2 0 4 T W J x c 1 R x c n R H U 2 c 1 R H l T Q j h O Z V B 0 U 1 F Q S E 8 1 R 3 N H V G 1 o Y z c 1 e D B s c j U z U E N 2 V l E 1 S X J i U 3 E z R U t v K 0 d H a i s x S U 9 O e l l G T j N s b V U 2 U y s y a S 9 6 Z T l E Q 0 V z Q l F x d 0 V Z a D l G e j c 2 Y z V k Z k F t N F J v R V g v d E J q Q k p 1 d 1 Z K U k 9 k e j d r Z 2 h v c y 9 K Z j l 2 K 0 p Y L 1 l l W S t n S 2 5 X T W J T Z 1 V I e D V L T W Z 5 Z G 0 4 N U J t e k l o R m t M Y X h 6 S 2 Q 3 L z R H W E h r Y X B P S 1 F 3 e T g y a W s 0 b 2 t 4 L z B U b E 8 3 O D J C e X F E U z d 6 S 3 d H N n R Y N T J F b l p Y T W l o Y 2 Q 5 W E k v V 3 l L Y T F X V z d q S V N L a 2 I v S 3 J I V m p D c X B W O U 1 L b n V W Z G 0 w N z F P c U U 0 b W t T T n I 1 U V J i Z n l V R k Z Q Q T Y w R 0 0 3 T 2 x t Z j N Q V 2 V M R z F T Z T Z r U T E 3 M U d N e F p 2 U F l 1 V k p V b z Z 2 S H Z t c 0 R D a E J L d m 5 5 U 0 d V b W N q a W J P b m 5 y e U 8 x a n l s M T U 2 R W s 0 Z k s 5 Y z F Z L 0 F L M 0 5 3 d 3 R q N U R l Z j d r V V F j T G c 0 Q k p E N W d 0 Z E 8 r S l I x N V h 2 W S s v S V p U Y i t i Z k M 4 Z E s r Y 1 B I W m J q M z F S a G t C S T R s W j F z Q y 8 v c D J V d k Q y S U p N T C 9 T T j l x Z k N o b k N S O G U r d X c r Z V h O Q T B O Y 2 1 w W H V r Z V R j b 3 A v d 2 9 5 N z Z k S 1 Q z K 2 9 i b X h Z W F J O S T d 5 R 0 M 1 a k x s e m 5 k L z l y Q U w 3 e U t y Y 3 l L b F V s S 1 R L b W F o U E 5 h Z j J i a E R z M D h Q W W V 3 N W l F a D J n b F Z y T 2 9 B Z G d C T U F S b X N K b X I 2 d U 0 0 O U l E S 3 F X K z l u Y n l n c V J k Z X Z K V z B w V H h L d W F s e U 5 0 W X E v e n N B a 1 p X S n R R c n B N Q 2 9 w V D Z k O E t x M m F C a 1 V o O W g z a D N o N k F i Z U t l Y W p U b y t P T 2 8 x U 2 t X c 0 J Y b E M 3 M E x D V G x T M T Y 4 O H R 5 N X h v K z Z w a H N i e E R V e H V W U U 9 z d H J 5 N 0 x w d z d 4 Z n J m W W F y T U 0 1 e n B L V 2 h 2 T F k w N E d z W j l K d U x K M 2 Z J M j B v Z 2 h m a n B L N G d D Q k V x a 3 d q c 3 Z j b 2 1 y c m N Z O D F M Y l V L a U F y Z 0 F R Z H l 3 b E 5 z T V h O T 0 V h W l p S S 1 d o a X p n U z k v S z J G Y X c y T T d D d F d h a X I r R m g x O D N 2 U G V v R m h I R F h N W X h p Y 0 t E S l o x U 1 d a Q k 9 I e j d L S y t Z a 0 9 O a m 1 E M 0 g x b W Y 1 W E U 1 S H d l V 2 8 1 a W t i W U F 0 V 3 g r S G Z 0 d G 9 a c G Z E b W Z x U j Q 0 S T R I O X V 6 S 3 l 0 W U l E a V J z N V V j V n B i N 3 d 3 M 3 F Z b D V t W D A v W C t 4 S j F p d 3 Z L S 3 I w Z 2 c z V 0 9 r V 0 F L T X p q b W R m b 1 F R N k I 4 a k 1 m a H F k L z d 2 N H l U R k 5 w b m J s S U c 1 M n h R e E w v W j J D d X h F Y n d x R C 9 z R k Q w R k F w U 0 x v Q m d q W j l u K z R l O F N h V X F n N H o x e G J Y Z n J C b l A 3 W V Q 3 W S 9 M T 2 t G c U p M Z H R 3 N U c z R 0 5 X M V R t K y 9 Q S n p T Y 1 R s W l F M d D J m b l h 1 Z W x Z W n Y 2 U C 9 R S k 5 V b 2 w 1 S z l v e V A 3 c U Z s S T F S R k d D M m x k U l h U e k 5 j S G 5 G Z k J 0 Q 2 R 0 S V l X d n B C U G 5 H O V I y Y 3 p Y V m p z S F I v Q n J S b 1 V l U G x L T m 1 k S U 1 B Z 1 Z D N 3 p Y S 3 F K b E R y R U M y N H J u M 1 l Z O X Z p O E l C d X l F Y 1 J I W V B D U 0 1 O R T I v M G o v O H F y V D R w d F d 3 O T J M e D B J Y m Z l S 3 N i e k p 1 R H k y M 3 V U Q l R Q K 3 F u b E g 2 N G h Z W D h H c m J 2 L z c v e l N 6 e X p 1 Q U N Y d H h Z U U d T c 0 J Q e C 9 z N G V x b 2 N G c E h v N H l P O E l k M G x I Q 2 9 S c E M r N X p z R E F 0 V z Z M N E 1 C R D N C Q l p E V j g w c V B R U D l D e G p 2 c l d E e U R r N G Z 0 V 2 8 z Y S t k W X p k Y 3 Z U c U k 1 d X Q y S D A z K 1 N J U H N s R j J F O U V Z O T B U Q j l m T X U y V k 5 X N E h G S H J t N V N 3 c G J N Z k V 0 K 1 R J W k J D R D c 1 Q W h C N j V k M m x C V k x n Q l p N V E x r W U R k Z k N 2 S S t U V 3 B F N U V S W U w 3 b k V 2 b l h V Y m x F a k N P L 2 5 R V k J H U 2 N P a U J v Z j Z o c U h W Y n c 5 a D g v c V B Q Q W J P S F J p d j Y 3 K y s 4 M m R I R 2 9 x Z W c 1 S l J B R 0 h h R k k x T 2 t z S j F s T j R K b 0 V L U m N T L 1 E z Z m 8 5 T H U r b E N R a W Z k Z U h O U F I x d T B K U C t D Y T l W c H A r M n J q R 0 x N c m J R c 2 1 1 W m I 5 U 0 M 1 b H V q M F J v O T B I d V Q x a D Z U M U 5 m Z n B 0 U T J E a X l F V m h v U m Z v R V p o N i 9 R U D R p W E F M Y U x h M D d 2 c X B I W m V O N 3 V R L 0 p 3 T D F r N W 9 l O H Z R L 2 0 3 U E 1 V V 3 B 4 a X h Y e S 9 y N E t s M k 1 o Y l h G N W 1 V T H M y Z m d S Y X h V S m x h O F J K Z T B D M F l y Y m Q y S D J p O W l K T U U x N k V 0 Z X V t T k x W V F l 4 K 0 U 5 Q j J X V V h 0 c D h C S j l 1 c G Z y W k N R K 0 V v Z X F l Z 2 x w Z U t B S k F V V n N r M k N V S 2 V Y W m R q Q 3 V a O G F I S 3 R l N V J p U H J H d U 1 l L 3 h m Q 2 Z R Z X d k Y k M w e T V j d U d W V T M 3 Z n l H T k N R d 0 4 r U T J z U z B 2 U m p 3 K 2 l 2 Y 1 F O Z 3 J z Y k U 2 R X F V W D E 5 Q k V O T m N z S E d s a j Q 2 R E N a c D F y W l Z z O D B 4 b F R F M W V r T E x 5 S j R 3 U W Z s a W Z t Z k x P b z h i Y T J 1 T E h O b 1 o 3 a E t R Z y 9 W V 3 p K b E Z O Z X V s c 1 d S Z H h k L y s z R k 5 Y b m F y K y 9 F R V N U V j J Z R 0 Z t a z Z Z Q l A x Y 2 F K N X F N R 3 N Y e V p s c X B 4 d m F z c k x t Z 2 Z i U T k 0 Z G V o N X l Y d V F y V C 8 3 Z 2 V j M 3 d H M 0 p B W j d y Q j J y c 2 U w a T F Y c 2 9 X Y n I v R m t Z Y 0 l w c 2 1 0 e X J k T V Z O M G V V Q T d a c U l Q e U s x T k J B S 2 R w e W 8 3 U U h i V T B J M j Z q c S 8 3 b X R Y S G 5 i d 2 R H W E 4 3 R z A 1 U G J J V T R 4 T m 9 a L 1 N j Y 2 8 2 M 1 F K T 3 M z a F d I Y 3 h m N X Q v a T F q d m d Q V 0 k y d G U 0 W X J r d X d Z N z F n T k I 4 V F c z T U Z h c S t u T G t W d m h x Q 0 Z 2 Y 1 F 5 R G 5 U a i 9 C V l F m T H A x d 3 V C b U N F M G E x S E 1 P S H J V M D J F V T J F c T V 2 S l d G M 3 N F W V h H e n Z T N z F t Y l l 2 T z N a Z z R k V z B Z W F d 1 S W Y w U 0 V u U V k r U k o x Z 0 4 5 M W p K Y 1 R k W k h F S H p i b z Q 2 V S 9 H d D B T U 0 c 3 Y V R q Z l J G e G J z c m Z P U V R l d W 5 N c l N O M G 1 6 Y 0 E 5 O F V Y M U x 4 U D c w Z W F y S H V w c W 1 t c U I 2 e n N u c W p 5 b m p 2 U W x V Z 3 l N b V U x e D B 2 Q U s z V U d W b n M 4 c n h U e m 4 x b k 9 W N W R P V z h 6 V W x C d F Z n W j M r c 2 I 4 W n J O M n V L R G J a O D l y S W N 2 Z j V j U W V h M W d S U H p w T y 9 0 T W h i S W J y V D J B W U Z r V 3 J U V E 8 v c 1 N s e E o 3 U D F C a 0 p V S 1 k z b X d F W k l 5 d F Z G e l I r e k d n c G F y L 2 R h S D V o c F Z n N G F u N n p U T D V i L 1 J 1 W U p W W i t O V V Z V S z J m W G J 5 V D V i d W 5 V R W Z H c z h X d 2 x W W m 5 q T X E x Y k V y a m 1 Q S k F R Y 0 U 4 V m k r e n U z S z g 3 a l d H S H h x Y W V s b F V P N G l W T E V 4 M E h x M 1 F 2 b m 0 w S z U 1 a m 9 H N 3 F V U E 5 Y S l J o b E h Q e l R y T k R s U T l 4 S X N 6 Z z Q 3 a X V r V V p V K 2 8 w V m c 5 d W F 6 c n p G e j h G R T U w M z J 2 b 3 Q 2 M S 9 R c j k 5 d D F q O X B l N 3 p R Z k J s Z G U x U G l K V 0 4 y Y 0 d V R 0 p T S V R l K 1 h h U 3 Y y M n o y Z n B v d D h 5 Z k h T W T h C b S t v T E x j N m l N Z E F v U T N a V X Z t b T R m S V A 4 V U c x R 3 J j Z V F y O E d n W D R D Z V Z y b U V l S V o x Z U t X N S 9 P c W t h W V V Y M i t Y U V J p a T l X S U 1 s e C t U d E t q N 0 g y S G h C R 3 o 3 U F d q Y W V N T G h l R W F P W H l n S j N H N m 5 t M 1 J z U E s v Z 3 g 2 e T N W K 2 R w S U E 4 S j Z 0 Q 1 N 0 N 2 Z E S k F t M F M 2 V 2 Z Z V T l u M m d 0 Q 0 1 l e H V y R F N u Q j g 0 U X l Y e m t 6 Z 3 V Q R G J T O U N X R H J F R 1 U y a z J S c z I 1 R 1 B B Z 1 Z o Z k s 1 c C t N S m h t N E V W b n J E V E Y z W G p M V n h 0 V 3 R i N 2 p Z V l d R W X V G S F d t e H A v M E 5 w S W N Y R 0 x U a X N S M C 9 r a T A v W l R x R n N s W l Z N R 3 N h N X N N d 2 p C O X c z O T R 6 b G d P V 3 o 3 M 1 p B d W F 0 V T h M Z G w v d 3 B W Y 1 p w V 0 d z Z m 5 t R i s 2 O X E 3 S C 9 L S j c z W G k 5 U 2 x w T S s w b X p 0 T H V P e E w 2 U X F u L z Z s a 1 N y Y k Z B c U x S U l c 2 c z J R U H J z d 2 4 5 Z j J 1 N D M 3 c U 5 Q V n l u S l k v Q V F l N F l O V 1 g 1 O T V 4 V G l Z e m h 1 S X B v W X p l V D N x U 2 I 5 L y 9 m a F J Y c D F m M 2 5 s M j h U Q m l J d l k y T F I 4 b U t Q L 3 c r b y 9 K e H V z W F A y e W 9 P O F B T U m J 5 a D Z w W D B 5 M X F N M G w 4 d X d q L 2 V B e W Z U a F N 3 d y t F Z H p 1 R E s 4 K z F C Z T h 1 K 0 1 w N X B h c C 9 r R D F z a F g 3 R G 1 U V C t q U D V U d 0 s r R 0 t z R W F W V 3 F F a 0 t U Q S 9 J a 1 I v U l d p M k k x W T Y y a X V X S G l O S T N C Y 2 V l M l F w K 1 E v d k F B b U 9 3 N V h t S l d w b G J W Z 0 d C S l p r Z X p 4 V 1 U r U U x L N W h Z U m l S R G Z s M H N 5 U 1 J J U 1 Z x V l F 2 W m l E O E h M R T Z m R D J h S X l o c 2 J X S k h j e G p Y V V h h c E h 2 W F d G b H R V e U 5 j b n g 1 K z B T e n R p Z E d r N F Z v R D h R a D F Q c z h U V 0 l v N k M 2 Z j Y 4 U j I 2 Q 0 l 3 U 0 Q 2 S G U z e X l 6 W X d 2 S k N p a i 9 2 c H F I K 3 o 0 Y X J t T T I w R 2 R G R n U 1 S D Q 2 M V p x W m R W S 1 V v a j h Z V 1 B r M 0 1 2 b D Y r W V d o e E N B b D Z o K 0 Z P S 0 t n L 2 R u W E 9 V b F J Y N U h j Z n V W O E 9 G M W x a c G t B d X N y R D V F W S 9 o Y 1 V x K 1 I w S m l C R j l P a 2 0 2 R C 9 P W T h t M F F V U 2 h Z U H V q S z B o N T V w Z n h r b X E 2 Z j J 4 U X R E Z 2 h V U j J z c H p D Y T Z Z c 1 N 1 R H A 0 S V p t a 2 9 S V n l 5 R V U 4 Y 1 F X N X J k c m 1 y c m R G Z X l I W G 9 u S 3 l T M 0 J F d E Z k O H I r Y n Z t c 1 V h e X l Z d W d a c F h X a H N 3 a F B 5 d j V H a j N 5 M 0 s 2 c m d v b n d o V 1 h C Y 1 J t N G 9 4 R y t l Y 2 h V V U k r Q 2 g y c T d h c 0 R h V k d S T 2 8 1 M X p G a 2 V w e W J 5 R T F D e T U 3 W S t B e H Z P R E J n T D R J Z U F u e X h E b X p W b k g 5 T F c 3 S 1 F 1 c F p J Z T B q R 0 1 Y b G Z L S X d E Q z F w a V R 0 U l J a c j V X e j F M b y t U M W N B Q i 9 i T k V B K 1 l W W E Y 4 M n U w R m 9 r V n J 0 a 0 k 4 d 0 p 6 U l B T W H Z k e V p h b X N 6 T k s r S W k 2 d V k 2 S E x D b X p a b U N E W T V N e F Q x S m h S d E x t V G F 1 Y 2 J X N G d O V n p W R 1 R T a l N n M W x x U 3 h r b W R G b D d s W m N x V 0 9 G T 3 B K R U 0 r b j J 1 M V p j V H h F b j R 4 M k l O N j R i U j c v Y 0 p 1 W U 5 m a 0 Z P R T M x b z R w c W E w a E l v V W R O V G l V N U Z o e W l E Z j U 1 c z d Q c X l z V z g 3 T 3 A 4 L 3 N u R H V L T T h T Z n R t U D M v M U l W N 0 J j R 0 U z a T d m K z h N T E 9 Q T X p v R z M 0 b j g z R 0 5 C V 2 5 6 d z A 1 R H V S b G Q 4 W k 1 v N 3 J 6 U V o 5 S D l D c k x w d V J x e U 9 S W E k 5 U 2 x D S D h O R G Q 3 b X I 0 b 1 F 4 S D l j d 0 Q 4 Y 1 p J N U R K a V F t N G l C Y U N B S G 1 t S D l J c k x M S l J x d G t M K 3 I z W j Q 3 a 2 5 L O V p s a H o 4 N E V L a y t W e m R G M 1 Z P Z F k 5 c X R W U 3 Z P c m l W S E s 2 c V p D Y W F x c T R 3 Q 1 c y K 2 F W T l l t a T F 2 S X B 4 V W V M V X d L M m p M U n J u W D d N W m l E a W c x U n A 5 Q i t 1 T E 8 y M W N V V F N 0 Q 3 J 0 O W 0 r b 0 t a T H F s a H Z Z e W g 1 W V N k W V l r W S 9 i R V k y U U 5 q V n Y 2 M k I 0 T l R n Q T d R Z 1 F p S j A w Y U p G d V B z M n p W M G p t Q 2 1 O S G h B Z V B X Z 2 9 x a k N L d E p n Z m 1 B W E l R Q i 9 S V X l K O W t W T n N p R X R U T l I r Y z J Z W E 1 N M 2 0 4 T X N X M U d I S 0 x Q R n c z W V Z N a 0 d I T X B G U j N S Z k 1 V b U l z K 1 g 1 c V p M b 0 Z G R k Z N O E J 1 T 0 x F Y T Z a T n Z q N U F 5 R W 1 D R W w z M i 9 v N m d l U j g 0 Z 0 p F O X p r N U p J T 0 h L b U R I U m N 0 b k 9 D V 1 N R M E Y z c S t h a j h r b 1 V x T E x 2 M k 4 1 d U x N W W J v d W J Q b D B u M m 1 x a 1 l E U E k 2 M 0 Z n R 2 8 v N W M w V 3 Z Z R F d N N m p x M 1 l P Q z Q 2 a D Z h R 1 R H W G x X T n p X V W U 2 T H R P N 3 p Y T E h O M T c z M G V P e H h j K 2 p V L y t h c 3 V x d V V a N G I y T D B R Z k Y x M 0 d p W F V k Q l F S c m N B S G p k Z V I r Q k p Z U X V i V i s 1 T T R 4 S G J M b E d G T 1 F S N G d a T G 9 C K 0 x 6 c 2 p n Z 3 N J U T F n c V Z k R m x U U G U v b U x J T z Z r Z 0 h U c j h P T k N j T 1 J r e T F q b m U r Z U t J L 2 Z L W H p 4 b G 9 z R n l D M D Z w e T F r Z D Y v b j Y 5 V T Z v V W d h b j V I d G U w a 0 x i a D V 2 L 2 9 G e W 9 r W l A v U k V m S l V h N H d K V z Z W e k F i M k x 0 a U d u N E l t T H J 4 a G N 1 N E l m T l J T N 0 F o c V F i Z 3 R 4 d 0 h U N D g x W W R Z Q V E 1 b k J J U G 1 1 M j B Q R m R h N W d I S 0 s w M 0 1 1 N E p n T D V 3 Z X B Y T U R S V z V s e m 5 U d U J N S 0 E 5 N U Z Q L 0 V T M 3 B L T 2 t S N U 1 B T X l J Y k t i R 2 t R d V l D S n R S U X V 3 R k g z e W d H V H F y a 3 Z G b k 9 U Q z N q Q V N l T U N L b G F o T T R n M m h O Q 1 N V b W 1 u V k M 4 W G d K O E h y U 2 t L Y 3 d I b 3 E z R 0 Q v M 0 F C S V l P Z G E 2 T E h o R m 9 S a 0 R P N 2 d T V H V K O W N j O F U 0 Y 1 N D b l Z C d F Z 6 Q V d j U X Y 4 d k Q 2 a G 8 0 a W x 4 Q V U v Y k N 5 c X d 0 M 2 J I O G Y 3 M X p s a 3 J v e W Z G a m h V T D R u b l R X T l l p a 2 R u Q U J N e U J 5 N V N B Y m t 2 U z d O R G x r Y 2 9 N T E d I M W d Z Y 3 B o c 2 t I d l N w T l Y v d U g r L 0 Q 5 U V N 3 R U N G Q U 1 V Q U F B Q U N B R F B r c G h a K 3 R Q M n E 1 c 0 J B Q U N i Q X d B Q U R B Q U p B Q U F B Q U F B Q U F B Q U F 0 b 0 V B Q U F B Q V p H O W p k V z F s Y m 5 R d W V H M X N W V l F G Q U F k b m k y c G 5 V R X N C Q W h R R E Z B Q U F B Q W d B e j V L W V d Z d j k x a E Q 2 R W d B Q W 9 j Z 0 F B Q T h B Q 1 F B Q U F B Q U F B Q U F B Q U x h Q n h R R U F B S E J o W j J W e k w z Q m h a M l V 4 T G 5 o d G J G V l V C U U F I W j R 0 c V o x Q k x B U U l V Q X h R Q U F B Q U l B T S t T b U Z s S G 0 1 V X R P b V l B Q U R 6 a 0 J 3 Q V B B Q W t B Q U F B Q U F B Q U F B Q U M y Z 2 V 3 V U F B Q n d Z V 2 R s Y 3 k 5 d 1 l X Z G x N a T U 0 Y l d 4 V l Z B V U F C M m V M Y W 1 k U V N 3 R U N G Q U 1 V Q U F B Q U N B R F B r c G h a S l B E Y i t E b 0 F B Q U E 2 Q U F B Q U R n Q U p B Q U F B Q U F B Q U F B Q U F 0 b 0 Z U Z X d B Q W N t V n N j e T l m Y 2 1 W c 2 N 5 N T R i V 3 h W V k F V Q U I y Z U x h b W R R U 3 d F Q 0 Z B T V V B Q U F B Q 0 F E U G t w a F p K U E R i K 0 R v Q U F B Q T Z B Q U F B R X d B S k F B Q U F B Q U F B Q U F B Q X R v R z V l d 0 F B Y 2 1 W c 2 N 5 O X d Z V 2 R s T V Y 5 e V p X e H p M b m h 0 Y k Z W V U J R Q U h a N H R x W j F C T E F R S V V B e F F B Q U F B S U F N K 1 N t R m t r O E 5 2 N E 9 n Q U F B R G 9 B Q U F B V E F B a 0 F B Q U F B Q U F B Q U F B Q z J n U 1 I 4 Q U F C e V p X e H p M M 0 J o W j J V e V g z S m x i S E 1 1 Z U c x c 1 Z W U U Z B Q W R u a T J w b l V F c 0 J B a F F E R k F B Q U F B Z 0 F 6 N U t Z V 2 J 6 b n g 3 S G Z B U U F B S 1 F V Q U F B a 0 F D U U F B Q U F B Q U F B Q U F B T G F C a j N 3 Q U F I U m 9 a V z F s T G 5 o d G J G V l V C U U F I W j R 0 c V o x Q k x B U U l V Q X h R Q U F B Q U l B T S t T b U Z t Y 1 Q 2 d D l B R 2 9 B Q U 4 1 c k F B Q U 9 B Q W t B Q U F B Q U F B Q U F B Q U M y Z 1 p W K 0 F B Q j B h S F Z 0 W W 0 1 a G F X d 3 V h b k J s W j F W V U J R Q U h a N H R x W j F C T E J R W U F B Q U F B Q 0 F B S U F D M E N B Q U R C N k F B Q U F B Q T 0 i L A o J I k Z p b G V O Y W 1 l I i A 6 I C I x N + S 4 l u e 6 q u e a h O e + j u W b v e W O h u W P s u a X t u m X t O e 6 v y 0 x N j I x N y 5 l Z G R 4 I g p 9 C g = = " / > < / e x t o b j > < e x t o b j   n a m e = " F 3 6 0 B E 8 B - 6 6 8 6 - 4 F 3 D - A E A F - 5 0 1 F E 7 3 E 4 0 5 8 - 4 " > < e x t o b j d a t a   t y p e = " F 3 6 0 B E 8 B - 6 6 8 6 - 4 F 3 D - A E A F - 5 0 1 F E 7 3 E 4 0 5 8 "   d a t a = " e w o J I k Z p b G V D b 2 5 0 Z W 5 0 I i A 6 I C J V R X N E Q k J R Q U F B Q U l B Q 2 V Y b U Z r O E R M L 0 t 1 d 0 V B Q U V R R U F B Q U 1 B Q U F B W k c 5 a m R X M W x i b l F 1 Z U c x c 2 h a U m R i N X N 3 R k l i d k o r M C 9 X T D R u d G N r S E p J S l Z H V 2 0 3 U 3 V s Y W x Y N W N 1 L 2 d B V n N D d W p P a 2 F W Z n Z 2 T T N R T k N V M V N M a E M 4 e j h 1 e C 9 m c V k 0 U F M x T E 5 B T D Z F b 2 9 H V 0 k 2 S U J p Q l R C U V h N Z 3 R 4 Y l Z M S H g 2 Y y 9 2 b j h M R m l x c F M 1 Q U c y W W V M V 3 Z B U X Z 5 V l B C S H h 3 c V R N a 1 Q 5 U V p l U U N P e j M z b X V G U G l r a k h s U S t w T i 9 t S j B I W W Y 0 V V V p T U h q Y W p 1 Q U 1 5 b U d C Y k Z 0 b X J L U j B w b V l y c 3 Y 5 Q 0 t z U 3 B x W T k z b 0 l j U U V u L 1 R R R m F 0 V 2 U 4 a j l N M m N H Y m x n R 3 Y x a 0 p q Z U Y 4 d m 9 6 U G V w L 2 4 2 c y t G R n Z 3 S X Z x M E w w Q T I v d T c z Z j k 3 V m R Q e F J D d 2 1 G T E 0 0 Z W Z H d G h x d i t W Y V o v U G F x Q 1 Z i c T l y c 3 Q 1 V G w x N D Z s U 2 x i U m U w Y W Y 4 V 1 V t b F l Z R n B K R T B z V m t Y a C 9 M W S t N N l Z O Q W M 4 W n d V a 1 J v d U V G W k Z X V m J V c D E r V W Z u U F M z T V l p T j d T U l J W R H Z a d k d 2 b 2 h w a z h 4 S 0 5 l Y 0 R 2 U W 5 V e U 9 Z d T h v c G w v V W 5 t N 0 5 2 R G Z S W U o 0 W T h k S z I w Y V h r O E 5 w Y m F L T l h q V V k 3 Y m Z F c 0 d z W H R s R G p S Q V B K U m N K T T N a R W k 4 V C 9 B W G l D e H Z F N m R U Z D N 1 Q W d w b F U 2 Y k l o S E t w V l J 5 T G J V U W I 0 d 3 Q 3 Y T R l d z V j O G p V Y 1 N t a T Q 5 b l F t N U Z K e j Z 2 Y U x z N X J z U l l k d W J L b k 9 4 V T d a V V l P Z F I x M 2 h L Z y 9 H M 3 V 6 c m V 3 K 3 p M M D Y 3 V z Y z L 3 d Q N z h n O V F T d 0 1 F R k F B Q U F B Z 0 F K N W V Z V 1 c 0 W m Z j T m p E d 0 F B K z V Z Q U F B O E F B Q U J 3 W V d k b G N 5 O X d Z V 2 R s T V M 1 N G J X e n R Y V n R 2 M 0 1 Z V m Z p L 1 E v N 0 R Z Q U l Y Z D J s e G U 5 N E t 1 R 3 F 5 d V Z p S E p X K z N h b H Z w R z c x S V M 0 M T F 5 e T Z V Y 3 U w O T J n e U p w N D Z J Q l l p U k 5 H a U 5 O b X p S K 0 t K S z J T R k E w V H V E L 0 V r U 1 h Q U F V 2 Z E M 3 a z h E W W t o M 3 V S c U l U T 1 E w V E 9 t V G 5 u e k 9 Y T U 5 4 O F B s O D B Y N 3 c w S H B i d W F O Z F p O W T Z F c 2 N I e T V w Q m s 5 c z Y 4 Y i t 3 d m x H O T N W c S 9 Y e W l 6 L z c 0 U S t h Y l h W Z k s 2 M H Z B e E V l a U h U d m o 3 U 0 Z N c n h Y T G 0 y c F E r M E d 2 c m d x N E V 2 d j Z w Z W 1 P U V I x e X F V Y m h t N H Z s S W Z E Y 3 F s d G F X M T F w R m t M W l N B Q W 1 p N k J m N m o 1 d G 1 X T 3 h z N E 5 k U E 9 X M 3 J j U F N q Z E J m V U V V T 1 V V c 1 Y v e W w x e l I 5 L z h D R 3 h i V 0 d 4 T l Y 0 S V Z n T U Z a S U d S S U d Q b G 5 v T m l J M W F z Q m l h c z J o c D Z w M W t F N G h Z a W k x d D A 3 S X R W V W N D c T Y y T n p r c X d 1 S F Z v b X g z O T F 4 b 3 M 3 b T d m V 0 l s U n N x S H R v U m I 0 b V B L d U 9 V b 3 E z b l p O R E J 2 b k N p e W F 0 b T B P S 1 J L Z G 5 t V U 9 C a n V v Y 1 U 2 a G x l M D Z a W k t p T k V J Q 2 E 1 Y m V Y O V Q y Z F d P S F l o d 3 A z S 1 V V W H J m M m w z V k w 2 O W x n Y W d h d G F s Y k M 4 N l c 1 b 2 Q 0 M 0 Q y M S 8 5 W j h m R G t l Y l p s K 2 p P Q V N M T 3 Z i O W d V Y l J p c 3 F j d 2 F n R 2 k 3 W U 9 o N 2 M z d E x 2 Y W d G S n R P T n h V W H p J d E 5 K d W l S Y n F C a T h M V E V M a D R V N 0 9 X O V R F Z W 1 H c W s 5 S n F a V X R v Y W o y R m h Q Y l E y U n A y Z W l 0 M V Q r S E F S V 0 l B O T B L Y l R x M 3 l r S E N n a 0 h j Z j c r a n p R e F Z E O X F x N E 4 r b E I 2 b 0 4 0 d m R R N 0 1 s O X N I c G 0 y N l U 3 e T B o U 1 k x d V V T R m J Y T U 1 H e T J o Z F F W O E F u M V Z 3 b 3 N I O U R i d k N H M 2 9 o d V l L Z H J W N 0 5 1 Z 2 l X d 2 Y r d U U y R m V n R 1 p n Z l E 3 e X d m S E t U Y 1 V I W D M 4 N X R F Y m Z 5 Q n h D d j Z 2 W E Z v Z H F Q d T R m Z D B l Y U p T R 1 V l T T M x Y 0 V o N m d Z U X Z 4 Y k t u Z T U y b 0 t 1 U X l L c H A y S 1 Z W Z G F n U D d p K 1 V O M 1 d 3 R 3 N Z b V d L Y T d L d k N x W E 1 J Z E F F Y T l 0 R 1 F P V E J E e V h w R F J 2 M k N Y V j F 3 b m 1 C d 1 R p V 0 1 m Z m 5 i N n d X U G l H U E x r U W 5 0 V 2 R U M z c 5 c F d u M z c 3 O W x I a T J y S T F V e X g 1 c W h u M E I z W E 5 t U C 9 T d j V 2 c T N N b F Q x Q V h I U H V i c k l u d F h K b l B 6 U F I 5 O T g 5 Z D d K N D g 5 U F A z M U N I T H d G V n J X U j k 2 b n A z W E F p V 2 p q U W p V a 2 t Y T l V I Z z F Y V E d x c T J B N F M y b 0 h 1 a 2 V I R n Q x V E t I M 1 F O d E d O c D d t b T F M T i t 5 T 1 p o K 0 9 T c X M 2 M k d 3 N 0 I 1 c G 1 r N D U w c 0 J M d m h V Y 0 l X M G g 0 a E N E R k I 2 T W d H d G h V T G J C M 1 l s L 1 I 5 d T Y v Q W V D Q S 9 4 T H Y 3 c j Q 3 e E N v U T F 3 S C s 4 L 2 N O d X V P T T Z L T G F 1 N 0 5 2 b V l k R 2 4 4 V F Z k Z U 9 1 U H R a d m U w T l k y a k I 3 Z D l 5 V m p K e D B M M X B n O T c 3 c n l Y b U 5 1 U U l k U X g z U l V J L 2 Z C U F E z U k p O T y t J d l Q 3 M j Q w T k F Q d 2 x W K y 9 J M D B 4 Q U c x M V h w Y z A 4 V k J D N V R 5 S l V B L 2 V Q W G 4 4 T k x B V E l T a z A 0 e E F P R E N G S 1 Z M c X l 0 d 2 Z n R E E w a m 9 H S z Q x O E Z D a V Z L M l p C b 0 d x S X N i O S t I U V p n V V Z 1 M W V i b T U 2 e E V 1 a X h i V l U z Y n N Q R l N p e G Z Q Q n l E N 1 h V O F R y Q m R U c l p k R W h K c 3 I x U E t P Z 2 N B N z R k c U 5 p d U 9 x Z T Q x R n N M c m F S d G 9 V b z E 5 d U o z a E l 3 Y 1 l k R F F r W k Z 1 S F V l V k F 0 N 1 d T Z j N w a U I w L 2 U r Z X I w Z C 8 4 K 2 Z l W F I 4 V H V m Q n A y M F Z H T z h C O V p 0 T 0 p 4 R V F I N X B k Y U c 4 Z H F P M X Z Y d 0 o 0 a 3 d P b F Y r T 2 h x R W 8 2 Z z l W e E F L V W 1 p M 2 9 Y Q l J G b 3 J L M X R v T 1 Z s Y X J B a V Z W Z m 0 4 a U 9 I d 0 9 Z V F d r U j F r S W d X b X B V d W J y a X E 0 V 0 5 p S 2 t H R m s 1 W T N U W k c r Y V h O T U d 6 M l Z R a G 8 4 b F V R S 2 J G N m 9 J O G 8 w S i t V M F p C L 2 h U W l V U U V M 5 b D F W Y m p k a W s z M T d 2 N D F V V k 9 x Q l Z h S F Z B R 0 R a d G Z L e W d l S G R u M D d 5 c j d W Q 1 B Z Z 0 d S M 1 d T U n d I c U 5 o c m N L M V l i b X B q N 3 V o V n U 3 Z n Z z b E l B Z 1 h C d V V F Z 1 N S Y W Z Y V m t h M G h U W F Z S Q 3 g 0 U k t x R T I 4 M E p 6 d D Z 4 Z U h P d k J H S F l Q Z 0 t V c D h O Y k l Y U j N h N m p q b l E r M k V 4 S k V x a X h 3 d D d 6 c i t v b 1 J X d n Z l Z 1 l H a H E x a E p U Z T B 1 Z 0 g y S U R R a 2 9 y T 3 d B Q n A y U E Z D Y m R V R z N X V T Q y e G x W R E I x S 1 c 1 W m x 2 d X p H Z l l 3 c V p M c j R p d E Z u R j B h d W d v N m d n U W V 2 c T J J N 3 B J a 2 p j W H h u Z 1 F I d U E x U G d F W T Y 2 N m l v e E R U U X J 2 c W t S T 0 t W c j V s Q 3 p M V j B i a D V 0 e V N 1 N 1 R 6 T m d 5 a 1 p Q V W x l O E l R Q j h U Q k p Z R z V s a n J K N H c 0 T 0 d F Q 0 p K c W 9 B b T d 2 Q 1 M z Q W x k d z F L U 1 d v M U l s Y k 1 K Y l N G U 0 N w M 1 R R c H N B Y m o x S 0 R K a 0 d J Q T J a V z I w Z l p I a m N 0 W m p J b F Z P U j l q e U 4 1 S W F r U j N p U m t Z e G p a T X V U S m 1 n b U Z x V m l o T G p 0 d 0 1 y b E F j N l F u U D V j Z G V x S V N H d k 5 E Z k x 1 c V N D T 2 9 T U F p y W E 1 u c 1 F Q V H B n N i 9 q e m h 5 Z F B Y O D h L c z J v e V Y 1 Y 3 B X T U V E V k Z Y Y U 5 z Y 0 V t a V F L Y U N I Z 1 N C V H J I Q y 9 W c U Z 1 M j I w S z l 4 c 2 1 p S U d Z Q l F u e W V R R k Q 0 b k V 1 R l F F d H R F e H l T S X Z F Y z M z W T V m R n N n U n o 0 O E 8 z a n F 6 a C 9 q R 0 N w a j d K O E t W c H h p a m t o T 2 d L b m 1 z Q T J p W n l K d G 0 y U 3 l T Y 0 k y U 1 F 3 M n V k T S t M W F R P d H R O a 2 J L Q T h o M D Z y O G 9 s e G x H S 2 d l e X N R c G l C Q U R V e l p s Y n N h W l c 2 a X U 4 d V c r N U F q R 2 p v Q n N B b F h q Q U 8 3 V W 4 x V 1 V G Z V d s S V l H V G s z Z U N U c D h C c 2 F t R m N n M 2 l u e G p l M 2 p D W H N Z O T d T c k p N N k t H Y k V s a 2 d p T U t K Z k R v b 2 d 2 K 1 d y b G 5 h M G J m V l U y e k x t N 0 R K U U t S a l p j S n Z B V T I 0 e l M 4 a E d v a 2 J O Q k V a a T N i T m h 1 b 3 h 4 W V h T U l h h b m c 2 Q 0 J 1 e G 1 y a X R 3 a E U x S m E 0 R 2 8 5 V l g y U 0 p Y N D J 0 M T d O c W J M a z d o c 0 p F b m Q 2 c j E y Z 0 0 3 R m d k b T d V N 3 J a R 3 V q N 3 h r S j V D W V E 1 e m N J U H g v R G t j c z d 3 Q 2 x 3 a j Z 1 M k 9 i W T Z B M D l U c G d w c G t P S 3 g 3 c 2 d l c X B m W W d 2 N 0 M r Z 3 d O d k N 2 R m U 5 W W o z d E x i Y m 9 P b D l T e D B k d U c x M 1 J u Q 1 Z P a X k 0 N H k z Y 3 d Z e i t x b T Z O Y l N R R E x p R D U 3 Z j Y 5 a m V s e F Z G b n R h W X N h N k V m T n U y N 3 Q y U k R C S m t 4 S n p J b V B T N 2 h S M m F I U z h a W U o r M U Y y e W Z P N H V F W k d L Y V l N b F k 5 R 3 B U Y j J j V 2 t u W m l V S D V P M l J L M 2 o w N m h m Z n Z 2 U F h r M m R 2 b m 5 6 e T l 1 b G 4 v e j E 1 L 0 x S W n N V Z E p 1 a X F q d U d J d z F l a D I 0 Z 0 k w e l N M U k x W U U Y z d 2 h z c z k 5 d m h p Q l R X R 1 Z C V G t o d 1 N 0 S W d z M D F 6 b 1 F 2 U 2 o 4 R G 5 v S l N w O T Z k a l N l W X p J O D Z i R W h D b E J v V V M 2 T m l x W l p m Q W Z 0 T F Z y S 0 Z 1 c U x a c G t j Z k J Y e j Q 0 K 3 Z q M T Q 5 Z m V B d E h y K 0 1 u N 0 d Y a 0 N V U k M 0 Y W o y N n c v c W d p V U k 1 e T g r Q U p 4 Q U V r U k 1 w a W 4 y U V F 1 Q V Z N c 1 J z T k l G W T U z T D F 0 Q 1 I v U k F G T E Q 4 M m N L b U F i U 0 0 v S X M 2 Q U s z S m 5 Q U m h Y T X J 0 c 3 l r Q V Z a d X c y c z F G b V F C V E F I T D V p d D R M c 2 Q z N S t v a H d C K z M x e m Z j a D Z J V n N R c k t O Q l V 4 T 2 h q V W M v c W 1 O b m F T a W h i a k p z a 0 V S d m R X e E U y S k Z 3 M S t B Z 3 c v S X l U O F F H Z k p N K 0 s 4 N m o z b E w z d 2 F U e U t q Q X Z P d z N O M U V z N k R y W m R 4 V H h l Y 1 I x a k E 0 e n p x R W l j N E N S S G 8 1 b F Z u M F h F N 1 R P U k h T d H d p T l R L U k g r e k J r O V J M Q 0 V k S X h n Z E 5 H Z 0 t u T k V S N U N y W W p R Y y 9 a c 3 h x M W F y M W d O Y j V 6 c k 1 i e G I v N T I r d U M z U i 8 v O D E 5 R 2 p a d 1 d m N F F q a 2 c 4 O G d h S W t s V X J L Q U 9 5 U T R K W j h 4 V V J o b k 5 5 N y t 1 T D h 5 Q U 9 l d X N k Y X l l b D F U b k p l T k R C Q 2 V W R 2 h s S H F Q R n J D c V c w R G F T R U Y y V 2 9 j Q l Z v U j d I M z Z S M U d z d V F a N S t H a y t h O X N B O X h k c H Z 5 T 0 x K W D V 6 V z B y R n d V S T k w a z g r Z V h n V k t q b E 0 2 Q V d a S m t o W k 5 T c U N Y O H R D c E x B a 3 E x N E p V U 0 U x Q l M r M m R P Q 1 N p N U l w V X k 1 c C 9 N c U 0 4 e T U 1 O H c 5 M W x O b k F t a l Z L U 2 Z G R l J N O U Y r U m Z w S 2 I 5 S k 9 V Z F U 1 c V R K Q i t r a j M 3 S k M w c W t p c V U v W H p 5 N U p O c W t Y e F M w R F R u U X R P Y 1 B 2 L 3 o 2 U W V Q d m 4 3 d z V Q V G g 3 N D l m K 2 N z M 3 o 1 O T g v Z U M 5 b z B m U F R 0 N T Y r L 1 R 6 e D B j U G 5 4 Z m N q U 0 9 R R C s 0 b W U r W U J R M 2 d 0 Y 2 x I b X B w U 3 A 5 O D g 0 R j J W e W 0 4 N H l G M F V X S 2 V U Q U 1 2 e H B F O T A w U 0 F M S 2 F 4 O G V m Z k x 1 N 1 B O T 0 J K N k N 3 M l p B R D h o M X l r R W 1 r b l V p W m V B R 2 x J d j N j c 3 B O M W R K V n l o S E 1 1 Z S t p M D N z M k J x Z l h Y S k t B T m s v S n I w b G c v T l Z a N m Q 1 c 2 J W e j Y w Y T h P V G Z 1 b m V E a n g z M W R D N E V y Z 2 x L c E l l M k 8 2 N G x n U m N J T m k 4 Z G t 5 S E 9 t a l B L Z T h t Y l N w N k p t W X Y 3 e V p X W F Z h N X F 3 W j l r N U R V U F N D a 2 h 5 M V d a R W M x Z H Q 5 c l J j N m Z s U H k v Z 3 F T Z z d n N k N j b k I x c 3 U 0 c H d 1 U 0 l 5 e m d r U n l 5 e E R W a 2 x 5 Y U F x U X Z N c j l u S W J p V j V E c 2 t t T E R H S D F H T U x q N l N L R D Z E V U J L N V J F e H Z U a 0 I x a V F Y W V V a T W Y 1 N U t U O D Z k U G o x O T Q 2 Z X V Q d k o 4 L y t l U H I 4 M W F Q M 3 Z 6 a C s 3 e D h P M m Z I Q l I w Y 1 B u L y 9 2 e S 9 j T H Z z T V J 5 Q W 5 m a 1 M y N E 1 Z R X F K R G t k N W N F S 1 J E M m p t S 0 x 0 d E Z U Q U J K M T F M c X h J W G p 1 R G J l Y W N Q e l V p N S t 3 M W 5 U a 2 x V M V F s a 1 F J T H B 1 T k x p b H l L M 0 9 W U 1 h I e W 0 0 U n l T S 2 J K M j J v e X l L U 1 o 3 U D h k N X d G b T h u Z U 5 2 d D N n N 0 I 0 d m x r a T B w M 3 M 2 W l V V c U l n c 1 B v a E c v b n p D V T N a R k x D a E 8 z d G 5 I b 0 5 Q b z V U d m l 0 d j V 4 U k 1 5 S G V S Q 1 N r U 1 B p N E t B Z U p B S i t i M 0 V j N G k z V 0 9 T b U Q 2 T G J J Z 0 1 y K 3 B N Y m l O N 0 N t Q X I 0 L 2 d z W m 1 z K 0 Z 5 L 3 B a S j E r O D M 5 R k o 2 d E Y r U n J Q U E w r Y T Q v e W 1 P U n d r b D J p c S t v a W 1 B Q 1 Z o R 2 5 S U 3 d 2 c 1 V G S 1 I y W U U r M n Q 3 b z d s O E N t R F B B R n Q z R j l D V n h l U W t w R n F j R z F X O X V C Y S t m Q X l l M 0 l W e U w z Z H V Y T G x 5 b j V H d D d u c F F T W j U y c U t x M 0 4 z a m p y Q k V Z V E p S W U d Y Q X V y Z 0 5 W R W 5 Y b 2 5 j M n h Y a j F H R U h H L 2 p Y Y l p N O G 5 G N G x P U F p U Q n B l Q k o 4 U k x I L 2 J O V l R 3 T G t o a E R w Y 2 F K O V p w Y l l 4 Z l g y R T F r R W I x U E h 2 Q X h I M G d J R E 1 v b G J N U l B v R U d Y c W R q Y j k z d E E x U V l u T l d S Z n Z W M V l i e m V t b m c v d D h 4 b W 9 S N 0 h P V l d V c H k y O E V l U z Z q c j V s U T N Q W V J r d W 5 D e U x P d X V 1 L 0 x s M 0 p u L 0 E 0 Y V g r c m N p M W F B R T R o U 0 l Z W U Z q Z V N t e E Z B a 3 N 0 Q l E w a 2 t T K 3 M v c F h 4 Q k t R N k t M Q n l n T k p V V j R Z a 3 B E Y U 1 E L 2 d w U U d w R 2 Z S M T N U Z 3 F 4 T G F I c E R q S 1 p t U H F L a 0 x R W E 5 N Z T F h S V J m c k 1 a N F g 0 b z h C W m Z N c G d z b W Q 5 V X g w S F V w L z F K Y j F K T m Q x a k 5 Q S V J G d n p w U W p D R E I r Z 1 A 4 d E c 1 Z l F P Y z I r R V h I N z N Q U W N H S G J 2 N n d t d z B Q M W V h S G h 4 S j N i c G 1 5 Y z Z m a E l W R 1 p F a T Z 3 S z J V R l J D S 0 F h Q U g 4 Q m E 3 R D Z N U i 9 M d 1 V R U 1 h 3 R H Z X e W R D U G 1 t V m p r e E l M c k t j e U N h a X B s Z 2 t R Q m d V V D B 2 c 0 V p c 1 M r Q V V M V X d B a T d E c l d k N X h G O E d C W F p a e m g 0 M W l v S T Q 3 R F N s Z 0 N z e W x B a H N W M k 1 o Z l V H Q 2 p B a H R S b F N v e C 9 s e E V i S 1 R 3 Y y t T S 1 p E R z B p W X R S M 3 N a M 0 x 4 V W J L V T R X Y 2 p 4 c W 1 J b E N k b H d r a D l U S k Z K Q W l z K 0 l p c F Z I b D B s R F J 0 Q X J Q a G l h c X l v N G p P V U J E Q 2 p E R 0 F a d n o 0 N G d r O U 1 Q V W V V T k J j S 3 B u U k V G e W d Z S U t G Q l F v e U F j S 2 1 q Q V J S c H d 5 R W N i L z B l S H V 5 a z c z M X Z w e T k 5 b 2 x K e i t F R X N 0 S k M x N H N G R 3 V o T n E 2 d H J L O W Q 2 N 0 k w a 2 l r O W h w W n p H N U R D N X p X Q j Q y V W g 0 Z W 1 Z U D B 0 M 2 l t U V l R Z U t D d V R U N W Z H R k l n V j h m e X B v b T Q 2 e T M r Q 2 V H V 2 R O a 2 V D O U 5 4 b D N M a T N l K 1 g 0 a 3 o 1 N X R y V X B 5 U m d r V 3 o r S n B M V X R y b H h U b 2 p D Z k J Y b 3 F Z O U k 3 V n V k S z h 2 c n F 5 d G I w S H c 3 d U s x S 3 h p R k p a N T V w T H B B M k 5 L T W p Z V F B N Y k Q 2 e X R Z e W M y W D g y e G Z P b V l 1 M T h o a z l p T 2 E 1 Y W k w M 1 p 3 e V p y M 0 x W c W p U d k I 5 R U t K M G 0 x U E I 0 e n F O e X B P N H V Z e n l Y R k 1 T U F E w Y 1 V 4 b 3 l C Y m Z T M T h Y N E h F e F N K Y m 5 T W n B h a 3 F y b G p s R X d r N k t I c n d H N k I y b 2 E r Q U x m S W F G a 0 5 r V m c x O T I 2 N X B Z U 0 9 B U m 1 u Y U V L d G s w b 0 s r c z B s U 2 c 3 O G w 3 S 2 t S U E J Y d 1 p N R j F M a m N X U G t C T F p y M F R P c W l U V 0 Z m V E Q 1 S k 8 3 Q X B s d 2 h p R 1 J 4 V 2 x j Q 1 N w S m N F V 0 9 j U 1 Z W Q l V L c k x I N z R P a 3 V h d l A w R U Y 4 U m t C U W d v d W 9 1 b F d X b X I r M 0 F W L 1 I 5 U V N 3 T U V G Q U F B Q U F n Q U o 1 Z V l X U 1 R 3 M i 9 n N k F B Q U F P Z 0 F B Q U E 0 Q U F B Q n l a V 3 h 6 T D E 5 e V p X e H p M b m h 0 Y k x P e H I 4 a k 5 V U 2 h M T F N y T 3 p N K 3 p W V E x V T T F C U 1 N N M U x 6 a y 9 K e k V 1 M 1 Z T b 3 R T Z E 8 x V U x L M z Q r V 3 l D V X J O U 1 N 3 Q n F p b k 9 5 Q 3 d v M W d l S 0 F B Q l F T d 0 1 F R k F B Q U F B Z 0 F K N W V Z V 1 N U d z I v Z z Z B Q U F B T 2 d B Q U F C T U F B Q U J 5 W l d 4 e k w z Q m h a M l V 4 W D N K b G J I T X V l R z F z c z d H d n l N M V J L R X N 0 S 3 M 3 T X o 3 T l Z N d F F 6 V U Z K S X p V d k 9 U O G 5 N U z d k V k t p M U o w N 1 Z R c 3 J m a j V i S U p T c z F K T E F H c U t j N 0 l M Q 2 p X Q j R v Q U F G Q k x B d 1 F V Q U F B Q U N B Q W 5 s N W h a U k V M V E Z a N E R B Q U F k S H d B Q U N R Q U F B S F J v W l c x b E x u a H R i T z F a U z I v V F F C Q y t J L 0 V m V n U 2 N U p J N m Z r V 0 t x T m p T a V V v T k t F L 0 U 0 c n U x M V l 0 W D J S b z R M T F N j N G N P Q 0 l 4 Q V V R T n c 1 Y 0 t C T G l o d U R m V k c z K 0 J l d m R 0 U j A 3 V H B S U 1 N s d X d m W W d 6 L 3 V i a C t X Y k d 5 V z V y N 2 N E M 3 d C T V V q b D B j R 0 l K N H F 5 N E F G R m p Z Z G 9 P Q k l l e E h 6 c W 9 1 c k 4 y K 2 V h U F Z I e U l m a m N r V k l B Z j d C d T V C S H h u Q z V Q b T d r e m V m Q k x C M X h 4 R H F B a 2 R r c U R i M m N N a W h 4 M G N 2 S m g v Z U N x Q T N o R F o r Y W d n c k R i R k 9 E N m F 0 Y W R Q c T F B V F Y 3 b G 5 V M 2 J w b G 9 T R F N p W n J q e U J D S k V B c G N w b E N a Y X R y S V V o T 1 p 6 S E F O c U N s M k l w T 2 9 6 T l N S c E t Z N G x l R W t w W W x T b V V a b H V x V n F U d X B E c E R L b D B k U W R M W k U x T 0 U 1 e G l H N X Q y Z G h W S G N t W k x 4 Y T d a R n F t V 1 l 4 Z G J L c T J r N D l k a H J i a W 1 Q b l l K V W t 5 b 1 p P U F h Z T 0 s 2 T W o 1 M k d Y R j F K d H F Q b l l W V 2 5 W R n p z W G V x b V c 4 e m J D N T Z U a k l p a m l k Y m V 6 N 0 9 H R G N O Z W 9 6 M 0 J H V 1 I 2 a U R R e D l H N F A 2 K 2 E r M T E 0 W G p Q R U Z i R k l w S 2 l P N j d u Y 1 h E L 2 N F U 3 M 5 N 0 R u M m 1 Y U U x M b m d B W D B J Z G d n Z 2 k 1 d F U 4 Z 3 d m N 0 5 r e U 4 y V z N 0 O T B B e m I y Y k l o N G l k e k N N W X V m b F h s S m d H N D V p V k 1 l R D B X T G d E b 3 d p R k F Z M G t 3 d H N i c U N C R z Z 5 S E l Y N 0 t 1 d z M w M 0 d j a 1 Z m S j h s Y z N B U H B z Q 1 R R R k o w a k l z V U l W c E p w c j B 5 R E 9 o e l B k V l M 1 e V Z V c l d R a k J h c n h N V m t z V G t E d X R o R z h j T 1 h W O F F D U T Y z Y V Z B M V g 1 V j B F L 2 t m b E h W Y 1 N n V G V K Q z B h S z F J a l B Z c V d E W G V T U T I 3 d 0 5 x c m 8 v V j k w d l A w e X F 1 c S 9 H Z X R I T m x T L 3 Z h c X h m Z m 5 s W F k z M 2 E r R V h Y U G M r M m t t W m J w Z W Z a c z E w M X h B V T N 4 U G t w b 2 p h c m h s a X F J Z l E w M j d J V 2 4 x V k R Y T G 1 H T 0 Q 5 R j F P Y T F i b 2 d P R H F M a X F s Q W h X e X h G W W p N K 3 k 3 M y 9 E b z c v V X Z y c j l 2 N j A z e m s 0 M H J 3 b G 1 l W E x j S X l z a 2 x Y V k l D R H l k R 1 Y x O H Y z M T Z h d X Z K M G V m a n o 5 K 1 l 3 d H l T c U 5 r T V p V c n N V W E p m M m h R U 0 V z T 0 N t V U p o Z X F u W k 9 K b T R h Q 1 l Y M H p w Q W p J S H p C U n Z I e D B r U z h q S F A 0 O U 9 m M 3 l a d k g 5 S k N w Z 2 t i d D F 6 Q j R F a H R G R k F x b 0 d r R H B x O U N J L 1 k r S T I x V 0 N 6 c 1 J j d z N E Y V R 5 U F F O T 0 F 0 O W V t R j J i S D h J U V d z U U o 2 R U R m O V E 0 T m 9 l d G F J U j V q S n d L U D R W M 2 t F d U 9 Q c U E v T z N F c n l k N D N W a j F o a W M 0 Z V l I S V J 3 T k F S Y m d k M X h 3 M 0 h F S 2 5 R V T B 4 V 3 I x R k 9 q L 0 R s b E l Z Y n V 4 c z N F b m l l d 3 Q 1 R V R s V E h T N n N L U T F Q N F l i T 0 F v d 2 o 3 V j d j Z X B J W i 9 j Q U x s a T J y T n Z R V H E 3 R 1 Z I Y j Q 5 S 2 l 5 U U F n d m 1 U c 3 p P U 0 V v c E l F Q U 5 M V 2 c 4 S 2 V 6 M W 1 K W V B X U 0 9 h O U N x M E s 3 V n F H S l N X a W x m d 3 V x c k Y x a W F O T z M 4 b E 9 Q d j Z I a U 5 3 c V h j Z 2 4 1 e H E v a X J l N W Z V R X N E Q k J R Q U F B Q U l B Q 2 V Y b U Z u Z j B n S X R o e E 1 B Q U F B V k F B Q U 9 B Q U F B Z E d o M W J X S n V Z V 2 x z T G 1 w d 1 p X Z W x s M 2 s w M j J 1 M 3 g 2 T m 9 h N n B T M U 5 C U 1 V 4 V k Z h N T R x Y i 9 X Z 0 t E b G 1 Z c 2 h w V l Z V Y 1 Z W T k Z C Y W V 0 Z V R 3 a X B N U l F O Y 1 N j R 2 h J Z G t G W V N X b 2 9 h W X F 3 a F V k U 2 M w R 3 B L S k R m b j N y d m U 5 N S 9 6 M 2 5 Y W H Z j O X Y 3 Z D l h d i 9 Y c 3 R k Z j Y v U G F 6 O S 9 Q Z G 5 F b k 9 B d U N r b m J X d E 5 Z Q 0 h o d 2 Z 3 b H Z z Q U 9 E T 0 F h M z k 5 L 2 I v V 1 g w S C t 2 e k Y 0 T 0 c 4 Q l l z Y 0 J V R U F C T D Q 4 U z R J Z 1 l E N j h Z R D R j R V V B Q U F l U G o v e X d I d z M 0 d m 5 D Q z h m L z l G a n h 3 V U V o Y m d P d U p P Q U l 6 e T h 2 R W Y 0 Z V B u N S t m a T R 1 M 0 h j Z l F D Z k d M K z Q 0 d V d y U j A 4 N T N U e W 1 G Q 2 F o K 3 l p M y 9 M a X l a Z k 0 3 U 2 V k a H V v c m V y Z k R I Q W 9 K U 3 A 2 V m x a R l h Q c T E x U T E 5 Q T N N R F F 5 T m p H O T l v d V Z 0 Y z E x V 3 p z W F Z 6 Z D N E M D h 2 c 1 A v d G d E d U J k N E 9 n R V p G U k Q 2 S m h N U S t m S k N Z b H A 2 U 2 1 w U 1 B 5 a 1 B r R n F L Z U Z S Y z h y S 3 F 1 c U 1 U V z F k U z J 0 Y l R o O C s 4 d F h y N 3 V K S k h K U D c v c 1 B m U 0 9 q W T V U e G l j b X B h U 3 B 0 O G N 2 U z h z c l g x V F h H e n U 2 M z c z c y 9 t R C 8 z L y t M a U F m R C t F L z F 2 d W N T N F h F Z j Q r S G o 1 a n Y z R n h Y T W s r a T h I T V Q 1 K 3 h j d E h 4 Y T g 2 S G J z W m R r c E o 5 O U Z 4 Q 2 N 2 Y z h 1 W j N B c 3 A 2 e m 5 U S l c r S E R n b E l x K 2 x S V n h s O W 8 v M G 4 y d n d O N y 9 I O G k r e W Z Z d j d p b U F j S z h Q T n p r O F l v Q m d B Q T I r O E x 6 Z E 1 D L 2 p N Q k x D S V l 3 T m V k S m 9 r b E E y W T R R Z X V 2 Q 0 J I R 2 J G e E p V S m h w V m N x M 2 J k T H l U S V R W R U t z c W F x N l h G U 1 R F Y W N L L z B O N E g v W U t n b E 8 v Z m F 0 b l V t c j R O Y W Q 3 Z E N W O G F r W m c w Z 3 B 1 T 2 E r Y U 8 w Z z l J a j l Q W D B E d H V C T U J r Y n d Z W G F X O D N H T j V S N 2 F H d T N 3 d l R 2 U C 8 z Z F V N W T F T W H F 3 R V R w a T I x Y 0 Z 6 a z B 5 Z F Y x M G J w a l h S M T R w T W M x T D h S U G x U Z T B k e T c 5 b 0 x s R W x 2 Z n V o e i s 1 e T V y M z h t V G p 2 S U p X b X V h W n h C K 3 k 4 c k 9 i U E t q d 0 g 4 T G l k U G V 0 U m d E O D l U d U R 0 R W g w S X J B d k t h U X h x d D Z j Z j B N c W 1 0 d H N T e D A 3 W n h k b U 4 r e k 9 1 M n h n V X J Z b X J 0 d m 9 v U 3 h N d j N a c U R E T G x G R F R F M W Y y e T J V d E h I b z N S T 3 N z N H g 1 W j V Q Z j R h Q X F x M E 9 N U X N j U U 9 w N D l Q b j l P Z F d p M k 9 q b U 1 s b 2 Y 1 S m R o M H R l T m t a b E t X Q 1 F S M F N l N j V y U 3 Z E Y X Z R U 0 0 5 T W 9 B U z V J N W N j O V N 0 S V Q 5 V 2 M z Y z R 0 e V l 6 K z Z y U W N r V m l o Z X F G c T R M V E 0 r V H p I T 1 F U M U 0 z b T Y 3 O G t i V z N D S D c w e G l Y V 1 V i N V h W W S 9 p O E Z U V 0 p J d H N R M H U v Q U N 0 a G M 0 c W N B V 2 p H d G d q e W F J e l M 5 c 2 s 4 d U 9 3 Y U t K Z m 9 i a n Y 0 Z C s x K 0 Z m b X p 2 Y V B u N l R 6 c T d U Z D l D T m M v R W F p V E l U Q 2 Z h W U N J M D h t T n k 0 d U c y Z 0 t i Y z B W d G 4 2 T W x u Z z k 0 Q j B v V W 8 4 N G 1 C U G w 2 Q z Q 2 S G V N Q m h S d D d T d S t R c G E r c 0 5 B c V R m M j Z x R j R Y V l V 1 N 3 h D d y t y e m l v M z J 3 T S 9 Z W k 9 B d X Z X M n V H a 0 t G V 0 N Z O U N S W W 4 v V G N Q d C t N b F Z 6 b 2 Q 1 V U 9 q W G M x Y 2 5 a S G V x R U R J a T E w d 1 V i U k U 3 a 0 9 W e H h F Y n p 3 d k 9 2 N k 1 2 Z j l 4 O T h h S y t F U U E x e j R r d z F n Z m 1 l Q V N B b V M 1 b 2 9 N Z X l l b V N 3 M n p i e X N r a 0 d 5 c U J 6 T l Z r Q T B 5 N m p y Z j h k U y t M d m h o L 0 x Z R U R M e n R 5 S j c 0 c 3 o r M n h x d i 9 5 c j V o Z l V S R W R J Z 0 J y a U Y z b F J I L z F t U D N F U W Z B S D M v W V F R Z 2 1 U R 0 g y b m p O R D Z a a T l o O H l L W T Q v Z 1 p q V E l Z N 1 l r d z J H O F V P M k p o V X p 3 T W d k Q U J 2 O G d B V l B a Y 3 J H M T N 4 U G t t Z D Y r a U I 1 Z W Y r c X M v S 3 k v L 1 l 5 V z Z Y e C 8 w Z k p 2 c 2 w 0 Q k N p L 2 p G S G F H e F B V R 3 p k a z l k R U p h K 0 p i M E V L U F E r a W E 0 e T h n a 2 o 5 M V h p M X B 3 T T N k N D Z Q a 2 F w R D Z r V G t F Z 2 I y c W N p S W t D Q m V w L 3 F S d D J k S V k v M 1 Z M a U F O d 3 Z q W H h F a z h K M 1 I 4 c 3 Z V R 3 V I N j U w Z E d 4 b 2 x O O V l I S m I 3 a 2 V Z V D B y V z l V V D l u c 1 B l V 2 V R a W p M N W h B R k R N a V p Q c l k 0 b D N R Q W h u Y W Q 0 d 0 N T b 3 c 1 T H U 3 U l p u a U 5 3 N l h r a H p I Q W t C M 0 J T T k N t Z W 4 y R k V F Z 0 t l O E l G Z W h y d U 1 P W l l X N W Z m O E d W a z V m Z 0 p k N j d 0 c T Z L R 2 9 G Y k t N d z Z l L 1 A v Q j d 3 d 0 h 3 K 1 R B U z B w N F Z 6 S k F V O E 5 h M U R k N U R 0 U 1 Y z U E x G c z R j N X V p N 2 9 R O X c v W T l 3 a 1 p L N m R G b 2 M v V n o v e j J v U 0 I 2 V m x t d j d M M U N O c U V O e E p K R U w 1 N 3 V W c 2 p n Q m p D U F p t R H R 4 c 3 h s R 0 J B c U t E T m V I a l l p c D h B T F A 0 T F F M R H N L d j B G M 3 g 1 U k R P W U R B c m s r c 1 l 4 a U k v W m w 5 c W R h T E x y T j N U W E d O e T Z p d 2 1 B R G g x O W 0 1 T l g 2 Z T E r Z X F P Q U N S Q 2 0 1 V 3 N w S k d 6 S V p 5 a X Z n U m 5 k K z N V R 2 Q r e F B N Z k Z y O H I r L 1 Z G O X J 2 S 1 p F M 3 Y w R 1 R k K 1 J 0 N X R q V X p N K 1 J Z L 3 J 3 Z 1 F w Q j N 6 W m Z Y U 1 N I Y V l K M T E 2 Z n M 2 S T M 3 R 3 I 5 e H p z d n l F T E 8 5 b G 1 Z N D F E e W Z m b 0 1 R N F J r S E h N T m Z 5 a U V H M 1 N o N C t x R X F 0 V j d N O F d Y L 0 d V Z F l W U 2 x P V H p T M W Z K S k t S b j Z 1 R U R j T X h N d F l s M W p z T i t E S 2 w v V G V O d G 9 N T m F 6 M k l 4 Q m R y O V U v Y 3 p w Y m J Q V W V r M j N F Q U h a Q m 1 G T 3 V V U F h W a U k 1 O V d 2 N T B h W G F y V H d h e G l p R F F z a i t x Z m p m O U J I S V p C U V B T d X N y a m Z R M 0 F 1 V l h l Y j E v M 0 8 r Z G V 1 N V p x U H Q 2 N U Z 5 e G J u U 0 t F d k Z r a D l z b F R y T E 5 y K z F r S V F J a X h r Q V B H Z 1 R l V U R M K 3 l t V n V q Q k 5 m Z y 9 j b n B i N F N a b 3 F p a E x x U 1 Z I Q U t i U T N i S 2 F R Q z h R V F J m Q V d u S U E 5 R V J t Q k J I L 2 c v S F p L S 2 t 0 T 1 F 2 N y 9 E V m l 0 a H k x c 2 Z N Y 3 B G U T J L O H M y W W h D M E Z 4 d l F w S V l E R l l h Q 1 J Y Z V l n d V N T Z m t 1 Z D h j Z C s 3 V n F U S l F S e F V i Z F l L d l J 4 Q m F y S D Y 0 R n p 6 Y W V x N U k r M U I z Y j Z P N T l W R F R J S 3 p v Y 2 w y W m g 0 M U c v K 3 R v c 2 h T V U 8 5 N m 1 F W n Q 2 N D B T S V Q 5 a W 5 G c 3 M 4 R D Z O Y 2 4 v b W 0 v c V h H S U 1 y b E x I U 2 Z j S F B r Q V d J N 2 l O b S 9 W M D l k K 1 g 2 T 3 h o T T J F Q k J X e m Q z b n p E V U N a e U F C S m R H a 3 d z a l F O S W d k d F N o L 2 c 4 W V V k R 0 Z G S k t G Z W 5 4 K 1 Z V K 1 h 4 L 2 U 2 N l R w a U l I d F k 0 S n B F Q j R Z b m 9 y a k l 6 Q 3 N h e H J E U X F L R G h X Y m t Z T k 9 U S F J i Q j d G e V B u V n J 1 a 1 J n N H J B R G U x V W t r N E J L S V p Z S X N E Z V l T S T R H Y W s 3 e E Z D T V F L c m Y 5 N G V K b z R s Q 1 o v a W U 2 T 2 l t b U N 3 R z J a a l J q Z n R Z a 0 N D O W x 4 L 2 Y 3 W U F j d G d F U V g 3 M X V C N l p N S E 5 F U D l R d 2 R m U G J 4 R W k 5 c z N 1 e j h 1 R 2 V h U j U z c 0 Q 4 Q V d z O X R L Z k p M S m s w U G 9 4 W l V R V 1 h E Z 2 x a W j h x c m l Y e X c w M E 4 y T m N 0 W W 1 6 Y T U z Y n V 6 b G J 2 Y j R a V F J U N C s 1 c 2 I 3 c 3 F i T X B y S U c x M U J H T n h K c l k 3 a m p 1 Q k d s Y m 8 3 Z E g 2 N j l B O W d h N X R X b k V I Z 0 s y Y 2 d B Y l N R Z n U 4 Q V M 2 V F k v b 2 R Q a H V M N F N Y Y 0 N j a E J 5 a G x M b k 0 2 d F N O N l F l a F F Q R l F j Y n M 3 M H A 0 R m t 2 K 0 l m V W h w U j N a M j Y 3 U F Z y Y j h i T m d S a H R i R U J B N 2 V y R T Z Z T F V Z W E p z O E t W M G 1 r N k Z L T 3 V r M 0 o 1 V l F M c z d z L 1 B B W G J M T m N B Q 0 s 2 Z V V B a E 5 O b k R K N y t D V F o 0 Q 1 R 6 Y U x J Q V Q 3 O V B L a k w x e H h K Y l B P e H F m V U l K T j U v N z R l Q 0 R z Q 1 p V R H l P b F F w Z z F O c i t 3 M U 1 r d W 9 P a E l 3 Z T F L c E x B U D F D Q n Q v S H U 1 c U d q V 2 Z i R z V U N 2 I w c T I v U m 9 z Z F B N b F h G N 3 h Q d n I 2 K 3 F z a G p W M z h F Z l p B b l J n a E J i a X V r N W J p Y 1 d v e S 9 B e U p j N n N G M 0 s y U 3 d z V y t z N 3 Y w b G l I S k R j b n h 3 N W J E S W J F N 3 F M b V R y W F J Q V k s w T z J J W X F P d W p M S 3 Z x T l N j Z m 4 r R E 1 V R z J X U G V i e k Z P a l p h c 0 d J c n h 5 c 0 R Z L 0 Q y Y 3 M w W X J l M G 1 w b 2 F O d X N Q b k M x a z R w U 1 Z Q W V E y M k g 5 T 2 Z o a n R v V l F s b G J 2 b m 5 G a k J L V H E y a j k v O W h C c W 5 u b W 1 k V 2 h x N 2 V U R m V I a l B P M E s x e X J G S k x x M W Z Y T U Z Z Z m d 3 Q m F z M D h q T W o y R V l u Z X p 6 O T h U Y j d R V H p U d n h w Y n A 0 e W N r N l N s V k R K K z h F d W x F b n J C d T k 4 b 0 R k e U F I Y 0 l q R F Y 1 d C t G V H R y c H B J b X h G Q m 1 p S k 1 K S k F s b k d Y S W 1 0 V k V Z e m J L Z V c r S G x I M G N I T S 9 F a F l X e T R W Z T R 4 c E x Y Z D N r b 2 w x a X l W R 2 l X e T B 0 a z g 5 d G h X M G R H T i 9 4 Y T V F c z Q r Z l p m U X V n b n F 1 R T Z E d j Q z W G c z a 3 d V d z h G Y 1 Q r M 3 R U M 1 B U Z U d Y W U N t b k 9 D R 1 V a R W h h d m 8 v M U N 2 N U J s W D d z V 0 V j U l l 1 M l k x a 3 Z Y R n Z j V k t Z d l B t N z F 0 S m l 5 S 1 F Z Y 2 t F U W R o b U x z T k R o R m x Q O X R L U l p T a n N 6 N U F t M V J B S l F R e F J y Z X N K Z C t N Q 1 U z U X o v W V J t N j Z V S G d X N z k 2 O V J M N 2 1 I M m g r a l p q d C 9 u d j M 0 M l N Y M U g y L 2 x k W G x t b k 8 4 N U d 3 R 1 Z k d m x j b z h o Q j F Y c U 5 E Q T R v R 2 x U W U V 1 a V M w T j V W Y l N Y a D h D Y 1 J M T 0 Z r Q i 9 z N G t m N T Q r Z 0 h F Q T d 5 N m V Q M n h q b T h P R U Z 2 R m x q Q T J X T 3 N W Y 1 l B R n l n b W s 0 O H d 1 Y U N v W H R U Z S t G Q 2 p Q N 3 l m R 1 h t O G R G V m x n W G R Z N 2 l Y a U V X e W J w Z z B H L 2 p x T 3 Z E V X p Z Y X M r c U Z O T W l F M 1 M 3 b 0 R B d k N q S 1 o v Y l p D L 3 d O R E t 3 d G V x c D R W O D A v U T R l U E R x L 3 U 3 a k V H U V F u c n l D e i 8 2 U z l X S j J Q Z z V C S 3 V 1 T W Z D W n U 4 Z W F 4 O F V R N m s v Z E t 5 c 2 4 3 Z D I 3 d G R H d 1 o r N 2 d m T m E 3 N m 8 3 O V Z r e H I y d 3 J W W l B 5 Q n g 0 Q k p z U T J Y U l h T b 0 R T Z C s 2 U H l l Z U 1 V W m 5 w b G R m d G R H c z k w N E w 4 e l N Y Y 3 J P T 1 h L T 1 E v Q m 4 x T 3 N U d V N y b D h N N W 9 2 V k F v Z H R I U F Z k U m 4 5 d y 9 Y M k 5 5 Q j Z l O X F E T F d E T D h O N 3 p Z L 0 l m Z U x J c D R 4 R D h E U X Q 5 a G d K U j R R K 0 l a T H d 1 V k Y 2 Z W N G a m F 0 c W s w U 3 Z h W V A y N G h 2 e F p 2 T l B M d G E x T T V F M X Z q e V F 6 Z j J 1 e F F 2 R m x O Y l B M N m F v V E Z x T n N U T V p E T z E y O D V B S n R W Y n Z P M V N z Z 2 9 p a X A y R j R 1 Z n R R M E x G c G t k S U F Y V n h B K z h n R H B u Q k d O e G V x d W h V W E d N S H R w T 2 l L b E o w L 1 N h U k N u T i 9 t b l R z N W J D Z S s y Z V h q O F Z 3 T 3 h 4 b 0 x n Q k 5 t Z G V J U D V 5 L 0 Z B e j g 2 R 0 N F T 3 N L a z B 3 Z j d l V j J N W m V H T m R s R 0 J M U F Z t W T R p Q V l W O W 1 T Q W Z l W G 1 2 Y z U y Z n Z s M k I r a X B B M 3 R o S G p s R W 5 S T n J R b 1 N x S l Z x Y 2 F I L z d v M 3 A 3 T 0 l Z d j d n S m t S d l d 5 S k R C Z U U 1 d D F 1 W m t w M 2 U v c G 9 t O U 1 V N k Z J U k I z Q 0 Q w d V N r W G F u d U g v a 0 R O V D Z O R k J 6 Q j V B Z j d S N G N 2 W D k 0 Z k F G V k N z d D J D N 0 h D T 2 F u M T E x d n A z Z T F 6 b i t X Q 3 h x b z d a N H V n S 3 l 6 R U 9 n Q k l h Y U d j T W R Z N j g y V m V o R W Z r e l N O U D Z j a n J M d V N 4 V i 9 v U z l 1 W T k 1 T 1 h v a 0 g z N 2 o v c m R k Q W V y T D l B S 3 Y x R j R Q c E x w b H B t W n N W Q V p 5 M 1 R I V E h 5 U m 1 y b k k v e j d Y Q 2 1 P W n I 1 Q m k r Q z J L c T Z i Q k 8 1 U U 4 v N D J P U 1 F E M 3 E 4 Z G 8 r T E I v V V c 1 R C s w S U x p Z 3 V 1 b j B i Y 1 Z Q Y V h P R F J C N k V h e l B 3 Z E h Y R V N U a k 9 O S T N P c G t S N W k v Z T R L S S 9 1 T G 9 m N 0 F O O H p G W m h 5 d E h P M X Z 2 Q 3 p F a X Y 3 K 0 d X T U l V U m d j S 0 5 S M n R 2 d i 9 u b 2 p X M U Q 0 N T Q 0 d D E 2 N 2 N M a 1 N K Z F h j c T h 5 N 1 p K W W Q v Q k x i K z d J M 0 E 1 Y V g v V E x u T X E x S n U 3 Z G Z q M 1 p t W X E x c 1 d u c j F O N 3 J u T W N p Y T h S b E Q 3 e V F P N E h i L 2 k 1 Z m 1 a e F V D S H I r a j F x a m F p T m c 2 d U 9 6 b G 0 5 V D F S Y U M y d k Z S Y T B n S 2 V l d D A y e n R U V z F F Q U d t c X Z D N W J Y O D Z S U i 8 5 N G E x d 1 V n R 0 Z C Z m x a Z G V 3 b 3 F Z V G J H W T R F c V N T e X k y e m o 2 V T F U b F l T Z 0 w 4 e m o 0 R X l D U T R n W U N n R k t M N n R i V E J a O F l x T 1 N 0 K z Z j M 0 J q Z n p r b D V 6 e D c 0 W V d X W V g z b C s 5 W G d N T T A 4 b F J a Z n p 3 L 1 Y w T k 9 u d G R Y Z W R M N F N X R 2 9 m a V h S S D F v M V Z H S m k 2 M 0 V l c 3 Z X N G F N S 3 Z W W H J Q R l V P U k Z 4 Z T R U U k J u M 2 Z N M 3 I w M 1 F 6 c G N M K 1 F M N m l u U E h W R G 5 L c T c 2 U F Z V N F B m R W N X Z W t I c D B r Z j V w M 1 p R S 3 Y 4 d k l D d G s w V z h 4 U E d V W T l O Z j R W U F g z a 0 F E S U 9 G d 2 x V Z S 9 R d F Z R Z U x T N U J j M 1 N l V G g x S W F J d V h n U G 4 0 R F R U N 0 l V U 3 d j S 0 l J d k V i N n o 2 e j V C Q z d I N D F J M H Z p S j V 3 a W 1 u b n F s R m l 6 b F J 2 Y j R M W W h 2 T n l x S E E 3 c 1 Z H S 3 R y U 2 x O Q k h W U C t 1 M W Z i d T E 2 S H k 2 M n N n M 2 1 T W m x p a z c x W X l s O G J O R D J u W k c y R X N 2 a G E x Z m h Y K 3 d s M k J 3 Q T k z Y T Q 0 c D d B U E k 5 a F N S a E k y d X V 4 a V F t N G 9 y b 2 E x V U w w Z 2 x v T 3 h l M G Z I K z d j T 1 h j Q m d M Z 0 9 1 R D N 4 M m V u R G 1 l R m V m V j J W W n J z M E Z l Z W V O Y 1 l I d V p y Y k N D T m 5 0 K 0 d 4 W k J 0 b k 4 r U m p B V D d a N 1 p p U 1 F G Q W V R a E R l a 2 9 O Y n J w b S 9 X R m x G Z j J X O H F 5 Y W 5 w b j A 3 R D V I d X M w T 2 d F a G d Y V 1 F v V z U y b 0 x h W G 9 Y d T d 2 c 1 Z R V n N V d G d Z N U N l N 1 N x V m 5 0 Z m F H e E l Y Y X h R S 0 J x e G Q 2 a 3 M v Z W J M Y n R M c T d L T G 4 3 M n V j T 0 1 D d H B n M E 5 l c G l 0 a 2 N n R l V 6 M m 8 x e E t Z b U t J d T J Q W l l U V m F I e E 1 V c 3 N C U F R i S T d y V k x J Z z Z J b y s z R D R I c 3 R Y T F Z h S G l 0 d i s 4 U H V B d G F p e X B h U 1 Y y T G J G e D U z Z T J 0 e j Z v S D l j N 0 I y e X J h S i 9 G V U V m Z H p Y U n Y y O W J v Z V V F K 3 J Y T j V q R X Q 1 K 1 N C S D E y b k R M W F h a Z D h L U F Z q V G p r N G t u d S s z W G V 3 Y z c x e i t C a F h T a j J a K 0 x k S 2 l t M 0 9 B U 3 h V S 3 N o W T Z N R 0 l l M V h N e m 9 Y N V Z E Q y t N Z V F a V T Q 0 M F h a Y k V P c l h 3 T T M 0 N D h Q b F h 0 c G c 0 T 2 Z w W j h B T l R V R k h J a k F 2 a n p p T 0 Q 3 T 1 l Z N 0 V m R T N G c U J h W j B s Z 2 x 4 V l h S W V F l S m p z T V Z n b X l 5 M E I 3 T l R v W G x y W E t B N l N t U 0 N r R D V R T 0 5 u V k F C N D J i c m t 4 L 0 o 0 a X V m N m h H R m J t T 1 l p Y m d X b l Y z a X p x W H k w S U 1 C a W p r c k t 6 T l R Y S j F X V l I w V E p T L 1 N D Z D V s d F R D S G w y Q X B K a 0 R x U 2 x T T k w x Q n B m Z k J n Y 1 k r M W w 0 Z S 9 O W m R n Z 1 h p K 0 1 E O F c 2 c m d y S U Q w d D l 3 T G 5 m Z 0 p o V T h 5 b 1 l Z S n J S d E R 1 L 2 9 h R j c z Z X V a W k R L S D J Y d j R X e j d C d k J 5 R G 9 y W X I 3 Z G 1 h N X h K S k k 3 e E V Z W U 4 0 Y j B x d z V J a m M 1 T l p C S 1 F X a 2 N Q c U R a a 0 I r W G V B b k Q w U m o 5 V n h M c C 9 V M T c r R m R x Q j B n S E 8 0 S H Z v V X l E N 3 V R a i 9 K T H l v K 0 1 H M E F W Z F l m c i 9 U V m p E c W t l T T h F d G l N Y 3 N o Z G 9 W V G l X e D l G O W c 5 c G R J e k R E U m E 0 b z Q w V U U 5 S 1 R J T l J X R 0 p V N F V j Q U J P R j d Y c G h D Y U c 3 V 0 x k d m J P N m 0 3 R k p y V E 8 r b m x Q a 2 1 1 b W Z M e G 5 p R 0 Z W d U x Y S m R 4 a G 9 t b V R G a 0 J n Y m M 0 d X I 1 N 3 p a M 1 F Y c z B G e T Z 4 V j M 0 V j c r N V V F M W F X U S t N T m F u U 1 c 4 a j N 4 a 0 p K c D F B W W J j M m N 2 e k F w a D F 4 d 2 R 1 R E 9 R U G p E e E M y V m 9 D Y U x Z L z N t R F J M N n J Y Q V g 1 d E R G V E R F c G Z l R n R o d G p U U k N 2 W F g y M m 4 w K 3 N 1 Q V h q M 0 E w V y t s Z F B y U m R M S m Z T W W V x U z N 2 Y m l r b W Z h b l N p T l R 3 d n p 2 V 2 J Y T 2 k x a U F I M j R z c m E x b k c r R G 1 X b U V x Z 1 l X b E d K c l p q K 2 F C N 3 B i R W 9 s K 1 h F b 0 1 Y R H p O c H V 6 W G w w V T l X S j I x V W F J N z B m a G 9 v T U 5 D T D Y r a W 9 y R j l V Z E h S U n l J U F R y b 1 p u e j B t V j d o U W 5 K c G h Z V m R S Q z R P c 0 0 5 Y l Z I M E Z L e S 9 H N n U 2 V m Z F T V p o d l p M N W R S b 2 t Z Q 2 0 w Z E g 2 e G 4 r c 1 V u V D d E e E Y 5 R E M 2 O U 4 2 Z m 9 r a l o x S X J T Z i 9 N N j V j Y X J G b l o 1 U F R s Z U 9 I N n d q S T h R V 0 d M a 0 9 0 S W x B a m Y 3 e E J J S m J m S z V G d E h v N D R r K 3 Z P W k J L U j F 6 M k R Q R 2 F j V 0 N P O G E r O T g r W T h Z W k Z U a 2 N s R F Z h b 1 p o Z i 9 R R 0 g 5 U S s v O V F E a 1 k 0 V H g y e W p J L 3 h 5 Q m d X V D J U M m N w V V Z y Y V g v Q k Z Q W V h r a F J N Y 2 x l d T h k Z 3 h l R H J h V U J U N G x D c G 0 z d X V w W F E w Z T Z E b D V u M k 1 M a j g y Y 0 c y N m l W c H B r e T F i b 0 h a N l l 0 V 3 N o W T l K e T V u R m F V W G Z 3 N T l t T 2 Z V N F Z v R U 5 Y U T R h T T V 1 V E p K d 2 d p Q k w 3 L y s 3 Z n Z 3 L 0 d B O W 4 2 a j h B V U V z Q k F o U U R G Q U F B Q U F n Q U o 1 Z V l X V H d N d j h x N 0 F R Q U F S Q V F B Q U F 3 Q U N R Q U F B Q U F B Q U F B Q U F M Y U J B Q U F B Q U d S d l k z V n R a V z U w T G 5 o d G J G V l V C U U F I a X B O c V o x Q k x B U U l V Q X h R Q U F B Q U l B Q 2 V Y b U Z s d U d Y M 0 R Z d z h B Q V B 1 V 0 F B Q V B B Q W t B Q U F B Q U F B Q U F B Q U M y Z 2 V V Q k F B Q n d Z V 2 R s Y 3 k 5 d 1 l X Z G x N U z U 0 Y l d 4 V l Z B V U F C N H F U Y W 1 k U V N 3 R U N G Q U 1 V Q U F B Q U N B Q W 5 s N W h a S l B E Y i t E b 0 F B Q U E 2 Q U F B Q U R n Q U p B Q U F B Q U F B Q U F B Q U F 0 b 0 Y x R V F B Q W N t V n N j e T l m Y 2 1 W c 2 N 5 N T R i V 3 h W V k F V Q U I 0 c V R h b W R R U 3 d F Q 0 Z B T V V B Q U F B Q 0 F B b m w 1 a F p K U E R i K 0 R v Q U F B Q T Z B Q U F B R X d B S k F B Q U F B Q U F B Q U F B Q X R v S G J F U U F B Y 2 1 W c 2 N 5 O X d Z V 2 R s T V Y 5 e V p X e H p M b m h 0 Y k Z W V U J R Q U h p c E 5 x W j F C T E F R S V V B e F F B Q U F B S U F D Z V h t R m x F U X R N V m 5 n T U F B Q j B m Q U F B S k F B a 0 F B Q U F B Q U F B Q U F B Q z J n V V l T Q U F C M G F H V n R a U z U 0 Y l d 4 V l Z B V U F C N H F U Y W 1 k U V N 3 R U N G Q U 1 V Q U F B Q U N B Q W 5 s N W h a M z l J Q 0 x Z Y 1 R B Q U F B R l F B Q U R n Q U p B Q U F B Q U F B Q U F B Q U F 0 b 0 V M R m d B Q W R H a D F i V 0 p 1 W V d s c 0 x t c H d a V 2 R W V k F V Q U I 0 c V R h b W R R U 3 d V R 0 F B Q U F B Q V l B Q m d D Z E F R Q U F 2 a W t B Q U F B Q S I s C g k i R m l s Z U 5 h b W U i I D o g I u S 4 m u W K o e a 1 g e e o i + W b v i 0 y M T g x O S 5 l Z G R 4 I g p 9 C g = = " / > < / e x t o b j > < / e x t o b j s > < / s : c u s t o m D a t a > 
</file>

<file path=customXml/item6.xml>��< ? x m l   v e r s i o n = " 1 . 0 "   s t a n d a l o n e = " y e s " ? > < s : c u s t o m D a t a   x m l n s = " h t t p : / / w w w . w p s . c n / o f f i c e D o c u m e n t / 2 0 1 3 / w p s C u s t o m D a t a "   x m l n s : s = " h t t p : / / w w w . w p s . c n / o f f i c e D o c u m e n t / 2 0 1 3 / w p s C u s t o m D a t a " > < e x t o b j s > < e x t o b j   n a m e = " F 3 6 0 B E 8 B - 6 6 8 6 - 4 F 3 D - A E A F - 5 0 1 F E 7 3 E 4 0 5 8 - 1 " > < e x t o b j d a t a   t y p e = " F 3 6 0 B E 8 B - 6 6 8 6 - 4 F 3 D - A E A F - 5 0 1 F E 7 3 E 4 0 5 8 "   d a t a = " e w o J I k Z p b G V D b 2 5 0 Z W 5 0 I i A 6 I C J V R X N E Q k J R Q U F B Q U l B T S t T b U Z u N j A v Y X J t d 0 V B Q U p z R E F B Q U 1 B Q U F B W k c 5 a m R X M W x i b l F 1 Z U c x c 2 h a U E 5 i c U 1 3 R k l Y M 0 k v V W R M T y t k M m d a S 0 d v V 3 B F a 2 p h U 3 V t U H l y U m R J N 2 d R S z J C W H h u U 2 F 0 e C t i c V p L V 0 p E T X N M S E c r N D N Q d G E z d D Y 5 Z E h V N k I x M E s 1 U 0 1 N Q n R S a k V E b X F o Q 3 l p b k J u U 2 p M R 1 Z 6 L 1 B m a 3 d U b F h j T l N J T m V k b D Q r b 3 F N T G p C N 1 N D T D h L a V p H M V h I Z W l p U E J s R 0 l h T X o r Y 2 s 4 Z m 1 D K 0 p S N V p E e j J Z c 0 t X R n o 0 T j J I S k d B N H B 0 S 0 x L Z k M 0 N l Z M R V g x S 2 Z S a X F 1 c k 8 y Q 3 J v S m N J Q l p m a D h B T y t 5 Z H V N W S 9 V N m U z N H J N d 0 d O V 3 d Y M 1 d n R E 1 z W j Z 0 M E 1 a a S t W c i t 2 d F N q K 2 d a K z Z H c l R q d j U 2 Z W o 4 M j J 1 N F J h U 0 R o d G N X d V l h O G c y e H k w U H V w c D F S c T J 5 c m V y T W N V d l Q v T i t 4 V X Z r b S 9 0 d W x R M 3 h i U 2 F V a G d U S 1 d K a l h i K 3 N S c W Q 3 Y W x r d V p F V H h Z M T V F Y U x Q S 3 R q c m R w M m w 3 W n Y v L 1 I 4 Z U k 3 V D F O a U x K T 3 A y W j V u b F J y e j N w M 0 1 y Q y 9 n W U J E a T l k U n J m Y T h t Y k d D a H B y Z 0 h r c X l q T T J o R 1 B o Z 2 Z 3 Q m t T M T d u Z k N M d m 5 Y Q W 5 W b V N x V W J S d 3 B v T j N z U z I 0 T X l V Q 1 I y N k 1 0 U l R n a 0 5 D U T h S Q 3 l h K 0 4 v R 0 N n V m Y x b D J Q Z G l h M 1 l r e n Y 3 Y U V y e E x j W W 5 q Q l B 1 S X p h Z W N E N 3 g y S U Y 1 a 0 5 O M 3 N Y O W 0 5 d W N Q V U V z R E J C U U F B Q U F J Q U 0 r U 2 1 G b U w v Z F l R K 2 h J Q U F L S E l B Q U F Q Q U F B Q W N H R m 5 a W E 1 2 Y 0 d G b l p U R X V l R z F z N 1 Y x Y m J 5 U E p k W D R Q a 1 A 5 Q T B F Q X d z e X V S Z l N j W l N Y R W 9 V Z F R J S G x K Y 2 t k S k l l U W x h W W t 0 c W k r e W 1 t O D N 4 e U U 5 c i t N M U d n Q U E y c 0 M 5 Z U p B R V M y R z k 1 M l N R S T R p R C 9 4 Z k R l L 2 t Y c T F 0 V z N x d X B 1 V X R S b D F G b 3 N o b D N u V k 5 X c D I 2 b n Z u R l B k d G Y z R E Q 5 T k o 1 Y j N s e l c z W D J h b k t O Y W x h c 1 p 4 T G Q y d z c x e n Z W a z F G M 3 M x b j k 0 Z C 8 4 N V Y 5 c 0 Q 4 e H J x M 0 x Z Q V N 3 U 1 l C b m R 6 Y X l k S 2 t 5 c l Z 2 c m 0 x R H J C R D V z e W Z n e W Y v c z U x c H l C U H R Y T G k y U D V P Z F R x d F Z n Y W V O V E J u b H J k V E J R e W c 2 Q X I 0 U T h V U F B I Y z J K d 2 t v O F o w O T l t O H F w e U M v T E 9 2 V m V w V D B 4 c k t 2 Y j N 4 S W F 6 Y W F j U k t z a W V a V V d u c E 5 r d E 1 N W V g 1 R l Z X c X F w T V Z a b 0 R p N 2 5 t W G V D a 1 N n U E F K W k J x N 2 5 l N m F O a U 4 z M j I r R i t u T n h l K 0 8 3 U S 9 y a 0 Z 5 Y V B q a z M x T 0 J X K 3 R L M V N D e E t H U D N K b U l m Q n l J S j N N W W R s M 2 Z k N m N N a n V H b D U w N G 1 a N m p 3 b W k 2 M V d O U n p U R F V r W G R I V U 9 N T 0 J a N D k z c l d 2 Y k 9 X T 0 l S N G 5 u R E 9 L U m Q 5 M n h Q Z X Z T Q j d N e U x 0 Z D J Q V G x W d H Q r Y W Q r N 0 N q M m I v M F d J N j Y 3 b G p p O U V r U 0 J y N m R 4 T 0 x V U 3 V p a 2 V F d z R x V C t Z b n J 4 M W 5 w d l R S a l p w d E 9 l K 1 J Q W F E 1 T X B U Y k l k V E p M V F R U e T F 2 S T Q 5 e D B O a n B L a H Y z Q X h x Z X o 1 S G t 5 N n h N b W J E U 3 h N M 1 Q 1 Z V N K T E Q y T G t H W n B G Z W x X b 2 9 C M U V o N 1 R v c D B l c X l Q W W Y x Z D I 1 c U 1 J Z m Z F d k t z T W I 5 e W Z E V z V j M 3 c x b W V h V 1 A 1 a l Y 5 U k 1 T Q k 8 0 Z U Z W d E N h Q W 8 w Q 2 5 W W E J h d 2 Q w d D B T W T N 0 c U 9 G V E N P c k E 4 K z Z D U G Z C Z z B L a W t w M E F 4 S U Q x V T l X R U 5 a U m d S c j Y r d m U v K 2 Z v Z i 8 0 S H F L U G h Q d G R L Z G 1 O Z T R m T n V m V 0 l 5 Q 1 V l R 2 4 1 b V N C d W d I b 3 J w M 3 F j S F F j N n l y R T B u V W R 2 O U k x c C 9 i a 2 J x Z m F z O E Z 5 b U x 0 Z 3 B a N m J v R l h W Q 3 U 0 Q U 1 P e V Z Q W G Z p Q W 5 Y M 0 F 3 M z l 4 Y n U 4 S G p R a V Y 4 T V U y c k I v L 2 V x N 2 Y v a 3 R i U m h x e W J O d W 1 S R z A 3 U H R m L 3 V I N 0 w v N U F X O W F 4 W n F i b l R 5 M 0 h m N G J O S T d N Z n R x O F J 0 R z k v Y X R v V D J q e n k 5 S n h i M X F S e j h y L y s 3 Y y 8 v K z d 0 d m Y v c 2 Y z L z M 3 b D d T Q j c 4 Q 3 F k c D c 2 M U F 3 V G l F W k x L c m 8 1 M V l S Z G V 6 T H B 1 d D d V O U F r S U d y b 1 R l e H h U U z Z o b T J J Z 2 Z Y S k c v a U N J T j h 3 Z E p 1 d 2 R k e j U y T 2 J x e H B V d X N P U E 5 2 e G g 1 Y S 9 t R l c 2 T n R p a W h 6 Z V c 1 Z E 8 r S j l C S 0 N q V 3 F J a 2 M w c X R K c V J G R V h 4 Q k E 5 M H d Q N 0 x l N G V C Q X F p Q 1 F C R V J C O H h K b 2 l r V U t u Q V Z n R G d Z c l R C S 0 l W T W d s M 3 o 4 d m J h Y 3 h m T 2 1 L c m l R K 2 U 5 U G J j d n d s R 3 Z 2 S F V 2 Y j R Q R m p 4 b 1 p Q T F R C a n Y 4 K z V B c 0 x D e G l H a m p s a l l h V 2 9 D T 2 c z Q k o 5 R V k v T H F E L 1 l t b G d E N E t W b y 8 0 V 1 l J Z 0 h i S H N F d T I 4 V k R D e X F W Z 2 F R e X R 5 V l h I d W d K N 2 0 v e j N h b X l 5 S U d Z N l l 4 S U F D a E g z c j Y 0 Q U V H T G d E a 1 N G Z X l T U H R 1 Y z Z E c 2 l L a T l i M W l N Q 0 l I R H o x Z X F I R U t 1 a T J Z O U 4 y T H V B a X A r T H Z M d V p B O V B s Y 0 l M b l d F S X F 1 e W d M W m 1 3 e m E 4 Q W J Z Q 0 l t Y z I z V W l h d k N N b W N n N m h M L 0 p u R 3 U y Z E R E S W N G R G d C S X l W N 1 p u T y 9 B c X N 2 N l J h a V F Q O V N o Z W J N R F d V b k Z a Q 2 N j a F B 1 W E Z 5 b X I z d F h M T U F K N k l k R E F n K z F 2 V k d E Z G Q 4 Y 0 5 J K z d y e E N W W D h D Y 1 B k c m R p Y U V t e l c x R m N t Q z Y r Z m t B W k 0 r V W R V e G d 2 W F Z T a S t K a 2 l Q O F l T M F J i b 1 d o b G l m M m p B S H p L W T J G O H V 1 c z B R Q m F 6 L 1 V 4 O G 1 k S W R C d W I w M m s 5 V U d m b T N 1 N 1 o 4 O H R r Y V V j W F B 3 R 0 1 j U E l 3 N E R r Z X R y R T U 4 e T J N M 2 c x T l M w e l R l c U p R U E J 2 S j N 2 R F p 3 c j Y 4 N 1 p u e l c 5 a m 9 W S D h r O T V B R H p 4 e m J D T 0 l F d j N E N k 1 Y Z 3 d J V H h 3 T H h m e k 1 3 V G 8 4 Z T l 6 O U R 0 U k x o Y k N C O G J n M G R Y V k h P N F V U Q m J F R n R 1 a l R Q R G Z C Z H l a b 1 I 0 M H d M W n h i R j B C a W 5 W b F h W M n B x V z d C a l l m M V p O W V B O N m M 4 R W 9 6 T j h j W D R N b j l O a k c y V W t x Q U J 3 Y V J R N m p 1 T G J S R E h t U F p N W k Z N R D J K S m V 6 N V J w W V B w Z 2 Z q a G t v M k 9 5 S V J P M z d Y b n V 6 N E l k Q V V N V W p j M i s 3 N H p 6 T T Z P b W d v N G d z N m d Q Z 1 Z a c U V 0 Z T V I Y k t O M V R P L 3 M 4 Q 0 V I Z 0 5 S b 0 Q z S V h O Z D F U Z 0 Z n e k 1 L b E V M U D V M W G R x K 1 o 1 d H p a T k Z F Y 2 9 k U z R 5 K 2 l 4 c k o x Q z J F Q W J a U n d M Q T N j Z W Z X V 0 R E a X d G d 0 Z z R l p Z Q m R 6 N E J T W D A z U G Z X e U 9 W T m R v N W 1 w S F N H Z H F T M E 9 y Z G 9 O Q U V 5 S 3 N Y Y j J U R U N Z a 3 c 5 b j A 4 R 2 J r M X J r Q U Z 0 c V p R N 3 Z k Z m N n M F J a U S 9 F R V J D Z z B F d H Q x e G d L a W l l R j Z J e X V U a F o 4 T 0 F N N m R F Z n l r Y V F y R l Q w c k V 5 U U J B N H E 3 c E J h a V F Q a G N E V 0 h w V H F q V 2 J h W l V X Q V Z W Y X E 2 W X p 0 d U 0 4 S 0 1 w U W p K c X V O O W t j c U d Q M W x s e H J N S X F Q N E N P b E p k V l F I K 1 J H U 0 l v R 3 k z d 3 d q S F J x Z X J i c C t D a z F T d E l E c T Z O a i t n R W t a b 0 l G Y W 0 1 c n V 0 N X E x U W l T O W R 4 W m J T R F h F S k d o O U V r Z D R x c j N 3 N n F W c k t v T n c w Q V Y 5 O X B u c j N E b E N x N T h J e V l L Q T l M b W s 2 V 3 o 4 T E F r c W x p U 1 p x M W h 0 R 1 F z Q z V x d D l W Z W d v Q n B x e W l i O G h m c H p h V E c 2 V X g r T G 9 Z b k Z 1 Q U 4 v b T c z Z T V u Z 2 N H U T Z O R E F m W E x a S l B o c U Y x M 1 o 2 N k N 5 S 0 l M a G F F T V l Q e j F Y S X l H O V B S T j h S M X l L a U 5 3 L z F S L z Z T M 3 U z L z g 2 c T k r d W 5 E O U x W V 1 d H O D M 5 Z G d z L 2 J h Q y t 0 N j c 3 a S t t R z l Q c F R 3 T n d s Z k l T Q W 1 w V G l Y W H F n Y 1 B i Q W J T Y 1 V Y N l V U V j k 3 b 3 R F Z j d l N z N P S 3 p w V G t D e W R 4 Z E Q z T m l y a F J K S m Z M e T N Z b 2 Z N K 2 N M b m x r T 3 J 0 M G R H U F R 3 W m t S Y W 1 4 R m F Y V 0 1 E W m J R W k s 1 V H h a V l N 5 e E x 2 N G V F T 2 V 4 M z l z O V E x N E J H Y k 9 D e D Z w O T N 0 L 3 F m Y m Z W N 1 c v M T N X L z B P V G 5 5 O T Z o U k h I V T Z V S H R 0 R W 9 y S j E r T E o x e n J j N m 4 y M T F l b H V k Z D F 1 Z C t 4 T H R q V D I y a m 9 s b 0 d R c F p R b l h 0 S G g y O X p W V V p U W X Y 1 N W Z Z R 3 J z M 1 l K S E J 5 R U t q M V p l c W 9 3 M E N B M 1 d r Q 3 p N T E R L O X Q x W E Z O R y 9 R c D E x R 1 h X S D B D S E x D e T V v a 1 J x c 0 Y z Y 3 Q w U U k x N G h 3 W l U 0 Q n R X Q W p X V z N J b G h F b l N J c E 5 0 R F p 5 d U t R b U d r Z 2 1 J c m R s R V F 4 c F I r S z h j R U Y y a n F B Z W x T V k p T a X N v b E t G b k 9 R d k l Q c l Q 4 U 2 9 o S 0 9 Z c 1 R k K 0 N O Z F h t T F R V Q k 9 q M 1 R z d V h r e E V i S l F S e k p 2 Z G 9 H R 0 N Q c E F F Z U d o W k I v M G o w Y W 5 r V j B P c V k 1 Q U R R b j d C S E p X a m h j V H k 4 U E t y W H Y 2 a W h a Q W x C d X l k U k V M M l R U e F A y S E 9 M S D M z Y U Y y S 2 5 o T l R M W W R 6 V D B r Y z N V a T U 3 d U M y Q 0 F Q T m F j Y 0 V w T V Q x S T Q z Q k R t U m 9 K R j F Z R T l C S n Z 1 b j V G W V I 1 V 2 E w a 3 p y N E V 1 Q k 4 x Y m d x W k w 5 Z D d V S H B 1 a T V S M G l 4 V G F v b j F u d k t i M l F M a S 9 o d F p R Y l U w a n l R T 1 Z 0 d W J R O F M z d n Z U b k p h T T I 1 W l h w Y m 5 5 M 0 F X R n J l V n M 5 M S 9 K d X R k N V o x d T l V e D c z S T J E M l V T O D Y 3 V 1 R D M 2 R U S T A y R X c 1 W U J U Y 2 5 4 N 2 h 0 a F l P M z F h d V A 2 e W h 0 W E 8 v a E g 3 M W V y e k x l d 0 Q 4 S n N Y T H o x O U 5 w c G Q y c k Q z c V V M N W 9 X L 1 F s L z U r e X p 2 S E 9 v Y U 1 m a G h O U 3 l Y c 0 Z Q b j R y M V V 0 Y W 9 O M X Z U R 3 J J S m h p Y 0 1 r S 0 h S Z 3 Q 1 V U M r a 2 k 0 b C 9 Y c n B y e X h a a l J q d E s 1 W F V r N X Q 3 b G R u K z U r M 0 s y S j d 1 Y z c w M k F s c V N G N F F r N X p Y c E J U M D F U c X B F d l B Y W j R m R G h G V H Z y Z 1 F C S E x p U F F u Z l h N a l B H V D J C c n c 3 U k Q w U 3 V O b z R N Q j N 4 b k c y O E 9 G W F h w U l h M b G R 1 d W h Q Q U x Y S H F W e m p S S 3 V 6 e F R D b E J S N 1 h 2 V 0 Y 2 O D J 0 d 2 h E N 1 B h b 3 g z R F N 1 S 3 N N O U x W S m 5 s Q 0 5 M c F Z I R 0 x M V k d H Y k 5 W R z J J d H B 0 N V F s a U l x T H V 5 Q 2 5 H b 0 9 a V m h P M W F H c 1 B I V V h J W E t I S 2 t Q d E l a N E 0 x W W V y R V J U R V U 0 R 0 l 4 b z B k U n F t c y t D R 2 l a O F V R Q 1 p N N G p v a V l z b U t K c E N S e F B E R m d F c 1 l V R V p N d 3 J v Z z R N c U p K a U V j U V V V S j B m b 3 d S a 1 l Y a H J G Q 0 l 2 T T Z R L 0 d L S j Q y a H J G U 3 Z U T 1 h M U F V 1 W V p 3 Y W N v M D F M R H g 0 e F h 4 Z 2 d K e k I 2 T F c 2 S V V Q a X p T V m 9 a R m N M T F F R M V h 3 b E Z w d E p P T 2 p Z Q n p u U 3 d p U F p C c E d N e j N M O G N t U n N F O E N O O H l o T T d Z K z d P e E l H d 0 N O Z 1 A 5 b H h r R X R W R 0 J 1 L 0 N T a H l s R F p L T H h B c W c z R F Z a O U V V b U F r V E F 5 d D h B e E x p c C t K c m d v R E t 3 R k 1 1 b j h Z e F l t V 1 J t b E I 4 R U F j T U N V N U d F S F R J U G l U N 1 A 2 T l N B S U t t b X p R V 2 N B W m V V N G 9 n U 0 V z a l h N d 1 B Z c H h X U l Z K M F R a b G V W U E N z Y U Z S O S t p N E I w U S t p d 3 J j b m Z v N F V J W E R u R U p i U E w r V U J 3 d D d M Q W k v e H N V T U F u L z N W V G 5 x Y U V I V U 5 W N D d Y a 3 Z E T i s z Q l B v N E p 2 Z D Z V d C 8 0 M k 9 x U k I r T F N J V 0 1 6 W U R D S X d I S m N v S F R w a T Z m b F h L Z W J H c G Z v R E h V Z U 9 6 a T d r N E d V R j l G a n U w Z E t H N E R H V 0 5 z U k h i R V B B c l p 5 N U M 2 Q 1 Q 2 T E U z e D B i Z z E v N E g z M 0 x H V 0 J S Z D V p c 1 F F Y W l n V E V s d 0 F a V H Y 2 T j F o W i 9 R b U F C a n M v W U R t a j d 5 e D J x Q U Z 2 T m s v U E h n e k N r c l l 5 Q U Z W Y U h r W k N J U H l I U l R h N D J Q W k F o Y 0 s z a U p 4 Q X o 1 T m 4 3 e U s 1 V X V B Q 3 R q T 2 F L U G c y Z l k 4 Q l d S Q V U 4 U T U r d U R q V j V y U y t 5 T k d m a 2 p s K z U 1 N E s w U k Z j Y k Z I V 0 J s b 3 h l N 0 V 2 Y n l 0 b k x Z b j l y V 3 p V O T J 6 W U Z B Q 3 Y r V 0 l w e X R X d 3 J L a H d p a 3 l N a S 9 n e V d j d 1 g 3 a G 5 x R k h C e T Y 5 b G 5 Q M 0 c 5 T X h M Z U 1 y O T h B e H Z O Z 1 Z l c m V K c m J W b y s y S 0 h N Y T g r Y z N R V G x E M m R R U 1 p B W G w w a F g 4 S F V i S 2 d P L 2 h U U k g 3 e k N o Q 0 1 n e G Z z V k p R M j h 0 b 1 g v e D Y w c V p K Y 0 c r R n R B U n o y e F d H V 0 J S O T g 0 R V I r a G p l Z n h a d 0 J 4 T 3 B P M j Z 6 e m 9 o S D h 0 W G 4 0 b F l 3 T F R p e T R 1 S m F F b 3 h k U 1 F q S z A 3 a 2 5 i M W U y Y k 1 p O U l j V T h x e U l u U 1 l Q N j F r c H B 2 W W V 4 d E d 5 a E V 6 W U x s M 0 5 k Y k J H c T c y N W V p e G p C Y U 8 5 V W R N V W h 0 b T d Q c X R k V V p 1 M V p 0 T W 9 i W G R D Z X d U Y j N T Q X c 2 b m x Z N 3 N x b U p K Z V d P N 2 Q y d W J U Y 1 M 4 d T l 0 T n h M e T c y M D N F T y t W U z E z V 2 F H d z Z C b l k 3 b l N I T E c z M z B u W m Z 4 W G F I R T Z t M D N h T k 1 w Z T J P N k k 5 b X V 4 U H o 5 T 2 t h N z Q 4 Y W N Y O X c 0 M T J Y c F Z w R E x X M T N R b n N N M j E x L 0 5 s R j N I Z X d t c G U w d T d L V F N k a T l 0 O T l K M k w y M z M w b l l Q K 1 Y 2 U T d S N 2 R J V X Z i d m J U Z G w 3 Y m R 5 V V F x Y m Z j b 1 U y b T d J M 3 B w d S 9 P T 3 k r d k c 0 e C t Y U j M y c T N j d j d o U F J s a j l D V 1 p u L 0 R s V 1 l y N 2 U v a T l q Z j V Z b G Z F R U 1 J Z i 9 I b 0 0 y N 3 E x V n R 0 Y W J F Z W 1 C c U 0 w O F h p T X B Z b F h t b m l s a V J m a G V 6 R U h x N k 5 x d W p U d 1 N n T n Z S U U 9 2 V l J w N F V h Y l N 3 R V A w b D M 2 d 0 d u M i t P W G 1 E S H F J T X J R b l k w O U 9 Y Z X N X e k V u a H d 5 c n l u c n A 0 c V h m Q W h h Y n A 2 a U V I U j B u W E d 4 N l N Q Z 1 V 3 b T N D a 0 R Y Q k F t U k d 2 T z h U b H B S Y T l K Q n V O N 3 p 1 R y t y c m R x a H F x b D l Y W E 9 l e m 1 h e l p x d U 1 q N k 9 T S G Z p a G 1 I V W 1 u S W p 6 U k g 5 L 2 9 5 a G 9 G S U t m R k s 2 Q l F 0 V k g r N m o w a 2 1 E a G 1 m T X d L K z V w M n B h N 2 x O W j V I c W s y T D d L N k p Y e W k x a T B x Y 3 Q 4 R W F 0 b H d Q L 2 l 2 Y 3 d H Z T g v a m k x a k 1 6 V G F Q c G N I K z l H W W 1 4 R X p w b W x 4 M 0 d h V D F U N j V k S W 9 m N U V I b V B K S m R X a W V V c m 9 G d G 9 Q c F l l S z J S Q U 1 Q V m F w S V R 3 N G l K K 0 V W R 3 J J c 0 9 W S T N S Y k Z q Q V l X Z z I x W W V T e U d H T H J U W l h n Z n d J O F Z 0 Q T B V T F R R T k 1 n c W U w V 3 o 0 S D V N Z 2 l 4 e m 9 L Z 3 B F R E V E L 3 Z U N T c 3 N z d 4 Y S s r K 2 V V L y 8 v b i 9 2 d n p U N T E 5 K y s 4 Z X Z 2 d n Z x d j c v N T R q K y 8 v K 0 t y R E x 0 Q V l C T n c 3 U U c r T F p E S 2 t y W U J W c j d 1 a G 5 0 W l R Z R D V P U X d 2 K 0 x x Y l F o c D Z m V G Z l R k J j a j d 4 N n g 1 b H R u b m 9 n W U Q z M z V U Y 3 B t W W Q x L 2 M y O G 1 p O E s 0 b m l Z U 0 V w T V p k K 1 B r c 2 x S V W 8 4 V 2 0 0 a E N Y a 2 Y 2 d V p u U m 5 s N 1 V D e G 9 u Z W V L W j J D Z n V T d E p k c l J U e j l T K 0 9 X U l B 2 c 2 t G d C t y S z g w a T h K O F d k Y l d B U E V 6 b D J V c 1 M 3 N 0 Z T Y k 1 r b H Y v U 2 1 G N X Z Q Q W M 0 c n p T b D R t Q m V R b j l M Z 1 B t M m g r N 3 V K T j U 5 R 0 p 6 M T c r Q W R 4 S E l J N X J Q S 3 p n b m 1 L N G Z P d U d 0 N 2 M z V G p K M 3 p B N E I z L 0 p 2 Z 2 R a V F l 2 c l Y w T G R L U V Z Q c m V 2 Z k h 6 M D Q 5 b G F C R i 8 v O G Z P d m Y v O X J i Q W g 4 Z E N a Q W V l T m x u S l F E V y t a V j N P d E Q v N F V r e U x O c n J C b H R Q d 0 V S S G g z d 2 E r c 0 U v S E t U Z F o 5 b E J E a 2 9 5 M E w r c H N y Q T Z X R m d R a E V I S l Z v M X B j Z z E 0 S V p T Z 3 Y 0 M F V 3 b j Z Q e D d R a n h a c V V k a X Z y Q V A y N T F p Y X N V e j V G a W p O a 2 x J Q 1 M w T i 9 R e W 1 o Z n d u O U h 3 Z j Z Z O U Q v N 2 Y v O D V w c 3 Y v N m 1 F L 2 9 U a E J V U C 8 v T 3 A 3 a l p m Z E Y 1 T W h 6 K z Z 4 Y n Z q L y t D S T h O U H l I N V F i S T M y Q W d m M H p I R 0 F Q O W p 0 Y T A 1 e n J z a T N V U m d z T 2 U r Q W J E M T Q 3 S T J G M m 1 N R E F T Q U h U O H Z J Q k l I R z N 4 O G R t d X M 2 V E p k V 3 d L b n g w K 0 g 3 e U N G V z l p M l R k Z 1 B m a j N P Z U 9 0 O W h E M E 1 P U 2 4 4 S 2 F G W D U 1 S H R z Q W 5 j b F A 2 d E Q x c T k 1 V l h r Y U k z S W x V e X F n a 0 R H c 0 Z u T m p E c n B 6 R G J h e W E y a U R n L 0 5 T T 1 M 1 e H p t T 2 V m a 2 l S M X J L R 0 F I U 1 E 5 b k J v S F I 5 V D E z a 3 I 3 R E d h Y 0 h N U G l E U D N E b n d q d D J z V z R x Z 1 B P M m N 6 V V Z j W G J 1 b k V q e G d j Z z F J b F h 0 a k p z c n F J S 1 Y 2 N X l k N j J 6 W H V q S G Y y K z R D Z 1 R R R n d j Z k Q v b 2 p U a E N M T W U 2 W n p R Q y t D W U h L M E Z 6 N 2 R H W E 5 j Z V N 2 V G I w Z 2 N E d m Q 3 Z z l F N W Z T R m h Z M 1 I 4 c 2 8 4 L 0 p z S D Z k Z 1 R w a X p 4 a k x y e F R P T i 9 N e G o x V m V M Q V Z n e l Z 1 e W x L a n J Y e k V v N j N j N D J p c m d r K z Z r S U 1 I V 0 F 5 M H R E Z X h B T 3 I 5 T D N T Z H V k T F Z w Y 1 p l L 1 l q S F h p M C s 5 a l F 0 O D R y c j l 0 a W N R Z H Z 6 T k d s O H B h K z M 1 d m p P R E 4 x U U g 4 U j d 4 c m 5 R O H l H O F o 1 e X E y Z D R 6 Z 1 p 4 T E h i d 2 x o L 1 Z p Q j I v a H J k c 0 F y c U V M c S 9 F N 2 1 q d y 9 3 R W Q 5 R 0 h m V m 8 3 a E s 5 S l h 6 M U J 0 L y 9 G Z j B v c S 8 3 Y V l r e T R p L z l p U X F o V 0 h l V G d O M U 5 s S k l u b k I r c E 0 0 M l V C R l V l U k 5 B b n Z 3 U U d h c W N s U k l Q O U t 6 a j g 1 T 2 Z n O E h z O G I 1 L z A w b n g 4 Q m J 4 a 2 R C Q U p h Q T E w Z y 9 K d 3 V r R z V E O T B n T E d S N T N V Q W d O W E 5 w S 3 l z c k I y V V o 1 Y U N z b 2 h 5 V V V q b V V 5 b U Z K N W F C U z V h Q S t u S E p R N z B N N U N B d F p Y a m 5 v Q X V T Z 3 J x d 2 M x R 1 d V U T V a b E d j b W J W Z z V x c V J 4 S z V m Q 2 s z N j d K a k s v e H c y Y 2 Z h W H h O V j l Z V l h i d m 5 t R T V q R F R F Z D V s R 3 J N S 1 p q c 0 Y 3 Y k N H S T Z 6 T H h C V E 1 k b 3 h J b k x 4 M 1 F h e n l D b U E 3 d W l h R X p I M E J U e W V i Y U N V W j B n R m x 2 R 2 R j S W N a V n d u e W Z F O D R 6 c l p j e H Y z V m Z I S V R w T X N 0 a k s y O D d S a U 8 4 Y U R 4 S G F Z Y 2 I w e X R s U E d k c U x V T X J a V H h u Y k s y Q T d P V U 1 a M l N n O U 5 x c 1 F Y N T Z H a G c x a k d k a U l a R H V L b W F C b m R L Z F V E S 3 Z H R n E 0 Y 3 l 1 b 0 1 6 a E 5 F Z F F l a T N q T z Z V e X V I a l Z n N W x k Q 2 V r U G 1 K M H A v R j B v a n Z i O V l G N U R Y L z h Q M U J M Q X d R V U F B Q U F D Q U R Q a 3 B o W l I 1 d V Z M V H B t Q U F B O D V B Y 0 F E d 0 F B Q U h C a F o y V n p M M 0 J o W j J V e U x u a H R i T z I 5 U z Q 4 Y 3 l a W W 1 0 a G V n L 3 h D b 0 F i c n I 5 b V U 2 N 2 Y y N F p H b V V 5 U 1 N y c X J 1 U 2 x a Z G t Q Y W l O R U 1 3 T U Z x T X J N e U 0 3 T X B K M X F h M 1 d B Z 1 J v Q U c y a 2 h R Q U p H c T I w a 2 F D V l Z 2 b 3 J h b W p t W D h q T T N O M 0 1 J O E k 5 M 0 N 3 O D N u S H F 6 c U N a N 2 1 a a F R 6 Y z c 1 L 3 Z P N C 9 t L y 9 k d n R U Z S 9 6 W V B 3 d 0 h O M T k 4 e F h P M E Z l O X d k M 1 Y 2 S H A 0 O T l z M 1 g v M z A 3 d F d K K 3 V y Z i 9 t Z i 8 2 W C 9 5 L 0 x M L z I 2 R D M v Y m t w b 3 V S W H Z Y Z G Y 3 Z 2 Z m Z k d X Z m Z k V j c z Y j h k L 0 p U L 2 N V T H l Q O E 5 m L z h W b 2 R H d n F m T l g 3 N l c 0 N C t l Y X I y O X V 2 Z X B m a n d X W C 9 m a k Q r N X F z V C 9 K W D U 2 W j c 1 e i 8 z O D V Y a D A v M U E 4 Y 0 E 5 L 0 d W N V B Q d l Y r T n Z X U n h o b G x Y e j J 0 d n Y x d U 1 Q e n Q w O F M r M W 9 o b G h K U H A x N 1 p C L 3 d O R X F V e n k r U U x o T n d q V j V q Z W 1 T O W h P b l k w S C 9 k O F h k O F F Y Y S t u U j V X Z z h H Z m V I c n N D c j B 4 L 2 V 2 c H g r Z m Z v N E d i M G Q v b G N E K y 9 y Z G 0 1 O W V O a l R 5 d y t D a i t 3 W F U 4 U D d k N k g 3 U j Z 6 Z G x G M 0 Z E Z 2 J Q U l p E S z Z y U 2 5 4 O W 1 v O H V y b j U x Z j E 0 e H V 2 Z X Z h O T k 5 K z E 0 Z U g w M i t H M T Q 5 M n R O d i 9 6 T D l 6 V X Z m e H o v Z G o 0 Y 0 Q 2 N G 1 a b T l P Z C t q N T A 5 a 0 4 4 L 3 l I L 3 B m U j Q 2 U m E v U j h m Y i s 4 d l J 0 Z U R t c k h Z V j I 4 b l g y N E d O Y T I 2 Z D h V N m l P b F h y e D l 2 U C 9 3 d y t E e T R x Y W w y Z T N 2 U i 8 r Z l I y T z J s K 1 Z m R H U v d 1 Z u a C 9 p e j R Q e C t m Q W h Y e E 1 4 O S 9 h N 1 V j d m I w N G N I K z F M T m Z C e j N i N i 8 2 K 2 Z B N G 1 u M W x 2 c 0 F y O D V 2 R n J L S n N y b 0 J w M G M 4 Y 3 F r e j Y x Q n p i O W w 4 T k J 6 Z l h 0 d l J O L z B 2 d j d h Z l J I N W V m U n B O U n V i M T d y O T J H O W 4 r N m w 1 Z W p C L 3 V q U G Z k T m 1 V R 1 p 5 Z X J s S D Q 2 W m J s U V U r b U Y 0 T n l n T H Z o d j h i V 0 x t Y U R J M E F 5 c C 9 h b V l h W E R k Y y s 4 V 2 5 r N T l V N V d I M H I v L 3 J m L 2 V 2 L y s x L z Q w O H E r M y s r N n I y N j Z m K 1 c v L z V 3 Y 2 p P b y t X S D M 0 e i 8 z Y n g 3 Z E 5 K Z 1 Q 3 S n V 2 M 3 I 1 N 0 1 6 V l Z y c 2 l y M G Q y a z k 2 c C 9 P N 3 o 1 O H M x W E Y w U H p K V H l N e k N m N n Z t O U c 5 V l V 2 b n d D e j d M M F h v N X V S T 2 Z U K 0 R Y U C 9 U V S 8 1 M D N J U V V R U H p w K 3 k v L 3 M v L 3 g z L z R u L z Z k S D V n Y n l W N l B U S l F q K z Q v L z l i L y 9 q L y 8 5 d i 9 j a k 9 4 L 2 M 5 O G V U M j h I Z F p B K 0 h W K 3 g r T 3 o 1 W m p 1 L 2 x i W D k 0 N D R k W C 9 M W F B J M U 4 r V C 8 1 Z i 8 4 d i 8 r M y 8 v R C 8 v Z n Y v c y 8 v O F A v L 2 o v N k F m N W l 2 d X E 3 W G Q r Y T R V R n h v c z B l Z E E v K 0 p I d z F 2 T G w 1 T l J y Z j l p Z U Z L U F I y Z E R P O G 5 q c V d Y T X Q y R V A v b V k v R m Y 1 U 0 F O O W N 0 S F o 5 K y t H b z l 1 M z M w Y T N N N m V 1 c G Z q N G Q z a z d X R H l l T j k 3 T l R S M z g 5 d F B n O E h F e j M w a F l L R n d v a E p j T 1 Z H S m x s W F p 5 d 2 9 Q R i 8 y e H V X L 3 o 2 W E h T U V B X Q m t S N n F m K 2 J D U U 9 X S j c 1 V z V D b 3 p R V 0 I y d 2 U x S n N n c l A r M W U r L 2 p V Z V B k O W Y r S 1 A 3 K z d 2 U H d Z Z m d o c k h y d m g 5 S F Y 3 K 1 h I N 3 d a W i 9 u R n F i d n p Q b 1 Z 6 N H N i T E E y N 3 Y r Z l o y U V Z P M k M r L 2 N K O W l k b V U v d m w z V l R Y Z 2 Z 5 d m F 2 d E Y 2 W m 9 P d U 5 z e F R N b n p m Q 2 5 k N E J G Q 3 J Q d z g z Z z V 1 U H A 0 U F B w c j d E Z i t Y Z E d y R H V B c C s x O H p j e W U 3 b H k 0 O G Z q V E R V O U 5 i Z W s w M 3 Z Y b 3 p 1 N 2 t 6 V j J a O S s v d F M 5 T G Y r N n V B a W R w b W J t M 3 Z T S G R 4 L 3 N k N D d L M 3 A 4 O V B w a W V Q e n d z N k R p V E M z d E 8 4 W U t 1 c T V w M 2 J 6 O F p a V 0 d t N X Z P b l J W Z k x 2 L 0 5 D e G F k b y 8 x M H N 1 e l E 5 Z D h 0 a X Q r R F V U N C 8 3 Z H c 4 Z n p S Y z R l N 0 R N a W Z x O V Y 3 a z J r N 2 s z O H l m U n Z O R H Z h K 1 N 2 N X F 1 Y z N 2 M V d K M 2 0 2 Z D k 5 Z U Z v S X l a e n d U U X J 0 Z i s v Y W 4 w e m Z u W D d z T y 9 J T 1 J y L z l V W D g y S j B J e V R E Q k 5 S c V p i M 2 9 x R 2 U r U W J t R 2 5 5 V E M v R z l p M W 1 4 d V Z K a n V x M U t E V k p 6 V n Q 4 T T c y d G t m L y t 1 V H Z S L 1 d y Z E E 1 a W d j V F h K M W 9 L W l h 2 M D l 0 O H Z u R D R X b H Q 3 Z W N Y d z R l c j J W L z c 4 Y 0 0 v b T R K M k 8 5 W E k 3 U G t T W H Z m d k o 0 T m N w Q m V N e l d 6 Y 3 B 6 T S 9 t d S 9 Q N H N M N D Y r U H c 2 d m V M L 3 N Q d m R 0 Q n o 4 e k Y 3 c 1 h 3 N z d s O F B u Z H h U L 2 l 0 L y 9 z Y j g w Y m N 5 d y t q c T h l R l h K K 1 h u L z M 3 d i 9 q M 3 p 1 M 2 t u S m t Z M S 9 Q S G p 4 d 2 Q 3 Z m R R V 2 N j V 2 1 M c T Y r K 2 Q 4 S G U x M 2 J 3 M U d Z d S t U T j R L T j V N L 2 c 0 K 1 B p U n p r M U x Q b m p i V G 1 2 N z l z Y U s 2 Y 0 Y x L y 9 y R D l W V j h T e l Y z c T M 5 b H R Z c m F O L z d 0 T D R O N j l Y a X E w S X U r M D d D T k x E U C 9 i Z n R D b C 8 y S j J S O T N 4 Z T F Y V z h 6 c H Z h Z m o 4 Z W d Q V n d x V m N n d X J M L z d 5 N 2 p x K 3 N C d X F t W W h p R j c y M j B 0 Z m N K b j d h T 0 N I U D h 3 T z d l Y k x N a H I 0 M l h i R k t Z d T E z L 2 J U a E I 4 e W F o V T l o Q 2 d n W W p H N E h r L 0 Z 3 O E R E N 1 U 4 V 2 J M M 1 h k Z U Q x e W c 2 d z l X N G 9 D Z G 9 3 T E N y e T R H V D B N c m h l c 3 V O R m h q Y X k 3 c 0 F r c k R T e j R o W X Z S N T h H N 1 V k T m 1 i e m d a L 2 Z 1 Y T A 5 R y 9 l O X I 0 M D I 0 R H R E V H F i N 2 c z V G t D c l B l N 2 p 1 d E h Z M k h x N j R T O W F Y M l A r M W x s Q n g 5 b 1 d a V W U 2 a 2 J R b 3 o 1 L 1 d m R T c r W W Z q N m l 1 K z B U c j c 2 M W 9 q Q z k 0 V l l y N E 4 4 U l N v d 2 h K R W h 6 L 3 J q V W 1 q M G Y 2 Y 0 p Z S n J o R E t N Y W V T S k l Y R V p p b 1 p 6 T j M w T 1 J F a F p I b V J L a X Z v U 2 J X c X h R e G 1 S T k Z 5 c G l F N U 5 H O U 9 F N F F X d 2 l K Q k 5 T a 3 M y S l R U L z N 4 O F A r M 1 d U d V p D M m V s N X J K Z V g 4 e U t O V z F 1 a D N s M W Z J V G p R Z 3 U 1 T n p 4 N k Q 2 N 3 h K b D d W M 0 1 O R k U w c 2 J 2 b G x h S m 0 w d E t 3 d 1 l 5 S 2 p y d T J M M D E r L 3 p 0 c 2 5 l Z n R Q c G 5 w V E k r M 0 d k Z W Y 4 Y 1 p 4 M 2 h p N 3 V E R E x i V T F L U l Q 0 V G J 0 a y s v T n I r V X V l R 2 M y S C s 1 S 1 Y y N k g 2 O X V K M 2 s v M k 9 K K 2 Z E S C 9 W U m F E R l l 2 U m l K M 0 V 0 Z j U y O E 5 2 c D d l a X g 2 Q U p m M 0 F V e U w 0 W k V O d l B U L 2 J W Z m Z M R z R F Z X d H K 2 Z i b H U 5 Y y 9 Y W n k 5 Z l B Q M T M v M 0 w 0 M m p 5 a k d J c z F j d F R u Z i 8 x e E U z N z R M Z l h q N 2 R Q M E o v K 2 J B c S 9 L c 2 9 W T D l 5 W T V z b 3 V 2 V V o 1 O V J M Y 2 E 1 d W p j d G Z p S i t l b j c x N i t 1 R G o v M n U 4 U z E 1 b n p 4 N 2 V U O F p O Z T J F V D R U M H Y z N 1 B 1 N 3 p 5 V X l G e k d y U C 9 6 N D R 6 L z l k R m w 4 V G 5 U c W M 2 S l p M c T E x N k 1 u R H B Q a W k 5 T 0 s r d k g 3 L 3 l 2 W G 0 r O W Z u T D M 5 M W M y T k c 4 U 1 J m T G Z Q d T J l d S 9 Q b n Q 5 O G V 6 M U w 4 O W V u K 2 N Q L z l S M W w 3 c 1 p M d z Y 5 Z X E z S m Q r N z h m V 1 B m e n Q 4 L 0 8 v L 3 J z L 0 9 M W i t l L 1 B E d G Z W Z G U r R z E 0 U D N o U m R h e m 1 R a 1 d 2 c j d N Y 2 Z m N G h x e k Q r Y n d 1 O W V Y S T Z H T l p k R S 9 y a W t k U 2 Z Z Q T N x N U 5 G Q S 9 h U X N F b H l h a D V m b l R 2 S 1 d X O W 9 r S D l G c m J M d 1 d J T n N H e V k 0 O W 9 l V m 1 z d W t l b G R M T k l 2 b 3 p z S X l z d m t t N n J 0 b V N Q e W t k V D I r M 1 V J V E Z 6 M j g w O E x u c D l p a G N K S T Z j V l Z 0 a C t s d W M v M n V Q V V F x M 3 o 1 N V N y Y 0 R H N G U 3 V E Y z d z R t d l N D a E 5 u e W k r U n g r R 2 x 6 O W 5 1 d U d E W k 5 5 U G 5 6 b 2 Y 3 a F p X T V R E e m s x N 3 p B e G t 3 U n l R U l d M U j d C e T g v d k h k e j V Y Y n p o M G c 1 V 0 c w Y 0 U 1 c 3 l k N m J 4 N X Z C T 0 Q v a V h 2 M z h 0 Z i t C N G 9 o e l N y Q X J V b H l l K 2 Y 4 S k 5 k d E 9 2 Y T F O c W Z 0 N 1 p x d E Z v S D Z 6 e G l C e m 1 K N j l I U z B 0 U F k 5 W T J E Z l R w M l N 3 a T h G V 1 l m b 3 d 1 R E d U T k 9 t U E p 6 M G 4 r d G F O c 2 t B Q k M v b n U 1 T 0 x p N V B w N j h l V E 9 5 d W Z M V F o 3 d G Z P T 0 F 5 U H l B a U I v U X k 3 d n I 5 U X l u R l B y W E 1 D Q i 9 h b n Z t K 1 p M N k F Y M S 9 O e G 1 N U C 9 k d l d n Y j B m d E F m U C 9 2 c m 8 x b k 5 3 Z m p a e G V o d T h 1 b l p M N F B C N z g v T y s x O G l S M m g v W V h I U m J x T m s 4 N k 5 r Z n B S M n l Y c j V h Q 0 p X N 2 x s W X Z t Y 1 h U N i t m d W 1 m W F R 5 L 3 l m M X h j W F B T d W 4 r V C 9 M R j c y U H Y z b D l y W j N l d k g w O H N L W H F 6 N n I v d F A r T z N M S 2 N x V m 5 s V k 9 X U D V q N 2 9 q d G c 5 M 0 9 r c 0 M 5 Y V J i a l p S N F U v b U c 4 a D B H a X p k a 2 Q 1 N 3 d E W D d z M 2 g y b z B 6 d k 9 R c z V 6 T m R O a k s z Q k R 1 R W x 6 Y 3 d u b G h q a j h q T j c 5 Q W 0 w T T I 5 b k F Q Z W d w V F h j U F R P Q T N H a F N z U D Z M U U R t M 1 B 0 d k Y 4 R n F E Z D M 0 Z G h H d z F y U 1 B V Z 0 c 4 U 3 E w R U V N L 1 Z X Z 0 R r K 2 Z l T k t r Z 2 p U b X J G a 2 J u a X N X Z F Y z b T c w Z W V X S 0 w v c z F O W j V i K 1 p R d U 9 y d D h p Y m J 6 e X h k c 0 8 4 T j h 3 Z l p 6 e k J W T k 8 4 d G N s W l R 6 T E V 4 Q j V K b m 1 L a X k z R X E 1 c T A 5 b F d l Z G 0 0 V k M x b m 5 D d l R j c z d s e l N 6 N G 9 h Y n p 6 c j F y N U F p c m I r d D R R d m U r a l N z c 0 N p M 2 1 D M T J o T n M 2 d y t L W E Z 2 R 0 Z a Y U N G M z Z B b 3 Q 1 Q T l k a V J h Z X l K V l p 3 Q l c 1 O T g x Y 2 9 u d T l r S 2 d L b l l o R k 9 P S z d 0 W m d o V z J 1 M 1 l 1 Q 0 9 G W G M w W m h G M 3 R G d E x M V 0 l 0 S H p u M V l r W W F u K 0 l s M 1 p O R 1 N Z a D B s b 1 N v M l R V S z Q 0 b 3 h s Y l Z V e T k 3 a D N C a X N B V l V K W W h G V 0 d X W l l G a F p o N D h I Z H B M Q U o r N G N T W X Z u K z d u c n d 0 M i s r U V U 5 U X h z e i 9 4 e l U y V 3 U 0 M 2 8 r V W 0 1 Q n B 6 d i s w W W h L T F p 3 R W I 5 U S t X S l p i b 1 d p M V I r c j g y T 2 9 G V 3 N 3 a n p q R 2 9 s R X N X c U J p T F I 2 R W F x Q k Y 2 M i t L M m 1 D e G R S b 1 V X T 2 V I a T F w b n R s V m V G S j U 0 T 2 l S S j M 0 e k 5 H e U F C c z Z n c H E r Z T B L Z 0 Z E Y W U 3 a W d Y U D E v Y m R x e C 9 m W E p q T y 9 s c n Q 2 c X Z i U 1 U 1 R z V U V G 1 R b T A 3 d m 4 v Z l B n N n Z G L 0 N y M H g w c z J i M V Z O Z T Z t Z U F H c k 9 0 M T Y v a k c 5 L 2 U 3 M D h t V k 8 r L 3 p w Q k Q v N 3 o 2 d U x X W k t r S 2 Q y c X B W L 2 N p e H B V M G o y M 0 t L d T N n M F Z U R 0 s w L 1 F K e G x j b l Z m T 2 Z T M m p y U 3 J 3 e j V C Y 1 F E R j R Y Q V Z C M 3 R y M T U 3 e X p 2 Q j h 5 b G Z z b m Z u W H k 3 O U 5 C b m Z Y Z V Z j N G J q N G 5 G Z 2 t S d m x D d E 1 H R U 8 y b m U v Z k g v K z d y d F N v S 2 c v O W Y y U F Z F U U t u b U h 6 T S 8 1 W H Z u d j U v Y m Z m d l N 0 L z V r b U V m T 0 o v d E V X b T h P V y t U Y i 9 T c C t y b W V B a 0 5 v b E E r b W o v e n h W W H J a Q W s 3 N k 9 v S S 8 y S F c y N 1 R o V j F v R V Z G Z n k z Z D h t d V c 5 V D l W N 0 1 w V D U z M U U v R 2 k 2 O U E 5 e U 9 O d 2 t a b 3 h 2 V C 8 3 R 1 o w O V h 2 d j U 5 T 2 I 0 V z k z M z N 6 M V l t Q j V o d H p S T W Q r L y t l R 0 x C V l V X d W U 5 L 3 N I Y k 8 z M 3 l s R 2 k y b T N R O V B m Z H h N N H I 2 S S 9 i a n o 2 c C 8 2 N C 8 2 V n R X b i 8 v d G Y 4 a 2 9 u M 3 J r T H V 2 O F c v Y j I 2 b S 9 t L 2 o v d j J u O H Z m Z j N 0 d F R v L 0 J k S 3 F h a S t i Q n p 2 N U U 3 S W o w N E 5 5 Y k h h c n p K d l p 5 W W M x e H k v e m Y z V 0 d y O X B l b m U 0 S 2 J l O U 1 6 M S t t b z R m b k F H O C 9 h U H Z H W H E v b D A w W G 8 5 S 0 5 z d 3 J U c H J Y W W h r V F J r T H F S N E t u U j d M N E 9 6 R G J j T U Y 3 V i t i K 3 Z u Z V p q K 2 J G c n d 0 O E N h Y n F U T z V k W V N O Q T I 2 L 3 I r Z E 5 K b l p Q Q V Z J M m 4 5 N j F G a W 8 2 U X N p T U x S L 1 o w d 2 R E e W w r N 0 R y T D E 2 Y X F y b U Q 1 d n M x V H V q V k F 1 e H B T U 1 V h a k V B d F Z t V W F v a z d a R F B J M W J J Z D h 6 c C t O e l J t b l V B S T N U b 1 F J a k t G S 0 9 h Y k J F S 2 9 O b D J X R 0 9 D U X J j T W h T a X N t O X d V T 1 l R Q 0 h O R T h Q d 0 N F Q W g 4 d 1 V C R G d F N E p D e U 5 z Q W g w W E F J e G s 0 a T J o O D R o Q U V j Q W 5 B S X d D S D F a V H J E S V F 6 Z 0 V J Q k R E Z 0 l P O F p y K z d z S W g 3 Q m p o R U t r e U t o a 0 J P R 1 F I N E J D b T l z W T Z o Q U 1 j M H R n N k F U Z 0 U 0 S k N a Z 2 d D S E F C e F M x Z 1 k 0 N U h E a E V B N X d D T U F o Q U l m V W w r a 0 1 o M 0 N B U X d B T 0 F U a W s r b X A 5 Y 0 F n L 1 J q a k V L S T R a R j J B Z H N n d H d D T V o 3 W X g w a U F B N X B i a D N n R U l C R F p n b 0 N I Q U p 3 U 0 Z r Y j R K R E R o V U 1 F d 0 N F Q W h 3 Q W N V b C t t T X h 3 a U F B N E J P Q V R n a 0 9 x c j l j R W g 0 a W p o R U c 0 Y U x X N X h n R V B D d X k z Q U l V c H l 2 Q z l 3 a U F R N H B M R j F C b k F J d 0 N F e k J R R U 9 B V G l r c k E x d 3 l P S E N J U k x n R U l C R E F B N n B M O U 1 a R H B F Q W h 3 Q W N B b k J J O W R Y N j R C Q j V s S E N J R m h r c W t B d U F R O E s 3 Y m N B a F Z J b D l n V U 1 V d 0 N H T n J Y T 0 F R d 0 F P b V N r S W N B a k F J V 1 Z 0 Z 0 V N T 0 Z 3 N V J B S W N B S E F K d 1 N I M l p 6 b k N J Q W p n R T R C Q 0 F R N n F 2 M W d l S H F H T 0 V R d 2 p s R 1 F F M F p C Z l F F R V Q y e G p o R U F 4 c l M y T G 9 B T k F U U W t K b U N n S V l B R 2 x M V 0 J q V G t j T k V R R F d n S W 9 D R 0 F o d F N Y N l l 5 R 2 F F Q k R B Q T B C T k t U N m F u M W 9 p R D V L T k V T e X J N e G t C M 0 J J Z U x j R k 9 F U 1 d u c 2 U 3 R D R j S U J I Q k l Z K 3 N T N E J D Q V E y W U t B a H d D Y 0 V o W k c r Q 1 F n N F Z E a W 5 z U j R C Q 0 F R d 0 F P b V N 2 V E Z R N F J D T 0 F R Z 0 V N Q U R x b S t X a G N j U X V 3 N W N I e H d D T V U w a 3 h n U 3 k r d 0 N I R U k w M m h j N E J B T W M w d G k 2 Q W p n R T R K Q 1 p n Z 0 N I Q U J 4 U z F n W T Q 1 S E R o R U F 4 d 0 N N Q W h B S W Z V b C t r T W g y Q 0 F R d 0 F P Q V R p a y t t c D l j Q W c r U 2 p p R W s w e H B E W E R J O X V F U W 9 R b m Z G e m l F Q U J 6 U z J M b 0 d P Q V R n a 0 p t Q 0 F J Y 0 F I R k x X Q m p q a 2 N P R V F B b k F J d 0 N F Q W g 5 U 1 g 2 U X l I R U l C R E F B N E J P S 1 Q 2 Y W 4 x d 0 N E b E t P R V N U R E N s S U x M T U x j Q W d Y Z T J N Z F F n R U 9 h W j R l Q k h n S T R D R X p C U U V Q Q V R 5 a 3 J B M T R 5 T 0 h p S V J U d 0 V N Q k R B Q S t w T D l N W k Q 2 R 0 F o d 0 F l Q W 5 o S T l k W D Y 4 Q k I 2 a k h n S U 0 z M G 1 F b U t w N 2 d J Z W d 2 W G V t S W N 3 d 0 V P Y X B 3 Y 0 R I Z 0 o 0 e U V 4 Q n d F T U F E e W x y Q X g 1 e X V I Z 0 l B e n d F O E J E Q V E r c k x k T V p E R 0 9 B a G d J Y 0 F I b E o 5 d F Q 0 O G h C M G x I a U x O S 2 d v S X B y b 0 R l Q W h Y U k 8 4 T E h z S U J E M m 1 l S G d K N E N P Q W h N d 1 V C R H d F O H B L d 0 5 l T W p o N G l F Y z h C R E F R d 0 F Q c V M v V E d R L 2 h n S W N B S G d K N F N Q W F Y r d k F R Z m 9 4 N E N F Y z Z r N X d C S H J J R G V B Z 3 I y S 1 U 5 d 0 V N R T R D S E 4 w M E 1 C R H d F O F p L W W c 0 Q 0 d B a D V T M U F R O D V Y R H h F Q U I 0 Q 2 V B a m d J Z l Z s T 3 V N a E F 2 Q V F 3 R U 1 B R D Z t K 1 d o O G V J b z R T R D J F c T B 3 d 0 R I c k l E Z U F q U 2 U y T W Z J Z 0 V Q Y V o 0 Z U J u Z 0 k 0 Q 0 V 6 Q l F F U E F U e W t y Q T E 0 e U 9 I a U l S T H d F T U J E Q U E r c E w 5 T V p E N U d B a H d B Z U F u a E k 5 Z F g 2 O E J C N W x I a U l V a G t t a 0 Y 1 b U I v Q V F K d W 5 l M k l j b 3 d F T 2 F w N G N E S G d K N H l F e E J 3 R U 1 B R H l s c k F 4 N X l 1 S G l J Q W p 3 R T h C R E F R K 3 J M Z E 1 a R E Z P Q W h n S W N B S G x K O X R U N D h S Q j B q S G l L S X p C a U J l S 3 E 3 Z 0 l m U V F w c m F B e n h F Q X g 2 e V l I b 0 F E d 0 U 4 W k t Z Z z R D R 0 F o N V M x Q V E 4 N V h E e E V B e D R D Z U F q Z 0 l m V m x P d U 1 o R 3 Z B U X d F T U F E N m 0 r V 2 g 4 Z W 9 v O F N E e E V p R S t B d X N 3 d H d D R U o w V C t B U W l R Q U 9 h W j R l Q 1 h B S X d D R X p C U U V P Q V R p a 3 J B M X d 5 T U h D S W N Y R k N I Q U l 3 Q 0 V B a D h 5 V j Z R c U h T Q V J 3 Q 0 1 B a E F J Z F V Y N j B O R H J F b n l 2 S E J J U k x 4 V E d w S U w 3 T U R l Q W c x Z 3 N 5 K z R D R V k 4 S k R t N l Z H Q W h 3 Q W V N b E 1 R O E J E Q V E 4 c m F n S W N j T G g 2 Q 0 F R O E J Q Q V R 3 a 1 B v e W 5 m R V F E S G d J N E N H Q W g x U m Z y U T h Q d 1 V l S m h 6 Q 1 d h U V h w W l h Z Q k R 5 R n l i K 3 h E Q 0 9 B a H p k T 2 p B U T h C U E d T b U l P Q W h n S W V V d F F F U E 9 W d z h o Q U F l Q W 5 n S T R D S D F a V H J q S V F U d 0 V N Q k R B Q S t w d m x v Z k h r S 0 9 F Z z l S T E N N U 3 d x b n V B Q j V D T k p M N 2 d v Z F F 3 R U 1 h V 3 l j S T h C R E F R M l l L Q W g 0 Q 2 V F a F p H L 0 N R d z h W R E t P Q W h n S W N B S G x K Z n B q T W V R Z 0 V Q Q V R 3 R T h K R H F x L 1 h o S W Z R W T h S Q k Z h T W F F Q U R 4 a 0 I v Q V F 6 c 2 k r N E N F T T h K R E c x Z 2 t H U E F U d 2 t K b U N n S W N B S G x M V 0 J q e m t j U E V R Q m 5 n S T R D R 0 F o O V N Y N l l 5 S E 1 N Q k R B Q T h C U E t U N m F u M T R D R H R L U E V T U V R I Q k l M N 0 1 M Z U F p V 2 U y T W Z 3 Z 0 V Q Y V d 5 Z E V N Q k R B Q S t a S 1 F o N E N P Q W h a V z N B U X c 0 W E Q r R 0 F o d 0 F l Q W 5 o S W Z a b k 9 l Q W d I U E F U d 0 V N Q k R x c S 9 X a G 9 m S W 8 0 d 2 Z v c E d S T 0 N C O H l B N 0 F J V 2 J u N 0 k x N W l B Q T R w T E g x S W 5 j M X d D R X o z U U U 0 Q k 9 D U W 1 w Y 0 F o O V F W Q W p o a 1 A r R V F B W E F J d 0 N F Q W g 5 U 1 g 2 U X l I Q 0 l C R E F B N E J P S 1 Q 2 Y W 4 z b U l Y e n J j Q W h X R 1 d Z M l c 2 Z W J Y T 2 F t c W Y 2 R V R z Q T d t T 2 t V S W x W c 3 d u V U d J S T E x U U J x T W l X e H E w c X h N O U 5 M O X l p R U J G b 3 Q x O D d t V k F M V V o x R 1 p R b T B G d H J p d T N F c l d a M E 9 M a U J M V V o x R 1 p R b T B G d E J y V z V 0 a H V n T n M v V j I y M j F 1 Y W 9 S Y m x k d C 9 u W T h l c n k v S E k v d T U 3 Y m s y O E d O a 1 p 1 c 1 F O T 2 d p T G 1 x a F F o b X B X Q k x 3 V T J W T X I y W S 9 m W H B I a 3 d w N 2 E 1 c 2 9 R d V J F U E 9 U N U V L V 3 V V U G Z E V z h I d m J Q K z J F d G Q 1 Z C 9 W S m h 1 V l F 5 O V N s W n J 6 M 0 h p Q 3 Z G U n F 5 W E 5 G R m t n L 1 F l T G h I R 1 Z L e k o v Q V F h N F J n b W F h e X Z r U 0 Z m R 0 Z T Y k 9 o T 0 c 3 W l d s V l J o W k J N U 0 J 2 N H U x S 2 p a c G d M Z E 8 4 b X Z i d G V R b W 5 T d D J j M T N C W m x l M W J S e n R W c 3 M y Z X l T N X k 1 Z H p V W V F J U C t P d D N 5 e T l C e X J Y W m R h V m x T N U Z Y O G k x T 2 p W N 3 Y y U 2 Q 3 K 2 s 2 b m U x S k h L V W Q y e E J p Z k 4 x S C 9 v R E R M Q 0 9 r R z V M W X Z i d F U r L z l u R E R T Y k J s V 2 J Z Y n I y N G 5 D M n d B U W p l K 2 1 Q O H F h O E d L d F d p U 1 p p T m I 5 e l l E c m d 0 O G N S Z E l 6 U 2 N Z M T h 4 U D k 5 Z C s 3 Y 1 h p U m 9 v b 0 d D L 2 Z 2 Z j d w N H V 6 b G 0 2 L y 8 3 b D h l U j V O b n B l M U Y v d G V U d 3 R 6 a D l l U H R F L 1 N u U D V 2 Q 3 I 0 c H l W V H V J d W J K T H I x R m V Q Z S s r Y k o y a m N 0 U G l K N l h K V G J D M X l T M m R q Q j Z T W T B Q N U p z S i 9 X c n B u M z k 5 O X p y d W x Z b W I x a H g 5 L y 9 L Z W Z M b 3 V 2 a V U 1 O V R U V E w x W l l P U F h r b 3 N U T z l 1 Q y t 2 M z c v S 3 J V Y W N G V X R 1 T i 9 M N V N i N W E 1 d D J 6 M T M 5 O T l 2 c m k y Z X R m b n I w K 3 p 4 O D I 2 M n p S b j d y S D l Y Q T l I T 1 k 3 Z C 8 2 K 3 N X L 2 4 3 N S t k L y 9 Y W i t j V 3 o 4 M S t l b m E r c W E 4 N H d w d W h h e T N t T V h G d G 5 Q L z c 0 U T F S a n R l a m g 4 e G V Y b z J I T k h a R S 9 M d n A w T 2 N I b E J W R U l B L 1 d U d G d n e W J v U 0 w 4 N V p h M m l m b E 5 k S G V 2 a 2 Z l d m V 6 V 0 F J T j M 2 e E V 0 N z R w V j k 4 a F R B Q X R r e j h n K 3 N 2 S W k 2 Y l p x U y 9 h b 2 Z E U z E z V T Z 2 S n N Q U j N k e D J N N C t M W H A v a V J i S k l Y a j B j W U 9 j L z J 1 U F V h T V d v Z 2 V X N U d O d z k y d U p 2 Q j V O Z U V G Q V h Z Z T h 2 U G c y d W Z s K 2 t Z e j A v S H o 3 M F A 5 d 3 N M R 0 l P a W V I R D h F T 2 p N U H J V R E d U Q k h K Q k Z V d E h z S E x 6 K z h k M 1 B s Z H Z P S F N E b F l i U n d U b X p K M 3 B 2 S E c 0 d F R W W X o y M 0 E 4 V V I 1 e F R K R j J S N H Z M T S 8 w K 2 8 y W G J x Y l c x S z N k O H p X N j N P a F B I N W p 4 L y s y Z W h S O W d O e D F 6 V 2 Z r Y X h u c W p 5 M 3 Q r T m d Q S m x I Q X R 5 Y j Z W T 1 N s S 3 J R c G J Q N S 9 q Q z R z W V J T Z n p 6 c E 9 j b T N i c F F G Q l Z Q S W R 5 Y 1 h G e W Z Y M T R z b m Q x W T h Y M j d 5 Y k 9 j Y k I w V G 1 C M F Q 4 Z 0 Y 3 Z V h h O W 5 P S 1 h N d j R Z Q i t W T m I r Q U Z S U D Z E d k x Y T D d 1 W C 9 U T X F E M 2 c v N z Q y V j h m e l d v T 3 h z O H V S b m V U V D g 5 K 0 d R e C t m M 2 J l L 3 h J N V F 2 c 0 x p N H Q y R 3 l X Y k h 5 W H p v N 1 J M M X N 0 S E U 3 R n l 6 O E x 5 U G J 0 N G V 2 M 1 V Q Y n Q r Z X B I L z Q r T G l v b m Y 5 S l A 5 b j h i T D M 2 U y s z d D c z V G k 2 Z V h G N z V j O V Z u M W 4 v Y m Z r V k 9 X S 3 o y c m 5 M T D h 3 Z H d Y S F U y Z U p o Q 2 5 T M U I x Q 3 d q V H h X U n B G R k V h U l p K R 0 V x U 0 o 1 R 2 d T T V p w R W l p N 0 p t V F N T b 1 F 1 S T B E W V N 0 S T B B Y l N R L 2 0 0 a l B S a X N h M G o z b z d M e V U y b k Q w e n V O d 2 9 V c F h z N W s 2 V k s y a E c 5 O H V 3 d F d h O W x F c W Z s Z X B s W U R o d V Z y c n N h R U J R N C s 2 Z 3 N k b j Z K S E V C Z S s z b 2 N l c X V M Z U Z a R m d T O T d h U X h k c 3 c 5 O V p D a j I 2 R 1 o 0 d E Z P T 0 s 3 d G J E a D l Y W X J C d T V Z Y 1 V k a k Z u R k h 1 N 1 h V S X E 3 U m 5 w a H N Q O X l j W j Q 4 M z U x N k 5 3 T E 0 2 V 2 9 S Y X F 4 b n l 2 b m h X U y 9 D c 2 J t d 2 Q 4 a E N D N G p C Y k V C U 0 g v V k 1 j d 0 V L O D d r Z k J R b n l x N U l 5 R n V B U U x j Y k F R Q n d 2 e C t q S 2 R M Y 1 F s V 0 l p M 2 9 W U m d J V j d V Q X d 2 e G p r R E k 5 a D J y d H h C b m p x R k 1 h U V o 1 Q 0 h j Q k R r R 0 Z 3 T G 9 I Y 0 l n Q 0 9 L U j V l Z 0 F P Q V R o a 3 B p R E F J U U N I b E x V Q k R q b m N P S E 1 L N E J D Q V F 3 Q U 9 x U y 9 U R 1 E 1 U k F J Y 0 F I S E l R Y 0 1 q d X g 1 a 2 o 0 a G p o R U l V e n F U U U J P R 1 Q 3 Y 0 F p U 2 V H K 3 N R e l R B S V k y d F F 4 W k N n R U 5 t Q 3 d J Y 0 F u Q k l X U n Z n a 0 1 P R l F 6 V E F J U U N I Q U J 4 U 1 g 2 W X p I S 0 l C R G d F N E J P Q 1 E 2 c X Y x d 1 N I e U d P R V F i U D E z S V E z a F R z Q W h s T y t M Z F l o Q 0 F J Y z B 0 d z V 3 Q 0 1 B a E 1 3 V U J E Z 0 U 0 c E t 3 T m N N a k J 3 a U h G d l F o d 0 N N Q W h B S W Z N b G V r S 2 h 5 Z 0 V j Q W p B S V F D S F Z G K 3 R E d z V S U n d t S E N K b 0 p E V 2 p J M X R F U X F i W G k r N E t H W U V C R E d s d G 5 n S V l B R 2 p K V E V O Q V F R R V B L M m 9 D R 0 h D N G F n Z 0 V O Q V R R R T B K R D Z N c D N S R U F 4 b 0 N L Q W h n S V p V W D Y w U E R k S E h p S V l R e E R K Z X F P R U F o N F I z M j R C R E J F S D d B b 2 N R Z 0 V N Y V c r Y 0 F o d 0 F j T W x N U T R C Q 0 F R O H J h Q U l j Y 0 x o e E N B Q T R C T 0 F U Z 2 t Q b 3 l u Z U V R Q W 5 B S X d D R U F o M V J m c l E w T 2 9 l Z 2 8 0 U k R H T T Z Z Q U R k a 0 J O S V R 3 d l R F T 2 9 Z Q 0 d O T F l 1 Q U E w Q k 5 H U 2 1 J S 0 F o Z 0 l h V X R R R U 5 P V n c w a E F J Y U F t Z 0 l v Q 0 g x W l R x a k l S V F F F R U J E Q U E y c H Z s b 2 Z H b 0 t Q R W c x U k l x T V N J b 2 Z z Q U J 5 a W x O N G I 0 e E F H Y 0 V o a j Z 4 T G d F S U J E W m d v Q 0 h B S n d T R m t i N E p E R G h V T V l 3 Q 0 V B a H d B Y 1 V s K 2 1 N e H p D Q U E 0 Q k 9 B V G d r T 3 F y O W N F a D V C a m h F R X B r U m d 0 Q k N l Q 1 E 4 R z R i Y 0 F n b m J G L 2 d F Q T V 3 U 0 d Q c k N 1 Q V F n R U 5 t Q 2 d J Y 0 F u Q k l X U n Z n a 0 1 P R l F 6 a k F J U U N I Q U J 4 U 1 g 2 W X p I T U l C R G d F N E J P Q 1 E 2 c X Y x d 1 N I M E t P R V F v V E l p S V h U S U x z Q W h t T 3 Q 5 Z 1 V N R X d D R 0 5 y V 3 V B U X d B T 2 1 T a 0 l j Q W p B S V d W d G d F T U 9 G d z R S Q U l j Q U h B S n d T S D J a e m 5 D S U F E Z 0 U 0 Q k N B U T Z x d j F n Z U h z R 0 9 F U X h q U 0 d a Y U F o b X d m R F p G U z c 0 M X h p Q V E w c E h s N k V N Q W h B S W Z N R k F R N E J P Q 1 F z a m J B S V l j T G g w a U F R d 0 F P Q V R p a 3 Z r e G 5 P R V F D S E F K d 0 N N Q W g x V m Z y Z z B Q N F V j S W h I R 1 Z J Z 0 h Y S U x 1 Q W h q T 3 l O Z F l n Q 1 B L U j V l a k R n S V l D S H p C U U V Q Q V R 3 a 0 x J M j R D R 0 h p N G N v d 0 V N Q U R 3 R T h w T D V N W n p 4 R U F S N E N l Q W p n S W R W W D Y 4 T k R 4 R k h p S V J w b l N F T H d r R j N B U T V D Z y s 0 S 0 h h T U J E b X F l S E F C N E N l T W h N U W N C R E F B O H B h d 0 1 l Y 3 J o N G l B W T h C U E F R d 0 V Q c X k z V E d R e l R n S V l D S E F C N V N m Y l U r U E V R Z U l 4 N 0 N U W i s x R U l D S G J C O F B F V U t y U G N G R G l p U T R n S W Z V V G c 4 R l B B V H d r S m 1 D Z 0 l j Q U h s T F d C a n p r W V B H U T R t S U V Q Q V R 3 R U 1 C R D V z c D B 4 V U 0 w Q W p 3 R T h C R E F R N n F 2 M W 9 l S H F L U E V R e V R K b E F E N 2 t G M 0 F R e W p k R i 9 z U W p R R V B h W j R l Q m 5 n S T R D R X p C U U V Q Q V R 5 a 3 J B M T R 5 T 0 h p S V J q d 0 V N Q k R B Q S t w T D l N W k Q 4 R 0 F o d 0 F l Q W 5 o S T l k W D Y 4 Q k I 5 a k h p S X d E U 1 R I T 0 t I N 0 F B Z X d y W F l H L 3 N R Q W 5 o S T g v U n d 3 R U 1 B R D V r c E N I Z 0 k 0 Q 0 Z s Y m N C R E R o Y 1 B J W U N I Q U I 0 Q 2 V F a D l t Y z U 0 Q 0 F F O E J Q Q V F 3 R U 9 x c j l h R 2 h 6 Q j B s S G d J W j V r V U J Q Q 1 F I Y 0 J E Q k N M N 2 d v Z F F 3 R U 1 X V E E v Z 0 l Z Q 0 h 6 Q l F F U E F U d 2 t M S T I 0 Q 0 d I a T R k U X d F T U F E d 0 U 4 c E w 1 T V p 6 e U V B a D R D Z U F q Z 0 l k V l g 2 O E 5 E O E Z I a U l a c G 5 n a 1 A 4 a 0 Y z Q V E x d 0 l t L z N B U X h q Z 0 l j M 1 R J d 0 V Q Q V R 4 a 3 B p R G d J W U N I b E x V Q k R 6 b G N Q S V F C S G d K N E N P Q W g 5 V 1 U 2 N H l F T T h C R E F R d 0 F Q c W I 1 Y U h 4 N U N q a E V Q a 1 Z S a 2 5 F U D h r Q j N B U T V p U 2 U y T W Z 3 Z 0 V Q Y V o 0 Z U J Y Z 0 k 0 Q 0 V 6 Q l F F U E F U e W t y Q T E 0 e U 9 I a U l S e n d F T U J E Q U E r c E w 5 T V p E K 0 d B a H d B Z U F u a E k 5 Z F g 2 O E J C N m x I a U l s Q m x q W U I r e U M z Z 0 l S M 3 R q S H l J Q U Q y b W V I Z z E 0 Q 0 9 B a E 1 3 V U J E d 0 U 4 c E t 3 T m V N a m g 0 a U V D O E J E Q V F 3 Q V B x U y 9 U R 1 E 4 U m d J Y 0 F I Z 0 o 0 U 1 B Y V i t 2 Q V F k b 3 g 0 a U 1 J c V l 4 e m l o K 3 d D S G 9 J W j N o Y z h S Q U l l M H R n N l F Z Q 0 h B Q j R 5 V X h E d 0 V N Q k R 5 d H F B a H h 3 d U h p S U J E d 0 U 4 Q l B D U S t q S 2 Q 4 U k F K Z U F q Z 0 l Z Q 0 h W R i t 0 R H c v a F I 0 b U h j S j F S S m d F U D J U N G V R c V V V K z R L S E t N Q k R H b H N u R 1 B B U X d F T m 1 D Z 0 l l Q W 5 o S V d S d n d r T V B G U X h U Z 0 l Z Q 0 h B Q j V T W D Z Z e k h x S U F E d 0 U 4 Q l B D U T Z x d j E 0 U 0 h p R 1 B F U W p W Q k d H T V F Q M l F V O G h P R z l z U S 9 S Z 0 l j M H R r N E k 0 Q 0 d B a D h 3 V U J E d 0 U 4 S k N 5 T n V B a G g 0 d U h h T U J E Q U E 4 Q l B L U y t U R 2 M 4 U k F N Z U F u Z 0 k 0 Q 0 h W V i t 2 R F E r V F c 4 U k N z T X N 4 c 2 V n b z N 1 Y 3 h O V S 8 w S m 5 R Q j R N T k 9 w S X B G c m 9 m Y T R 6 Z 0 N r c 1 E 1 S U F 6 R 1 J U V T J h b F l s Z X V s O D V K T U J p c 1 c 0 K 3 R 4 S 2 d O b 1 B h R E d v e n F N M T E 1 V m F p T m h O Y V h K e W d O b 1 B h R E d v e n F N M m d O d G Q y Q T l U b X V Y c T d y V F p Y T m N M d H F z M 2 Z q a 2 V Q O T V m a j B m M 2 N s b n c 3 d U R G e W t 4 V m 9 H a F F 4 V j d V U X d h d 1 V i Q 2 0 0 c V Z L b U Y 3 T y 9 Q d D J E S 2 F Y Z G Y w c U Z Q c 1 N W V j l 4 S k x t a V p l L 1 N O N l Z M Z m l p Q 2 w 2 Q l V l V k J 0 d V Z C R z l Z T V V s e W h C V z g 2 T 3 F t R E V Z W F Y y U y t U d G h r U X d V N U I 1 b U d s Q m E x c G R 3 b T R C S 2 5 p R 2 w 1 M H R V a E J p a V R C b W t X e l p Z V l d D a E t D T l V r S 2 t h O D V 0 c m t R Y m V w S D N Y e X l s e n F t R 1 R X b 2 d 4 b j h O Z j R w W E N L V W t s L z I 5 Y V V x b V p s V 1 p s Y 0 x F a U d L V U V S a W 1 B a 2 N w Z m 9 1 S 1 h w U F F s S 1 h 4 V H N 5 e X U 3 Z i t t W j d s Z W N H N V U 5 Q l l v Z V c w S 1 h w d H k x N m p Z T l N s M X R R c G R s R E p Y Q z g y M E t u T H p a M D A 0 N 1 J k Y 2 l m U G 5 U O V F s R W F H W G h i T X A 3 b F N a c X B k d 3 R 2 a D Z k Z W R Z a 2 p K V 2 U 2 N V Z m c U d 3 S 2 x 2 N E U x V U 5 y U V V V V z R n R 3 g 2 d G d V c W d v Q l d 6 c V k 2 U E k v b S t C W U p h b 2 F W b n J u V W h O c T Z 1 V 3 R S b 0 5 L M W 5 u c V k 2 d 2 J m Y W l O T G R J Z m F k T j F 5 b l Z D e F N w N T F S M G 5 O U G J 3 W G g 0 M W I v c m Z U Z D h t S X p H W D N y d m h y Z U R H e X U x R C s 5 N m s w K 0 R I c G J t U k x I N z d u S D h w V V V a Y W x H R T V y U 3 h C Z W h F L 1 h p Y m x a K z V L d k 5 L V D d Q Q 3 M w a l p h V l Y w S 2 t w T 1 E 0 R 2 c 0 R F Q r d 2 1 M b H B s V 3 h X Y X p V U E Y 5 Q W U 3 a j N p M m l U W n F W b H N j S 1 N O N X A w R F M z c 1 J y T k N z c F p 1 e E Y 2 R U h U d l d 0 a W c 3 M G 8 y a 1 J h b l Z F R 3 U w d 3 d W N l d a V k 1 s Y V J H S j N O Z m 5 O R U N I b 2 F q d T F L S W 1 u c V d w c G x W S 2 N v Y 1 N j M n Y r U n B q e m l B c l Z T d T V E b U 9 O b X B q T n F x d z B W Z D Q 5 W D Z E U 1 l V V X p X a V F E d U h 6 O T d 0 Y 2 M 0 c j B j U G R S M E x a a C t L Y m R 0 e W t y d k Y x V 3 F D a 3 d r R T F L U 0 J N V 3 Z y c 1 p h R m I 4 W G 8 3 d k p l S F F 6 Z D R B W H o 0 d W Q 4 Q U l 2 S U Z x Z l Q 0 L 1 Z y N 2 d Y R F J 1 N G R k Z k p F M F l 6 S m x p T 3 Z w e W d U S E 5 G S 1 Y z M F l a N S 9 1 W n R y c 0 J 4 R j l n S m 5 2 e l p X b T J s d 3 B 0 N z c r b n E v b m c w K z l U O F B S N C 9 q W X J P W m o r W D c x K z h h a H B S U y t F W C 8 3 d H V D R k c 0 N E R r N G Z K L z Z l Y W l o e V B u e m 9 m N 2 h w U X Z 1 Z V B 5 M U d P T F V S Y X R h O G l Y W l B v O X d y Z E x 2 U 2 h K T 3 M r T X p H b z N 0 S G F H Z n V m V T B 2 R z V q c z Z j W m Y z V T R X c 0 9 5 a D d T L 2 1 2 O U R 1 S l N s Y W J W S W J J b H Y z S E g r d H p Y K 1 Y z K 2 V 6 Q 1 U w V G l Q M 1 l 6 c G l q W j R F U F F E V i 9 x R H Z 0 b m x R U E 1 I O V V Y c D Y r T V l m W j E 4 S F Z 4 c i t w T 0 5 0 T V B U d C 9 I R C t a T 1 p u e k Q 5 e U 8 1 N 0 p t b z l l T n A 5 W k E 0 Z m 1 M e T l H d 1 p 2 L 2 x q N H R o W D A 3 O E 9 W V G N h L 1 Z t Q 2 d t S H J 5 d W Z j d l E r e l h z M C 9 V S E 4 5 Z j M 1 N m R Y R T N K c H p 3 e k d Q a T d H Y 0 x q e F M 4 K 3 E 1 Z k 9 y Y 2 N I N j B U a m h H M F V F T m g r b k Y 0 T z d S R m 4 4 N 2 1 K Z 3 I r M l p n V k k r N z V q M m Z U K z J u d 2 R Y d m k z a U N s c 1 B G R m Z u K z d 2 U H d Z Z m l o R V V w O W F r W X l O V m Z 6 R S 9 Q Y 2 Z L Z V R n W H R j Y 3 p Q K z d t V 0 t k M j k r Z W x s N 2 V m N G V S S W p t T W 0 5 R 0 U 3 T 2 Z h O H M 4 Z j F y Y m d 6 c G Z s d W M v Z n Z o b l U 5 Q n V Q c m R u N W l t N j U 2 Z l g v W H V y Q V A 5 Y z h y a l R U Y z M 4 c U I z O C 9 X Q T h x Z E d o N 0 p 2 c D N V N i t t a n F I Z i t o L 0 d O d 1 V m O V N 0 V F F I S 0 Z r Z m l 5 Y 1 h G e W Z Y M T R p M H h m M z R 2 d C t p M j Y 0 M 0 R J Z V Z 3 U k R t Y 1 N 6 S T F t R j d l O F l n e F B R c 0 R l M 2 J 4 O V B x c G U z Y j k 5 Q 0 w v e D h Y R l J l L z Z T Z j d Q N G 1 Y d j A x O X V i M 3 V u R j A 4 d k w z e T U 2 c l B x U C s y L 0 k 2 Y 3 J 2 M 0 l X R l U y Z H N 2 e k I z T W F J T n R m c W l N b 0 R E T D l h R 0 o 1 U U 1 l a G p n T 0 h y Y m F v U 1 l Q Z 2 x i Y W x X Y m t l V m l O W F B L V W R U R 3 N 1 a W p u c 2 Q 5 R V E 2 b n B v M y 9 N a j d F K 3 R Q T 2 Z Y a z c z N m J Q T X Z I L 1 F R V j R 5 S 0 Y x U G F u Q l M x M k 5 y K 3 F L c l R W M l k 3 c F l N a 0 h M T 2 p m d E x r V 1 Q 4 N l N 2 R E t P Q U V 1 R 2 x t Q U p y d n R H e F o y a D V Q Q U t X U U 5 y U i 9 S M j h 1 V m 1 r Q V B E Z T h V Z m J N U T Z h e W 5 M c l B r W k x k W X h j a X p k N 0 x O a S t Z c F l 1 N n d w b X l 6 Z W x n b z V r b 1 p v d G N W Y U J R M 2 h I d n F i e G t 2 R T c 4 a X F i e H F N Y 2 N h S 2 5 H T V h w N z k r U F h 2 Y m t E O D l 3 U T N h b V B 1 a G N P T l F r b U V p N m k 4 Y z R n L 2 0 v T U w 1 O D h y b z R W V m N P V l d z c k 9 i S 3 d Y O W V k S 1 J Q S C t o U F V P U 2 R 3 M 2 x H S k s v Z U 9 T U 1 Z a U T d 6 b l h R b j d o T C 9 q T k x 2 b F h n W k 0 2 K z Z Q c k 5 m d U V 3 a T U 3 R l l z b j I v U W k 0 S C 9 h d F B 2 W G Z q d 2 F E M 1 M z L z h s O T Z H c n B P T 3 Z U Y m Z T Z S t Q L 3 J n M 0 d Z M S s 3 O T N m O U s 4 R z J S N 2 R n O X V n N H h z d 3 d E W j c 0 O D N R O G Z G N H I 2 d n p Q b k N I a X k 0 S m Y z b X R n O H h 2 c E x E Y S t 0 M U 1 Z a l h N M z J h S V p Y c k 1 4 R E k x W W 9 j V U F v a m w v T 2 5 X a V d X T 0 1 p U l Z i a D k 1 W X Y y c 2 5 h M y s r b m h s M 3 g 3 d 3 l w V 0 h L K 2 V W c F J J b 0 U w Z k p L O C 8 2 a l c r U l Z 5 N E 9 P K 0 N W Z 1 Z l Z X F 3 S z h z d T h V O E 1 w N W p m b n p H M 2 h s N E p W Z G Q 0 Q l g 3 Z 0 d 2 N 0 o 4 R H I 3 e D V r R i t S a k N D b W 0 w R C t Z K 1 d W a z h P Q U F L O W M x d 3 B R Q W N m T E s 3 Z k Y r d G d s U E 4 w O T N B a X Z U T j N S Z G R T O G N o V X I y e F N 2 T E d U R 3 V j Y k F L d 0 9 2 Z k x D W H l Z S H h 5 a T h m U n Z l U E Q 1 W l R m d G d u V X Z t a m 5 i S l p h b m x U L 1 F k d W V i N E F j T X N w M 0 h J a m t i V l Z i c G t m T T d m T U 9 N O F l W Y 0 F 0 N T A r M 3 p T M W p S R E 5 O O D h o d k p D T W F p M 1 V 5 e T c 0 M U l K W X J E M W R P T E F 0 W k t H V m J v S l Z M R G 1 W N z V M S W d K M G l l b E 5 y a 0 x s R E 1 4 W m t I R k R O U X p I T l Z n R 0 w y b l F L S 0 9 h O H h l N U l E d 1 J 4 T E 1 N Z k 1 M d E R N U U R N R H p k d 2 Q v Q m M 4 d z F y b 0 k 2 U 1 p x M X J N a G x q b U t q K 3 l G T W 5 j R H V F c 1 R T O V B 5 Z H R B T W d Q S k R D V H p j a V J 6 K 1 N I d E V i e n V I b T Z F Y W l Z c T Q 0 Z 2 R N O V d N c 2 M 0 U W J 3 e W F z U j Z t b V d a U 2 F 0 N k J h W T Y v Z U l C a 0 J w S V p T T 2 F 1 a k 8 x M y 9 a d V B m L 1 M v b U t G O U h 0 e j E 3 e W I 3 d 1 R Y L z B Y L 2 9 H Y 1 h v Z m p L N E J u c j U y T 2 p s S 3 U r N G Z 5 U n p J N m U x V l k 1 W k h E W E h y R 1 N t c U F h T 0 9 Y K z Z i W T R a Q W 1 N Z k t z L 0 1 z T W p J T V R v d 0 M 3 c E Q 3 S E o r M m d H N 0 R P e n l Y Q l Z n b D M y b m d G M 0 9 h O H l m M z h B d m d 3 T 3 o 2 d z R 3 e X o x Z 2 x 2 M X p j R 0 E r a n N E W U l r T 2 x P T H V i L 3 N 1 a W l q R U F 0 U X p V T W x E T H l k U X k z U 0 5 R M 1 Q z Y 2 p Q O H l 6 b W l C R X g 0 c H F i e V Z 1 T m l D W j B M b z Z w M E Q v c 3 R B T F I v V 1 p Y S m c x U E t V L z d M b G 1 m Z U R W M z R Z W E k z d X J p R T I 5 b k V U e k h 2 c n Y 3 e W J z Y k h s T V h Q T G d 1 T k 1 G e G 9 w Y 0 1 2 Y j U 1 W U Z 5 Y W d n c E l 5 T l R X W F R v R j J k c n N T e W J 3 M k k 1 Y 3 J E b F J Q T F R D b V o 4 U 0 4 y W V p i V 0 V w e m k z U 0 d a a T J N U F N H W W d t Z W V x Q U 1 u c 0 9 3 V W t j M T V q L 2 l 3 S G t o b W N t Q 3 Y 5 Q T Z x N U I x U 3 p m d z V P e k p z S C 9 q S F N t V U N O d 1 A 5 T 2 V q R 3 Z u M n F 1 Q 3 Q 1 Q U 9 B U G h E S V R 6 a 2 9 S e j h T S H R F Z F R 1 S G 0 2 R W R t W W l Z M X l 1 Z 0 h a b U 1 p T 0 1 O V n c r d T g w N 1 Y 1 R z B U Z k h P a 2 1 T U 2 w 3 b k h s d U t k c X h N T 3 h E T V F 6 e n Q 0 c V J 3 W T h m e D Y 4 R W Z 2 O V d E e W F U Q y s 2 V H N t O T J G U H F P Z X J 3 Z l h n d W p j W j l W N m F z O V Y y Z l Q r N i 9 Y a D N i Y m F i b V c r Y k J M c y 8 r Z E l i Z m V 5 Z G p R Z l h m V 0 R O N n d z Q W E 3 N X J y S G t q U 2 J k V j F s d 2 R N M n N 1 c m V x d k d M R G 0 r Z E 5 0 c y t a N W 5 y U T g 2 a m Z P R k N i c k p N M T l Z O E N a V n g 2 d W 5 q U E h E R 1 g w S 0 o y e G R 5 a W J k S E h R Q V U 4 T 1 B Q b G N G Z U R K Z m F l Q U o 4 O X J 6 S i 9 m d 0 p P R E 0 3 Y n J E a k R r U F d E S S 9 Y T n d 4 d D Q 0 U l Z I V l c v Y k Z G M 3 V k W W I 0 a G l 6 U 1 E 0 a 0 N L Z H l M R k l Z d D B L R k R 4 d 2 c 2 b j N y S F M 0 V n B t b E J D M V d T L 3 N 6 b G 1 r S W J Z M z h P Q T d l N D h j R 0 E v K 2 o 2 T l B k M m F 0 c m d k a k 1 3 d W p q N z J m a D N i N W h 2 M D l v W l U v R E g 3 c j M x a z J m U E M z Z T d N d U E 4 Y 3 c 3 M G Z Y V C s v d i t 6 Z j l x M D l E T T R D T D B l U G R w R z g r R z J E R D Z 3 c 2 N M Q n U r M z B I S 0 d 6 b T R y V k x p K 3 B n c G N Z V k p K c l Z u d D R F U z M 3 S W p P V l d a W k l p V V F j b 1 Z a K 3 Z O a F I w Y U J G N j g 4 b k R s d k R p b F N t L 1 B s M 3 l i d k x q Y 0 l m L 3 g 0 c l F E W G h 4 N D h i a 3 F 3 S X Y 3 V G d F d m 5 0 Z V l Q N y t C R n d k Z T N I V U h l U E V l O E 9 M K 0 9 m R G l t M 2 Z k V X p 6 V G F r c W 4 z b j F p Z k 8 y Z T R 4 S j h 4 b 0 V l Q j N x O E N 6 M H V 3 V n M 4 R k F q M H V C Q V o w Y X N J V X I 2 L z l Q Z 1 V W c l l w Z m x 6 U n J Q U W l B M m R 4 S U 1 r U D h q W T V N S k x j Q m l Z L 0 0 1 c l p 3 O G 1 y L 3 M x T i 8 5 Y X l 6 W V B y b 1 l P d z l v T n N m c m d m M 1 Q y T X h v U H I z b 2 N 2 d m R N U D Q v N G 5 N N H I 5 N l B v d m 8 5 R j F i e n p v W D M y e W Z 1 O W 1 K Y X p y L 3 B 2 a D U 4 R V l 5 U E w 2 Q W d k T G x 1 K 3 Q 2 M 2 d q S j d k T m 5 0 e G N 1 O G Z N a 3 h z e F N r R E E 5 Z k x w d G 5 s e U x O e W l 1 d 0 V i Q V p s e H R j N U 0 z c j Q x N E 1 n c k Q x Z l B r U 1 B C T W 5 t V U h E b l p J W T Q 4 U C t t Q U l 3 Z U 9 m S z R L Y 0 9 T K 1 U 4 Q 1 I 1 e l h t e j I v Z 3 l J R W p k O T B C a n J 3 S E h M b C 9 E a H o 1 e G d t T H F 0 N n l M e F Q 1 R 2 4 z S H A y W V R 5 S E V n e D R F Y 1 R 5 Y k h 5 U j Z C N k 8 3 a F p u e k h X W W J s S 2 5 6 S D l 6 Y U R k e F V 0 Q U 5 k e F l N W G h H b G t 3 a j h m T G l s d m w 5 N G Y r S H c r O V B 3 Y m p m Z k c 4 S H R 6 W m x i d n V E Z S 9 N a 3 R 6 Z F d k R G 4 2 b k V D Y k h K O W d Z T m x r L 2 Z i O W J x U n d 0 b 3 F w W X l Q b V Z M V 0 J K d k Z W R U F w N T A r M 1 R T b W Z h T E 1 j b k 9 h Y z h n b k p F R U Z y S l p W R G U 4 Q X F W e D Z 1 b k Z V b V Z Q T G p q R W d 1 M m U 2 d 3 l z V m h C N n d 5 c 0 1 w e l Z Z Q l Y 5 c D B D V m p t d k 1 Y O S t B N n N N c k x M c k R y R E t Q V 0 N W L 1 h O Z 2 x i Z V F z N X Z R V E V y Z G h Q W H Z K S z I 4 Z n M v c k t z M E 8 1 R E t R e T B B d U o 1 U E x i S T h 3 Z G Z k d 0 0 r U X l 5 c W h t e D B 3 d V Q w R m x H M k 9 Y Z V N h R X J 0 N D V x Z X h 5 W m I 2 Q l l n Y U t l U W N 2 a 3 d P a m 1 Q O X h k S E 1 6 S E V 4 N k 5 z K z F X Y n A v Z V J 3 W U p l M 3 Y 5 e V Z W Z D h W T D N G d 2 Z n K 3 R z V S 8 w R 2 l u b S t B R G d z c H p n c 0 4 x S l p X M l d Y e V Z H e n k 0 S m 1 1 Q W o 3 Q X V 6 e T F 0 b m x Q T F Z P b n V 2 Y W l J V n J k b G o y c l F H M V h I b T R j b W 9 a Y T Z V e m Z K V F V N d D h o Y W p r L z Z Z Q m F C b X A 1 c m d w U X k 3 N V R R Q z N u T m V i U G I 2 Q 1 d n V n A y M 1 F G c X V R Z l V z b j h P M V B L V 0 V w Q k N z d X Z y S 1 N r Y k 9 H W G d s S U Z U W H B K V D V u c 0 V v c n V I R y t H V V d Z Z 3 F m Y X p S d k R F b V d k b n p U W E h L a 2 1 T U 2 N 3 M G V 5 M E F u S C t J O W N t Q j A 4 a j h O N z M 3 c l h Y N G E z Z 3 p 2 L y 8 2 a D k w d C 8 v S m M 5 W V p L d H E v V W Y v Z k V U N j d K c 3 c x K y 9 O R 2 R y L y s 3 N n l Y N z A z a V h w Q n Z M N z J N a n Y v Z m F 2 Y m 1 U Y 3 R z c U E w N k 5 t d 0 x V T m 9 3 N n B y W X V u M j J i Q V Q w c W t K Y z l z V G R l Z T J i c U M 3 Q U F I W G o 1 Y 1 B R Y 3 V 1 R H p T e E 5 a a W h 6 a n c v S 3 d E R G h 3 N D h M a 3 F 3 S U g 3 V G d F S G 5 0 Z V l Q N y t C Q X d j T z N I V U h P U E F l Y 0 9 E K 0 9 Y R G d t M 2 Q y R X p T a l N E W V N F e n R K Z 3 E v Z n Z W b 0 F G U T V V T 0 Z E a F h h a H d z V W V R d W 5 1 N E d m Z H F s U 2 1 0 a n B v S 3 I w S m x H M 0 9 2 M W h s a l N u V 2 d 3 a U d 4 T l J E a U 5 i M 1 l w Z H Z r d 0 F q e H M v N 1 Y 2 T z d 2 S D N w d k J r Y U h 2 e G 1 P N 3 Z h S k V C K 1 h u W G E w K 0 0 5 R H U v T 0 c v V D N o e E N l a j B l K z k r N X Y r M V F E a W p 0 Y 1 h P R m h l Z k c r Z H d w d j R 0 N j B 5 N G 1 4 Z k d I R k N T Q k l q Y n N 1 M 0 1 l S V k w U X l o e E N U V 1 F 0 Q k 1 V d 2 1 N K 0 9 v W m N T U E J L b W V o W U N s e G 5 D S E 9 1 V m d u S S s 3 Y k E w c T g 4 b k Q x b E R o a D l F Z 3 B j Y m s 3 b E h o e D J E M n B u b C 8 r c E t 5 b n h P M m J X V X E 4 Z k 9 Z c D h Y Q X d B e V V P b E R o U T R w V V N o M E t K N S t j M 1 V P S k F p Y n Z 1 Q U N Y Z U E w c m N Q d 2 R L Z k F 2 e F g x M 0 h H d 2 1 L S T Z Y R X E z N 3 l R S W t E S l E 2 V W V E S W x M d m N J V F h j U E 4 w S 0 p j N T B K e F k r Y k V x O W l a U n R 6 R D l l W l l v U U R K d z Z j K 0 9 G Z U p 3 Z k d p V n R x M m V p c m 4 0 Z D N W N F B l N k d Q d m 9 t K 1 p v L z F n b G Y v b 1 A v V D Z I e D V H N H c r R D Y 5 N k h M N z N K c D M z c H V U a 2 9 I d n B Y b n g 0 Z k J w U E p R K y t z L z h W d H E 3 c 3 Z 3 S T d Y R n d C M m Z O Z l k 4 V V l 1 Y n F 2 M E 9 E O W 1 l c H d R b l B F a T V o c l E 0 M X V u e D d Y T 0 9 K R 3 N E S m 1 1 R 1 d Q c k R K b G V 0 Z 2 J j Z U 9 Y a H l y b H h o Q l h Q e U R G e T R 3 c n R E a m R l b k h U Q W p R T T N Q b G N G d U h I Z k t l R E c 4 e H J 6 N X p k d z Q 4 Q 0 5 1 K z R B T j k 0 R G J 0 d y 9 C M j U 4 O H l I V E s z c k x 2 b E R q Y X d 5 W l h r a l p R S W 9 E S 1 E 2 a y t I S 2 t 1 R U o 3 Q k t L N 2 h 4 c 2 h 4 U W 5 O N U h H N 2 l X U E 1 N c 0 Y 0 M D F X e k h q Z H h r d E V 5 V W o x R V R B Y 3 k v T U N 1 a 1 F N a n d 5 O G Z C e D l 1 U n I w M 2 c 4 K 2 p t O G 0 r T 0 l l Z j l z Y X V 2 N z N n W k c w O X h Q Z W o 4 M i 9 2 K z N m R G g w O H V 6 U H Z G N E c v R H F 4 R k V U a j g y R G 5 6 U E k 2 Y z N F V z l i S m N M R l V S U G h t b W N T S m V Z T 0 J 5 S j h i W D d p W E d j R U U x W D Z p V k 8 w W m o 5 e D N 4 N X c 0 W l d I c S t i Q 3 B l W k d w e F R i N H N K T D R t Z U x q R G c 1 U W V 3 R T d a R F B l S E h 3 Q V M 4 T 3 Z Q a G N G Z U R G Z m F l Q U Y 4 O X J 6 S i 9 s d 0 l 2 S D h 1 S X g 4 d 3 Z z T 0 x E a n d J N T M 1 e T R F e j d B V y t n a l o 4 U k 5 j c 2 V u Z U V E M U 9 T W W F K M k d Y U D h T b k J H N m h 5 b 0 1 x Q k t s K 1 N L a T g r c E Q x Q z N O M 0 R 6 Z V F Z M X h u U m V B V 0 0 r U l F I d k Z l T S t S U 1 N 0 a k V 2 Y 3 N m U 3 l 3 N l V l W F h D Z 1 R n S D R u d 0 h M N V V E S T g 3 Z k R P N y t u L y 9 0 N U 0 z b 2 c x R m V l e S 8 2 b n d j M 3 c 4 S D R 5 Y j V 3 M E 1 Q Q j Q 3 a D N Q Z W o 5 M E 8 r O T d k K 1 l J M 1 l 5 d G t P d 1 V O a C t q T U R v Z V h m T y s 5 M H h l Z W I v M 2 Q 4 U H p S Z n o y V 3 p K L 1 J q Q V p O U W J U a D U 2 d D Z Q S H l T Z n d n Y T h 2 Y 0 x E O C 8 5 N z Z 3 R G Z 5 a k Z 1 b C 9 1 V X h V L z h N N D B 3 V z F o a E E v V y t k K 3 R j N D A 4 S W F v e m d m Z U V T a 0 5 V R m V u d z k 4 M l J y d y 9 w V 0 h L K 2 Y 5 R l Z Q e X F I b C 9 m b 0 x J Q 2 R x a D l P b k Z x U W U 4 U C 9 E K 2 M x V 0 E 5 L 2 V k Q X Q 0 L 3 J 6 R i 9 s Z 1 B 2 R D d 4 L 3 B Y L 0 E r L 2 V B O S 9 m U G d m Z m Z 2 R m Q 4 U l p Q W k Y 5 c C 9 u V j d 4 V l l r Y k N I O G c v S U h 3 W D V M d 0 x 6 N m t Q W U x Z M 2 N Q T m h J M W 5 H Y 0 x p c U F s L 2 p H U 0 d s R 3 k 2 Z D l i R D k 0 d U 1 V O D d B U l I 2 W S 9 r T z h U U T Z N N m J k V G N E T j Q 2 R j B Q Q j l j Y m M 5 W H U y T 2 Z 2 Q m o w Y k t 2 N 2 g 4 Z X B x T U x n Z V h Q Z k 1 I L z g w d l B 0 d F Q 3 b y 8 r d W g 2 Z X o y N n R R S D Z Y N W 8 3 b 1 g 5 M 3 Z S O W Q v L 0 N s O T Q v b X V u N 2 9 m Z j k 5 c G U v Q T h O Y 1 h P R m l H Z j g 4 O S 9 K d G 9 4 Y T N T L 0 9 x b 2 F Y N k p N M F R B d z c 5 N H V t M m E v N F N o a k d L Z U 8 v a W p U T m 4 v O U Z v e n d S Z n R B Z E Z m Z W J o e W 9 s O X F y a k o x b E 1 I d W Q 0 b m N 6 O D g 2 S V B l Q j N K K 3 J B d V M r N 3 h T U S s z b U 4 r Z k 1 i e U g w S W R 1 K z Z B N 1 I r R D J o O S 9 4 e U M z V y 9 l b j F L U 2 p E R 2 s 5 e X J h L 2 Z y Z C t Z S F h C M T R m Z V A x T 3 Z E N H c r c U Z B e F l W Z l p a U 3 R n d E d 2 R 2 t m d E Z h R m Z S Y 3 I y e D R H L 0 1 0 M 0 E 2 Z 0 9 y d j R O M 3 l Z R 3 g r a l l M L 1 B u b 2 R u a G 5 F Y X Z S U n h 1 T 2 Z U O E k 1 b 0 p S Z H Z 6 K z R H S F M v M 0 F 6 Z l B n M E F J Y j U y Q m p t d m Z V a G I y S 3 l 0 c 2 9 0 N j J Q b W x y b l J t Q 2 1 r V V M r Z m J w d G J 4 c 3 J W Y 3 d O b W E z Y 2 g 5 N j B C c z F 4 N X V I c G 1 t U m N H d j h m R 0 s r O V F z U G p p b k F O Z U d Y a m x 1 U 3 J B S y 9 0 T 0 F h K 2 M x N W c 5 d l l G V k J s Y l p k U W R Z N V I 2 d 3 l 2 N D V z T X F i Z D l x c j Z D e j d R a X F 2 M D F r Y z R z S U R u U X g w Y 2 l j N k d T T E N o d 0 t C V H F Z b 2 8 1 c X R n R T d l N H h 6 c V d t W l N i e m l I T 3 M r R T B O W G J C a H p F N n p v R 1 Z Q S m U z a U 1 I U m l X L z c 5 L z J I d 1 l E M j Q y a D J m M j l q K 1 B S N 1 o 0 N F d w Z k p 5 R i t a Q l J s Z T k z d T N v O C t E U F h H M G 5 v e D Z M L 3 J t W U J 2 Z T l T R 0 I r c k d S M y 9 2 d F h 0 M U l 1 V z J U Q X R m b 3 F D b H d J M 0 p K U 1 l F Q 3 o 1 O X V t d 0 k v d 1 Z o b l F o W C s x Z V k z N k p y Z H E z M T d 3 S U p Y S H E 2 Z U J j Z V l a d m l J Q T Z r c n M 5 T k 9 T c 3 g y S n p q e C 9 P Q U R U a H c 0 O G J r c X d J b j d U Z 0 V u b n R l W V A 4 d U J G W W R B N n B Y K 0 F U Z m V B M j d j U D R k Q T Z s d E l v Q z V F c H N s R 1 B h N z N J S U Y 2 V m Z B R 2 9 o e U l j a U R L b H l U S 2 l 3 O X B q e E I z O T N B e j h k U U R W W H l z Z F B r V W t y W X g v M n V k S 1 V a N E I 3 N j h P d U h B b W d O c n Z v T 1 h 5 b 0 d 4 N X Q 5 Y X l u b j A r T k I 3 T S 9 n O H V u b T A w T X B m O W 9 R M X p 3 T j h X d 2 Z z N j h H O W 8 x Q 0 h k N z J Q L 2 M r a m Z V a y t Q d n J Z K z h W b 2 p z U C t i Y y s 2 a 3 B z d j V 3 d j R q O W N Y T 0 Z n S 2 Z X L z l 4 e H V w d X E y e T U v a W 8 y W E 1 0 T W x J Q U F N Q 2 V i N T A 5 V n l p e n J n c G 1 1 R F p K O G 5 y Z H g 0 d T J n R G F 2 U E Z 3 N W J T N F V 3 e G s 5 U 3 Z k e H Z V T l V l W D d L Q V Z V T 1 Z Q b G N G Y U R L Z m F l Q U t z O X J 6 S i 9 m U U p X R E E 3 b n J E c E R r U F N E S i 9 Y T n d J T j g 0 U 3 h H M E Z u Q W Z M M l Z z W U 1 X Q k Z R Z F d m R W x X W E 8 4 U m Z P N G V i b 1 F Q e H p i N U F 6 N 2 1 h T 1 N h W j V J c D N I V F Z y S V V O N X l J V H B R R V l l S T h E R D M 1 Z z E 4 a U I 4 Z U F 1 T F h m Q n h 2 N z l R K y t Y L 2 5 o Z m F I Q W J R d j J Q L 3 J q M 1 l m Q m I v d z c 0 N C 9 v Q 0 I 4 c 2 Y 3 N 2 N M Z G d O d H R W V U t t U n d 6 a F N 3 b 3 l p U 0 c v T m J G M D I x V H l D Z G N a d 1 F U b F R 0 Z z Q 0 d 2 l 6 c 1 U 2 S G J C O W U 4 Q W t W e D Z 1 b m t u b W x H Y j h H S m x r a l h h S F N T N E 9 P M k N T Z 1 V t Z X F 3 S k 1 z d T h V T U 1 s N W p m b n p H N W h r W U p K Z G Q 0 Q k o 3 Z 0 d U N 0 o 4 R G s 3 e D V m e m R 0 b E N P c T F G N l J 5 V 3 Q z d H k 2 R W J h Q 1 V n V k l H U 2 5 r N V N s b W p Q V U x V M 2 N Q T l J D U 1 h t Z W I w b U N u b E t h a H N Z e E h K Z G N a W W N j d E J o b X N n b G c v e E 1 q a 3 d Z d m 5 0 M W F m Q m 5 W R W Y r d G R m Z W 1 i N 1 B 2 U 3 Z 4 b 0 4 5 b 1 p a U G U 3 Z E Z q M 3 V U M G V q M z N 2 M U 4 v M m 9 B R k h O O W d Z T 2 x t U G Z X U m J t U n p O b 3 F 2 M H l Q b V Y r V 2 1 H V m N F T 0 N Y O D Z m Y j V w Y 3 g 0 W m x X e k E y W X J O M U o y Y m N H N U h M b D R j c k p a U z R W M z E 1 M D c 2 M l N 5 M l I z e U 9 Y a X B B T n l H Y 2 p s d V N w Q U x 2 d E 9 B Y m 1 j M T V n L 3 Y 0 R m N C b k x a Z F F m S T V S N l F 5 L z Q 1 a 0 1 1 Y n p 6 M W E w V n Y y a F Z 0 Z W 8 2 T 3 l y c z R t c 0 1 y Q U t n T 3 J u T X d x a 3 o w Q z B k M 0 R q Y k R L Q 2 1 j T X k 2 T U 8 z S T J a d V d a U j A y K 3 N o M V h X S 0 p O S V N m Q l V C a 0 w 1 R U 8 r U l F 5 T 1 U r e m V E M j k 0 Z n c 4 b l Z w O T V r U E 9 6 Z l B P d 0 x u Z n h M c G M 4 V l F 0 b U c 3 W j U 4 R 3 V 6 S k l D N 0 h v O C 9 E T z l Q c j B j Z U N 6 L y 8 w K 0 R D W V R C N T Z a M z B J M z M x c z N Q a C t 1 M T g z R W 5 K Y k p j a l p N U l B r b X J D T W N 3 M E V l Z j U w M n d U N W l U U U Z y R 1 p U T 0 d C e n Z t W U h i T j h l Y 0 9 T V m h 5 d m 5 5 S 2 5 H S 0 Z O S H l a S E w z Z U h J a T h N T 0 9 I T G d 5 T 2 V x Q U V m d U 9 3 V W N l V j V q L 3 Z 3 R 2 p o d z R j d G N k N E 1 o N 3 d K S D c 1 O E N S Y n l Q a G F N a T Z 1 a T h r K 2 Z v Z H N D V l E 1 V U N W Q T F Y Z W h T c V h l N F N w d T R l Y n l Y R k 5 N e V J Y R W R O N 2 Y 2 b n l L Y X h z W X p t d V J j W X B a e D I 0 Y 3 N o e E R Z e D V U U z k y N l R v N U 1 N Y j h s L z d Z c 3 J X V 1 k v N T J i R E 1 0 b j l v d z M z Z F h l K 0 9 I W F l i N H R y b X V 6 U 1 V 5 d U 8 1 O S t M S W 5 Y Y m V U L 2 0 0 O D Z F K y s y Q 1 Y 0 O C t Y a G o r S F Y 3 O W 1 t T 2 c 4 O C t Y d 0 I 4 Q 0 Z Q O F N G d j V P T z J T c E h 6 b z Z i S X V k S D d p K 0 J E U U p G d m 5 T T E h p R 1 l V e W N L S G 5 L e m J o N 3 h z R G Z q e H l z U F Y 4 K 0 9 D N k V 3 Z U p U K 3 V k b 2 d m e j A 4 N j R N Z U J I N S t y Q X Z 5 N D d 4 V H c 0 M 2 1 O K 2 Z N Y i t I S G d 4 M T E z Z 0 I v d k F U L 3 V u d 0 0 v d m 5 t L 3 Z v c m V z a S 8 w K 0 R w O X l L d H h j N E V Z Q j J J Y 2 l Q R m t Z b H p 0 R V l q d U h t N k V H Q m M r c G V T U k J p W T M x M l B H U 0 t N a D F u c F l j W j J w c 2 s z d 0 l B Y y s v T U J 1 a 1 F Q a n d 5 O E h k d y 8 5 c T l G T i 8 w b n Z s U m 5 Z O E x w d m 1 l W D k 0 S k 1 I R D V Q K 2 g 1 d m h 3 N m V j Q k x m M D h 0 d j c v c D E 1 Q U w 3 W D l R V U 9 s b F B l Y z k v c k p p S n I w O F R 5 d C t Q U j Q z M U J q a E J j U X l 6 L 0 1 y c n Q z L 1 Y 0 S 2 J P V m Y w N E J D c T E w Y 2 h s a l p n R j V q T F d 6 c l Z 0 S U Z E Z X p 3 d G F Y W F V p O W d B S 2 1 P c m V a W E 1 U M y t q M F Z 6 Z m R x b F J H e k E 2 T D U z c H B m V 3 d m Z m E 4 K 1 h 5 O U Z E T y t z Y k 4 y S l h Q a W R h a 0 h L c l p Q Z H R 2 b l o v e G k x V W I v V k Q 5 V n U 5 N 0 d B Y j R W d H R i N z d 5 N m 1 s Z n R t S G F O e G l D Z n Y v M j V j W G x 1 L 2 N l R G 5 0 a X F Z N G 5 y M D U v Z V B 1 e X h r Z 2 h t a H U y b E 1 Y V X R s b 2 V o S D V 0 V 2 F u N W p 3 R V E 1 T m 1 D c n Z D V X N J L 3 M v d 0 F 5 O W p X a k Z Y c k 5 N c W J V Q W d X N 2 N v R 2 9 U R 2 s 1 V C t y N W 9 r b T Y r T H d C V k 0 z W k Z h T 1 F W M C t 3 c G g 5 N k g 2 Z G 5 U e G 5 y T D R Y c D V n b k V 5 T l F 2 Q k Z P Q V B W Z X B L Y k w v T z F J Z H V w d j Y w V 0 J x U 0 F u e E V 1 S D h C Y k Z 3 c F F Q c G 8 0 M 2 9 4 M F F o W V R B c U p j N U R x T l J y N l Z W e l F t Y T J P e W x s S z B J N H h 0 V F Z i S m l C b H U r N z h t M k x E R 2 5 1 a F R h a 3 N L U 0 x 1 b F F C M T F q b U 9 w R l h W R W d R d H F o S F Z U c E d a N H F U S 0 V G c j J w d 1 F F M H h i e E V 0 W G E 0 R k p v W D l m S T J h N m Q 0 M G Y 3 W n o 0 N E I 3 R 2 l o Q j V 1 O U Z j d G l 0 Z S 9 h Q V h m S F F M T 0 8 x O E R o Z E p K Y j V F b T J U a U M 3 W k p K N z V n d T R U a W l x W k p L Y T V L a X F R U 3 B p Q l N X b k V W S W l V V 1 Y 3 W k p h c W 0 4 Y k Z 5 Y k Z 1 b k Z s V 2 1 S W V B K b U Z 2 e F F r e V R q M 2 p X Q 0 x k V z N k W U N M Z X g 5 Q W x 3 W H o w d 2 E 4 d U V J Q m Z G b X d W Z G 9 B b U x M U V F o R E d G V m 9 J e E x n U 0 9 h Y V J T W X d Z S z g 0 Y 0 p C U V J u T F J B T X E 1 M m Z r U m 1 S c E g z b F l r N S t 2 R W l n M k J Y c 1 J t R G N h O W Z Q S T Z q T 3 Q 2 Q 0 9 1 W U h L c z h J e H J 3 O F V J V l d i T k d w N m l 1 Z m R w c V p z e V Z u S m g 5 K 3 h O a k 9 p e X R H T U 9 K d l d r Y T F a S z F U d j N o e V Z 6 c j N E R 1 d L T W x Y M F R 4 T 2 l K W W 1 l K z V Z R z N B e F R s R W 1 w Z G R H Q U 1 G Z T h S Z G h X T 0 1 O b U J B U n p Q d 0 t r d E d v Y n d j c G 1 X T m d F Y l g 1 M X N V U X V F b i 9 r V j h s d 3 B y R X N 0 N z F t a 3 J H M n J l R X F S M C s 5 Y V l B N U x T Z H Z n S n J K a j k v Y 0 p C T 1 l J Z T Y v S z Y 1 b 3 N Y T m J 4 b l p l T k k z T l h 2 Z m J T b X N i U U h F e m k y T G t N O H F S b H l R R j B h U U 5 2 W G F W O D B X e E V M Q X V L M n V w T k k 3 L 0 h y Q m R S a j l u U k h M T 1 J Q U l J 4 T X l N Y T k 5 d G N 5 c H B F d F h 5 a X p S S j F 0 Y z d M e H J s V k J E Z k t H W j B V O H R F d W R s a F h v e F c y Z 3 c r W V p r c W F n a U 9 2 e X R Z W n R T S z h x Z 1 F o S 0 9 F N V d F W l V z V H Z h Q z J v Y X R 2 U i t Y U z R z Z E p N b U t 1 c E h D c 3 p W M E w 4 R W l V T W R Y V 0 x J e T B U d 3 Z 6 U m 9 V d W x L d k p n V y t y Y 0 9 T M W F G c F h q b k 5 t N F l p b U x s T F l 0 W G 5 R W m J Q a 0 Z J Z W 0 v U E 0 y U m J q M 0 Z W N 2 R L e X V 3 b H p j S m h 4 W X B U T m 1 h V k N N N V F 1 U G 1 a N U l 6 R m 4 z V E x U d G x a R j V u a l J U R m 1 K S l Z 2 b V d 2 R W 9 2 Y k h l U 0 Z w S W k 2 R X Z 4 b 0 V i W l U w V j d k W U 9 q T m J V L 2 d E a E N L U 0 l D c 1 l R W V B T Y 3 R U W X p F R F U 0 W E 5 h T k N 3 S T h q d l V i Q k 1 a Z i t 4 a G 1 T S H N q e j J x O G c 4 N 2 N x M 0 1 R a V B F O H l H Y j N Z W m t j U T d F T E p X e W x 6 Z 3 B O d 2 x X U 3 R K M m 5 h V m x x U m F T e D Y 1 R U x r Q l F D L 0 I 0 Q V V J U k d u Z G N O e U E 1 b 1 h 1 T H l l d l k z b T F l R l d 6 c 1 d T M 1 h Q Z l Z p e H R 0 a W l 2 T j J U e H B S V H R v W j V a V G 1 p N l B V U 3 h p U 3 U r Q m Z N U 2 l u d E Z z Z C s x M 1 A x Y X B R V G 0 0 K 1 F N V 0 R x a 3 V R a W d J N U J j N k U 5 R W N t e F Z U a F N J e l R R c j F Z V E p Q a D d S a W 5 F Y z Z 3 U m 5 x c U Z t Q 2 N Q Y 0 E 0 Q W V N R W p I T z Y w T W 9 3 V H F N M l N D b j g y V W k 0 c H F 1 N W R s Z U R a R n B o b T N w N 0 9 L Y V V K Z 2 5 D d H R G a 2 x G Z D I 3 Y V Z i Q 2 1 F e E V 0 e X l N M 0 1 X Z 1 J T O U t C c n d n c H B w Q U F 0 Q 1 p M U 2 t o a k 5 1 R k Z y b F p R c H N 4 U G s y a U c 5 M V l J K 3 l z a U g x T n p W V E l x c m 5 o V l J 0 c E h D c l B 1 U T l s M l l P U 0 J 2 K z R X c m 5 j c l h J a E N p d l N D Y X d T R m d V W n F W Y j d 2 Z U R 3 R 1 p 6 e E 9 0 Q X l 3 N z Z m T m x C c j I 2 N V R P d l l p O V p H a m h F N F N p W E l o Y U J N Q z Z R O E p L b V Z S a m d C L 0 Z s e T B z N D Y 3 W l F Y a G R x c E p m Y l N H e E Z P Q k k 5 Z U w 4 R 1 F K O G F S T U I 4 L z J 4 Z 0 9 S S 3 d n N 0 5 F T n d r M 3 J V Y n B q R 2 N 2 W H l M c S t N d U Z F S n Z B N j F G U U 9 P d 1 V a W F l W R 0 w 1 Z k 9 p R U x l Q W h S V H J F V E N h c E d N W U s 5 c k U 2 b m Q 0 U l o 3 R 0 J J a j F Y d X R W U 2 9 1 T m 9 a N 0 c x W G R 5 R T d s S G l W W T h Q a W x J d G l j W U g 2 Z H p W Y l g 4 V l F F V m p Z Z W w x O W 1 T b E 5 R Y j Z 3 e n p J a W Z h M 0 4 z e E M r V U d i R H d T Q k F o U k N S Y 1 d z U 2 l L T 1 h o V F J T W H J U R C 8 2 d G F K W l J 4 U n Z 6 a 1 Z T U V B 0 e k 9 r U j F z b G N 0 d k h R S 2 h h W k p N a F B O d m F y S E x O U T V x d F F X R 0 I v a G p F Y 0 o 4 Q z h L R T R D S m p 4 Y 2 l E V 1 R j Z G p Y Z V h G b l N L Y T V Q N 2 l 4 W U c w d H I y N n R i U H B i N 2 I 5 b l J x V k l P U C t Z N W J Y O U J r V l l 4 N U h M K 1 d M U m p Q c 0 p r N G p 4 K 0 1 2 S 2 h u M V h 5 d H R v b V d N M 2 p r O S 9 V W X p Z W E t 0 K 2 R 6 S 3 R h T l M 1 Z S s 3 W E 9 Y e V M 1 b X R l R 0 h u T V Z W e l Z V a W x M N k 9 C e W c y S W p L S 2 l v a n I v U E t 6 T W N S Q X V N T l V m e G d x Q 2 w v Y W p m S T F R b X J K V F J D e m p U L 2 l o Z 1 N N U i 9 W T n J p d 0 I 3 W E 5 S d E 5 4 U E 4 r U z R 4 M 2 R X W U p H V F Y 2 b F B U Q 0 w y S 0 V j U j E v Q n B v d k F 6 U G x G M W 9 K b F N B R k t 2 c 1 J C O F l l R V N k a l J D N 1 h z c n N r L z d E T V I w b T g v S W t J W V N Y Z k g v V m x t W U 1 J a F V G Y j R I Q m p Y e G J O d E h Z Y 2 V 0 N X p N M m d X S j R 1 O U w y N T Q 0 a T B C e k x K V E h r O H p u Z G p N M j R y b X k z V m k y c 1 p V O D d q e j Z L d z R n V l d R K 2 E y U k V Z M y 9 2 a 2 h t d E p O Z 0 F X R l p L c H F n R l F 1 e n p j T W h U T W t H c V h X a k t K b X Z 3 b T g x S l R W W D h k e T Y x Z E V Z O V R j O V o x V E h R e F U 4 R T F S N m d O d W N U M m J X N H Z s Y m E x c E x k U 2 1 o V U 1 4 N G d z V U t 6 N 2 p T Q V l j d 1 I y T 0 N W a 3 p z Z F l 1 O G l r W V p h e F Z F V n l k a 0 x I T i 8 1 R E I 5 V H E 5 N 0 8 y N G R P V i 9 G V V V n V j h 5 U 0 g y Z W s 4 Y W 8 v a 0 M y V j J O M k 5 l S n B P T W 9 2 a U Y 2 b k p 4 R V o x U k k 1 K 1 V J O G F 5 Z G N D c l d 5 W l J W V l d R K 2 F M a n Z 5 b k s z V 1 N Y Q U J 1 S 0 Z j a z Z 5 a G Z M N 2 8 v d W t p Q 1 Z a b k U 4 U z h r c D V u c H p v Q V U x V X F n M 2 F p S k d 3 b 3 J I a 2 F r O T h h U 2 Z N R X h 4 U E 5 G Z U E 1 W W t M Q l U x R F h 1 d D B K d y t L d T d V N 1 E 1 W l V K S X g 1 Z m N Y R X h H W D V P c V d 5 d H d Y e X J 1 V F V F S n B n c D B S a 1 J u b m Z 0 U l V H N m t 3 S H J X d 1 d t V m d l T E V S N X V M U l c 2 T E 1 o U j R P S V l T U m p y Y 0 Z z M F p v Z 2 d y Z n N 2 b W h C R j N Z c V B B V S s 4 c F N x O V p 6 Z D V Y W U x h W G V y S X N p U V d t O D B M N 0 V l Z U F x b n h h a j V p Z 3 N G c V V p V G h B c k Y 0 d D Z L M X V H V E 1 2 e D l z Z G 1 l M U p k V 1 N z d F Z M e k l U b G x t N U V m L 1 J W d G I z O D E 5 V n p n a n p K d X h F a U U 1 a n N j d G 1 E U X p S c 3 E x R X B J a U d U V m x K V z V y a E h 4 L 0 Z G b l Q z M 2 g 1 M 2 R s e W U 4 R 1 Z T M 1 B m S m 5 4 W T J N a W V Q R 0 N K a E l x b y 9 W b G F X U n J O e m 8 r W k N M b z V P L z B 1 Z 2 9 W Z 0 5 0 a U Z 0 N 1 h F U 3 Z P R T d 3 c V p v e W k w Y k V Z d D R 0 Z U t t M m 5 p S G 9 x V U 1 W a F B Q a X R k b 0 V p M 1 Z z T G M 3 O F F q U F R y b S t G M G x 5 T D R N N W x 3 a 1 B M Q U J O O H B 1 c z d q c E 9 p M X d O U z Z D Q 0 t q T n Z N Z k w 2 b 0 l i S W R D S G t 6 R E h X Z n V k a 1 U 5 S l Y 0 d z l k Y n l y Q X l 4 W X h y Z y 9 3 S m l E b S t K W F N X V 1 k r e l B J b n Z o e E R p d W 5 I Y W J y Y k 9 u d G t k d k V Z c V B 1 N m 9 v Z 1 J C T D R 4 U 1 h H d T d L R l l 2 Y W 8 5 V l l I U n J X S m g 1 V T Z M W k 9 S U m h U e H B 6 M l R B a W N Z b V M v Y j h v d m x S N 3 o 5 a G J L R z B 4 N F Q 0 a 0 p p R m E 5 V F N V d l d l L z g r c m J s c X Z W d G Q 1 Z F B s S j J 3 R k M 0 V X p I c l F p V G 1 p a 3 M w a S t W R H B U U V h Y V 0 d 4 W D l P T E 1 h U 2 J s V V p 0 Q X F E b D R w b D R x b 3 N G S 3 F O T 3 V Q V 2 l s b H B z b k R 4 T U l 4 T U 5 G c l Z i V z R q Z m Z j N E 5 T b 0 V u N l J q S 1 N x N D Z q b j g 2 S k p j O G p t M j h Q Y V A y R z Z z Y y 9 K c k p H N X d y M V R w S k l r d 1 c r d 2 s 4 a k h 1 W k h 6 L 0 E x b D N U S G p O S n F 6 T G g v e W l 5 N W p Q a T l r R 0 1 s d 2 t H R W l p T E x W T F p i a m 0 4 c T J o Z E F v V H F O N V g 4 d z N W M T R S a z B x c m V G N X g y U m s 3 S z R S a z R i b G 5 q W E w w T V h h c G l C b W 0 5 e E l 3 U 2 d G S 2 t Q c T R N S G 9 C T F k 5 c 0 Z X R k t z c 3 F W R W d H W H N V c H Z n b W t G d C s 2 N D N z Q k J V a W 5 p U E Y x T 3 U 3 U j h W c T R 6 O G V h Z F V q S 1 p Z R n U y Y k 1 2 b n h V S X I 1 Y T k x V T N l R F d x L z V N c 3 c r S 1 h l M 1 J D Z 1 M x Q 2 5 k Z E p Y M k Z u W E N x U G 9 K R j F X M 3 h i S 3 l 1 Y W V v e k V x b D R M V E x q a m 1 I S 0 V T R 3 N U Z l N G W n k z K 2 d l d m p s Q z B w d 0 Q z K z B U a z h G Q X N U R 3 V F S V J t U W J j S l k y b j I x M U l 5 V k R 2 Q W l Y S F p j R T B R V F B p e W R D U l R H Y k U y M j R q K 3 N K W W l Y M V M y V y t U Y V l W M j Z V N m J l S V V t N 0 t 4 Y 0 x J Q X p Q b X l t V W l u c T R Y M k h 3 U U h v R 1 R z Z 3 o x R U F u V E t o d 2 F S a E Z X c n Z t c 3 V J Y U o w W H A 5 a 0 F t c E 9 J O E R z c z R M R 2 9 F S T d 5 W k d 6 V j V 0 T l J a Z D N W c E p 5 M 0 t Y M z R a a W t p V W N n b F J r U E p D d 0 h H d E M 0 e j h z S T F F U l h l N X V S W E N j W F c 5 M 1 Z s R U l h O E p Y d G t z N V J V b U l 1 a 2 J J Q j F P S m t U O V h 0 M U x X a T l h N z d 5 c H B 6 d D h r a j N p a V F v U W J v N U h G M m F H Y 0 Z t b 3 N D U j d Q a W 1 z Z W g y d m 5 h M l d 0 M 2 4 z S U E 4 N U l 5 b E t a V H p K N F N 5 d D d s T W F 6 a W l 3 U D R 1 Y W h m R E 5 k R z F P d n J K N F N Y S F d V d 2 h M S G 4 0 Q 2 R S Q X V y e G h x d D J i Y 3 N T R k l B R U J T T U F i b V d u T V N i Y l p y d E t Z T 1 p s V E p u Y j R w T E N I V n V P M T V 6 O S 9 q a E p y N H J 1 M E c 5 M W J v M T J r d 3 d X e m N p R W N H K 3 N y Q 0 1 l L 3 d K Y U 5 j c X N J c E t j Y 1 F T b U N w b X h L R F F N d V U 2 S V J 5 S U d i T V U v c T R 6 c D R H S W c v T j l Q Q k R w R G N 1 R U 9 j V E p 4 a X d y e k 9 H d H F J O E d Z R l J L S 2 h N K 0 x H b E Q 0 b m o 1 V l d L S k V x N n J K Y m Z K V 1 p k d D h x S z R v b k 5 Y d j Z K b E p 1 T 2 8 x R k p t R n l H c X B Z M D M w U 3 B P c l c 2 e G 1 E a 0 Z m Y 3 d a N j J N V y 8 y R V p M W W V L Q 3 J s b n B p d 2 V Y Y m R n a m Z T a E d 4 U l J L Q z R B M D F t e F N 4 V D N C b 1 J D N m p o U G x C Z k Z p S F h 3 c X J Q S G Z v S n d 3 Y 3 h 0 U n d M c m J T U W N 1 V E Z X M G V n Y V N u c 2 l W b k t H Y 0 F K d 3 d j M T U 3 M z B V c E t Z c G V L Q l J G b k J n b m F U b V J N U 0 R 0 c 3 R D S m k 4 S 1 p T R k l 2 b E p v R 1 V m Q m 5 C Z U l p U T c y V G x L a H p h b k N Y R n F q a H F E L 2 0 3 c 3 l I c m 8 x N n l 5 W k N P Z W 5 p Z 1 F Q Y 2 x W W V p Z S j V T R T l T U l Z p O G V z V 0 Z E V H N W V G d Q W j Z w Z V d 6 M H F Y S V o 4 W F F 3 N 2 h K N n l E U S t 0 Q n N o T U h v S 2 1 y W k x B e E l F b V g x Y k l U Z G x a Z 0 x U U j R S M W p Q d E Z i R D h Y e F d D a 1 h Z Y U w v K 2 k 3 V E J r U k l J U m 1 a V U V 6 L 2 t U W n J X b X R 0 Z G g z T m I y Q m p P O G Q r V W t R e V F 0 O U Z T S k V M U m N K V 0 R G d X o 5 Q U s w Y W 5 B Q U Z t c 3 B Z K 0 1 y Y X F G W n h 4 c U t s V 0 1 H U l o z R V V N M X B E Q W 1 l Z n Z r Z F d w M X l a W T B o N W N r Q 2 J D e m Z P e X J X T T I 2 Z U R T N 0 N 3 W U 1 0 b W x L d G x M M G 0 z V m x L Y W o 5 a G J x Z G 8 0 Y X d r V z Y w c 0 l u N n R j c X d C M G E 3 T l B X S U x K d W p T T E c 3 T F E w Q l R t U 2 1 v e j B F T E J z Z F J x a X U r M l V V Y U Z E b l F i U V N r a 2 8 4 d D Z T R V B E a 1 d h U E p X S m h k a 2 h B T E x R U U d 6 c 0 F w V k h x Z 2 l t e n B x d 0 0 4 Q m F G M l M 0 S m 5 l W k x K W X k 4 N m M 4 d 2 8 2 R W t 1 R m Z G U j R r S 0 U x S z B T V U p x T V c x V T R R U 3 d n a E o 3 W k h 2 Y k h h N 2 F Z K 0 d 0 Y n B s b 1 Z n a 0 9 T M U F K d U V h d G t q b U J Q S U 5 O a F d n M 0 N Y R j F U N 3 R z a i s 3 S X V q U k x U R U p V V 3 N Z b G l z Y 0 F p Z E Y r V l V E V z V V Y W h D a H R Z d 0 d 2 Z V N p S 2 0 0 a U 9 O W U x O Q m 1 j Y 0 F D V V V s b W h h M V d N d H R r c k 1 P b T Z T R U F K Z E N x S E 4 z U l l 2 M W h 1 Q V J R a X E r U 1 F p U W h 1 Q j J T a U N a N E x t T l N Z Y V V U M l d D a z F F b G M r S j U 4 V T h 3 R m h l W E l I Y 3 V 0 V F N 5 Q i 9 W e E R H Q 1 F U M H N Y N G l k Z k x H Y X U 5 V 0 J t a W l q U m 0 x U 3 F K U G F 5 a 0 1 J c 0 R p O G 9 N a D B S a F h G N U V y b X d M U E U y M E 1 2 d W t y T X V 1 N l E 3 W E l 1 d G 1 C d G E 1 c H M w V m w 4 V 0 1 T a W l M Z k d L e V J X S 3 N y b H l 0 V S t E e F l C W G d h M 0 Z R R H d H Y U N S U E l q M n V a T 2 1 J V n R P O G Z G N k t s b 2 t N R m x k Y 0 t a b G d a N 1 p F a U t s V l d z U m d H V F F G Z T l u R 2 l 4 Y z B z e U h K e X d s S F p v O W l G W D l u Y 1 d t R T V X Q U l o S 1 Z J T 0 F p R n B S Z z l l b W 5 k e m R 2 d i t Y e G l D b V N L Q n B 0 V G l Y U U N Z c 0 Z 0 R 2 l 2 d l N Z e F V I a G g z U T Z 1 M X B P M X B I c T d R M 2 h m Q j B k U n F T R X p H M F g y b G F T Q 3 E y Q U l w R k 9 s R W 1 B c 1 p H U 0 V l T U x F T 2 N U c E 9 D Z T l 1 Y 3 J 2 Y 3 N G Y 1 Y x M 2 x 0 Q V N h M 0 V o K 1 p k W T Z Q Y k J O b E l J K 0 o y Q 0 F z K 1 V x M G h r Y 2 1 O Z 2 E x a j h p V U c 2 V m R y Q 0 E 0 c 2 p s O X F R e W F 2 e F F G O T l P Z U F z N 0 l 5 b D d Q U U Z 5 c T B q M G h J Z 2 N j T n B j e W 0 5 W m g 2 L 2 R E T l Q 2 e W J a S D d T d 2 J p S T F l N k R Q R 1 J J V D R 5 e E V j T 2 h W Y V l B O D R j Y T E 3 c n M w S n h Q S m l M d G J Y O W t r R j V 3 a E h o Y l Z Z V U 4 5 b U k 0 O H h M d F V a Z l R E S k h 4 V l d m U 0 V 2 d E p I a W l M e m R m W j B 2 T 1 Z 6 N H B l Y 0 1 h T X g v c k F O d E l D U W t C Y m l 3 d E h r Z 2 x p b m d y c W J R N j U r Y k 1 L R H h C a n R k W U p H V E 9 3 a X J U S W Z L V G 9 w e W d l S F h S U W l u V T I 1 d V l k b F Z j d 0 t v e W F o U 1 I z d U J a S z h U a V F v e V Z l Y z Y 0 O U 5 J d 3 h o c W 5 o T 1 B B R m h u d 0 J B d V h V b T V N V z N S V 1 V G N X d z U T Q r S 3 M 3 Y X B V U T R S Y 2 d p S W k y Y 2 x C R H d j T W w 5 Y 3 R a b G 5 4 U k I 5 S W d S N 1 h 5 T U w 4 N E V T c 2 h L a H k y U T Q z Z V p J Z 0 p 2 T U 9 p a D R D U V k 0 a U t p U 1 d R U 3 N E S 1 V L Q 0 p C M 3 p P b l V S d 2 l j d H B w c D V 4 M T J T b m x l b 2 x L d m h s d W 5 l Y 1 N z R E 5 1 d l h P O F N a Y l N 1 d l h E W H V H Q 1 l h b 0 N 1 W V d R S U V U U U Z L e V R V K z B O W D J 3 U T J Z U 1 V U W G F W a E 5 H c l B C Q 0 Z z T U F x e n V X N n h E d H B z T F h r a k V r Y 3 I r S 2 Y y Q k 5 Z c 3 d K c n R X R V h r V F M 2 W W R 3 M 1 h v S 2 V E S H Z M Y 2 N h d E U v S 2 1 G b z d Z K 0 1 L Z X h q W D Z M W l V x S l N V Q X B k a m J H R 0 N O U k F M e l l 4 T z h 5 d U J W W V F S M X h C S U N D M W d 5 Z 2 9 R d 0 R x c j F k T X J u S m Y v T 3 p H N E p T Y U d Z M W p v d V R G d 0 J v O W 5 v O W o 1 d n B j Q 2 9 O Z X p P N m 1 D M G p L a 1 F i W k t Z d l p J a W M y U l V r M 0 N v b X Z N Y 3 h h V l J P T z B p b V J Z Z 2 1 x V E 9 V Y W l R T G 0 z W W 5 1 a m x z d W t m c U U 5 e W l E W E h D U W t o c m M r b T h r S X h K a E p 2 V G t M V U 5 n b W 1 a e F N Z a m U r W k F L R m x O b X N D O G 1 R S V F v V G 1 m Z 2 V 4 c E l K T k R l b m h Y c U l G a n l P a n o 4 c F R 6 V F J Z V 0 x T N F U 0 M X h W R n J 5 e E t 5 Y W N v Q m x K U 3 V Z V E J B V k x V O G 5 n c E V i U W h v a m p U W V h Z N H B a T z E 5 d l Z r M G p 3 e D R Y N j J a a 2 F z Z E Z G S 2 V M a F l 6 a l Z 3 M 2 I 2 e V R z R 1 c r Z n Q 1 b E Z N e m N o Q z R s e G V V b 0 F 0 M F V 3 e T Z x V 3 h V a W t q Q V d E W U h O b H h O d j k y T G o 0 c k J J N H p B Z 0 k 4 U n F Y a 2 E y Q 2 w 1 U E V s T 2 4 0 V H d r N 2 1 4 M H Y v d 3 N p N D J 6 R H l v a F N M R k J z V W l H Y V l s R m l 0 b E p 3 d X p H e U p H V 2 J z e W U y R 1 Z P N U R M W X d W T V Y 1 Q k w 4 d n Z n S W p p b 1 Q w V V p T U m V P N m J P S E x M R z B 3 W m N U R G g 0 S k 1 a S l N H O G d Q a z N U U W l E U T F 4 W W V 0 O X d r d k 9 M e X B U U n R y d z F p d 3 R D c 2 J H M U l q Y m J U d 2 h W d 2 5 o Q 0 Z C d 2 J 1 M X Y 3 Z E J X U z R C U X J W Y k 5 M Z E R B T E 1 X d U 8 0 c 0 s 4 b H p Z b F N I d X J Z Q z R G Y X c z e m 5 r O U x N V 1 p 6 T H Z 0 M H E 1 a k V C Z F V 2 V m E x S 3 J n c G h i N n B O S m h r U 3 p H c 0 x t b k I z S X N i R F R p S U U r e l h D Q 2 R m e E V x R E Z i N l J u b k x T U i 8 x S 0 N 5 M H N i S W N y N 1 N F a 2 p p a W F z b F l N e l B j c W 5 J e T F r e j R 1 R 2 p Y Y m 1 5 W H F s M V N h W H l 1 Z 0 c z Z 2 h I e X h U T X l a N m Z T b 2 Q x V n B I T 3 l E N j R j c k J 2 M E J p b l d I O W p u Z V d I Z G Q 1 d F R t b U N H e l N 4 R m 9 B Q l h q U X l i M X p P T X A 5 b l N Q a l R R Q 2 5 K M E 9 i Z z N D N 0 N S W l h q a l R l b 0 1 4 T 3 R p R G N h T j N w S 2 d q d U Z h U k h o a 0 N C Y m F K e H d U M k h y L y t 6 U E w 2 V m 8 r V k Z F T F p K U n F W a m g 0 d W 1 z e G p m b l R X R 1 R a M m x 2 W D J 1 T 0 V 4 S W 5 o M V V n Z D I v e F N U b U p R M 2 x P d S t 5 T 3 M 2 V j J 4 N H Z 5 c k 5 Z M F F M O V N K O F R V S T Z n Y V h r N j N o M 0 p a W m N 4 W G h Z T k Z t V F l m Y 1 R 5 R F p a T k F l Y k Z Q V 0 5 B M z R X d F N S b E F N e H h a U k l z S H M y O H J a U k h r S l g w a W N F R X Z a d E V 5 c G o 5 b G p i b F d a R V B 6 R 1 J x d V Z K Q m d u Y 2 J Z N V d j S k 1 0 M V R C a G t U a 1 l U Z W l N V n N 6 Y U E 5 U D J G d y 9 j U k J j R 2 Z x V k l v L 3 B T T W t s U 3 N K c m x m Y k d s b H l Z S F J a U F l W b V l Q S G p o S W h 4 M 2 d w U k F M U l Z o e E h 4 e j N 1 b l l S a W o z S 0 J Z M 3 V n R 1 A v N m h r W n U v L 1 N o c F J r c E M z M W N q W V p x b z l G R U p v b k d a U V F M U V V F U j h N d 0 5 S a 2 N T c D N D V V Z R N l l Q M 2 M 4 N T R B a T l z Z 3 l l Z 2 t C c U h v T T B s N 0 J M b W x t R m U 5 S 0 p w b G d m b T d L U X F a Q 3 d 3 T j A 2 c n J i c X I 3 S 0 V q S E J J d E d K M G t 3 V H Z k M n Z K a X J 4 b F F K Q m l P W H l 0 c H p 2 b G d p M H V a W m 5 G Z W p z V m F N Y 0 s 5 b F N N b F F t M H d 0 R 2 l H S l B X T 3 k 0 U l l B O D J F Q T V D R m R G a z J 3 M k 1 D U m l F e X p J b W 5 J S W c 1 L 3 h L Y y 9 s U k d P U E l h T n h W S l d S b 2 N o V U F x Z G 9 3 c U x q c G R D V k x n e X Y 1 V U V Z b V l W N W h Z V F Z M a E p W N X N U d j J F d G N M V 2 p O Z D d L M X B a S 3 Y 2 N 1 l 2 Y k M w Q l h r V U N j R S 9 y Y 2 Z K Z m V Z a 0 t V V z R 3 S W t G Y 3 d I M H N F d k F D d W F F R X J B W E J u S W 4 5 d E 1 j W W R u Y j J x b G l O M W p u a X J p Q W l Y Q V N U e k R s Q V Z z U l N S S T Z k U m N H Y 0 p I d H N N Y z A 0 U V Q w T n g w e k 9 z V 1 B E W m J k a D V T M 2 d x U E h q Z T N L W U V T W E o 1 T n U 5 T E h t a E J J b 0 Z a b m 1 4 V 3 l 2 e H M x a 2 5 P V m k 0 V k N R Z 1 Z L a j B x Z U F 2 d l p C R G Q r c F l 6 c 2 5 J S W t M V G Z p O H p C a V h S b H h K e W h w b m V i d X Z M T z V P M 1 o r L z h G c V h l b U N t M i s x Z H p j S G p 3 d 2 V 0 S W h y c m d x T n B y U E p 1 N 2 x 4 V V l p M H p K b k d j U 2 J 2 T n F n c X F S d 0 x z a k N E Y W p k N H R 5 b U 5 3 c V V U Y S 9 E d V V y b m p x V X J I W S s r Z S 8 x Y y 9 I T E I z Q j N 0 M 3 N I Z X Z G R n F a d l h 0 e k 0 2 N U 0 0 Z l V v S l F w c F d 3 b l d y Q j F l W D Q x Z E 9 6 R z N D Z k 5 V S G V G N W t N Q j R O c G l 3 Z 0 9 4 S k h n b k 9 u V V p N e k 5 t U 0 U 1 T 1 B 2 c 3 Z R Q 2 9 X S 1 l P b H h a V 2 1 G c U 0 y b E t N d 3 N P Q n V T V F F 1 W k V Q T E w z U E l D Q l p K Z E k 1 R V F u R z N a S 1 N 2 U n Y 5 S 0 t 6 Y W c 0 V E N V d D F Y S W p Q b D l 5 e E t 2 T E t H U V R z V m V N S F d u S z U 1 T T d p S W N n a 1 V J b i t E b 3 Z P M l Z u W F R a S m 9 W U W h D N G F W T G F 0 S S 8 r N 2 l z N 0 x m c z R l W E d T M V p 5 R T J F d m N t V U V Y c D k y N F R H c G Z R d X d n Z 1 F 4 W E R B S 1 l S S U N I M 0 5 N N E p Z Q 0 Y y a m Z C T D F P T H N Y e k V O b G d a R k 9 T S 3 R o d 3 l W V 2 V C c 2 F 1 e j J M S 0 F L T 2 J 2 R l d I R k s x M m t l d E 1 w b T Q x M 0 l T L 0 t 6 T V Z w W S t x Q k x o c 1 M 3 a F J T S n h H N z R 6 a E Y x T m N B W X h h Z 1 V L R V Z 1 W j V n b W U 2 T m J J U F B p R 0 N V W V N U a j V t O U Y 3 c U x S c X B V b W h 6 c m l C T 2 M v T k d 5 N W J s a m p N a m J Y R k R k M l Z P b D l v Q 1 o x M j J R S k h T W G F J U T B j d G 8 x Z 3 d s M k x Q W V h O b k J s T H J B c n p j R m w 4 d E s x R j l P Z W V r b 0 V X b U F t Y 2 M x e V h j d l l q d 2 g 4 T n F 5 M i t B c 1 l o c 1 V S e G p H d 2 V E W X p M Q k 9 p R E R K Y k t o R k g y W G M r c E s w S n F 4 Z m 5 l d k 5 l Z 1 I v V j d t N F Z o a G p Y d m J n a U x H N G 1 U a 3 J D U m J 1 Z H l 1 a m x D V U V w M m t a V 2 g 3 Z 2 J p c V N D N l Z H S E 9 4 e U 5 x M F R s Q l B k U V R s b E 0 5 d D Z r M z d F e X N 6 M U 1 V R W 9 C Q T V 1 R U 5 n c 2 8 x d 0 5 K a W N 6 S n F 0 W H Z 5 a U k v T l l 3 R k N w R E 9 Q a l p h V 3 V x V E N O U k 9 S Y 2 F T M H d I b E l n T F E 0 R z h h U n J B Y 3 B V d U F 5 d 0 h z Q n p B Y 3 F I U X l t Q T V u Z 2 1 t W l R D c l l E U X V L M U R o U 2 t T e H d s N V h N T W V s R V h 2 Y W J T T l d n O W p a V U h 6 S 0 o z e m h N a W Y 3 b 2 5 z d V p D V l h J c U l J a 1 p T Y 2 c w d k 8 y d G 5 T c z V a U F R h N m Z D U X R J b F J L T F l D T E I y U H p F T X J p N m R J U z J I b G p F S 0 h 0 c 2 M z W m k z Q n J p Z W N O Z W l q Q l B 5 T D V x Z l V J O U U w M E l W U 0 x C K 3 R L N m V I c D N I M k d x e H J u V W V o Y 3 A 2 V U 5 r S V N V U l R i Q m 9 3 V F l T d j h k Y k Z J K z B q U 3 R W M j B w O E J a d n l z R l d Q V y t W a T Z X Q U R w T G h V T k I 3 V V V 4 a z F V e H h z N j d S S 3 N X W V c x c 3 c y a F B 2 M V N T Y m p S S H B P Z 2 t o d k J 0 Q 0 t X T 2 V 6 V W d 4 W l l y O V d 5 a m 9 S e D J 0 W j B n S j V G U 3 N 6 d 2 p h W E p 4 e E w 2 O G 9 S M G t o T E d o Y 2 5 z M E Q x a E 9 J K 2 J M a j V H Z E Z x T 0 9 B c W w y d m x U V j J 0 U 1 h P Y 2 h X N W h K M l p k V W I z Y X A y V z d 3 V U k r S 1 g 2 U D B N b 1 d T Y 2 0 0 a 0 Q 3 Z 1 Z m b 0 l z Q k N K W D J 0 Q k V 2 d 0 9 6 Z U Z 2 W T J v R 2 5 K M n A r R E N U M X Z L Z G V O T m k 2 L 1 N a R U p a b j J U M V N H c U F y U k N x K 2 J I R 1 c 3 O T V V V n Z r c 0 9 4 W W J h R F d t W H Q x Y U N U U E h J Y 0 9 Q S W 1 V V 2 x V Z 0 d T b 1 d 6 a E J N a U U y e j Z z T T J R N W o 4 T m J k T V h K Q m d n M m V n S l h y Z 3 h o e W R L Y 0 p B e X U 4 U W 1 y U z V i T m 9 K V k h J W j J 2 d V N Z V j N s Z F N S a 0 N P M X Y 0 T 2 N G Y X p K N m Z s W n h k S k p K Z U 9 P M n l U Y z Y 2 Y k p Q e U V M U U R M U m Z M U n J a U E l B e X R s N m o z N E J N V 3 F O M 2 N L V W h 0 U X R G Z 0 l 4 Z W J Y V G p u T n h 5 R z Z h T 3 F J U i t 6 T k d x e F d D W j B K V W N h a m h O c X l t a F h L b m p o S 0 p 1 M U p 5 R j J n W T M 2 N U l V Y U k 5 V F J C Q 0 4 w N n h G W F N Z W W 5 N Z C t j R m F a b E l F S z R k Y T V R c E g x e D Z Y b F k r V G F N N m 9 F U 2 V I a H N h W X l R V m c 2 a E J D Y 2 M 2 N S 9 x T z Y w c G t n b X B C N 0 V W K 0 l Q T k s v T T R a c V Q v W V g 3 Q k Z V Z T N F W W 8 y b D N y T G J B M 2 x V e U J R d T J Y a V R T W T Z M W l h O c j A 1 O F F I K 0 9 K V W t J Y 0 d Y U j N 6 T D N 0 W F h a e E F r M k V 6 T E x F d z h V R X B H T W t 6 L 0 x s U k s 2 R U l o c 3 M 3 U T F I d V V L R F N i T X F l V m Q 4 b 2 p O U E p i Z 2 h X Z 0 U 1 N k J v S 0 N w c H E v d V F x M X g 0 Z G 5 D S m Z O Z 2 R h a z Z o Q k l i W G V 2 V k s 3 O W 1 o a l h h R T R p V U x v O H V L a 0 M 3 T V J x a U 8 0 L y 9 M Q T F B S G F z S G N z W H B 6 c n R j d X p 3 N z N 3 e m F u T 0 J J S j M 1 V j F C d 3 p t W V V a d 0 p n b G V v O H R 1 b E x N d U c 2 V 0 0 5 a 2 R D a 2 t r a 3 V K W W t 3 U m R S V 0 9 j N k h 4 a U d Z T F E 1 L 3 c 0 Y m h D d l g z Q X V F R G V X U k 5 L T H R r W k w x Z U Z m N X R O d G V P Z X V 5 V j h w U W Y x U W 9 V Y 1 E v d G V n Z T F q Y T V j d n l p T 1 F Y T F c r a H d 3 V n F 6 d G E y U X U 5 O D B F d T J x b j N i Y k 1 H Z G R O a 3 p 4 b V J r O T N G d n d J O D R a a n N 0 d F Z W a G J X R 2 F 5 c k 1 5 V X N 6 e m N T W F p a Z G 1 l W H F U b V J 2 S H l D R 1 Z m R k V y Z X l 5 e T V m c m d 5 b W V w c X c x U 1 E 1 W U 1 R Y U h B U X c z b n h 0 Q z d z V T J H V 2 I y e l V B N F J i a V d P a U R V a U d Y Y m R 3 O E d s S T V S c E x M U k 5 u S W F Y e X F G c E R M c n N 0 Q U x n T z V E T 1 J 5 S 0 x S U m 4 0 O U Z P M k 0 x U k x I V k N q b n p j Q k V p R 3 J N R W s y Z W R t Y V B a b j l R M m V G e E M 0 c l F Z N T Q 0 W T Z 6 O X p 6 W X R n S U l j V X d t V 2 t 4 R G k 2 d y t a Q k s z V U l i T V Q 2 Q 0 w r Y T F i b n c y d G l v W G 4 5 U l B J N T N M Y k 9 z N n B C O W s z R X U 0 N U l 5 b m h i U 3 N M b n B j V 0 d 0 N 3 J o d T I z c V N J N G N V W H J p S 2 1 i V j h a d k l G d z d t U l p j a 1 l N e G 9 Y b z d Y T V J F Q k Z J T V l r V j Y x W j B G Y 0 l J Y k d j M j h u b l h D a 2 N G L 1 V y T i t U V V J 2 e j E x b z V D R T V 5 U T R v T l p 5 N F p B R 1 Z 0 d E l K N m l w e T Z p a U F j c H J l b H Z R a z d J a k l q Z 1 c 4 O G s 1 W E Z C e G 5 N T F Q y a 2 x P Z S s r S W l q W l h O d 2 R h V 0 9 D Q k h X U k N a Y W d O R E Z w N H o r S E J B c E c x M H d K R U d M V X R X Q 3 N t S l l V M 0 t L T C 9 z T 3 k y R U F j a T F u e D V m Q X V L T 1 p B a m d 0 Y V d L W n Z O e n F 4 Q j B T T X B 0 N X E 5 Y k 5 D e U U 4 Y V p k N 0 h K d U V T e G V W R 3 p H M W Z 1 R k d K U T I 0 U 1 N X U n J E S D V Y T 2 M 5 a G J E V U d q O F Z 3 e V J Q a S t E R m x Z N m t I Z 3 d o T j R 3 L 0 J a V W V j a D d H b m 1 l S m h 4 R X l T M X J O L 2 h X Z m d V c H Y 3 L 2 F 5 d W 1 R T H p M V G R W W j B X V G t x U G d 4 c V p J Z 2 h z Y n R 6 N G F J Y U N 3 R V h Z U 0 p J d V V 3 Y T Z T T 3 d 6 N 1 F s R 1 J 3 Q n d 1 d H p q b U U 5 Q S s 2 c W Z B T 2 p M R z l k b F N M W m J C e F l q e V l K Z 2 1 L Z z Z O S 3 R j R U U x L 1 Y v T X J t Z k Q w N n J B e X o w V z B D S V N 5 b 2 F N V 0 x Y Z V h U N W R 2 d H N q N m 1 0 e H I 3 R 0 t N M k 5 V a j h I Y 1 N 6 S E N B c 0 N H a X V O K 2 Y 3 Y V k w T m d w U m t k a F d X O F R Z U 2 x G b E R X U z l z Y U N Y a T d v S 1 N 5 d V V r U l B 3 M V U 1 N W d m O G 1 3 d W J X O H J h K 2 t t T F E 2 M G V U V F V y U 0 1 t T G N I d E s 1 W m N T a 0 x j d U Z P M m R R d F B x U 0 w 1 Q k g y e l N 1 T X F S a n l K U 2 x P V 0 l J Z 2 J 1 M V p R c 1 l o b 2 5 W Q 0 p o W H J G U z I 4 c 2 1 r V U F C S G 4 v c G N 6 a E 5 v b U 1 Q W l h w N 2 5 V V 2 5 t N m Z G Y k t Z N D k 2 O F V 3 V F R u R z h v U m h 4 e H J X V m F J N k N i Y z c 4 M H A 0 N 0 l X N D V S U U x G S X d 6 T U t 2 Y y t I Q S t T M k R 1 L 1 J r W l Z w Q m o 3 Z z l P Z U p 3 a 3 F y Z z J G N W 5 j S n R m c 2 t m c k d X S E h P U n B J a G g 1 c z l z S z R m V E R a c G d k b G t 0 W n d H R E t s U 1 R P Z j B U S E V X W G J i d E 1 V K 1 M x V k 1 T a 2 l N d T I w M z I x b G h y e n F o S j l k M F V S d D V M U F c 2 M k M 3 Z U s 4 a 3 M 5 S 3 M 4 V 0 9 p e H R n d T R 4 S 1 Z r b F Z 3 R F V y d z J X M H M x M 1 V C b z R J b T A v a D J J e m V 3 b V o 1 U j h C M k F k d G x p d 0 x i Q l d 3 W H N G M k x l b U U w S l l a R D d t V k 1 w W X h I a E Y w Q U Y z L 0 5 K M G 8 y S y t T N m p B a n J 1 U z V w c 3 d E R n c 0 W T J H V 0 9 J S z J 5 U k x S S 1 J I S D F s W k p l U n F r S j g z N F J z a W x Z O U Z o N 0 l 0 M X F U U 2 t o O G x D R k N m Y 2 9 s S X l y U U J K T k 8 2 W U o x a D l T W F J 1 V k 1 D V m N y c l J S U W R o c 0 p r c U N 3 W V p m e j J S T 3 J v d D J k Y z R V T H R W e S 9 T M V p T N E F v c m l V U l N I b n V H d E U r b m d h V 0 0 v R D V 6 Z F k z Y n p I S G V H R l R 3 R k h 2 T 1 p Y Z E p h U 3 J O Z 2 x F N z F h e D l s N n c 0 R G 1 E Z 1 l S R 0 x z e H Z P b F d 2 a W d u M l g 2 a k d q T 0 0 0 U G 9 B Z 0 R 6 U V g z M k R n U k 5 D V l R I N 0 Z P Y j M 2 Y j J G M l N v R n l 6 a k Z I a V R 4 S k t a R 1 R M R m R E S 3 A w M l J I T G V t U F Y 2 V n N r W X N r e G 8 y b V l q d G Q 3 b F d X b 1 l j Y k 5 4 c U d L M z l Y d G l 4 M k c 3 a n J M R H J L Q T d C a E N 2 V E h B W W V 0 d F l X Z l d r b m Z 4 Z D N P U 0 h m Q U E r K 0 h r V E t 1 R 3 g z S l E v Q 1 J J V X h T d m 9 x b H B x c 3 M r V W 1 L N S t S S E l N d z k 2 b j B o e C 9 D e k p 3 R T h R Z l l F a U 5 l S m Q 0 a 0 t n S G h y V T E z L 0 c y e k h H V m w w N F N 5 Z 0 5 V e n h P S 3 l Y S j E x M l I w b D B H U U V 0 d U J K R 1 N 1 Q W J v O V A x S m 0 1 a 0 l O S G 9 K b T R o S X h n V E J 2 e H d j d m J 5 c U x P Q 1 k 2 a k R w V H o 1 Z 2 d Z a V h p a j h 5 V 0 p L M n V W N D d F a H F U U 2 w 4 U 2 s 3 S F A 3 a n c x c H B w d l R H W k F B e n l 4 e D d q R n d v R X B u Q j R u M U J I e W x S b 1 k 4 R T F m S G M 0 c k s 3 N D Z 6 T D d p a l h p b U x Q T z B 2 V G l Z U j A x O H h J R U 5 M V H d P Y k 1 v W n V M a V d s V F k x V n l i Q m 8 5 T X N I Z W t s Z 2 Z S a T l 6 c 1 R S T G w y V z N 5 V m 1 Y Y l Z L N m p D b 2 V z a U V h Z V Z V a 3 N J e F d 1 Q X l r R 2 Q z d 1 l v b k F B Z G x r e H p 6 Z V Z V c W J C V 0 x l c F E 4 T E l W b 2 x U V m U 1 c E l T T k 1 o T W 9 Z W j Z p Q 2 h I T H d I d H Z h b 1 l q c k 8 3 e W F Y R X R z M H l 3 S W p X V 1 R X T 0 x F d U p S M l B 3 L 2 J r c 1 d P b 0 Z F R 3 d 4 e G d N M D B l Y T F B b W R s T E F I Z H d a d E 8 x Q l R O b 2 J s U 1 N K U D U r c V c x e T F t V 2 J s R i t X N U N F Y X J W R m 4 0 b G 9 1 N E N C R n F R e D J 1 Q n k x N T B 0 Z m 9 V d W J s a U U 2 Q T J Q b U F F O W c 4 T T A 4 S V g v N l d 5 Z 3 V C U k p h Z H F l Y 2 R k b 3 B o V U 0 y S T R I T z V p e H B 2 W l l a O V V a R D F j Y U V i R 1 l a S n l F W V B q V 0 t T a 0 x 1 M E d X W H Z W Q 1 N y T W s 3 R G Q 2 b j J G e k V L V H d 2 M F F o N S t 5 Q m t s d E g y b 0 1 Q O H I 1 T m o x W j A 1 V m 1 1 d E x q M n F o V k V l Z m p X R 1 l 4 V T J h V 2 V Z S 0 d w V W 5 1 T G I 3 d X h T Y U F R M 2 h m e W h v V T B y a 1 M 2 R j J w c F l W W l J y c 1 R D Q 2 J v V m p a V G I 0 a T U 1 b V M 5 c z V W d X A y c X B x c W R U d 2 N L M 0 w v Q W N m c X F n R E h P d G N N Y 0 t 5 V l F x d m p X R E 9 G S k t y S W M 0 T F N C S D h 5 N n d T R 0 5 C S 1 V o d 0 N v Q 0 R Q S 0 l 0 S X Z y O G 9 a M F Z v N U I w c 3 F S b V Z r T U x 3 e V I 0 R V N Y c 3 U w W W 5 G Q 2 9 x b W w 1 K z Z z M j l 6 b E U x V D h o a V J Z R j M y d 3 Z 5 Q W x v Z k d n Q n J Y b W 9 k N 2 R u b U 9 5 V V J i S 2 R O M m o z a 1 J q Q j N K R 3 J w d H d B Z U Y 5 T k N w T m x V e X c 4 T X k 0 d V o x O X V s c k J S Q n l 4 W E 1 S d H B O U X J 1 a W h l a 2 x 4 M n V P Z E x E b m R s N j J R d H Y 0 V C 9 3 T F Q x b E U w e G d M Q k J U M E l L V l V y a l R D e F B 1 M H p a V 1 p j Z F V 2 a k V j U 2 s 4 U T J x a k U 1 T j R p d 2 x o a 3 d s T E g z e U x k U X N o a 2 5 j c W V x M m t V V S s 4 d l R k b E x N N D B 2 O F F 6 b E F n c H l z M F B w Z W p I a m p I e m 9 i O T B Y S 3 J 1 c z h M Q 2 h J U m M z V U p S e G V O a H d t V k h m T D d r a U Z l W U 0 x d F p H M j J Q d H h H Y 2 t P Y 0 l a N U l 4 c n l v U X l Y V W N X S G Z h W m N y T 3 V t e V M 0 c k 5 D M k R j c 0 d F V n h T Y U N M d G F L S 2 V q M m U 0 Q k s 3 M z B q N H F 5 M E p T Z T Q z V H J 2 c 2 x y T X V 1 N l d r a W F W a 0 p K a X F s e V J W b E p W T H h n U V B 3 U V J 0 W k 5 F d V l P R W F 3 U S t L V n B G Q m 0 3 b 3 c 5 c V d s b 0 d h U j R B Z G 1 O c z V Z c 0 5 D a k d L T V Z a Z X R 4 W G 9 E Z T J s c 3 B X U W p I N 2 R s N k x K Y m p Z M W N L e W 1 p c 2 h U b T N a a W 9 x R m Y y d 1 l T Z V p E e G d N N k V l b H k 0 Q i t B U G 9 C N k V j b 3 R F T D B n e U x p a l R j U T B V U W w 4 S D h x R T R M N X d D N E N t Z D l x R i 9 S W G h I c k V 5 S W d r T T Z k M n l Q b W h h W U x w K 2 J J V G M 3 Y m t 4 T 1 N q T H d S T X J u M X N E Y 3 d 3 a m t 1 c V V J Y k x 4 O E p U W l Z J Y X p X M X p 1 U T N N O V N y O W 5 H R k 9 S V U t 1 V E R 4 M V Q y d E t j Y n h C V F l 5 Z n d K S 2 J v W X h i Y T h v S G c v W W t B e l J y a D Y 4 c W F V V z R i R T F 3 d k 1 x b 0 l 6 S l l n U W p H V S 9 3 S H F N M 1 Y 0 O F V m a l Z K Y z g y M G d B T 1 R 0 T 1 J X T k R D S j B W c 2 l D a E h w R V V t d k V X K 0 d E Z k Z K e U 5 V R W o 1 R V Z R c z F B M E p m U X B j K 2 1 H U 3 h X Z W 9 r N U V a Z D Z w Z U l O T 1 F 2 e E h y N V d P M U F 6 Z k Y 1 V T E 5 U l N 0 V 1 h H Z G t C Z E V t K 0 1 t R 0 R o c H p G Z 0 N 4 b V R E W k x B U X Z S c 3 B s S k R z V k 5 2 V y 9 D N n h w c n N K M X J j d X J M R V B M S 3 c w R m E w c D N s Z H A z a W w 0 U 0 d n a U d F N U l 1 R 1 B P T 1 J 1 T H A 5 U k Z H Z U k 2 e W R l Y j A 4 S j A w S 2 E 5 V V h H N 3 V 6 Q 1 p R V G F Q Y 2 5 r W U V J W G p Y T E Z L e T B H a 3 Z h T 3 V s a 0 x F V 1 N B V U p q U G 1 N d k Q 0 R n J H Y m U 0 U F p 0 S k V P S m 1 I b T N C Y 3 N J W n U y N m J q R U t L a i t 5 S H h u S 2 J h R G l q c G t 2 Z G p n V 0 N Z W W V o S m 5 u K 2 t 4 Z W s x d 1 F w d 3 N G e l F 2 S k Y 1 Q W p D Z U V r N 0 d i Q X d k Z l o 3 T l l o R z R 1 d k t Q S 2 x C S W V x M U Z G c 3 J y b 0 J h T W h w T C 9 a N 2 t R b D N G c W 1 a U 0 1 o Z U l O T D g 0 V W 5 o S G E w a 2 R L U l J L U 1 N C e E h U U 0 R l d U Y x M 0 d m Y j d r d U h m a k M y T 1 d U U E p X T H p a N 1 k z e k F 3 R 1 Z u N 0 t 6 T F R 2 R 1 l l e V h v b j V G d V N F S l V t W X h M S G Z 4 c H B X N E Y r M 2 R q c V l 5 Z 2 9 F S n V K e U 5 X S m p E R m 5 Z U U 1 Z U U Z u N z h u S 0 N J M U w w a G x r R E 8 r N F p t V 0 1 P T m p Z d T V N a U g v S k k y R 3 d o R y 9 R b l p S a D U 0 Y 2 d J e E R o Q k 1 W L z J x a i 9 0 c 2 t u T 0 9 t e V N V b m J u M k x 0 c F U y V V d P b j Z 0 b E x u b E t D a z N p Y 0 J h a 0 E x b U I 5 a 3 d p d U l x b H l Z W V F t R 2 Z q Z D V v M E 9 a b 2 l U O E Z k W W F a O H N L b 2 9 F S W s 1 S m 5 J a D E w N V J I W E N L Y m d V Z H J R Z F l n U j N K M G E w V T B z O W R h Z n B Z a E l p R U N Q Y X B p d n o w Z U l R U j R y a j F Z V G U w Z F k v S W t R R H N p b l k 0 b 2 d S Y X J S N 0 d r S V N D T 0 t P c V N o a X h M V E p r U W N W W W 9 r U l p 1 W W d S S 2 s 2 T m 1 J R V F 1 O V V x Z 0 F 4 T X R j T U V D T 1 Z R a X N q U n F v b m R y e W 5 v W E p 4 R n o z S W p B V G Z s Q l V v b H B u W n E x N G p F W X l s U k 1 v M U V w L 3 c 4 V 0 1 a M G l v b G 8 y Y n F U S j B 0 T j F Q N W R P V E 1 2 S 2 1 z Q S t n b 2 R Z S 3 p u Y z E x N U I z U m h j R H Q 2 U V p Y N l J l c G c 3 N H F P S T c w b E M 1 Z 1 E w U j l q S H F L S 0 d 0 T k F l c n F u b m J a S E d k Z E 5 r Z S t W Q z Y 4 a k h l Q T V W S 2 w r T E F t R D N t V m N E e m x Y a F h o Q k t W a z Z i W n N p V 2 V 5 c 0 J G Z F d w M 2 F Y Z V V T N E Z Y T V I y M 2 5 q S l V o W G 1 L V 2 F z a z l V d n B F W X V x Z D B q b l B z e n h H b T Z Z b E Q z b V Z m d n d v S U V o T U V D W V N B a T l s a 2 h F Z l A 0 U k l 4 d U p D V l J X S 0 1 s Z k t q O W 9 v T X l v b D h m T 1 N 1 N l J F T l N U e m h B O U g x a G 9 1 e F N T T l U r L 0 h U e G h 2 V H o r M F N v c l l K Z 0 g y Z G w 1 Y X g r V m Z M c 0 J k U n B 3 c G N R R k x r e V J O V 2 R u N F I 3 U 0 N J a 1 h t S H U z O F p W b n Z P K 3 p O Q n d u e E J x T z d 2 b G d 1 L 1 N O V z N r O E E y W H o y b U t Z R U 5 o Y l l K c T h w N j V 1 L z J s a z Z W L z I w e T J Z N T Y 3 U l p m T j V U S 2 l r T 2 F E N F d S b l d O T j R F L 3 N Y U T d F a 1 d Z T V B z R G d t R z B z Y V h q b V R u S l B N W k 1 K Q l V w U W J N c 1 J l Y 3 J N N k l K a X c v b F p D c V k w O W l I Z E R G a W h 5 e X p F Y 1 F k a T B v U 0 h T d 0 h K R 3 V k d E h 4 a T h v N W J y M U 4 v b W x z S 0 x G N 2 F N S E l P Q 2 d u U m 1 O d n N H e n N X Y 1 N a R G F D V n p w e V R B a D h K V U R h Y X p M a n h h U E 5 Z c m J H U W x I e E 1 P Z T U 0 d l R q R G t L d m l W T T Y 2 S V N v c E V z N V N j V X p v R E V l c U 5 x Z 1 V o W m F D e V R T e V Y r Y l N F S n d t b G x D V G V U c U 1 L N W l W d y 9 w W X c 4 d G t t a E R t V V V 2 S U l Z N D J D R 3 c v V 0 x 2 M T J n d k J P d m N t O T V E e l N p d W U 4 W U J H a z E r K z A y W k 9 0 b m 1 L c l c 2 S U 4 2 Z T Z 1 N 2 1 t S F R Y R z I x S 1 o 0 V V l 4 U k l o b W N 1 M U R j d F h 6 d V I r c l g x W T Y w T m J I Z H R x Q j M w a D E 2 d D V t M 2 x M O V B L Q y t P a W 5 h W E J K Z j Z 3 d D l q b k N s V 0 9 O e D B S Z D R G d H p u U l E 3 S T Z J N z d 6 S 0 9 S Z E N S d F o x N n M 2 V k p W K 1 l 1 M 0 l 1 M 0 x S K z Z h Z E M 5 c V J k O U 5 S R l p R V V F O N H J Y U W J r S F p C M 1 F O N U R v Z F V o N z B i d E M z b H V o V 1 l p d 1 J L V z J 5 e E 5 4 Q X Z 4 M m d Z R D J C Q U N M N D N R U V V M N H V P a H d m U V V P c G J F S W F y N U V L Y 0 x I a 2 h O M n R 1 U 0 U 1 Y k 5 T R 0 d D S l l P Y k 5 L W W x N Q T F x R z F h K 0 V k R F I z R S t v a 2 h l U z l p a z Z j Y W 1 O a G h 5 a m N n a V F r c l h Q N k 5 Q T 2 d O a U t j a W d R R l d X U 2 F L c T h m T S t z c E d D L 1 B Z N 3 R F d 2 N Q U z N N N G t K U y t u e G 4 2 M U t P Y 2 9 M c n h 6 b W E r S l l p e U N U Y W d t Y 2 5 P U k 1 y R E w 3 d X R 0 W V k w R 2 x J U k N h V V d J T j R a R k d t U F N h a H Z r c W h j e E d E V G 4 x Z k Q 2 U E 0 2 c n B V Q 2 h q S V p z S n Q z Y k J p R 2 J v N H d t Q k F F M V l q N E p j U T d O Q 1 J N W D B M Y 0 V v Y X h h U W t P K 2 N r Y X B 4 Q n R E b 1 p n M W I v Z E h J d U Z N S m 1 S R n c 1 b F N M R W p 1 M G t L U k N k R G h j a H Z t c k 5 1 R 0 t l S 2 N F S 2 E 4 d m 0 0 V 0 c 4 V V J F Z 1 d U W X Z S c 1 Z U R 3 V L U U 0 4 Z G x p d X l J a j F Q R E 1 x c j d m N 2 8 x U k h K b W t z T G p D d V E r U j R o a 1 N y M 2 Q v c W d 0 W X p 4 R D E 0 U m h E a m N l R i 9 p b T R U c 3 p x V n l q T E 9 m K 1 c w e T R T Z E x U Z G g r Y X p r R F J O R W c 2 R 2 t V U j h U b k p 5 V 0 d Q S U t H U V h D V G R 1 Z U V N Q 2 M w U l F o Y W F r c E t 3 N E V J N m l F T z F z T G x t R G J 2 K 3 d 1 Z W R G c H p P Z k x m b G N y V 3 l 5 S m h C R G U 5 c E F S e G h L e W x w d k R I M 0 Z 2 Z V U w d G s 1 T V N X V 3 p K U 2 V 2 O G J a M 1 l k U G F L R m 1 Z Y T l z N m t k c m x U N U Z v a 2 c 1 V U h s U X B 2 e n Q r V F p a Y X Y 4 N 0 Z w b E d Z M F B 2 S z J E Y 1 V 2 d l p V S U Z j S V p n U 2 R k d U x w N j R T Y U V T Y m N o Y l g y b 0 R h c 0 t 4 R z J W N H J w V k 9 y a G 9 Z V W x G U W 5 C Z 0 c v T G J D M m V V R 0 s y Z 3 M 4 Z G 4 5 R z N M N 2 Z M N H k 0 T k g r b 2 F W M z V i U V B I e G J B a 1 Z r S k Z 2 T m R j d k 1 G Q W Z M R 0 1 K U n B O R k Q 5 e T I y N 0 l 5 Z E x U b G o r Y l F V V E p j S T N p d E c r O U 0 2 e F l v c G V j d 3 J Q T U s 1 e l E z a m o z Q j d s T V h G Y 1 N 1 M k d T Z l N a N 3 B p S k E v a 0 h M b G N O S k 0 2 Q k 8 w b V J J c T R N Q V p u W F R a S 2 1 l N V B r N U R X e D V 3 S E t P N H d L c D F W R 1 F x e H R o W E R y Y 3 I 5 S 3 V O c 2 F j M D h I S U 8 0 T 1 F 0 R i 9 M R W d y R n p v d z Z S T H p s a E N E Q V Z y b 1 V B O C 8 y M l d X d V h w Q T Z N L 0 1 J M k R W d 0 F 6 U 2 t 5 Y 0 o x O T U 2 Z H J X e X l R S U o z b j d B a W N Z W E F n Y l l z e D d v b k 1 6 K 3 M w W m R 0 S 0 0 0 Q U Q 5 W V U x M F V p R F A 1 S T Y 3 e X F m Z E 5 z e F p o d z F U M 0 x z Y 2 N Y O T N Z d k 5 I Z 3 Z m K 0 5 s Z k x 0 R T E x N V d 3 a E 1 z R z R z O H N u W m c 0 M X J Q M F h S a W h u Q 2 J u L 2 x 0 M G 1 o Y 0 x J S 2 x L T 2 N w a E 0 1 R X J 4 V E N u a z d h Z z R z M V l B b T d O a W 9 r W W c 4 N k k w O F p r M j R s Y k t H N 1 l J a k d t Q 1 h y L 3 N C d W 4 4 U 1 F t Y k 1 N Q k h n R E 8 z b n N B c G 4 x V G F l R m Q 0 K 2 h r W k 1 G a X k y a k N O S 2 F z a 3 N m S X N 1 e U N V b 2 5 q T G 1 H W G x z c k 9 s O T h l T E x 0 L 3 h k c G Z K e H B N Z z R i d 1 d Y Q 2 Y 0 Z m t 1 c l d I c j F U a E t l R n N W N E 9 V Q z B X Q 2 J G c E J m S G p G W k p S Q 2 9 V S 3 l z d H k z Z 3 p t U 1 h H d k 1 L V H p 3 a F Q z c n l I S W l V V E N B O W x L Z 3 V m V D h w b V g 0 N G p I R T Y 3 Y k p P e k x 0 d W s 4 b G 5 S N m 1 j V m Y v b 3 R N Z V p W e G d k W H l K T U 4 z Q 2 d Q Q 2 R l V X R 2 R 2 V m W G h 3 b m J K V X d s d 1 J 3 Y m l Q S 2 9 J U z R s O H N 1 M G 1 L a E V 3 Y U I 4 Y 0 h 5 V V c 4 b k s 3 T U l K b l h T Q l V 4 M D d X e G h j S T I r N 0 s v W H h W b U 1 r R z V z c U d Y d 2 l t b X p X e U x l S T V l V y 9 q V U J 3 e m h q R W I 2 Q U p 3 V k x S d T k z Z n U 3 U 2 N 6 V C 9 I b 0 k 4 L 0 V C T E J z W V o r T H J v d 2 1 X Q 1 h t d 2 R m R G Z v Q W V X V V N p U k I y e V U 1 c E g r U 0 1 W S H h U a 1 B 3 Y 0 d V U 0 l r M H Z l d 3 V P Z X V 5 U z h v a 2 d 0 e k R M V X F L T 0 h l S H d 0 e F d T U m 1 T N l d G Q j B l W S t x M k J p b V h K S m F j b D l T Q V J G U 1 d U b T V 0 T G V s c E N R T m h h e n l H a G t o Y 0 V 0 b 1 Y 1 a l Z s e n d o Q n d X W n F n O E p G R F Z r W j R O N T B z T 2 V K W C t C U n U x c V h L V l Q 0 c 0 p r K 1 U x W T l P R n B G a E d M N 3 R G W G p R T U 9 T R z E 5 e k p t W k d 1 M W t Q N T J Q S H E 4 d n h 5 U D d t Z H R C c C s v S G R 3 T X J p Y l d V d E V O Z T Y 2 R G V k W E N v T k d V Z V B m b X A 1 Z F R o V X d u W m 4 4 O G R P R D U w O H Y r Y i 9 Z Z i 9 6 O V F T d 0 1 F R k F B Q U F B Z 0 F 6 N U t Z V 1 N U d z I v Z z Z B Q U F B T 2 d B Q U F B N E F B Q U J 5 W l d 4 e k w x O X l a V 3 h 6 T G 5 o d G J M T 3 h y O G p O V V N o T E x T c k 9 6 T S t 6 V l R M V U 0 x Q l N T T T F M e m s v S n p F d T N W U 2 9 0 U 2 R P M V V M S z M 0 K 1 d 5 Q 1 V y T l N T d 0 J x a W 5 P e U N 3 b z F n Z U t B Q U J R U 3 d N R U Z B Q U F B Q W d B e j V L W V d T V H c y L 2 c 2 Q U F B Q U 9 n Q U F B Q k 1 B Q U F C e V p X e H p M M 0 J o W j J V e F g z S m x i S E 1 1 Z U c x c 3 M 3 R 3 Z 5 T T F S S 0 V z d E t z N 0 1 6 N 0 5 W T X R R e l V G S k l 6 V X Z P V D h u T V M 3 Z F Z L a T F K M D d W U X N y Z m o 1 Y k l K U 3 M x S k x B R 3 F L Y z d J T E N q V 0 I 0 b 0 F B R k J M Q X d R V U F B Q U F D Q U R Q a 3 B o W k p Q R G I r R G 9 B Q U F B N k F B Q U F F d 0 F B Q U h K b G J I T X Z j R 0 Z u W l R K Z m N t V n N j e T U 0 Y l d 5 e n N h L 0 l 6 V k V v U 3 k w c X p z e l B z M V V 5 M U R O U V V r a k 5 T O D V Q e W N 4 T H Q x V X F M V W 5 U d F Z D e X Q r U G x z Z 2 x L e l V r c 0 F h b 3 B 6 c 2 d z S 0 5 Z S G l n Q U F V R X N E Q k J R Q U F B Q U l B T S t T b U Z t O D U 4 Z X g z d 0 V B Q U N r R k F B Q U p B Q U F B Z E d o b G J X V X V l R z F z a l Z T N 2 p 0 U X d G T z J S K 0 F m T D F K Q j Q 0 c 1 N P b E x C Y T l p R W h B V U x N Y U N t U m 5 6 T 1 J N c z R x Y T F p Z z R p T 2 9 x Q 2 x v Z G l 0 K 0 N h M z R D e E x u T V h p V W l j W n V r d U 5 6 N 0 t O N 3 J w M m R m T j Z X N E p P c W I 0 c k s 1 Q k E 5 Q 3 l G U V J s U 3 l N T 3 N j Z n J U N k t Z V W 5 6 e D g v e W x Z Y n R W V T N 6 U m R v U n Z j S D N y Q 3 R 5 d U Z T b G Z w Y z Z j S W 8 5 Q 0 d D N E 9 W N U R r U F l F M 2 Z r c z Z x c z Z s N 3 g 5 O X V Q a C s r L 0 l G a H V t S 3 h 1 Y y 9 o R T Y 5 Q 0 5 U a D M 5 c j N Z N 0 9 Q R l N 1 R U 5 Q a F Z E R 0 x w d 3 E 1 W n p I S 2 V 3 e D d E Q 3 N L Z U p 5 d 0 t L T 2 w 3 U n p 3 R W p I N D B 5 S U V h T U 8 w e V J O O E l q R k R o T m h I T 0 p 4 d j h S a E 5 F d 3 d X d 3 d Z Y 2 h q U 0 9 D V V N C c 2 Q 2 V j V 4 d 3 l u M 3 Z L U 1 d Z W U 4 4 N 0 N q R 2 w w d m N 1 V 0 V 5 S T l y M G 5 p c U F V K 2 Q 2 N W 9 E R m p 2 b m N r V 1 p R e T M 3 d W t E Q l B t Z W M r Q 1 h X d 1 R Z U n F q a E 4 w T D l P S C s 3 c y 9 Q M z J E U n B S a k h F e k g y c 3 E 0 Y 2 U 4 d U 8 4 c X B w b z h 1 c T N q S T d z V G 9 5 M 3 F 0 a X Z i S G d x d T J W L 1 l K N 3 h E T j I z Y k l 1 U z J i b m l X K 1 p 0 Y W 8 y e m p r N l R I M m g x b 1 U 1 c m V 2 c X R 1 O X p z Q 3 k r c W x r Y k Y w Y n V C U G d J Z 1 N 0 Q l V a W m c 5 Z V c 2 d l Y 1 V l d j a j l V b n F D N 2 1 x O V U 3 c k o w b D J p V l d G c 2 V 3 V F l S W m p E S n B Z c k Y z W V V 0 d l B 3 K 2 N G Z 1 l D c W Z Z R G F n N 0 t M c G E y S G 5 B K 3 h 1 U F h o Z F N k V l d j T X B I R n N 4 c 2 x B V 0 g r M m p z M n A 0 d 3 Z G Y 2 R m T 1 R y a F p v a V l 1 Z X I x N 1 h Q M 2 o 5 U V N 3 T U V G Q U F B Q U F n Q X o 1 S 1 l X W n h Q c T M w Q W F n Q U E z b X N B Q U E 0 Q U F B Q j B h S F Z 0 W W 0 1 a G F X d 3 V h b k J s W j Z T N 2 V 6 e V Q v e D g z d n M 1 b m t x S V V x N X h D K 0 N T b m 5 Q Y X R Q Z 2 l 4 b k 5 t d 1 N t S V d r b U 1 P M j Z k e X l D b W Z u R m J F S 2 9 a a E p P Y k 1 5 a k h r d U N I R D J J U k c y R E J t Z H J q W D k z Y y 8 3 d C 9 2 a j k 4 Z j k r T y t 0 e i 8 y M k s 3 M z l Y N i 9 Y N m Z u N i 9 t O H J s M 0 N I O E l a d 0 h G T E 1 3 c 3 p 3 S z V k d X d C Z l J H K 0 F j Q U p 3 O D g r M y 8 2 d l h u M G 4 r Y i t m W U p m d 0 N r R G d J W U F H e T l 1 e T Z D T m d 0 c 1 d 1 U H h D N W h P d 0 F J Q U 9 6 Y T k v O E 1 B U H p Q M T Y 3 Z G U v Y n U y M y 9 n N E t I R F I w U U R D T W N C d T N m d D J i T j c 3 N T U 5 K y 9 i d U Z S M k 5 G a D B I N 0 p Y W W Q r T E N s Z X Y 3 S l c z d k h i Z 1 l l R k x y M m V z U E I r V n Z W S D Q 5 W l R m R V Z M a D Y v O G 5 6 U T R l b H B F K 2 Z r V k Z V V X I 2 a 2 9 x c X R v N n V u Z j g z Z z V 0 K 2 1 a d W E z T E N 6 d E h S e W R u R j F j S V o 0 U H Z C N T Y r O E I 5 Z z R K R F F z U E N u M G E 4 a U l t T m k z K 1 p r S m l X b n B H W m h Y N 3 p O d n R q Z m d H M n N L Z 1 l W L 0 s 1 c X B w U V U x d F g z O U R h M X Q 3 U j J m V 3 R 1 M m V Z U k I 0 W k h m c 3 h U c U h S W j M v T 3 p T L z h Z a X l 5 M X R Z M z J K d G J u R z N 1 S D d 0 M k F m Y j h M O V A v Z i s y U 0 V O b T F l K y 9 l U F h z U C 9 M R n I x K z Z 3 U H d N a z l 1 N j d j R 1 g v a W V 1 M k I r N E Z T b D d V Z W 5 i d z V J M 1 h I e X E v S H B L L 2 F z Y z h k Z i 9 K M E d F c E J X M m F J d X V Q Y W Y r M T d I L 1 B z T 2 Y v U j V i O U w 4 U C t Y N 3 N v Z 0 t O N 2 R v b U N 0 M G N D Q U F J S X Z o T F V 3 W T R 5 T l F Y U z l 1 U 1 R 4 M j V z c U N a T i 9 I d k s 5 U H Q 3 d 0 4 0 M 0 F M R 1 R S d 0 Y v S F h p a 0 V K R l h F a W d F U 0 J y Z k h N d V p T T y 9 D O F Z l V l N U e G F k c H E z R T N s b n d i Y V p a M U d Q M 3 N N V U F v e D l F a z N l Z V h N e F R D Q j Z D Z H J o V X p N Z X Z B Y W I y d z c 5 a T V o R G 1 k Y V k r T z N U V m J 3 W U Q y U n B r Y 1 V M Q X p R T U l q Q l V G S 2 F 6 U X V r R D d w M j N M U k c w d V J X W U x n U z g x Z 2 N 1 V U l 0 T m d U V W 9 u Q k N 3 Y X h 0 S l F P b 0 x B Z W N F T F c w V F p D S G d Y M 3 h O M G 9 x S F I 4 Q l F L S y t Y U V d R W F l h e V F N T F V F R k E 0 M W V H T k x D T m k 5 O H B m S m k r O E x 2 S T F T a T h q a W 4 2 Z 2 l x a E F 3 N D d B d E J B d 3 l R Z j I r Q j J j W E 5 t Y T N 4 V k h y N 1 B w e k h 0 T U x a T X h B c W h E Z 0 t E W G 1 s V S 9 x N m R P M G 1 R b 2 9 j c i t m U z Z 4 b 0 x F e U t Y Z z N l Y U M 0 d n V G V 2 I v V X d J U U M 5 T j h 3 N i 9 F e F R h Z 0 R K d j E w Y k U 4 d 1 R V W U N F Q T g 3 W m J O S 3 N R a 0 h s S X V u W U R 5 R W V p d V B T e X l 5 Y V R 5 S n V Z O V R 5 V l V O S 0 F s Z D V t e U 9 m Y W F W b k R q N W t i V k d y T j J O U n E 0 K y 9 z a V l j Y n B 6 W F l S M U Z k N 0 Z Y Q n Z 0 c 2 d h N T d 0 W n Z O T k F h b 0 N 4 V l N G Q 1 R U S 0 R r Y k h 6 M k V X c k g 3 d W 9 H W U p o a F B s R T Y 0 V m 5 4 d V d m d 2 t C Y X M r a H k 2 V G d z Y l V O R 0 J x b D F G T z R l c W V M a C 9 J U U d Y Y T d h M F B j V m 9 m N l F R Z 0 F q V 0 Z p e V Y 4 R V V K Y n p i W k 8 y T m Z s d E I y d n g y b 1 Z 2 d k M 3 d 0 F o a X N t Z F B T Q T F J Y 2 I 0 Y j V m N m 1 1 R W d M K 2 F l b n Z S b W g r K 3 p p V 2 5 j b 1 R B d j d y b n h r a D R G Y z R L T F h a S 1 h M S 0 h M T 3 h N M T N j Z 0 F H O V h B Z H h C Z X h v K 3 F Z Z 2 4 y b W N D a 0 5 o S G N L S k l E T H F w U k J n c 3 J G Q n N n N W 1 N Q X F K N W M z K 1 d S K 2 R Q U n A 4 T V F n M W Q v V k l L S U t 4 Y W 5 4 W S 9 Q O F R D a V N t Y V V Z Q W k 0 O E l L U G F O R W d M Y U 8 0 V 0 F Q e i t E T G h v T n J I T W R 0 K 1 g 1 S 0 h u Q k F T R m d i T V h I Q X J o d H p F O G x i b k 1 O R l R a a D h W d F J P M H U x U m R r M V N h c z d s S F d S Y 1 N a T j F R L 0 l o T 3 N Z e m x 2 Z l B Z S n B E U z F 4 U H U 4 b k N u U F Q 0 U U d a Y m Z 2 T 0 4 r T G x B b U Y 1 N E 1 B W T M v d W 1 F T E M 0 M m F n U U h j N U Z p Y 0 s y S k F T a 2 V Q Z m t o c k 8 3 U 0 h X a V N j Z 2 t w O T l F Y 1 k x c H p T K 1 F y Z W 5 v T U F F U i 8 5 Y W E 3 Z T R t c D J O c 0 5 Y b G t x U n l r R W 9 I R V l F K 2 R U Q m d B U G p Q d T R x U 3 V V e E s x b H p r U m 9 k d l I x Q n Z U Q W l C W D B I e H N 5 a F J F U i t C U V A y N X N B V G t T R 3 V C d E U z S 2 x N b m o 5 M l N R Z l R O c k 9 4 d H h 4 V z h 4 R 0 4 v T V g 1 a l l U R G 9 F U y t I Q 1 d N b m l B K 2 R z W X h C M 2 Z L S 2 h K L 1 J n W l d r U F U 1 Q m p 2 S j J J U m J O a F l 6 N V N W a E R L d D Y 2 Z W h P R z V M a 0 p s L 3 p s c 0 l H S m 4 0 R V N u Q W p K N U 9 M e H B q Q 3 d F Q V V O Z G 8 5 Y 2 Z V S X V C Q 1 B Z a U V Z W m o 3 a m Z W c F R E V k h F W m J L S G k w e i 9 I U k l l R H h w Z 2 R F U W 1 o Y n d D d F F H T F B x M H h R Y j l w T D d T R E J q W X h x Q U N T S U 9 K V j d x M m V X Q m l r W C 9 l R C t L N W F G S H h t Q l N K W W 4 z Y k N q R z M 5 c n V w K 1 R L K 0 1 G d X o w Z 3 F L Z 2 9 K S V k r W W o w O V A z V F F j R n p h S k t F M F J z b G F x S k w y e G p t T H l T V m x Q U z l E c G 9 C a l R R R E w z V l R O U T R R S S 9 J R S t V S 3 h I b X B a V 0 l x b E s 5 Z T B r a m R j c n E z U n J S N j Z n N H Z 6 M H R n a E J T c E R S W m M y T 1 F O Y 0 Z B U W 1 F S W s 4 b U g x c U 5 5 N 3 l N Y 2 d u S 0 J h Q 0 Z E W U V k e F B F U U t P a l V 5 U F Q r R k Z t M G w x M H R u e U c 1 M 3 V i U W p q Q W J O K 2 Q v M 0 Y z Y 0 0 1 S j h q M W x V b 2 F G S l Z Q T 3 l v Z G F n Y T h j N D E 5 b W g 5 Q k Z w Z X V Y V W d k M 0 5 n U U F v e H M x N V p i a E F E d k J 6 V k V L L 2 R O c 2 5 T d i s w U k w 2 V l F M b D l p c T R u L 1 B 5 S 0 9 O R y 9 r Z 1 Z J U T l 2 d T l l U j Z M W X p W M 0 Z J a C 9 x V D Z W c E V O R k N n R X N x Q 1 N R b 3 l W Z n d a U E R G T 2 N E M W l X T W 8 y S m g x U m N 0 T 1 l 5 R 2 R X U E V W M W V Z M z l 5 Q T c r U k 0 y d F d L a E N 4 V z R L b k p V W G x R b G 1 4 d T B Z a H o 5 V W 9 E S i s x M j U 0 O G t G T W t G b 2 h 1 d H d r W W R K W G 5 z S U 1 I V 2 J Z U 0 5 3 a W 1 a V E d V O U R V Q 2 0 1 R l d x Y U d Q W l N l U U l D b V c x W W 5 S O T F 6 W E 9 K e X p j R X R o R 0 Z n U E l x T H h 2 a V F s N F h h M V d n V k t 0 b 1 E 4 V F F K a U 5 R N 0 J a Q 2 p t b 0 l q N 2 h u V U h C Z 2 9 t S V l C L 0 t Z M m 9 r U 1 J C T i t X e m N z R l E w Z 0 F p a G p Q S F R R a W I 4 W E 1 Q Y W t 5 a F Z E a 1 I z R 2 w w c T F O S T M r a V p U a n B R c H F 3 W j J K S U R 6 Z k 1 J Q 3 Z u c k 9 Q N z R Q e E Y 1 V V B 0 U z l K T k N x a D h D T 0 l J Z m l O K 3 R r Z U k w c D h x e E 5 i S U p n S W p H V 2 d U R l E x V z V T K 1 R i e S s 3 M i 8 0 c W k 3 b T R J c T F j M 1 p R a l p 5 b z Z j W U F q e W 5 E c H l r U j I 4 V D V p Q T d p d W t k e T Q r R U 5 Y b l B F R 2 t w e k R o S W 9 5 d X d 2 L 0 t k Q 3 d C N E h t a 2 V 1 Z 1 h n Z n N W L 0 4 3 a F N E c 1 M z Q 1 V k V k l l S F B M U W t D N n d I b D A x T S 9 3 Q X B h d l F U d 1 N 5 b E 5 B V 3 p z b U J T c m Z G a 0 V x N 0 4 0 R V M x U i 9 v O G 0 y T y 8 r e k R 6 a l N Q U E t J S X Z C b T E r S D E w N H Z t T 0 d K R k x K T X B a R F V S a i 9 T Q V R p M G h 5 e m Z u b n N n d z F u a F p Z M k 4 r e m x B M V Y v M U M 3 Q 3 N q V V J 3 c 2 h B R H g 5 V V h m U m R Q Z k l B M 1 F y b W 1 S U n l F d j A z a z d v W D h p Q U p I b 0 V w Z 0 g z R n N W S U h F R V l o N 2 1 o U 0 J 6 T l h S b E 5 a U 2 h 5 U U R a Z E t N e T h k a X l q T j F 5 M T R C d j V U Z U F v M 2 4 z W n Z Y U D d k e E Z o c n o v Z H l j N k d p V T V H T X d Z T G x n R G Y r Q j F h S T V B V j Z v W S t S d F R J Z V J R U W F Q Z n g 5 L 1 Z W e W p B d F d 2 Q W w 2 T G x M V X R Z a 2 V K R m 5 o c 2 J v S V h F c W Z E R 1 d T N V F R Q n p G V 1 F G a D Y 1 a k F G Z E J B S T J 3 M F p a U E J m e n I 5 O X d n K 0 l K T z d p S j h U d V B O R 1 Q 3 N W 1 6 L 0 s 0 d 0 h V K 3 d z U m h V e F N X c G R S M W d V N m p h c 2 h B R F R J M 2 R X T 1 Y 2 L 1 N n Z T J 5 T W 0 v c k h Q e V I z b m V V d G h s Z U p B R j l s N n d 5 R 3 R l N X N X c S 8 2 b l l q W U 5 n e F F m b l R O d m d L M U N P S j J N W l l Z c m x Y S 3 N G N 3 V D M E Y w c W I v W E 9 R S H E y V X h p N z l z S T F x T H h O V m 1 R Q W F L M 2 w 1 Z 0 d R L 1 p X c U U v W T B F Z j V r V X R y W W N n a z U 1 b 2 F T R U d 5 c X p P T 2 l 4 R W w 2 d 0 p 4 K 1 B P O E J 4 R T k 4 e F N J W H R l c C 9 X c 1 J H Y j g r S T J n Y W R X a X J R Q j d r T l N D c n g 2 e D Q y V X R s c V A w Y k d 4 T T N Z R F k 1 c n B 2 a j I 0 O X l K N G F Y M z Z 4 Z E d w Q V h B a 2 I x U D J J e k x Z e k V 0 b m x j U W J W O T Z K T F V 0 U E 9 E M W Z Y Q k U 5 R U s 2 U D V P c k N q R k V 2 S k V E U W k y a F N w W W s 4 b V M r T U l G a 2 4 4 N m h F M n Z T W k p C U 3 d J U m V K d G I y T G N O Z W h m M V d 2 a W k w N 2 J o U G V 4 O W t m a l F P U l J L V l F q U X J D U E Z Q R E V w M m p o e k N u Z n d Y R F N B e H g x M U 1 6 W V g 1 W W p x e U l 0 Y T N 1 N U 1 O a 1 R O W X J I W k F U W T k 3 M W d 6 R m l K c l J F c l V 1 U 0 F M a 3 V U L 1 N V T 0 9 H Q W p H S 3 Z z V 0 l m N U J F R k l x c 1 N m d F A z c 0 N G Z D R C Z H Y 5 T U F 3 T j J r Y 2 s x a E h t N F F r Y U 9 m O D l v e X N w S 0 p y N T B B a k V K U i 9 o U E Y 2 a z V i O V J q U l N r d U J M V H h V U H l R b 3 N Q Q l B P S z V K e W h W b m d q N 2 5 2 d E h C U T R K d E t 4 M 0 h D a 0 0 0 R D d C b V N n b G s 5 M z h B c U 5 B R 2 g 5 c X h 4 U m Z U b W U y Y m J h T 3 R N Z 3 Z v a U V 0 U l R q c l d l R F p S Y U E 0 b T N n Y 0 F U c k l 6 d m x 3 V m I y M k Z R a W N H a 2 N n R D V D c 2 E r T z F t M V c 3 Y m c 3 N 3 F m c 0 p B Y m E w T H F E O T l p e n Z F b 0 Z 4 e j V m L 3 p 1 b k F y c F R F O F d M U F R 5 N V J E e V N U d G 1 n c n p o N 0 w 0 W G Z h T 3 l m c n l q U 2 t q N W Z j d 3 g x M n h p V V V q U j F M N 3 J 3 N 1 l W M 1 h Q Y 0 5 5 Z k 5 4 d m 0 y Y j V q c H l y V m o r W U o z O U 1 h W T c 5 e U V r M V h 1 a 2 k 5 d H Z z Z 2 U x M T N r Q T V T c F B o M l Q y c k Q 5 d 2 F B T 1 l l b j A z b W F z N V J 5 O U 1 h b z N m e T J v T k V v V n U y Y z M y d G d Q d 2 h p T 2 V K Y n k r N 2 Z p N j h P b E h I T T B o Z D U 2 c z l G T 0 h H Z G Q 2 U 3 F 1 a U R x U 3 J O O W d O O G U y c 0 9 R c y t Z b 1 N 4 N z M 0 V E 1 m Z 0 t o W W N P R S t T N V E v S U t v b z V i V k 5 3 b 0 J Y M H F 5 R 2 l K O G E 1 M E R Z Y z l K M z N L Q 3 c w S 1 h H R D F D Q U h E b 3 J h U 2 1 M U n Y 0 a H Y 2 N V V C Y T F o N i 9 t N F Y r M E N N c D g w R G Z J U D d C Z U F z W l h J T V l q b m 1 D M 0 x x Z z d F Y W V j M k l G K 0 x W d G F E L 2 R n T 0 1 k R m F l Z U k x c k 5 u Q T N z S T N x c 2 l q Q k V 0 S V R q T m k 5 L 2 8 w N m t 0 Z m R X U 3 F E R X c 5 Z 0 E 4 V H Q y e U Z s d 1 o 3 U G 4 z a W N r Y l h z c E p S b 1 J B b m R k e E N 2 R T M r c j R j T V g 2 b U R O W U N Z b D M 5 a z J O T D d M c C 9 a Y k x r c G 0 v e U Z n b m J m N 0 l 4 Z j R C S D l C Q n Z k K 3 R P L 2 V Z d 1 d B c 3 V C c j N w W X R n U n J M c l Z R V X h w R k h w c G E x a F V j b U 1 q T z d p b 2 l n c H E 5 Z V N Q b U 9 U V W l 2 W F R w M G 9 Q T V R Z T 0 N M Y j F 5 M X l n U m R z L 2 c v b W d 3 K 1 N F Q n V R Q n p N M n g x S U I 1 T 0 t K b E F N K 0 Z a U k x y M V F Q O F F x b H R z T G t 0 R G F p c m 9 U K z M 1 U 1 V s W m d O b 3 U 3 M E d n c E J q R z h K K 2 9 T U k d L K y 8 1 N X p Z a T V Z c 1 k z T E Z l V U U z Q U 1 p e G d S e T V L Y W J o R n h Z M G p o M 3 A 1 Q 0 1 l W n Z j V 0 U r R H d P a n p Y U 0 d t d 3 B 6 Z W Z F T 3 h 1 O D h O W H l h V 0 E r Z U J a O D R N W H Y x d l l 6 R U 1 h R D l W b U p V K 2 t W R 3 I y V m I y c 0 1 q M l h O Y l V T M z Z F a z c y c l V O Y l d i Z 0 l p M W Y 2 Z G 1 H c V B W b m 5 s W T h P W k Z w M G F w U 1 c z S 3 R z b T V T Q X h w V D h h c H p a R l B m V G R z W U c x R n l T d l h K R F p h T l c w Y S t R W l Z m Z F Z y T X V l e E d p L 3 h r Z m t 6 V W d W b l V y d k N p e l Z Z U 3 o y O E c v T 1 B t b D d B a k 8 r Y l U 2 N T d l T 3 l k N W h p e n d N M E t m W G R z Z H B u b H N W T 0 J I Q k p G d 2 J E W G g w Y 1 l 2 b z V 1 c 0 N Y Z G 0 y S 3 N t U m Z v e D Y r c U R P d X B u c l l i W V N h Y y 9 z R F N h R l V r R X p D O H l t T V R r Z G N F R 2 h B Q T h y Q m Z X a X V K Y 0 x v Q 0 p H N F h 0 V 0 h F K 3 I y N C t h U 0 R X Y 2 1 a W n R k Y z U y R U p J R i t z K z l j Q l F t W G J x Z U 5 j b W l x T 2 k 5 R F p R a z Z m V 0 x S a l h i a 0 I v W G I 3 c E F z V 2 9 E a n l R c V p a Q 1 B V U j k 1 c G V 2 V H F F R l J 5 W U t O W G 1 V W l Z G W U c 3 b 0 N 2 b 2 5 x M W 5 O c 1 d n a W 9 3 R l F Y M F V E Q X l N d k c r a j h Q M 1 R 3 U z E z Y j N M a m I 3 N T Z m M E l 2 U m c w Y k 1 p c G F J M 3 B m V T N 4 Y z l j N j F U T n R H c k l z T U 9 x K 2 1 5 N 2 h p Z D l M Y 0 c 2 R 2 x G V l J p d W d w e F N Q M W 1 y U E p W Z U d l Q 1 Z t Z U h i L 0 F 6 Z l R L c U 4 v V U Z x O G J u c W p L a 1 R l R m p N V T l X U j J n d X M 5 U m c 0 V G t R N 3 J C W E h i Y l J s Q j h B R 2 U 5 S U E x Y 0 I w U n R p Q l l V b X h C Z 1 R o T 0 o x Y z V x U E l j S W N D c 3 R o a E Z t N n N W Q W h i d U 9 R b 0 J 4 O U h 0 N H R 6 a l h V S 0 E y T G E w N l B R M n d V W F F m d F F n S G N i e D Z 4 T U N 0 b D h N c l A 4 Z S t K V m 1 B Z W 9 X Z U R N R T B W V l l W T z k 3 Y m h o b 0 F Z a E Z H U 3 N M a n N 3 V k F y Y 0 p q V X h q R U 8 w S l Z B a F k v M V F N L 2 V N Q V B a R U R P U D k x Q U l r a 3 N F Z 0 Z y e S t C Q l J m M F h w N F Z B d T U y e m I x N 1 l J V k F D Q U h 5 S W 1 Z c G 9 s N H Z l V 2 V F Z 0 p z S k t G c X Q 3 c G 9 R V U N 5 K z V F R k J Y Y m Z Y c y t j S T N N U U h 0 a 2 N k d W l w b V F C V n J G V j l F V z N 1 K 3 h o Q X h N d D J 2 U 0 d N V W 5 U a 2 h X c T J x U k J U Q W Z a T W t v T U R 2 R l M 5 a 1 F T R E Z K e U t K N j l h b U l F N 0 1 K Q X F C d X R 1 a G V Y b j Z J d E Z L Q 1 B n K 2 d D O X Z k Q z B 2 a H J F a z Z 2 V C t y Z 3 J O d 3 F 5 c j k y M D U x Z k s r d 0 x C R V d p N H h h d D Y v e U t S b 2 J R Y V Z 4 M F p m V 2 V L S U w 4 R 2 U v N W 1 a O U d m b W J K N U l P V 1 U z K 2 t l Z 3 B u U m x s M W J C U D N J M l o 2 c j V W W G d U a F N s b 2 x H N G R K M 1 J h W E 1 O S W J l L 3 J B W G 9 k N z Q 1 T 0 F N Y 3 l u M 1 g w N V M 4 V 0 o 3 S n Q v d H M 0 V U x 6 T 1 N 5 V m t J U 2 5 6 N 3 R E V H Y w R 1 l u U E R J e m p O e X U x c 1 E y V j V x e D U 2 M V J n T E x u R j F m T 2 I 0 T T V q Z E g 2 R V B D c 0 h G Z F R o V T Z C a V B 3 R G 4 x N 3 R C c G F H M y t T O H J z M 2 5 C U V g 5 T W p 2 S 0 Z I e m U y N 1 V R M 2 1 L N n N t O E E x Z n l C M z d q c k N R T X l S V X h X R X V q Y X B 4 R F F I Y U J X N z N m S 1 J W W F V K M l N Q T 1 l E Q 0 d Q W m 0 0 U G p w Z z R H U V N U M V l M M l k 2 M l B z T W x 4 T 3 h h R E F E M 2 E 2 V V Q y V T J J d G 1 J a H o 1 a W h z Q 3 E v S 0 s 4 b F M w L z Z a d n g 0 R k Z F d 3 g 1 e U x i b j Z j e n J m c E F H R V g 5 e U Z h R 1 F Z M G x o e k h G Q m 1 v M E 9 D a G l I R 2 o 1 b 0 F L W X o 0 Z m l F V D Z U R G l 6 R m N W Q 0 5 v K z h w N U V N M 3 U 3 M m t h U n k 2 Z X Q x a 1 M 4 Y 0 x U Z 1 V 6 O G Z T R W N 0 W G I v U C t i Y m N v V V l 5 V D h V R 0 R p V 3 l q e X B q d j d J V T Y v b 1 J i V V Z h K 1 E x U E 1 y b U l F V 2 R O T 2 Z o V D N Y U 0 g x Y X h C Q W t F a V d T S H N m b E 1 O S m V 2 S n F i T V N H Z H p O M E V M c V Q z V k g 1 R V k y T G N 0 N E U x Q j V I Q 3 R k V V R 3 a E R l e T J Y O T F a U F d q N X h o c k h l S l R 2 V l N U a E c r c 2 w z K 2 k z S G x O e E 5 K Q 1 F m R 3 o z T E Y y V k s z e W w w Z 1 l a W m 9 X L 3 d 4 N U N r N 1 Z J V V Z k d T R 2 O H k 2 Z W h r M G l Q Z k J y c z d s N T l W b D N 2 c T h D N D h w W H B z Q W F i Z j N S e F R C b 3 k r c U V R T G 0 5 Z D J T S V l j b T d X c 3 d w U W J N N G R B b G R m V E M 4 S y t C W D V Z b m t B d G 5 i M U F o T V Q 0 M G h 4 W k J M a n B j d 3 V l W m d P Y V g r V l B 6 M m V a L 3 h k U F V 5 M z Y y R 3 d R b T d a O T d h O T J X e X R S e j J G M X F r Z j N 0 T G 1 E T U s v b j h 0 M V U 1 a T F 5 W F F o b F R E N k 1 V Y T Q w U 2 F s b W F L Q m Z m c j l P Z G 5 J M F h j e k M v d S t a d D l W b V E r W C t Y R j R L S m 5 K Z V Z Q c 1 h E a G 5 n Q n p P Z n F k R V c x W X h D V m Z S V j F R K 0 F z N m t 2 R 1 A w W m d V d 1 d 3 Y 0 V C O T N m d z F w c m R X R U V v N j N R b F Z z V 3 k w a E p W N 2 N i T 3 p a b k g x U k d X Z n R N d 1 B j Z V A v d j h y M E J u d E 9 D Z 0 1 S Y T Q z W E N F a H h x W H F 3 V m h l R z d m e D F h T l k 1 d n p N T H N o U H l D U U h 4 U H l o b G p D T 3 d u S W x 3 c T F 0 d 3 J C a V N k d m p S U z h m a n N a M j l 0 N F Z k Y 2 x M Y 1 F 1 Q V B V c k 9 p S k 1 B S V B z b k F t d j d H b 2 E v a m 1 B V n R i S k g 4 a D Q 0 T l l I O T B k N F p j M 1 h N T F F y a U J v R D h 4 Z G 9 B d 2 Z H Z z M 2 d T h O M k N M a y t a a H l D Q 1 B L Z X R Z Q j U 0 W l h W W E V j Z V p l U U d 4 R l F K e V B o Q j V K b U l U U U Q 2 a n R V N U N D T m p y e l V G b 3 Y r N k E 3 O X p y V X V N M 0 d C b 1 c 1 T k Q y M W d 4 L y t a e n p a d m h C U W x P M C 9 L M 1 V v S U N m Q l Z W b m 9 W S k 8 z a n V Q N z U w V T h R R H o 1 L z d 2 V W 4 r a V R E S 0 V B R U 1 S Z n N y a E w z R U l Y U k x 6 b T l 2 Z k Y 2 Y 1 V 4 Y j N R R D d R e l l K U W 5 M V l p R V E V o U G V x c W F 0 U W 1 p M U J R b X B t O W p T e m h Y Z m 5 J d U l M R l F U N z h V V 0 l V d 2 Z W Z 0 5 0 W U x 1 V U t o a l l Q d n R 4 V 0 h R V E Z 6 Z T Z i R X l U L 0 l H a G x J a V d P b D B W V T R V N V E 3 d D l r R T l D N y t y W D d W Z W x p T V Z U Q y t O W C 9 a L 2 U r V 2 Z I N U 9 4 R 1 h F R 3 g w U 2 J s e H R H Q y 9 5 Z i 8 3 a 0 9 j S l J O Q k c y b n E z R j N Y N D F N L 1 l K S 1 B l V S t 0 N 1 d 3 b E w 2 O U t a T H F s d j B l b D F u c j Z Z O E g x U G R Q S k h 0 b F B y a W E 1 d X l V W E h T d U p E d W o 3 R G N s M X J B N T d R Z U I x b l d n b 1 A 1 e k h M V V d j Y V Z 2 R m p 0 U 0 l m M 0 d 5 Z 0 V m R n B y V F R M W W 5 i U X N D T 0 J l V U 1 v a n J R V 0 1 M c 2 l q N k l G U k V 0 d D l x Z k 5 L W j V s d 0 V 4 e H J w U E t 6 b G p p M k R u M 3 I 2 a k V s Q X l n Y V l J V j c 3 b j l h Z W 5 o M F B Z R W 5 C d G I 3 S 0 p v d 1 R K R n l u T X E v c j h B O T N h M 3 F n d n F B U 1 J E U 2 5 0 V W w r O D E 5 T 0 J a N T N n b k 9 H Z F p N K 0 V O Z W t T Y X M 0 a T J q W n h j e k M w c T N W V 3 B G Y W 5 I e G F 3 S E 9 S T z F Z Z j J k N D I 4 S z l s d 1 R w W l l K c m 1 M a G U z e H I z b 2 R v L 3 p L Z F c 5 b C t Q c X Z w M T N j b 3 k 2 T z V 1 c 3 J r S V B k U D J k Q n h T M 2 N T e m R P W m V q b E F 2 e n R B N X l D S 1 p a S 2 J j N 1 p H e m J C e V p m R 2 t r U H M 0 M H B J R H U y d G R t Y 3 d P c 1 A 1 Y W N M d U d Y N U 5 t a G R y K 3 k x S G N z V X M z T m o z M 0 d k a z M z d U J 2 O D Z V U U 5 U d G F m W E s 1 b V N n a 0 9 2 W j J C S l F z R H V s b U 8 4 Z T J O R S t N d W 1 z M D l a O W p U d l Z z e k x N U l B a S k Z v Q n B a a 1 l Y M j Z p e E Z H N 3 l i c n g 2 e k 5 D a T l O M k 8 1 R V J Y T H B z d D J D U n h y b C t U b E g 5 Z k V Q V H p 0 R m F q T 2 N M T m 5 o V G 5 w L z V D T 1 Z w S E V B d l R K V n V i M W J y b 2 t x e H F M R X o w Y U d h c H l h d m Z 3 e C 9 R R m t V b k J z e G d o Z k F m a k V L T 3 V q N E N N Y n k 4 b 1 d S U i 8 3 S 0 k v T 0 l 5 R 3 N h Q W Z i Z 2 1 K d 2 N x O H d L Z j M 0 c 3 U r O U F G N m h T O D N k d m t P Z k 1 3 S k Z 3 K 3 p Z c k p 2 U U x V b m E 0 N m R q N 3 F Q d E 1 2 V 1 Z s R 2 t i O G w w Q n N h R G x L d m V E W E t F Y U d C M U J r S 2 5 k b 2 s v e T A x V n d L V 2 Q 3 e E R n e E t 5 b 2 E 5 a F V 4 Q j V i Z l N q Y W c 4 Y W V Z b j l 5 U W F V V H o y e D F D c 2 p P N j d r M m J M e l d P N 0 p 3 S E p z N E V l c 2 Y v Y 1 A 3 U j N 0 S j c 0 O H B 6 N T I 1 b k t l c W 1 3 M U 5 L R U Q z W j M y a n g 5 V k 0 5 Y 2 Z y O F E w M z V 2 e V F 4 N 3 p 1 b k F u a m h j M z F F U E t W W U d n b j V w S k N h O S t W W m R Y N y 9 6 M T N x c F B k T F A r O W F h e m w x e U x E b 0 Z T Y k Z 3 N 0 p N M 2 N U T 1 Z 5 U 2 p C M F Z o d k d s a k o z d k V W Q 3 N V R D R w Y U V N e D I 0 M 3 J m V 0 1 t d T N U d T h 1 T 0 h V d j g r N T F 1 d 0 x 2 e C 9 M b m 4 0 d n Z s Y n U r d j B y S n Y 0 Z 2 x l R j c y N 1 V a S 3 l l N W l B R 0 Q v N 2 8 v S k F F R G 5 n Z m V k V j d w O C t 6 T z V B b S t 1 K 0 p y e E 1 X V F k x a 1 J o V m s z S j l I e W p X b m 1 X U 1 o r Z V Y x L 3 A 1 M 2 t D M m E y W j Z 1 Z F J R N H d P O E N h W H l 0 O W R U M z h G a 3 V 3 V 0 F r e X F I W i t l O W s 0 W E t V Y W p 2 Q X g 3 W k E w L 0 J N Y W M v b X N i T m l 5 Q U l Q T X F C c X V L a V R 6 c k V N M m R n M V F r e W l k Z C 9 o Z X l o V n d K Q X B P N H F X c 2 d y Q U 4 1 V 3 F Z R 0 p 3 V G N P M H Z O Z X o 3 d k p p R k F Z U l h z S W p D O U c v S m N r U 2 l C Y X B w e W 9 G d 1 l z e F U y b X N C Z U Z 6 U 0 U 2 T j F I W W 1 5 T X U 0 c k l x T H k 0 Y X M v M D Z U O F g v R V J 5 Q 2 Z J M U V j d 1 F M U T h j Q T l K e V d O M E N j M V N n U 0 h Z b l R n U l B l U G x Q T E F r a U Z l Z F V u U m h F b m c 2 V n I 3 T X h E Y T V x U H R s O G p i Z X p B M F R k R k Z q L 2 1 0 c 0 N r U 0 9 C d G d M a 2 1 5 d T l L N k F Q W E p F M F p q Z W t p Y n F a Q X V x b E F K T 3 B N U l l k M 0 1 6 R F Q 2 O H p v b U V 0 d V Z 2 S V h D S 3 R Z Y 0 p k T 2 0 x T G p t N U Z 5 Z 1 A 5 a F d y a n p Y O G t o M F J H S z d V d T J E W m F N Z n l X N V U 5 W X l l V m d G e U 9 t M W 5 G Z W J s Q j R 0 Z z V X Z 0 l 0 V W N w R T h o U z F Z M n p l N W 9 5 d X Z O V 3 d S T F F S S T h N M F g r U H R z R l B j Z W Y z e D k w Z G o 4 O W l s a j g v T H d y d 1 d r b W d R O V A 4 M l B r W k J O N j R s b X R P c l V W R W F 0 V 3 c 4 R H N z S X c 5 R E N H d 0 h V Y n F 1 Z H F F b H l C Z X Q w N y 9 z a S t M R D h m S G R q T F R 6 N m x L U H B a M E t F Z j N T V U 1 n N m t 5 W n h Q N X B t e G 9 5 U E N w L 2 p 5 N l d y R l h i R k 5 i N E 0 5 V z V t Y z N T b S t n T D k y W H Z T U 2 V M Q U N N U k x t R 3 p P R F Z Y T 3 B H b 3 E 1 N 0 t U Q 3 B F T G l C R G E 0 a 1 N l V X l 1 e l J W Y k Z y M 1 B U Y 2 t k M m o 0 O T I 5 Q 0 R u e G p K d 1 Z x R H p V K z d Y W X o 2 R 1 J F Y 3 F w W F Z F M l R l c 1 h 2 a V I y V D h Y Z 3 A 0 Z 0 V r R V B w V z U r e V V O V V h 6 R 0 p 4 e G 9 Z N 3 N s W W Y 0 R m R V Z W 8 w L 1 N 5 R n N N d 1 p n Z D F Z N l B 1 K 2 4 v S 0 9 x Z n l s U 3 p Z U 1 B K b W I 0 R H N C R 2 V Z e j d I M j V U R X M 2 N W 9 2 e n R L M k l r O G l I W W h 6 e G p F e n B m N H J i Q l B G Q z V D V W N 0 S G R r b y 8 3 T E d h V T J z Q V B E d G Y 2 M U l v Y l l N a G 9 M V n M x b i 9 5 U j J i W l V T Z H N Z N k N s M 1 Z G M l h l Q z N Q Z F o y Z V Z K d S t P R l N t N U x j S 2 R j R 2 l 4 S T N j c W F P K 3 N Q O E 0 v Z W J D d 2 9 u U l l W a E 9 p Z j Q v Z F R C T 0 U 5 c k d E a 2 N n M 3 V N a G h H Q V g z c X R B K 2 p t O G Y 1 T l l l Z G t C b G 9 O R D R X Q V g 0 Y m E r O G l w Z 2 p u b X d S e C 9 k Y n p N Y 3 F H Q j l I a k l M W m 1 W b F N N d V o w M H h 0 a n Z X U T F u V V N T d W Q 1 b G J U L 2 w r b 0 d 1 Q n Z O d j J 0 U E Z p Y 3 M y W n R k d k d o b m g 2 R 2 1 S a m U z M l p E K 2 x C Y j J V U l d h a V J Y R U 1 E a U x o T V F p T 2 0 r N U x 4 S G F 4 Y W Z w Y k o r Z l B k O F J i O G 0 v c 0 d D V 1 V H Y l h S U 2 N I M E 8 z U G I 1 Z X l z R z Y 2 L 1 F 1 R 2 Z i W j l V Q T d z a G Z N R z V 0 K 3 F H d S t 0 N U x F V G Y 2 U z B h Y T B 3 U m 0 r b E Y 3 R z Z J S 2 o z a H U v R V h u T 2 R l W m 4 2 c U h s a j B 5 O S t D e n F 5 b H J r c 3 B s U z F R b U 5 p a U F R S m F P b F J 1 R 2 h Z T 0 l X Z n J V a W V N Y 3 E y b k 8 1 W n R Q Q W N X N D A x Z n V r a k h 0 N 3 p h c 1 p 6 T V V R S G N 6 S U 1 G b 3 h 3 M E 5 q M 2 N i W D d v a 1 E 4 T k I y V X p K R l d k b 0 p U R 2 1 i T U o 4 c 0 J v W D B X K 3 Z p R 2 x w K y t q M X R m W j Z p S X h j V 1 h w S U p k V l N Z T z J n Z l l 4 K 2 p i d U p x R T E w Y n g 0 U F J o S U F 6 d j J x b 0 Y 1 a 3 R P T E h L a n g 0 V 0 l i S 0 Z X U D k w T E t H N 3 F p R z d Q N n g y b l I 0 N 0 g r T j J Y Y l h q O G N 0 Q k 4 3 T l M 0 N m I w N n d w U G F n Z G d O W E d O K z U v d H F D Q U h a W m 9 u Z 1 F m S 3 l 5 N j N T S W V Y V 0 5 0 T W I 3 N W d 3 a E p O N U h u a U 9 a Y l J C c m R D S E R p V k 0 r Q j k 0 O U 9 j L 0 E 3 a 0 h v T k h h Q k F 6 e l N m Q 3 R J Q T B E V y t K c 2 5 z Y T J n b j M z R U t K L z V J Q n h s U y 9 D Z F l V Z z d Q Z 0 V P d n F z V E d w e m I r Y W h z M l B a c W V 3 K y 9 Q R D V z N 0 1 a Z i t k c 3 J K U z V Q T k I v Q 2 V r d m R z U G N V N X F z T z F v a E t Z b W J I M G J z O D V I W E h Z S G x 0 R X E 5 Y 0 5 C M 3 N 0 T X R r O W 5 V R 3 I x e j B 5 S X p i b m g 1 N W w 2 T 3 R K S 2 t 5 Z G 4 1 a z c x W U J I N l Z L b m F U e F Z t V G Z u Z m k r a 1 h u T E 5 P M 0 V t U F V j V j F x a j Z K d l d Y b W Y w a F p 6 K 2 F P Z l Z O e n R 0 T 0 w 3 Z n h O M 1 p I M 0 k w S 0 F G K 2 d m U 0 c 1 a E p o T j J z N 0 t a N D B W N 1 c 3 M H N 2 e G 5 N S E J P c E h L W l c y M j F k W C s y S m d G a W t C Q X N a V D Z 1 U U R Q Z i t t b k J Y d m Y v M U J 3 U k V L a m N T K 3 d Y W m 9 Y R D B V O W x u d n Z U b D N D Q k J O T 0 R Q S F J L R n R C M G h B S E 5 k Q U V x d C 8 2 Q 1 E r N 1 F U Q l A 1 e j h U Q j N a T E h N T k l K T m R q d m x P K 0 p i Z k s z a G x X c k J K T m 1 O W X V P b m x K N X V s V D F X M j d U Y U Z W L z Q 2 e D V 6 N D F y R 2 x J d z I 3 b H B 4 S G E 3 a G N m S z F q R 3 Z Z M 3 I 3 Z U V M b W 4 r b E 1 h R C t s b D Q 3 Q 0 t w W l Z v a 0 p n U U F Q N E Q 4 K 3 N E N 1 A v Z X V N c F U r Q n l 5 Q U J 4 R U p Z a E E x S E l n e T Z a S n h L M 2 p P W m g x e X V j T l l y L 0 F Y U W d v b m Y 0 K z V q R T l t a X V B b 1 J B U 3 Q z a m N 0 V U M r e m R P U E p i Y 1 d q Q j Z q a k 1 U Q l N 5 T F E v W W l a N W 9 T S m h 1 S z V Q N 1 R Y d H F k N 2 F 3 Z j Z s a 2 E 3 Q 3 F a N U d x e m Z s Q l F l e T h m d 1 k v Y m 1 p Z z l t e D k 3 T W Z h a m I 2 R l V L Z 1 h E O G k 5 W W 4 v Y n V u d l k v d W 1 s R k F I V 2 1 L c X V 0 L 2 t i c V Q 2 T l B G M U N j L 2 x j T X N 5 T V p P Z D h s N l V E W l h S b 0 x W c j J W U k Z 1 b F R i c E 5 1 S y 9 l T 0 R z a W t B V H J u R H g v Y T h 3 K 1 l w Q T U 3 Q l d r T U d h e W 1 M U W 5 T b j Z B T z k x M G J k M V Z 6 R F J V Q 3 R Q Q m l x O X p 0 Y y 9 R b 0 x k Y n d y S U V j Y U V V N V g 4 U 3 V N c 1 h N a F F B W X c 0 b E V J N l o w W H Y z b 0 9 i R m p k W X Z Y e F V Y O W F S c m x 6 N U E 2 a X l M M S s 1 Z X h F V 3 F p W X d E b 0 F i T D h S R H d U N H R U R n M z Z 2 s 0 b 3 R G U 2 E 5 U V I 0 T j V j R 2 8 w Z W 5 w a V l l d j V u Y U V w S W N B a m l m d n J y b V l i V V V h c 1 F V L 2 d F R n d H T E 4 0 S l c y T X Z P e m 1 M U 2 l V N T N 2 M G N I M V N 0 V F J 6 a z E 5 U k t 6 K z R 2 a n Z n M U N 0 d 1 N 6 T z V o Z m N Y R m Q v V G R G a W x V d V h a e G U 1 M n V i V U h l U m 9 W S n I y Q i 9 Y a G l i K 0 I y Q m J s e G J K Z l V J c k p n c j l 6 W C 9 h Y n B y d 0 F E b U N 0 Q 1 k 3 e D R Z R n M 3 O F d a V D d 0 Q V Z 2 d G J x T m 1 6 U X B D S 2 t 4 d W V 4 c l h 2 N z Z B V 2 h a R k s 5 Z V l I K 0 J F Q k J i a X N O c 3 g 3 a W l w a G x k N j l p b m 9 l N W 5 W e m F y a H B i V 1 N J L 2 R T a X Z 5 Z D J x R 3 A 4 b 3 B 4 S 0 N q N F d j N z J n V D N s S m x r N 1 N F a G 9 E W U Q x W H F N d n N y Z G k r R 2 R o a E 4 1 Y j Z G R U p r R k h r N 3 Z Q U l F p W V h r c G x Z a 0 d u Z E k 0 Z k V 2 U i t u a F Z r R H d p M G M w S W J B e T N V c H V y d 2 w z T 2 5 x Q l J s S V d E U G R T e H c x W E J p R y t O T k t r L 1 k 0 a V h 2 b V F t U U J t N 0 h D Q 0 x p c 2 x H Y m E y K 2 9 l M W t v U H d X Q k 5 Q Y 3 V I e m 1 C V 1 h B a l R 4 U F E v L 2 o 5 L 2 t u T T Z a Q T c r S X B 5 c E R m Y V p D W T N B b V F 3 d k x u Q z N s a X l n d m J l b V Y v c 2 o y e S t v V n R K Z U x W N D J y c H Y z Q 2 8 4 c k Z m Q l o 3 U n I y W H h t d V A 5 R n U 4 b m h h Z G 1 t c 0 N l Z F V U Y 2 Z m Y j c 1 Y U V 2 U E t V V j c 2 R z F i Y T l h W X J 0 N i 8 w M m N j U V Z W N X d 3 d k x J b n c 3 L 3 M w W k 8 4 T X F k W T V w T n h 2 K 0 9 S K 3 M y c U d D M 1 Q 4 e n J l c l d i W G 5 z N j J K R 1 Z v S j J r S k h I S V V N a k R 6 b U d t V k 1 J W T h v c z d H Z m 9 m S V A 5 V D d U Y W t J b k Z H a y t y c G p U O F N L Z H N k Z W 9 Y W H h t W F B 4 d n Z L Y T F 0 R T Z H Z l h M W U p h d V V D O X B r U W d C M E h M V 1 N Q R G J m b 2 Q x W E F O N 2 s x T W R u N 0 N k Z 3 B Y S 1 E 3 M k d K R T J v N j B Z d X R T c X R N O D l 5 N G Q r c j J r c H d k e T d m V C t 2 W k t 2 R S t 1 U U d y N H Z C S G M z U V R D V F d T R G Z 0 O U 1 X Z D B p L 1 I w d 3 J D Z D R K N y t p M E d P L 2 9 k Q W 9 N Y z V y e l p l Q l A r R k M w c 0 h h S E g y Z S 9 V N m p Q M X l k Y z Z q W k V u R E Z q S V h G V F M 1 S D V H Y W g 0 c E k 2 e H R p Z G J N R F N N Q W 0 r c 2 d N Q 3 R K Y 1 M y Z 0 h O e T J j b 0 N o K 3 B r Y 1 I 3 b X B 3 Z z l m R W Z I V 2 t 4 O F p Z N V Y 2 M m x 4 b k Z i d E p O M 3 d 4 U y 8 r c m l T e k k 5 K 0 1 m O G h E R 2 Z o Y 2 5 n M U x I S E h h Y z l a T l h 5 S 2 g 0 T G t z O W N F U W p o b V F p R 0 h h a X N j Q j l 3 V T M 3 M 0 h t b 0 1 V c W F G Q k 5 p Z T d k T H I w N G p u T F h L U D F V T 3 J p R 3 Z Q S 2 d H Y T U 5 O H R V d U x J V D Z u N U E z V G h i K 0 c v V k h X Z T R U W n B 0 N l M z N W x s K z c 3 Z G x q b X F 0 a G 8 0 V 1 F z T 2 9 J O E N 0 N T V u b 1 l z R j Z s W V h r a 1 p i c U l r Y n V X K 3 p J U k l a Q m V w W n V H N i s z R 3 J l Z 2 N M N X h U U D Z p b W V M b E t C O E N w d G J J W W d F V z A 4 T G R Z N D Q 4 U E N J Q X I r U z Z T R W h J Q 0 U r R z F l b j B N N k x T R D F W Z U Q 3 Q l F 6 M 3 N F K y s 4 c G p n a H J F e D h W c 0 F U O G Z Y S X N 6 T E d 6 N n p l c 0 l q d W x v Y S t p M U t l c l o 0 N D l 1 R m 5 a U F p 6 d 2 R N c 0 N F Z m 9 h N m 5 D d 2 l K W U x W d m V Y R E Z o d U 1 N V n I 2 d l h x Z 1 R X a m F l c D J r T j l i b j N u c 0 U 1 L z l j e F k 0 c n V 3 V z g 5 b i t Q c 0 Y 4 d j J x S H k 3 Z S 9 C a X B x V i s 5 c m t T L 0 J t N 0 l M Y 2 g r N l F Y Y 0 V O W V p 2 V n c 2 R E R E Z y t K K z B Z Z i t W M T F t W D N 6 R l l W W T F K R k 9 s c 3 d D U z R h b D R x V W M 2 T 1 Q y W n Z w T E R R W W N n V H d r a 2 V k Z U 5 q V X h 1 Q 1 F H Z n l o T U d p Q W I v Q 2 d F e W F s V U J x U W F 0 N z F C M z R m R U N x b j g 4 O F B Y S E t s R z F a c U p n V n h F M 0 d 3 V X R z S k Z t e l o 4 R z c x Q X N Y V E p I Q 0 h p V H N n S m l L c 0 h l a U N K W T V I c 3 J u O U Z G R W d J U 1 F h U 0 5 a V 2 N k Q l p F N 3 l v d E V E U G 5 J O X o 5 M z F P d U F z N X o x N F N 3 R n d k c 3 R F O H d D Z D B R Z C 9 a S E I 0 S 1 B h S k N v c T Z J R X l B e S t q W E l z c 1 N p Z E V i a F R U d 1 V o W X d C O X V 5 Z W l N d E R U V D F Q V 3 N S d j J s K 3 B T Z 1 p 4 T U l 4 c j d I N 0 s x e V Y 3 N W 5 X Y W 4 5 c W c x O T R l d W 0 w O X I r V z M 1 V 2 N D N 3 F C c W V Q c n E 2 N D J u S m U w T j l B Y k 1 1 M W l E S V B L M V J L Q 2 1 E c D B h W l R s T k Z 0 T E l w c k w 1 e C t M N 3 B 3 M G N E d n V m c k k 1 S l p U d W s 4 Z m F B T H Y x R k Y r Y z F L O S 9 W S z B Z c E 5 L c 1 R Z N n d I c 1 d K U T N I a G V H K 0 Z y O D V i M 0 t h K 0 d y N l F l M E p O O F p v Y W t X N H Q w d m R p O X R F U 2 R P V G 0 v U W 5 t N V V V Y U 1 w R l A 1 M m Z U W k V W V n p u b W V n b U N D e H p Q Z G 0 0 V 2 R y Y m l G T H p X d 0 x r R D l K S z Z y e X B h Q T N S b 1 h s M k 5 w d H d S Y 0 p x a l o 1 M k I 4 Z 2 0 z N H o 5 c 1 l t b m t m S F R 0 c G V Q S 2 5 W Q 0 V n U 1 o 0 R X Z Z L 2 Y 4 d V Q 4 c z F 5 M n N q d D N Y Z X h O c 2 1 m W E N M e V N E d l h M U n d x e m x 4 e k p C a T h U a 3 B 6 S 0 8 z S F l x c j h N e k p W Z z d k e G 5 V V n Z J U V J I e U d s V G 8 w Z H F E a T V O a m l w M j N C Z U 9 Q c 0 9 i R G x O N 2 w r e l R r d U d X e l l k Z k x 4 U W R m c 2 M r a 1 h X e F d i L y 9 D b G Y y b 3 Y 3 T T B W Z D U v N G k 2 U 0 M 4 U H N T Q U V 2 S 1 R x O F B P Y j F M R D d t Y 3 B m Q X N S N H R p S T Z R T G M 2 Y n V E Z D R h Z l d w c n V 6 K 2 5 B R T d k S 2 c 2 N k V 4 c k o y U 1 J W R n Z q c 3 R W d T l I U W p w Y i t q T W d h Y 2 4 y Y j F X Y W J C W H l J L 2 1 w Z 3 V r T 1 p Y R X p 6 R G V O b X l E a G t h M 0 9 M U n p T M W s 1 c k 5 l b n c w N 3 V Z W l c y c U s 5 Z W J E e H p 6 Z 2 p Y a y 9 6 U z U 3 M W h L Y W Z T b 3 V 2 e W Z V R T Z x e m d M S 2 N M b X p Y V E M 4 N E x z e G d u e W c 5 O E R B S X A 0 d T U 4 S l d i S E J R K z F v b D J H a l B R V E d y e V I w Z j h T Q n V l Y m R l Q 3 R P U m Z Y c i 9 s c H d P L 0 V H M W x r K 1 N W R 3 p 0 Q 3 l M Q 2 Q w Q W h Y U F N u U 2 x 6 V H l k b 2 x E c V U x U D h M b G l h a z d a Y i t 3 N V U 1 b F h w e T d p Y 0 N y M k 1 R V 0 Z z e j R O S 2 c 0 V F p 4 S k t Z L 1 B 0 V H p C T W g 3 Q U g 2 e F Z o V 2 F Y S l J l Y T V E U 2 h u S E p o e V B h a F k w Y 2 s y e l g 4 d F Z h d F V Q S X o 1 T z V z O W 4 0 T U l w S 3 N y Z G Y x T m 5 x d X R U W n U x K 1 R T Q 2 N i V 0 N Q M 2 l 1 b D N j b z R L d z F L V j h M T 3 F u O W I 3 c C 8 3 W E g 5 W k F 2 W k 5 y W G t x L 1 l q T 2 l r b U c x O F J N M 3 h Q O T g r N i 8 z N U h V N n l G Z 0 x q W E x l V D F n W E 9 q V H l p S T d Q b E V 4 c y 9 X Z j k y T 3 Z Q e V p m Z T N 2 K 2 Z N b H p I O E h K N k l N b U 9 6 b X p y Z E J S N m t x c n R V d k l q Z H Z S R V h P M X F Z S U F k V T Z m N D l x N 3 M r W D V M e i t P T H A z Y k N q L z F F a C s 4 e U Z m T W N 4 c D Y y d l p a T V l B T G R w d U h s R i 8 0 S l d S Y z B C Q X l H T 1 N Z a 3 F a b k Z q a U V Y M j V x M m M r V m R j R k h E S X B x S m t S c 0 x 5 e k J Y N F d D b C t o e l B l W G V q a X V q a G t 6 d U U 0 e F J 3 V 2 N F L 1 p s N 0 N W e l N v V z N q R W V Y e E 1 z S 0 p R Y k V 6 c j Q 0 O D l v M S s 2 Q V N z a S 9 Z e D F 6 a T h K V 1 l a c X l G d l F Q W n R 4 T i 9 4 a G 5 m Z m J E S H B 0 W k V M d l o w U T d w S C 8 y Q m N V M D l n Y 0 h w V W 5 1 R 0 h L R k 1 P c V p q M 2 5 6 R 2 p x N l d D d n B i e l R D S G d 1 Z D l s d G t v V G l L V 0 J T a U F l S l J 3 R F F S c H J 6 b T V N b k J V Q 2 p q Q z R a S 3 J 5 a 0 Z q Q n M v d z A y b V d D e n l P T j I 0 R k V 6 S 0 5 o O T Q 3 b D d O d G p 0 W n Z I S n h k b F R L a 0 o 0 W j B P R 0 p 1 b W V s T D V Y T U x I V F B y N m l k b m J q Y z J F Y k 1 y T S t U c E M w R 1 h u L 1 p S Y k t W U F l 6 T E V j d U h o U 3 V Q O X N S M F J x W j h W T D J M R U F v N m Y w M G h T M U w 5 V D l I T T N a S E 9 2 L 1 R J V H J 5 b G 8 1 M X J O c W s 1 Q m F Y M 0 c v d U 8 r c m 1 O S D Q 1 M 0 F K Y V B n Z W k 2 c G t S a F l r R k d l T T c 2 Q j R M S V p w O G Z O O G p Q T X R t U G o 1 U F B S c l g 3 b k x M U E 9 Y O U l Z R 3 Z U d m x a U l R a Z E 1 i Q 3 p v M U k 5 d l A r a F R Z W j Z m Z 0 F t W k h i b G V N d k 5 j c z F i Y X Q z W E 5 R Z l V D d E N 4 d 3 p 1 L z d v U k F 4 O U 9 i e T B w a V R 0 Y 2 9 R T X N 0 O F J D U W 4 0 T n Q 1 d W h t c E V k a m p n c n l V T U 8 4 W X F Y T k w z M m l Y d X J P S 1 R j Z n Z 3 b T R i N n N K Z E 9 s d 3 Z 1 e W p V W W k x a 2 4 v b G 4 y K 2 t Z W l N v Z G h q a n o 2 R C 9 t U m Z t c G U r e F F q Z X N h U z d 1 e T h 5 Z z J j L 0 s 5 N 3 F h c U s w S 0 N m Z D B N U U 1 p e W Z V R z R t W G 9 n S T R W b z R 0 S E F 6 c j d O Z X d D T 1 R u V D R y a 3 E 1 T U 1 3 Y j d o N V R I Y m F t d U U 5 Z E N 4 e m x 6 Y z R 0 a W 1 O Q 1 h L M m N P c j J r N 2 l L R F h 3 Z z Z E W D V E a l R x Z j Z q Y j U 0 W U J 6 e l R h R H A w d 2 s 4 V C 9 O U k V J O H E 1 T n V j M m t 6 M z l r a 1 J Y N E 4 1 M 3 R T N U N 5 R H p F N 2 F 0 d H p 3 b l h 3 Y X U y c m g y S k J s b C t 6 c G 9 u V 1 Q v d k 9 h U l U z Y 0 Q x U j h V S 0 p P c 2 k 0 K 3 R U M i 9 Y V W d 3 S V Z S Z m d O W n h G V E Z x a n I w Q j h V d D c r b E F p U U 1 1 c n l E R U V X U U N Y Y 1 h z e E 9 k a T d z Q 2 o z V T B 2 Y V p T O F Y w R H h O M j h Z L 2 5 o c W J j N V U z T D F J Z l J j R z d X S 1 Z J e G t z S G Z j V X B l S G 5 z K z k 0 Y V p y O U 5 M T m 9 Z M k o w K 2 g y T m F t M 1 h q N E I 1 W H V n O E c 3 R X N l R 2 s 0 Q 1 p v V E Z V V k Z K b X M v U m Z L c 2 N K R H Z l d E g 1 R U Z u e E J G R n V 6 T F d 1 d 3 l F Q l R u T 2 E 1 K 0 t X Y 3 F C V T l x N G h 0 Z k p s K 3 F H a T Y 3 c H o 3 N 0 V w M 0 N w d 0 l P c j N Z a 0 x H Z X B K Y m h u M y 9 0 b k 0 5 Q 2 t l e W 9 Q W l d 2 U 1 h h e m d x b m l F S D V 0 d m g 0 Y T N X N j V H d y t 5 d 3 p q S D k y M E t M T T Z p d k 5 K b k g x K 1 h T e G x M R G 9 J Z 1 R F Q T F N N D R k N T l 2 a W x 2 V n N S d l k 5 S m F O M 3 Z V V G R 1 Z G R R Z G h P c C t h c G Z h T l M 2 b T l 2 S j h u L 2 s 2 Z 2 9 w b E V a M m F B b U l W Q 2 d J L 3 g v c T F P M W l L T D J x S F p E c E x r S U t P b G 9 p K z F B W n J G N z g y Q T k w L z Z T a z k 3 R W 1 0 S k F i T l Z x V 0 N v W G 0 y T 1 E y V j l R e l V w N U p B O D B B T F Z x b F l l S G d E S j I y b D F j b 3 J J e l Z 4 S l A 0 Y i 9 p V l F U Y 2 Z 4 W D g v W F N U c l Z q V n l u b T k 5 R 3 M 4 Q 3 J y e j U v a n p p N T l I c W F N Z n c x V E 8 z M z V S N U p o d U Z G Z V V L Z k h K V T R P R F h R Z 3 Z L a k R u b V A v S l Y w S W F M M U N 3 M G U 2 c D U y T 1 F 0 Q V A 2 T D B 3 R y 9 J b l h M b V l 6 e m t z c m h 3 M W 1 u Z j l F L 3 p u O U t t d V h I N 3 B F Y 3 E y c z l m S m h X N 0 x t Q S s y R G 5 n Y m g v U l N O T T B Y W i t t M 2 8 r a 0 4 w Y z h l d E h H M k t L R 2 9 W b U x x b j F v c W V z d j R o b F E 2 e k o y e H h V S 3 p i V j h a U 3 R y Y 2 N i a W c 0 c F R l M X F S d V d O e X B y Z 0 Z P V E l 1 O W R v M G l z W l l F T z A 1 W n p C T 3 J x a D R E d 1 k z V n d D e S 9 U Y l J H Q 2 0 0 e D c y d 3 p K e G 9 Z Z H l E e H c r Q k 0 3 W W g v d G Z p e S t M R 0 p 4 V 0 c 0 Y m t N V 0 Z v N 3 l O N n Z h M S t Q V 1 Y 4 U 1 l k W G l P a U s x T l c w M E 9 X V D N I M D J L M m N Y W m N X Z j J w c z h m M l U 1 Y m F h c 1 l n W H B o b k g 2 c X l 0 Z 1 F u Y 2 l O Y j g y U n J N U l p r d n l i W X V k Q 2 F t c X B w R C t w R U 5 D N 2 t v V z V E a 2 d M S j k 1 a l h v d 0 V x S j d J Z G R L c k p n a 1 k 4 e U h r K z F v W V N 2 L y t p S F h s O E t D U m 5 B T l R S b 3 B E b 0 R u S V l h V E w w e H F H c n E x S y 9 v b F Z R O T h U d 2 d Z b 3 Z Q N k 5 0 U D l W R l g 1 T z B O Z m l u U G 5 T W T l C M E Z a N C 8 1 d C t 6 a l V J L z U 5 M X F U T W t S T z d t a k J C S D V F a E 5 X d V Q 3 b n F k W W p 2 L z B p M T B R a T J Q c y 9 R b T R 5 S F d z S F p E N T Z s O W h i Z n R u W G Q r V l M 1 O F A y e C 9 y W G g x a D N W S D F 6 O X F O d l N t M T Z o T k t n a y t J a X J Y W X F S b 2 1 x R 1 l x O X l k d y s v e k 0 3 e D N 1 b U d x T j d 2 N 2 V S Z 3 J j b U h T c m 1 Q M 0 V w c 2 U 1 Y m 9 q d 2 5 u c m x w Y W J q e G V h N m Z O Z V d B Z m V W b n F G Q 3 c v N 2 Z 6 b 3 R t W V g 2 N j U 4 M n J p V 0 J X e F g z M j h k Q 1 d W b D V W M W t F d U 5 t e U 9 Y b E M 2 U m c 0 e F B E M U Z Y T E l i O F F S Q z g r Z 3 Z x T F o 4 R V M r M X l 6 V l F O S G F N c 1 l V V 1 h q N z h S e H F X Y 3 R s S 0 h R b k 1 Z Z m R j U V l X R F V x V G 1 B Q W h 4 V F d N c G Z h S 0 o y T m h U N E c 3 N 0 o x c X d J R G 9 0 O V B H T m N V M W l E Q 1 p K d X h M Z m d T Z U p q M E o 1 d V V r N T k 4 a j h u V 3 Z B M 3 h E a 0 V Z N T g 1 O T d 5 M m 1 3 R n N 3 O U d p V H R y W l B F Q X M 2 T U R s U G x j a 2 1 s R W x T V F J Y W l c 4 L 0 s 3 Q m J I Y n R m S F B a V 2 l M e T Y x e X Z t e G F p S n p k Y V Z Q V 0 N 0 T y 9 U N X V I a E F j Y 0 d M S F J T W l p 4 c X l a c G 5 r Y U 5 q V W U 3 a z J u S X l o R j h m U G t E W F Z M M H M x U j N w b m 9 J R V N w V D F n b 0 Y w b m t Z N H Z H N F N m K 3 B 1 V G x S a 2 9 5 S 0 8 r d V V u T G N O Y m l S c F E r c U s x d G V Y Z k J y b j F t O E V Z N k 9 i W F B L L 3 o w c G I v Z E t H b W l X c T J k c H F W R z l B Q j R m d 3 V o Z F R m R X h o c E 5 0 T T N 6 N 1 Z X e H h q S F d 6 V E 1 0 Z 1 p P V k x M T V F S N i t S U V F 2 L 2 t t Q n R 1 Y 3 l j Z G E 1 b n J x T X A w c 0 h m N 0 h K U G h m W D J 0 N F U 2 N z F V V D V D U H E 4 M U k x N l F N W W o v e H R t b G 1 s b F B i Z F d D V y t m N k N 2 Y 1 R T d U Z a N 3 Z Q N X h 3 e E R h d n d i Z U N s L 0 t R d k 9 N W G Z m U D V B Q X R w M U p O U D l p T m 1 R W H l w R k l h V z h j S H J Q Y 2 w y M m F l M m F 1 d E 5 a b j h T M S t Z d 0 h a T z h 6 Q l J z W k o 3 Y z l K b 0 k 2 S m E y Z 2 t V U G c 4 b D Z Z V 1 U 3 R 0 I y b D l t M 2 Z a b z Z k a 0 5 V T H d 6 Y X R l S 3 F S R 2 o 2 M U d w Y k x S V V h n b 0 p O S G J r W n p L L z F z V G R E V l F l Y T J p R G N a U n d Y U U 1 K T W 5 0 N G l 6 T T h L V y 9 U R X V h b k 9 l b 2 1 X S m 9 1 a 2 t s M W 9 V Y 3 E w N j V D O H l w M k g 1 Y z R L e j R P W X J i T k R n Z z M x Z n F 6 c V N I T V Q 0 b H B i R l B 0 Z n R p V z h E U m U 4 O H Z I Z G l 5 d W d Q b V p Q d U M y R U p B T 0 V n e V V B a z h Z O X d R c m Z Z b D l X d k Z h V j h Q Z G M 0 e n V x d z l m Y V h D R 3 p I c n A y e k I 1 Q 2 N 3 Q S t L c U I 0 N k V W N 1 J C b E 9 P T X p N c z R x Y T F a b 1 Z U V j d I V z N H b U s 2 Z V U 0 N 1 Z l R l R Y Z D V z M j Z l V W g x M k 9 W M 3 d s c n Y y a m p i S D l H b l V 6 a H B a T W U v a m o r K 2 N z d j h N d W w w M V Z Y V 1 R X W T F T Y 1 N w M 0 h 6 W X h H b E 9 N N 1 N t e X V M R 1 F v c 2 l N U 3 l M W X h X T X R U a W s 1 e T B w S V A z a V F M Q V d x Q 2 d i Y U h k a j B M O W 1 k a W d q c E l L Y T R q U m F Z M m J t e D V t M X p J T 2 V h T H g 1 a y s w Z m R Q R 2 F P T m l r b n R q c z g v Z 0 9 Z Z G t N T 1 k 2 c n N N M X M 2 c 0 N 6 Z k t n V F V v Q k V 5 e T d 3 d 0 x R T H p 3 d 1 p t O E 1 W U E 9 P Q 3 Z z V m s w R E 9 j V D k v d n o w Y l U 3 N n J O c E J E U j I v S U 5 1 R 1 V a M W 1 1 M 0 I 4 U 0 h F K z J u Y U V q W m p v Q X p z M H Y 0 Y k 1 D d 0 Y z R 3 V 1 Y k d 0 S 2 d D W E 9 2 a V R q b 3 d M T T l k c 3 l C d U t p L 3 B x V 1 I y c T V 0 d E 5 M Y 0 c 3 U V F Q N z B P a V B x c l J y e m l j b C 9 6 U 0 c 1 T l k v U 0 I y Q 3 p E N n N H Z m h C a W Z M Z D N S V V V n e V l p R n B h V 2 1 6 c 1 J I T 1 Z 1 Q 2 M w Z V l X S l J K Y 0 J G c F J m b F h v R H Q w M X F H S n p S V 0 s x Q k l M M k t T V E g z W G V r U 1 V 1 W m 1 k c y t p a G x m Y T N 2 c U N S Z j d F S W l q N U d v N m s 4 d j h s M W M r N m 9 M d T h m M 0 N w M T Z Q Z n c y U G Z t N G J r S F B i W H p 6 T j d i V 0 5 O T 3 h I N 1 d i Z X h u d T B X c k t J d F B S c 3 A v Y W p Z K 2 9 M c 0 R i Z 1 Y x Y 0 9 S d z I v e U d D R 1 Q 1 Q 0 t M d C 9 B c X F p W V g z b U h N Z F p 2 T z R F c m V J Z G J N L 1 B Y U 1 M 4 Q 3 p o V W d T Y k R x b D R 5 Z D Y x R U J R S E N p d 0 V n S W 1 P T j d M O E t x Z 1 Y x O V h v O U l 6 a H d h Q y t W b 2 J X a F h P U n E 4 U V V Z c W N v Y l p q M E t p d G U 0 R k Z p N 1 d J S U x 3 U G V v R V d a T 1 p R N z h y N 2 g w S 1 F 2 e D E 0 d n B s Z n o x b n R o Z G Q v S i 9 I N G Z G Z 0 E 3 L 2 F q d F F V a z l N c G h H V 0 V 4 M 3 F U e n F 6 Y V d Y a V d u L 3 Z 2 a H p X a 0 d X d H d H N W V B e j B 1 b l R l Q k 5 6 a z Z M U T h Z b m 9 N M j U z M n R U U T R 6 W F B L Y T Z O R T J M b 3 F T a 2 t K Z E d q Z X l R S 2 x H d 0 p y U n o z a G x K O H l h V 1 Y 5 S X Z p S F d U M 0 F V U z c r K 0 c w S F F 2 c 2 R p O V E v Q j V 4 S m 1 O b X N T M U Z T N 3 N 0 e k h V Y W J o O T Z T a V R V Q W s 4 d T N a N l o 0 a T V j K 0 J N a C s 2 N 3 d E Z H F q V G Z P V m N Z U U s w b n p H V m g 5 d G V J T 3 M 4 T n V R a 0 J U c 2 d V b V p y d 0 E x N V d U R W 1 n L 1 B 4 e U 1 m Z E d o Z D N y S C t Z a k p J M U l h K 0 x Y c T Z Q e m N 6 e W E z V E p j N l l Q Y 1 d U M 3 R y V 2 R V Q U 9 U a D l q c 2 h j R H Q 4 U k F y S V B t L 0 9 M U m V S R 2 4 5 e U V x W G J 1 T 2 5 r O X V Z c m 5 4 b G 9 z N 2 o 2 c z F V Y 0 g 3 T G N B U E Z p N 3 R T Y 2 R O a U s 3 O E 9 Y Z 3 h h S G d Q c W 1 0 M m R V d U 5 W b U J m R k 5 6 N m g w V E x X Y k t x d z l s S H I 1 S l J j W X R N V G d o N E t B R E p Q a X h L e m c v a V M 5 a k x H b E R Z a W U 1 M z V p M U o 4 Y n h W L 3 d Y M H B x Q W 0 x b E R S a W V R M G x I M 2 F r a 3 R J R T U 2 T y 9 M O G l O S E 5 E M l V 0 R W 1 q N m d S Y 0 V 0 W X J E T G Z I M E 9 n M m U r Z n R m b T F J e X R 6 M 0 9 m N m 9 h V k 5 j N W k 1 R l l k S k x K c F g 0 d 2 l h R 2 V J M m t X U k t v Y j J q V E Z M V V F w S j l m d j E 1 U 0 1 m O C 9 a c z h k T X A z U T Q z M k R r a W 9 2 e V l W d W N r Y k Z K N k N q W X U x Z D F V Y 1 h T W V d i U 1 d l Z V d X W U V D c T R 2 a m 5 q U E R E Q y t 6 T n R I R E o r R G k y d W l J a 3 B Q T T d X U n Y 2 T 0 t T a E k 2 T T I 0 O S s 3 M l h j W U F n a j Z J Y j R q N U t X V W U x U z I y Q X Z I c j F 0 N T Z a Z 1 V J c m I 4 c U Z p Z 2 h m R T Z k c m Z X T 2 9 D a i 9 E Q T R X K 3 l E R H V I R m l s W m J 6 L z B s V X o r Y W d n U m Z N e W 1 U R T M 5 W U V q T H p O Z W F 2 S V V I Y X Y v c l l s M 2 1 t M G J w a 3 B 5 Z T B t N k F N Y 2 1 n N m k 3 K 0 9 m T X V N T T h R Q 1 J J Q z V w O F R p L 2 w 3 Y U V V d m 1 y e H B P Z X F H c l V D Q 2 Q v d j A 4 Y T h m K z Z t c U R T e n B X T U h G c U w v R 0 F q U T I r T k d Y V n p m R 1 E 1 N T V 6 N V F L Q W V L e X B 5 M n d 1 d m d Q S G w w R m t K N z F B Z H h V V j d F Y n R 2 M E g r d 3 p 5 c 0 l V T 3 U y T 2 Q 1 O H o 1 S W h N N U l E V 2 x j S V d U Y n Y 1 T S 9 T U H J Z Y n B V V m 9 O Z k V 6 U G M x M 0 J 1 b U h k R m F 3 Q W Z i d E 1 E N 2 Z Z Y 1 p w Y 1 d O Y n l i d m 9 r b 3 B Q e n d k T z Z j e k x U Q W h U O T l r Z k d l b i 8 y a z g 1 N G t u d 3 h 2 Z X g x N U 8 w M H J H V m R Z d k d a a G 5 o W T h x W U V y d G 9 I Y U 0 z T z B M Y k 5 U W m E x V k d r a k Z 4 Y l R L d F d T T k 9 i d D N J N n h x Z n R H W U E 4 U H B n d 0 p h V z g w e V B O N 0 0 x a G J I U 3 h V Q z J 1 N E l o b 1 d B a l V D Z 0 x J a j U 1 d z l H Z i 9 M c 0 9 3 b m x F N U R L M W F J V 3 B y S j Z a N l V 5 c 3 J P d 2 t X V 0 x L b 1 U 4 Y X h Z K 2 N Y c V I r N j R G b V Y 5 Q 3 h k Z l V I b T h n Q j h 6 e j J j d S 9 h U 3 Y r V 1 A 3 U H R j W W c y R 2 d B N y t x N 0 x y U E t J U T B U Z z Z q S S t z U U J L S E Z V S S t C c 2 g 1 e E V O W E h r S X h s V k p l Y 0 9 0 S T N X K z V L b D I y W V R 0 M m 9 U Y m R h L 0 J L N z V O T G F z Y 3 d 6 c 1 V Q O E N h b G F m Z k Y z O E p m S U F C K z N D K 2 9 p b 0 F j b 0 t G S D J 5 d l Z y Z T B r d T l t W m t w b m V r W G N h d 2 9 D Q m Z p W V Z L c V d E e j Z O M U s y Y V F T e T B I Y m N R b z F D c V h u M m 9 l T 2 l X d z F h b 2 F v d W Z P S m Z u V X N 0 d T c 2 M H F s d m F n Y V Z q Q T l G V m h V V V d r R F B 5 V F F 0 M k h x M n F G b W E 1 V m o z M k R u a T d 2 M 2 1 L Z l o 2 b i s x Z 0 V T T 2 J G M 0 h 5 c k k 2 L z h x R U h K b V d m R 3 V n W W J N L 1 h 0 a X V 2 N W F Z R z Q w M z J 0 d 1 h P b m V Q b D Z 5 e m Q z T F B Z N 0 J G R G t a O F B E S m 0 z U D B x Z F Q 5 K 2 o v N T h n c G U v c l J t a 0 V 6 K 2 k 3 S 3 d m N n J q c X R F b j F Y S 1 d m d l B q U 1 N D W m l y b 0 R Q c 1 k 2 Q T Z o c n B K W T J j e k p u M D B x T l p 4 U X E 4 c z d V b W 9 s U X V U e E M z V T E 5 Y z h 0 T H V R Z G V r M 1 B W Z z c v Y V d a M l h y R H B D O X d O Z 3 A 4 R m k y S n l q T l k w M W h R N G k 0 c W x I b X h o R l p Z a n R h Y z R x V i t r Z E R k c k J X c U R V V m Y 0 c F o 3 M D F J U E F z L 0 R z e l N J Y V g 2 K 2 R L b m t 2 S 1 A 4 W F J D U G 4 4 c G h N S E 8 0 c G J q R 2 l R Q n B k O D V s d m d X R E t k M k N Z N l V y N U l U d l h 3 N 2 Z z W D d W W k p O M W 9 H c m F i d D B J M F J x c G h E a z M 1 W E t X Y U J 3 Y V V a U k R H Q 0 V l c U N q b T V P c k p X M W 1 T O H B N d n c v V 2 J D O E d 4 O V E x T m o r d W V p N U t p c m x y b X E 1 R H B O O V Z M b H c 1 O X h N a U g z Y k x D S E 4 z e D d z c k c r O W Z 1 d W p S T W Z q R H c x e T F W Z X R z O V h y Y l I 4 O G p N K 2 R u e T l O R E U v Z 1 Y 3 b X A w K z Z F N n h z a z l O d T E z b W 4 5 R 0 N M a j R Y M 0 h Z Y z V w U k x D a l l Z a X l F b G N V V 0 p S W E N u S U V 6 a j N l V 3 p 6 T m Y v O X h r N m t z V z d 2 N 0 h R b l Z B M E s 5 V m t 1 d T Z 6 Z W 9 z S 2 h V c W l V L 2 4 1 O V d p S j F l R l E 5 U k Q 2 T 0 1 u c m h w R z N I N G N 0 M 0 9 1 V l R I S j E 5 U 3 J p M V h V S k F x Z 3 c v d W N H a m t W V k Z u e W N V Z 3 R Y T F N I Q n V S V H Z t a k s v d V Z X d l B z S D M 4 a k 0 4 V T l 5 W D c 2 d 3 B a N k 5 I U n J h e C t W d G J 6 U m V y W m w 0 b T l K d 3 l F Z 0 Z 0 S V p j N T F N Y l J J M D J 4 R 0 1 Y O W p q c H N v K 1 R J d F p z U X B E e m M z a F F C b m x t d 0 d 0 e V p m b z B q O G E 0 c k J p b U Z T b z U v V U l M U 3 p k a 3 l k Y n V o S X V 2 Q U p v W T d V Z j F n Z C 9 r a G V K a V N p d k p t W m J r O F l U W G V 0 W W s x M 3 F i d F o w T V k z e k t 0 S l J n a W E v b 1 V x c y t G S D F Z Z k s x Z S t P Y n Z R W m Q r S n h q Z G Z w T 2 J r M 2 p H M T B h a 2 F i V E R T V 1 Q w e E 9 1 O E V q R 3 Z D e l N 1 Y l g 3 e U p 1 U G 5 0 O F N q a z U z O G h C b 2 Z L T m d V W k 9 u S 1 o w Z k 5 J b T R V b T Q y W X F M U 2 R n M V N 6 R X Q z T U d 2 R G 5 D T E R 2 R 2 p W W k M x N 3 o 1 T 3 M w Y 2 R W R 1 l R N W d k b m o 4 b 1 p T c k R q b l k 4 O X d 4 K z J 4 U j U 5 V X B W e E J R K 2 1 Q Q m t z T 2 h 5 V 2 l 6 R E k 2 O T B P Q m x V V G x 5 V 2 J Q U U 1 v Z T J i Q m J 4 W l h p c E Z x N F F 1 U n F p Z k Z G b 3 M 4 S m 5 2 a W J y V j k y c X Z 5 Z X R m N X p 3 c 2 J r b 0 p E U V N 4 c H V 2 V E x G c D N 3 M 2 x h d V N P M U Y z U 3 Z u d 0 p G b n c 5 c z Z W R D R n U E J S R 2 R k e m x R Q 2 N Y c H l X T W x I R 0 w y V H d u N l M y M F Z D V W l R b 1 M 3 b k J l M l p Q Y W x X Z W l V N V p Z V G V U V k F N W S s r U 0 h m b V F 0 d G x h b D R V Q 2 t h Q T R v S 0 Q x U E Q w V 1 c z Q j V Y c E 9 F S 3 Z Y T 2 0 5 K 3 F 5 U D d J W T Z l Z 3 d k M 1 V E Q m Z 4 T S 8 0 a k Z y U X J h S 1 B j c U N 0 b z R M T G c 2 S V Y w Y l o x c 1 h P Z k N I R n d u U 1 N Z K 0 R R V W N l V 0 h p L 0 l Q c X J U b z d O M n d N K 0 h P W F F h c n l U b 0 l C U G l 3 a j N U T H l X c G 1 S Z U t H K 0 5 F b E U 2 V 2 M y e U 1 i M C t L c G t 0 Y V J z M F F 4 a E J C d 2 4 2 e k V F b i 9 a c E V Z a k h s Z G t E R j c y d n l 4 b 3 c 4 R n h S U j J J W X F o e G Z I b z d W Z W 5 C Z U s z N C 9 j K 1 V j M n B a T T A 1 K 3 o z S E F j b H J W M F V i S n k w c X F X Z k t u Y m 1 S N G 1 o O T d W b V N I d i t Y U W R t b k V Q e n l p R G h L Z U I 3 L 2 V I V 2 1 R R n k v T z F F Q 2 d G e D U z M 1 E r U G w 0 V T g 5 V k M 2 b X Y r O H c y d T d V T 1 p w b G x n N W N K K 0 l M a n B M T 2 p u N D B G Z 2 4 4 Q W x G T j B L M m Z l N l h 6 U F h a R j V Q c m Y r M U V K Y V F 6 S m x H M k V 6 e D Z Z d F h G Q j F 6 d m Q y e X V v R W 5 n N E R 6 a n Z C Y l F w e F B R a C 9 J d y 8 x M D Z v d W 1 J c E l L N X h M Z V Z T Q 0 x y S 2 h t M U p G a G R S e V N B a W s 2 d G h 5 M U g 3 L 3 p I V G R B e l h R W H F X S 1 h z N 3 Y x Q 0 l i W W 5 E Y 1 R s e V N R N V Z U R 1 J y K 2 F w N 3 B h T F c 4 N m t Z T V B J W m p 1 Z X F m N F F U M T N V K 3 d x S n M 5 Y l I 3 O T h h Z 1 d p e W F t N m o x R F A y W U o 4 S k J w V D I z N m Y 0 c U F L b X d M N D d k W l N Z V X N F e F N I T G l 6 T T B T a n l Q N 1 F i d U 1 O T V B L d 2 9 H M G t J c F d W Q X J t W E x B U W N L S 2 J K V G Z 3 Q l N u S n l X Y z V m O D B D d 1 p 1 W X A y Y k R Z M F d V Z k N x O D l J c 2 N Z T E F p S k 9 E U W h C Q V F Z R T R u U 2 t 6 e H d P a X Z K c E t r R l R i N F J C Z T g y Q 2 8 w c 1 d Z V E l n V E 1 n U E p O V F g x Y n J O b S 9 o U U J q M 1 d F K 2 V G R j h F O F V 2 c k F a T E k z d T V l c U o 2 V H N t N 3 l s R 2 V 5 V F c w S E R F S 2 8 0 R m t l Y m V Z e E h h b 0 N z c D d D d X p F Q 1 d C N X R n c 0 I r L z J O V U R P a U Z x R 2 F i b E d M a W d P Z E l B Z 0 J S M D N w c U h n O W 1 i N k p x W m 9 Y O U 5 3 O V Z o a m J r W X F C a V F y a 3 R 3 U 0 R 5 R U J P S H Z F Z j d w O E h E U X p B S E 4 y Y m 0 v Z U F O Y k I y M U V r R 1 V V Y W c 0 R 3 V p e U R t e m 9 4 N z F u M k d r U G 9 K W W R T Q W x 5 c j N D M T B D N m 5 a a G l N Q j l M U i s z b k F E d j F n R 0 l n Z 2 5 w d z d z M D J L b 0 J n R U R 1 V 1 J C Q 1 h j R j I 4 N D Q 0 S W E 1 R m x G d V p q R V F i Q V J I W j R O W E Z E b X B Q U G J M e k 5 h Y V N a T W V N c T Z N Q l R I U C 9 1 Q 2 o r M k R q b n F M T T Z W S V V P V 3 l V e D J Q d U V U R V Z 2 K 0 l h e l F O M j U 0 c X k x N 2 d r R l Z H M X h a d m g 5 S D c y M X Z F R X V J Z X B C R k h Z M D B M R z c w M W J W e S 9 X c T V C a S s r O X R V e H c w K z Z U L z l y R D F Z L 3 N n U j d x O W d T c T k v W H I r T V Z t Z 0 9 I V 0 1 O U k V k U 2 Z I c F h W Y n N 1 S H F p Z V N G Y i 9 u b X p n Z V d H U X B n N H N Z Q W d V U k t 1 S j k y d l B 5 N V l n M m J T d 2 V 5 S E t i M 3 J V W l h a b G t S d z V S d 3 l S T 2 4 y T m Z M N l l z U 3 Q y O F R S W W 9 l T G o 5 c W 5 H a X B N Y n J n T V F t O G V W c E 5 W Z G N 2 d 1 h p T k F p U 3 Z o T F R w N X R 1 R n N J a j B q e C 9 y N 1 V G R W 1 p Y S 9 3 e U d l M 2 V J M k R G U X l r U j N x Y 0 l y S D I 1 Z 0 J C R n J u S z N H d E s 0 T E F R O D l v b X V z b l c y S E h t b E g 2 O H B D U F V h T E l 0 U E x s M l R 5 c V I 0 d y 9 G V H I 5 c i t w O H Q x W W h O M j h y O W E 3 e H l 2 N D l B e j R 0 Z F l U R l V k M n l n d U t i Z n d Q R H l h c n R w N V N Q R l J L a X B u Q 3 k 2 V E 4 y O X g 1 b m 5 H U j F B e X Z Q Y 2 5 v b 0 F 6 T i t Y a 0 U v W F J L e m s y M 1 R Z S D V r Y l d 0 b G Q y c T B z R 2 p H O D J H e n F U N X Z k Y W V K Y T V R W D Z r b i s 4 M l N 5 N 0 p x Q T Y z M 3 Z u M W x m c l A r N E k r V n B 0 T G o w N k J G e k g 0 V E 1 W K 0 J F a m x F M W 1 y V G t Q b X d 0 b V N L O D N 4 e m Z y M 1 R v T 2 l m b H Q y V E x m a k E 0 b W 9 w Z z Z K R V J X T G p X T G 1 S U m F C U 2 Z 0 R 0 F v W l d p S U Z l T U V C M 2 d w N D V s V n l 1 N T J O M X V Q c n R w d 2 5 S N j l z R T l Q T E p 0 V 3 F K R j E y Z F V y O E U v c G R D R 0 Z Y W G R 6 M l l a O V N r N F Y r O D J T Z W V J V m V w e H V N R l h r b z d W b V d v L 2 V V Z V N a a k N o S 3 Y x R z R 5 Z D N V R n V i Q l h P S 2 1 2 K 2 V 5 d H E v T k N Q Q W 9 P Z 1 Z 4 e m h q Z E 9 j T z Q 0 Q T J r M H Z 4 T U k 2 N 2 l J Z U R F O V V K N H V m Y X h K c E Y x W G l j S V h k e W h H Y 3 V s d k x l b F p N M j F q b z Z C Q n V n W l R D c k R Z Z 3 h Q R T N m T G h p N j N l b m Z S Y T R a d H R E a 1 J U b F E y b G 5 z S i 8 x M 3 B v c k 5 4 O X l J R F p 4 W l d 2 Q V V F a j Z J T T h 1 M 0 x 5 N i t 0 M j J I c m c 1 U k l X Z m 5 I M z V T Z W x P R 2 M 0 b W V Z Z H p k W D R D b z h K S T V E W E Z K W E U v S m V F Q k c y T 0 l Q S X d j T 1 h m W l F i W H h T S k J Q K 1 N O M 0 h y T m t 5 R T A 1 Y j J p R S t O e m t T Z F R G e D F v N U 0 0 M m N M N U t L T V c 3 V E 1 p N U x p b W V h d H Y 5 a X l I b D J X M l R 1 M 2 g r Z j E 1 R T R J U m 5 h M 0 d x d W V k Z D M 0 b 1 J r Z 1 g x O V Z U V G I 1 c 3 V u M E d U b 2 d z Y l g 2 N T h t L 2 x p T T V i c H c 5 Z E 1 U T 0 9 H a 3 p u c k 5 B c T h k V 0 o 4 M H E x Z E t z c F R 1 U X l x U 3 l Z T k N S O E R q W V V i Y 1 V F O E g w V F N a N 0 9 T d U J o c H Z 1 b 3 N v Z E s z R D E v V F I x c G F t a D B R c W 5 N Q n h T M n F 1 W m I z U n N 4 K 2 h Y e T E 1 e W x B N E 9 q a m 9 1 d U x J b z V T R l R P M 0 t S e E 5 Q Q m N 6 W T N V W W R 0 R 3 Z B d H J 3 U E 8 r c 3 F k c W E z N j l P a 0 4 0 d z R q U 0 F q d 3 V u R X Y 3 a X l j M 2 Z k a 2 5 u N G t w N 0 Z Z c V R v R U 1 k c H V L V m F O U F Y y U 0 9 Z T 3 p E R T h j Y W p Q U U t i M V R q S z d K Z F Z X e E t U O X o 0 N 0 d q R W c x a W o z V W V i N 2 h x Z T J u d 2 c 1 b U 9 y S W F y U T Y 2 T W 8 2 Z W Q 5 a T l T b G p M b D N t T 1 g 3 O X J l c W 5 j S 2 1 0 R l Z Y Z F o y c G F v U n R I e H p 5 W V B r T 0 4 w V H h x O C 9 i d k s y Z 1 c 4 W T A 5 U 2 0 r Q z d k M E x H S 2 F F V W g 0 S 3 R W N n N z b k R M d 0 0 z T z U w a T h 3 a 1 F j R F h E W W F y R j d C U U N k c E Z u M n B q Z k N s N T Z S Z n F Y Q m J V Z E F 2 d j E y Y j F M M 3 V z N E x 0 K 3 M y a E x t S 0 1 N R T Z r V 1 Z t M k h y T m 1 B S 2 N z O G 5 n Y 3 R Y S l N K V D h Z M m l E a V E 1 a k d Q Y V E v R 0 l N V D N o T X Q y O X N N O E p F W G R x M 3 J Z c n M w c k 5 6 T l p L Z z N 5 N X N G V C t C S 3 d x d W k 1 U 0 t t Q j M 0 Z l g y c k d j V S 9 6 S 1 E x Q W 5 G d E 9 t d 3 N j Y 3 E x a U 9 h M j M w W E h u Y l F i Y n h m b 2 8 x d 3 F y c E J a a T V C a D l q Z G N F T E d U V 2 J T W H U 1 V H E 5 R G g z d k R I a j d N d X V U Z 1 V M a T R V M z R u b U N 5 d j d H U z A 2 Q l F p a 3 l s V G p a V 3 p j Y m F t Q m k 3 R W V 2 a V V Q N W h T V n h 1 T 0 5 U M G N 0 Y j R a Y 2 0 z V 3 Z T U V l H Z 0 4 1 S j c v a T V I a k J k Z H k r K 0 9 P d 3 g v Q m d C d G J t c W 4 w M 2 N i Q z Y y T 2 5 y T X N y Y k V G c S 9 Q Q m 9 a L 3 B Y Q X N Y M l U 3 W j l U N 2 0 0 Z V V O Y m h k e F V 4 Y 0 h I Q U 9 K Z U F w M W J j Q 3 p q c 0 1 s M T J a Z U x J V H Z m N T F L Q U 5 O S l A 2 b 3 V K d k l y U G t M d l B j b U J Q b D N l R F N t b m d z e F d m b n h G Z H Z W T m x i W W l Y U D N v U 1 F x a 3 M 5 b z N Q Q j J 6 T W E v b m w 0 Z U c x e k R n Q l R y b V N t d H Z a S m Z z b G V T Q 0 w w U 1 R 1 e U x t T 1 l i e E h a N k p j R V d S a 2 h 3 T k d p Q 2 V S Z H Z H a F J h S 2 9 H T i 9 o Y k t t d D A 4 O G h l Q T R l L 0 p 1 c l d O V z d i M j Z E M X B N K z M v Z l R t a k 5 3 Y n l Y T 1 h k K 1 N Z b z J i e E J n Z k 1 Y a 1 Y r Y T V I M T h G b k h T V G 1 m M E N I V U p o a l o r a 1 Z W c V Y z d E 9 E d 0 p E K z F X W E 1 s c n R Y a F B R R U F a e G 9 k Z D Z w M T h N O G d P d n E w Z m k r Y 1 M y c j k r d G J G T H R C a j d m d U Z H Z n F w Q n l R Y z l l R 2 Z C c k 4 x e V g x Y y 9 M a W J s Z E 8 w W k c v T G l u V T N i d U x O S E Z Q a n Y 0 S j J x V n o 0 O H k 3 U U 1 S R i t H N C t x d T J h W G 8 y N m k r d S 8 r Z W g r a k V u N X B l M X R r Q m d S R U t Z W C t s e G d v Q n d B V T R m d n h o a k d s a 0 5 O T 3 h y R k R M e k h X d m M 5 T G U r Z E h i c 1 h V d U Q 2 O U l y M D B I R k h t R T I 5 d k N B e F E r c 3 d h U 3 R k c 2 J 5 V E 5 r M 2 t 2 e F d Q W k J m T X l U U 1 l 1 d 0 l n a m 9 w W k Z t M m V U M V F 0 O G o y c l p 1 M E 1 0 e n l 4 Z X J h b V Q r c G p 4 S T g r Z 0 9 t M F V E c X d a Y W p 3 d 2 s v Q l h s M j h U U F h a R 2 t L M l Y 1 d n J B a E p z R 0 d y e V J z T k p 1 M 2 5 m Z 2 Z U W n h w T k p 2 Y k c v Y l Q w e n F L c X F J b 3 J U c W w 1 c W x E V U d O T 0 t Z b 2 F Z N T V T V l M x S l V U V 2 x w c H k y a H R a U U 5 i Z W 0 x Q k J C a E N v e F J w U V l U a m 1 x a E d o a l R F e U 5 N Y U V J S W 5 u O T M 3 W G V 0 Z D d 2 e j l y M 1 h 0 Z C s 5 c j Z 1 M z R m N y 9 s W X N u d E o v R G 4 1 T 0 Z o N F M r T E V 6 b C 9 a O S t 0 d U U 5 a 3 V s N E Z y Z 0 d M N T V S M G p B e m M y Z j F C O V F H b l B G N k Z S R G 0 3 S j A 3 e E M y O H g v Z 3 I 3 O G F 0 e l I z L 2 1 x T z R G e V k w S 3 p J T l N W c k J Q a 2 N h d U Z k N 0 F U U 2 J L e E 5 n M D d u Y n c v T 0 5 G T F Z q T V F j Q 2 4 z Q k p 4 T 3 F r c k p W Q m p V e E 5 1 V 0 l 4 d X R 1 O F g 2 U 1 Z t S 2 E v a 2 Z G c 2 t p Z 2 o 3 S G 5 1 Q 0 5 k M H o 5 b m N k Z 3 N k V H p H R X k x c G s r d n p 1 a X d a L 0 x M Z k J 6 c W E 5 Z V g r S j l H W H F m N k s x a D V u R n F V K z k 0 Q 3 p m U j N z c y s v V E Z 2 W l Y 5 O W 1 H d G Z E M 0 F S R U l L U z B y Z F Q 4 N X B u a G E 2 T n k 2 c G l k R F R T Z n Z C b k E x U l B N R G F o b 2 V N U S 9 C a l J u b z h Q U U l C K 3 p s U H l I c n l I W k h l e F R a Z U Z t a k U 3 Z X N H e G x O S 0 o 0 M W w x R D R j d S 9 F c D c 1 Y y 8 0 U E F B W m E 5 V 3 E x Z z J u O F R K N W F p T l F Y Y 2 9 m e D d z a z V O Z U 8 w O W h n R E d Y L 2 F 0 c W Z x U 0 F T S G o y d X J z U z V B R 0 V 2 d m 9 u d D d S Y l E 3 e U c 1 N E x x Q 0 c 0 a D Z C U G 1 4 b 3 J H M F c 1 U G 0 v V 1 V k U z U 5 Z F V 1 d n J S c 2 F D T j B v S H h 1 M U I 2 c D V u T m g 5 O G o 1 U n V H e X J x W G 4 2 R k s 4 R D F q V U 5 s Z l p U R j F y N T Q y W j U z c j A x R H V V W k h u M l I 4 c D F s S V B 0 U 1 F M a T V N U k 9 L Z X J k Z l k 3 d k Z 1 Z 2 9 T c l V J a H F W U T Z C N m Z Z M 0 g w L 2 V m U 0 9 z M T N q b H p R e U x 6 b G 1 i N m l Q W F k 4 V H V q Z z Z M a j g 2 Q W Z W N 1 F r T 2 Z 6 U G p a a G R D Q m p G W G p N U U Z K K 0 s 5 U 2 9 l c V o r R D Z j N T A 5 d 1 N u Z U o v Q W t X V k p l V H h S d k R 5 S 0 J 3 e i 9 C Z H F O Y W 1 4 U G R j M H N x V m g 3 Z n h Z K 2 g 2 M X N Z d W M x Y X F j S m V L e k 5 u b U p y S k J w c n k z U U V I U j F z V 0 I y S 3 h Y T U F W Z F J O T 1 p 6 R G 9 k N F V s W T V p U 1 I 1 U 0 N w S F g 2 Y l Z M T X U v S 1 h N d V p s e n Z r V E 5 G Z 0 N 6 Q l N p V k 4 4 c n h x W n g 4 U G 1 Z d j Q 5 T k h F R 2 R m Z D J J T m J u T D B F e k 1 z a H V W N m Z H K 1 B v Y l Z X U H J N N k l 2 U H I z M V B J V F J y d l M x d V M 4 a G 9 r Y m d 1 e j J E V E N O W m 1 p M D h t T 2 R 0 c 2 V W R V d q U X Q 0 N V J E S E c w Y y t O a z h F c k k 2 Q 2 o z b k t 1 c 0 l V N 1 N v V 2 V F V z F m V 1 B B a T J H U i t t W k 9 0 M 3 h P S X M 1 S 3 N r V 1 p J Q 2 9 O a G p q T k J W Q 1 Y y e j c 1 b H N B e m l U W m p P L 3 B j Z 0 R E Y k l N b X V 2 c G d T S 0 R V e j d 6 U V N O M U x 1 M 3 B H M z k w S U k w c 0 4 1 b G N 4 M j V n S m V 5 c 3 V r d T g 5 K 0 F W R 0 V h T 2 J y V 2 d 3 U 0 R V M l V T V V d J Y 1 F I S F V K R U t F Z z d I U 2 h 6 d m c x a k F C U 1 F T L 3 R K R H B E V n U 4 c 0 p u V E J t R U Z N e H h W T W l Q U j U 2 Z F o 5 W W x z O E 5 E c W J 1 S E Y z O F F h M m R a b i 9 Y T k V r M G l B N F h X Z G 9 a K 2 Z L c k h F N 1 Q z S W w 5 K 2 9 5 e j l v c m o r U G V F e U l U c 2 p u a j M 1 Y y 9 L S 1 V F a j R O V n V O R 1 o 0 c n F K e E 1 M V j B m O E 9 W c E R X V F p r a F h D d U t o M n Z 5 Y l R 1 b W s 2 M C t M M k 5 P S E 5 S Y 2 J i O T c 5 U G J t U H Z t d H M r c z E y N G R R U W J r S 0 I 1 c D E r e U h 6 N l d o Q X Z v M F Z Y L 1 Y x Q X R n N j N O N 0 1 v R n l K S 1 c 5 T m M 4 a k w w c 3 d Z d X p o Z X F v b k V I S k o r R U M 5 N D N H e n p 5 M W J n W D F X Q 3 Z h d n B Y V U N B T m R G b X N o Z E 5 Z M 2 l 5 T 0 V E Q U t x d i 8 1 R j h w R n d j Z m 5 j V y s 2 Z n Q w W G Z W W m p L c T B j N l d v b V R G W n h K d i 8 x M 0 J P K 2 h z c 0 p x T G 1 0 O F B m T E d M b X J j N 2 U z Y T F s V 2 9 5 W T V U b D N 1 d U E x T U p H T U l K L 0 x 2 c y t w K 0 s 1 N 0 N 3 N V Z l d n d h S m 5 m U W F m b m o z T C 9 k N l E 3 Y X Z 4 Q 0 9 0 Z 2 o x S j F 6 S H h E W j F U T 0 0 3 a U E v a l p 5 d W V Y W l d 6 d n N w T 0 R o M G M 5 c W k y N m x p U T l G V k t 3 d T N h a k 1 s d 3 h j Z E 1 v d 3 F j e m x H O V d k Z S 9 m S F N T S X d a U E N p M z l V N z R Y N F h 6 e F V q W H g r R n N q R z V R M T d B c 2 F 5 Q U N w e j F M U X h 3 e H h x S 0 p l V H F Q U m p M e k h i U G p N R n F O V m l i V H V 1 d m t h d D c 4 c U t j a X p B Z X N l b U 9 u e H J H c 0 d k M l h S N l J P V 1 N C U V F R d V l P O G R W Q 3 E y U H l Q a 1 V 2 M 3 p Y Y j B F T E c 2 b m N O S m d F R G J v c i t I e k 1 Q L 0 N 0 T l l a Z 3 p E M m 0 y R 1 d T e T R y e T R Q e E Z u T 1 J Q b k 5 s a E I y c D l I M 2 5 m Z k F E e m x j R 2 9 x Z m Z i e X h z S k N U a 2 N T d 2 F X a X c 4 K 3 R E T C t G e k d o L 1 d G V H g y d D h k W l h 4 Y m Z M b z k 1 W U 9 l M m Z k R 0 Q 1 T W I w M 2 U 1 M z F w b V F h O D N y Y U V m e m V M S D d L N U c z U z h V L 0 E v R G J m N n k 3 e F d n M U V 2 V W p h N l l n N z d B b G s v a U h m b k 5 m V H J C Z T d Q Z 2 x Y N 2 J u O H A 2 T j I 4 N T Z F M 1 Z l M W Z M L 0 V V c j B x b j B 0 a l R u Z H B W T 1 h x M m d K M C 9 H N G p l a k F w S i t v N m V Q Z D d W c k d z W F p F Z U Z M a k l j O W 4 5 Y z l Y Q V F z b X J u d H N E Z G d r e E l 2 b U 9 y V D R l b 2 5 y U G d 1 R E p q a X E x N 3 J l Z T N D b X Q 3 S 3 V 1 b W N w W k h 0 U 3 p 0 O F N n K 0 R z L 2 J u M l U 1 Q U o w c F R 0 b H R 1 b H V X W n J l U i t Z M F B R U V N 1 c j l I c F J E b k V P d U J Z S z h K Z 2 d x c n p 5 d T Z o M G E 2 S z h M V 1 p U V 2 o 2 V E 9 Y U n p V Y V Z h T l R C U F U 1 d 3 J C W H R h T G 9 n T U V 5 a S 9 z R z l o Z z M 4 O H B K T D l 0 Q U Z H U m F F U m t z U D l 1 S j d m Y n N F d n d Q c H R J Z k l t S X J O U n h z V 0 w 2 U y t W Z V l H e m F v T E h H S m N y L 2 0 x R H Z Q M 3 Z P T U Z 2 K 2 x 0 S 3 Z P O W x x T W p k U 3 l B V X h i N E 8 x d G N z b W F l e l l O O W U v O H N K T 1 h L Z l p T Z G p G a H Z l Y W 5 p U 2 c v Z X p V L 3 Z U R S t Q N H h P V G 5 2 M H N X S 2 V 2 M 1 p B W G J t e T F k e T Z N Z m p E c l g 0 a m 5 3 a 0 d p T V F G M U x t Q k F U Z C 8 r K 3 l I W V F Q U 0 l S O W x h a E U 1 Z n J h e k h G N V g 5 Z l c y U m 9 U R X h R T H N P b 2 1 k S G J p S D h K Q U 1 Q Z H R w a D d q b j d F a X M r N T Q r a V B J c z N o M E t J b m Z W W W 5 N U D d s c j N S R H l D S j B 6 b C 9 x S j Z o e l d y T H d P V k Z 1 U X N 6 N V h X O D d 1 S z h Q a G F W Q W R r Q 2 8 2 c 2 F O L z R z K 1 h 0 a U t Y W D V D Z F l l N E Y v c 0 R y M n R 0 d H B I U W 5 4 e U h O Z X Q w O G Z M V F N S V E E y Z 0 k z Z m Z r a 3 N V e X Z 3 S F h E e U h 6 V G F L N 2 h w e k N z a 0 p 1 O D l J a 2 I 1 R 0 Q x d G R i b m h 2 M l R x M X B Y c D F P S k N u Y 1 g v O X I 2 d H c w U T E 4 N X R W d m p y a 1 c x T 0 5 R S E s 4 W E 5 V U F J Z c V V 0 Y T h z d W l j S 3 Z K S z N S M 0 5 J K 0 l X N l p D d U 1 i U m U 2 Q 0 g x e k V Q T z J S c E U y N 2 c v d m 5 F T j d J Z 1 J R T E l D W E F R a 2 V j M U Z n R z c 4 L 1 h y Q j V a c W E z T i 8 5 V 2 x G Z m 1 v d H Z C O E p t N G U z d W U r R 3 h F U z l U d G d i U 1 R 2 M n N L U i t j b 0 4 v O U w v M j V 3 d E p w S m x Y Y j Z X Z z J W S m 5 N L y 9 h Z G g 1 R E k y Z 2 N i R V l V e G p X R T J h b G 5 W R X p T Y S 8 z Z 0 R h a j d S d m J S M T N B e l d Q c k Q 5 c 2 R t T H h X M D B Z c k E w d E t E a U V C b 1 l L R F J P b W V y M X J U U m V 4 c l I 3 a 1 F B V l l C c l k 2 a T J l V k 1 1 Q n l j Z V B r T U E 5 R l h 0 Z F N X W k 1 2 a 3 F T M 0 J C Q 0 F G S D Q 2 a T N Z R E x W Z 1 h y a n g y W W h t c 0 E 2 T z R l b U J n W V h B N z N C Y m Z Y d D N s W X V I Z n Z 6 d E I 5 S W V h c 1 Y x Z n o 4 b j h m S 0 p R d 2 1 1 W n B 2 R W 1 Q c E 1 i W G U y Y y 9 6 S 1 Z n O V B W M 2 5 2 O W 1 W b G l W d z V 2 Z F I 4 d n p Z M j F 0 Q 1 I w d m d 0 Y k p I c V p O M G U x V 1 B 6 O W F w V F U 4 U j Z i a G t I L 0 N K Y 3 l i e U R 1 Y i 9 5 Z 3 J J R 3 Z o R F Y w R T R Y R U 5 V U 3 N X Q k J n e X h K V H I x e E 4 2 Q W Z 5 N W M 5 N H J 3 c U 4 5 a m x L W H Z M W T B m a V Y 1 Z E 9 s N m t K Y X N S a E M v Y 2 R E U l B Z W E x X U G g z b E U z W X R P W D J T N V R O K 1 M x S 0 R s b 1 R X b H F s O H h v c k 5 a S V R Q R U 9 5 R D B u e m R o c 3 B F d W N D U X V R W E g 0 U T R m a U p o W D J O c 3 l r c V N V R H F 2 c T N T W F B x R n N q T D Z K e V R 1 Z j Z 4 N T F y R m F 4 N k M 3 R D h O Z G V 6 O U h M c m t h T G V T d G l m M l d 3 V G F M W G p W Y T I r e m 1 u Y z J m M n B 6 W F l S c 1 Z D e G Z U U z R y N W R L c T R J Z E l j Y 2 l B L z B C V 2 E 1 b W 5 N Q k l s V z F t N D J U M j R K R F d k N 0 R Q c U p X N n N s U m N U V m F 5 b U h 0 N 3 h 0 a j N m d n Z q T X R 2 a V J B Z H h z S z J N Y T Z U V X g w O W x p a 2 h G Y l V s S 0 l 0 b z Z T N l F u e l l U N m d 4 d W Z Y O W F R K z Y 5 b k V 0 e W d M W j J C a D F 6 e k V M O G Y w a m Z v S k V j N n p 2 U z d 5 Y U N F c F l X Y 2 J x Y m Y y V W V l c E J R V F J N U z F y M 3 B 1 N C t L b 2 p T R D Z v R E h E R U l U T l B T d E 4 4 Z H R Z N D h p V m k x R z h H N 2 x K b z l w N l l L d U s r S X V B b 0 w v S F V p O G V R S X M 4 d F o v b m 5 4 S m Z v a H d C T D Z Y d V R U N 0 g 1 e G l G Y k R 4 N E 5 T b n h P Z k N 6 V U N h c D V N N 3 V P T k N 0 M W l y b n h S d 2 E x K 3 B u T z V v Y l N M a 0 R C T y t N S n J w T 1 k 1 U 2 N T a j B s S F l E Q l p 4 M k Z 0 U G h m d 2 Z G b z U y e j l x b 2 Q r K 1 d W U 1 V m L 0 l i V 2 d 3 T E t r M E V J Z i t S M D Q 2 Z G x T a 1 N z N D h 5 V U c z T V B S W V A v S k d P N n p C c m s y c 1 R K b z F z S W x 6 Z W x k b T F j U H Z D Y l M 4 U 0 l I a n B 4 T G V i M m h Q N D h 6 R E 1 1 S 0 5 w d U U 0 d 3 Z V N E U y c G U x a i 9 L Y y 9 1 Y z J P Q W 8 3 U m J q T W 5 E R V R l U E N S T E l y K 0 1 r a 2 F D W V F w T X U 3 a X k z e G Z q S D Z U S W h Q U k F o Y i 9 n M 1 N E S k h Z O F J B V S t k T m p E N 0 t m M i 9 Q M m Q y N 2 5 k b m J h Q V h i N F F 4 M 2 p t d m d W S 0 0 5 M U 1 W c X R h S l g y N F d F Q W 5 U M n h 4 N 3 V G R m t S N H k 0 M X R i W T J O N 0 5 N e T J I a 3 Z W M j d T V z h 2 U 2 t B Y 2 I v S k Z U U F J x N V l R a m F i T j B m Q k 4 0 K 0 d i K 0 x u Q m F l K 0 9 1 d S t S N j h N T G J Q d k V 3 b U 8 w T m 1 l c 3 N n Z W Z V e l d R a k V V W i 9 z c G J 0 U H h 5 U j c 2 T E 9 P Q 2 J N R X l a K 0 l Q T 0 N D L 2 d j c U 5 G b 2 U z N k s 5 Y U R m Q X R l U W Z H Z y 8 0 U j F v Y 2 8 r M F V M e E N Y U y t 0 Z j d F b T J E W j B O V k l j S T J N d E Z T N l h W S 3 l S W n Z r V V p W b C t S Y n Z T e j l J Z T g 3 c E V h a T l O M X p t M X p M d j h X V 2 N F V k t V a F J 5 L 3 N 3 Y U p E M E 0 w K 2 5 L b U I 2 U 1 Y 1 U k k w T n l 2 S l c x W E Z j Z n Z U d F J w b F k w a U J H W V o 2 W G g 5 Z E s 1 b 3 l o Y W M z b H l 3 N D F s R E x y c m F Q Y j F O L 2 s z e G o 5 U 2 F R W X Z N e U M v R m V h W D B 2 a X d Z U X A 1 T 3 l r R z M x a 0 1 E S j B H V 0 t R M z R j N X N 5 V m Z u c 3 V j O H U 3 Y j F V N T R N a l R n M X J Y O G I x b k V Y b S t j N U 1 p Y T R y Z 1 d R d G c v e X Z s R F F N R G p T a S t v M 3 R z N j l J O G Z I c T R y b 2 l r Z U F 2 U k 5 q U 0 R a N X N U U m c 0 V 1 V h S 3 N Q V j E y R E h z c 3 F l V n R j U T J j R 0 t s b 3 h 5 Q V h W M W x R R U R 6 M V N R a X F u d D M z R j N T W W R W d X I v R 1 d Z Y z R O U F F u c i 9 o O G N M U E 4 5 S 3 d x W G o 3 c m p n b i 9 Q R E 8 w e F R U R H d Z O W N z T T R 5 R m 1 X U j Q 5 Z W x I L 2 N s Y U 1 Q N n V I c l l 1 W G p n U l d r Y 0 s r T G N 3 U U 1 T a j F 0 Z V Z M c i t Y V F l r V W 1 2 N W l t a T Z 4 Z 1 Y 1 e k h w M H Z R R z R r U T Q 5 U G 9 2 e T J O e U V P R j U r Z H V G T j A 2 W T R k T m 9 E Z G Y y K z U r Y X N 2 M U R P M 2 N S T m Z i c G l v M W h I O U V X U 2 p Z Y U 5 h U n d s M 3 A 5 S H d l N C 9 3 a E t M e l E 3 c z h N R 1 V r Y 0 x R a m t y V D R x c U d U b 3 Y w V k Q r N C 9 p c W J S T n p 5 N 3 h O d z F m M l R L M j N 1 S W 9 a Z E R 3 K 2 1 t c W 9 0 M n B E S n B t U G h 5 d n F J V j V U U 1 h Y c i 9 G T l F x V X U 3 a k 5 X b 0 d H Z X B u M D F m L 0 l O U m 1 i Q m J o U U 1 I T W V W b G l 2 R n N D U E 0 0 R E F u R l N 5 S C t r Y m x I W V B U M 2 F E T 1 J Q W W h U O E x O T E 1 D U l B S V U V z V 3 V m M V R s a G p S L 0 h w c E Y 2 a H N 3 R V R w S m 1 m e i t 0 L z V Y N i t L Q U F U T k Z Z b 2 N C M n Y r R n g 4 Y T M w Z m V Y S X l S c F l w R V g 4 Y 2 N T N 0 V m Z V Z j Y m 1 Q a 3 B X b W x R Z W N k e F R r a U x I V n F n U m Z N a 1 R N N n h y N U N L N 0 w x S k N t T X o y Z H k 2 T D J w d X h O N W t S R V R P b E Z O d V J x b E N r N 2 l U U k 5 m b W J 2 V H l 3 e j B G e X R W Y V N F N 1 Z t Q 0 F 6 N k Y x e k l V V T J 4 R T F V d m N i Z F N 4 N n Q z Q 2 d N a E N Z e U J S S 1 d 2 Z E p Y R m x 4 a z h V M X R u d z R z M n M z S 0 d l S U g 1 M j B X R j F r d W R y M T J S T 2 R F L 2 l y S G p 3 K 1 l 5 T W p a b l Z D d W M r U j N t c 2 p T T 3 B 4 N n V 2 L 0 9 m W T V i U D Z y Q l B R T n h Y S F Z s U F h 6 c l l w c k t x R k p K Z U d l c V Q 1 M T N r Q k R r U T k 4 c l l 6 U D J J a y t o c n E 2 Y k p r c l Z Z c T F V Q 1 Z u W m F V K 3 B Q S T Z p R 1 Z G d D A z M G J x Y U F C S G U 0 Q U t G S l Z 1 Y 1 h r Q 2 c r c 2 h S T z Z u M U g x O D Z D U z h 4 e F B 0 U W c v N l I 0 c m x 6 L 0 1 S e E t p K 1 l D Z U d O Y 2 1 Z N z V P a 2 x x S H p 0 d z Q r c m h C Z X V p Z H E z N W Z Z U G d a c n h y N 2 N o V l d 3 d E d a S y t R Q 0 t 1 Z F N K Y m F t Z T F D d k N t V z R J e S t z b T l O d V R j e C s r V W d v b 3 F u b z d 4 Q i 9 T V 0 V u c C t l M m 5 n R X N l N G c r N l p k Y m Z v O E J w e D B D N V R 5 c z N i O F V Y b k R S W m p a N E 1 S R W R D T V R a b V N a U T N r O X R o Z m d M N 2 V O Y 2 F O c W Z j Z 2 E 5 e G d q W E d O b k l N e j F N M k 5 x b 2 x u V T M v d V A w Y m 8 1 Z k p P M V B 6 U j N D T z M x M D Z P M n J P S k h V b E 8 w T 0 t F Q i 8 3 c 3 E 1 Z 3 A y Z j B J V T N T c 2 t V e l p z M E N C N z J 1 Z 3 l Y c H M 1 Z U 9 w Y 2 d l d G Z C V j l 1 R 0 t 1 U F l N d G E w a X J l d 3 N w Y l l D K 2 J q Y n p H L z N 1 M k 5 a Y W 1 U S 1 c r d 2 R p c T I y T z l z Z n h h e X V C K 2 g z a H Y 4 Y m Z T N D J n V l l K b U V z d F V x V U t W d H k z S W s 3 N n F 2 U T h 3 S z B r K 2 M 2 b D B o b F h P U H J P W H Y w U D B B T T l M a j B 2 V k F k L z U x c 2 Z h M W h T b 2 4 1 N m V w Q k t 4 S 3 V M S n h q Y n J L d F N v K 1 l 6 R V Z 5 O W o v T X N Y d G V p M U Z U b 2 9 G b 3 J J e n V x K 2 I r Z j M 3 N 1 N 6 W m I v a k s 2 N l V H a G F E T 3 Z P V U p 0 Z 3 F 4 b n Y v R W d 3 V 0 F q d m I z Y j E v d U 4 1 e H l z c k 8 5 b X V E a 1 d R e T R j T k x J a G Z N U k F l Y k V k c 0 Q 2 R 2 l Z c k 9 P d U g v W T g 0 T z h z T E k y d G 1 L O W M 3 U 0 k z Q l E w R X d p c z V T e U Y 1 U X p W a H I 3 S 1 F Y a H R L U G h F K 1 l r e l F J L 1 R V V 3 g w e G d 3 Z n l H O W x O S 0 V L S E 5 F c m t B e W 0 1 K 3 F Q b F R r b l p P T 0 k w b m N S d z F N K 1 B 1 W m x V V j h P b m V o Q W d 3 N z J u b H M x a 1 E y N F h s V k 1 x K 3 k x a k N V d T h h b k d U S 1 V M Z W E w S 2 c 4 S m 9 n b 3 l S S D R K Y l d F Z z F I Y l p k W U N w Y z Y z a k 9 Q U 0 h z M 0 1 t N l J Z a l N t O D d D W j Z q c 3 d W Z j V 1 N G Q 2 M C 8 4 T D V 2 Z m V J b V B m Z 2 N Q V 3 R W d k g 1 e U V w W S 9 u T F N Z T 0 9 l S j J u M T l B S j B X Z V R j c 1 l x N E N i U X Z D K 0 J t M m Z i M H h W Z k I 4 Y l N I W k R V d D F J M 3 V F c U l t d 3 Z 4 N W E 5 Q j h 6 N E 1 r W W N k Y n c v T E J B a k E z e l d 4 N 0 d u O E R E O U c 0 d T l k Q m t 5 M G 8 0 U z V s O W J G S i 8 5 d G 5 O Y 0 R P K 0 5 0 e W h m c 3 B r Y V Z L Z F h C V z Z 5 N U 5 w R l h 1 T D R w N z l J d l l K U W F S M 2 p I a m Z D V 3 B m c k N o c 2 t 3 Q U t O Q W p 6 a 1 h T c 1 M 5 a T l E a F B V N H J H Z D F J V E p o R X p 1 M V p a b U 9 U c H N O V W d o S F Z C d i 9 v d E 5 j K 3 N Y T k V a R k V m c U t 2 W F F k e T h 5 R j d C M 2 I r c 0 J a M l I w R l Q w T 1 c z S T F W d E Q y L 1 Y 4 T 0 R x V n h B R X Y 3 N l I x W W 9 r Y z Y 0 N m N K V V p N d E d p Z W Y 0 Q n R D Q 3 B h M F p k Z D d N d C t n R j F F S m t X b l J O O D J 1 T n h m Y U o 1 c 0 R X M W 5 3 T D R M c k t S c X l s W D F N Y k x s R W h O Y n B H d k N s W E 8 0 T H N y U D A w W U R l a W l U R k o r V U V o Q 2 5 a M G x B c 3 J 1 V 0 k v d n Z 3 a E F I K 1 F B R W l U a X o v O V R z b H g v K z h h L 1 h S K z Z L T 2 p v R k x X a T N s W D l U K 3 h H a F V I Z W 9 o d U 9 m W D R y L 0 k v O E p 5 Q j Z J S m h Q c y 9 W T i t V O V g 3 c k V P Z 2 o x c H d i O W w z N U 1 O Z D R X a T V J c 3 F L U E Z H a W F 4 b k c v V j N H U H l u M 1 Z 5 b k V J c E R 3 Z 1 h h M W h x Z U R Z d n V 5 W m 5 2 Y 3 h H S 1 E v d m F k a D d q Z 2 J G N 1 Y w T j c 2 S 1 d K S V V 1 b E t s R V d C W m V L b m 1 W c m 5 X c n N Z c m k 2 b T h X c E h M Z G F x L 3 V n O D Z q M m x x N z d H M F d r b 1 E 2 L y 9 Y Q 3 l X L 1 J R a 3 Y r d G F x b 3 N p a D Z i S 3 d F V z Z h a k N J O W R y O X V u N z B O M j F G Y 0 V 1 U U J S Y T N Q U y t o N H l v e V d M T 2 J l O T d 6 S 2 Z 6 a j Z Q M k s x b G Z X Q V E r M m N 1 c 3 E 1 V H J W V y 9 q T E l p b G 9 t e i 9 F Y l h 2 S 0 R l V j B h M W p x e m N n O C t 4 d 1 B O b l V U U k R P Z H Z t U E d 1 b W M 1 T H Z u N m w 3 c z J m Q 1 h 1 T X V s T m U z R U Z v Y n g 3 U X V y T m Z W S 0 d n M 2 4 0 c 2 p R Z 1 h U d 0 E 2 N 2 5 Y a D J X Z y t 5 V 0 F p V U U z T 0 N x Y m 9 i e F l J Z F d z V U V N S T A 2 N T R j V G l q W E p R U W E 2 M U 9 B L z R i e k d I Y 3 d v K 0 N w M U 9 W N z l D a U 0 5 S F E r c F l 2 W G J q e H F Z e m 0 x S y t V Z m x w U X F s Q U l X a 2 Z n N V N I M U F N b D l M U l h u R D R m K 0 V Y Q 2 h 6 S U 5 Z R 0 U 5 c G M z e j Z T b 0 R D c y 8 4 a l N O T D l i W D d Q S 3 B u b k I x V j d u W l k z c 0 9 a U V p V c 1 V m c i 9 Z Q i 9 j M V N 4 Y 0 k 2 c z d 2 a n h y T X N S b 3 h l R z N p N T B 5 V n Z h c j d E M k 9 K b E p 1 N U x R K 3 d E b V V B S V d 0 a D h B b G l W V 1 N S V l R p a D d i N U V R b G k v b E l X R E p R b 0 t p U X B l d 3 J R d z Z n S W h n W H d Q U G t x S E l D b l V B N E V U N X N 4 T T l L T 2 p M U 1 B J d l Q 0 d 0 s 2 U E x r Q X F G K 2 Z n V E x q W k 9 v T 3 c 3 Y k h t d 3 Z Z Y y t X S m R l T U N 6 Z z R 6 R 2 4 2 O W M x Y 2 t h c 1 o v W H h X c z h S N E t x Z j d L a k 4 3 T m F M b m 1 u M 0 k y b z V L Z W 0 4 S V A y N D J J Y k x h d E V n d 2 x S c F V q Z l V n b j R j O G J o e U l H W U x G U H Z W d z F r W E V q a U U 5 S l J F M i t B U G U 2 W k l J T V M 0 Q 2 F p S n p E Z U V C T z k v c U d n d n F D M C 9 X U 2 t q Z U N E Y 3 h w b l R 5 L 1 l N O G 8 5 e m l 5 a E p F Q z Y w Q 0 h U U W R T S X Z w c z I 3 O W g w c z d C b X B h Q m N U U G R u S W 1 k T l I x a G x t c H l E N V h S M k F L U 1 d M K 3 V S Y W R T b G U 5 b n h V T 2 Q 3 T U k 4 c D B L V k I 2 N V h U O G E 3 c D R R V T Z Y W l h W N H c 1 Z H Q 3 c V h U Q l N 2 d i 9 w U j Z w V G t P c V h h c m l u Z 3 B 5 a 3 Z m b W w v U 0 k x M W N X c U N 4 Q k F t U W 8 y Z W 9 5 K 0 h X c F Q 0 T 1 N 5 T V p u S n h I R U J M e n M 0 N D Z x a 2 J r U U R j L z R T U z Q 2 b T g 1 d l Z y W n J P Q 2 p s V 3 p l d 0 l S Y m p B Q W x r e G 5 C T 2 9 3 e S t h O D c w e n R P c 0 1 j W D N Z d V d F W j Y 3 a k 5 t b F g z d C s z U E Z E S 0 h h U j F w N 2 F j M 2 R u U n B y d 1 p 4 c j d G d G R 6 N U x Y b l h K N G R B T E 9 I e k l 1 Z W Q 0 d W F x Z m J q R X F y R H V k d 2 t H K 3 o 5 b H Z q U F R p U m h Y d k 1 u N U x W W l R R V m 1 G d V l Z Z U x Z d y 9 i O G x X b D l X Y T d K N l R 1 N W M 4 b W F H W W V 1 a l F 5 d l l v T 3 Z k e j Z m Y S t 0 M V l M b V B z a n d Q U n c z d U x U Y n l X d D B 5 U n h s Z 3 J u R H V a W E t m b k p V W G x i c 0 p j d z J S U F d H a T Z j S X N K T F h a c U h D O E h 5 d m l L W G V 4 Y k V Z L 2 R N a z l i R G J F V U h 5 c l d P Q n B l a z c 3 V j M r c E d M c H A 0 b l h 3 V l h 1 S X R s R 0 d M U H J P W l p B N k V D Y T J Y S 0 I y Z m V u Z G U 3 b l Y 1 c X F R b T N z Q z h 2 Z 1 R Z d m R C T 1 c y a 1 R y T z V 6 b V U 4 M X N a c 1 F 1 T 2 I 3 V W R R c E p 6 K 0 d q W G 1 M Q 1 R n e W 8 1 O H N Z c E Z U b n o 3 b z d a U 3 Q v Q W V L S F h 2 R 3 h 4 d W Q w N j c y S 1 J v K 0 p P b V p Q c 3 U 4 d G N 3 R T F w U z l C Y y 9 T e n V O U m Z 3 d 1 h 6 M y t R R V g w Q z N F V k F R Z H R N S l d q c F B 5 S 1 J x a k 5 z d H Z Q c U x 6 N k g y Y 0 R L d k 1 w V m h W S U Q x c G t J c W d 5 T T N q O W M 0 N G Z L a z N y U W 9 n W E U z d k l k e G d F T E F v T E Z z O H o w V T d M e m N 5 V H Y x U W 9 3 N 2 o 1 a k d R V m s 3 e H d o d l p N e F I z Z W I 3 a l l 4 b G x W R T V W N U N H S X B R O G 1 C e H R v Y U t t R C s 0 N 3 I 5 V U 5 T M 2 N Y e n N L e m l p Z j Y y O G J T W m x P Z G 9 W b k F 2 c F d O Q n o 0 N 2 h s N j B j R 2 8 y Q 2 c r O G d P U 0 s r L 2 1 v S 1 d W Y j V I T n F 3 Y X d q d n k v R n J E W D B h W j J 1 c W p D d W t D a H h R Q 1 d s V 3 R F b 2 E 3 S F p i O E s y b F Y 4 b m Q 0 L 0 g w T W J 1 Y X B i a 3 F V c F Z r b G V U W V Z 3 T U g x S H V I U W V S N X U x e l o 2 c H I 1 V 3 k 1 M W F s c V Z U b 0 4 w R z F 2 U m 8 v e E t Q Y X R E N C t 3 a S 8 2 R 1 I x Q U N Y T k l 0 d W x K W T F l N X N 4 e S t G S E g x c X p O U m t S S C t h S 2 V J b V F Q N E t C S F N y T E h t M 0 5 y Z U 5 z Q 2 V Z Z m d i Y 1 h K b k R y d G o w N k 1 H Q V R S T H h H L 2 F j c 2 Z q e E l 0 b 2 t Q Z G x H K z J q a X p j Y l F t N n k 1 O G 1 j T m Z k V 2 d U O D N k S 2 R 6 M 3 M 4 a 1 d X R 0 p S d 2 p q b W N h S U J B U y t 0 M E l j L 0 p C d X l r O D N 0 M W J D Q m h V V U V F Z F c 4 K z R F L 1 V z K 2 F N d j l V M 3 l s T l A 4 R X k z e C t 6 c 0 t 2 Y k 5 z a F F o M 1 p z b j J I c E h w Z m d v T H V D T W d X Q 3 B Q M E d D N V V h T H R h W E d F N l J a R F l k L 3 I x N y t x N G w 1 T 1 Z m T G F 2 c W 1 4 O F F U d k N u d C 9 l O F V a L 0 V i U H l k W G 5 F R l F w b E Z S d E d F Q 2 5 o e V J i N G x i b V N X T k l l Y V F u U U t O d z Z j O S t 5 d F p F c n Z o S k x h T E g 4 M H J 5 T X V H Q n F H S T d w Y T J 3 S V I 0 S 1 Z C S 1 R F V G 1 K R V d n S U x y S X l y N F I z O F E w V H d x L 0 l F R 0 1 5 T F Y 5 S E l q M n Z G M G 4 2 S 3 h 1 d G h n b D E z d F p h S W c w S k 5 m d E 9 n R V d T O E h 3 T 3 Q r N j F W Y U 5 6 e F Z I U m V W Y 3 V k V D d V N 0 1 P S F A 0 R U p Y L z Q 4 O W t 6 O E R Q Z H Z M U H d k e W l E N G h q Y l B J Z X l 4 R z R m V H g 4 W G 1 i V m Z l b U p 5 Y n c 1 d 2 V n N 0 Z m S m E y Z V N l Q U 9 S M C 9 E M V Z 1 a G 1 E d H d V W m 1 y S 3 p q d X d 3 K 3 F 1 Q W 9 z V F R k R 0 5 v Z D F M b 1 g y d T d P V F J T W T F 4 V D l z Z 0 R y e G R r e X l k R 2 R h T U Z I U X J J Z X N 5 a 3 V 1 d 0 9 Y V j I w U 2 R m R 0 R i b F o v Y j F W Z l d G Q l d p V U J 6 Q k M 0 Z X V 1 c E F U b k 9 H U V N 3 V H R z W H l L a G N n a 2 R s R U V J b j U 0 K 2 h 0 b k J M N 0 5 t c 3 p u S H F W W l Y 0 V G M 0 c 1 Z V c j J h N T V 4 c k p N Z H F Q a l N u U j g z a 1 V J K y 9 Q Y 0 Z T L 3 k x b 1 p m K z V m d U p K M E R w U V d w R j J L c X B I Z E J v Y T F i N k t y V m c x a 2 s x e E d H M U F 3 N z F w T W p V Y W l M b j N T T U Z n Q T F E V j B F Z T J L Z 3 V z e n N F R l V n Z U x 6 b T d O e j B Q V 0 Z l V X J r d H V R U 1 J 1 O H l j W G R 1 O U x Q U z h h d 1 l k a m 5 h N W 9 4 S X B U Y 2 x I Q U Z E Q 3 F s a 2 0 z R 3 N E T G d D e T V X Z k d O d 2 t V a E N H W G Y r T 1 o v R G M y d T h n d k 9 4 N k R T N X o r S G p p c E l U W j h T d T Z P N G 9 5 b n o x Y k h h M W N k N 2 5 o Z X p 4 T z N P L 3 V 4 W X V L e n h Z c 2 V u U V V Q b G l J d W F R c m 0 0 W m Z u M 2 p W c D Z W Z 0 Z m M X V T T E 5 5 b V l l b m J T Y 0 t J T V Z Q b 2 N h d E x Q a j J C e X k 3 O W l D Z V p L T 0 1 B V j E 4 W j J Q Y T J N T m h K a H l h R F E 3 M X l o S E F O R j F I d 0 h 0 K 3 h h a m V H Z 1 V T c D l M U D M 0 Q j J D e k 1 y K 0 N r V G 9 h d F V C S k J u b 1 Z t K 2 x v V 1 V K T 0 l x K 2 0 4 T W J x c 1 R x c n R H U 2 c 1 R H l T Q j h O Z V B 0 U 1 F Q S E 8 1 R 3 N H V G 1 o Y z c 1 e D B s c j U z U E N 2 V l E 1 S X J i U 3 E z R U t v K 0 d H a i s x S U 9 O e l l G T j N s b V U 2 U y s y a S 9 6 Z T l E Q 0 V z Q l F x d 0 V Z a D l G e j c 2 Y z V k Z k F t N F J v R V g v d E J q Q k p 1 d 1 Z K U k 9 k e j d r Z 2 h v c y 9 K Z j l 2 K 0 p Y L 1 l l W S t n S 2 5 X T W J T Z 1 V I e D V L T W Z 5 Z G 0 4 N U J t e k l o R m t M Y X h 6 S 2 Q 3 L z R H W E h r Y X B P S 1 F 3 e T g y a W s 0 b 2 t 4 L z B U b E 8 3 O D J C e X F E U z d 6 S 3 d H N n R Y N T J F b l p Y T W l o Y 2 Q 5 W E k v V 3 l L Y T F X V z d q S V N L a 2 I v S 3 J I V m p D c X B W O U 1 L b n V W Z G 0 w N z F P c U U 0 b W t T T n I 1 U V J i Z n l V R k Z Q Q T Y w R 0 0 3 T 2 x t Z j N Q V 2 V M R z F T Z T Z r U T E 3 M U d N e F p 2 U F l 1 V k p V b z Z 2 S H Z t c 0 R D a E J L d m 5 5 U 0 d V b W N q a W J P b m 5 y e U 8 x a n l s M T U 2 R W s 0 Z k s 5 Y z F Z L 0 F L M 0 5 3 d 3 R q N U R l Z j d r V V F j T G c 0 Q k p E N W d 0 Z E 8 r S l I x N V h 2 W S s v S V p U Y i t i Z k M 4 Z E s r Y 1 B I W m J q M z F S a G t C S T R s W j F z Q y 8 v c D J V d k Q y S U p N T C 9 T T j l x Z k N o b k N S O G U r d X c r Z V h O Q T B O Y 2 1 w W H V r Z V R j b 3 A v d 2 9 5 N z Z k S 1 Q z K 2 9 i b X h Z W F J O S T d 5 R 0 M 1 a k x s e m 5 k L z l y Q U w 3 e U t y Y 3 l L b F V s S 1 R L b W F o U E 5 h Z j J i a E R z M D h Q W W V 3 N W l F a D J n b F Z y T 2 9 B Z G d C T U F S b X N K b X I 2 d U 0 0 O U l E S 3 F X K z l u Y n l n c V J k Z X Z K V z B w V H h L d W F s e U 5 0 W X E v e n N B a 1 p X S n R R c n B N Q 2 9 w V D Z k O E t x M m F C a 1 V o O W g z a D N o N k F i Z U t l Y W p U b y t P T 2 8 x U 2 t X c 0 J Y b E M 3 M E x D V G x T M T Y 4 O H R 5 N X h v K z Z w a H N i e E R V e H V W U U 9 z d H J 5 N 0 x w d z d 4 Z n J m W W F y T U 0 1 e n B L V 2 h 2 T F k w N E d z W j l K d U x K M 2 Z J M j B v Z 2 h m a n B L N G d D Q k V x a 3 d q c 3 Z j b 2 1 y c m N Z O D F M Y l V L a U F y Z 0 F R Z H l 3 b E 5 z T V h O T 0 V h W l p S S 1 d o a X p n U z k v S z J G Y X c y T T d D d F d h a X I r R m g x O D N 2 U G V v R m h I R F h N W X h p Y 0 t E S l o x U 1 d a Q k 9 I e j d L S y t Z a 0 9 O a m 1 E M 0 g x b W Y 1 W E U 1 S H d l V 2 8 1 a W t i W U F 0 V 3 g r S G Z 0 d G 9 a c G Z E b W Z x U j Q 0 S T R I O X V 6 S 3 l 0 W U l E a V J z N V V j V n B i N 3 d 3 M 3 F Z b D V t W D A v W C t 4 S j F p d 3 Z L S 3 I w Z 2 c z V 0 9 r V 0 F L T X p q b W R m b 1 F R N k I 4 a k 1 m a H F k L z d 2 N H l U R k 5 w b m J s S U c 1 M n h R e E w v W j J D d X h F Y n d x R C 9 z R k Q w R k F w U 0 x v Q m d q W j l u K z R l O F N h V X F n N H o x e G J Y Z n J C b l A 3 W V Q 3 W S 9 M T 2 t G c U p M Z H R 3 N U c z R 0 5 X M V R t K y 9 Q S n p T Y 1 R s W l F M d D J m b l h 1 Z W x Z W n Y 2 U C 9 R S k 5 V b 2 w 1 S z l v e V A 3 c U Z s S T F S R k d D M m x k U l h U e k 5 j S G 5 G Z k J 0 Q 2 R 0 S V l X d n B C U G 5 H O V I y Y 3 p Y V m p z S F I v Q n J S b 1 V l U G x L T m 1 k S U 1 B Z 1 Z D N 3 p Y S 3 F K b E R y R U M y N H J u M 1 l Z O X Z p O E l C d X l F Y 1 J I W V B D U 0 1 O R T I v M G o v O H F y V D R w d F d 3 O T J M e D B J Y m Z l S 3 N i e k p 1 R H k y M 3 V U Q l R Q K 3 F u b E g 2 N G h Z W D h H c m J 2 L z c v e l N 6 e X p 1 Q U N Y d H h Z U U d T c 0 J Q e C 9 z N G V x b 2 N G c E h v N H l P O E l k M G x I Q 2 9 S c E M r N X p z R E F 0 V z Z M N E 1 C R D N C Q l p E V j g w c V B R U D l D e G p 2 c l d E e U R r N G Z 0 V 2 8 z Y S t k W X p k Y 3 Z U c U k 1 d X Q y S D A z K 1 N J U H N s R j J F O U V Z O T B U Q j l m T X U y V k 5 X N E h G S H J t N V N 3 c G J N Z k V 0 K 1 R J W k J D R D c 1 Q W h C N j V k M m x C V k x n Q l p N V E x r W U R k Z k N 2 S S t U V 3 B F N U V S W U w 3 b k V 2 b l h V Y m x F a k N P L 2 5 R V k J H U 2 N P a U J v Z j Z o c U h W Y n c 5 a D g v c V B Q Q W J P S F J p d j Y 3 K y s 4 M m R I R 2 9 x Z W c 1 S l J B R 0 h h R k k x T 2 t z S j F s T j R K b 0 V L U m N T L 1 E z Z m 8 5 T H U r b E N R a W Z k Z U h O U F I x d T B K U C t D Y T l W c H A r M n J q R 0 x N c m J R c 2 1 1 W m I 5 U 0 M 1 b H V q M F J v O T B I d V Q x a D Z U M U 5 m Z n B 0 U T J E a X l F V m h v U m Z v R V p o N i 9 R U D R p W E F M Y U x h M D d 2 c X B I W m V O N 3 V R L 0 p 3 T D F r N W 9 l O H Z R L 2 0 3 U E 1 V V 3 B 4 a X h Y e S 9 y N E t s M k 1 o Y l h G N W 1 V T H M y Z m d S Y X h V S m x h O F J K Z T B D M F l y Y m Q y S D J p O W l K T U U x N k V 0 Z X V t T k x W V F l 4 K 0 U 5 Q j J X V V h 0 c D h C S j l 1 c G Z y W k N R K 0 V v Z X F l Z 2 x w Z U t B S k F V V n N r M k N V S 2 V Y W m R q Q 3 V a O G F I S 3 R l N V J p U H J H d U 1 l L 3 h m Q 2 Z R Z X d k Y k M w e T V j d U d W V T M 3 Z n l H T k N R d 0 4 r U T J z U z B 2 U m p 3 K 2 l 2 Y 1 F O Z 3 J z Y k U 2 R X F V W D E 5 Q k V O T m N z S E d s a j Q 2 R E N a c D F y W l Z z O D B 4 b F R F M W V r T E x 5 S j R 3 U W Z s a W Z t Z k x P b z h i Y T J 1 T E h O b 1 o 3 a E t R Z y 9 W V 3 p K b E Z O Z X V s c 1 d S Z H h k L y s z R k 5 Y b m F y K y 9 F R V N U V j J Z R 0 Z t a z Z Z Q l A x Y 2 F K N X F N R 3 N Y e V p s c X B 4 d m F z c k x t Z 2 Z i U T k 0 Z G V o N X l Y d V F y V C 8 3 Z 2 V j M 3 d H M 0 p B W j d y Q j J y c 2 U w a T F Y c 2 9 X Y n I v R m t Z Y 0 l w c 2 1 0 e X J k T V Z O M G V V Q T d a c U l Q e U s x T k J B S 2 R w e W 8 3 U U h i V T B J M j Z q c S 8 3 b X R Y S G 5 i d 2 R H W E 4 3 R z A 1 U G J J V T R 4 T m 9 a L 1 N j Y 2 8 2 M 1 F K T 3 M z a F d I Y 3 h m N X Q v a T F q d m d Q V 0 k y d G U 0 W X J r d X d Z N z F n T k I 4 V F c z T U Z h c S t u T G t W d m h x Q 0 Z 2 Y 1 F 5 R G 5 U a i 9 C V l F m T H A x d 3 V C b U N F M G E x S E 1 P S H J V M D J F V T J F c T V 2 S l d G M 3 N F W V h H e n Z T N z F t Y l l 2 T z N a Z z R k V z B Z W F d 1 S W Y w U 0 V u U V k r U k o x Z 0 4 5 M W p K Y 1 R k W k h F S H p i b z Q 2 V S 9 H d D B T U 0 c 3 Y V R q Z l J G e G J z c m Z P U V R l d W 5 N c l N O M G 1 6 Y 0 E 5 O F V Y M U x 4 U D c w Z W F y S H V w c W 1 t c U I 2 e n N u c W p 5 b m p 2 U W x V Z 3 l N b V U x e D B 2 Q U s z V U d W b n M 4 c n h U e m 4 x b k 9 W N W R P V z h 6 V W x C d F Z n W j M r c 2 I 4 W n J O M n V L R G J a O D l y S W N 2 Z j V j U W V h M W d S U H p w T y 9 0 T W h i S W J y V D J B W U Z r V 3 J U V E 8 v c 1 N s e E o 3 U D F C a 0 p V S 1 k z b X d F W k l 5 d F Z G e l I r e k d n c G F y L 2 R h S D V o c F Z n N G F u N n p U T D V i L 1 J 1 W U p W W i t O V V Z V S z J m W G J 5 V D V i d W 5 V R W Z H c z h X d 2 x W W m 5 q T X E x Y k V y a m 1 Q S k F R Y 0 U 4 V m k r e n U z S z g 3 a l d H S H h x Y W V s b F V P N G l W T E V 4 M E h x M 1 F 2 b m 0 w S z U 1 a m 9 H N 3 F V U E 5 Y S l J o b E h Q e l R y T k R s U T l 4 S X N 6 Z z Q 3 a X V r V V p V K 2 8 w V m c 5 d W F 6 c n p G e j h G R T U w M z J 2 b 3 Q 2 M S 9 R c j k 5 d D F q O X B l N 3 p R Z k J s Z G U x U G l K V 0 4 y Y 0 d V R 0 p T S V R l K 1 h h U 3 Y y M n o y Z n B v d D h 5 Z k h T W T h C b S t v T E x j N m l N Z E F v U T N a V X Z t b T R m S V A 4 V U c x R 3 J j Z V F y O E d n W D R D Z V Z y b U V l S V o x Z U t X N S 9 P c W t h W V V Y M i t Y U V J p a T l X S U 1 s e C t U d E t q N 0 g y S G h C R 3 o 3 U F d q Y W V N T G h l R W F P W H l n S j N H N m 5 t M 1 J z U E s v Z 3 g 2 e T N W K 2 R w S U E 4 S j Z 0 Q 1 N 0 N 2 Z E S k F t M F M 2 V 2 Z Z V T l u M m d 0 Q 0 1 l e H V y R F N u Q j g 0 U X l Y e m t 6 Z 3 V Q R G J T O U N X R H J F R 1 U y a z J S c z I 1 R 1 B B Z 1 Z o Z k s 1 c C t N S m h t N E V W b n J E V E Y z W G p M V n h 0 V 3 R i N 2 p Z V l d R W X V G S F d t e H A v M E 5 w S W N Y R 0 x U a X N S M C 9 r a T A v W l R x R n N s W l Z N R 3 N h N X N N d 2 p C O X c z O T R 6 b G d P V 3 o 3 M 1 p B d W F 0 V T h M Z G w v d 3 B W Y 1 p w V 0 d z Z m 5 t R i s 2 O X E 3 S C 9 L S j c z W G k 5 U 2 x w T S s w b X p 0 T H V P e E w 2 U X F u L z Z s a 1 N y Y k Z B c U x S U l c 2 c z J R U H J z d 2 4 5 Z j J 1 N D M 3 c U 5 Q V n l u S l k v Q V F l N F l O V 1 g 1 O T V 4 V G l Z e m h 1 S X B v W X p l V D N x U 2 I 5 L y 9 m a F J Y c D F m M 2 5 s M j h U Q m l J d l k y T F I 4 b U t Q L 3 c r b y 9 K e H V z W F A y e W 9 P O F B T U m J 5 a D Z w W D B 5 M X F N M G w 4 d X d q L 2 V B e W Z U a F N 3 d y t F Z H p 1 R E s 4 K z F C Z T h 1 K 0 1 w N X B h c C 9 r R D F z a F g 3 R G 1 U V C t q U D V U d 0 s r R 0 t z R W F W V 3 F F a 0 t U Q S 9 J a 1 I v U l d p M k k x W T Y y a X V X S G l O S T N C Y 2 V l M l F w K 1 E v d k F B b U 9 3 N V h t S l d w b G J W Z 0 d C S l p r Z X p 4 V 1 U r U U x L N W h Z U m l S R G Z s M H N 5 U 1 J J U 1 Z x V l F 2 W m l E O E h M R T Z m R D J h S X l o c 2 J X S k h j e G p Y V V h h c E h 2 W F d G b H R V e U 5 j b n g 1 K z B T e n R p Z E d r N F Z v R D h R a D F Q c z h U V 0 l v N k M 2 Z j Y 4 U j I 2 Q 0 l 3 U 0 Q 2 S G U z e X l 6 W X d 2 S k N p a i 9 2 c H F I K 3 o 0 Y X J t T T I w R 2 R G R n U 1 S D Q 2 M V p x W m R W S 1 V v a j h Z V 1 B r M 0 1 2 b D Y r W V d o e E N B b D Z o K 0 Z P S 0 t n L 2 R u W E 9 V b F J Y N U h j Z n V W O E 9 G M W x a c G t B d X N y R D V F W S 9 o Y 1 V x K 1 I w S m l C R j l P a 2 0 2 R C 9 P W T h t M F F V U 2 h Z U H V q S z B o N T V w Z n h r b X E 2 Z j J 4 U X R E Z 2 h V U j J z c H p D Y T Z Z c 1 N 1 R H A 0 S V p t a 2 9 S V n l 5 R V U 4 Y 1 F X N X J k c m 1 y c m R G Z X l I W G 9 u S 3 l T M 0 J F d E Z k O H I r Y n Z t c 1 V h e X l Z d W d a c F h X a H N 3 a F B 5 d j V H a j N 5 M 0 s 2 c m d v b n d o V 1 h C Y 1 J t N G 9 4 R y t l Y 2 h V V U k r Q 2 g y c T d h c 0 R h V k d S T 2 8 1 M X p G a 2 V w e W J 5 R T F D e T U 3 W S t B e H Z P R E J n T D R J Z U F u e X h E b X p W b k g 5 T F c 3 S 1 F 1 c F p J Z T B q R 0 1 Y b G Z L S X d E Q z F w a V R 0 U l J a c j V X e j F M b y t U M W N B Q i 9 i T k V B K 1 l W W E Y 4 M n U w R m 9 r V n J 0 a 0 k 4 d 0 p 6 U l B T W H Z k e V p h b X N 6 T k s r S W k 2 d V k 2 S E x D b X p a b U N E W T V N e F Q x S m h S d E x t V G F 1 Y 2 J X N G d O V n p W R 1 R T a l N n M W x x U 3 h r b W R G b D d s W m N x V 0 9 G T 3 B K R U 0 r b j J 1 M V p j V H h F b j R 4 M k l O N j R i U j c v Y 0 p 1 W U 5 m a 0 Z P R T M x b z R w c W E w a E l v V W R O V G l V N U Z o e W l E Z j U 1 c z d Q c X l z V z g 3 T 3 A 4 L 3 N u R H V L T T h T Z n R t U D M v M U l W N 0 J j R 0 U z a T d m K z h N T E 9 Q T X p v R z M 0 b j g z R 0 5 C V 2 5 6 d z A 1 R H V S b G Q 4 W k 1 v N 3 J 6 U V o 5 S D l D c k x w d V J x e U 9 S W E k 5 U 2 x D S D h O R G Q 3 b X I 0 b 1 F 4 S D l j d 0 Q 4 Y 1 p J N U R K a V F t N G l C Y U N B S G 1 t S D l J c k x M S l J x d G t M K 3 I z W j Q 3 a 2 5 L O V p s a H o 4 N E V L a y t W e m R G M 1 Z P Z F k 5 c X R W U 3 Z P c m l W S E s 2 c V p D Y W F x c T R 3 Q 1 c y K 2 F W T l l t a T F 2 S X B 4 V W V M V X d L M m p M U n J u W D d N W m l E a W c x U n A 5 Q i t 1 T E 8 y M W N V V F N 0 Q 3 J 0 O W 0 r b 0 t a T H F s a H Z Z e W g 1 W V N k W V l r W S 9 i R V k y U U 5 q V n Y 2 M k I 0 T l R n Q T d R Z 1 F p S j A w Y U p G d V B z M n p W M G p t Q 2 1 O S G h B Z V B X Z 2 9 x a k N L d E p n Z m 1 B W E l R Q i 9 S V X l K O W t W T n N p R X R U T l I r Y z J Z W E 1 N M 2 0 4 T X N X M U d I S 0 x Q R n c z W V Z N a 0 d I T X B G U j N S Z k 1 V b U l z K 1 g 1 c V p M b 0 Z G R k Z N O E J 1 T 0 x F Y T Z a T n Z q N U F 5 R W 1 D R W w z M i 9 v N m d l U j g 0 Z 0 p F O X p r N U p J T 0 h L b U R I U m N 0 b k 9 D V 1 N R M E Y z c S t h a j h r b 1 V x T E x 2 M k 4 1 d U x N W W J v d W J Q b D B u M m 1 x a 1 l E U E k 2 M 0 Z n R 2 8 v N W M w V 3 Z Z R F d N N m p x M 1 l P Q z Q 2 a D Z h R 1 R H W G x X T n p X V W U 2 T H R P N 3 p Y T E h O M T c z M G V P e H h j K 2 p V L y t h c 3 V x d V V a N G I y T D B R Z k Y x M 0 d p W F V k Q l F S c m N B S G p k Z V I r Q k p Z U X V i V i s 1 T T R 4 S G J M b E d G T 1 F S N G d a T G 9 C K 0 x 6 c 2 p n Z 3 N J U T F n c V Z k R m x U U G U v b U x J T z Z r Z 0 h U c j h P T k N j T 1 J r e T F q b m U r Z U t J L 2 Z L W H p 4 b G 9 z R n l D M D Z w e T F r Z D Y v b j Y 5 V T Z v V W d h b j V I d G U w a 0 x i a D V 2 L 2 9 G e W 9 r W l A v U k V m S l V h N H d K V z Z W e k F i M k x 0 a U d u N E l t T H J 4 a G N 1 N E l m T l J T N 0 F o c V F i Z 3 R 4 d 0 h U N D g x W W R Z Q V E 1 b k J J U G 1 1 M j B Q R m R h N W d I S 0 s w M 0 1 1 N E p n T D V 3 Z X B Y T U R S V z V s e m 5 U d U J N S 0 E 5 N U Z Q L 0 V T M 3 B L T 2 t S N U 1 B T X l J Y k t i R 2 t R d V l D S n R S U X V 3 R k g z e W d H V H F y a 3 Z G b k 9 U Q z N q Q V N l T U N L b G F o T T R n M m h O Q 1 N V b W 1 u V k M 4 W G d K O E h y U 2 t L Y 3 d I b 3 E z R 0 Q v M 0 F C S V l P Z G E 2 T E h o R m 9 S a 0 R P N 2 d T V H V K O W N j O F U 0 Y 1 N D b l Z C d F Z 6 Q V d j U X Y 4 d k Q 2 a G 8 0 a W x 4 Q V U v Y k N 5 c X d 0 M 2 J I O G Y 3 M X p s a 3 J v e W Z G a m h V T D R u b l R X T l l p a 2 R u Q U J N e U J 5 N V N B Y m t 2 U z d O R G x r Y 2 9 N T E d I M W d Z Y 3 B o c 2 t I d l N w T l Y v d U g r L 0 Q 5 U V N 3 R U N G Q U 1 V Q U F B Q U N B R F B r c G h a K 3 R Q M n E 1 c 0 J B Q U N i Q X d B Q U R B Q U p B Q U F B Q U F B Q U F B Q U F 0 b 0 V B Q U F B Q V p H O W p k V z F s Y m 5 R d W V H M X N W V l F G Q U F k b m k y c G 5 V R X N C Q W h R R E Z B Q U F B Q W d B e j V L W V d Z d j k x a E Q 2 R W d B Q W 9 j Z 0 F B Q T h B Q 1 F B Q U F B Q U F B Q U F B Q U x h Q n h R R U F B S E J o W j J W e k w z Q m h a M l V 4 T G 5 o d G J G V l V C U U F I W j R 0 c V o x Q k x B U U l V Q X h R Q U F B Q U l B T S t T b U Z s S G 0 1 V X R P b V l B Q U R 6 a 0 J 3 Q V B B Q W t B Q U F B Q U F B Q U F B Q U M y Z 2 V 3 V U F B Q n d Z V 2 R s Y 3 k 5 d 1 l X Z G x N a T U 0 Y l d 4 V l Z B V U F C M m V M Y W 1 k U V N 3 R U N G Q U 1 V Q U F B Q U N B R F B r c G h a S l B E Y i t E b 0 F B Q U E 2 Q U F B Q U R n Q U p B Q U F B Q U F B Q U F B Q U F 0 b 0 Z U Z X d B Q W N t V n N j e T l m Y 2 1 W c 2 N 5 N T R i V 3 h W V k F V Q U I y Z U x h b W R R U 3 d F Q 0 Z B T V V B Q U F B Q 0 F E U G t w a F p K U E R i K 0 R v Q U F B Q T Z B Q U F B R X d B S k F B Q U F B Q U F B Q U F B Q X R v R z V l d 0 F B Y 2 1 W c 2 N 5 O X d Z V 2 R s T V Y 5 e V p X e H p M b m h 0 Y k Z W V U J R Q U h a N H R x W j F C T E F R S V V B e F F B Q U F B S U F N K 1 N t R m t r O E 5 2 N E 9 n Q U F B R G 9 B Q U F B V E F B a 0 F B Q U F B Q U F B Q U F B Q z J n U 1 I 4 Q U F C e V p X e H p M M 0 J o W j J V e V g z S m x i S E 1 1 Z U c x c 1 Z W U U Z B Q W R u a T J w b l V F c 0 J B a F F E R k F B Q U F B Z 0 F 6 N U t Z V 2 J 6 b n g 3 S G Z B U U F B S 1 F V Q U F B a 0 F D U U F B Q U F B Q U F B Q U F B T G F C a j N 3 Q U F I U m 9 a V z F s T G 5 o d G J G V l V C U U F I W j R 0 c V o x Q k x B U U l V Q X h R Q U F B Q U l B T S t T b U Z t Y 1 Q 2 d D l B R 2 9 B Q U 4 1 c k F B Q U 9 B Q W t B Q U F B Q U F B Q U F B Q U M y Z 1 p W K 0 F B Q j B h S F Z 0 W W 0 1 a G F X d 3 V h b k J s W j F W V U J R Q U h a N H R x W j F C T E J R W U F B Q U F B Q 0 F B S U F D M E N B Q U R C N k F B Q U F B Q T 0 i L A o J I k Z p b G V O Y W 1 l I i A 6 I C I x N + S 4 l u e 6 q u e a h O e + j u W b v e W O h u W P s u a X t u m X t O e 6 v y 0 x N j I x N y 5 l Z G R 4 I g p 9 C g = = " / > < / e x t o b j > < e x t o b j   n a m e = " F 3 6 0 B E 8 B - 6 6 8 6 - 4 F 3 D - A E A F - 5 0 1 F E 7 3 E 4 0 5 8 - 2 " > < e x t o b j d a t a   t y p e = " F 3 6 0 B E 8 B - 6 6 8 6 - 4 F 3 D - A E A F - 5 0 1 F E 7 3 E 4 0 5 8 "   d a t a = " e w o J I k Z p b G V D b 2 5 0 Z W 5 0 I i A 6 I C J V R X N E Q k J R Q U F B Q U l B T S t T b U Z u N j A v Y X J t d 0 V B Q U p z R E F B Q U 1 B Q U F B W k c 5 a m R X M W x i b l F 1 Z U c x c 2 h a U E 5 i c U 1 3 R k l Y M 0 k v V W R M T y t k M m d a S 0 d v V 3 B F a 2 p h U 3 V t U H l y U m R J N 2 d R S z J C W H h u U 2 F 0 e C t i c V p L V 0 p E T X N M S E c r N D N Q d G E z d D Y 5 Z E h V N k I x M E s 1 U 0 1 N Q n R S a k V E b X F o Q 3 l p b k J u U 2 p M R 1 Z 6 L 1 B m a 3 d U b F h j T l N J T m V k b D Q r b 3 F N T G p C N 1 N D T D h L a V p H M V h I Z W l p U E J s R 0 l h T X o r Y 2 s 4 Z m 1 D K 0 p S N V p E e j J Z c 0 t X R n o 0 T j J I S k d B N H B 0 S 0 x L Z k M 0 N l Z M R V g x S 2 Z S a X F 1 c k 8 y Q 3 J v S m N J Q l p m a D h B T y t 5 Z H V N W S 9 V N m U z N H J N d 0 d O V 3 d Y M 1 d n R E 1 z W j Z 0 M E 1 a a S t W c i t 2 d F N q K 2 d a K z Z H c l R q d j U 2 Z W o 4 M j J 1 N F J h U 0 R o d G N X d V l h O G c y e H k w U H V w c D F S c T J 5 c m V y T W N V d l Q v T i t 4 V X Z r b S 9 0 d W x R M 3 h i U 2 F V a G d U S 1 d K a l h i K 3 N S c W Q 3 Y W x r d V p F V H h Z M T V F Y U x Q S 3 R q c m R w M m w 3 W n Y v L 1 I 4 Z U k 3 V D F O a U x K T 3 A y W j V u b F J y e j N w M 0 1 y Q y 9 n W U J E a T l k U n J m Y T h t Y k d D a H B y Z 0 h r c X l q T T J o R 1 B o Z 2 Z 3 Q m t T M T d u Z k N M d m 5 Y Q W 5 W b V N x V W J S d 3 B v T j N z U z I 0 T X l V Q 1 I y N k 1 0 U l R n a 0 5 D U T h S Q 3 l h K 0 4 v R 0 N n V m Y x b D J Q Z G l h M 1 l r e n Y 3 Y U V y e E x j W W 5 q Q l B 1 S X p h Z W N E N 3 g y S U Y 1 a 0 5 O M 3 N Y O W 0 5 d W N Q V U V z R E J C U U F B Q U F J Q U 0 r U 2 1 G b U w v Z F l R K 2 h J Q U F L S E l B Q U F Q Q U F B Q W N H R m 5 a W E 1 2 Y 0 d G b l p U R X V l R z F z N 1 Y x Y m J 5 U E p k W D R Q a 1 A 5 Q T B F Q X d z e X V S Z l N j W l N Y R W 9 V Z F R J S G x K Y 2 t k S k l l U W x h W W t 0 c W k r e W 1 t O D N 4 e U U 5 c i t N M U d n Q U E y c 0 M 5 Z U p B R V M y R z k 1 M l N R S T R p R C 9 4 Z k R l L 2 t Y c T F 0 V z N x d X B 1 V X R S b D F G b 3 N o b D N u V k 5 X c D I 2 b n Z u R l B k d G Y z R E Q 5 T k o 1 Y j N s e l c z W D J h b k t O Y W x h c 1 p 4 T G Q y d z c x e n Z W a z F G M 3 M x b j k 0 Z C 8 4 N V Y 5 c 0 Q 4 e H J x M 0 x Z Q V N 3 U 1 l C b m R 6 Y X l k S 2 t 5 c l Z 2 c m 0 x R H J C R D V z e W Z n e W Y v c z U x c H l C U H R Y T G k y U D V P Z F R x d F Z n Y W V O V E J u b H J k V E J R e W c 2 Q X I 0 U T h V U F B I Y z J K d 2 t v O F o w O T l t O H F w e U M v T E 9 2 V m V w V D B 4 c k t 2 Y j N 4 S W F 6 Y W F j U k t z a W V a V V d u c E 5 r d E 1 N W V g 1 R l Z X c X F w T V Z a b 0 R p N 2 5 t W G V D a 1 N n U E F K W k J x N 2 5 l N m F O a U 4 z M j I r R i t u T n h l K 0 8 3 U S 9 y a 0 Z 5 Y V B q a z M x T 0 J X K 3 R L M V N D e E t H U D N K b U l m Q n l J S j N N W W R s M 2 Z k N m N N a n V H b D U w N G 1 a N m p 3 b W k 2 M V d O U n p U R F V r W G R I V U 9 N T 0 J a N D k z c l d 2 Y k 9 X T 0 l S N G 5 u R E 9 L U m Q 5 M n h Q Z X Z T Q j d N e U x 0 Z D J Q V G x W d H Q r Y W Q r N 0 N q M m I v M F d J N j Y 3 b G p p O U V r U 0 J y N m R 4 T 0 x V U 3 V p a 2 V F d z R x V C t Z b n J 4 M W 5 w d l R S a l p w d E 9 l K 1 J Q W F E 1 T X B U Y k l k V E p M V F R U e T F 2 S T Q 5 e D B O a n B L a H Y z Q X h x Z X o 1 S G t 5 N n h N b W J E U 3 h N M 1 Q 1 Z V N K T E Q y T G t H W n B G Z W x X b 2 9 C M U V o N 1 R v c D B l c X l Q W W Y x Z D I 1 c U 1 J Z m Z F d k t z T W I 5 e W Z E V z V j M 3 c x b W V h V 1 A 1 a l Y 5 U k 1 T Q k 8 0 Z U Z W d E N h Q W 8 w Q 2 5 W W E J h d 2 Q w d D B T W T N 0 c U 9 G V E N P c k E 4 K z Z D U G Z C Z z B L a W t w M E F 4 S U Q x V T l X R U 5 a U m d S c j Y r d m U v K 2 Z v Z i 8 0 S H F L U G h Q d G R L Z G 1 O Z T R m T n V m V 0 l 5 Q 1 V l R 2 4 1 b V N C d W d I b 3 J w M 3 F j S F F j N n l y R T B u V W R 2 O U k x c C 9 i a 2 J x Z m F z O E Z 5 b U x 0 Z 3 B a N m J v R l h W Q 3 U 0 Q U 1 P e V Z Q W G Z p Q W 5 Y M 0 F 3 M z l 4 Y n U 4 S G p R a V Y 4 T V U y c k I v L 2 V x N 2 Y v a 3 R i U m h x e W J O d W 1 S R z A 3 U H R m L 3 V I N 0 w v N U F X O W F 4 W n F i b l R 5 M 0 h m N G J O S T d N Z n R x O F J 0 R z k v Y X R v V D J q e n k 5 S n h i M X F S e j h y L y s 3 Y y 8 v K z d 0 d m Y v c 2 Y z L z M 3 b D d T Q j c 4 Q 3 F k c D c 2 M U F 3 V G l F W k x L c m 8 1 M V l S Z G V 6 T H B 1 d D d V O U F r S U d y b 1 R l e H h U U z Z o b T J J Z 2 Z Y S k c v a U N J T j h 3 Z E p 1 d 2 R k e j U y T 2 J x e H B V d X N P U E 5 2 e G g 1 Y S 9 t R l c 2 T n R p a W h 6 Z V c 1 Z E 8 r S j l C S 0 N q V 3 F J a 2 M w c X R K c V J G R V h 4 Q k E 5 M H d Q N 0 x l N G V C Q X F p Q 1 F C R V J C O H h K b 2 l r V U t u Q V Z n R G d Z c l R C S 0 l W T W d s M 3 o 4 d m J h Y 3 h m T 2 1 L c m l R K 2 U 5 U G J j d n d s R 3 Z 2 S F V 2 Y j R Q R m p 4 b 1 p Q T F R C a n Y 4 K z V B c 0 x D e G l H a m p s a l l h V 2 9 D T 2 c z Q k o 5 R V k v T H F E L 1 l t b G d E N E t W b y 8 0 V 1 l J Z 0 h i S H N F d T I 4 V k R D e X F W Z 2 F R e X R 5 V l h I d W d K N 2 0 v e j N h b X l 5 S U d Z N l l 4 S U F D a E g z c j Y 0 Q U V H T G d E a 1 N G Z X l T U H R 1 Y z Z E c 2 l L a T l i M W l N Q 0 l I R H o x Z X F I R U t 1 a T J Z O U 4 y T H V B a X A r T H Z M d V p B O V B s Y 0 l M b l d F S X F 1 e W d M W m 1 3 e m E 4 Q W J Z Q 0 l t Y z I z V W l h d k N N b W N n N m h M L 0 p u R 3 U y Z E R E S W N G R G d C S X l W N 1 p u T y 9 B c X N 2 N l J h a V F Q O V N o Z W J N R F d V b k Z a Q 2 N j a F B 1 W E Z 5 b X I z d F h M T U F K N k l k R E F n K z F 2 V k d E Z G Q 4 Y 0 5 J K z d y e E N W W D h D Y 1 B k c m R p Y U V t e l c x R m N t Q z Y r Z m t B W k 0 r V W R V e G d 2 W F Z T a S t K a 2 l Q O F l T M F J i b 1 d o b G l m M m p B S H p L W T J G O H V 1 c z B R Q m F 6 L 1 V 4 O G 1 k S W R C d W I w M m s 5 V U d m b T N 1 N 1 o 4 O H R r Y V V j W F B 3 R 0 1 j U E l 3 N E R r Z X R y R T U 4 e T J N M 2 c x T l M w e l R l c U p R U E J 2 S j N 2 R F p 3 c j Y 4 N 1 p u e l c 5 a m 9 W S D h r O T V B R H p 4 e m J D T 0 l F d j N E N k 1 Y Z 3 d J V H h 3 T H h m e k 1 3 V G 8 4 Z T l 6 O U R 0 U k x o Y k N C O G J n M G R Y V k h P N F V U Q m J F R n R 1 a l R Q R G Z C Z H l a b 1 I 0 M H d M W n h i R j B C a W 5 W b F h W M n B x V z d C a l l m M V p O W V B O N m M 4 R W 9 6 T j h j W D R N b j l O a k c y V W t x Q U J 3 Y V J R N m p 1 T G J S R E h t U F p N W k Z N R D J K S m V 6 N V J w W V B w Z 2 Z q a G t v M k 9 5 S V J P M z d Y b n V 6 N E l k Q V V N V W p j M i s 3 N H p 6 T T Z P b W d v N G d z N m d Q Z 1 Z a c U V 0 Z T V I Y k t O M V R P L 3 M 4 Q 0 V I Z 0 5 S b 0 Q z S V h O Z D F U Z 0 Z n e k 1 L b E V M U D V M W G R x K 1 o 1 d H p a T k Z F Y 2 9 k U z R 5 K 2 l 4 c k o x Q z J F Q W J a U n d M Q T N j Z W Z X V 0 R E a X d G d 0 Z z R l p Z Q m R 6 N E J T W D A z U G Z X e U 9 W T m R v N W 1 w S F N H Z H F T M E 9 y Z G 9 O Q U V 5 S 3 N Y Y j J U R U N Z a 3 c 5 b j A 4 R 2 J r M X J r Q U Z 0 c V p R N 3 Z k Z m N n M F J a U S 9 F R V J D Z z B F d H Q x e G d L a W l l R j Z J e X V U a F o 4 T 0 F N N m R F Z n l r Y V F y R l Q w c k V 5 U U J B N H E 3 c E J h a V F Q a G N E V 0 h w V H F q V 2 J h W l V X Q V Z W Y X E 2 W X p 0 d U 0 4 S 0 1 w U W p K c X V O O W t j c U d Q M W x s e H J N S X F Q N E N P b E p k V l F I K 1 J H U 0 l v R 3 k z d 3 d q S F J x Z X J i c C t D a z F T d E l E c T Z O a i t n R W t a b 0 l G Y W 0 1 c n V 0 N X E x U W l T O W R 4 W m J T R F h F S k d o O U V r Z D R x c j N 3 N n F W c k t v T n c w Q V Y 5 O X B u c j N E b E N x N T h J e V l L Q T l M b W s 2 V 3 o 4 T E F r c W x p U 1 p x M W h 0 R 1 F z Q z V x d D l W Z W d v Q n B x e W l i O G h m c H p h V E c 2 V X g r T G 9 Z b k Z 1 Q U 4 v b T c z Z T V u Z 2 N H U T Z O R E F m W E x a S l B o c U Y x M 1 o 2 N k N 5 S 0 l M a G F F T V l Q e j F Y S X l H O V B S T j h S M X l L a U 5 3 L z F S L z Z T M 3 U z L z g 2 c T k r d W 5 E O U x W V 1 d H O D M 5 Z G d z L 2 J h Q y t 0 N j c 3 a S t t R z l Q c F R 3 T n d s Z k l T Q W 1 w V G l Y W H F n Y 1 B i Q W J T Y 1 V Y N l V U V j k 3 b 3 R F Z j d l N z N P S 3 p w V G t D e W R 4 Z E Q z T m l y a F J K S m Z M e T N Z b 2 Z N K 2 N M b m x r T 3 J 0 M G R H U F R 3 W m t S Y W 1 4 R m F Y V 0 1 E W m J R W k s 1 V H h a V l N 5 e E x 2 N G V F T 2 V 4 M z l z O V E x N E J H Y k 9 D e D Z w O T N 0 L 3 F m Y m Z W N 1 c v M T N X L z B P V G 5 5 O T Z o U k h I V T Z V S H R 0 R W 9 y S j E r T E o x e n J j N m 4 y M T F l b H V k Z D F 1 Z C t 4 T H R q V D I y a m 9 s b 0 d R c F p R b l h 0 S G g y O X p W V V p U W X Y 1 N W Z Z R 3 J z M 1 l K S E J 5 R U t q M V p l c W 9 3 M E N B M 1 d r Q 3 p N T E R L O X Q x W E Z O R y 9 R c D E x R 1 h X S D B D S E x D e T V v a 1 J x c 0 Y z Y 3 Q w U U k x N G h 3 W l U 0 Q n R X Q W p X V z N J b G h F b l N J c E 5 0 R F p 5 d U t R b U d r Z 2 1 J c m R s R V F 4 c F I r S z h j R U Y y a n F B Z W x T V k p T a X N v b E t G b k 9 R d k l Q c l Q 4 U 2 9 o S 0 9 Z c 1 R k K 0 N O Z F h t T F R V Q k 9 q M 1 R z d V h r e E V i S l F S e k p 2 Z G 9 H R 0 N Q c E F F Z U d o W k I v M G o w Y W 5 r V j B P c V k 1 Q U R R b j d C S E p X a m h j V H k 4 U E t y W H Y 2 a W h a Q W x C d X l k U k V M M l R U e F A y S E 9 M S D M z Y U Y y S 2 5 o T l R M W W R 6 V D B r Y z N V a T U 3 d U M y Q 0 F Q T m F j Y 0 V w T V Q x S T Q z Q k R t U m 9 K R j F Z R T l C S n Z 1 b j V G W V I 1 V 2 E w a 3 p y N E V 1 Q k 4 x Y m d x W k w 5 Z D d V S H B 1 a T V S M G l 4 V G F v b j F u d k t i M l F M a S 9 o d F p R Y l U w a n l R T 1 Z 0 d W J R O F M z d n Z U b k p h T T I 1 W l h w Y m 5 5 M 0 F X R n J l V n M 5 M S 9 K d X R k N V o x d T l V e D c z S T J E M l V T O D Y 3 V 1 R D M 2 R U S T A y R X c 1 W U J U Y 2 5 4 N 2 h 0 a F l P M z F h d V A 2 e W h 0 W E 8 v a E g 3 M W V y e k x l d 0 Q 4 S n N Y T H o x O U 5 w c G Q y c k Q z c V V M N W 9 X L 1 F s L z U r e X p 2 S E 9 v Y U 1 m a G h O U 3 l Y c 0 Z Q b j R y M V V 0 Y W 9 O M X Z U R 3 J J S m h p Y 0 1 r S 0 h S Z 3 Q 1 V U M r a 2 k 0 b C 9 Y c n B y e X h a a l J q d E s 1 W F V r N X Q 3 b G R u K z U r M 0 s y S j d 1 Y z c w M k F s c V N G N F F r N X p Y c E J U M D F U c X B F d l B Y W j R m R G h G V H Z y Z 1 F C S E x p U F F u Z l h N a l B H V D J C c n c 3 U k Q w U 3 V O b z R N Q j N 4 b k c y O E 9 G W F h w U l h M b G R 1 d W h Q Q U x Y S H F W e m p S S 3 V 6 e F R D b E J S N 1 h 2 V 0 Y 2 O D J 0 d 2 h E N 1 B h b 3 g z R F N 1 S 3 N N O U x W S m 5 s Q 0 5 M c F Z I R 0 x M V k d H Y k 5 W R z J J d H B 0 N V F s a U l x T H V 5 Q 2 5 H b 0 9 a V m h P M W F H c 1 B I V V h J W E t I S 2 t Q d E l a N E 0 x W W V y R V J U R V U 0 R 0 l 4 b z B k U n F t c y t D R 2 l a O F V R Q 1 p N N G p v a V l z b U t K c E N S e F B E R m d F c 1 l V R V p N d 3 J v Z z R N c U p K a U V j U V V V S j B m b 3 d S a 1 l Y a H J G Q 0 l 2 T T Z R L 0 d L S j Q y a H J G U 3 Z U T 1 h M U F V 1 W V p 3 Y W N v M D F M R H g 0 e F h 4 Z 2 d K e k I 2 T F c 2 S V V Q a X p T V m 9 a R m N M T F F R M V h 3 b E Z w d E p P T 2 p Z Q n p u U 3 d p U F p C c E d N e j N M O G N t U n N F O E N O O H l o T T d Z K z d P e E l H d 0 N O Z 1 A 5 b H h r R X R W R 0 J 1 L 0 N T a H l s R F p L T H h B c W c z R F Z a O U V V b U F r V E F 5 d D h B e E x p c C t K c m d v R E t 3 R k 1 1 b j h Z e F l t V 1 J t b E I 4 R U F j T U N V N U d F S F R J U G l U N 1 A 2 T l N B S U t t b X p R V 2 N B W m V V N G 9 n U 0 V z a l h N d 1 B Z c H h X U l Z K M F R a b G V W U E N z Y U Z S O S t p N E I w U S t p d 3 J j b m Z v N F V J W E R u R U p i U E w r V U J 3 d D d M Q W k v e H N V T U F u L z N W V G 5 x Y U V I V U 5 W N D d Y a 3 Z E T i s z Q l B v N E p 2 Z D Z V d C 8 0 M k 9 x U k I r T F N J V 0 1 6 W U R D S X d I S m N v S F R w a T Z m b F h L Z W J H c G Z v R E h V Z U 9 6 a T d r N E d V R j l G a n U w Z E t H N E R H V 0 5 z U k h i R V B B c l p 5 N U M 2 Q 1 Q 2 T E U z e D B i Z z E v N E g z M 0 x H V 0 J S Z D V p c 1 F F Y W l n V E V s d 0 F a V H Y 2 T j F o W i 9 R b U F C a n M v W U R t a j d 5 e D J x Q U Z 2 T m s v U E h n e k N r c l l 5 Q U Z W Y U h r W k N J U H l I U l R h N D J Q W k F o Y 0 s z a U p 4 Q X o 1 T m 4 3 e U s 1 V X V B Q 3 R q T 2 F L U G c y Z l k 4 Q l d S Q V U 4 U T U r d U R q V j V y U y t 5 T k d m a 2 p s K z U 1 N E s w U k Z j Y k Z I V 0 J s b 3 h l N 0 V 2 Y n l 0 b k x Z b j l y V 3 p V O T J 6 W U Z B Q 3 Y r V 0 l w e X R X d 3 J L a H d p a 3 l N a S 9 n e V d j d 1 g 3 a G 5 x R k h C e T Y 5 b G 5 Q M 0 c 5 T X h M Z U 1 y O T h B e H Z O Z 1 Z l c m V K c m J W b y s y S 0 h N Y T g r Y z N R V G x E M m R R U 1 p B W G w w a F g 4 S F V i S 2 d P L 2 h U U k g 3 e k N o Q 0 1 n e G Z z V k p R M j h 0 b 1 g v e D Y w c V p K Y 0 c r R n R B U n o y e F d H V 0 J S O T g 0 R V I r a G p l Z n h a d 0 J 4 T 3 B P M j Z 6 e m 9 o S D h 0 W G 4 0 b F l 3 T F R p e T R 1 S m F F b 3 h k U 1 F q S z A 3 a 2 5 i M W U y Y k 1 p O U l j V T h x e U l u U 1 l Q N j F r c H B 2 W W V 4 d E d 5 a E V 6 W U x s M 0 5 k Y k J H c T c y N W V p e G p C Y U 8 5 V W R N V W h 0 b T d Q c X R k V V p 1 M V p 0 T W 9 i W G R D Z X d U Y j N T Q X c 2 b m x Z N 3 N x b U p K Z V d P N 2 Q y d W J U Y 1 M 4 d T l 0 T n h M e T c y M D N F T y t W U z E z V 2 F H d z Z C b l k 3 b l N I T E c z M z B u W m Z 4 W G F I R T Z t M D N h T k 1 w Z T J P N k k 5 b X V 4 U H o 5 T 2 t h N z Q 4 Y W N Y O X c 0 M T J Y c F Z w R E x X M T N R b n N N M j E x L 0 5 s R j N I Z X d t c G U w d T d L V F N k a T l 0 O T l K M k w y M z M w b l l Q K 1 Y 2 U T d S N 2 R J V X Z i d m J U Z G w 3 Y m R 5 V V F x Y m Z j b 1 U y b T d J M 3 B w d S 9 P T 3 k r d k c 0 e C t Y U j M y c T N j d j d o U F J s a j l D V 1 p u L 0 R s V 1 l y N 2 U v a T l q Z j V Z b G Z F R U 1 J Z i 9 I b 0 0 y N 3 E x V n R 0 Y W J F Z W 1 C c U 0 w O F h p T X B Z b F h t b m l s a V J m a G V 6 R U h x N k 5 x d W p U d 1 N n T n Z S U U 9 2 V l J w N F V h Y l N 3 R V A w b D M 2 d 0 d u M i t P W G 1 E S H F J T X J R b l k w O U 9 Y Z X N X e k V u a H d 5 c n l u c n A 0 c V h m Q W h h Y n A 2 a U V I U j B u W E d 4 N l N Q Z 1 V 3 b T N D a 0 R Y Q k F t U k d 2 T z h U b H B S Y T l K Q n V O N 3 p 1 R y t y c m R x a H F x b D l Y W E 9 l e m 1 h e l p x d U 1 q N k 9 T S G Z p a G 1 I V W 1 u S W p 6 U k g 5 L 2 9 5 a G 9 G S U t m R k s 2 Q l F 0 V k g r N m o w a 2 1 E a G 1 m T X d L K z V w M n B h N 2 x O W j V I c W s y T D d L N k p Y e W k x a T B x Y 3 Q 4 R W F 0 b H d Q L 2 l 2 Y 3 d H Z T g v a m k x a k 1 6 V G F Q c G N I K z l H W W 1 4 R X p w b W x 4 M 0 d h V D F U N j V k S W 9 m N U V I b V B K S m R X a W V V c m 9 G d G 9 Q c F l l S z J S Q U 1 Q V m F w S V R 3 N G l K K 0 V W R 3 J J c 0 9 W S T N S Y k Z q Q V l X Z z I x W W V T e U d H T H J U W l h n Z n d J O F Z 0 Q T B V T F R R T k 1 n c W U w V 3 o 0 S D V N Z 2 l 4 e m 9 L Z 3 B F R E V E L 3 Z U N T c 3 N z d 4 Y S s r K 2 V V L y 8 v b i 9 2 d n p U N T E 5 K y s 4 Z X Z 2 d n Z x d j c v N T R q K y 8 v K 0 t y R E x 0 Q V l C T n c 3 U U c r T F p E S 2 t y W U J W c j d 1 a G 5 0 W l R Z R D V P U X d 2 K 0 x x Y l F o c D Z m V G Z l R k J j a j d 4 N n g 1 b H R u b m 9 n W U Q z M z V U Y 3 B t W W Q x L 2 M y O G 1 p O E s 0 b m l Z U 0 V w T V p k K 1 B r c 2 x S V W 8 4 V 2 0 0 a E N Y a 2 Y 2 d V p u U m 5 s N 1 V D e G 9 u Z W V L W j J D Z n V T d E p k c l J U e j l T K 0 9 X U l B 2 c 2 t G d C t y S z g w a T h K O F d k Y l d B U E V 6 b D J V c 1 M 3 N 0 Z T Y k 1 r b H Y v U 2 1 G N X Z Q Q W M 0 c n p T b D R t Q m V R b j l M Z 1 B t M m g r N 3 V K T j U 5 R 0 p 6 M T c r Q W R 4 S E l J N X J Q S 3 p n b m 1 L N G Z P d U d 0 N 2 M z V G p K M 3 p B N E I z L 0 p 2 Z 2 R a V F l 2 c l Y w T G R L U V Z Q c m V 2 Z k h 6 M D Q 5 b G F C R i 8 v O G Z P d m Y v O X J i Q W g 4 Z E N a Q W V l T m x u S l F E V y t a V j N P d E Q v N F V r e U x O c n J C b H R Q d 0 V S S G g z d 2 E r c 0 U v S E t U Z F o 5 b E J E a 2 9 5 M E w r c H N y Q T Z X R m d R a E V I S l Z v M X B j Z z E 0 S V p T Z 3 Y 0 M F V 3 b j Z Q e D d R a n h a c V V k a X Z y Q V A y N T F p Y X N V e j V G a W p O a 2 x J Q 1 M w T i 9 R e W 1 o Z n d u O U h 3 Z j Z Z O U Q v N 2 Y v O D V w c 3 Y v N m 1 F L 2 9 U a E J V U C 8 v T 3 A 3 a l p m Z E Y 1 T W h 6 K z Z 4 Y n Z q L y t D S T h O U H l I N V F i S T M y Q W d m M H p I R 0 F Q O W p 0 Y T A 1 e n J z a T N V U m d z T 2 U r Q W J E M T Q 3 S T J G M m 1 N R E F T Q U h U O H Z J Q k l I R z N 4 O G R t d X M 2 V E p k V 3 d L b n g w K 0 g 3 e U N G V z l p M l R k Z 1 B m a j N P Z U 9 0 O W h E M E 1 P U 2 4 4 S 2 F G W D U 1 S H R z Q W 5 j b F A 2 d E Q x c T k 1 V l h r Y U k z S W x V e X F n a 0 R H c 0 Z u T m p E c n B 6 R G J h e W E y a U R n L 0 5 T T 1 M 1 e H p t T 2 V m a 2 l S M X J L R 0 F I U 1 E 5 b k J v S F I 5 V D E z a 3 I 3 R E d h Y 0 h N U G l E U D N E b n d q d D J z V z R x Z 1 B P M m N 6 V V Z j W G J 1 b k V q e G d j Z z F J b F h 0 a k p z c n F J S 1 Y 2 N X l k N j J 6 W H V q S G Y y K z R D Z 1 R R R n d j Z k Q v b 2 p U a E N M T W U 2 W n p R Q y t D W U h L M E Z 6 N 2 R H W E 5 j Z V N 2 V G I w Z 2 N E d m Q 3 Z z l F N W Z T R m h Z M 1 I 4 c 2 8 4 L 0 p z S D Z k Z 1 R w a X p 4 a k x y e F R P T i 9 N e G o x V m V M Q V Z n e l Z 1 e W x L a n J Y e k V v N j N j N D J p c m d r K z Z r S U 1 I V 0 F 5 M H R E Z X h B T 3 I 5 T D N T Z H V k T F Z w Y 1 p l L 1 l q S F h p M C s 5 a l F 0 O D R y c j l 0 a W N R Z H Z 6 T k d s O H B h K z M 1 d m p P R E 4 x U U g 4 U j d 4 c m 5 R O H l H O F o 1 e X E y Z D R 6 Z 1 p 4 T E h i d 2 x o L 1 Z p Q j I v a H J k c 0 F y c U V M c S 9 F N 2 1 q d y 9 3 R W Q 5 R 0 h m V m 8 3 a E s 5 S l h 6 M U J 0 L y 9 G Z j B v c S 8 3 Y V l r e T R p L z l p U X F o V 0 h l V G d O M U 5 s S k l u b k I r c E 0 0 M l V C R l V l U k 5 B b n Z 3 U U d h c W N s U k l Q O U t 6 a j g 1 T 2 Z n O E h z O G I 1 L z A w b n g 4 Q m J 4 a 2 R C Q U p h Q T E w Z y 9 K d 3 V r R z V E O T B n T E d S N T N V Q W d O W E 5 w S 3 l z c k I y V V o 1 Y U N z b 2 h 5 V V V q b V V 5 b U Z K N W F C U z V h Q S t u S E p R N z B N N U N B d F p Y a m 5 v Q X V T Z 3 J x d 2 M x R 1 d V U T V a b E d j b W J W Z z V x c V J 4 S z V m Q 2 s z N j d K a k s v e H c y Y 2 Z h W H h O V j l Z V l h i d m 5 t R T V q R F R F Z D V s R 3 J N S 1 p q c 0 Y 3 Y k N H S T Z 6 T H h C V E 1 k b 3 h J b k x 4 M 1 F h e n l D b U E 3 d W l h R X p I M E J U e W V i Y U N V W j B n R m x 2 R 2 R j S W N a V n d u e W Z F O D R 6 c l p j e H Y z V m Z I S V R w T X N 0 a k s y O D d S a U 8 4 Y U R 4 S G F Z Y 2 I w e X R s U E d k c U x V T X J a V H h u Y k s y Q T d P V U 1 a M l N n O U 5 x c 1 F Y N T Z H a G c x a k d k a U l a R H V L b W F C b m R L Z F V E S 3 Z H R n E 0 Y 3 l 1 b 0 1 6 a E 5 F Z F F l a T N q T z Z V e X V I a l Z n N W x k Q 2 V r U G 1 K M H A v R j B v a n Z i O V l G N U R Y L z h Q M U J M Q X d R V U F B Q U F D Q U R Q a 3 B o W l I 1 d V Z M V H B t Q U F B O D V B Y 0 F E d 0 F B Q U h C a F o y V n p M M 0 J o W j J V e U x u a H R i T z I 5 U z Q 4 Y 3 l a W W 1 0 a G V n L 3 h D b 0 F i c n I 5 b V U 2 N 2 Y y N F p H b V V 5 U 1 N y c X J 1 U 2 x a Z G t Q Y W l O R U 1 3 T U Z x T X J N e U 0 3 T X B K M X F h M 1 d B Z 1 J v Q U c y a 2 h R Q U p H c T I w a 2 F D V l Z 2 b 3 J h b W p t W D h q T T N O M 0 1 J O E k 5 M 0 N 3 O D N u S H F 6 c U N a N 2 1 a a F R 6 Y z c 1 L 3 Z P N C 9 t L y 9 k d n R U Z S 9 6 W V B 3 d 0 h O M T k 4 e F h P M E Z l O X d k M 1 Y 2 S H A 0 O T l z M 1 g v M z A 3 d F d K K 3 V y Z i 9 t Z i 8 2 W C 9 5 L 0 x M L z I 2 R D M v Y m t w b 3 V S W H Z Y Z G Y 3 Z 2 Z m Z k d X Z m Z k V j c z Y j h k L 0 p U L 2 N V T H l Q O E 5 m L z h W b 2 R H d n F m T l g 3 N l c 0 N C t l Y X I y O X V 2 Z X B m a n d X W C 9 m a k Q r N X F z V C 9 K W D U 2 W j c 1 e i 8 z O D V Y a D A v M U E 4 Y 0 E 5 L 0 d W N V B Q d l Y r T n Z X U n h o b G x Y e j J 0 d n Y x d U 1 Q e n Q w O F M r M W 9 o b G h K U H A x N 1 p C L 3 d O R X F V e n k r U U x o T n d q V j V q Z W 1 T O W h P b l k w S C 9 k O F h k O F F Y Y S t u U j V X Z z h H Z m V I c n N D c j B 4 L 2 V 2 c H g r Z m Z v N E d i M G Q v b G N E K y 9 y Z G 0 1 O W V O a l R 5 d y t D a i t 3 W F U 4 U D d k N k g 3 U j Z 6 Z G x G M 0 Z E Z 2 J Q U l p E S z Z y U 2 5 4 O W 1 v O H V y b j U x Z j E 0 e H V 2 Z X Z h O T k 5 K z E 0 Z U g w M i t H M T Q 5 M n R O d i 9 6 T D l 6 V X Z m e H o v Z G o 0 Y 0 Q 2 N G 1 a b T l P Z C t q N T A 5 a 0 4 4 L 3 l I L 3 B m U j Q 2 U m E v U j h m Y i s 4 d l J 0 Z U R t c k h Z V j I 4 b l g y N E d O Y T I 2 Z D h V N m l P b F h y e D l 2 U C 9 3 d y t E e T R x Y W w y Z T N 2 U i 8 r Z l I y T z J s K 1 Z m R H U v d 1 Z u a C 9 p e j R Q e C t m Q W h Y e E 1 4 O S 9 h N 1 V j d m I w N G N I K z F M T m Z C e j N i N i 8 2 K 2 Z B N G 1 u M W x 2 c 0 F y O D V 2 R n J L S n N y b 0 J w M G M 4 Y 3 F r e j Y x Q n p i O W w 4 T k J 6 Z l h 0 d l J O L z B 2 d j d h Z l J I N W V m U n B O U n V i M T d y O T J H O W 4 r N m w 1 Z W p C L 3 V q U G Z k T m 1 V R 1 p 5 Z X J s S D Q 2 W m J s U V U r b U Y 0 T n l n T H Z o d j h i V 0 x t Y U R J M E F 5 c C 9 h b V l h W E R k Y y s 4 V 2 5 r N T l V N V d I M H I v L 3 J m L 2 V 2 L y s x L z Q w O H E r M y s r N n I y N j Z m K 1 c v L z V 3 Y 2 p P b y t X S D M 0 e i 8 z Y n g 3 Z E 5 K Z 1 Q 3 S n V 2 M 3 I 1 N 0 1 6 V l Z y c 2 l y M G Q y a z k 2 c C 9 P N 3 o 1 O H M x W E Y w U H p K V H l N e k N m N n Z t O U c 5 V l V 2 b n d D e j d M M F h v N X V S T 2 Z U K 0 R Y U C 9 U V S 8 1 M D N J U V V R U H p w K 3 k v L 3 M v L 3 g z L z R u L z Z k S D V n Y n l W N l B U S l F q K z Q v L z l i L y 9 q L y 8 5 d i 9 j a k 9 4 L 2 M 5 O G V U M j h I Z F p B K 0 h W K 3 g r T 3 o 1 W m p 1 L 2 x i W D k 0 N D R k W C 9 M W F B J M U 4 r V C 8 1 Z i 8 4 d i 8 r M y 8 v R C 8 v Z n Y v c y 8 v O F A v L 2 o v N k F m N W l 2 d X E 3 W G Q r Y T R V R n h v c z B l Z E E v K 0 p I d z F 2 T G w 1 T l J y Z j l p Z U Z L U F I y Z E R P O G 5 q c V d Y T X Q y R V A v b V k v R m Y 1 U 0 F O O W N 0 S F o 5 K y t H b z l 1 M z M w Y T N N N m V 1 c G Z q N G Q z a z d X R H l l T j k 3 T l R S M z g 5 d F B n O E h F e j M w a F l L R n d v a E p j T 1 Z H S m x s W F p 5 d 2 9 Q R i 8 y e H V X L 3 o 2 W E h T U V B X Q m t S N n F m K 2 J D U U 9 X S j c 1 V z V D b 3 p R V 0 I y d 2 U x S n N n c l A r M W U r L 2 p V Z V B k O W Y r S 1 A 3 K z d 2 U H d Z Z m d o c k h y d m g 5 S F Y 3 K 1 h I N 3 d a W i 9 u R n F i d n p Q b 1 Z 6 N H N i T E E y N 3 Y r Z l o y U V Z P M k M r L 2 N K O W l k b V U v d m w z V l R Y Z 2 Z 5 d m F 2 d E Y 2 W m 9 P d U 5 z e F R N b n p m Q 2 5 k N E J G Q 3 J Q d z g z Z z V 1 U H A 0 U F B w c j d E Z i t Y Z E d y R H V B c C s x O H p j e W U 3 b H k 0 O G Z q V E R V O U 5 i Z W s w M 3 Z Y b 3 p 1 N 2 t 6 V j J a O S s v d F M 5 T G Y r N n V B a W R w b W J t M 3 Z T S G R 4 L 3 N k N D d L M 3 A 4 O V B w a W V Q e n d z N k R p V E M z d E 8 4 W U t 1 c T V w M 2 J 6 O F p a V 0 d t N X Z P b l J W Z k x 2 L 0 5 D e G F k b y 8 x M H N 1 e l E 5 Z D h 0 a X Q r R F V U N C 8 3 Z H c 4 Z n p S Y z R l N 0 R N a W Z x O V Y 3 a z J r N 2 s z O H l m U n Z O R H Z h K 1 N 2 N X F 1 Y z N 2 M V d K M 2 0 2 Z D k 5 Z U Z v S X l a e n d U U X J 0 Z i s v Y W 4 w e m Z u W D d z T y 9 J T 1 J y L z l V W D g y S j B J e V R E Q k 5 S c V p i M 2 9 x R 2 U r U W J t R 2 5 5 V E M v R z l p M W 1 4 d V Z K a n V x M U t E V k p 6 V n Q 4 T T c y d G t m L y t 1 V H Z S L 1 d y Z E E 1 a W d j V F h K M W 9 L W l h 2 M D l 0 O H Z u R D R X b H Q 3 Z W N Y d z R l c j J W L z c 4 Y 0 0 v b T R K M k 8 5 W E k 3 U G t T W H Z m d k o 0 T m N w Q m V N e l d 6 Y 3 B 6 T S 9 t d S 9 Q N H N M N D Y r U H c 2 d m V M L 3 N Q d m R 0 Q n o 4 e k Y 3 c 1 h 3 N z d s O F B u Z H h U L 2 l 0 L y 9 z Y j g w Y m N 5 d y t q c T h l R l h K K 1 h u L z M 3 d i 9 q M 3 p 1 M 2 t u S m t Z M S 9 Q S G p 4 d 2 Q 3 Z m R R V 2 N j V 2 1 M c T Y r K 2 Q 4 S G U x M 2 J 3 M U d Z d S t U T j R L T j V N L 2 c 0 K 1 B p U n p r M U x Q b m p i V G 1 2 N z l z Y U s 2 Y 0 Y x L y 9 y R D l W V j h T e l Y z c T M 5 b H R Z c m F O L z d 0 T D R O N j l Y a X E w S X U r M D d D T k x E U C 9 i Z n R D b C 8 y S j J S O T N 4 Z T F Y V z h 6 c H Z h Z m o 4 Z W d Q V n d x V m N n d X J M L z d 5 N 2 p x K 3 N C d X F t W W h p R j c y M j B 0 Z m N K b j d h T 0 N I U D h 3 T z d l Y k x N a H I 0 M l h i R k t Z d T E z L 2 J U a E I 4 e W F o V T l o Q 2 d n W W p H N E h r L 0 Z 3 O E R E N 1 U 4 V 2 J M M 1 h k Z U Q x e W c 2 d z l X N G 9 D Z G 9 3 T E N y e T R H V D B N c m h l c 3 V O R m h q Y X k 3 c 0 F r c k R T e j R o W X Z S N T h H N 1 V k T m 1 i e m d a L 2 Z 1 Y T A 5 R y 9 l O X I 0 M D I 0 R H R E V H F i N 2 c z V G t D c l B l N 2 p 1 d E h Z M k h x N j R T O W F Y M l A r M W x s Q n g 5 b 1 d a V W U 2 a 2 J R b 3 o 1 L 1 d m R T c r W W Z q N m l 1 K z B U c j c 2 M W 9 q Q z k 0 V l l y N E 4 4 U l N v d 2 h K R W h 6 L 3 J q V W 1 q M G Y 2 Y 0 p Z S n J o R E t N Y W V T S k l Y R V p p b 1 p 6 T j M w T 1 J F a F p I b V J L a X Z v U 2 J X c X h R e G 1 S T k Z 5 c G l F N U 5 H O U 9 F N F F X d 2 l K Q k 5 T a 3 M y S l R U L z N 4 O F A r M 1 d U d V p D M m V s N X J K Z V g 4 e U t O V z F 1 a D N s M W Z J V G p R Z 3 U 1 T n p 4 N k Q 2 N 3 h K b D d W M 0 1 O R k U w c 2 J 2 b G x h S m 0 w d E t 3 d 1 l 5 S 2 p y d T J M M D E r L 3 p 0 c 2 5 l Z n R Q c G 5 w V E k r M 0 d k Z W Y 4 Y 1 p 4 M 2 h p N 3 V E R E x i V T F L U l Q 0 V G J 0 a y s v T n I r V X V l R 2 M y S C s 1 S 1 Y y N k g 2 O X V K M 2 s v M k 9 K K 2 Z E S C 9 W U m F E R l l 2 U m l K M 0 V 0 Z j U y O E 5 2 c D d l a X g 2 Q U p m M 0 F V e U w 0 W k V O d l B U L 2 J W Z m Z M R z R F Z X d H K 2 Z i b H U 5 Y y 9 Y W n k 5 Z l B Q M T M v M 0 w 0 M m p 5 a k d J c z F j d F R u Z i 8 x e E U z N z R M Z l h q N 2 R Q M E o v K 2 J B c S 9 L c 2 9 W T D l 5 W T V z b 3 V 2 V V o 1 O V J M Y 2 E 1 d W p j d G Z p S i t l b j c x N i t 1 R G o v M n U 4 U z E 1 b n p 4 N 2 V U O F p O Z T J F V D R U M H Y z N 1 B 1 N 3 p 5 V X l G e k d y U C 9 6 N D R 6 L z l k R m w 4 V G 5 U c W M 2 S l p M c T E x N k 1 u R H B Q a W k 5 T 0 s r d k g 3 L 3 l 2 W G 0 r O W Z u T D M 5 M W M y T k c 4 U 1 J m T G Z Q d T J l d S 9 Q b n Q 5 O G V 6 M U w 4 O W V u K 2 N Q L z l S M W w 3 c 1 p M d z Y 5 Z X E z S m Q r N z h m V 1 B m e n Q 4 L 0 8 v L 3 J z L 0 9 M W i t l L 1 B E d G Z W Z G U r R z E 0 U D N o U m R h e m 1 R a 1 d 2 c j d N Y 2 Z m N G h x e k Q r Y n d 1 O W V Y S T Z H T l p k R S 9 y a W t k U 2 Z Z Q T N x N U 5 G Q S 9 h U X N F b H l h a D V m b l R 2 S 1 d X O W 9 r S D l G c m J M d 1 d J T n N H e V k 0 O W 9 l V m 1 z d W t l b G R M T k l 2 b 3 p z S X l z d m t t N n J 0 b V N Q e W t k V D I r M 1 V J V E Z 6 M j g w O E x u c D l p a G N K S T Z j V l Z 0 a C t s d W M v M n V Q V V F x M 3 o 1 N V N y Y 0 R H N G U 3 V E Y z d z R t d l N D a E 5 u e W k r U n g r R 2 x 6 O W 5 1 d U d E W k 5 5 U G 5 6 b 2 Y 3 a F p X T V R E e m s x N 3 p B e G t 3 U n l R U l d M U j d C e T g v d k h k e j V Y Y n p o M G c 1 V 0 c w Y 0 U 1 c 3 l k N m J 4 N X Z C T 0 Q v a V h 2 M z h 0 Z i t C N G 9 o e l N y Q X J V b H l l K 2 Y 4 S k 5 k d E 9 2 Y T F O c W Z 0 N 1 p x d E Z v S D Z 6 e G l C e m 1 K N j l I U z B 0 U F k 5 W T J E Z l R w M l N 3 a T h G V 1 l m b 3 d 1 R E d U T k 9 t U E p 6 M G 4 r d G F O c 2 t B Q k M v b n U 1 T 0 x p N V B w N j h l V E 9 5 d W Z M V F o 3 d G Z P T 0 F 5 U H l B a U I v U X k 3 d n I 5 U X l u R l B y W E 1 D Q i 9 h b n Z t K 1 p M N k F Y M S 9 O e G 1 N U C 9 k d l d n Y j B m d E F m U C 9 2 c m 8 x b k 5 3 Z m p a e G V o d T h 1 b l p M N F B C N z g v T y s x O G l S M m g v W V h I U m J x T m s 4 N k 5 r Z n B S M n l Y c j V h Q 0 p X N 2 x s W X Z t Y 1 h U N i t m d W 1 m W F R 5 L 3 l m M X h j W F B T d W 4 r V C 9 M R j c y U H Y z b D l y W j N l d k g w O H N L W H F 6 N n I v d F A r T z N M S 2 N x V m 5 s V k 9 X U D V q N 2 9 q d G c 5 M 0 9 r c 0 M 5 Y V J i a l p S N F U v b U c 4 a D B H a X p k a 2 Q 1 N 3 d E W D d z M 2 g y b z B 6 d k 9 R c z V 6 T m R O a k s z Q k R 1 R W x 6 Y 3 d u b G h q a j h q T j c 5 Q W 0 w T T I 5 b k F Q Z W d w V F h j U F R P Q T N H a F N z U D Z M U U R t M 1 B 0 d k Y 4 R n F E Z D M 0 Z G h H d z F y U 1 B V Z 0 c 4 U 3 E w R U V N L 1 Z X Z 0 R r K 2 Z l T k t r Z 2 p U b X J G a 2 J u a X N X Z F Y z b T c w Z W V X S 0 w v c z F O W j V i K 1 p R d U 9 y d D h p Y m J 6 e X h k c 0 8 4 T j h 3 Z l p 6 e k J W T k 8 4 d G N s W l R 6 T E V 4 Q j V K b m 1 L a X k z R X E 1 c T A 5 b F d l Z G 0 0 V k M x b m 5 D d l R j c z d s e l N 6 N G 9 h Y n p 6 c j F y N U F p c m I r d D R R d m U r a l N z c 0 N p M 2 1 D M T J o T n M 2 d y t L W E Z 2 R 0 Z a Y U N G M z Z B b 3 Q 1 Q T l k a V J h Z X l K V l p 3 Q l c 1 O T g x Y 2 9 u d T l r S 2 d L b l l o R k 9 P S z d 0 W m d o V z J 1 M 1 l 1 Q 0 9 G W G M w W m h G M 3 R G d E x M V 0 l 0 S H p u M V l r W W F u K 0 l s M 1 p O R 1 N Z a D B s b 1 N v M l R V S z Q 0 b 3 h s Y l Z V e T k 3 a D N C a X N B V l V K W W h G V 0 d X W l l G a F p o N D h I Z H B M Q U o r N G N T W X Z u K z d u c n d 0 M i s r U V U 5 U X h z e i 9 4 e l U y V 3 U 0 M 2 8 r V W 0 1 Q n B 6 d i s w W W h L T F p 3 R W I 5 U S t X S l p i b 1 d p M V I r c j g y T 2 9 G V 3 N 3 a n p q R 2 9 s R X N X c U J p T F I 2 R W F x Q k Y 2 M i t L M m 1 D e G R S b 1 V X T 2 V I a T F w b n R s V m V G S j U 0 T 2 l S S j M 0 e k 5 H e U F C c z Z n c H E r Z T B L Z 0 Z E Y W U 3 a W d Y U D E v Y m R x e C 9 m W E p q T y 9 s c n Q 2 c X Z i U 1 U 1 R z V U V G 1 R b T A 3 d m 4 v Z l B n N n Z G L 0 N y M H g w c z J i M V Z O Z T Z t Z U F H c k 9 0 M T Y v a k c 5 L 2 U 3 M D h t V k 8 r L 3 p w Q k Q v N 3 o 2 d U x X W k t r S 2 Q y c X B W L 2 N p e H B V M G o y M 0 t L d T N n M F Z U R 0 s w L 1 F K e G x j b l Z m T 2 Z T M m p y U 3 J 3 e j V C Y 1 F E R j R Y Q V Z C M 3 R y M T U 3 e X p 2 Q j h 5 b G Z z b m Z u W H k 3 O U 5 C b m Z Y Z V Z j N G J q N G 5 G Z 2 t S d m x D d E 1 H R U 8 y b m U v Z k g v K z d y d F N v S 2 c v O W Y y U F Z F U U t u b U h 6 T S 8 1 W H Z u d j U v Y m Z m d l N 0 L z V r b U V m T 0 o v d E V X b T h P V y t U Y i 9 T c C t y b W V B a 0 5 v b E E r b W o v e n h W W H J a Q W s 3 N k 9 v S S 8 y S F c y N 1 R o V j F v R V Z G Z n k z Z D h t d V c 5 V D l W N 0 1 w V D U z M U U v R 2 k 2 O U E 5 e U 9 O d 2 t a b 3 h 2 V C 8 3 R 1 o w O V h 2 d j U 5 T 2 I 0 V z k z M z N 6 M V l t Q j V o d H p S T W Q r L y t l R 0 x C V l V X d W U 5 L 3 N I Y k 8 z M 3 l s R 2 k y b T N R O V B m Z H h N N H I 2 S S 9 i a n o 2 c C 8 2 N C 8 2 V n R X b i 8 v d G Y 4 a 2 9 u M 3 J r T H V 2 O F c v Y j I 2 b S 9 t L 2 o v d j J u O H Z m Z j N 0 d F R v L 0 J k S 3 F h a S t i Q n p 2 N U U 3 S W o w N E 5 5 Y k h h c n p K d l p 5 W W M x e H k v e m Y z V 0 d y O X B l b m U 0 S 2 J l O U 1 6 M S t t b z R m b k F H O C 9 h U H Z H W H E v b D A w W G 8 5 S 0 5 z d 3 J U c H J Y W W h r V F J r T H F S N E t u U j d M N E 9 6 R G J j T U Y 3 V i t i K 3 Z u Z V p q K 2 J G c n d 0 O E N h Y n F U T z V k W V N O Q T I 2 L 3 I r Z E 5 K b l p Q Q V Z J M m 4 5 N j F G a W 8 2 U X N p T U x S L 1 o w d 2 R E e W w r N 0 R y T D E 2 Y X F y b U Q 1 d n M x V H V q V k F 1 e H B T U 1 V h a k V B d F Z t V W F v a z d a R F B J M W J J Z D h 6 c C t O e l J t b l V B S T N U b 1 F J a k t G S 0 9 h Y k J F S 2 9 O b D J X R 0 9 D U X J j T W h T a X N t O X d V T 1 l R Q 0 h O R T h Q d 0 N F Q W g 4 d 1 V C R G d F N E p D e U 5 z Q W g w W E F J e G s 0 a T J o O D R o Q U V j Q W 5 B S X d D S D F a V H J E S V F 6 Z 0 V J Q k R E Z 0 l P O F p y K z d z S W g 3 Q m p o R U t r e U t o a 0 J P R 1 F I N E J D b T l z W T Z o Q U 1 j M H R n N k F U Z 0 U 0 S k N a Z 2 d D S E F C e F M x Z 1 k 0 N U h E a E V B N X d D T U F o Q U l m V W w r a 0 1 o M 0 N B U X d B T 0 F U a W s r b X A 5 Y 0 F n L 1 J q a k V L S T R a R j J B Z H N n d H d D T V o 3 W X g w a U F B N X B i a D N n R U l C R F p n b 0 N I Q U p 3 U 0 Z r Y j R K R E R o V U 1 F d 0 N F Q W h 3 Q W N V b C t t T X h 3 a U F B N E J P Q V R n a 0 9 x c j l j R W g 0 a W p o R U c 0 Y U x X N X h n R V B D d X k z Q U l V c H l 2 Q z l 3 a U F R N H B M R j F C b k F J d 0 N F e k J R R U 9 B V G l r c k E x d 3 l P S E N J U k x n R U l C R E F B N n B M O U 1 a R H B F Q W h 3 Q W N B b k J J O W R Y N j R C Q j V s S E N J R m h r c W t B d U F R O E s 3 Y m N B a F Z J b D l n V U 1 V d 0 N H T n J Y T 0 F R d 0 F P b V N r S W N B a k F J V 1 Z 0 Z 0 V N T 0 Z 3 N V J B S W N B S E F K d 1 N I M l p 6 b k N J Q W p n R T R C Q 0 F R N n F 2 M W d l S H F H T 0 V R d 2 p s R 1 F F M F p C Z l F F R V Q y e G p o R U F 4 c l M y T G 9 B T k F U U W t K b U N n S V l B R 2 x M V 0 J q V G t j T k V R R F d n S W 9 D R 0 F o d F N Y N l l 5 R 2 F F Q k R B Q T B C T k t U N m F u M W 9 p R D V L T k V T e X J N e G t C M 0 J J Z U x j R k 9 F U 1 d u c 2 U 3 R D R j S U J I Q k l Z K 3 N T N E J D Q V E y W U t B a H d D Y 0 V o W k c r Q 1 F n N F Z E a W 5 z U j R C Q 0 F R d 0 F P b V N 2 V E Z R N F J D T 0 F R Z 0 V N Q U R x b S t X a G N j U X V 3 N W N I e H d D T V U w a 3 h n U 3 k r d 0 N I R U k w M m h j N E J B T W M w d G k 2 Q W p n R T R K Q 1 p n Z 0 N I Q U J 4 U z F n W T Q 1 S E R o R U F 4 d 0 N N Q W h B S W Z V b C t r T W g y Q 0 F R d 0 F P Q V R p a y t t c D l j Q W c r U 2 p p R W s w e H B E W E R J O X V F U W 9 R b m Z G e m l F Q U J 6 U z J M b 0 d P Q V R n a 0 p t Q 0 F J Y 0 F I R k x X Q m p q a 2 N P R V F B b k F J d 0 N F Q W g 5 U 1 g 2 U X l I R U l C R E F B N E J P S 1 Q 2 Y W 4 x d 0 N E b E t P R V N U R E N s S U x M T U x j Q W d Y Z T J N Z F F n R U 9 h W j R l Q k h n S T R D R X p C U U V Q Q V R 5 a 3 J B M T R 5 T 0 h p S V J U d 0 V N Q k R B Q S t w T D l N W k Q 2 R 0 F o d 0 F l Q W 5 o S T l k W D Y 4 Q k I 2 a k h n S U 0 z M G 1 F b U t w N 2 d J Z W d 2 W G V t S W N 3 d 0 V P Y X B 3 Y 0 R I Z 0 o 0 e U V 4 Q n d F T U F E e W x y Q X g 1 e X V I Z 0 l B e n d F O E J E Q V E r c k x k T V p E R 0 9 B a G d J Y 0 F I b E o 5 d F Q 0 O G h C M G x I a U x O S 2 d v S X B y b 0 R l Q W h Y U k 8 4 T E h z S U J E M m 1 l S G d K N E N P Q W h N d 1 V C R H d F O H B L d 0 5 l T W p o N G l F Y z h C R E F R d 0 F Q c V M v V E d R L 2 h n S W N B S G d K N F N Q W F Y r d k F R Z m 9 4 N E N F Y z Z r N X d C S H J J R G V B Z 3 I y S 1 U 5 d 0 V N R T R D S E 4 w M E 1 C R H d F O F p L W W c 0 Q 0 d B a D V T M U F R O D V Y R H h F Q U I 0 Q 2 V B a m d J Z l Z s T 3 V N a E F 2 Q V F 3 R U 1 B R D Z t K 1 d o O G V J b z R T R D J F c T B 3 d 0 R I c k l E Z U F q U 2 U y T W Z J Z 0 V Q Y V o 0 Z U J u Z 0 k 0 Q 0 V 6 Q l F F U E F U e W t y Q T E 0 e U 9 I a U l S T H d F T U J E Q U E r c E w 5 T V p E N U d B a H d B Z U F u a E k 5 Z F g 2 O E J C N W x I a U l V a G t t a 0 Y 1 b U I v Q V F K d W 5 l M k l j b 3 d F T 2 F w N G N E S G d K N H l F e E J 3 R U 1 B R H l s c k F 4 N X l 1 S G l J Q W p 3 R T h C R E F R K 3 J M Z E 1 a R E Z P Q W h n S W N B S G x K O X R U N D h S Q j B q S G l L S X p C a U J l S 3 E 3 Z 0 l m U V F w c m F B e n h F Q X g 2 e V l I b 0 F E d 0 U 4 W k t Z Z z R D R 0 F o N V M x Q V E 4 N V h E e E V B e D R D Z U F q Z 0 l m V m x P d U 1 o R 3 Z B U X d F T U F E N m 0 r V 2 g 4 Z W 9 v O F N E e E V p R S t B d X N 3 d H d D R U o w V C t B U W l R Q U 9 h W j R l Q 1 h B S X d D R X p C U U V P Q V R p a 3 J B M X d 5 T U h D S W N Y R k N I Q U l 3 Q 0 V B a D h 5 V j Z R c U h T Q V J 3 Q 0 1 B a E F J Z F V Y N j B O R H J F b n l 2 S E J J U k x 4 V E d w S U w 3 T U R l Q W c x Z 3 N 5 K z R D R V k 4 S k R t N l Z H Q W h 3 Q W V N b E 1 R O E J E Q V E 4 c m F n S W N j T G g 2 Q 0 F R O E J Q Q V R 3 a 1 B v e W 5 m R V F E S G d J N E N H Q W g x U m Z y U T h Q d 1 V l S m h 6 Q 1 d h U V h w W l h Z Q k R 5 R n l i K 3 h E Q 0 9 B a H p k T 2 p B U T h C U E d T b U l P Q W h n S W V V d F F F U E 9 W d z h o Q U F l Q W 5 n S T R D S D F a V H J q S V F U d 0 V N Q k R B Q S t w d m x v Z k h r S 0 9 F Z z l S T E N N U 3 d x b n V B Q j V D T k p M N 2 d v Z F F 3 R U 1 h V 3 l j S T h C R E F R M l l L Q W g 0 Q 2 V F a F p H L 0 N R d z h W R E t P Q W h n S W N B S G x K Z n B q T W V R Z 0 V Q Q V R 3 R T h K R H F x L 1 h o S W Z R W T h S Q k Z h T W F F Q U R 4 a 0 I v Q V F 6 c 2 k r N E N F T T h K R E c x Z 2 t H U E F U d 2 t K b U N n S W N B S G x M V 0 J q e m t j U E V R Q m 5 n S T R D R 0 F o O V N Y N l l 5 S E 1 N Q k R B Q T h C U E t U N m F u M T R D R H R L U E V T U V R I Q k l M N 0 1 M Z U F p V 2 U y T W Z 3 Z 0 V Q Y V d 5 Z E V N Q k R B Q S t a S 1 F o N E N P Q W h a V z N B U X c 0 W E Q r R 0 F o d 0 F l Q W 5 o S W Z a b k 9 l Q W d I U E F U d 0 V N Q k R x c S 9 X a G 9 m S W 8 0 d 2 Z v c E d S T 0 N C O H l B N 0 F J V 2 J u N 0 k x N W l B Q T R w T E g x S W 5 j M X d D R X o z U U U 0 Q k 9 D U W 1 w Y 0 F o O V F W Q W p o a 1 A r R V F B W E F J d 0 N F Q W g 5 U 1 g 2 U X l I Q 0 l C R E F B N E J P S 1 Q 2 Y W 4 z b U l Y e n J j Q W h X R 1 d Z M l c 2 Z W J Y T 2 F t c W Y 2 R V R z Q T d t T 2 t V S W x W c 3 d u V U d J S T E x U U J x T W l X e H E w c X h N O U 5 M O X l p R U J G b 3 Q x O D d t V k F M V V o x R 1 p R b T B G d H J p d T N F c l d a M E 9 M a U J M V V o x R 1 p R b T B G d E J y V z V 0 a H V n T n M v V j I y M j F 1 Y W 9 S Y m x k d C 9 u W T h l c n k v S E k v d T U 3 Y m s y O E d O a 1 p 1 c 1 F O T 2 d p T G 1 x a F F o b X B X Q k x 3 V T J W T X I y W S 9 m W H B I a 3 d w N 2 E 1 c 2 9 R d V J F U E 9 U N U V L V 3 V V U G Z E V z h I d m J Q K z J F d G Q 1 Z C 9 W S m h 1 V l F 5 O V N s W n J 6 M 0 h p Q 3 Z G U n F 5 W E 5 G R m t n L 1 F l T G h I R 1 Z L e k o v Q V F h N F J n b W F h e X Z r U 0 Z m R 0 Z T Y k 9 o T 0 c 3 W l d s V l J o W k J N U 0 J 2 N H U x S 2 p a c G d M Z E 8 4 b X Z i d G V R b W 5 T d D J j M T N C W m x l M W J S e n R W c 3 M y Z X l T N X k 1 Z H p V W V F J U C t P d D N 5 e T l C e X J Y W m R h V m x T N U Z Y O G k x T 2 p W N 3 Y y U 2 Q 3 K 2 s 2 b m U x S k h L V W Q y e E J p Z k 4 x S C 9 v R E R M Q 0 9 r R z V M W X Z i d F U r L z l u R E R T Y k J s V 2 J Z Y n I y N G 5 D M n d B U W p l K 2 1 Q O H F h O E d L d F d p U 1 p p T m I 5 e l l E c m d 0 O G N S Z E l 6 U 2 N Z M T h 4 U D k 5 Z C s 3 Y 1 h p U m 9 v b 0 d D L 2 Z 2 Z j d w N H V 6 b G 0 2 L y 8 3 b D h l U j V O b n B l M U Y v d G V U d 3 R 6 a D l l U H R F L 1 N u U D V 2 Q 3 I 0 c H l W V H V J d W J K T H I x R m V Q Z S s r Y k o y a m N 0 U G l K N l h K V G J D M X l T M m R q Q j Z T W T B Q N U p z S i 9 X c n B u M z k 5 O X p y d W x Z b W I x a H g 5 L y 9 L Z W Z M b 3 V 2 a V U 1 O V R U V E w x W l l P U F h r b 3 N U T z l 1 Q y t 2 M z c v S 3 J V Y W N G V X R 1 T i 9 M N V N i N W E 1 d D J 6 M T M 5 O T l 2 c m k y Z X R m b n I w K 3 p 4 O D I 2 M n p S b j d y S D l Y Q T l I T 1 k 3 Z C 8 2 K 3 N X L 2 4 3 N S t k L y 9 Y W i t j V 3 o 4 M S t l b m E r c W E 4 N H d w d W h h e T N t T V h G d G 5 Q L z c 0 U T F S a n R l a m g 4 e G V Y b z J I T k h a R S 9 M d n A w T 2 N I b E J W R U l B L 1 d U d G d n e W J v U 0 w 4 N V p h M m l m b E 5 k S G V 2 a 2 Z l d m V 6 V 0 F J T j M 2 e E V 0 N z R w V j k 4 a F R B Q X R r e j h n K 3 N 2 S W k 2 Y l p x U y 9 h b 2 Z E U z E z V T Z 2 S n N Q U j N k e D J N N C t M W H A v a V J i S k l Y a j B j W U 9 j L z J 1 U F V h T V d v Z 2 V X N U d O d z k y d U p 2 Q j V O Z U V G Q V h Z Z T h 2 U G c y d W Z s K 2 t Z e j A v S H o 3 M F A 5 d 3 N M R 0 l P a W V I R D h F T 2 p N U H J V R E d U Q k h K Q k Z V d E h z S E x 6 K z h k M 1 B s Z H Z P S F N E b F l i U n d U b X p K M 3 B 2 S E c 0 d F R W W X o y M 0 E 4 V V I 1 e F R K R j J S N H Z M T S 8 w K 2 8 y W G J x Y l c x S z N k O H p X N j N P a F B I N W p 4 L y s y Z W h S O W d O e D F 6 V 2 Z r Y X h u c W p 5 M 3 Q r T m d Q S m x I Q X R 5 Y j Z W T 1 N s S 3 J R c G J Q N S 9 q Q z R z W V J T Z n p 6 c E 9 j b T N i c F F G Q l Z Q S W R 5 Y 1 h G e W Z Y M T R z b m Q x W T h Y M j d 5 Y k 9 j Y k I w V G 1 C M F Q 4 Z 0 Y 3 Z V h h O W 5 P S 1 h N d j R Z Q i t W T m I r Q U Z S U D Z E d k x Y T D d 1 W C 9 U T X F E M 2 c v N z Q y V j h m e l d v T 3 h z O H V S b m V U V D g 5 K 0 d R e C t m M 2 J l L 3 h J N V F 2 c 0 x p N H Q y R 3 l X Y k h 5 W H p v N 1 J M M X N 0 S E U 3 R n l 6 O E x 5 U G J 0 N G V 2 M 1 V Q Y n Q r Z X B I L z Q r T G l v b m Y 5 S l A 5 b j h i T D M 2 U y s z d D c z V G k 2 Z V h G N z V j O V Z u M W 4 v Y m Z r V k 9 X S 3 o y c m 5 M T D h 3 Z H d Y S F U y Z U p o Q 2 5 T M U I x Q 3 d q V H h X U n B G R k V h U l p K R 0 V x U 0 o 1 R 2 d T T V p w R W l p N 0 p t V F N T b 1 F 1 S T B E W V N 0 S T B B Y l N R L 2 0 0 a l B S a X N h M G o z b z d M e V U y b k Q w e n V O d 2 9 V c F h z N W s 2 V k s y a E c 5 O H V 3 d F d h O W x F c W Z s Z X B s W U R o d V Z y c n N h R U J R N C s 2 Z 3 N k b j Z K S E V C Z S s z b 2 N l c X V M Z U Z a R m d T O T d h U X h k c 3 c 5 O V p D a j I 2 R 1 o 0 d E Z P T 0 s 3 d G J E a D l Y W X J C d T V Z Y 1 V k a k Z u R k h 1 N 1 h V S X E 3 U m 5 w a H N Q O X l j W j Q 4 M z U x N k 5 3 T E 0 2 V 2 9 S Y X F 4 b n l 2 b m h X U y 9 D c 2 J t d 2 Q 4 a E N D N G p C Y k V C U 0 g v V k 1 j d 0 V L O D d r Z k J R b n l x N U l 5 R n V B U U x j Y k F R Q n d 2 e C t q S 2 R M Y 1 F s V 0 l p M 2 9 W U m d J V j d V Q X d 2 e G p r R E k 5 a D J y d H h C b m p x R k 1 h U V o 1 Q 0 h j Q k R r R 0 Z 3 T G 9 I Y 0 l n Q 0 9 L U j V l Z 0 F P Q V R o a 3 B p R E F J U U N I b E x V Q k R q b m N P S E 1 L N E J D Q V F 3 Q U 9 x U y 9 U R 1 E 1 U k F J Y 0 F I S E l R Y 0 1 q d X g 1 a 2 o 0 a G p o R U l V e n F U U U J P R 1 Q 3 Y 0 F p U 2 V H K 3 N R e l R B S V k y d F F 4 W k N n R U 5 t Q 3 d J Y 0 F u Q k l X U n Z n a 0 1 P R l F 6 V E F J U U N I Q U J 4 U 1 g 2 W X p I S 0 l C R G d F N E J P Q 1 E 2 c X Y x d 1 N I e U d P R V F i U D E z S V E z a F R z Q W h s T y t M Z F l o Q 0 F J Y z B 0 d z V 3 Q 0 1 B a E 1 3 V U J E Z 0 U 0 c E t 3 T m N N a k J 3 a U h G d l F o d 0 N N Q W h B S W Z N b G V r S 2 h 5 Z 0 V j Q W p B S V F D S F Z G K 3 R E d z V S U n d t S E N K b 0 p E V 2 p J M X R F U X F i W G k r N E t H W U V C R E d s d G 5 n S V l B R 2 p K V E V O Q V F R R V B L M m 9 D R 0 h D N G F n Z 0 V O Q V R R R T B K R D Z N c D N S R U F 4 b 0 N L Q W h n S V p V W D Y w U E R k S E h p S V l R e E R K Z X F P R U F o N F I z M j R C R E J F S D d B b 2 N R Z 0 V N Y V c r Y 0 F o d 0 F j T W x N U T R C Q 0 F R O H J h Q U l j Y 0 x o e E N B Q T R C T 0 F U Z 2 t Q b 3 l u Z U V R Q W 5 B S X d D R U F o M V J m c l E w T 2 9 l Z 2 8 0 U k R H T T Z Z Q U R k a 0 J O S V R 3 d l R F T 2 9 Z Q 0 d O T F l 1 Q U E w Q k 5 H U 2 1 J S 0 F o Z 0 l h V X R R R U 5 P V n c w a E F J Y U F t Z 0 l v Q 0 g x W l R x a k l S V F F F R U J E Q U E y c H Z s b 2 Z H b 0 t Q R W c x U k l x T V N J b 2 Z z Q U J 5 a W x O N G I 0 e E F H Y 0 V o a j Z 4 T G d F S U J E W m d v Q 0 h B S n d T R m t i N E p E R G h V T V l 3 Q 0 V B a H d B Y 1 V s K 2 1 N e H p D Q U E 0 Q k 9 B V G d r T 3 F y O W N F a D V C a m h F R X B r U m d 0 Q k N l Q 1 E 4 R z R i Y 0 F n b m J G L 2 d F Q T V 3 U 0 d Q c k N 1 Q V F n R U 5 t Q 2 d J Y 0 F u Q k l X U n Z n a 0 1 P R l F 6 a k F J U U N I Q U J 4 U 1 g 2 W X p I T U l C R G d F N E J P Q 1 E 2 c X Y x d 1 N I M E t P R V F v V E l p S V h U S U x z Q W h t T 3 Q 5 Z 1 V N R X d D R 0 5 y V 3 V B U X d B T 2 1 T a 0 l j Q W p B S V d W d G d F T U 9 G d z R S Q U l j Q U h B S n d T S D J a e m 5 D S U F E Z 0 U 0 Q k N B U T Z x d j F n Z U h z R 0 9 F U X h q U 0 d a Y U F o b X d m R F p G U z c 0 M X h p Q V E w c E h s N k V N Q W h B S W Z N R k F R N E J P Q 1 F z a m J B S V l j T G g w a U F R d 0 F P Q V R p a 3 Z r e G 5 P R V F D S E F K d 0 N N Q W g x V m Z y Z z B Q N F V j S W h I R 1 Z J Z 0 h Y S U x 1 Q W h q T 3 l O Z F l n Q 1 B L U j V l a k R n S V l D S H p C U U V Q Q V R 3 a 0 x J M j R D R 0 h p N G N v d 0 V N Q U R 3 R T h w T D V N W n p 4 R U F S N E N l Q W p n S W R W W D Y 4 T k R 4 R k h p S V J w b l N F T H d r R j N B U T V D Z y s 0 S 0 h h T U J E b X F l S E F C N E N l T W h N U W N C R E F B O H B h d 0 1 l Y 3 J o N G l B W T h C U E F R d 0 V Q c X k z V E d R e l R n S V l D S E F C N V N m Y l U r U E V R Z U l 4 N 0 N U W i s x R U l D S G J C O F B F V U t y U G N G R G l p U T R n S W Z V V G c 4 R l B B V H d r S m 1 D Z 0 l j Q U h s T F d C a n p r W V B H U T R t S U V Q Q V R 3 R U 1 C R D V z c D B 4 V U 0 w Q W p 3 R T h C R E F R N n F 2 M W 9 l S H F L U E V R e V R K b E F E N 2 t G M 0 F R e W p k R i 9 z U W p R R V B h W j R l Q m 5 n S T R D R X p C U U V Q Q V R 5 a 3 J B M T R 5 T 0 h p S V J q d 0 V N Q k R B Q S t w T D l N W k Q 4 R 0 F o d 0 F l Q W 5 o S T l k W D Y 4 Q k I 5 a k h p S X d E U 1 R I T 0 t I N 0 F B Z X d y W F l H L 3 N R Q W 5 o S T g v U n d 3 R U 1 B R D V r c E N I Z 0 k 0 Q 0 Z s Y m N C R E R o Y 1 B J W U N I Q U I 0 Q 2 V F a D l t Y z U 0 Q 0 F F O E J Q Q V F 3 R U 9 x c j l h R 2 h 6 Q j B s S G d J W j V r V U J Q Q 1 F I Y 0 J E Q k N M N 2 d v Z F F 3 R U 1 X V E E v Z 0 l Z Q 0 h 6 Q l F F U E F U d 2 t M S T I 0 Q 0 d I a T R k U X d F T U F E d 0 U 4 c E w 1 T V p 6 e U V B a D R D Z U F q Z 0 l k V l g 2 O E 5 E O E Z I a U l a c G 5 n a 1 A 4 a 0 Y z Q V E x d 0 l t L z N B U X h q Z 0 l j M 1 R J d 0 V Q Q V R 4 a 3 B p R G d J W U N I b E x V Q k R 6 b G N Q S V F C S G d K N E N P Q W g 5 V 1 U 2 N H l F T T h C R E F R d 0 F Q c W I 1 Y U h 4 N U N q a E V Q a 1 Z S a 2 5 F U D h r Q j N B U T V p U 2 U y T W Z 3 Z 0 V Q Y V o 0 Z U J Y Z 0 k 0 Q 0 V 6 Q l F F U E F U e W t y Q T E 0 e U 9 I a U l S e n d F T U J E Q U E r c E w 5 T V p E K 0 d B a H d B Z U F u a E k 5 Z F g 2 O E J C N m x I a U l s Q m x q W U I r e U M z Z 0 l S M 3 R q S H l J Q U Q y b W V I Z z E 0 Q 0 9 B a E 1 3 V U J E d 0 U 4 c E t 3 T m V N a m g 0 a U V D O E J E Q V F 3 Q V B x U y 9 U R 1 E 4 U m d J Y 0 F I Z 0 o 0 U 1 B Y V i t 2 Q V F k b 3 g 0 a U 1 J c V l 4 e m l o K 3 d D S G 9 J W j N o Y z h S Q U l l M H R n N l F Z Q 0 h B Q j R 5 V X h E d 0 V N Q k R 5 d H F B a H h 3 d U h p S U J E d 0 U 4 Q l B D U S t q S 2 Q 4 U k F K Z U F q Z 0 l Z Q 0 h W R i t 0 R H c v a F I 0 b U h j S j F S S m d F U D J U N G V R c V V V K z R L S E t N Q k R H b H N u R 1 B B U X d F T m 1 D Z 0 l l Q W 5 o S V d S d n d r T V B G U X h U Z 0 l Z Q 0 h B Q j V T W D Z Z e k h x S U F E d 0 U 4 Q l B D U T Z x d j E 0 U 0 h p R 1 B F U W p W Q k d H T V F Q M l F V O G h P R z l z U S 9 S Z 0 l j M H R r N E k 0 Q 0 d B a D h 3 V U J E d 0 U 4 S k N 5 T n V B a G g 0 d U h h T U J E Q U E 4 Q l B L U y t U R 2 M 4 U k F N Z U F u Z 0 k 0 Q 0 h W V i t 2 R F E r V F c 4 U k N z T X N 4 c 2 V n b z N 1 Y 3 h O V S 8 w S m 5 R Q j R N T k 9 w S X B G c m 9 m Y T R 6 Z 0 N r c 1 E 1 S U F 6 R 1 J U V T J h b F l s Z X V s O D V K T U J p c 1 c 0 K 3 R 4 S 2 d O b 1 B h R E d v e n F N M T E 1 V m F p T m h O Y V h K e W d O b 1 B h R E d v e n F N M m d O d G Q y Q T l U b X V Y c T d y V F p Y T m N M d H F z M 2 Z q a 2 V Q O T V m a j B m M 2 N s b n c 3 d U R G e W t 4 V m 9 H a F F 4 V j d V U X d h d 1 V i Q 2 0 0 c V Z L b U Y 3 T y 9 Q d D J E S 2 F Y Z G Y w c U Z Q c 1 N W V j l 4 S k x t a V p l L 1 N O N l Z M Z m l p Q 2 w 2 Q l V l V k J 0 d V Z C R z l Z T V V s e W h C V z g 2 T 3 F t R E V Z W F Y y U y t U d G h r U X d V N U I 1 b U d s Q m E x c G R 3 b T R C S 2 5 p R 2 w 1 M H R V a E J p a V R C b W t X e l p Z V l d D a E t D T l V r S 2 t h O D V 0 c m t R Y m V w S D N Y e X l s e n F t R 1 R X b 2 d 4 b j h O Z j R w W E N L V W t s L z I 5 Y V V x b V p s V 1 p s Y 0 x F a U d L V U V S a W 1 B a 2 N w Z m 9 1 S 1 h w U F F s S 1 h 4 V H N 5 e X U 3 Z i t t W j d s Z W N H N V U 5 Q l l v Z V c w S 1 h w d H k x N m p Z T l N s M X R R c G R s R E p Y Q z g y M E t u T H p a M D A 0 N 1 J k Y 2 l m U G 5 U O V F s R W F H W G h i T X A 3 b F N a c X B k d 3 R 2 a D Z k Z W R Z a 2 p K V 2 U 2 N V Z m c U d 3 S 2 x 2 N E U x V U 5 y U V V V V z R n R 3 g 2 d G d V c W d v Q l d 6 c V k 2 U E k v b S t C W U p h b 2 F W b n J u V W h O c T Z 1 V 3 R S b 0 5 L M W 5 u c V k 2 d 2 J m Y W l O T G R J Z m F k T j F 5 b l Z D e F N w N T F S M G 5 O U G J 3 W G g 0 M W I v c m Z U Z D h t S X p H W D N y d m h y Z U R H e X U x R C s 5 N m s w K 0 R I c G J t U k x I N z d u S D h w V V V a Y W x H R T V y U 3 h C Z W h F L 1 h p Y m x a K z V L d k 5 L V D d Q Q 3 M w a l p h V l Y w S 2 t w T 1 E 0 R 2 c 0 R F Q r d 2 1 M b H B s V 3 h X Y X p V U E Y 5 Q W U 3 a j N p M m l U W n F W b H N j S 1 N O N X A w R F M z c 1 J y T k N z c F p 1 e E Y 2 R U h U d l d 0 a W c 3 M G 8 y a 1 J h b l Z F R 3 U w d 3 d W N l d a V k 1 s Y V J H S j N O Z m 5 O R U N I b 2 F q d T F L S W 1 u c V d w c G x W S 2 N v Y 1 N j M n Y r U n B q e m l B c l Z T d T V E b U 9 O b X B q T n F x d z B W Z D Q 5 W D Z E U 1 l V V X p X a V F E d U h 6 O T d 0 Y 2 M 0 c j B j U G R S M E x a a C t L Y m R 0 e W t y d k Y x V 3 F D a 3 d r R T F L U 0 J N V 3 Z y c 1 p h R m I 4 W G 8 3 d k p l S F F 6 Z D R B W H o 0 d W Q 4 Q U l 2 S U Z x Z l Q 0 L 1 Z y N 2 d Y R F J 1 N G R k Z k p F M F l 6 S m x p T 3 Z w e W d U S E 5 G S 1 Y z M F l a N S 9 1 W n R y c 0 J 4 R j l n S m 5 2 e l p X b T J s d 3 B 0 N z c r b n E v b m c w K z l U O F B S N C 9 q W X J P W m o r W D c x K z h h a H B S U y t F W C 8 3 d H V D R k c 0 N E R r N G Z K L z Z l Y W l o e V B u e m 9 m N 2 h w U X Z 1 Z V B 5 M U d P T F V S Y X R h O G l Y W l B v O X d y Z E x 2 U 2 h K T 3 M r T X p H b z N 0 S G F H Z n V m V T B 2 R z V q c z Z j W m Y z V T R X c 0 9 5 a D d T L 2 1 2 O U R 1 S l N s Y W J W S W J J b H Y z S E g r d H p Y K 1 Y z K 2 V 6 Q 1 U w V G l Q M 1 l 6 c G l q W j R F U F F E V i 9 x R H Z 0 b m x R U E 1 I O V V Y c D Y r T V l m W j E 4 S F Z 4 c i t w T 0 5 0 T V B U d C 9 I R C t a T 1 p u e k Q 5 e U 8 1 N 0 p t b z l l T n A 5 W k E 0 Z m 1 M e T l H d 1 p 2 L 2 x q N H R o W D A 3 O E 9 W V G N h L 1 Z t Q 2 d t S H J 5 d W Z j d l E r e l h z M C 9 V S E 4 5 Z j M 1 N m R Y R T N K c H p 3 e k d Q a T d H Y 0 x q e F M 4 K 3 E 1 Z k 9 y Y 2 N I N j B U a m h H M F V F T m g r b k Y 0 T z d S R m 4 4 N 2 1 K Z 3 I r M l p n V k k r N z V q M m Z U K z J u d 2 R Y d m k z a U N s c 1 B G R m Z u K z d 2 U H d Z Z m l o R V V w O W F r W X l O V m Z 6 R S 9 Q Y 2 Z L Z V R n W H R j Y 3 p Q K z d t V 0 t k M j k r Z W x s N 2 V m N G V S S W p t T W 0 5 R 0 U 3 T 2 Z h O H M 4 Z j F y Y m d 6 c G Z s d W M v Z n Z o b l U 5 Q n V Q c m R u N W l t N j U 2 Z l g v W H V y Q V A 5 Y z h y a l R U Y z M 4 c U I z O C 9 X Q T h x Z E d o N 0 p 2 c D N V N i t t a n F I Z i t o L 0 d O d 1 V m O V N 0 V F F I S 0 Z r Z m l 5 Y 1 h G e W Z Y M T R p M H h m M z R 2 d C t p M j Y 0 M 0 R J Z V Z 3 U k R t Y 1 N 6 S T F t R j d l O F l n e F B R c 0 R l M 2 J 4 O V B x c G U z Y j k 5 Q 0 w v e D h Y R l J l L z Z T Z j d Q N G 1 Y d j A x O X V i M 3 V u R j A 4 d k w z e T U 2 c l B x U C s y L 0 k 2 Y 3 J 2 M 0 l X R l U y Z H N 2 e k I z T W F J T n R m c W l N b 0 R E T D l h R 0 o 1 U U 1 l a G p n T 0 h y Y m F v U 1 l Q Z 2 x i Y W x X Y m t l V m l O W F B L V W R U R 3 N 1 a W p u c 2 Q 5 R V E 2 b n B v M y 9 N a j d F K 3 R Q T 2 Z Y a z c z N m J Q T X Z I L 1 F R V j R 5 S 0 Y x U G F u Q l M x M k 5 y K 3 F L c l R W M l k 3 c F l N a 0 h M T 2 p m d E x r V 1 Q 4 N l N 2 R E t P Q U V 1 R 2 x t Q U p y d n R H e F o y a D V Q Q U t X U U 5 y U i 9 S M j h 1 V m 1 r Q V B E Z T h V Z m J N U T Z h e W 5 M c l B r W k x k W X h j a X p k N 0 x O a S t Z c F l 1 N n d w b X l 6 Z W x n b z V r b 1 p v d G N W Y U J R M 2 h I d n F i e G t 2 R T c 4 a X F i e H F N Y 2 N h S 2 5 H T V h w N z k r U F h 2 Y m t E O D l 3 U T N h b V B 1 a G N P T l F r b U V p N m k 4 Y z R n L 2 0 v T U w 1 O D h y b z R W V m N P V l d z c k 9 i S 3 d Y O W V k S 1 J Q S C t o U F V P U 2 R 3 M 2 x H S k s v Z U 9 T U 1 Z a U T d 6 b l h R b j d o T C 9 q T k x 2 b F h n W k 0 2 K z Z Q c k 5 m d U V 3 a T U 3 R l l z b j I v U W k 0 S C 9 h d F B 2 W G Z q d 2 F E M 1 M z L z h s O T Z H c n B P T 3 Z U Y m Z T Z S t Q L 3 J n M 0 d Z M S s 3 O T N m O U s 4 R z J S N 2 R n O X V n N H h z d 3 d E W j c 0 O D N R O G Z G N H I 2 d n p Q b k N I a X k 0 S m Y z b X R n O H h 2 c E x E Y S t 0 M U 1 Z a l h N M z J h S V p Y c k 1 4 R E k x W W 9 j V U F v a m w v T 2 5 X a V d X T 0 1 p U l Z i a D k 1 W X Y y c 2 5 h M y s r b m h s M 3 g 3 d 3 l w V 0 h L K 2 V W c F J J b 0 U w Z k p L O C 8 2 a l c r U l Z 5 N E 9 P K 0 N W Z 1 Z l Z X F 3 S z h z d T h V O E 1 w N W p m b n p H M 2 h s N E p W Z G Q 0 Q l g 3 Z 0 d 2 N 0 o 4 R H I 3 e D V r R i t S a k N D b W 0 w R C t Z K 1 d W a z h P Q U F L O W M x d 3 B R Q W N m T E s 3 Z k Y r d G d s U E 4 w O T N B a X Z U T j N S Z G R T O G N o V X I y e F N 2 T E d U R 3 V j Y k F L d 0 9 2 Z k x D W H l Z S H h 5 a T h m U n Z l U E Q 1 W l R m d G d u V X Z t a m 5 i S l p h b m x U L 1 F k d W V i N E F j T X N w M 0 h J a m t i V l Z i c G t m T T d m T U 9 N O F l W Y 0 F 0 N T A r M 3 p T M W p S R E 5 O O D h o d k p D T W F p M 1 V 5 e T c 0 M U l K W X J E M W R P T E F 0 W k t H V m J v S l Z M R G 1 W N z V M S W d K M G l l b E 5 y a 0 x s R E 1 4 W m t I R k R O U X p I T l Z n R 0 w y b l F L S 0 9 h O H h l N U l E d 1 J 4 T E 1 N Z k 1 M d E R N U U R N R H p k d 2 Q v Q m M 4 d z F y b 0 k 2 U 1 p x M X J N a G x q b U t q K 3 l G T W 5 j R H V F c 1 R T O V B 5 Z H R B T W d Q S k R D V H p j a V J 6 K 1 N I d E V i e n V I b T Z F Y W l Z c T Q 0 Z 2 R N O V d N c 2 M 0 U W J 3 e W F z U j Z t b V d a U 2 F 0 N k J h W T Y v Z U l C a 0 J w S V p T T 2 F 1 a k 8 x M y 9 a d V B m L 1 M v b U t G O U h 0 e j E 3 e W I 3 d 1 R Y L z B Y L 2 9 H Y 1 h v Z m p L N E J u c j U y T 2 p s S 3 U r N G Z 5 U n p J N m U x V l k 1 W k h E W E h y R 1 N t c U F h T 0 9 Y K z Z i W T R a Q W 1 N Z k t z L 0 1 z T W p J T V R v d 0 M 3 c E Q 3 S E o r M m d H N 0 R P e n l Y Q l Z n b D M y b m d G M 0 9 h O H l m M z h B d m d 3 T 3 o 2 d z R 3 e X o x Z 2 x 2 M X p j R 0 E r a n N E W U l r T 2 x P T H V i L 3 N 1 a W l q R U F 0 U X p V T W x E T H l k U X k z U 0 5 R M 1 Q z Y 2 p Q O H l 6 b W l C R X g 0 c H F i e V Z 1 T m l D W j B M b z Z w M E Q v c 3 R B T F I v V 1 p Y S m c x U E t V L z d M b G 1 m Z U R W M z R Z W E k z d X J p R T I 5 b k V U e k h 2 c n Y 3 e W J z Y k h s T V h Q T G d 1 T k 1 G e G 9 w Y 0 1 2 Y j U 1 W U Z 5 Y W d n c E l 5 T l R X W F R v R j J k c n N T e W J 3 M k k 1 Y 3 J E b F J Q T F R D b V o 4 U 0 4 y W V p i V 0 V w e m k z U 0 d a a T J N U F N H W W d t Z W V x Q U 1 u c 0 9 3 V W t j M T V q L 2 l 3 S G t o b W N t Q 3 Y 5 Q T Z x N U I x U 3 p m d z V P e k p z S C 9 q S F N t V U N O d 1 A 5 T 2 V q R 3 Z u M n F 1 Q 3 Q 1 Q U 9 B U G h E S V R 6 a 2 9 S e j h T S H R F Z F R 1 S G 0 2 R W R t W W l Z M X l 1 Z 0 h a b U 1 p T 0 1 O V n c r d T g w N 1 Y 1 R z B U Z k h P a 2 1 T U 2 w 3 b k h s d U t k c X h N T 3 h E T V F 6 e n Q 0 c V J 3 W T h m e D Y 4 R W Z 2 O V d E e W F U Q y s 2 V H N t O T J G U H F P Z X J 3 Z l h n d W p j W j l W N m F z O V Y y Z l Q r N i 9 Y a D N i Y m F i b V c r Y k J M c y 8 r Z E l i Z m V 5 Z G p R Z l h m V 0 R O N n d z Q W E 3 N X J y S G t q U 2 J k V j F s d 2 R N M n N 1 c m V x d k d M R G 0 r Z E 5 0 c y t a N W 5 y U T g 2 a m Z P R k N i c k p N M T l Z O E N a V n g 2 d W 5 q U E h E R 1 g w S 0 o y e G R 5 a W J k S E h R Q V U 4 T 1 B Q b G N G Z U R K Z m F l Q U o 4 O X J 6 S i 9 m d 0 p P R E 0 3 Y n J E a k R r U F d E S S 9 Y T n d 4 d D Q 0 U l Z I V l c v Y k Z G M 3 V k W W I 0 a G l 6 U 1 E 0 a 0 N L Z H l M R k l Z d D B L R k R 4 d 2 c 2 b j N y S F M 0 V n B t b E J D M V d T L 3 N 6 b G 1 r S W J Z M z h P Q T d l N D h j R 0 E v K 2 o 2 T l B k M m F 0 c m d k a k 1 3 d W p q N z J m a D N i N W h 2 M D l v W l U v R E g 3 c j M x a z J m U E M z Z T d N d U E 4 Y 3 c 3 M G Z Y V C s v d i t 6 Z j l x M D l E T T R D T D B l U G R w R z g r R z J E R D Z 3 c 2 N M Q n U r M z B I S 0 d 6 b T R y V k x p K 3 B n c G N Z V k p K c l Z u d D R F U z M 3 S W p P V l d a W k l p V V F j b 1 Z a K 3 Z O a F I w Y U J G N j g 4 b k R s d k R p b F N t L 1 B s M 3 l i d k x q Y 0 l m L 3 g 0 c l F E W G h 4 N D h i a 3 F 3 S X Y 3 V G d F d m 5 0 Z V l Q N y t C R n d k Z T N I V U h l U E V l O E 9 M K 0 9 m R G l t M 2 Z k V X p 6 V G F r c W 4 z b j F p Z k 8 y Z T R 4 S j h 4 b 0 V l Q j N x O E N 6 M H V 3 V n M 4 R k F q M H V C Q V o w Y X N J V X I 2 L z l Q Z 1 V W c l l w Z m x 6 U n J Q U W l B M m R 4 S U 1 r U D h q W T V N S k x j Q m l Z L 0 0 1 c l p 3 O G 1 y L 3 M x T i 8 5 Y X l 6 W V B y b 1 l P d z l v T n N m c m d m M 1 Q y T X h v U H I z b 2 N 2 d m R N U D Q v N G 5 N N H I 5 N l B v d m 8 5 R j F i e n p v W D M y e W Z 1 O W 1 K Y X p y L 3 B 2 a D U 4 R V l 5 U E w 2 Q W d k T G x 1 K 3 Q 2 M 2 d q S j d k T m 5 0 e G N 1 O G Z N a 3 h z e F N r R E E 5 Z k x w d G 5 s e U x O e W l 1 d 0 V i Q V p s e H R j N U 0 z c j Q x N E 1 n c k Q x Z l B r U 1 B C T W 5 t V U h E b l p J W T Q 4 U C t t Q U l 3 Z U 9 m S z R L Y 0 9 T K 1 U 4 Q 1 I 1 e l h t e j I v Z 3 l J R W p k O T B C a n J 3 S E h M b C 9 E a H o 1 e G d t T H F 0 N n l M e F Q 1 R 2 4 z S H A y W V R 5 S E V n e D R F Y 1 R 5 Y k h 5 U j Z C N k 8 3 a F p u e k h X W W J s S 2 5 6 S D l 6 Y U R k e F V 0 Q U 5 k e F l N W G h H b G t 3 a j h m T G l s d m w 5 N G Y r S H c r O V B 3 Y m p m Z k c 4 S H R 6 W m x i d n V E Z S 9 N a 3 R 6 Z F d k R G 4 2 b k V D Y k h K O W d Z T m x r L 2 Z i O W J x U n d 0 b 3 F w W X l Q b V Z M V 0 J K d k Z W R U F w N T A r M 1 R T b W Z h T E 1 j b k 9 h Y z h n b k p F R U Z y S l p W R G U 4 Q X F W e D Z 1 b k Z V b V Z Q T G p q R W d 1 M m U 2 d 3 l z V m h C N n d 5 c 0 1 w e l Z Z Q l Y 5 c D B D V m p t d k 1 Y O S t B N n N N c k x M c k R y R E t Q V 0 N W L 1 h O Z 2 x i Z V F z N X Z R V E V y Z G h Q W H Z K S z I 4 Z n M v c k t z M E 8 1 R E t R e T B B d U o 1 U E x i S T h 3 Z G Z k d 0 0 r U X l 5 c W h t e D B 3 d V Q w R m x H M k 9 Y Z V N h R X J 0 N D V x Z X h 5 W m I 2 Q l l n Y U t l U W N 2 a 3 d P a m 1 Q O X h k S E 1 6 S E V 4 N k 5 z K z F X Y n A v Z V J 3 W U p l M 3 Y 5 e V Z W Z D h W T D N G d 2 Z n K 3 R z V S 8 w R 2 l u b S t B R G d z c H p n c 0 4 x S l p X M l d Y e V Z H e n k 0 S m 1 1 Q W o 3 Q X V 6 e T F 0 b m x Q T F Z P b n V 2 Y W l J V n J k b G o y c l F H M V h I b T R j b W 9 a Y T Z V e m Z K V F V N d D h o Y W p r L z Z Z Q m F C b X A 1 c m d w U X k 3 N V R R Q z N u T m V i U G I 2 Q 1 d n V n A y M 1 F G c X V R Z l V z b j h P M V B L V 0 V w Q k N z d X Z y S 1 N r Y k 9 H W G d s S U Z U W H B K V D V u c 0 V v c n V I R y t H V V d Z Z 3 F m Y X p S d k R F b V d k b n p U W E h L a 2 1 T U 2 N 3 M G V 5 M E F u S C t J O W N t Q j A 4 a j h O N z M 3 c l h Y N G E z Z 3 p 2 L y 8 2 a D k w d C 8 v S m M 5 W V p L d H E v V W Y v Z k V U N j d K c 3 c x K y 9 O R 2 R y L y s 3 N n l Y N z A z a V h w Q n Z M N z J N a n Y v Z m F 2 Y m 1 U Y 3 R z c U E w N k 5 t d 0 x V T m 9 3 N n B y W X V u M j J i Q V Q w c W t K Y z l z V G R l Z T J i c U M 3 Q U F I W G o 1 Y 1 B R Y 3 V 1 R H p T e E 5 a a W h 6 a n c v S 3 d E R G h 3 N D h M a 3 F 3 S U g 3 V G d F S G 5 0 Z V l Q N y t C Q X d j T z N I V U h P U E F l Y 0 9 E K 0 9 Y R G d t M 2 Q y R X p T a l N E W V N F e n R K Z 3 E v Z n Z W b 0 F G U T V V T 0 Z E a F h h a H d z V W V R d W 5 1 N E d m Z H F s U 2 1 0 a n B v S 3 I w S m x H M 0 9 2 M W h s a l N u V 2 d 3 a U d 4 T l J E a U 5 i M 1 l w Z H Z r d 0 F q e H M v N 1 Y 2 T z d 2 S D N w d k J r Y U h 2 e G 1 P N 3 Z h S k V C K 1 h u W G E w K 0 0 5 R H U v T 0 c v V D N o e E N l a j B l K z k r N X Y r M V F E a W p 0 Y 1 h P R m h l Z k c r Z H d w d j R 0 N j B 5 N G 1 4 Z k d I R k N T Q k l q Y n N 1 M 0 1 l S V k w U X l o e E N U V 1 F 0 Q k 1 V d 2 1 N K 0 9 v W m N T U E J L b W V o W U N s e G 5 D S E 9 1 V m d u S S s 3 Y k E w c T g 4 b k Q x b E R o a D l F Z 3 B j Y m s 3 b E h o e D J E M n B u b C 8 r c E t 5 b n h P M m J X V X E 4 Z k 9 Z c D h Y Q X d B e V V P b E R o U T R w V V N o M E t K N S t j M 1 V P S k F p Y n Z 1 Q U N Y Z U E w c m N Q d 2 R L Z k F 2 e F g x M 0 h H d 2 1 L S T Z Y R X E z N 3 l R S W t E S l E 2 V W V E S W x M d m N J V F h j U E 4 w S 0 p j N T B K e F k r Y k V x O W l a U n R 6 R D l l W l l v U U R K d z Z j K 0 9 G Z U p 3 Z k d p V n R x M m V p c m 4 0 Z D N W N F B l N k d Q d m 9 t K 1 p v L z F n b G Y v b 1 A v V D Z I e D V H N H c r R D Y 5 N k h M N z N K c D M z c H V U a 2 9 I d n B Y b n g 0 Z k J w U E p R K y t z L z h W d H E 3 c 3 Z 3 S T d Y R n d C M m Z O Z l k 4 V V l 1 Y n F 2 M E 9 E O W 1 l c H d R b l B F a T V o c l E 0 M X V u e D d Y T 0 9 K R 3 N E S m 1 1 R 1 d Q c k R K b G V 0 Z 2 J j Z U 9 Y a H l y b H h o Q l h Q e U R G e T R 3 c n R E a m R l b k h U Q W p R T T N Q b G N G d U h I Z k t l R E c 4 e H J 6 N X p k d z Q 4 Q 0 5 1 K z R B T j k 0 R G J 0 d y 9 C M j U 4 O H l I V E s z c k x 2 b E R q Y X d 5 W l h r a l p R S W 9 E S 1 E 2 a y t I S 2 t 1 R U o 3 Q k t L N 2 h 4 c 2 h 4 U W 5 O N U h H N 2 l X U E 1 N c 0 Y 0 M D F X e k h q Z H h r d E V 5 V W o x R V R B Y 3 k v T U N 1 a 1 F N a n d 5 O G Z C e D l 1 U n I w M 2 c 4 K 2 p t O G 0 r T 0 l l Z j l z Y X V 2 N z N n W k c w O X h Q Z W o 4 M i 9 2 K z N m R G g w O H V 6 U H Z G N E c v R H F 4 R k V U a j g y R G 5 6 U E k 2 Y z N F V z l i S m N M R l V S U G h t b W N T S m V Z T 0 J 5 S j h i W D d p W E d j R U U x W D Z p V k 8 w W m o 5 e D N 4 N X c 0 W l d I c S t i Q 3 B l W k d w e F R i N H N K T D R t Z U x q R G c 1 U W V 3 R T d a R F B l S E h 3 Q V M 4 T 3 Z Q a G N G Z U R G Z m F l Q U Y 4 O X J 6 S i 9 s d 0 l 2 S D h 1 S X g 4 d 3 Z z T 0 x E a n d J N T M 1 e T R F e j d B V y t n a l o 4 U k 5 j c 2 V u Z U V E M U 9 T W W F K M k d Y U D h T b k J H N m h 5 b 0 1 x Q k t s K 1 N L a T g r c E Q x Q z N O M 0 R 6 Z V F Z M X h u U m V B V 0 0 r U l F I d k Z l T S t S U 1 N 0 a k V 2 Y 3 N m U 3 l 3 N l V l W F h D Z 1 R n S D R u d 0 h M N V V E S T g 3 Z k R P N y t u L y 9 0 N U 0 z b 2 c x R m V l e S 8 2 b n d j M 3 c 4 S D R 5 Y j V 3 M E 1 Q Q j Q 3 a D N Q Z W o 5 M E 8 r O T d k K 1 l J M 1 l 5 d G t P d 1 V O a C t q T U R v Z V h m T y s 5 M H h l Z W I v M 2 Q 4 U H p S Z n o y V 3 p K L 1 J q Q V p O U W J U a D U 2 d D Z Q S H l T Z n d n Y T h 2 Y 0 x E O C 8 5 N z Z 3 R G Z 5 a k Z 1 b C 9 1 V X h V L z h N N D B 3 V z F o a E E v V y t k K 3 R j N D A 4 S W F v e m d m Z U V T a 0 5 V R m V u d z k 4 M l J y d y 9 w V 0 h L K 2 Y 5 R l Z Q e X F I b C 9 m b 0 x J Q 2 R x a D l P b k Z x U W U 4 U C 9 E K 2 M x V 0 E 5 L 2 V k Q X Q 0 L 3 J 6 R i 9 s Z 1 B 2 R D d 4 L 3 B Y L 0 E r L 2 V B O S 9 m U G d m Z m Z 2 R m Q 4 U l p Q W k Y 5 c C 9 u V j d 4 V l l r Y k N I O G c v S U h 3 W D V M d 0 x 6 N m t Q W U x Z M 2 N Q T m h J M W 5 H Y 0 x p c U F s L 2 p H U 0 d s R 3 k 2 Z D l i R D k 0 d U 1 V O D d B U l I 2 W S 9 r T z h U U T Z N N m J k V G N E T j Q 2 R j B Q Q j l j Y m M 5 W H U y T 2 Z 2 Q m o w Y k t 2 N 2 g 4 Z X B x T U x n Z V h Q Z k 1 I L z g w d l B 0 d F Q 3 b y 8 r d W g 2 Z X o y N n R R S D Z Y N W 8 3 b 1 g 5 M 3 Z S O W Q v L 0 N s O T Q v b X V u N 2 9 m Z j k 5 c G U v Q T h O Y 1 h P R m l H Z j g 4 O S 9 K d G 9 4 Y T N T L 0 9 x b 2 F Y N k p N M F R B d z c 5 N H V t M m E v N F N o a k d L Z U 8 v a W p U T m 4 v O U Z v e n d S Z n R B Z E Z m Z W J o e W 9 s O X F y a k o x b E 1 I d W Q 0 b m N 6 O D g 2 S V B l Q j N K K 3 J B d V M r N 3 h T U S s z b U 4 r Z k 1 i e U g w S W R 1 K z Z B N 1 I r R D J o O S 9 4 e U M z V y 9 l b j F L U 2 p E R 2 s 5 e X J h L 2 Z y Z C t Z S F h C M T R m Z V A x T 3 Z E N H c r c U Z B e F l W Z l p a U 3 R n d E d 2 R 2 t m d E Z h R m Z S Y 3 I y e D R H L 0 1 0 M 0 E 2 Z 0 9 y d j R O M 3 l Z R 3 g r a l l M L 1 B u b 2 R u a G 5 F Y X Z S U n h 1 T 2 Z U O E k 1 b 0 p S Z H Z 6 K z R H S F M v M 0 F 6 Z l B n M E F J Y j U y Q m p t d m Z V a G I y S 3 l 0 c 2 9 0 N j J Q b W x y b l J t Q 2 1 r V V M r Z m J w d G J 4 c 3 J W Y 3 d O b W E z Y 2 g 5 N j B C c z F 4 N X V I c G 1 t U m N H d j h m R 0 s r O V F z U G p p b k F O Z U d Y a m x 1 U 3 J B S y 9 0 T 0 F h K 2 M x N W c 5 d l l G V k J s Y l p k U W R Z N V I 2 d 3 l 2 N D V z T X F i Z D l x c j Z D e j d R a X F 2 M D F r Y z R z S U R u U X g w Y 2 l j N k d T T E N o d 0 t C V H F Z b 2 8 1 c X R n R T d l N H h 6 c V d t W l N i e m l I T 3 M r R T B O W G J C a H p F N n p v R 1 Z Q S m U z a U 1 I U m l X L z c 5 L z J I d 1 l E M j Q y a D J m M j l q K 1 B S N 1 o 0 N F d w Z k p 5 R i t a Q l J s Z T k z d T N v O C t E U F h H M G 5 v e D Z M L 3 J t W U J 2 Z T l T R 0 I r c k d S M y 9 2 d F h 0 M U l 1 V z J U Q X R m b 3 F D b H d J M 0 p K U 1 l F Q 3 o 1 O X V t d 0 k v d 1 Z o b l F o W C s x Z V k z N k p y Z H E z M T d 3 S U p Y S H E 2 Z U J j Z V l a d m l J Q T Z r c n M 5 T k 9 T c 3 g y S n p q e C 9 P Q U R U a H c 0 O G J r c X d J b j d U Z 0 V u b n R l W V A 4 d U J G W W R B N n B Y K 0 F U Z m V B M j d j U D R k Q T Z s d E l v Q z V F c H N s R 1 B h N z N J S U Y 2 V m Z B R 2 9 o e U l j a U R L b H l U S 2 l 3 O X B q e E I z O T N B e j h k U U R W W H l z Z F B r V W t y W X g v M n V k S 1 V a N E I 3 N j h P d U h B b W d O c n Z v T 1 h 5 b 0 d 4 N X Q 5 Y X l u b j A r T k I 3 T S 9 n O H V u b T A w T X B m O W 9 R M X p 3 T j h X d 2 Z z N j h H O W 8 x Q 0 h k N z J Q L 2 M r a m Z V a y t Q d n J Z K z h W b 2 p z U C t i Y y s 2 a 3 B z d j V 3 d j R q O W N Y T 0 Z n S 2 Z X L z l 4 e H V w d X E y e T U v a W 8 y W E 1 0 T W x J Q U F N Q 2 V i N T A 5 V n l p e n J n c G 1 1 R F p K O G 5 y Z H g 0 d T J n R G F 2 U E Z 3 N W J T N F V 3 e G s 5 U 3 Z k e H Z V T l V l W D d L Q V Z V T 1 Z Q b G N G Y U R L Z m F l Q U t z O X J 6 S i 9 m U U p X R E E 3 b n J E c E R r U F N E S i 9 Y T n d J T j g 0 U 3 h H M E Z u Q W Z M M l Z z W U 1 X Q k Z R Z F d m R W x X W E 8 4 U m Z P N G V i b 1 F Q e H p i N U F 6 N 2 1 h T 1 N h W j V J c D N I V F Z y S V V O N X l J V H B R R V l l S T h E R D M 1 Z z E 4 a U I 4 Z U F 1 T F h m Q n h 2 N z l R K y t Y L 2 5 o Z m F I Q W J R d j J Q L 3 J q M 1 l m Q m I v d z c 0 N C 9 v Q 0 I 4 c 2 Y 3 N 2 N M Z G d O d H R W V U t t U n d 6 a F N 3 b 3 l p U 0 c v T m J G M D I x V H l D Z G N a d 1 F U b F R 0 Z z Q 0 d 2 l 6 c 1 U 2 S G J C O W U 4 Q W t W e D Z 1 b m t u b W x H Y j h H S m x r a l h h S F N T N E 9 P M k N T Z 1 V t Z X F 3 S k 1 z d T h V T U 1 s N W p m b n p H N W h r W U p K Z G Q 0 Q k o 3 Z 0 d U N 0 o 4 R G s 3 e D V m e m R 0 b E N P c T F G N l J 5 V 3 Q z d H k 2 R W J h Q 1 V n V k l H U 2 5 r N V N s b W p Q V U x V M 2 N Q T l J D U 1 h t Z W I w b U N u b E t h a H N Z e E h K Z G N a W W N j d E J o b X N n b G c v e E 1 q a 3 d Z d m 5 0 M W F m Q m 5 W R W Y r d G R m Z W 1 i N 1 B 2 U 3 Z 4 b 0 4 5 b 1 p a U G U 3 Z E Z q M 3 V U M G V q M z N 2 M U 4 v M m 9 B R k h O O W d Z T 2 x t U G Z X U m J t U n p O b 3 F 2 M H l Q b V Y r V 2 1 H V m N F T 0 N Y O D Z m Y j V w Y 3 g 0 W m x X e k E y W X J O M U o y Y m N H N U h M b D R j c k p a U z R W M z E 1 M D c 2 M l N 5 M l I z e U 9 Y a X B B T n l H Y 2 p s d V N w Q U x 2 d E 9 B Y m 1 j M T V n L 3 Y 0 R m N C b k x a Z F F m S T V S N l F 5 L z Q 1 a 0 1 1 Y n p 6 M W E w V n Y y a F Z 0 Z W 8 2 T 3 l y c z R t c 0 1 y Q U t n T 3 J u T X d x a 3 o w Q z B k M 0 R q Y k R L Q 2 1 j T X k 2 T U 8 z S T J a d V d a U j A y K 3 N o M V h X S 0 p O S V N m Q l V C a 0 w 1 R U 8 r U l F 5 T 1 U r e m V E M j k 0 Z n c 4 b l Z w O T V r U E 9 6 Z l B P d 0 x u Z n h M c G M 4 V l F 0 b U c 3 W j U 4 R 3 V 6 S k l D N 0 h v O C 9 E T z l Q c j B j Z U N 6 L y 8 w K 0 R D W V R C N T Z a M z B J M z M x c z N Q a C t 1 M T g z R W 5 K Y k p j a l p N U l B r b X J D T W N 3 M E V l Z j U w M n d U N W l U U U Z y R 1 p U T 0 d C e n Z t W U h i T j h l Y 0 9 T V m h 5 d m 5 5 S 2 5 H S 0 Z O S H l a S E w z Z U h J a T h N T 0 9 I T G d 5 T 2 V x Q U V m d U 9 3 V W N l V j V q L 3 Z 3 R 2 p o d z R j d G N k N E 1 o N 3 d K S D c 1 O E N S Y n l Q a G F N a T Z 1 a T h r K 2 Z v Z H N D V l E 1 V U N W Q T F Y Z W h T c V h l N F N w d T R l Y n l Y R k 5 N e V J Y R W R O N 2 Y 2 b n l L Y X h z W X p t d V J j W X B a e D I 0 Y 3 N o e E R Z e D V U U z k y N l R v N U 1 N Y j h s L z d Z c 3 J X V 1 k v N T J i R E 1 0 b j l v d z M z Z F h l K 0 9 I W F l i N H R y b X V 6 U 1 V 5 d U 8 1 O S t M S W 5 Y Y m V U L 2 0 0 O D Z F K y s y Q 1 Y 0 O C t Y a G o r S F Y 3 O W 1 t T 2 c 4 O C t Y d 0 I 4 Q 0 Z Q O F N G d j V P T z J T c E h 6 b z Z i S X V k S D d p K 0 J E U U p G d m 5 T T E h p R 1 l V e W N L S G 5 L e m J o N 3 h z R G Z q e H l z U F Y 4 K 0 9 D N k V 3 Z U p U K 3 V k b 2 d m e j A 4 N j R N Z U J I N S t y Q X Z 5 N D d 4 V H c 0 M 2 1 O K 2 Z N Y i t I S G d 4 M T E z Z 0 I v d k F U L 3 V u d 0 0 v d m 5 t L 3 Z v c m V z a S 8 w K 0 R w O X l L d H h j N E V Z Q j J J Y 2 l Q R m t Z b H p 0 R V l q d U h t N k V H Q m M r c G V T U k J p W T M x M l B H U 0 t N a D F u c F l j W j J w c 2 s z d 0 l B Y y s v T U J 1 a 1 F Q a n d 5 O E h k d y 8 5 c T l G T i 8 w b n Z s U m 5 Z O E x w d m 1 l W D k 0 S k 1 I R D V Q K 2 g 1 d m h 3 N m V j Q k x m M D h 0 d j c v c D E 1 Q U w 3 W D l R V U 9 s b F B l Y z k v c k p p S n I w O F R 5 d C t Q U j Q z M U J q a E J j U X l 6 L 0 1 y c n Q z L 1 Y 0 S 2 J P V m Y w N E J D c T E w Y 2 h s a l p n R j V q T F d 6 c l Z 0 S U Z E Z X p 3 d G F Y W F V p O W d B S 2 1 P c m V a W E 1 U M y t q M F Z 6 Z m R x b F J H e k E 2 T D U z c H B m V 3 d m Z m E 4 K 1 h 5 O U Z E T y t z Y k 4 y S l h Q a W R h a 0 h L c l p Q Z H R 2 b l o v e G k x V W I v V k Q 5 V n U 5 N 0 d B Y j R W d H R i N z d 5 N m 1 s Z n R t S G F O e G l D Z n Y v M j V j W G x 1 L 2 N l R G 5 0 a X F Z N G 5 y M D U v Z V B 1 e X h r Z 2 h t a H U y b E 1 Y V X R s b 2 V o S D V 0 V 2 F u N W p 3 R V E 1 T m 1 D c n Z D V X N J L 3 M v d 0 F 5 O W p X a k Z Y c k 5 N c W J V Q W d X N 2 N v R 2 9 U R 2 s 1 V C t y N W 9 r b T Y r T H d C V k 0 z W k Z h T 1 F W M C t 3 c G g 5 N k g 2 Z G 5 U e G 5 y T D R Y c D V n b k V 5 T l F 2 Q k Z P Q V B W Z X B L Y k w v T z F J Z H V w d j Y w V 0 J x U 0 F u e E V 1 S D h C Y k Z 3 c F F Q c G 8 0 M 2 9 4 M F F o W V R B c U p j N U R x T l J y N l Z W e l F t Y T J P e W x s S z B J N H h 0 V F Z i S m l C b H U r N z h t M k x E R 2 5 1 a F R h a 3 N L U 0 x 1 b F F C M T F q b U 9 w R l h W R W d R d H F o S F Z U c E d a N H F U S 0 V G c j J w d 1 F F M H h i e E V 0 W G E 0 R k p v W D l m S T J h N m Q 0 M G Y 3 W n o 0 N E I 3 R 2 l o Q j V 1 O U Z j d G l 0 Z S 9 h Q V h m S F F M T 0 8 x O E R o Z E p K Y j V F b T J U a U M 3 W k p K N z V n d T R U a W l x W k p L Y T V L a X F R U 3 B p Q l N X b k V W S W l V V 1 Y 3 W k p h c W 0 4 Y k Z 5 Y k Z 1 b k Z s V 2 1 S W V B K b U Z 2 e F F r e V R q M 2 p X Q 0 x k V z N k W U N M Z X g 5 Q W x 3 W H o w d 2 E 4 d U V J Q m Z G b X d W Z G 9 B b U x M U V F o R E d G V m 9 J e E x n U 0 9 h Y V J T W X d Z S z g 0 Y 0 p C U V J u T F J B T X E 1 M m Z r U m 1 S c E g z b F l r N S t 2 R W l n M k J Y c 1 J t R G N h O W Z Q S T Z q T 3 Q 2 Q 0 9 1 W U h L c z h J e H J 3 O F V J V l d i T k d w N m l 1 Z m R w c V p z e V Z u S m g 5 K 3 h O a k 9 p e X R H T U 9 K d l d r Y T F a S z F U d j N o e V Z 6 c j N E R 1 d L T W x Y M F R 4 T 2 l K W W 1 l K z V Z R z N B e F R s R W 1 w Z G R H Q U 1 G Z T h S Z G h X T 0 1 O b U J B U n p Q d 0 t r d E d v Y n d j c G 1 X T m d F Y l g 1 M X N V U X V F b i 9 r V j h s d 3 B y R X N 0 N z F t a 3 J H M n J l R X F S M C s 5 Y V l B N U x T Z H Z n S n J K a j k v Y 0 p C T 1 l J Z T Y v S z Y 1 b 3 N Y T m J 4 b l p l T k k z T l h 2 Z m J T b X N i U U h F e m k y T G t N O H F S b H l R R j B h U U 5 2 W G F W O D B X e E V M Q X V L M n V w T k k 3 L 0 h y Q m R S a j l u U k h M T 1 J Q U l J 4 T X l N Y T k 5 d G N 5 c H B F d F h 5 a X p S S j F 0 Y z d M e H J s V k J E Z k t H W j B V O H R F d W R s a F h v e F c y Z 3 c r W V p r c W F n a U 9 2 e X R Z W n R T S z h x Z 1 F o S 0 9 F N V d F W l V z V H Z h Q z J v Y X R 2 U i t Y U z R z Z E p N b U t 1 c E h D c 3 p W M E w 4 R W l V T W R Y V 0 x J e T B U d 3 Z 6 U m 9 V d W x L d k p n V y t y Y 0 9 T M W F G c F h q b k 5 t N F l p b U x s T F l 0 W G 5 R W m J Q a 0 Z J Z W 0 v U E 0 y U m J q M 0 Z W N 2 R L e X V 3 b H p j S m h 4 W X B U T m 1 h V k N N N V F 1 U G 1 a N U l 6 R m 4 z V E x U d G x a R j V u a l J U R m 1 K S l Z 2 b V d 2 R W 9 2 Y k h l U 0 Z w S W k 2 R X Z 4 b 0 V i W l U w V j d k W U 9 q T m J V L 2 d E a E N L U 0 l D c 1 l R W V B T Y 3 R U W X p F R F U 0 W E 5 h T k N 3 S T h q d l V i Q k 1 a Z i t 4 a G 1 T S H N q e j J x O G c 4 N 2 N x M 0 1 R a V B F O H l H Y j N Z W m t j U T d F T E p X e W x 6 Z 3 B O d 2 x X U 3 R K M m 5 h V m x x U m F T e D Y 1 R U x r Q l F D L 0 I 0 Q V V J U k d u Z G N O e U E 1 b 1 h 1 T H l l d l k z b T F l R l d 6 c 1 d T M 1 h Q Z l Z p e H R 0 a W l 2 T j J U e H B S V H R v W j V a V G 1 p N l B V U 3 h p U 3 U r Q m Z N U 2 l u d E Z z Z C s x M 1 A x Y X B R V G 0 0 K 1 F N V 0 R x a 3 V R a W d J N U J j N k U 5 R W N t e F Z U a F N J e l R R c j F Z V E p Q a D d S a W 5 F Y z Z 3 U m 5 x c U Z t Q 2 N Q Y 0 E 0 Q W V N R W p I T z Y w T W 9 3 V H F N M l N D b j g y V W k 0 c H F 1 N W R s Z U R a R n B o b T N w N 0 9 L Y V V K Z 2 5 D d H R G a 2 x G Z D I 3 Y V Z i Q 2 1 F e E V 0 e X l N M 0 1 X Z 1 J T O U t C c n d n c H B w Q U F 0 Q 1 p M U 2 t o a k 5 1 R k Z y b F p R c H N 4 U G s y a U c 5 M V l J K 3 l z a U g x T n p W V E l x c m 5 o V l J 0 c E h D c l B 1 U T l s M l l P U 0 J 2 K z R X c m 5 j c l h J a E N p d l N D Y X d T R m d V W n F W Y j d 2 Z U R 3 R 1 p 6 e E 9 0 Q X l 3 N z Z m T m x C c j I 2 N V R P d l l p O V p H a m h F N F N p W E l o Y U J N Q z Z R O E p L b V Z S a m d C L 0 Z s e T B z N D Y 3 W l F Y a G R x c E p m Y l N H e E Z P Q k k 5 Z U w 4 R 1 F K O G F S T U I 4 L z J 4 Z 0 9 S S 3 d n N 0 5 F T n d r M 3 J V Y n B q R 2 N 2 W H l M c S t N d U Z F S n Z B N j F G U U 9 P d 1 V a W F l W R 0 w 1 Z k 9 p R U x l Q W h S V H J F V E N h c E d N W U s 5 c k U 2 b m Q 0 U l o 3 R 0 J J a j F Y d X R W U 2 9 1 T m 9 a N 0 c x W G R 5 R T d s S G l W W T h Q a W x J d G l j W U g 2 Z H p W Y l g 4 V l F F V m p Z Z W w x O W 1 T b E 5 R Y j Z 3 e n p J a W Z h M 0 4 z e E M r V U d i R H d T Q k F o U k N S Y 1 d z U 2 l L T 1 h o V F J T W H J U R C 8 2 d G F K W l J 4 U n Z 6 a 1 Z T U V B 0 e k 9 r U j F z b G N 0 d k h R S 2 h h W k p N a F B O d m F y S E x O U T V x d F F X R 0 I v a G p F Y 0 o 4 Q z h L R T R D S m p 4 Y 2 l E V 1 R j Z G p Y Z V h G b l N L Y T V Q N 2 l 4 W U c w d H I y N n R i U H B i N 2 I 5 b l J x V k l P U C t Z N W J Y O U J r V l l 4 N U h M K 1 d M U m p Q c 0 p r N G p 4 K 0 1 2 S 2 h u M V h 5 d H R v b V d N M 2 p r O S 9 V W X p Z W E t 0 K 2 R 6 S 3 R h T l M 1 Z S s 3 W E 9 Y e V M 1 b X R l R 0 h u T V Z W e l Z V a W x M N k 9 C e W c y S W p L S 2 l v a n I v U E t 6 T W N S Q X V N T l V m e G d x Q 2 w v Y W p m S T F R b X J K V F J D e m p U L 2 l o Z 1 N N U i 9 W T n J p d 0 I 3 W E 5 S d E 5 4 U E 4 r U z R 4 M 2 R X W U p H V F Y 2 b F B U Q 0 w y S 0 V j U j E v Q n B v d k F 6 U G x G M W 9 K b F N B R k t 2 c 1 J C O F l l R V N k a l J D N 1 h z c n N r L z d E T V I w b T g v S W t J W V N Y Z k g v V m x t W U 1 J a F V G Y j R I Q m p Y e G J O d E h Z Y 2 V 0 N X p N M m d X S j R 1 O U w y N T Q 0 a T B C e k x K V E h r O H p u Z G p N M j R y b X k z V m k y c 1 p V O D d q e j Z L d z R n V l d R K 2 E y U k V Z M y 9 2 a 2 h t d E p O Z 0 F X R l p L c H F n R l F 1 e n p j T W h U T W t H c V h X a k t K b X Z 3 b T g x S l R W W D h k e T Y x Z E V Z O V R j O V o x V E h R e F U 4 R T F S N m d O d W N U M m J X N H Z s Y m E x c E x k U 2 1 o V U 1 4 N G d z V U t 6 N 2 p T Q V l j d 1 I y T 0 N W a 3 p z Z F l 1 O G l r W V p h e F Z F V n l k a 0 x I T i 8 1 R E I 5 V H E 5 N 0 8 y N G R P V i 9 G V V V n V j h 5 U 0 g y Z W s 4 Y W 8 v a 0 M y V j J O M k 5 l S n B P T W 9 2 a U Y 2 b k p 4 R V o x U k k 1 K 1 V J O G F 5 Z G N D c l d 5 W l J W V l d R K 2 F M a n Z 5 b k s z V 1 N Y Q U J 1 S 0 Z j a z Z 5 a G Z M N 2 8 v d W t p Q 1 Z a b k U 4 U z h r c D V u c H p v Q V U x V X F n M 2 F p S k d 3 b 3 J I a 2 F r O T h h U 2 Z N R X h 4 U E 5 G Z U E 1 W W t M Q l U x R F h 1 d D B K d y t L d T d V N 1 E 1 W l V K S X g 1 Z m N Y R X h H W D V P c V d 5 d H d Y e X J 1 V F V F S n B n c D B S a 1 J u b m Z 0 U l V H N m t 3 S H J X d 1 d t V m d l T E V S N X V M U l c 2 T E 1 o U j R P S V l T U m p y Y 0 Z z M F p v Z 2 d y Z n N 2 b W h C R j N Z c V B B V S s 4 c F N x O V p 6 Z D V Y W U x h W G V y S X N p U V d t O D B M N 0 V l Z U F x b n h h a j V p Z 3 N G c V V p V G h B c k Y 0 d D Z L M X V H V E 1 2 e D l z Z G 1 l M U p k V 1 N z d F Z M e k l U b G x t N U V m L 1 J W d G I z O D E 5 V n p n a n p K d X h F a U U 1 a n N j d G 1 E U X p S c 3 E x R X B J a U d U V m x K V z V y a E h 4 L 0 Z G b l Q z M 2 g 1 M 2 R s e W U 4 R 1 Z T M 1 B m S m 5 4 W T J N a W V Q R 0 N K a E l x b y 9 W b G F X U n J O e m 8 r W k N M b z V P L z B 1 Z 2 9 W Z 0 5 0 a U Z 0 N 1 h F U 3 Z P R T d 3 c V p v e W k w Y k V Z d D R 0 Z U t t M m 5 p S G 9 x V U 1 W a F B Q a X R k b 0 V p M 1 Z z T G M 3 O F F q U F R y b S t G M G x 5 T D R N N W x 3 a 1 B M Q U J O O H B 1 c z d q c E 9 p M X d O U z Z D Q 0 t q T n Z N Z k w 2 b 0 l i S W R D S G t 6 R E h X Z n V k a 1 U 5 S l Y 0 d z l k Y n l y Q X l 4 W X h y Z y 9 3 S m l E b S t K W F N X V 1 k r e l B J b n Z o e E R p d W 5 I Y W J y Y k 9 u d G t k d k V Z c V B 1 N m 9 v Z 1 J C T D R 4 U 1 h H d T d L R l l 2 Y W 8 5 V l l I U n J X S m g 1 V T Z M W k 9 S U m h U e H B 6 M l R B a W N Z b V M v Y j h v d m x S N 3 o 5 a G J L R z B 4 N F Q 0 a 0 p p R m E 5 V F N V d l d l L z g r c m J s c X Z W d G Q 1 Z F B s S j J 3 R k M 0 V X p I c l F p V G 1 p a 3 M w a S t W R H B U U V h Y V 0 d 4 W D l P T E 1 h U 2 J s V V p 0 Q X F E b D R w b D R x b 3 N G S 3 F O T 3 V Q V 2 l s b H B z b k R 4 T U l 4 T U 5 G c l Z i V z R q Z m Z j N E 5 T b 0 V u N l J q S 1 N x N D Z q b j g 2 S k p j O G p t M j h Q Y V A y R z Z z Y y 9 K c k p H N X d y M V R w S k l r d 1 c r d 2 s 4 a k h 1 W k h 6 L 0 E x b D N U S G p O S n F 6 T G g v e W l 5 N W p Q a T l r R 0 1 s d 2 t H R W l p T E x W T F p i a m 0 4 c T J o Z E F v V H F O N V g 4 d z N W M T R S a z B x c m V G N X g y U m s 3 S z R S a z R i b G 5 q W E w w T V h h c G l C b W 0 5 e E l 3 U 2 d G S 2 t Q c T R N S G 9 C T F k 5 c 0 Z X R k t z c 3 F W R W d H W H N V c H Z n b W t G d C s 2 N D N z Q k J V a W 5 p U E Y x T 3 U 3 U j h W c T R 6 O G V h Z F V q S 1 p Z R n U y Y k 1 2 b n h V S X I 1 Y T k x V T N l R F d x L z V N c 3 c r S 1 h l M 1 J D Z 1 M x Q 2 5 k Z E p Y M k Z u W E N x U G 9 K R j F X M 3 h i S 3 l 1 Y W V v e k V x b D R M V E x q a m 1 I S 0 V T R 3 N U Z l N G W n k z K 2 d l d m p s Q z B w d 0 Q z K z B U a z h G Q X N U R 3 V F S V J t U W J j S l k y b j I x M U l 5 V k R 2 Q W l Y S F p j R T B R V F B p e W R D U l R H Y k U y M j R q K 3 N K W W l Y M V M y V y t U Y V l W M j Z V N m J l S V V t N 0 t 4 Y 0 x J Q X p Q b X l t V W l u c T R Y M k h 3 U U h v R 1 R z Z 3 o x R U F u V E t o d 2 F S a E Z X c n Z t c 3 V J Y U o w W H A 5 a 0 F t c E 9 J O E R z c z R M R 2 9 F S T d 5 W k d 6 V j V 0 T l J a Z D N W c E p 5 M 0 t Y M z R a a W t p V W N n b F J r U E p D d 0 h H d E M 0 e j h z S T F F U l h l N X V S W E N j W F c 5 M 1 Z s R U l h O E p Y d G t z N V J V b U l 1 a 2 J J Q j F P S m t U O V h 0 M U x X a T l h N z d 5 c H B 6 d D h r a j N p a V F v U W J v N U h G M m F H Y 0 Z t b 3 N D U j d Q a W 1 z Z W g y d m 5 h M l d 0 M 2 4 z S U E 4 N U l 5 b E t a V H p K N F N 5 d D d s T W F 6 a W l 3 U D R 1 Y W h m R E 5 k R z F P d n J K N F N Y S F d V d 2 h M S G 4 0 Q 2 R S Q X V y e G h x d D J i Y 3 N T R k l B R U J T T U F i b V d u T V N i Y l p y d E t Z T 1 p s V E p u Y j R w T E N I V n V P M T V 6 O S 9 q a E p y N H J 1 M E c 5 M W J v M T J r d 3 d X e m N p R W N H K 3 N y Q 0 1 l L 3 d K Y U 5 j c X N J c E t j Y 1 F T b U N w b X h L R F F N d V U 2 S V J 5 S U d i T V U v c T R 6 c D R H S W c v T j l Q Q k R w R G N 1 R U 9 j V E p 4 a X d y e k 9 H d H F J O E d Z R l J L S 2 h N K 0 x H b E Q 0 b m o 1 V l d L S k V x N n J K Y m Z K V 1 p k d D h x S z R v b k 5 Y d j Z K b E p 1 T 2 8 x R k p t R n l H c X B Z M D M w U 3 B P c l c 2 e G 1 E a 0 Z m Y 3 d a N j J N V y 8 y R V p M W W V L Q 3 J s b n B p d 2 V Y Y m R n a m Z T a E d 4 U l J L Q z R B M D F t e F N 4 V D N C b 1 J D N m p o U G x C Z k Z p S F h 3 c X J Q S G Z v S n d 3 Y 3 h 0 U n d M c m J T U W N 1 V E Z X M G V n Y V N u c 2 l W b k t H Y 0 F K d 3 d j M T U 3 M z B V c E t Z c G V L Q l J G b k J n b m F U b V J N U 0 R 0 c 3 R D S m k 4 S 1 p T R k l 2 b E p v R 1 V m Q m 5 C Z U l p U T c y V G x L a H p h b k N Y R n F q a H F E L 2 0 3 c 3 l I c m 8 x N n l 5 W k N P Z W 5 p Z 1 F Q Y 2 x W W V p Z S j V T R T l T U l Z p O G V z V 0 Z E V H N W V G d Q W j Z w Z V d 6 M H F Y S V o 4 W F F 3 N 2 h K N n l E U S t 0 Q n N o T U h v S 2 1 y W k x B e E l F b V g x Y k l U Z G x a Z 0 x U U j R S M W p Q d E Z i R D h Y e F d D a 1 h Z Y U w v K 2 k 3 V E J r U k l J U m 1 a V U V 6 L 2 t U W n J X b X R 0 Z G g z T m I y Q m p P O G Q r V W t R e V F 0 O U Z T S k V M U m N K V 0 R G d X o 5 Q U s w Y W 5 B Q U Z t c 3 B Z K 0 1 y Y X F G W n h 4 c U t s V 0 1 H U l o z R V V N M X B E Q W 1 l Z n Z r Z F d w M X l a W T B o N W N r Q 2 J D e m Z P e X J X T T I 2 Z U R T N 0 N 3 W U 1 0 b W x L d G x M M G 0 z V m x L Y W o 5 a G J x Z G 8 0 Y X d r V z Y w c 0 l u N n R j c X d C M G E 3 T l B X S U x K d W p T T E c 3 T F E w Q l R t U 2 1 v e j B F T E J z Z F J x a X U r M l V V Y U Z E b l F i U V N r a 2 8 4 d D Z T R V B E a 1 d h U E p X S m h k a 2 h B T E x R U U d 6 c 0 F w V k h x Z 2 l t e n B x d 0 0 4 Q m F G M l M 0 S m 5 l W k x K W X k 4 N m M 4 d 2 8 2 R W t 1 R m Z G U j R r S 0 U x S z B T V U p x T V c x V T R R U 3 d n a E o 3 W k h 2 Y k h h N 2 F Z K 0 d 0 Y n B s b 1 Z n a 0 9 T M U F K d U V h d G t q b U J Q S U 5 O a F d n M 0 N Y R j F U N 3 R z a i s 3 S X V q U k x U R U p V V 3 N Z b G l z Y 0 F p Z E Y r V l V E V z V V Y W h D a H R Z d 0 d 2 Z V N p S 2 0 0 a U 9 O W U x O Q m 1 j Y 0 F D V V V s b W h h M V d N d H R r c k 1 P b T Z T R U F K Z E N x S E 4 z U l l 2 M W h 1 Q V J R a X E r U 1 F p U W h 1 Q j J T a U N a N E x t T l N Z Y V V U M l d D a z F F b G M r S j U 4 V T h 3 R m h l W E l I Y 3 V 0 V F N 5 Q i 9 W e E R H Q 1 F U M H N Y N G l k Z k x H Y X U 5 V 0 J t a W l q U m 0 x U 3 F K U G F 5 a 0 1 J c 0 R p O G 9 N a D B S a F h G N U V y b X d M U E U y M E 1 2 d W t y T X V 1 N l E 3 W E l 1 d G 1 C d G E 1 c H M w V m w 4 V 0 1 T a W l M Z k d L e V J X S 3 N y b H l 0 V S t E e F l C W G d h M 0 Z R R H d H Y U N S U E l q M n V a T 2 1 J V n R P O G Z G N k t s b 2 t N R m x k Y 0 t a b G d a N 1 p F a U t s V l d z U m d H V F F G Z T l u R 2 l 4 Y z B z e U h K e X d s S F p v O W l G W D l u Y 1 d t R T V X Q U l o S 1 Z J T 0 F p R n B S Z z l l b W 5 k e m R 2 d i t Y e G l D b V N L Q n B 0 V G l Y U U N Z c 0 Z 0 R 2 l 2 d l N Z e F V I a G g z U T Z 1 M X B P M X B I c T d R M 2 h m Q j B k U n F T R X p H M F g y b G F T Q 3 E y Q U l w R k 9 s R W 1 B c 1 p H U 0 V l T U x F T 2 N U c E 9 D Z T l 1 Y 3 J 2 Y 3 N G Y 1 Y x M 2 x 0 Q V N h M 0 V o K 1 p k W T Z Q Y k J O b E l J K 0 o y Q 0 F z K 1 V x M G h r Y 2 1 O Z 2 E x a j h p V U c 2 V m R y Q 0 E 0 c 2 p s O X F R e W F 2 e F F G O T l P Z U F z N 0 l 5 b D d Q U U Z 5 c T B q M G h J Z 2 N j T n B j e W 0 5 W m g 2 L 2 R E T l Q 2 e W J a S D d T d 2 J p S T F l N k R Q R 1 J J V D R 5 e E V j T 2 h W Y V l B O D R j Y T E 3 c n M w S n h Q S m l M d G J Y O W t r R j V 3 a E h o Y l Z Z V U 4 5 b U k 0 O H h M d F V a Z l R E S k h 4 V l d m U 0 V 2 d E p I a W l M e m R m W j B 2 T 1 Z 6 N H B l Y 0 1 h T X g v c k F O d E l D U W t C Y m l 3 d E h r Z 2 x p b m d y c W J R N j U r Y k 1 L R H h C a n R k W U p H V E 9 3 a X J U S W Z L V G 9 w e W d l S F h S U W l u V T I 1 d V l k b F Z j d 0 t v e W F o U 1 I z d U J a S z h U a V F v e V Z l Y z Y 0 O U 5 J d 3 h o c W 5 o T 1 B B R m h u d 0 J B d V h V b T V N V z N S V 1 V G N X d z U T Q r S 3 M 3 Y X B V U T R S Y 2 d p S W k y Y 2 x C R H d j T W w 5 Y 3 R a b G 5 4 U k I 5 S W d S N 1 h 5 T U w 4 N E V T c 2 h L a H k y U T Q z Z V p J Z 0 p 2 T U 9 p a D R D U V k 0 a U t p U 1 d R U 3 N E S 1 V L Q 0 p C M 3 p P b l V S d 2 l j d H B w c D V 4 M T J T b m x l b 2 x L d m h s d W 5 l Y 1 N z R E 5 1 d l h P O F N a Y l N 1 d l h E W H V H Q 1 l h b 0 N 1 W V d R S U V U U U Z L e V R V K z B O W D J 3 U T J Z U 1 V U W G F W a E 5 H c l B C Q 0 Z z T U F x e n V X N n h E d H B z T F h r a k V r Y 3 I r S 2 Y y Q k 5 Z c 3 d K c n R X R V h r V F M 2 W W R 3 M 1 h v S 2 V E S H Z M Y 2 N h d E U v S 2 1 G b z d Z K 0 1 L Z X h q W D Z M W l V x S l N V Q X B k a m J H R 0 N O U k F M e l l 4 T z h 5 d U J W W V F S M X h C S U N D M W d 5 Z 2 9 R d 0 R x c j F k T X J u S m Y v T 3 p H N E p T Y U d Z M W p v d V R G d 0 J v O W 5 v O W o 1 d n B j Q 2 9 O Z X p P N m 1 D M G p L a 1 F i W k t Z d l p J a W M y U l V r M 0 N v b X Z N Y 3 h h V l J P T z B p b V J Z Z 2 1 x V E 9 V Y W l R T G 0 z W W 5 1 a m x z d W t m c U U 5 e W l E W E h D U W t o c m M r b T h r S X h K a E p 2 V G t M V U 5 n b W 1 a e F N Z a m U r W k F L R m x O b X N D O G 1 R S V F v V G 1 m Z 2 V 4 c E l K T k R l b m h Y c U l G a n l P a n o 4 c F R 6 V F J Z V 0 x T N F U 0 M X h W R n J 5 e E t 5 Y W N v Q m x K U 3 V Z V E J B V k x V O G 5 n c E V i U W h v a m p U W V h Z N H B a T z E 5 d l Z r M G p 3 e D R Y N j J a a 2 F z Z E Z G S 2 V M a F l 6 a l Z 3 M 2 I 2 e V R z R 1 c r Z n Q 1 b E Z N e m N o Q z R s e G V V b 0 F 0 M F V 3 e T Z x V 3 h V a W t q Q V d E W U h O b H h O d j k y T G o 0 c k J J N H p B Z 0 k 4 U n F Y a 2 E y Q 2 w 1 U E V s T 2 4 0 V H d r N 2 1 4 M H Y v d 3 N p N D J 6 R H l v a F N M R k J z V W l H Y V l s R m l 0 b E p 3 d X p H e U p H V 2 J z e W U y R 1 Z P N U R M W X d W T V Y 1 Q k w 4 d n Z n S W p p b 1 Q w V V p T U m V P N m J P S E x M R z B 3 W m N U R G g 0 S k 1 a S l N H O G d Q a z N U U W l E U T F 4 W W V 0 O X d r d k 9 M e X B U U n R y d z F p d 3 R D c 2 J H M U l q Y m J U d 2 h W d 2 5 o Q 0 Z C d 2 J 1 M X Y 3 Z E J X U z R C U X J W Y k 5 M Z E R B T E 1 X d U 8 0 c 0 s 4 b H p Z b F N I d X J Z Q z R G Y X c z e m 5 r O U x N V 1 p 6 T H Z 0 M H E 1 a k V C Z F V 2 V m E x S 3 J n c G h i N n B O S m h r U 3 p H c 0 x t b k I z S X N i R F R p S U U r e l h D Q 2 R m e E V x R E Z i N l J u b k x T U i 8 x S 0 N 5 M H N i S W N y N 1 N F a 2 p p a W F z b F l N e l B j c W 5 J e T F r e j R 1 R 2 p Y Y m 1 5 W H F s M V N h W H l 1 Z 0 c z Z 2 h I e X h U T X l a N m Z T b 2 Q x V n B I T 3 l E N j R j c k J 2 M E J p b l d I O W p u Z V d I Z G Q 1 d F R t b U N H e l N 4 R m 9 B Q l h q U X l i M X p P T X A 5 b l N Q a l R R Q 2 5 K M E 9 i Z z N D N 0 N S W l h q a l R l b 0 1 4 T 3 R p R G N h T j N w S 2 d q d U Z h U k h o a 0 N C Y m F K e H d U M k h y L y t 6 U E w 2 V m 8 r V k Z F T F p K U n F W a m g 0 d W 1 z e G p m b l R X R 1 R a M m x 2 W D J 1 T 0 V 4 S W 5 o M V V n Z D I v e F N U b U p R M 2 x P d S t 5 T 3 M 2 V j J 4 N H Z 5 c k 5 Z M F F M O V N K O F R V S T Z n Y V h r N j N o M 0 p a W m N 4 W G h Z T k Z t V F l m Y 1 R 5 R F p a T k F l Y k Z Q V 0 5 B M z R X d F N S b E F N e H h a U k l z S H M y O H J a U k h r S l g w a W N F R X Z a d E V 5 c G o 5 b G p i b F d a R V B 6 R 1 J x d V Z K Q m d u Y 2 J Z N V d j S k 1 0 M V R C a G t U a 1 l U Z W l N V n N 6 Y U E 5 U D J G d y 9 j U k J j R 2 Z x V k l v L 3 B T T W t s U 3 N K c m x m Y k d s b H l Z S F J a U F l W b V l Q S G p o S W h 4 M 2 d w U k F M U l Z o e E h 4 e j N 1 b l l S a W o z S 0 J Z M 3 V n R 1 A v N m h r W n U v L 1 N o c F J r c E M z M W N q W V p x b z l G R U p v b k d a U V F M U V V F U j h N d 0 5 S a 2 N T c D N D V V Z R N l l Q M 2 M 4 N T R B a T l z Z 3 l l Z 2 t C c U h v T T B s N 0 J M b W x t R m U 5 S 0 p w b G d m b T d L U X F a Q 3 d 3 T j A 2 c n J i c X I 3 S 0 V q S E J J d E d K M G t 3 V H Z k M n Z K a X J 4 b F F K Q m l P W H l 0 c H p 2 b G d p M H V a W m 5 G Z W p z V m F N Y 0 s 5 b F N N b F F t M H d 0 R 2 l H S l B X T 3 k 0 U l l B O D J F Q T V D R m R G a z J 3 M k 1 D U m l F e X p J b W 5 J S W c 1 L 3 h L Y y 9 s U k d P U E l h T n h W S l d S b 2 N o V U F x Z G 9 3 c U x q c G R D V k x n e X Y 1 V U V Z b V l W N W h Z V F Z M a E p W N X N U d j J F d G N M V 2 p O Z D d L M X B a S 3 Y 2 N 1 l 2 Y k M w Q l h r V U N j R S 9 y Y 2 Z K Z m V Z a 0 t V V z R 3 S W t G Y 3 d I M H N F d k F D d W F F R X J B W E J u S W 4 5 d E 1 j W W R u Y j J x b G l O M W p u a X J p Q W l Y Q V N U e k R s Q V Z z U l N S S T Z k U m N H Y 0 p I d H N N Y z A 0 U V Q w T n g w e k 9 z V 1 B E W m J k a D V T M 2 d x U E h q Z T N L W U V T W E o 1 T n U 5 T E h t a E J J b 0 Z a b m 1 4 V 3 l 2 e H M x a 2 5 P V m k 0 V k N R Z 1 Z L a j B x Z U F 2 d l p C R G Q r c F l 6 c 2 5 J S W t M V G Z p O H p C a V h S b H h K e W h w b m V i d X Z M T z V P M 1 o r L z h G c V h l b U N t M i s x Z H p j S G p 3 d 2 V 0 S W h y c m d x T n B y U E p 1 N 2 x 4 V V l p M H p K b k d j U 2 J 2 T n F n c X F S d 0 x z a k N E Y W p k N H R 5 b U 5 3 c V V U Y S 9 E d V V y b m p x V X J I W S s r Z S 8 x Y y 9 I T E I z Q j N 0 M 3 N I Z X Z G R n F a d l h 0 e k 0 2 N U 0 0 Z l V v S l F w c F d 3 b l d y Q j F l W D Q x Z E 9 6 R z N D Z k 5 V S G V G N W t N Q j R O c G l 3 Z 0 9 4 S k h n b k 9 u V V p N e k 5 t U 0 U 1 T 1 B 2 c 3 Z R Q 2 9 X S 1 l P b H h a V 2 1 G c U 0 y b E t N d 3 N P Q n V T V F F 1 W k V Q T E w z U E l D Q l p K Z E k 1 R V F u R z N a S 1 N 2 U n Y 5 S 0 t 6 Y W c 0 V E N V d D F Y S W p Q b D l 5 e E t 2 T E t H U V R z V m V N S F d u S z U 1 T T d p S W N n a 1 V J b i t E b 3 Z P M l Z u W F R a S m 9 W U W h D N G F W T G F 0 S S 8 r N 2 l z N 0 x m c z R l W E d T M V p 5 R T J F d m N t V U V Y c D k y N F R H c G Z R d X d n Z 1 F 4 W E R B S 1 l S S U N I M 0 5 N N E p Z Q 0 Y y a m Z C T D F P T H N Y e k V O b G d a R k 9 T S 3 R o d 3 l W V 2 V C c 2 F 1 e j J M S 0 F L T 2 J 2 R l d I R k s x M m t l d E 1 w b T Q x M 0 l T L 0 t 6 T V Z w W S t x Q k x o c 1 M 3 a F J T S n h H N z R 6 a E Y x T m N B W X h h Z 1 V L R V Z 1 W j V n b W U 2 T m J J U F B p R 0 N V W V N U a j V t O U Y 3 c U x S c X B V b W h 6 c m l C T 2 M v T k d 5 N W J s a m p N a m J Y R k R k M l Z P b D l v Q 1 o x M j J R S k h T W G F J U T B j d G 8 x Z 3 d s M k x Q W V h O b k J s T H J B c n p j R m w 4 d E s x R j l P Z W V r b 0 V X b U F t Y 2 M x e V h j d l l q d 2 g 4 T n F 5 M i t B c 1 l o c 1 V S e G p H d 2 V E W X p M Q k 9 p R E R K Y k t o R k g y W G M r c E s w S n F 4 Z m 5 l d k 5 l Z 1 I v V j d t N F Z o a G p Y d m J n a U x H N G 1 U a 3 J D U m J 1 Z H l 1 a m x D V U V w M m t a V 2 g 3 Z 2 J p c V N D N l Z H S E 9 4 e U 5 x M F R s Q l B k U V R s b E 0 5 d D Z r M z d F e X N 6 M U 1 V R W 9 C Q T V 1 R U 5 n c 2 8 x d 0 5 K a W N 6 S n F 0 W H Z 5 a U k v T l l 3 R k N w R E 9 Q a l p h V 3 V x V E N O U k 9 S Y 2 F T M H d I b E l n T F E 0 R z h h U n J B Y 3 B V d U F 5 d 0 h z Q n p B Y 3 F I U X l t Q T V u Z 2 1 t W l R D c l l E U X V L M U R o U 2 t T e H d s N V h N T W V s R V h 2 Y W J T T l d n O W p a V U h 6 S 0 o z e m h N a W Y 3 b 2 5 z d V p D V l h J c U l J a 1 p T Y 2 c w d k 8 y d G 5 T c z V a U F R h N m Z D U X R J b F J L T F l D T E I y U H p F T X J p N m R J U z J I b G p F S 0 h 0 c 2 M z W m k z Q n J p Z W N O Z W l q Q l B 5 T D V x Z l V J O U U w M E l W U 0 x C K 3 R L N m V I c D N I M k d x e H J u V W V o Y 3 A 2 V U 5 r S V N V U l R i Q m 9 3 V F l T d j h k Y k Z J K z B q U 3 R W M j B w O E J a d n l z R l d Q V y t W a T Z X Q U R w T G h V T k I 3 V V V 4 a z F V e H h z N j d S S 3 N X W V c x c 3 c y a F B 2 M V N T Y m p S S H B P Z 2 t o d k J 0 Q 0 t X T 2 V 6 V W d 4 W l l y O V d 5 a m 9 S e D J 0 W j B n S j V G U 3 N 6 d 2 p h W E p 4 e E w 2 O G 9 S M G t o T E d o Y 2 5 z M E Q x a E 9 J K 2 J M a j V H Z E Z x T 0 9 B c W w y d m x U V j J 0 U 1 h P Y 2 h X N W h K M l p k V W I z Y X A y V z d 3 V U k r S 1 g 2 U D B N b 1 d T Y 2 0 0 a 0 Q 3 Z 1 Z m b 0 l z Q k N K W D J 0 Q k V 2 d 0 9 6 Z U Z 2 W T J v R 2 5 K M n A r R E N U M X Z L Z G V O T m k 2 L 1 N a R U p a b j J U M V N H c U F y U k N x K 2 J I R 1 c 3 O T V V V n Z r c 0 9 4 W W J h R F d t W H Q x Y U N U U E h J Y 0 9 Q S W 1 V V 2 x V Z 0 d T b 1 d 6 a E J N a U U y e j Z z T T J R N W o 4 T m J k T V h K Q m d n M m V n S l h y Z 3 h o e W R L Y 0 p B e X U 4 U W 1 y U z V i T m 9 K V k h J W j J 2 d V N Z V j N s Z F N S a 0 N P M X Y 0 T 2 N G Y X p K N m Z s W n h k S k p K Z U 9 P M n l U Y z Y 2 Y k p Q e U V M U U R M U m Z M U n J a U E l B e X R s N m o z N E J N V 3 F O M 2 N L V W h 0 U X R G Z 0 l 4 Z W J Y V G p u T n h 5 R z Z h T 3 F J U i t 6 T k d x e F d D W j B K V W N h a m h O c X l t a F h L b m p o S 0 p 1 M U p 5 R j J n W T M 2 N U l V Y U k 5 V F J C Q 0 4 w N n h G W F N Z W W 5 N Z C t j R m F a b E l F S z R k Y T V R c E g x e D Z Y b F k r V G F N N m 9 F U 2 V I a H N h W X l R V m c 2 a E J D Y 2 M 2 N S 9 x T z Y w c G t n b X B C N 0 V W K 0 l Q T k s v T T R a c V Q v W V g 3 Q k Z V Z T N F W W 8 y b D N y T G J B M 2 x V e U J R d T J Y a V R T W T Z M W l h O c j A 1 O F F I K 0 9 K V W t J Y 0 d Y U j N 6 T D N 0 W F h a e E F r M k V 6 T E x F d z h V R X B H T W t 6 L 0 x s U k s 2 R U l o c 3 M 3 U T F I d V V L R F N i T X F l V m Q 4 b 2 p O U E p i Z 2 h X Z 0 U 1 N k J v S 0 N w c H E v d V F x M X g 0 Z G 5 D S m Z O Z 2 R h a z Z o Q k l i W G V 2 V k s 3 O W 1 o a l h h R T R p V U x v O H V L a 0 M 3 T V J x a U 8 0 L y 9 M Q T F B S G F z S G N z W H B 6 c n R j d X p 3 N z N 3 e m F u T 0 J J S j M 1 V j F C d 3 p t W V V a d 0 p n b G V v O H R 1 b E x N d U c 2 V 0 0 5 a 2 R D a 2 t r a 3 V K W W t 3 U m R S V 0 9 j N k h 4 a U d Z T F E 1 L 3 c 0 Y m h D d l g z Q X V F R G V X U k 5 L T H R r W k w x Z U Z m N X R O d G V P Z X V 5 V j h w U W Y x U W 9 V Y 1 E v d G V n Z T F q Y T V j d n l p T 1 F Y T F c r a H d 3 V n F 6 d G E y U X U 5 O D B F d T J x b j N i Y k 1 H Z G R O a 3 p 4 b V J r O T N G d n d J O D R a a n N 0 d F Z W a G J X R 2 F 5 c k 1 5 V X N 6 e m N T W F p a Z G 1 l W H F U b V J 2 S H l D R 1 Z m R k V y Z X l 5 e T V m c m d 5 b W V w c X c x U 1 E 1 W U 1 R Y U h B U X c z b n h 0 Q z d z V T J H V 2 I y e l V B N F J i a V d P a U R V a U d Y Y m R 3 O E d s S T V S c E x M U k 5 u S W F Y e X F G c E R M c n N 0 Q U x n T z V E T 1 J 5 S 0 x S U m 4 0 O U Z P M k 0 x U k x I V k N q b n p j Q k V p R 3 J N R W s y Z W R t Y V B a b j l R M m V G e E M 0 c l F Z N T Q 0 W T Z 6 O X p 6 W X R n S U l j V X d t V 2 t 4 R G k 2 d y t a Q k s z V U l i T V Q 2 Q 0 w r Y T F i b n c y d G l v W G 4 5 U l B J N T N M Y k 9 z N n B C O W s z R X U 0 N U l 5 b m h i U 3 N M b n B j V 0 d 0 N 3 J o d T I z c V N J N G N V W H J p S 2 1 i V j h a d k l G d z d t U l p j a 1 l N e G 9 Y b z d Y T V J F Q k Z J T V l r V j Y x W j B G Y 0 l J Y k d j M j h u b l h D a 2 N G L 1 V y T i t U V V J 2 e j E x b z V D R T V 5 U T R v T l p 5 N F p B R 1 Z 0 d E l K N m l w e T Z p a U F j c H J l b H Z R a z d J a k l q Z 1 c 4 O G s 1 W E Z C e G 5 N T F Q y a 2 x P Z S s r S W l q W l h O d 2 R h V 0 9 D Q k h X U k N a Y W d O R E Z w N H o r S E J B c E c x M H d K R U d M V X R X Q 3 N t S l l V M 0 t L T C 9 z T 3 k y R U F j a T F u e D V m Q X V L T 1 p B a m d 0 Y V d L W n Z O e n F 4 Q j B T T X B 0 N X E 5 Y k 5 D e U U 4 Y V p k N 0 h K d U V T e G V W R 3 p H M W Z 1 R k d K U T I 0 U 1 N X U n J E S D V Y T 2 M 5 a G J E V U d q O F Z 3 e V J Q a S t E R m x Z N m t I Z 3 d o T j R 3 L 0 J a V W V j a D d H b m 1 l S m h 4 R X l T M X J O L 2 h X Z m d V c H Y 3 L 2 F 5 d W 1 R T H p M V G R W W j B X V G t x U G d 4 c V p J Z 2 h z Y n R 6 N G F J Y U N 3 R V h Z U 0 p J d V V 3 Y T Z T T 3 d 6 N 1 F s R 1 J 3 Q n d 1 d H p q b U U 5 Q S s 2 c W Z B T 2 p M R z l k b F N M W m J C e F l q e V l K Z 2 1 L Z z Z O S 3 R j R U U x L 1 Y v T X J t Z k Q w N n J B e X o w V z B D S V N 5 b 2 F N V 0 x Y Z V h U N W R 2 d H N q N m 1 0 e H I 3 R 0 t N M k 5 V a j h I Y 1 N 6 S E N B c 0 N H a X V O K 2 Y 3 Y V k w T m d w U m t k a F d X O F R Z U 2 x G b E R X U z l z Y U N Y a T d v S 1 N 5 d V V r U l B 3 M V U 1 N W d m O G 1 3 d W J X O H J h K 2 t t T F E 2 M G V U V F V y U 0 1 t T G N I d E s 1 W m N T a 0 x j d U Z P M m R R d F B x U 0 w 1 Q k g y e l N 1 T X F S a n l K U 2 x P V 0 l J Z 2 J 1 M V p R c 1 l o b 2 5 W Q 0 p o W H J G U z I 4 c 2 1 r V U F C S G 4 v c G N 6 a E 5 v b U 1 Q W l h w N 2 5 V V 2 5 t N m Z G Y k t Z N D k 2 O F V 3 V F R u R z h v U m h 4 e H J X V m F J N k N i Y z c 4 M H A 0 N 0 l X N D V S U U x G S X d 6 T U t 2 Y y t I Q S t T M k R 1 L 1 J r W l Z w Q m o 3 Z z l P Z U p 3 a 3 F y Z z J G N W 5 j S n R m c 2 t m c k d X S E h P U n B J a G g 1 c z l z S z R m V E R a c G d k b G t 0 W n d H R E t s U 1 R P Z j B U S E V X W G J i d E 1 V K 1 M x V k 1 T a 2 l N d T I w M z I x b G h y e n F o S j l k M F V S d D V M U F c 2 M k M 3 Z U s 4 a 3 M 5 S 3 M 4 V 0 9 p e H R n d T R 4 S 1 Z r b F Z 3 R F V y d z J X M H M x M 1 V C b z R J b T A v a D J J e m V 3 b V o 1 U j h C M k F k d G x p d 0 x i Q l d 3 W H N G M k x l b U U w S l l a R D d t V k 1 w W X h I a E Y w Q U Y z L 0 5 K M G 8 y S y t T N m p B a n J 1 U z V w c 3 d E R n c 0 W T J H V 0 9 J S z J 5 U k x S S 1 J I S D F s W k p l U n F r S j g z N F J z a W x Z O U Z o N 0 l 0 M X F U U 2 t o O G x D R k N m Y 2 9 s S X l y U U J K T k 8 2 W U o x a D l T W F J 1 V k 1 D V m N y c l J S U W R o c 0 p r c U N 3 W V p m e j J S T 3 J v d D J k Y z R V T H R W e S 9 T M V p T N E F v c m l V U l N I b n V H d E U r b m d h V 0 0 v R D V 6 Z F k z Y n p I S G V H R l R 3 R k h 2 T 1 p Y Z E p h U 3 J O Z 2 x F N z F h e D l s N n c 0 R G 1 E Z 1 l S R 0 x z e H Z P b F d 2 a W d u M l g 2 a k d q T 0 0 0 U G 9 B Z 0 R 6 U V g z M k R n U k 5 D V l R I N 0 Z P Y j M 2 Y j J G M l N v R n l 6 a k Z I a V R 4 S k t a R 1 R M R m R E S 3 A w M l J I T G V t U F Y 2 V n N r W X N r e G 8 y b V l q d G Q 3 b F d X b 1 l j Y k 5 4 c U d L M z l Y d G l 4 M k c 3 a n J M R H J L Q T d C a E N 2 V E h B W W V 0 d F l X Z l d r b m Z 4 Z D N P U 0 h m Q U E r K 0 h r V E t 1 R 3 g z S l E v Q 1 J J V X h T d m 9 x b H B x c 3 M r V W 1 L N S t S S E l N d z k 2 b j B o e C 9 D e k p 3 R T h R Z l l F a U 5 l S m Q 0 a 0 t n S G h y V T E z L 0 c y e k h H V m w w N F N 5 Z 0 5 V e n h P S 3 l Y S j E x M l I w b D B H U U V 0 d U J K R 1 N 1 Q W J v O V A x S m 0 1 a 0 l O S G 9 K b T R o S X h n V E J 2 e H d j d m J 5 c U x P Q 1 k 2 a k R w V H o 1 Z 2 d Z a V h p a j h 5 V 0 p L M n V W N D d F a H F U U 2 w 4 U 2 s 3 S F A 3 a n c x c H B w d l R H W k F B e n l 4 e D d q R n d v R X B u Q j R u M U J I e W x S b 1 k 4 R T F m S G M 0 c k s 3 N D Z 6 T D d p a l h p b U x Q T z B 2 V G l Z U j A x O H h J R U 5 M V H d P Y k 1 v W n V M a V d s V F k x V n l i Q m 8 5 T X N I Z W t s Z 2 Z S a T l 6 c 1 R S T G w y V z N 5 V m 1 Y Y l Z L N m p D b 2 V z a U V h Z V Z V a 3 N J e F d 1 Q X l r R 2 Q z d 1 l v b k F B Z G x r e H p 6 Z V Z V c W J C V 0 x l c F E 4 T E l W b 2 x U V m U 1 c E l T T k 1 o T W 9 Z W j Z p Q 2 h I T H d I d H Z h b 1 l q c k 8 3 e W F Y R X R z M H l 3 S W p X V 1 R X T 0 x F d U p S M l B 3 L 2 J r c 1 d P b 0 Z F R 3 d 4 e G d N M D B l Y T F B b W R s T E F I Z H d a d E 8 x Q l R O b 2 J s U 1 N K U D U r c V c x e T F t V 2 J s R i t X N U N F Y X J W R m 4 0 b G 9 1 N E N C R n F R e D J 1 Q n k x N T B 0 Z m 9 V d W J s a U U 2 Q T J Q b U F F O W c 4 T T A 4 S V g v N l d 5 Z 3 V C U k p h Z H F l Y 2 R k b 3 B o V U 0 y S T R I T z V p e H B 2 W l l a O V V a R D F j Y U V i R 1 l a S n l F W V B q V 0 t T a 0 x 1 M E d X W H Z W Q 1 N y T W s 3 R G Q 2 b j J G e k V L V H d 2 M F F o N S t 5 Q m t s d E g y b 0 1 Q O H I 1 T m o x W j A 1 V m 1 1 d E x q M n F o V k V l Z m p X R 1 l 4 V T J h V 2 V Z S 0 d w V W 5 1 T G I 3 d X h T Y U F R M 2 h m e W h v V T B y a 1 M 2 R j J w c F l W W l J y c 1 R D Q 2 J v V m p a V G I 0 a T U 1 b V M 5 c z V W d X A y c X B x c W R U d 2 N L M 0 w v Q W N m c X F n R E h P d G N N Y 0 t 5 V l F x d m p X R E 9 G S k t y S W M 0 T F N C S D h 5 N n d T R 0 5 C S 1 V o d 0 N v Q 0 R Q S 0 l 0 S X Z y O G 9 a M F Z v N U I w c 3 F S b V Z r T U x 3 e V I 0 R V N Y c 3 U w W W 5 G Q 2 9 x b W w 1 K z Z z M j l 6 b E U x V D h o a V J Z R j M y d 3 Z 5 Q W x v Z k d n Q n J Y b W 9 k N 2 R u b U 9 5 V V J i S 2 R O M m o z a 1 J q Q j N K R 3 J w d H d B Z U Y 5 T k N w T m x V e X c 4 T X k 0 d V o x O X V s c k J S Q n l 4 W E 1 S d H B O U X J 1 a W h l a 2 x 4 M n V P Z E x E b m R s N j J R d H Y 0 V C 9 3 T F Q x b E U w e G d M Q k J U M E l L V l V y a l R D e F B 1 M H p a V 1 p j Z F V 2 a k V j U 2 s 4 U T J x a k U 1 T j R p d 2 x o a 3 d s T E g z e U x k U X N o a 2 5 j c W V x M m t V V S s 4 d l R k b E x N N D B 2 O F F 6 b E F n c H l z M F B w Z W p I a m p I e m 9 i O T B Y S 3 J 1 c z h M Q 2 h J U m M z V U p S e G V O a H d t V k h m T D d r a U Z l W U 0 x d F p H M j J Q d H h H Y 2 t P Y 0 l a N U l 4 c n l v U X l Y V W N X S G Z h W m N y T 3 V t e V M 0 c k 5 D M k R j c 0 d F V n h T Y U N M d G F L S 2 V q M m U 0 Q k s 3 M z B q N H F 5 M E p T Z T Q z V H J 2 c 2 x y T X V 1 N l d r a W F W a 0 p K a X F s e V J W b E p W T H h n U V B 3 U V J 0 W k 5 F d V l P R W F 3 U S t L V n B G Q m 0 3 b 3 c 5 c V d s b 0 d h U j R B Z G 1 O c z V Z c 0 5 D a k d L T V Z a Z X R 4 W G 9 E Z T J s c 3 B X U W p I N 2 R s N k x K Y m p Z M W N L e W 1 p c 2 h U b T N a a W 9 x R m Y y d 1 l T Z V p E e G d N N k V l b H k 0 Q i t B U G 9 C N k V j b 3 R F T D B n e U x p a l R j U T B V U W w 4 S D h x R T R M N X d D N E N t Z D l x R i 9 S W G h I c k V 5 S W d r T T Z k M n l Q b W h h W U x w K 2 J J V G M 3 Y m t 4 T 1 N q T H d S T X J u M X N E Y 3 d 3 a m t 1 c V V J Y k x 4 O E p U W l Z J Y X p X M X p 1 U T N N O V N y O W 5 H R k 9 S V U t 1 V E R 4 M V Q y d E t j Y n h C V F l 5 Z n d K S 2 J v W X h i Y T h v S G c v W W t B e l J y a D Y 4 c W F V V z R i R T F 3 d k 1 x b 0 l 6 S l l n U W p H V S 9 3 S H F N M 1 Y 0 O F V m a l Z K Y z g y M G d B T 1 R 0 T 1 J X T k R D S j B W c 2 l D a E h w R V V t d k V X K 0 d E Z k Z K e U 5 V R W o 1 R V Z R c z F B M E p m U X B j K 2 1 H U 3 h X Z W 9 r N U V a Z D Z w Z U l O T 1 F 2 e E h y N V d P M U F 6 Z k Y 1 V T E 5 U l N 0 V 1 h H Z G t C Z E V t K 0 1 t R 0 R o c H p G Z 0 N 4 b V R E W k x B U X Z S c 3 B s S k R z V k 5 2 V y 9 D N n h w c n N K M X J j d X J M R V B M S 3 c w R m E w c D N s Z H A z a W w 0 U 0 d n a U d F N U l 1 R 1 B P T 1 J 1 T H A 5 U k Z H Z U k 2 e W R l Y j A 4 S j A w S 2 E 5 V V h H N 3 V 6 Q 1 p R V G F Q Y 2 5 r W U V J W G p Y T E Z L e T B H a 3 Z h T 3 V s a 0 x F V 1 N B V U p q U G 1 N d k Q 0 R n J H Y m U 0 U F p 0 S k V P S m 1 I b T N C Y 3 N J W n U y N m J q R U t L a i t 5 S H h u S 2 J h R G l q c G t 2 Z G p n V 0 N Z W W V o S m 5 u K 2 t 4 Z W s x d 1 F w d 3 N G e l F 2 S k Y 1 Q W p D Z U V r N 0 d i Q X d k Z l o 3 T l l o R z R 1 d k t Q S 2 x C S W V x M U Z G c 3 J y b 0 J h T W h w T C 9 a N 2 t R b D N G c W 1 a U 0 1 o Z U l O T D g 0 V W 5 o S G E w a 2 R L U l J L U 1 N C e E h U U 0 R l d U Y x M 0 d m Y j d r d U h m a k M y T 1 d U U E p X T H p a N 1 k z e k F 3 R 1 Z u N 0 t 6 T F R 2 R 1 l l e V h v b j V G d V N F S l V t W X h M S G Z 4 c H B X N E Y r M 2 R q c V l 5 Z 2 9 F S n V K e U 5 X S m p E R m 5 Z U U 1 Z U U Z u N z h u S 0 N J M U w w a G x r R E 8 r N F p t V 0 1 P T m p Z d T V N a U g v S k k y R 3 d o R y 9 R b l p S a D U 0 Y 2 d J e E R o Q k 1 W L z J x a i 9 0 c 2 t u T 0 9 t e V N V b m J u M k x 0 c F U y V V d P b j Z 0 b E x u b E t D a z N p Y 0 J h a 0 E x b U I 5 a 3 d p d U l x b H l Z W V F t R 2 Z q Z D V v M E 9 a b 2 l U O E Z k W W F a O H N L b 2 9 F S W s 1 S m 5 J a D E w N V J I W E N L Y m d V Z H J R Z F l n U j N K M G E w V T B z O W R h Z n B Z a E l p R U N Q Y X B p d n o w Z U l R U j R y a j F Z V G U w Z F k v S W t R R H N p b l k 0 b 2 d S Y X J S N 0 d r S V N D T 0 t P c V N o a X h M V E p r U W N W W W 9 r U l p 1 W W d S S 2 s 2 T m 1 J R V F 1 O V V x Z 0 F 4 T X R j T U V D T 1 Z R a X N q U n F v b m R y e W 5 v W E p 4 R n o z S W p B V G Z s Q l V v b H B u W n E x N G p F W X l s U k 1 v M U V w L 3 c 4 V 0 1 a M G l v b G 8 y Y n F U S j B 0 T j F Q N W R P V E 1 2 S 2 1 z Q S t n b 2 R Z S 3 p u Y z E x N U I z U m h j R H Q 2 U V p Y N l J l c G c 3 N H F P S T c w b E M 1 Z 1 E w U j l q S H F L S 0 d 0 T k F l c n F u b m J a S E d k Z E 5 r Z S t W Q z Y 4 a k h l Q T V W S 2 w r T E F t R D N t V m N E e m x Y a F h o Q k t W a z Z i W n N p V 2 V 5 c 0 J G Z F d w M 2 F Y Z V V T N E Z Y T V I y M 2 5 q S l V o W G 1 L V 2 F z a z l V d n B F W X V x Z D B q b l B z e n h H b T Z Z b E Q z b V Z m d n d v S U V o T U V D W V N B a T l s a 2 h F Z l A 0 U k l 4 d U p D V l J X S 0 1 s Z k t q O W 9 v T X l v b D h m T 1 N 1 N l J F T l N U e m h B O U g x a G 9 1 e F N T T l U r L 0 h U e G h 2 V H o r M F N v c l l K Z 0 g y Z G w 1 Y X g r V m Z M c 0 J k U n B 3 c G N R R k x r e V J O V 2 R u N F I 3 U 0 N J a 1 h t S H U z O F p W b n Z P K 3 p O Q n d u e E J x T z d 2 b G d 1 L 1 N O V z N r O E E y W H o y b U t Z R U 5 o Y l l K c T h w N j V 1 L z J s a z Z W L z I w e T J Z N T Y 3 U l p m T j V U S 2 l r T 2 F E N F d S b l d O T j R F L 3 N Y U T d F a 1 d Z T V B z R G d t R z B z Y V h q b V R u S l B N W k 1 K Q l V w U W J N c 1 J l Y 3 J N N k l K a X c v b F p D c V k w O W l I Z E R G a W h 5 e X p F Y 1 F k a T B v U 0 h T d 0 h K R 3 V k d E h 4 a T h v N W J y M U 4 v b W x z S 0 x G N 2 F N S E l P Q 2 d u U m 1 O d n N H e n N X Y 1 N a R G F D V n p w e V R B a D h K V U R h Y X p M a n h h U E 5 Z c m J H U W x I e E 1 P Z T U 0 d l R q R G t L d m l W T T Y 2 S V N v c E V z N V N j V X p v R E V l c U 5 x Z 1 V o W m F D e V R T e V Y r Y l N F S n d t b G x D V G V U c U 1 L N W l W d y 9 w W X c 4 d G t t a E R t V V V 2 S U l Z N D J D R 3 c v V 0 x 2 M T J n d k J P d m N t O T V E e l N p d W U 4 W U J H a z E r K z A y W k 9 0 b m 1 L c l c 2 S U 4 2 Z T Z 1 N 2 1 t S F R Y R z I x S 1 o 0 V V l 4 U k l o b W N 1 M U R j d F h 6 d V I r c l g x W T Y w T m J I Z H R x Q j M w a D E 2 d D V t M 2 x M O V B L Q y t P a W 5 h W E J K Z j Z 3 d D l q b k N s V 0 9 O e D B S Z D R G d H p u U l E 3 S T Z J N z d 6 S 0 9 S Z E N S d F o x N n M 2 V k p W K 1 l 1 M 0 l 1 M 0 x S K z Z h Z E M 5 c V J k O U 5 S R l p R V V F O N H J Y U W J r S F p C M 1 F O N U R v Z F V o N z B i d E M z b H V o V 1 l p d 1 J L V z J 5 e E 5 4 Q X Z 4 M m d Z R D J C Q U N M N D N R U V V M N H V P a H d m U V V P c G J F S W F y N U V L Y 0 x I a 2 h O M n R 1 U 0 U 1 Y k 5 T R 0 d D S l l P Y k 5 L W W x N Q T F x R z F h K 0 V k R F I z R S t v a 2 h l U z l p a z Z j Y W 1 O a G h 5 a m N n a V F r c l h Q N k 5 Q T 2 d O a U t j a W d R R l d X U 2 F L c T h m T S t z c E d D L 1 B Z N 3 R F d 2 N Q U z N N N G t K U y t u e G 4 2 M U t P Y 2 9 M c n h 6 b W E r S l l p e U N U Y W d t Y 2 5 P U k 1 y R E w 3 d X R 0 W V k w R 2 x J U k N h V V d J T j R a R k d t U F N h a H Z r c W h j e E d E V G 4 x Z k Q 2 U E 0 2 c n B V Q 2 h q S V p z S n Q z Y k J p R 2 J v N H d t Q k F F M V l q N E p j U T d O Q 1 J N W D B M Y 0 V v Y X h h U W t P K 2 N r Y X B 4 Q n R E b 1 p n M W I v Z E h J d U Z N S m 1 S R n c 1 b F N M R W p 1 M G t L U k N k R G h j a H Z t c k 5 1 R 0 t l S 2 N F S 2 E 4 d m 0 0 V 0 c 4 V V J F Z 1 d U W X Z S c 1 Z U R 3 V L U U 0 4 Z G x p d X l J a j F Q R E 1 x c j d m N 2 8 x U k h K b W t z T G p D d V E r U j R o a 1 N y M 2 Q v c W d 0 W X p 4 R D E 0 U m h E a m N l R i 9 p b T R U c 3 p x V n l q T E 9 m K 1 c w e T R T Z E x U Z G g r Y X p r R F J O R W c 2 R 2 t V U j h U b k p 5 V 0 d Q S U t H U V h D V G R 1 Z U V N Q 2 M w U l F o Y W F r c E t 3 N E V J N m l F T z F z T G x t R G J 2 K 3 d 1 Z W R G c H p P Z k x m b G N y V 3 l 5 S m h C R G U 5 c E F S e G h L e W x w d k R I M 0 Z 2 Z V U w d G s 1 T V N X V 3 p K U 2 V 2 O G J a M 1 l k U G F L R m 1 Z Y T l z N m t k c m x U N U Z v a 2 c 1 V U h s U X B 2 e n Q r V F p a Y X Y 4 N 0 Z w b E d Z M F B 2 S z J E Y 1 V 2 d l p V S U Z j S V p n U 2 R k d U x w N j R T Y U V T Y m N o Y l g y b 0 R h c 0 t 4 R z J W N H J w V k 9 y a G 9 Z V W x G U W 5 C Z 0 c v T G J D M m V V R 0 s y Z 3 M 4 Z G 4 5 R z N M N 2 Z M N H k 0 T k g r b 2 F W M z V i U V B I e G J B a 1 Z r S k Z 2 T m R j d k 1 G Q W Z M R 0 1 K U n B O R k Q 5 e T I y N 0 l 5 Z E x U b G o r Y l F V V E p j S T N p d E c r O U 0 2 e F l v c G V j d 3 J Q T U s 1 e l E z a m o z Q j d s T V h G Y 1 N 1 M k d T Z l N a N 3 B p S k E v a 0 h M b G N O S k 0 2 Q k 8 w b V J J c T R N Q V p u W F R a S 2 1 l N V B r N U R X e D V 3 S E t P N H d L c D F W R 1 F x e H R o W E R y Y 3 I 5 S 3 V O c 2 F j M D h I S U 8 0 T 1 F 0 R i 9 M R W d y R n p v d z Z S T H p s a E N E Q V Z y b 1 V B O C 8 y M l d X d V h w Q T Z N L 0 1 J M k R W d 0 F 6 U 2 t 5 Y 0 o x O T U 2 Z H J X e X l R S U o z b j d B a W N Z W E F n Y l l z e D d v b k 1 6 K 3 M w W m R 0 S 0 0 0 Q U Q 5 W V U x M F V p R F A 1 S T Y 3 e X F m Z E 5 z e F p o d z F U M 0 x z Y 2 N Y O T N Z d k 5 I Z 3 Z m K 0 5 s Z k x 0 R T E x N V d 3 a E 1 z R z R z O H N u W m c 0 M X J Q M F h S a W h u Q 2 J u L 2 x 0 M G 1 o Y 0 x J S 2 x L T 2 N w a E 0 1 R X J 4 V E N u a z d h Z z R z M V l B b T d O a W 9 r W W c 4 N k k w O F p r M j R s Y k t H N 1 l J a k d t Q 1 h y L 3 N C d W 4 4 U 1 F t Y k 1 N Q k h n R E 8 z b n N B c G 4 x V G F l R m Q 0 K 2 h r W k 1 G a X k y a k N O S 2 F z a 3 N m S X N 1 e U N V b 2 5 q T G 1 H W G x z c k 9 s O T h l T E x 0 L 3 h k c G Z K e H B N Z z R i d 1 d Y Q 2 Y 0 Z m t 1 c l d I c j F U a E t l R n N W N E 9 V Q z B X Q 2 J G c E J m S G p G W k p S Q 2 9 V S 3 l z d H k z Z 3 p t U 1 h H d k 1 L V H p 3 a F Q z c n l I S W l V V E N B O W x L Z 3 V m V D h w b V g 0 N G p I R T Y 3 Y k p P e k x 0 d W s 4 b G 5 S N m 1 j V m Y v b 3 R N Z V p W e G d k W H l K T U 4 z Q 2 d Q Q 2 R l V X R 2 R 2 V m W G h 3 b m J K V X d s d 1 J 3 Y m l Q S 2 9 J U z R s O H N 1 M G 1 L a E V 3 Y U I 4 Y 0 h 5 V V c 4 b k s 3 T U l K b l h T Q l V 4 M D d X e G h j S T I r N 0 s v W H h W b U 1 r R z V z c U d Y d 2 l t b X p X e U x l S T V l V y 9 q V U J 3 e m h q R W I 2 Q U p 3 V k x S d T k z Z n U 3 U 2 N 6 V C 9 I b 0 k 4 L 0 V C T E J z W V o r T H J v d 2 1 X Q 1 h t d 2 R m R G Z v Q W V X V V N p U k I y e V U 1 c E g r U 0 1 W S H h U a 1 B 3 Y 0 d V U 0 l r M H Z l d 3 V P Z X V 5 U z h v a 2 d 0 e k R M V X F L T 0 h l S H d 0 e F d T U m 1 T N l d G Q j B l W S t x M k J p b V h K S m F j b D l T Q V J G U 1 d U b T V 0 T G V s c E N R T m h h e n l H a G t o Y 0 V 0 b 1 Y 1 a l Z s e n d o Q n d X W n F n O E p G R F Z r W j R O N T B z T 2 V K W C t C U n U x c V h L V l Q 0 c 0 p r K 1 U x W T l P R n B G a E d M N 3 R G W G p R T U 9 T R z E 5 e k p t W k d 1 M W t Q N T J Q S H E 4 d n h 5 U D d t Z H R C c C s v S G R 3 T X J p Y l d V d E V O Z T Y 2 R G V k W E N v T k d V Z V B m b X A 1 Z F R o V X d u W m 4 4 O G R P R D U w O H Y r Y i 9 Z Z i 9 6 O V F T d 0 1 F R k F B Q U F B Z 0 F 6 N U t Z V 1 N U d z I v Z z Z B Q U F B T 2 d B Q U F B N E F B Q U J 5 W l d 4 e k w x O X l a V 3 h 6 T G 5 o d G J M T 3 h y O G p O V V N o T E x T c k 9 6 T S t 6 V l R M V U 0 x Q l N T T T F M e m s v S n p F d T N W U 2 9 0 U 2 R P M V V M S z M 0 K 1 d 5 Q 1 V y T l N T d 0 J x a W 5 P e U N 3 b z F n Z U t B Q U J R U 3 d N R U Z B Q U F B Q W d B e j V L W V d T V H c y L 2 c 2 Q U F B Q U 9 n Q U F B Q k 1 B Q U F C e V p X e H p M M 0 J o W j J V e F g z S m x i S E 1 1 Z U c x c 3 M 3 R 3 Z 5 T T F S S 0 V z d E t z N 0 1 6 N 0 5 W T X R R e l V G S k l 6 V X Z P V D h u T V M 3 Z F Z L a T F K M D d W U X N y Z m o 1 Y k l K U 3 M x S k x B R 3 F L Y z d J T E N q V 0 I 0 b 0 F B R k J M Q X d R V U F B Q U F D Q U R Q a 3 B o W k p Q R G I r R G 9 B Q U F B N k F B Q U F F d 0 F B Q U h K b G J I T X Z j R 0 Z u W l R K Z m N t V n N j e T U 0 Y l d 5 e n N h L 0 l 6 V k V v U 3 k w c X p z e l B z M V V 5 M U R O U V V r a k 5 T O D V Q e W N 4 T H Q x V X F M V W 5 U d F Z D e X Q r U G x z Z 2 x L e l V r c 0 F h b 3 B 6 c 2 d z S 0 5 Z S G l n Q U F V R X N E Q k J R Q U F B Q U l B T S t T b U Z t O D U 4 Z X g z d 0 V B Q U N r R k F B Q U p B Q U F B Z E d o b G J X V X V l R z F z a l Z T N 2 p 0 U X d G T z J S K 0 F m T D F K Q j Q 0 c 1 N P b E x C Y T l p R W h B V U x N Y U N t U m 5 6 T 1 J N c z R x Y T F p Z z R p T 2 9 x Q 2 x v Z G l 0 K 0 N h M z R D e E x u T V h p V W l j W n V r d U 5 6 N 0 t O N 3 J w M m R m T j Z X N E p P c W I 0 c k s 1 Q k E 5 Q 3 l G U V J s U 3 l N T 3 N j Z n J U N k t Z V W 5 6 e D g v e W x Z Y n R W V T N 6 U m R v U n Z j S D N y Q 3 R 5 d U Z T b G Z w Y z Z j S W 8 5 Q 0 d D N E 9 W N U R r U F l F M 2 Z r c z Z x c z Z s N 3 g 5 O X V Q a C s r L 0 l G a H V t S 3 h 1 Y y 9 o R T Y 5 Q 0 5 U a D M 5 c j N Z N 0 9 Q R l N 1 R U 5 Q a F Z E R 0 x w d 3 E 1 W n p I S 2 V 3 e D d E Q 3 N L Z U p 5 d 0 t L T 2 w 3 U n p 3 R W p I N D B 5 S U V h T U 8 w e V J O O E l q R k R o T m h I T 0 p 4 d j h S a E 5 F d 3 d X d 3 d Z Y 2 h q U 0 9 D V V N C c 2 Q 2 V j V 4 d 3 l u M 3 Z L U 1 d Z W U 4 4 N 0 N q R 2 w w d m N 1 V 0 V 5 S T l y M G 5 p c U F V K 2 Q 2 N W 9 E R m p 2 b m N r V 1 p R e T M 3 d W t E Q l B t Z W M r Q 1 h X d 1 R Z U n F q a E 4 w T D l P S C s 3 c y 9 Q M z J E U n B S a k h F e k g y c 3 E 0 Y 2 U 4 d U 8 4 c X B w b z h 1 c T N q S T d z V G 9 5 M 3 F 0 a X Z i S G d x d T J W L 1 l K N 3 h E T j I z Y k l 1 U z J i b m l X K 1 p 0 Y W 8 y e m p r N l R I M m g x b 1 U 1 c m V 2 c X R 1 O X p z Q 3 k r c W x r Y k Y w Y n V C U G d J Z 1 N 0 Q l V a W m c 5 Z V c 2 d l Y 1 V l d j a j l V b n F D N 2 1 x O V U 3 c k o w b D J p V l d G c 2 V 3 V F l S W m p E S n B Z c k Y z W V V 0 d l B 3 K 2 N G Z 1 l D c W Z Z R G F n N 0 t M c G E y S G 5 B K 3 h 1 U F h o Z F N k V l d j T X B I R n N 4 c 2 x B V 0 g r M m p z M n A 0 d 3 Z G Y 2 R m T 1 R y a F p v a V l 1 Z X I x N 1 h Q M 2 o 5 U V N 3 T U V G Q U F B Q U F n Q X o 1 S 1 l X W n h Q c T M w Q W F n Q U E z b X N B Q U E 0 Q U F B Q j B h S F Z 0 W W 0 1 a G F X d 3 V h b k J s W j Z T N 2 V 6 e V Q v e D g z d n M 1 b m t x S V V x N X h D K 0 N T b m 5 Q Y X R Q Z 2 l 4 b k 5 t d 1 N t S V d r b U 1 P M j Z k e X l D b W Z u R m J F S 2 9 a a E p P Y k 1 5 a k h r d U N I R D J J U k c y R E J t Z H J q W D k z Y y 8 3 d C 9 2 a j k 4 Z j k r T y t 0 e i 8 y M k s 3 M z l Y N i 9 Y N m Z u N i 9 t O H J s M 0 N I O E l a d 0 h G T E 1 3 c 3 p 3 S z V k d X d C Z l J H K 0 F j Q U p 3 O D g r M y 8 2 d l h u M G 4 r Y i t m W U p m d 0 N r R G d J W U F H e T l 1 e T Z D T m d 0 c 1 d 1 U H h D N W h P d 0 F J Q U 9 6 Y T k v O E 1 B U H p Q M T Y 3 Z G U v Y n U y M y 9 n N E t I R F I w U U R D T W N C d T N m d D J i T j c 3 N T U 5 K y 9 i d U Z S M k 5 G a D B I N 0 p Y W W Q r T E N s Z X Y 3 S l c z d k h i Z 1 l l R k x y M m V z U E I r V n Z W S D Q 5 W l R m R V Z M a D Y v O G 5 6 U T R l b H B F K 2 Z r V k Z V V X I 2 a 2 9 x c X R v N n V u Z j g z Z z V 0 K 2 1 a d W E z T E N 6 d E h S e W R u R j F j S V o 0 U H Z C N T Y r O E I 5 Z z R K R F F z U E N u M G E 4 a U l t T m k z K 1 p r S m l X b n B H W m h Y N 3 p O d n R q Z m d H M n N L Z 1 l W L 0 s 1 c X B w U V U x d F g z O U R h M X Q 3 U j J m V 3 R 1 M m V Z U k I 0 W k h m c 3 h U c U h S W j M v T 3 p T L z h Z a X l 5 M X R Z M z J K d G J u R z N 1 S D d 0 M k F m Y j h M O V A v Z i s y U 0 V O b T F l K y 9 l U F h z U C 9 M R n I x K z Z 3 U H d N a z l 1 N j d j R 1 g v a W V 1 M k I r N E Z T b D d V Z W 5 i d z V J M 1 h I e X E v S H B L L 2 F z Y z h k Z i 9 K M E d F c E J X M m F J d X V Q Y W Y r M T d I L 1 B z T 2 Y v U j V i O U w 4 U C t Y N 3 N v Z 0 t O N 2 R v b U N 0 M G N D Q U F J S X Z o T F V 3 W T R 5 T l F Y U z l 1 U 1 R 4 M j V z c U N a T i 9 I d k s 5 U H Q 3 d 0 4 0 M 0 F M R 1 R S d 0 Y v S F h p a 0 V K R l h F a W d F U 0 J y Z k h N d V p T T y 9 D O F Z l V l N U e G F k c H E z R T N s b n d i Y V p a M U d Q M 3 N N V U F v e D l F a z N l Z V h N e F R D Q j Z D Z H J o V X p N Z X Z B Y W I y d z c 5 a T V o R G 1 k Y V k r T z N U V m J 3 W U Q y U n B r Y 1 V M Q X p R T U l q Q l V G S 2 F 6 U X V r R D d w M j N M U k c w d V J X W U x n U z g x Z 2 N 1 V U l 0 T m d U V W 9 u Q k N 3 Y X h 0 S l F P b 0 x B Z W N F T F c w V F p D S G d Y M 3 h O M G 9 x S F I 4 Q l F L S y t Y U V d R W F l h e V F N T F V F R k E 0 M W V H T k x D T m k 5 O H B m S m k r O E x 2 S T F T a T h q a W 4 2 Z 2 l x a E F 3 N D d B d E J B d 3 l R Z j I r Q j J j W E 5 t Y T N 4 V k h y N 1 B w e k h 0 T U x a T X h B c W h E Z 0 t E W G 1 s V S 9 x N m R P M G 1 R b 2 9 j c i t m U z Z 4 b 0 x F e U t Y Z z N l Y U M 0 d n V G V 2 I v V X d J U U M 5 T j h 3 N i 9 F e F R h Z 0 R K d j E w Y k U 4 d 1 R V W U N F Q T g 3 W m J O S 3 N R a 0 h s S X V u W U R 5 R W V p d V B T e X l 5 Y V R 5 S n V Z O V R 5 V l V O S 0 F s Z D V t e U 9 m Y W F W b k R q N W t i V k d y T j J O U n E 0 K y 9 z a V l j Y n B 6 W F l S M U Z k N 0 Z Y Q n Z 0 c 2 d h N T d 0 W n Z O T k F h b 0 N 4 V l N G Q 1 R U S 0 R r Y k h 6 M k V X c k g 3 d W 9 H W U p o a F B s R T Y 0 V m 5 4 d V d m d 2 t C Y X M r a H k 2 V G d z Y l V O R 0 J x b D F G T z R l c W V M a C 9 J U U d Y Y T d h M F B j V m 9 m N l F R Z 0 F q V 0 Z p e V Y 4 R V V K Y n p i W k 8 y T m Z s d E I y d n g y b 1 Z 2 d k M 3 d 0 F o a X N t Z F B T Q T F J Y 2 I 0 Y j V m N m 1 1 R W d M K 2 F l b n Z S b W g r K 3 p p V 2 5 j b 1 R B d j d y b n h r a D R G Y z R L T F h a S 1 h M S 0 h M T 3 h N M T N j Z 0 F H O V h B Z H h C Z X h v K 3 F Z Z 2 4 y b W N D a 0 5 o S G N L S k l E T H F w U k J n c 3 J G Q n N n N W 1 N Q X F K N W M z K 1 d S K 2 R Q U n A 4 T V F n M W Q v V k l L S U t 4 Y W 5 4 W S 9 Q O F R D a V N t Y V V Z Q W k 0 O E l L U G F O R W d M Y U 8 0 V 0 F Q e i t E T G h v T n J I T W R 0 K 1 g 1 S 0 h u Q k F T R m d i T V h I Q X J o d H p F O G x i b k 1 O R l R a a D h W d F J P M H U x U m R r M V N h c z d s S F d S Y 1 N a T j F R L 0 l o T 3 N Z e m x 2 Z l B Z S n B E U z F 4 U H U 4 b k N u U F Q 0 U U d a Y m Z 2 T 0 4 r T G x B b U Y 1 N E 1 B W T M v d W 1 F T E M 0 M m F n U U h j N U Z p Y 0 s y S k F T a 2 V Q Z m t o c k 8 3 U 0 h X a V N j Z 2 t w O T l F Y 1 k x c H p T K 1 F y Z W 5 v T U F F U i 8 5 Y W E 3 Z T R t c D J O c 0 5 Y b G t x U n l r R W 9 I R V l F K 2 R U Q m d B U G p Q d T R x U 3 V V e E s x b H p r U m 9 k d l I x Q n Z U Q W l C W D B I e H N 5 a F J F U i t C U V A y N X N B V G t T R 3 V C d E U z S 2 x N b m o 5 M l N R Z l R O c k 9 4 d H h 4 V z h 4 R 0 4 v T V g 1 a l l U R G 9 F U y t I Q 1 d N b m l B K 2 R z W X h C M 2 Z L S 2 h K L 1 J n W l d r U F U 1 Q m p 2 S j J J U m J O a F l 6 N V N W a E R L d D Y 2 Z W h P R z V M a 0 p s L 3 p s c 0 l H S m 4 0 R V N u Q W p K N U 9 M e H B q Q 3 d F Q V V O Z G 8 5 Y 2 Z V S X V C Q 1 B Z a U V Z W m o 3 a m Z W c F R E V k h F W m J L S G k w e i 9 I U k l l R H h w Z 2 R F U W 1 o Y n d D d F F H T F B x M H h R Y j l w T D d T R E J q W X h x Q U N T S U 9 K V j d x M m V X Q m l r W C 9 l R C t L N W F G S H h t Q l N K W W 4 z Y k N q R z M 5 c n V w K 1 R L K 0 1 G d X o w Z 3 F L Z 2 9 K S V k r W W o w O V A z V F F j R n p h S k t F M F J z b G F x S k w y e G p t T H l T V m x Q U z l E c G 9 C a l R R R E w z V l R O U T R R S S 9 J R S t V S 3 h I b X B a V 0 l x b E s 5 Z T B r a m R j c n E z U n J S N j Z n N H Z 6 M H R n a E J T c E R S W m M y T 1 F O Y 0 Z B U W 1 F S W s 4 b U g x c U 5 5 N 3 l N Y 2 d u S 0 J h Q 0 Z E W U V k e F B F U U t P a l V 5 U F Q r R k Z t M G w x M H R u e U c 1 M 3 V i U W p q Q W J O K 2 Q v M 0 Y z Y 0 0 1 S j h q M W x V b 2 F G S l Z Q T 3 l v Z G F n Y T h j N D E 5 b W g 5 Q k Z w Z X V Y V W d k M 0 5 n U U F v e H M x N V p i a E F E d k J 6 V k V L L 2 R O c 2 5 T d i s w U k w 2 V l F M b D l p c T R u L 1 B 5 S 0 9 O R y 9 r Z 1 Z J U T l 2 d T l l U j Z M W X p W M 0 Z J a C 9 x V D Z W c E V O R k N n R X N x Q 1 N R b 3 l W Z n d a U E R G T 2 N E M W l X T W 8 y S m g x U m N 0 T 1 l 5 R 2 R X U E V W M W V Z M z l 5 Q T c r U k 0 y d F d L a E N 4 V z R L b k p V W G x R b G 1 4 d T B Z a H o 5 V W 9 E S i s x M j U 0 O G t G T W t G b 2 h 1 d H d r W W R K W G 5 z S U 1 I V 2 J Z U 0 5 3 a W 1 a V E d V O U R V Q 2 0 1 R l d x Y U d Q W l N l U U l D b V c x W W 5 S O T F 6 W E 9 K e X p j R X R o R 0 Z n U E l x T H h 2 a V F s N F h h M V d n V k t 0 b 1 E 4 V F F K a U 5 R N 0 J a Q 2 p t b 0 l q N 2 h u V U h C Z 2 9 t S V l C L 0 t Z M m 9 r U 1 J C T i t X e m N z R l E w Z 0 F p a G p Q S F R R a W I 4 W E 1 Q Y W t 5 a F Z E a 1 I z R 2 w w c T F O S T M r a V p U a n B R c H F 3 W j J K S U R 6 Z k 1 J Q 3 Z u c k 9 Q N z R Q e E Y 1 V V B 0 U z l K T k N x a D h D T 0 l J Z m l O K 3 R r Z U k w c D h x e E 5 i S U p n S W p H V 2 d U R l E x V z V T K 1 R i e S s 3 M i 8 0 c W k 3 b T R J c T F j M 1 p R a l p 5 b z Z j W U F q e W 5 E c H l r U j I 4 V D V p Q T d p d W t k e T Q r R U 5 Y b l B F R 2 t w e k R o S W 9 5 d X d 2 L 0 t k Q 3 d C N E h t a 2 V 1 Z 1 h n Z n N W L 0 4 3 a F N E c 1 M z Q 1 V k V k l l S F B M U W t D N n d I b D A x T S 9 3 Q X B h d l F U d 1 N 5 b E 5 B V 3 p z b U J T c m Z G a 0 V x N 0 4 0 R V M x U i 9 v O G 0 y T y 8 r e k R 6 a l N Q U E t J S X Z C b T E r S D E w N H Z t T 0 d K R k x K T X B a R F V S a i 9 T Q V R p M G h 5 e m Z u b n N n d z F u a F p Z M k 4 r e m x B M V Y v M U M 3 Q 3 N q V V J 3 c 2 h B R H g 5 V V h m U m R Q Z k l B M 1 F y b W 1 S U n l F d j A z a z d v W D h p Q U p I b 0 V w Z 0 g z R n N W S U h F R V l o N 2 1 o U 0 J 6 T l h S b E 5 a U 2 h 5 U U R a Z E t N e T h k a X l q T j F 5 M T R C d j V U Z U F v M 2 4 z W n Z Y U D d k e E Z o c n o v Z H l j N k d p V T V H T X d Z T G x n R G Y r Q j F h S T V B V j Z v W S t S d F R J Z V J R U W F Q Z n g 5 L 1 Z W e W p B d F d 2 Q W w 2 T G x M V X R Z a 2 V K R m 5 o c 2 J v S V h F c W Z E R 1 d T N V F R Q n p G V 1 F G a D Y 1 a k F G Z E J B S T J 3 M F p a U E J m e n I 5 O X d n K 0 l K T z d p S j h U d V B O R 1 Q 3 N W 1 6 L 0 s 0 d 0 h V K 3 d z U m h V e F N X c G R S M W d V N m p h c 2 h B R F R J M 2 R X T 1 Y 2 L 1 N n Z T J 5 T W 0 v c k h Q e V I z b m V V d G h s Z U p B R j l s N n d 5 R 3 R l N X N X c S 8 2 b l l q W U 5 n e F F m b l R O d m d L M U N P S j J N W l l Z c m x Y S 3 N G N 3 V D M E Y w c W I v W E 9 R S H E y V X h p N z l z S T F x T H h O V m 1 R Q W F L M 2 w 1 Z 0 d R L 1 p X c U U v W T B F Z j V r V X R y W W N n a z U 1 b 2 F T R U d 5 c X p P T 2 l 4 R W w 2 d 0 p 4 K 1 B P O E J 4 R T k 4 e F N J W H R l c C 9 X c 1 J H Y j g r S T J n Y W R X a X J R Q j d r T l N D c n g 2 e D Q y V X R s c V A w Y k d 4 T T N Z R F k 1 c n B 2 a j I 0 O X l K N G F Y M z Z 4 Z E d w Q V h B a 2 I x U D J J e k x Z e k V 0 b m x j U W J W O T Z K T F V 0 U E 9 E M W Z Y Q k U 5 R U s 2 U D V P c k N q R k V 2 S k V E U W k y a F N w W W s 4 b V M r T U l G a 2 4 4 N m h F M n Z T W k p C U 3 d J U m V K d G I y T G N O Z W h m M V d 2 a W k w N 2 J o U G V 4 O W t m a l F P U l J L V l F q U X J D U E Z Q R E V w M m p o e k N u Z n d Y R F N B e H g x M U 1 6 W V g 1 W W p x e U l 0 Y T N 1 N U 1 O a 1 R O W X J I W k F U W T k 3 M W d 6 R m l K c l J F c l V 1 U 0 F M a 3 V U L 1 N V T 0 9 H Q W p H S 3 Z z V 0 l m N U J F R k l x c 1 N m d F A z c 0 N G Z D R C Z H Y 5 T U F 3 T j J r Y 2 s x a E h t N F F r Y U 9 m O D l v e X N w S 0 p y N T B B a k V K U i 9 o U E Y 2 a z V i O V J q U l N r d U J M V H h V U H l R b 3 N Q Q l B P S z V K e W h W b m d q N 2 5 2 d E h C U T R K d E t 4 M 0 h D a 0 0 0 R D d C b V N n b G s 5 M z h B c U 5 B R 2 g 5 c X h 4 U m Z U b W U y Y m J h T 3 R N Z 3 Z v a U V 0 U l R q c l d l R F p S Y U E 0 b T N n Y 0 F U c k l 6 d m x 3 V m I y M k Z R a W N H a 2 N n R D V D c 2 E r T z F t M V c 3 Y m c 3 N 3 F m c 0 p B Y m E w T H F E O T l p e n Z F b 0 Z 4 e j V m L 3 p 1 b k F y c F R F O F d M U F R 5 N V J E e V N U d G 1 n c n p o N 0 w 0 W G Z h T 3 l m c n l q U 2 t q N W Z j d 3 g x M n h p V V V q U j F M N 3 J 3 N 1 l W M 1 h Q Y 0 5 5 Z k 5 4 d m 0 y Y j V q c H l y V m o r W U o z O U 1 h W T c 5 e U V r M V h 1 a 2 k 5 d H Z z Z 2 U x M T N r Q T V T c F B o M l Q y c k Q 5 d 2 F B T 1 l l b j A z b W F z N V J 5 O U 1 h b z N m e T J v T k V v V n U y Y z M y d G d Q d 2 h p T 2 V K Y n k r N 2 Z p N j h P b E h I T T B o Z D U 2 c z l G T 0 h H Z G Q 2 U 3 F 1 a U R x U 3 J O O W d O O G U y c 0 9 R c y t Z b 1 N 4 N z M 0 V E 1 m Z 0 t o W W N P R S t T N V E v S U t v b z V i V k 5 3 b 0 J Y M H F 5 R 2 l K O G E 1 M E R Z Y z l K M z N L Q 3 c w S 1 h H R D F D Q U h E b 3 J h U 2 1 M U n Y 0 a H Y 2 N V V C Y T F o N i 9 t N F Y r M E N N c D g w R G Z J U D d C Z U F z W l h J T V l q b m 1 D M 0 x x Z z d F Y W V j M k l G K 0 x W d G F E L 2 R n T 0 1 k R m F l Z U k x c k 5 u Q T N z S T N x c 2 l q Q k V 0 S V R q T m k 5 L 2 8 w N m t 0 Z m R X U 3 F E R X c 5 Z 0 E 4 V H Q y e U Z s d 1 o 3 U G 4 z a W N r Y l h z c E p S b 1 J B b m R k e E N 2 R T M r c j R j T V g 2 b U R O W U N Z b D M 5 a z J O T D d M c C 9 a Y k x r c G 0 v e U Z n b m J m N 0 l 4 Z j R C S D l C Q n Z k K 3 R P L 2 V Z d 1 d B c 3 V C c j N w W X R n U n J M c l Z R V X h w R k h w c G E x a F V j b U 1 q T z d p b 2 l n c H E 5 Z V N Q b U 9 U V W l 2 W F R w M G 9 Q T V R Z T 0 N M Y j F 5 M X l n U m R z L 2 c v b W d 3 K 1 N F Q n V R Q n p N M n g x S U I 1 T 0 t K b E F N K 0 Z a U k x y M V F Q O F F x b H R z T G t 0 R G F p c m 9 U K z M 1 U 1 V s W m d O b 3 U 3 M E d n c E J q R z h K K 2 9 T U k d L K y 8 1 N X p Z a T V Z c 1 k z T E Z l V U U z Q U 1 p e G d S e T V L Y W J o R n h Z M G p o M 3 A 1 Q 0 1 l W n Z j V 0 U r R H d P a n p Y U 0 d t d 3 B 6 Z W Z F T 3 h 1 O D h O W H l h V 0 E r Z U J a O D R N W H Y x d l l 6 R U 1 h R D l W b U p V K 2 t W R 3 I y V m I y c 0 1 q M l h O Y l V T M z Z F a z c y c l V O Y l d i Z 0 l p M W Y 2 Z G 1 H c V B W b m 5 s W T h P W k Z w M G F w U 1 c z S 3 R z b T V T Q X h w V D h h c H p a R l B m V G R z W U c x R n l T d l h K R F p h T l c w Y S t R W l Z m Z F Z y T X V l e E d p L 3 h r Z m t 6 V W d W b l V y d k N p e l Z Z U 3 o y O E c v T 1 B t b D d B a k 8 r Y l U 2 N T d l T 3 l k N W h p e n d N M E t m W G R z Z H B u b H N W T 0 J I Q k p G d 2 J E W G g w Y 1 l 2 b z V 1 c 0 N Y Z G 0 y S 3 N t U m Z v e D Y r c U R P d X B u c l l i W V N h Y y 9 z R F N h R l V r R X p D O H l t T V R r Z G N F R 2 h B Q T h y Q m Z X a X V K Y 0 x v Q 0 p H N F h 0 V 0 h F K 3 I y N C t h U 0 R X Y 2 1 a W n R k Y z U y R U p J R i t z K z l j Q l F t W G J x Z U 5 j b W l x T 2 k 5 R F p R a z Z m V 0 x S a l h i a 0 I v W G I 3 c E F z V 2 9 E a n l R c V p a Q 1 B V U j k 1 c G V 2 V H F F R l J 5 W U t O W G 1 V W l Z G W U c 3 b 0 N 2 b 2 5 x M W 5 O c 1 d n a W 9 3 R l F Y M F V E Q X l N d k c r a j h Q M 1 R 3 U z E z Y j N M a m I 3 N T Z m M E l 2 U m c w Y k 1 p c G F J M 3 B m V T N 4 Y z l j N j F U T n R H c k l z T U 9 x K 2 1 5 N 2 h p Z D l M Y 0 c 2 R 2 x G V l J p d W d w e F N Q M W 1 y U E p W Z U d l Q 1 Z t Z U h i L 0 F 6 Z l R L c U 4 v V U Z x O G J u c W p L a 1 R l R m p N V T l X U j J n d X M 5 U m c 0 V G t R N 3 J C W E h i Y l J s Q j h B R 2 U 5 S U E x Y 0 I w U n R p Q l l V b X h C Z 1 R o T 0 o x Y z V x U E l j S W N D c 3 R o a E Z t N n N W Q W h i d U 9 R b 0 J 4 O U h 0 N H R 6 a l h V S 0 E y T G E w N l B R M n d V W F F m d F F n S G N i e D Z 4 T U N 0 b D h N c l A 4 Z S t K V m 1 B Z W 9 X Z U R N R T B W V l l W T z k 3 Y m h o b 0 F Z a E Z H U 3 N M a n N 3 V k F y Y 0 p q V X h q R U 8 w S l Z B a F k v M V F N L 2 V N Q V B a R U R P U D k x Q U l r a 3 N F Z 0 Z y e S t C Q l J m M F h w N F Z B d T U y e m I x N 1 l J V k F D Q U h 5 S W 1 Z c G 9 s N H Z l V 2 V F Z 0 p z S k t G c X Q 3 c G 9 R V U N 5 K z V F R k J Y Y m Z Y c y t j S T N N U U h 0 a 2 N k d W l w b V F C V n J G V j l F V z N 1 K 3 h o Q X h N d D J 2 U 0 d N V W 5 U a 2 h X c T J x U k J U Q W Z a T W t v T U R 2 R l M 5 a 1 F T R E Z K e U t K N j l h b U l F N 0 1 K Q X F C d X R 1 a G V Y b j Z J d E Z L Q 1 B n K 2 d D O X Z k Q z B 2 a H J F a z Z 2 V C t y Z 3 J O d 3 F 5 c j k y M D U x Z k s r d 0 x C R V d p N H h h d D Y v e U t S b 2 J R Y V Z 4 M F p m V 2 V L S U w 4 R 2 U v N W 1 a O U d m b W J K N U l P V 1 U z K 2 t l Z 3 B u U m x s M W J C U D N J M l o 2 c j V W W G d U a F N s b 2 x H N G R K M 1 J h W E 1 O S W J l L 3 J B W G 9 k N z Q 1 T 0 F N Y 3 l u M 1 g w N V M 4 V 0 o 3 S n Q v d H M 0 V U x 6 T 1 N 5 V m t J U 2 5 6 N 3 R E V H Y w R 1 l u U E R J e m p O e X U x c 1 E y V j V x e D U 2 M V J n T E x u R j F m T 2 I 0 T T V q Z E g 2 R V B D c 0 h G Z F R o V T Z C a V B 3 R G 4 x N 3 R C c G F H M y t T O H J z M 2 5 C U V g 5 T W p 2 S 0 Z I e m U y N 1 V R M 2 1 L N n N t O E E x Z n l C M z d q c k N R T X l S V X h X R X V q Y X B 4 R F F I Y U J X N z N m S 1 J W W F V K M l N Q T 1 l E Q 0 d Q W m 0 0 U G p w Z z R H U V N U M V l M M l k 2 M l B z T W x 4 T 3 h h R E F E M 2 E 2 V V Q y V T J J d G 1 J a H o 1 a W h z Q 3 E v S 0 s 4 b F M w L z Z a d n g 0 R k Z F d 3 g 1 e U x i b j Z j e n J m c E F H R V g 5 e U Z h R 1 F Z M G x o e k h G Q m 1 v M E 9 D a G l I R 2 o 1 b 0 F L W X o 0 Z m l F V D Z U R G l 6 R m N W Q 0 5 v K z h w N U V N M 3 U 3 M m t h U n k 2 Z X Q x a 1 M 4 Y 0 x U Z 1 V 6 O G Z T R W N 0 W G I v U C t i Y m N v V V l 5 V D h V R 0 R p V 3 l q e X B q d j d J V T Y v b 1 J i V V Z h K 1 E x U E 1 y b U l F V 2 R O T 2 Z o V D N Y U 0 g x Y X h C Q W t F a V d T S H N m b E 1 O S m V 2 S n F i T V N H Z H p O M E V M c V Q z V k g 1 R V k y T G N 0 N E U x Q j V I Q 3 R k V V R 3 a E R l e T J Y O T F a U F d q N X h o c k h l S l R 2 V l N U a E c r c 2 w z K 2 k z S G x O e E 5 K Q 1 F m R 3 o z T E Y y V k s z e W w w Z 1 l a W m 9 X L 3 d 4 N U N r N 1 Z J V V Z k d T R 2 O H k 2 Z W h r M G l Q Z k J y c z d s N T l W b D N 2 c T h D N D h w W H B z Q W F i Z j N S e F R C b 3 k r c U V R T G 0 5 Z D J T S V l j b T d X c 3 d w U W J N N G R B b G R m V E M 4 S y t C W D V Z b m t B d G 5 i M U F o T V Q 0 M G h 4 W k J M a n B j d 3 V l W m d P Y V g r V l B 6 M m V a L 3 h k U F V 5 M z Y y R 3 d R b T d a O T d h O T J X e X R S e j J G M X F r Z j N 0 T G 1 E T U s v b j h 0 M V U 1 a T F 5 W F F o b F R E N k 1 V Y T Q w U 2 F s b W F L Q m Z m c j l P Z G 5 J M F h j e k M v d S t a d D l W b V E r W C t Y R j R L S m 5 K Z V Z Q c 1 h E a G 5 n Q n p P Z n F k R V c x W X h D V m Z S V j F R K 0 F z N m t 2 R 1 A w W m d V d 1 d 3 Y 0 V C O T N m d z F w c m R X R U V v N j N R b F Z z V 3 k w a E p W N 2 N i T 3 p a b k g x U k d X Z n R N d 1 B j Z V A v d j h y M E J u d E 9 D Z 0 1 S Y T Q z W E N F a H h x W H F 3 V m h l R z d m e D F h T l k 1 d n p N T H N o U H l D U U h 4 U H l o b G p D T 3 d u S W x 3 c T F 0 d 3 J C a V N k d m p S U z h m a n N a M j l 0 N F Z k Y 2 x M Y 1 F 1 Q V B V c k 9 p S k 1 B S V B z b k F t d j d H b 2 E v a m 1 B V n R i S k g 4 a D Q 0 T l l I O T B k N F p j M 1 h N T F F y a U J v R D h 4 Z G 9 B d 2 Z H Z z M 2 d T h O M k N M a y t a a H l D Q 1 B L Z X R Z Q j U 0 W l h W W E V j Z V p l U U d 4 R l F K e V B o Q j V K b U l U U U Q 2 a n R V N U N D T m p y e l V G b 3 Y r N k E 3 O X p y V X V N M 0 d C b 1 c 1 T k Q y M W d 4 L y t a e n p a d m h C U W x P M C 9 L M 1 V v S U N m Q l Z W b m 9 W S k 8 z a n V Q N z U w V T h R R H o 1 L z d 2 V W 4 r a V R E S 0 V B R U 1 S Z n N y a E w z R U l Y U k x 6 b T l 2 Z k Y 2 Y 1 V 4 Y j N R R D d R e l l K U W 5 M V l p R V E V o U G V x c W F 0 U W 1 p M U J R b X B t O W p T e m h Y Z m 5 J d U l M R l F U N z h V V 0 l V d 2 Z W Z 0 5 0 W U x 1 V U t o a l l Q d n R 4 V 0 h R V E Z 6 Z T Z i R X l U L 0 l H a G x J a V d P b D B W V T R V N V E 3 d D l r R T l D N y t y W D d W Z W x p T V Z U Q y t O W C 9 a L 2 U r V 2 Z I N U 9 4 R 1 h F R 3 g w U 2 J s e H R H Q y 9 5 Z i 8 3 a 0 9 j S l J O Q k c y b n E z R j N Y N D F N L 1 l K S 1 B l V S t 0 N 1 d 3 b E w 2 O U t a T H F s d j B l b D F u c j Z Z O E g x U G R Q S k h 0 b F B y a W E 1 d X l V W E h T d U p E d W o 3 R G N s M X J B N T d R Z U I x b l d n b 1 A 1 e k h M V V d j Y V Z 2 R m p 0 U 0 l m M 0 d 5 Z 0 V m R n B y V F R M W W 5 i U X N D T 0 J l V U 1 v a n J R V 0 1 M c 2 l q N k l G U k V 0 d D l x Z k 5 L W j V s d 0 V 4 e H J w U E t 6 b G p p M k R u M 3 I 2 a k V s Q X l n Y V l J V j c 3 b j l h Z W 5 o M F B Z R W 5 C d G I 3 S 0 p v d 1 R K R n l u T X E v c j h B O T N h M 3 F n d n F B U 1 J E U 2 5 0 V W w r O D E 5 T 0 J a N T N n b k 9 H Z F p N K 0 V O Z W t T Y X M 0 a T J q W n h j e k M w c T N W V 3 B G Y W 5 I e G F 3 S E 9 S T z F Z Z j J k N D I 4 S z l s d 1 R w W l l K c m 1 M a G U z e H I z b 2 R v L 3 p L Z F c 5 b C t Q c X Z w M T N j b 3 k 2 T z V 1 c 3 J r S V B k U D J k Q n h T M 2 N T e m R P W m V q b E F 2 e n R B N X l D S 1 p a S 2 J j N 1 p H e m J C e V p m R 2 t r U H M 0 M H B J R H U y d G R t Y 3 d P c 1 A 1 Y W N M d U d Y N U 5 t a G R y K 3 k x S G N z V X M z T m o z M 0 d k a z M z d U J 2 O D Z V U U 5 U d G F m W E s 1 b V N n a 0 9 2 W j J C S l F z R H V s b U 8 4 Z T J O R S t N d W 1 z M D l a O W p U d l Z z e k x N U l B a S k Z v Q n B a a 1 l Y M j Z p e E Z H N 3 l i c n g 2 e k 5 D a T l O M k 8 1 R V J Y T H B z d D J D U n h y b C t U b E g 5 Z k V Q V H p 0 R m F q T 2 N M T m 5 o V G 5 w L z V D T 1 Z w S E V B d l R K V n V i M W J y b 2 t x e H F M R X o w Y U d h c H l h d m Z 3 e C 9 R R m t V b k J z e G d o Z k F m a k V L T 3 V q N E N N Y n k 4 b 1 d S U i 8 3 S 0 k v T 0 l 5 R 3 N h Q W Z i Z 2 1 K d 2 N x O H d L Z j M 0 c 3 U r O U F G N m h T O D N k d m t P Z k 1 3 S k Z 3 K 3 p Z c k p 2 U U x V b m E 0 N m R q N 3 F Q d E 1 2 V 1 Z s R 2 t i O G w w Q n N h R G x L d m V E W E t F Y U d C M U J r S 2 5 k b 2 s v e T A x V n d L V 2 Q 3 e E R n e E t 5 b 2 E 5 a F V 4 Q j V i Z l N q Y W c 4 Y W V Z b j l 5 U W F V V H o y e D F D c 2 p P N j d r M m J M e l d P N 0 p 3 S E p z N E V l c 2 Y v Y 1 A 3 U j N 0 S j c 0 O H B 6 N T I 1 b k t l c W 1 3 M U 5 L R U Q z W j M y a n g 5 V k 0 5 Y 2 Z y O F E w M z V 2 e V F 4 N 3 p 1 b k F u a m h j M z F F U E t W W U d n b j V w S k N h O S t W W m R Y N y 9 6 M T N x c F B k T F A r O W F h e m w x e U x E b 0 Z T Y k Z 3 N 0 p N M 2 N U T 1 Z 5 U 2 p C M F Z o d k d s a k o z d k V W Q 3 N V R D R w Y U V N e D I 0 M 3 J m V 0 1 t d T N U d T h 1 T 0 h V d j g r N T F 1 d 0 x 2 e C 9 M b m 4 0 d n Z s Y n U r d j B y S n Y 0 Z 2 x l R j c y N 1 V a S 3 l l N W l B R 0 Q v N 2 8 v S k F F R G 5 n Z m V k V j d w O C t 6 T z V B b S t 1 K 0 p y e E 1 X V F k x a 1 J o V m s z S j l I e W p X b m 1 X U 1 o r Z V Y x L 3 A 1 M 2 t D M m E y W j Z 1 Z F J R N H d P O E N h W H l 0 O W R U M z h G a 3 V 3 V 0 F r e X F I W i t l O W s 0 W E t V Y W p 2 Q X g 3 W k E w L 0 J N Y W M v b X N i T m l 5 Q U l Q T X F C c X V L a V R 6 c k V N M m R n M V F r e W l k Z C 9 o Z X l o V n d K Q X B P N H F X c 2 d y Q U 4 1 V 3 F Z R 0 p 3 V G N P M H Z O Z X o 3 d k p p R k F Z U l h z S W p D O U c v S m N r U 2 l C Y X B w e W 9 G d 1 l z e F U y b X N C Z U Z 6 U 0 U 2 T j F I W W 1 5 T X U 0 c k l x T H k 0 Y X M v M D Z U O F g v R V J 5 Q 2 Z J M U V j d 1 F M U T h j Q T l K e V d O M E N j M V N n U 0 h Z b l R n U l B l U G x Q T E F r a U Z l Z F V u U m h F b m c 2 V n I 3 T X h E Y T V x U H R s O G p i Z X p B M F R k R k Z q L 2 1 0 c 0 N r U 0 9 C d G d M a 2 1 5 d T l L N k F Q W E p F M F p q Z W t p Y n F a Q X V x b E F K T 3 B N U l l k M 0 1 6 R F Q 2 O H p v b U V 0 d V Z 2 S V h D S 3 R Z Y 0 p k T 2 0 x T G p t N U Z 5 Z 1 A 5 a F d y a n p Y O G t o M F J H S z d V d T J E W m F N Z n l X N V U 5 W X l l V m d G e U 9 t M W 5 G Z W J s Q j R 0 Z z V X Z 0 l 0 V W N w R T h o U z F Z M n p l N W 9 5 d X Z O V 3 d S T F F S S T h N M F g r U H R z R l B j Z W Y z e D k w Z G o 4 O W l s a j g v T H d y d 1 d r b W d R O V A 4 M l B r W k J O N j R s b X R P c l V W R W F 0 V 3 c 4 R H N z S X c 5 R E N H d 0 h V Y n F 1 Z H F F b H l C Z X Q w N y 9 z a S t M R D h m S G R q T F R 6 N m x L U H B a M E t F Z j N T V U 1 n N m t 5 W n h Q N X B t e G 9 5 U E N w L 2 p 5 N l d y R l h i R k 5 i N E 0 5 V z V t Y z N T b S t n T D k y W H Z T U 2 V M Q U N N U k x t R 3 p P R F Z Y T 3 B H b 3 E 1 N 0 t U Q 3 B F T G l C R G E 0 a 1 N l V X l 1 e l J W Y k Z y M 1 B U Y 2 t k M m o 0 O T I 5 Q 0 R u e G p K d 1 Z x R H p V K z d Y W X o 2 R 1 J F Y 3 F w W F Z F M l R l c 1 h 2 a V I y V D h Y Z 3 A 0 Z 0 V r R V B w V z U r e V V O V V h 6 R 0 p 4 e G 9 Z N 3 N s W W Y 0 R m R V Z W 8 w L 1 N 5 R n N N d 1 p n Z D F Z N l B 1 K 2 4 v S 0 9 x Z n l s U 3 p Z U 1 B K b W I 0 R H N C R 2 V Z e j d I M j V U R X M 2 N W 9 2 e n R L M k l r O G l I W W h 6 e G p F e n B m N H J i Q l B G Q z V D V W N 0 S G R r b y 8 3 T E d h V T J z Q V B E d G Y 2 M U l v Y l l N a G 9 M V n M x b i 9 5 U j J i W l V T Z H N Z N k N s M 1 Z G M l h l Q z N Q Z F o y Z V Z K d S t P R l N t N U x j S 2 R j R 2 l 4 S T N j c W F P K 3 N Q O E 0 v Z W J D d 2 9 u U l l W a E 9 p Z j Q v Z F R C T 0 U 5 c k d E a 2 N n M 3 V N a G h H Q V g z c X R B K 2 p t O G Y 1 T l l l Z G t C b G 9 O R D R X Q V g 0 Y m E r O G l w Z 2 p u b X d S e C 9 k Y n p N Y 3 F H Q j l I a k l M W m 1 W b F N N d V o w M H h 0 a n Z X U T F u V V N T d W Q 1 b G J U L 2 w r b 0 d 1 Q n Z O d j J 0 U E Z p Y 3 M y W n R k d k d o b m g 2 R 2 1 S a m U z M l p E K 2 x C Y j J V U l d h a V J Y R U 1 E a U x o T V F p T 2 0 r N U x 4 S G F 4 Y W Z w Y k o r Z l B k O F J i O G 0 v c 0 d D V 1 V H Y l h S U 2 N I M E 8 z U G I 1 Z X l z R z Y 2 L 1 F 1 R 2 Z i W j l V Q T d z a G Z N R z V 0 K 3 F H d S t 0 N U x F V G Y 2 U z B h Y T B 3 U m 0 r b E Y 3 R z Z J S 2 o z a H U v R V h u T 2 R l W m 4 2 c U h s a j B 5 O S t D e n F 5 b H J r c 3 B s U z F R b U 5 p a U F R S m F P b F J 1 R 2 h Z T 0 l X Z n J V a W V N Y 3 E y b k 8 1 W n R Q Q W N X N D A x Z n V r a k h 0 N 3 p h c 1 p 6 T V V R S G N 6 S U 1 G b 3 h 3 M E 5 q M 2 N i W D d v a 1 E 4 T k I y V X p K R l d k b 0 p U R 2 1 i T U o 4 c 0 J v W D B X K 3 Z p R 2 x w K y t q M X R m W j Z p S X h j V 1 h w S U p k V l N Z T z J n Z l l 4 K 2 p i d U p x R T E w Y n g 0 U F J o S U F 6 d j J x b 0 Y 1 a 3 R P T E h L a n g 0 V 0 l i S 0 Z X U D k w T E t H N 3 F p R z d Q N n g y b l I 0 N 0 g r T j J Y Y l h q O G N 0 Q k 4 3 T l M 0 N m I w N n d w U G F n Z G d O W E d O K z U v d H F D Q U h a W m 9 u Z 1 F m S 3 l 5 N j N T S W V Y V 0 5 0 T W I 3 N W d 3 a E p O N U h u a U 9 a Y l J C c m R D S E R p V k 0 r Q j k 0 O U 9 j L 0 E 3 a 0 h v T k h h Q k F 6 e l N m Q 3 R J Q T B E V y t K c 2 5 z Y T J n b j M z R U t K L z V J Q n h s U y 9 D Z F l V Z z d Q Z 0 V P d n F z V E d w e m I r Y W h z M l B a c W V 3 K y 9 Q R D V z N 0 1 a Z i t k c 3 J K U z V Q T k I v Q 2 V r d m R z U G N V N X F z T z F v a E t Z b W J I M G J z O D V I W E h Z S G x 0 R X E 5 Y 0 5 C M 3 N 0 T X R r O W 5 V R 3 I x e j B 5 S X p i b m g 1 N W w 2 T 3 R K S 2 t 5 Z G 4 1 a z c x W U J I N l Z L b m F U e F Z t V G Z u Z m k r a 1 h u T E 5 P M 0 V t U F V j V j F x a j Z K d l d Y b W Y w a F p 6 K 2 F P Z l Z O e n R 0 T 0 w 3 Z n h O M 1 p I M 0 k w S 0 F G K 2 d m U 0 c 1 a E p o T j J z N 0 t a N D B W N 1 c 3 M H N 2 e G 5 N S E J P c E h L W l c y M j F k W C s y S m d G a W t C Q X N a V D Z 1 U U R Q Z i t t b k J Y d m Y v M U J 3 U k V L a m N T K 3 d Y W m 9 Y R D B V O W x u d n Z U b D N D Q k J O T 0 R Q S F J L R n R C M G h B S E 5 k Q U V x d C 8 2 Q 1 E r N 1 F U Q l A 1 e j h U Q j N a T E h N T k l K T m R q d m x P K 0 p i Z k s z a G x X c k J K T m 1 O W X V P b m x K N X V s V D F X M j d U Y U Z W L z Q 2 e D V 6 N D F y R 2 x J d z I 3 b H B 4 S G E 3 a G N m S z F q R 3 Z Z M 3 I 3 Z U V M b W 4 r b E 1 h R C t s b D Q 3 Q 0 t w W l Z v a 0 p n U U F Q N E Q 4 K 3 N E N 1 A v Z X V N c F U r Q n l 5 Q U J 4 R U p Z a E E x S E l n e T Z a S n h L M 2 p P W m g x e X V j T l l y L 0 F Y U W d v b m Y 0 K z V q R T l t a X V B b 1 J B U 3 Q z a m N 0 V U M r e m R P U E p i Y 1 d q Q j Z q a k 1 U Q l N 5 T F E v W W l a N W 9 T S m h 1 S z V Q N 1 R Y d H F k N 2 F 3 Z j Z s a 2 E 3 Q 3 F a N U d x e m Z s Q l F l e T h m d 1 k v Y m 1 p Z z l t e D k 3 T W Z h a m I 2 R l V L Z 1 h E O G k 5 W W 4 v Y n V u d l k v d W 1 s R k F I V 2 1 L c X V 0 L 2 t i c V Q 2 T l B G M U N j L 2 x j T X N 5 T V p P Z D h s N l V E W l h S b 0 x W c j J W U k Z 1 b F R i c E 5 1 S y 9 l T 0 R z a W t B V H J u R H g v Y T h 3 K 1 l w Q T U 3 Q l d r T U d h e W 1 M U W 5 T b j Z B T z k x M G J k M V Z 6 R F J V Q 3 R Q Q m l x O X p 0 Y y 9 R b 0 x k Y n d y S U V j Y U V V N V g 4 U 3 V N c 1 h N a F F B W X c 0 b E V J N l o w W H Y z b 0 9 i R m p k W X Z Y e F V Y O W F S c m x 6 N U E 2 a X l M M S s 1 Z X h F V 3 F p W X d E b 0 F i T D h S R H d U N H R U R n M z Z 2 s 0 b 3 R G U 2 E 5 U V I 0 T j V j R 2 8 w Z W 5 w a V l l d j V u Y U V w S W N B a m l m d n J y b V l i V V V h c 1 F V L 2 d F R n d H T E 4 0 S l c y T X Z P e m 1 M U 2 l V N T N 2 M G N I M V N 0 V F J 6 a z E 5 U k t 6 K z R 2 a n Z n M U N 0 d 1 N 6 T z V o Z m N Y R m Q v V G R G a W x V d V h a e G U 1 M n V i V U h l U m 9 W S n I y Q i 9 Y a G l i K 0 I y Q m J s e G J K Z l V J c k p n c j l 6 W C 9 h Y n B y d 0 F E b U N 0 Q 1 k 3 e D R Z R n M 3 O F d a V D d 0 Q V Z 2 d G J x T m 1 6 U X B D S 2 t 4 d W V 4 c l h 2 N z Z B V 2 h a R k s 5 Z V l I K 0 J F Q k J i a X N O c 3 g 3 a W l w a G x k N j l p b m 9 l N W 5 W e m F y a H B i V 1 N J L 2 R T a X Z 5 Z D J x R 3 A 4 b 3 B 4 S 0 N q N F d j N z J n V D N s S m x r N 1 N F a G 9 E W U Q x W H F N d n N y Z G k r R 2 R o a E 4 1 Y j Z G R U p r R k h r N 3 Z Q U l F p W V h r c G x Z a 0 d u Z E k 0 Z k V 2 U i t u a F Z r R H d p M G M w S W J B e T N V c H V y d 2 w z T 2 5 x Q l J s S V d E U G R T e H c x W E J p R y t O T k t r L 1 k 0 a V h 2 b V F t U U J t N 0 h D Q 0 x p c 2 x H Y m E y K 2 9 l M W t v U H d X Q k 5 Q Y 3 V I e m 1 C V 1 h B a l R 4 U F E v L 2 o 5 L 2 t u T T Z a Q T c r S X B 5 c E R m Y V p D W T N B b V F 3 d k x u Q z N s a X l n d m J l b V Y v c 2 o y e S t v V n R K Z U x W N D J y c H Y z Q 2 8 4 c k Z m Q l o 3 U n I y W H h t d V A 5 R n U 4 b m h h Z G 1 t c 0 N l Z F V U Y 2 Z m Y j c 1 Y U V 2 U E t V V j c 2 R z F i Y T l h W X J 0 N i 8 w M m N j U V Z W N X d 3 d k x J b n c 3 L 3 M w W k 8 4 T X F k W T V w T n h 2 K 0 9 S K 3 M y c U d D M 1 Q 4 e n J l c l d i W G 5 z N j J K R 1 Z v S j J r S k h I S V V N a k R 6 b U d t V k 1 J W T h v c z d H Z m 9 m S V A 5 V D d U Y W t J b k Z H a y t y c G p U O F N L Z H N k Z W 9 Y W H h t W F B 4 d n Z L Y T F 0 R T Z H Z l h M W U p h d V V D O X B r U W d C M E h M V 1 N Q R G J m b 2 Q x W E F O N 2 s x T W R u N 0 N k Z 3 B Y S 1 E 3 M k d K R T J v N j B Z d X R T c X R N O D l 5 N G Q r c j J r c H d k e T d m V C t 2 W k t 2 R S t 1 U U d y N H Z C S G M z U V R D V F d T R G Z 0 O U 1 X Z D B p L 1 I w d 3 J D Z D R K N y t p M E d P L 2 9 k Q W 9 N Y z V y e l p l Q l A r R k M w c 0 h h S E g y Z S 9 V N m p Q M X l k Y z Z q W k V u R E Z q S V h G V F M 1 S D V H Y W g 0 c E k 2 e H R p Z G J N R F N N Q W 0 r c 2 d N Q 3 R K Y 1 M y Z 0 h O e T J j b 0 N o K 3 B r Y 1 I 3 b X B 3 Z z l m R W Z I V 2 t 4 O F p Z N V Y 2 M m x 4 b k Z i d E p O M 3 d 4 U y 8 r c m l T e k k 5 K 0 1 m O G h E R 2 Z o Y 2 5 n M U x I S E h h Y z l a T l h 5 S 2 g 0 T G t z O W N F U W p o b V F p R 0 h h a X N j Q j l 3 V T M 3 M 0 h t b 0 1 V c W F G Q k 5 p Z T d k T H I w N G p u T F h L U D F V T 3 J p R 3 Z Q S 2 d H Y T U 5 O H R V d U x J V D Z u N U E z V G h i K 0 c v V k h X Z T R U W n B 0 N l M z N W x s K z c 3 Z G x q b X F 0 a G 8 0 V 1 F z T 2 9 J O E N 0 N T V u b 1 l z R j Z s W V h r a 1 p i c U l r Y n V X K 3 p J U k l a Q m V w W n V H N i s z R 3 J l Z 2 N M N X h U U D Z p b W V M b E t C O E N w d G J J W W d F V z A 4 T G R Z N D Q 4 U E N J Q X I r U z Z T R W h J Q 0 U r R z F l b j B N N k x T R D F W Z U Q 3 Q l F 6 M 3 N F K y s 4 c G p n a H J F e D h W c 0 F U O G Z Y S X N 6 T E d 6 N n p l c 0 l q d W x v Y S t p M U t l c l o 0 N D l 1 R m 5 a U F p 6 d 2 R N c 0 N F Z m 9 h N m 5 D d 2 l K W U x W d m V Y R E Z o d U 1 N V n I 2 d l h x Z 1 R X a m F l c D J r T j l i b j N u c 0 U 1 L z l j e F k 0 c n V 3 V z g 5 b i t Q c 0 Y 4 d j J x S H k 3 Z S 9 C a X B x V i s 5 c m t T L 0 J t N 0 l M Y 2 g r N l F Y Y 0 V O W V p 2 V n c 2 R E R E Z y t K K z B Z Z i t W M T F t W D N 6 R l l W W T F K R k 9 s c 3 d D U z R h b D R x V W M 2 T 1 Q y W n Z w T E R R W W N n V H d r a 2 V k Z U 5 q V X h 1 Q 1 F H Z n l o T U d p Q W I v Q 2 d F e W F s V U J x U W F 0 N z F C M z R m R U N x b j g 4 O F B Y S E t s R z F a c U p n V n h F M 0 d 3 V X R z S k Z t e l o 4 R z c x Q X N Y V E p I Q 0 h p V H N n S m l L c 0 h l a U N K W T V I c 3 J u O U Z G R W d J U 1 F h U 0 5 a V 2 N k Q l p F N 3 l v d E V E U G 5 J O X o 5 M z F P d U F z N X o x N F N 3 R n d k c 3 R F O H d D Z D B R Z C 9 a S E I 0 S 1 B h S k N v c T Z J R X l B e S t q W E l z c 1 N p Z E V i a F R U d 1 V o W X d C O X V 5 Z W l N d E R U V D F Q V 3 N S d j J s K 3 B T Z 1 p 4 T U l 4 c j d I N 0 s x e V Y 3 N W 5 X Y W 4 5 c W c x O T R l d W 0 w O X I r V z M 1 V 2 N D N 3 F C c W V Q c n E 2 N D J u S m U w T j l B Y k 1 1 M W l E S V B L M V J L Q 2 1 E c D B h W l R s T k Z 0 T E l w c k w 1 e C t M N 3 B 3 M G N E d n V m c k k 1 S l p U d W s 4 Z m F B T H Y x R k Y r Y z F L O S 9 W S z B Z c E 5 L c 1 R Z N n d I c 1 d K U T N I a G V H K 0 Z y O D V i M 0 t h K 0 d y N l F l M E p O O F p v Y W t X N H Q w d m R p O X R F U 2 R P V G 0 v U W 5 t N V V V Y U 1 w R l A 1 M m Z U W k V W V n p u b W V n b U N D e H p Q Z G 0 0 V 2 R y Y m l G T H p X d 0 x r R D l K S z Z y e X B h Q T N S b 1 h s M k 5 w d H d S Y 0 p x a l o 1 M k I 4 Z 2 0 z N H o 5 c 1 l t b m t m S F R 0 c G V Q S 2 5 W Q 0 V n U 1 o 0 R X Z Z L 2 Y 4 d V Q 4 c z F 5 M n N q d D N Y Z X h O c 2 1 m W E N M e V N E d l h M U n d x e m x 4 e k p C a T h U a 3 B 6 S 0 8 z S F l x c j h N e k p W Z z d k e G 5 V V n Z J U V J I e U d s V G 8 w Z H F E a T V O a m l w M j N C Z U 9 Q c 0 9 i R G x O N 2 w r e l R r d U d X e l l k Z k x 4 U W R m c 2 M r a 1 h X e F d i L y 9 D b G Y y b 3 Y 3 T T B W Z D U v N G k 2 U 0 M 4 U H N T Q U V 2 S 1 R x O F B P Y j F M R D d t Y 3 B m Q X N S N H R p S T Z R T G M 2 Y n V E Z D R h Z l d w c n V 6 K 2 5 B R T d k S 2 c 2 N k V 4 c k o y U 1 J W R n Z q c 3 R W d T l I U W p w Y i t q T W d h Y 2 4 y Y j F X Y W J C W H l J L 2 1 w Z 3 V r T 1 p Y R X p 6 R G V O b X l E a G t h M 0 9 M U n p T M W s 1 c k 5 l b n c w N 3 V Z W l c y c U s 5 Z W J E e H p 6 Z 2 p Y a y 9 6 U z U 3 M W h L Y W Z T b 3 V 2 e W Z V R T Z x e m d M S 2 N M b X p Y V E M 4 N E x z e G d u e W c 5 O E R B S X A 0 d T U 4 S l d i S E J R K z F v b D J H a l B R V E d y e V I w Z j h T Q n V l Y m R l Q 3 R P U m Z Y c i 9 s c H d P L 0 V H M W x r K 1 N W R 3 p 0 Q 3 l M Q 2 Q w Q W h Y U F N u U 2 x 6 V H l k b 2 x E c V U x U D h M b G l h a z d a Y i t 3 N V U 1 b F h w e T d p Y 0 N y M k 1 R V 0 Z z e j R O S 2 c 0 V F p 4 S k t Z L 1 B 0 V H p C T W g 3 Q U g 2 e F Z o V 2 F Y S l J l Y T V E U 2 h u S E p o e V B h a F k w Y 2 s y e l g 4 d F Z h d F V Q S X o 1 T z V z O W 4 0 T U l w S 3 N y Z G Y x T m 5 x d X R U W n U x K 1 R T Q 2 N i V 0 N Q M 2 l 1 b D N j b z R L d z F L V j h M T 3 F u O W I 3 c C 8 3 W E g 5 W k F 2 W k 5 y W G t x L 1 l q T 2 l r b U c x O F J N M 3 h Q O T g r N i 8 z N U h V N n l G Z 0 x q W E x l V D F n W E 9 q V H l p S T d Q b E V 4 c y 9 X Z j k y T 3 Z Q e V p m Z T N 2 K 2 Z N b H p I O E h K N k l N b U 9 6 b X p y Z E J S N m t x c n R V d k l q Z H Z S R V h P M X F Z S U F k V T Z m N D l x N 3 M r W D V M e i t P T H A z Y k N q L z F F a C s 4 e U Z m T W N 4 c D Y y d l p a T V l B T G R w d U h s R i 8 0 S l d S Y z B C Q X l H T 1 N Z a 3 F a b k Z q a U V Y M j V x M m M r V m R j R k h E S X B x S m t S c 0 x 5 e k J Y N F d D b C t o e l B l W G V q a X V q a G t 6 d U U 0 e F J 3 V 2 N F L 1 p s N 0 N W e l N v V z N q R W V Y e E 1 z S 0 p R Y k V 6 c j Q 0 O D l v M S s 2 Q V N z a S 9 Z e D F 6 a T h K V 1 l a c X l G d l F Q W n R 4 T i 9 4 a G 5 m Z m J E S H B 0 W k V M d l o w U T d w S C 8 y Q m N V M D l n Y 0 h w V W 5 1 R 0 h L R k 1 P c V p q M 2 5 6 R 2 p x N l d D d n B i e l R D S G d 1 Z D l s d G t v V G l L V 0 J T a U F l S l J 3 R F F S c H J 6 b T V N b k J V Q 2 p q Q z R a S 3 J 5 a 0 Z q Q n M v d z A y b V d D e n l P T j I 0 R k V 6 S 0 5 o O T Q 3 b D d O d G p 0 W n Z I S n h k b F R L a 0 o 0 W j B P R 0 p 1 b W V s T D V Y T U x I V F B y N m l k b m J q Y z J F Y k 1 y T S t U c E M w R 1 h u L 1 p S Y k t W U F l 6 T E V j d U h o U 3 V Q O X N S M F J x W j h W T D J M R U F v N m Y w M G h T M U w 5 V D l I T T N a S E 9 2 L 1 R J V H J 5 b G 8 1 M X J O c W s 1 Q m F Y M 0 c v d U 8 r c m 1 O S D Q 1 M 0 F K Y V B n Z W k 2 c G t S a F l r R k d l T T c 2 Q j R M S V p w O G Z O O G p Q T X R t U G o 1 U F B S c l g 3 b k x M U E 9 Y O U l Z R 3 Z U d m x a U l R a Z E 1 i Q 3 p v M U k 5 d l A r a F R Z W j Z m Z 0 F t W k h i b G V N d k 5 j c z F i Y X Q z W E 5 R Z l V D d E N 4 d 3 p 1 L z d v U k F 4 O U 9 i e T B w a V R 0 Y 2 9 R T X N 0 O F J D U W 4 0 T n Q 1 d W h t c E V k a m p n c n l V T U 8 4 W X F Y T k w z M m l Y d X J P S 1 R j Z n Z 3 b T R i N n N K Z E 9 s d 3 Z 1 e W p V W W k x a 2 4 v b G 4 y K 2 t Z W l N v Z G h q a n o 2 R C 9 t U m Z t c G U r e F F q Z X N h U z d 1 e T h 5 Z z J j L 0 s 5 N 3 F h c U s w S 0 N m Z D B N U U 1 p e W Z V R z R t W G 9 n S T R W b z R 0 S E F 6 c j d O Z X d D T 1 R u V D R y a 3 E 1 T U 1 3 Y j d o N V R I Y m F t d U U 5 Z E N 4 e m x 6 Y z R 0 a W 1 O Q 1 h L M m N P c j J r N 2 l L R F h 3 Z z Z E W D V E a l R x Z j Z q Y j U 0 W U J 6 e l R h R H A w d 2 s 4 V C 9 O U k V J O H E 1 T n V j M m t 6 M z l r a 1 J Y N E 4 1 M 3 R T N U N 5 R H p F N 2 F 0 d H p 3 b l h 3 Y X U y c m g y S k J s b C t 6 c G 9 u V 1 Q v d k 9 h U l U z Y 0 Q x U j h V S 0 p P c 2 k 0 K 3 R U M i 9 Y V W d 3 S V Z S Z m d O W n h G V E Z x a n I w Q j h V d D c r b E F p U U 1 1 c n l E R U V X U U N Y Y 1 h z e E 9 k a T d z Q 2 o z V T B 2 Y V p T O F Y w R H h O M j h Z L 2 5 o c W J j N V U z T D F J Z l J j R z d X S 1 Z J e G t z S G Z j V X B l S G 5 z K z k 0 Y V p y O U 5 M T m 9 Z M k o w K 2 g y T m F t M 1 h q N E I 1 W H V n O E c 3 R X N l R 2 s 0 Q 1 p v V E Z V V k Z K b X M v U m Z L c 2 N K R H Z l d E g 1 R U Z u e E J G R n V 6 T F d 1 d 3 l F Q l R u T 2 E 1 K 0 t X Y 3 F C V T l x N G h 0 Z k p s K 3 F H a T Y 3 c H o 3 N 0 V w M 0 N w d 0 l P c j N Z a 0 x H Z X B K Y m h u M y 9 0 b k 0 5 Q 2 t l e W 9 Q W l d 2 U 1 h h e m d x b m l F S D V 0 d m g 0 Y T N X N j V H d y t 5 d 3 p q S D k y M E t M T T Z p d k 5 K b k g x K 1 h T e G x M R G 9 J Z 1 R F Q T F N N D R k N T l 2 a W x 2 V n N S d l k 5 S m F O M 3 Z V V G R 1 Z G R R Z G h P c C t h c G Z h T l M 2 b T l 2 S j h u L 2 s 2 Z 2 9 w b E V a M m F B b U l W Q 2 d J L 3 g v c T F P M W l L T D J x S F p E c E x r S U t P b G 9 p K z F B W n J G N z g y Q T k w L z Z T a z k 3 R W 1 0 S k F i T l Z x V 0 N v W G 0 y T 1 E y V j l R e l V w N U p B O D B B T F Z x b F l l S G d E S j I y b D F j b 3 J J e l Z 4 S l A 0 Y i 9 p V l F U Y 2 Z 4 W D g v W F N U c l Z q V n l u b T k 5 R 3 M 4 Q 3 J y e j U v a n p p N T l I c W F N Z n c x V E 8 z M z V S N U p o d U Z G Z V V L Z k h K V T R P R F h R Z 3 Z L a k R u b V A v S l Y w S W F M M U N 3 M G U 2 c D U y T 1 F 0 Q V A 2 T D B 3 R y 9 J b l h M b V l 6 e m t z c m h 3 M W 1 u Z j l F L 3 p u O U t t d V h I N 3 B F Y 3 E y c z l m S m h X N 0 x t Q S s y R G 5 n Y m g v U l N O T T B Y W i t t M 2 8 r a 0 4 w Y z h l d E h H M k t L R 2 9 W b U x x b j F v c W V z d j R o b F E 2 e k o y e H h V S 3 p i V j h a U 3 R y Y 2 N i a W c 0 c F R l M X F S d V d O e X B y Z 0 Z P V E l 1 O W R v M G l z W l l F T z A 1 W n p C T 3 J x a D R E d 1 k z V n d D e S 9 U Y l J H Q 2 0 0 e D c y d 3 p K e G 9 Z Z H l E e H c r Q k 0 3 W W g v d G Z p e S t M R 0 p 4 V 0 c 0 Y m t N V 0 Z v N 3 l O N n Z h M S t Q V 1 Y 4 U 1 l k W G l P a U s x T l c w M E 9 X V D N I M D J L M m N Y W m N X Z j J w c z h m M l U 1 Y m F h c 1 l n W H B o b k g 2 c X l 0 Z 1 F u Y 2 l O Y j g y U n J N U l p r d n l i W X V k Q 2 F t c X B w R C t w R U 5 D N 2 t v V z V E a 2 d M S j k 1 a l h v d 0 V x S j d J Z G R L c k p n a 1 k 4 e U h r K z F v W V N 2 L y t p S F h s O E t D U m 5 B T l R S b 3 B E b 0 R u S V l h V E w w e H F H c n E x S y 9 v b F Z R O T h U d 2 d Z b 3 Z Q N k 5 0 U D l W R l g 1 T z B O Z m l u U G 5 T W T l C M E Z a N C 8 1 d C t 6 a l V J L z U 5 M X F U T W t S T z d t a k J C S D V F a E 5 X d V Q 3 b n F k W W p 2 L z B p M T B R a T J Q c y 9 R b T R 5 S F d z S F p E N T Z s O W h i Z n R u W G Q r V l M 1 O F A y e C 9 y W G g x a D N W S D F 6 O X F O d l N t M T Z o T k t n a y t J a X J Y W X F S b 2 1 x R 1 l x O X l k d y s v e k 0 3 e D N 1 b U d x T j d 2 N 2 V S Z 3 J j b U h T c m 1 Q M 0 V w c 2 U 1 Y m 9 q d 2 5 u c m x w Y W J q e G V h N m Z O Z V d B Z m V W b n F G Q 3 c v N 2 Z 6 b 3 R t W V g 2 N j U 4 M n J p V 0 J X e F g z M j h k Q 1 d W b D V W M W t F d U 5 t e U 9 Y b E M 2 U m c 0 e F B E M U Z Y T E l i O F F S Q z g r Z 3 Z x T F o 4 R V M r M X l 6 V l F O S G F N c 1 l V V 1 h q N z h S e H F X Y 3 R s S 0 h R b k 1 Z Z m R j U V l X R F V x V G 1 B Q W h 4 V F d N c G Z h S 0 o y T m h U N E c 3 N 0 o x c X d J R G 9 0 O V B H T m N V M W l E Q 1 p K d X h M Z m d T Z U p q M E o 1 d V V r N T k 4 a j h u V 3 Z B M 3 h E a 0 V Z N T g 1 O T d 5 M m 1 3 R n N 3 O U d p V H R y W l B F Q X M 2 T U R s U G x j a 2 1 s R W x T V F J Y W l c 4 L 0 s 3 Q m J I Y n R m S F B a V 2 l M e T Y x e X Z t e G F p S n p k Y V Z Q V 0 N 0 T y 9 U N X V I a E F j Y 0 d M S F J T W l p 4 c X l a c G 5 r Y U 5 q V W U 3 a z J u S X l o R j h m U G t E W F Z M M H M x U j N w b m 9 J R V N w V D F n b 0 Y w b m t Z N H Z H N F N m K 3 B 1 V G x S a 2 9 5 S 0 8 r d V V u T G N O Y m l S c F E r c U s x d G V Y Z k J y b j F t O E V Z N k 9 i W F B L L 3 o w c G I v Z E t H b W l X c T J k c H F W R z l B Q j R m d 3 V o Z F R m R X h o c E 5 0 T T N 6 N 1 Z X e H h q S F d 6 V E 1 0 Z 1 p P V k x M T V F S N i t S U V F 2 L 2 t t Q n R 1 Y 3 l j Z G E 1 b n J x T X A w c 0 h m N 0 h K U G h m W D J 0 N F U 2 N z F V V D V D U H E 4 M U k x N l F N W W o v e H R t b G 1 s b F B i Z F d D V y t m N k N 2 Y 1 R T d U Z a N 3 Z Q N X h 3 e E R h d n d i Z U N s L 0 t R d k 9 N W G Z m U D V B Q X R w M U p O U D l p T m 1 R W H l w R k l h V z h j S H J Q Y 2 w y M m F l M m F 1 d E 5 a b j h T M S t Z d 0 h a T z h 6 Q l J z W k o 3 Y z l K b 0 k 2 S m E y Z 2 t V U G c 4 b D Z Z V 1 U 3 R 0 I y b D l t M 2 Z a b z Z k a 0 5 V T H d 6 Y X R l S 3 F S R 2 o 2 M U d w Y k x S V V h n b 0 p O S G J r W n p L L z F z V G R E V l F l Y T J p R G N a U n d Y U U 1 K T W 5 0 N G l 6 T T h L V y 9 U R X V h b k 9 l b 2 1 X S m 9 1 a 2 t s M W 9 V Y 3 E w N j V D O H l w M k g 1 Y z R L e j R P W X J i T k R n Z z M x Z n F 6 c V N I T V Q 0 b H B i R l B 0 Z n R p V z h E U m U 4 O H Z I Z G l 5 d W d Q b V p Q d U M y R U p B T 0 V n e V V B a z h Z O X d R c m Z Z b D l X d k Z h V j h Q Z G M 0 e n V x d z l m Y V h D R 3 p I c n A y e k I 1 Q 2 N 3 Q S t L c U I 0 N k V W N 1 J C b E 9 P T X p N c z R x Y T F a b 1 Z U V j d I V z N H b U s 2 Z V U 0 N 1 Z l R l R Y Z D V z M j Z l V W g x M k 9 W M 3 d s c n Y y a m p i S D l H b l V 6 a H B a T W U v a m o r K 2 N z d j h N d W w w M V Z Y V 1 R X W T F T Y 1 N w M 0 h 6 W X h H b E 9 N N 1 N t e X V M R 1 F v c 2 l N U 3 l M W X h X T X R U a W s 1 e T B w S V A z a V F M Q V d x Q 2 d i Y U h k a j B M O W 1 k a W d q c E l L Y T R q U m F Z M m J t e D V t M X p J T 2 V h T H g 1 a y s w Z m R Q R 2 F P T m l r b n R q c z g v Z 0 9 Z Z G t N T 1 k 2 c n N N M X M 2 c 0 N 6 Z k t n V F V v Q k V 5 e T d 3 d 0 x R T H p 3 d 1 p t O E 1 W U E 9 P Q 3 Z z V m s w R E 9 j V D k v d n o w Y l U 3 N n J O c E J E U j I v S U 5 1 R 1 V a M W 1 1 M 0 I 4 U 0 h F K z J u Y U V q W m p v Q X p z M H Y 0 Y k 1 D d 0 Y z R 3 V 1 Y k d 0 S 2 d D W E 9 2 a V R q b 3 d M T T l k c 3 l C d U t p L 3 B x V 1 I y c T V 0 d E 5 M Y 0 c 3 U V F Q N z B P a V B x c l J y e m l j b C 9 6 U 0 c 1 T l k v U 0 I y Q 3 p E N n N H Z m h C a W Z M Z D N S V V V n e V l p R n B h V 2 1 6 c 1 J I T 1 Z 1 Q 2 M w Z V l X S l J K Y 0 J G c F J m b F h v R H Q w M X F H S n p S V 0 s x Q k l M M k t T V E g z W G V r U 1 V 1 W m 1 k c y t p a G x m Y T N 2 c U N S Z j d F S W l q N U d v N m s 4 d j h s M W M r N m 9 M d T h m M 0 N w M T Z Q Z n c y U G Z t N G J r S F B i W H p 6 T j d i V 0 5 O T 3 h I N 1 d i Z X h u d T B X c k t J d F B S c 3 A v Y W p Z K 2 9 M c 0 R i Z 1 Y x Y 0 9 S d z I v e U d D R 1 Q 1 Q 0 t M d C 9 B c X F p W V g z b U h N Z F p 2 T z R F c m V J Z G J N L 1 B Y U 1 M 4 Q 3 p o V W d T Y k R x b D R 5 Z D Y x R U J R S E N p d 0 V n S W 1 P T j d M O E t x Z 1 Y x O V h v O U l 6 a H d h Q y t W b 2 J X a F h P U n E 4 U V V Z c W N v Y l p q M E t p d G U 0 R k Z p N 1 d J S U x 3 U G V v R V d a T 1 p R N z h y N 2 g w S 1 F 2 e D E 0 d n B s Z n o x b n R o Z G Q v S i 9 I N G Z G Z 0 E 3 L 2 F q d F F V a z l N c G h H V 0 V 4 M 3 F U e n F 6 Y V d Y a V d u L 3 Z 2 a H p X a 0 d X d H d H N W V B e j B 1 b l R l Q k 5 6 a z Z M U T h Z b m 9 N M j U z M n R U U T R 6 W F B L Y T Z O R T J M b 3 F T a 2 t K Z E d q Z X l R S 2 x H d 0 p y U n o z a G x K O H l h V 1 Y 5 S X Z p S F d U M 0 F V U z c r K 0 c w S F F 2 c 2 R p O V E v Q j V 4 S m 1 O b X N T M U Z T N 3 N 0 e k h V Y W J o O T Z T a V R V Q W s 4 d T N a N l o 0 a T V j K 0 J N a C s 2 N 3 d E Z H F q V G Z P V m N Z U U s w b n p H V m g 5 d G V J T 3 M 4 T n V R a 0 J U c 2 d V b V p y d 0 E x N V d U R W 1 n L 1 B 4 e U 1 m Z E d o Z D N y S C t Z a k p J M U l h K 0 x Y c T Z Q e m N 6 e W E z V E p j N l l Q Y 1 d U M 3 R y V 2 R V Q U 9 U a D l q c 2 h j R H Q 4 U k F y S V B t L 0 9 M U m V S R 2 4 5 e U V x W G J 1 T 2 5 r O X V Z c m 5 4 b G 9 z N 2 o 2 c z F V Y 0 g 3 T G N B U E Z p N 3 R T Y 2 R O a U s 3 O E 9 Y Z 3 h h S G d Q c W 1 0 M m R V d U 5 W b U J m R k 5 6 N m g w V E x X Y k t x d z l s S H I 1 S l J j W X R N V G d o N E t B R E p Q a X h L e m c v a V M 5 a k x H b E R Z a W U 1 M z V p M U o 4 Y n h W L 3 d Y M H B x Q W 0 x b E R S a W V R M G x I M 2 F r a 3 R J R T U 2 T y 9 M O G l O S E 5 E M l V 0 R W 1 q N m d S Y 0 V 0 W X J E T G Z I M E 9 n M m U r Z n R m b T F J e X R 6 M 0 9 m N m 9 h V k 5 j N W k 1 R l l k S k x K c F g 0 d 2 l h R 2 V J M m t X U k t v Y j J q V E Z M V V F w S j l m d j E 1 U 0 1 m O C 9 a c z h k T X A z U T Q z M k R r a W 9 2 e V l W d W N r Y k Z K N k N q W X U x Z D F V Y 1 h T W V d i U 1 d l Z V d X W U V D c T R 2 a m 5 q U E R E Q y t 6 T n R I R E o r R G k y d W l J a 3 B Q T T d X U n Y 2 T 0 t T a E k 2 T T I 0 O S s 3 M l h j W U F n a j Z J Y j R q N U t X V W U x U z I y Q X Z I c j F 0 N T Z a Z 1 V J c m I 4 c U Z p Z 2 h m R T Z k c m Z X T 2 9 D a i 9 E Q T R X K 3 l E R H V I R m l s W m J 6 L z B s V X o r Y W d n U m Z N e W 1 U R T M 5 W U V q T H p O Z W F 2 S V V I Y X Y v c l l s M 2 1 t M G J w a 3 B 5 Z T B t N k F N Y 2 1 n N m k 3 K 0 9 m T X V N T T h R Q 1 J J Q z V w O F R p L 2 w 3 Y U V V d m 1 y e H B P Z X F H c l V D Q 2 Q v d j A 4 Y T h m K z Z t c U R T e n B X T U h G c U w v R 0 F q U T I r T k d Y V n p m R 1 E 1 N T V 6 N V F L Q W V L e X B 5 M n d 1 d m d Q S G w w R m t K N z F B Z H h V V j d F Y n R 2 M E g r d 3 p 5 c 0 l V T 3 U y T 2 Q 1 O H o 1 S W h N N U l E V 2 x j S V d U Y n Y 1 T S 9 T U H J Z Y n B V V m 9 O Z k V 6 U G M x M 0 J 1 b U h k R m F 3 Q W Z i d E 1 E N 2 Z Z Y 1 p w Y 1 d O Y n l i d m 9 r b 3 B Q e n d k T z Z j e k x U Q W h U O T l r Z k d l b i 8 y a z g 1 N G t u d 3 h 2 Z X g x N U 8 w M H J H V m R Z d k d a a G 5 o W T h x W U V y d G 9 I Y U 0 z T z B M Y k 5 U W m E x V k d r a k Z 4 Y l R L d F d T T k 9 i d D N J N n h x Z n R H W U E 4 U H B n d 0 p h V z g w e V B O N 0 0 x a G J I U 3 h V Q z J 1 N E l o b 1 d B a l V D Z 0 x J a j U 1 d z l H Z i 9 M c 0 9 3 b m x F N U R L M W F J V 3 B y S j Z a N l V 5 c 3 J P d 2 t X V 0 x L b 1 U 4 Y X h Z K 2 N Y c V I r N j R G b V Y 5 Q 3 h k Z l V I b T h n Q j h 6 e j J j d S 9 h U 3 Y r V 1 A 3 U H R j W W c y R 2 d B N y t x N 0 x y U E t J U T B U Z z Z q S S t z U U J L S E Z V S S t C c 2 g 1 e E V O W E h r S X h s V k p l Y 0 9 0 S T N X K z V L b D I y W V R 0 M m 9 U Y m R h L 0 J L N z V O T G F z Y 3 d 6 c 1 V Q O E N h b G F m Z k Y z O E p m S U F C K z N D K 2 9 p b 0 F j b 0 t G S D J 5 d l Z y Z T B r d T l t W m t w b m V r W G N h d 2 9 D Q m Z p W V Z L c V d E e j Z O M U s y Y V F T e T B I Y m N R b z F D c V h u M m 9 l T 2 l X d z F h b 2 F v d W Z P S m Z u V X N 0 d T c 2 M H F s d m F n Y V Z q Q T l G V m h V V V d r R F B 5 V F F 0 M k h x M n F G b W E 1 V m o z M k R u a T d 2 M 2 1 L Z l o 2 b i s x Z 0 V T T 2 J G M 0 h 5 c k k 2 L z h x R U h K b V d m R 3 V n W W J N L 1 h 0 a X V 2 N W F Z R z Q w M z J 0 d 1 h P b m V Q b D Z 5 e m Q z T F B Z N 0 J G R G t a O F B E S m 0 z U D B x Z F Q 5 K 2 o v N T h n c G U v c l J t a 0 V 6 K 2 k 3 S 3 d m N n J q c X R F b j F Y S 1 d m d l B q U 1 N D W m l y b 0 R Q c 1 k 2 Q T Z o c n B K W T J j e k p u M D B x T l p 4 U X E 4 c z d V b W 9 s U X V U e E M z V T E 5 Y z h 0 T H V R Z G V r M 1 B W Z z c v Y V d a M l h y R H B D O X d O Z 3 A 4 R m k y S n l q T l k w M W h R N G k 0 c W x I b X h o R l p Z a n R h Y z R x V i t r Z E R k c k J X c U R V V m Y 0 c F o 3 M D F J U E F z L 0 R z e l N J Y V g 2 K 2 R L b m t 2 S 1 A 4 W F J D U G 4 4 c G h N S E 8 0 c G J q R 2 l R Q n B k O D V s d m d X R E t k M k N Z N l V y N U l U d l h 3 N 2 Z z W D d W W k p O M W 9 H c m F i d D B J M F J x c G h E a z M 1 W E t X Y U J 3 Y V V a U k R H Q 0 V l c U N q b T V P c k p X M W 1 T O H B N d n c v V 2 J D O E d 4 O V E x T m o r d W V p N U t p c m x y b X E 1 R H B O O V Z M b H c 1 O X h N a U g z Y k x D S E 4 z e D d z c k c r O W Z 1 d W p S T W Z q R H c x e T F W Z X R z O V h y Y l I 4 O G p N K 2 R u e T l O R E U v Z 1 Y 3 b X A w K z Z F N n h z a z l O d T E z b W 4 5 R 0 N M a j R Y M 0 h Z Y z V w U k x D a l l Z a X l F b G N V V 0 p S W E N u S U V 6 a j N l V 3 p 6 T m Y v O X h r N m t z V z d 2 N 0 h R b l Z B M E s 5 V m t 1 d T Z 6 Z W 9 z S 2 h V c W l V L 2 4 1 O V d p S j F l R l E 5 U k Q 2 T 0 1 u c m h w R z N I N G N 0 M 0 9 1 V l R I S j E 5 U 3 J p M V h V S k F x Z 3 c v d W N H a m t W V k Z u e W N V Z 3 R Y T F N I Q n V S V H Z t a k s v d V Z X d l B z S D M 4 a k 0 4 V T l 5 W D c 2 d 3 B a N k 5 I U n J h e C t W d G J 6 U m V y W m w 0 b T l K d 3 l F Z 0 Z 0 S V p j N T F N Y l J J M D J 4 R 0 1 Y O W p q c H N v K 1 R J d F p z U X B E e m M z a F F C b m x t d 0 d 0 e V p m b z B q O G E 0 c k J p b U Z T b z U v V U l M U 3 p k a 3 l k Y n V o S X V 2 Q U p v W T d V Z j F n Z C 9 r a G V K a V N p d k p t W m J r O F l U W G V 0 W W s x M 3 F i d F o w T V k z e k t 0 S l J n a W E v b 1 V x c y t G S D F Z Z k s x Z S t P Y n Z R W m Q r S n h q Z G Z w T 2 J r M 2 p H M T B h a 2 F i V E R T V 1 Q w e E 9 1 O E V q R 3 Z D e l N 1 Y l g 3 e U p 1 U G 5 0 O F N q a z U z O G h C b 2 Z L T m d V W k 9 u S 1 o w Z k 5 J b T R V b T Q y W X F M U 2 R n M V N 6 R X Q z T U d 2 R G 5 D T E R 2 R 2 p W W k M x N 3 o 1 T 3 M w Y 2 R W R 1 l R N W d k b m o 4 b 1 p T c k R q b l k 4 O X d 4 K z J 4 U j U 5 V X B W e E J R K 2 1 Q Q m t z T 2 h 5 V 2 l 6 R E k 2 O T B P Q m x V V G x 5 V 2 J Q U U 1 v Z T J i Q m J 4 W l h p c E Z x N F F 1 U n F p Z k Z G b 3 M 4 S m 5 2 a W J y V j k y c X Z 5 Z X R m N X p 3 c 2 J r b 0 p E U V N 4 c H V 2 V E x G c D N 3 M 2 x h d V N P M U Y z U 3 Z u d 0 p G b n c 5 c z Z W R D R n U E J S R 2 R k e m x R Q 2 N Y c H l X T W x I R 0 w y V H d u N l M y M F Z D V W l R b 1 M 3 b k J l M l p Q Y W x X Z W l V N V p Z V G V U V k F N W S s r U 0 h m b V F 0 d G x h b D R V Q 2 t h Q T R v S 0 Q x U E Q w V 1 c z Q j V Y c E 9 F S 3 Z Y T 2 0 5 K 3 F 5 U D d J W T Z l Z 3 d k M 1 V E Q m Z 4 T S 8 0 a k Z y U X J h S 1 B j c U N 0 b z R M T G c 2 S V Y w Y l o x c 1 h P Z k N I R n d u U 1 N Z K 0 R R V W N l V 0 h p L 0 l Q c X J U b z d O M n d N K 0 h P W F F h c n l U b 0 l C U G l 3 a j N U T H l X c G 1 S Z U t H K 0 5 F b E U 2 V 2 M y e U 1 i M C t L c G t 0 Y V J z M F F 4 a E J C d 2 4 2 e k V F b i 9 a c E V Z a k h s Z G t E R j c y d n l 4 b 3 c 4 R n h S U j J J W X F o e G Z I b z d W Z W 5 C Z U s z N C 9 j K 1 V j M n B a T T A 1 K 3 o z S E F j b H J W M F V i S n k w c X F X Z k t u Y m 1 S N G 1 o O T d W b V N I d i t Y U W R t b k V Q e n l p R G h L Z U I 3 L 2 V I V 2 1 R R n k v T z F F Q 2 d G e D U z M 1 E r U G w 0 V T g 5 V k M 2 b X Y r O H c y d T d V T 1 p w b G x n N W N K K 0 l M a n B M T 2 p u N D B G Z 2 4 4 Q W x G T j B L M m Z l N l h 6 U F h a R j V Q c m Y r M U V K Y V F 6 S m x H M k V 6 e D Z Z d F h G Q j F 6 d m Q y e X V v R W 5 n N E R 6 a n Z C Y l F w e F B R a C 9 J d y 8 x M D Z v d W 1 J c E l L N X h M Z V Z T Q 0 x y S 2 h t M U p G a G R S e V N B a W s 2 d G h 5 M U g 3 L 3 p I V G R B e l h R W H F X S 1 h z N 3 Y x Q 0 l i W W 5 E Y 1 R s e V N R N V Z U R 1 J y K 2 F w N 3 B h T F c 4 N m t Z T V B J W m p 1 Z X F m N F F U M T N V K 3 d x S n M 5 Y l I 3 O T h h Z 1 d p e W F t N m o x R F A y W U o 4 S k J w V D I z N m Y 0 c U F L b X d M N D d k W l N Z V X N F e F N I T G l 6 T T B T a n l Q N 1 F i d U 1 O T V B L d 2 9 H M G t J c F d W Q X J t W E x B U W N L S 2 J K V G Z 3 Q l N u S n l X Y z V m O D B D d 1 p 1 W X A y Y k R Z M F d V Z k N x O D l J c 2 N Z T E F p S k 9 E U W h C Q V F Z R T R u U 2 t 6 e H d P a X Z K c E t r R l R i N F J C Z T g y Q 2 8 w c 1 d Z V E l n V E 1 n U E p O V F g x Y n J O b S 9 o U U J q M 1 d F K 2 V G R j h F O F V 2 c k F a T E k z d T V l c U o 2 V H N t N 3 l s R 2 V 5 V F c w S E R F S 2 8 0 R m t l Y m V Z e E h h b 0 N z c D d D d X p F Q 1 d C N X R n c 0 I r L z J O V U R P a U Z x R 2 F i b E d M a W d P Z E l B Z 0 J S M D N w c U h n O W 1 i N k p x W m 9 Y O U 5 3 O V Z o a m J r W X F C a V F y a 3 R 3 U 0 R 5 R U J P S H Z F Z j d w O E h E U X p B S E 4 y Y m 0 v Z U F O Y k I y M U V r R 1 V V Y W c 0 R 3 V p e U R t e m 9 4 N z F u M k d r U G 9 K W W R T Q W x 5 c j N D M T B D N m 5 a a G l N Q j l M U i s z b k F E d j F n R 0 l n Z 2 5 w d z d z M D J L b 0 J n R U R 1 V 1 J C Q 1 h j R j I 4 N D Q 0 S W E 1 R m x G d V p q R V F i Q V J I W j R O W E Z E b X B Q U G J M e k 5 h Y V N a T W V N c T Z N Q l R I U C 9 1 Q 2 o r M k R q b n F M T T Z W S V V P V 3 l V e D J Q d U V U R V Z 2 K 0 l h e l F O M j U 0 c X k x N 2 d r R l Z H M X h a d m g 5 S D c y M X Z F R X V J Z X B C R k h Z M D B M R z c w M W J W e S 9 X c T V C a S s r O X R V e H c w K z Z U L z l y R D F Z L 3 N n U j d x O W d T c T k v W H I r T V Z t Z 0 9 I V 0 1 O U k V k U 2 Z I c F h W Y n N 1 S H F p Z V N G Y i 9 u b X p n Z V d H U X B n N H N Z Q W d V U k t 1 S j k y d l B 5 N V l n M m J T d 2 V 5 S E t i M 3 J V W l h a b G t S d z V S d 3 l S T 2 4 y T m Z M N l l z U 3 Q y O F R S W W 9 l T G o 5 c W 5 H a X B N Y n J n T V F t O G V W c E 5 W Z G N 2 d 1 h p T k F p U 3 Z o T F R w N X R 1 R n N J a j B q e C 9 y N 1 V G R W 1 p Y S 9 3 e U d l M 2 V J M k R G U X l r U j N x Y 0 l y S D I 1 Z 0 J C R n J u S z N H d E s 0 T E F R O D l v b X V z b l c y S E h t b E g 2 O H B D U F V h T E l 0 U E x s M l R 5 c V I 0 d y 9 G V H I 5 c i t w O H Q x W W h O M j h y O W E 3 e H l 2 N D l B e j R 0 Z F l U R l V k M n l n d U t i Z n d Q R H l h c n R w N V N Q R l J L a X B u Q 3 k 2 V E 4 y O X g 1 b m 5 H U j F B e X Z Q Y 2 5 v b 0 F 6 T i t Y a 0 U v W F J L e m s y M 1 R Z S D V r Y l d 0 b G Q y c T B z R 2 p H O D J H e n F U N X Z k Y W V K Y T V R W D Z r b i s 4 M l N 5 N 0 p x Q T Y z M 3 Z u M W x m c l A r N E k r V n B 0 T G o w N k J G e k g 0 V E 1 W K 0 J F a m x F M W 1 y V G t Q b X d 0 b V N L O D N 4 e m Z y M 1 R v T 2 l m b H Q y V E x m a k E 0 b W 9 w Z z Z K R V J X T G p X T G 1 S U m F C U 2 Z 0 R 0 F v W l d p S U Z l T U V C M 2 d w N D V s V n l 1 N T J O M X V Q c n R w d 2 5 S N j l z R T l Q T E p 0 V 3 F K R j E y Z F V y O E U v c G R D R 0 Z Y W G R 6 M l l a O V N r N F Y r O D J T Z W V J V m V w e H V N R l h r b z d W b V d v L 2 V V Z V N a a k N o S 3 Y x R z R 5 Z D N V R n V i Q l h P S 2 1 2 K 2 V 5 d H E v T k N Q Q W 9 P Z 1 Z 4 e m h q Z E 9 j T z Q 0 Q T J r M H Z 4 T U k 2 N 2 l J Z U R F O V V K N H V m Y X h K c E Y x W G l j S V h k e W h H Y 3 V s d k x l b F p N M j F q b z Z C Q n V n W l R D c k R Z Z 3 h Q R T N m T G h p N j N l b m Z S Y T R a d H R E a 1 J U b F E y b G 5 z S i 8 x M 3 B v c k 5 4 O X l J R F p 4 W l d 2 Q V V F a j Z J T T h 1 M 0 x 5 N i t 0 M j J I c m c 1 U k l X Z m 5 I M z V T Z W x P R 2 M 0 b W V Z Z H p k W D R D b z h K S T V E W E Z K W E U v S m V F Q k c y T 0 l Q S X d j T 1 h m W l F i W H h T S k J Q K 1 N O M 0 h y T m t 5 R T A 1 Y j J p R S t O e m t T Z F R G e D F v N U 0 0 M m N M N U t L T V c 3 V E 1 p N U x p b W V h d H Y 5 a X l I b D J X M l R 1 M 2 g r Z j E 1 R T R J U m 5 h M 0 d x d W V k Z D M 0 b 1 J r Z 1 g x O V Z U V G I 1 c 3 V u M E d U b 2 d z Y l g 2 N T h t L 2 x p T T V i c H c 5 Z E 1 U T 0 9 H a 3 p u c k 5 B c T h k V 0 o 4 M H E x Z E t z c F R 1 U X l x U 3 l Z T k N S O E R q W V V i Y 1 V F O E g w V F N a N 0 9 T d U J o c H Z 1 b 3 N v Z E s z R D E v V F I x c G F t a D B R c W 5 N Q n h T M n F 1 W m I z U n N 4 K 2 h Y e T E 1 e W x B N E 9 q a m 9 1 d U x J b z V T R l R P M 0 t S e E 5 Q Q m N 6 W T N V W W R 0 R 3 Z B d H J 3 U E 8 r c 3 F k c W E z N j l P a 0 4 0 d z R q U 0 F q d 3 V u R X Y 3 a X l j M 2 Z k a 2 5 u N G t w N 0 Z Z c V R v R U 1 k c H V L V m F O U F Y y U 0 9 Z T 3 p E R T h j Y W p Q U U t i M V R q S z d K Z F Z X e E t U O X o 0 N 0 d q R W c x a W o z V W V i N 2 h x Z T J u d 2 c 1 b U 9 y S W F y U T Y 2 T W 8 2 Z W Q 5 a T l T b G p M b D N t T 1 g 3 O X J l c W 5 j S 2 1 0 R l Z Y Z F o y c G F v U n R I e H p 5 W V B r T 0 4 w V H h x O C 9 i d k s y Z 1 c 4 W T A 5 U 2 0 r Q z d k M E x H S 2 F F V W g 0 S 3 R W N n N z b k R M d 0 0 z T z U w a T h 3 a 1 F j R F h E W W F y R j d C U U N k c E Z u M n B q Z k N s N T Z S Z n F Y Q m J V Z E F 2 d j E y Y j F M M 3 V z N E x 0 K 3 M y a E x t S 0 1 N R T Z r V 1 Z t M k h y T m 1 B S 2 N z O G 5 n Y 3 R Y S l N K V D h Z M m l E a V E 1 a k d Q Y V E v R 0 l N V D N o T X Q y O X N N O E p F W G R x M 3 J Z c n M w c k 5 6 T l p L Z z N 5 N X N G V C t C S 3 d x d W k 1 U 0 t t Q j M 0 Z l g y c k d j V S 9 6 S 1 E x Q W 5 G d E 9 t d 3 N j Y 3 E x a U 9 h M j M w W E h u Y l F i Y n h m b 2 8 x d 3 F y c E J a a T V C a D l q Z G N F T E d U V 2 J T W H U 1 V H E 5 R G g z d k R I a j d N d X V U Z 1 V M a T R V M z R u b U N 5 d j d H U z A 2 Q l F p a 3 l s V G p a V 3 p j Y m F t Q m k 3 R W V 2 a V V Q N W h T V n h 1 T 0 5 U M G N 0 Y j R a Y 2 0 z V 3 Z T U V l H Z 0 4 1 S j c v a T V I a k J k Z H k r K 0 9 P d 3 g v Q m d C d G J t c W 4 w M 2 N i Q z Y y T 2 5 y T X N y Y k V G c S 9 Q Q m 9 a L 3 B Y Q X N Y M l U 3 W j l U N 2 0 0 Z V V O Y m h k e F V 4 Y 0 h I Q U 9 K Z U F w M W J j Q 3 p q c 0 1 s M T J a Z U x J V H Z m N T F L Q U 5 O S l A 2 b 3 V K d k l y U G t M d l B j b U J Q b D N l R F N t b m d z e F d m b n h G Z H Z W T m x i W W l Y U D N v U 1 F x a 3 M 5 b z N Q Q j J 6 T W E v b m w 0 Z U c x e k R n Q l R y b V N t d H Z a S m Z z b G V T Q 0 w w U 1 R 1 e U x t T 1 l i e E h a N k p j R V d S a 2 h 3 T k d p Q 2 V S Z H Z H a F J h S 2 9 H T i 9 o Y k t t d D A 4 O G h l Q T R l L 0 p 1 c l d O V z d i M j Z E M X B N K z M v Z l R t a k 5 3 Y n l Y T 1 h k K 1 N Z b z J i e E J n Z k 1 Y a 1 Y r Y T V I M T h G b k h T V G 1 m M E N I V U p o a l o r a 1 Z W c V Y z d E 9 E d 0 p E K z F X W E 1 s c n R Y a F B R R U F a e G 9 k Z D Z w M T h N O G d P d n E w Z m k r Y 1 M y c j k r d G J G T H R C a j d m d U Z H Z n F w Q n l R Y z l l R 2 Z C c k 4 x e V g x Y y 9 M a W J s Z E 8 w W k c v T G l u V T N i d U x O S E Z Q a n Y 0 S j J x V n o 0 O H k 3 U U 1 S R i t H N C t x d T J h W G 8 y N m k r d S 8 r Z W g r a k V u N X B l M X R r Q m d S R U t Z W C t s e G d v Q n d B V T R m d n h o a k d s a 0 5 O T 3 h y R k R M e k h X d m M 5 T G U r Z E h i c 1 h V d U Q 2 O U l y M D B I R k h t R T I 5 d k N B e F E r c 3 d h U 3 R k c 2 J 5 V E 5 r M 2 t 2 e F d Q W k J m T X l U U 1 l 1 d 0 l n a m 9 w W k Z t M m V U M V F 0 O G o y c l p 1 M E 1 0 e n l 4 Z X J h b V Q r c G p 4 S T g r Z 0 9 t M F V E c X d a Y W p 3 d 2 s v Q l h s M j h U U F h a R 2 t L M l Y 1 d n J B a E p z R 0 d y e V J z T k p 1 M 2 5 m Z 2 Z U W n h w T k p 2 Y k c v Y l Q w e n F L c X F J b 3 J U c W w 1 c W x E V U d O T 0 t Z b 2 F Z N T V T V l M x S l V U V 2 x w c H k y a H R a U U 5 i Z W 0 x Q k J C a E N v e F J w U V l U a m 1 x a E d o a l R F e U 5 N Y U V J S W 5 u O T M 3 W G V 0 Z D d 2 e j l y M 1 h 0 Z C s 5 c j Z 1 M z R m N y 9 s W X N u d E o v R G 4 1 T 0 Z o N F M r T E V 6 b C 9 a O S t 0 d U U 5 a 3 V s N E Z y Z 0 d M N T V S M G p B e m M y Z j F C O V F H b l B G N k Z S R G 0 3 S j A 3 e E M y O H g v Z 3 I 3 O G F 0 e l I z L 2 1 x T z R G e V k w S 3 p J T l N W c k J Q a 2 N h d U Z k N 0 F U U 2 J L e E 5 n M D d u Y n c v T 0 5 G T F Z q T V F j Q 2 4 z Q k p 4 T 3 F r c k p W Q m p V e E 5 1 V 0 l 4 d X R 1 O F g 2 U 1 Z t S 2 E v a 2 Z G c 2 t p Z 2 o 3 S G 5 1 Q 0 5 k M H o 5 b m N k Z 3 N k V H p H R X k x c G s r d n p 1 a X d a L 0 x M Z k J 6 c W E 5 Z V g r S j l H W H F m N k s x a D V u R n F V K z k 0 Q 3 p m U j N z c y s v V E Z 2 W l Y 5 O W 1 H d G Z E M 0 F S R U l L U z B y Z F Q 4 N X B u a G E 2 T n k 2 c G l k R F R T Z n Z C b k E x U l B N R G F o b 2 V N U S 9 C a l J u b z h Q U U l C K 3 p s U H l I c n l I W k h l e F R a Z U Z t a k U 3 Z X N H e G x O S 0 o 0 M W w x R D R j d S 9 F c D c 1 Y y 8 0 U E F B W m E 5 V 3 E x Z z J u O F R K N W F p T l F Y Y 2 9 m e D d z a z V O Z U 8 w O W h n R E d Y L 2 F 0 c W Z x U 0 F T S G o y d X J z U z V B R 0 V 2 d m 9 u d D d S Y l E 3 e U c 1 N E x x Q 0 c 0 a D Z C U G 1 4 b 3 J H M F c 1 U G 0 v V 1 V k U z U 5 Z F V 1 d n J S c 2 F D T j B v S H h 1 M U I 2 c D V u T m g 5 O G o 1 U n V H e X J x W G 4 2 R k s 4 R D F q V U 5 s Z l p U R j F y N T Q y W j U z c j A x R H V V W k h u M l I 4 c D F s S V B 0 U 1 F M a T V N U k 9 L Z X J k Z l k 3 d k Z 1 Z 2 9 T c l V J a H F W U T Z C N m Z Z M 0 g w L 2 V m U 0 9 z M T N q b H p R e U x 6 b G 1 i N m l Q W F k 4 V H V q Z z Z M a j g 2 Q W Z W N 1 F r T 2 Z 6 U G p a a G R D Q m p G W G p N U U Z K K 0 s 5 U 2 9 l c V o r R D Z j N T A 5 d 1 N u Z U o v Q W t X V k p l V H h S d k R 5 S 0 J 3 e i 9 C Z H F O Y W 1 4 U G R j M H N x V m g 3 Z n h Z K 2 g 2 M X N Z d W M x Y X F j S m V L e k 5 u b U p y S k J w c n k z U U V I U j F z V 0 I y S 3 h Y T U F W Z F J O T 1 p 6 R G 9 k N F V s W T V p U 1 I 1 U 0 N w S F g 2 Y l Z M T X U v S 1 h N d V p s e n Z r V E 5 G Z 0 N 6 Q l N p V k 4 4 c n h x W n g 4 U G 1 Z d j Q 5 T k h F R 2 R m Z D J J T m J u T D B F e k 1 z a H V W N m Z H K 1 B v Y l Z X U H J N N k l 2 U H I z M V B J V F J y d l M x d V M 4 a G 9 r Y m d 1 e j J E V E N O W m 1 p M D h t T 2 R 0 c 2 V W R V d q U X Q 0 N V J E S E c w Y y t O a z h F c k k 2 Q 2 o z b k t 1 c 0 l V N 1 N v V 2 V F V z F m V 1 B B a T J H U i t t W k 9 0 M 3 h P S X M 1 S 3 N r V 1 p J Q 2 9 O a G p q T k J W Q 1 Y y e j c 1 b H N B e m l U W m p P L 3 B j Z 0 R E Y k l N b X V 2 c G d T S 0 R V e j d 6 U V N O M U x 1 M 3 B H M z k w S U k w c 0 4 1 b G N 4 M j V n S m V 5 c 3 V r d T g 5 K 0 F W R 0 V h T 2 J y V 2 d 3 U 0 R V M l V T V V d J Y 1 F I S F V K R U t F Z z d I U 2 h 6 d m c x a k F C U 1 F T L 3 R K R H B E V n U 4 c 0 p u V E J t R U Z N e H h W T W l Q U j U 2 Z F o 5 W W x z O E 5 E c W J 1 S E Y z O F F h M m R a b i 9 Y T k V r M G l B N F h X Z G 9 a K 2 Z L c k h F N 1 Q z S W w 5 K 2 9 5 e j l v c m o r U G V F e U l U c 2 p u a j M 1 Y y 9 L S 1 V F a j R O V n V O R 1 o 0 c n F K e E 1 M V j B m O E 9 W c E R X V F p r a F h D d U t o M n Z 5 Y l R 1 b W s 2 M C t M M k 5 P S E 5 S Y 2 J i O T c 5 U G J t U H Z t d H M r c z E y N G R R U W J r S 0 I 1 c D E r e U h 6 N l d o Q X Z v M F Z Y L 1 Y x Q X R n N j N O N 0 1 v R n l K S 1 c 5 T m M 4 a k w w c 3 d Z d X p o Z X F v b k V I S k o r R U M 5 N D N H e n p 5 M W J n W D F X Q 3 Z h d n B Y V U N B T m R G b X N o Z E 5 Z M 2 l 5 T 0 V E Q U t x d i 8 1 R j h w R n d j Z m 5 j V y s 2 Z n Q w W G Z W W m p L c T B j N l d v b V R G W n h K d i 8 x M 0 J P K 2 h z c 0 p x T G 1 0 O F B m T E d M b X J j N 2 U z Y T F s V 2 9 5 W T V U b D N 1 d U E x T U p H T U l K L 0 x 2 c y t w K 0 s 1 N 0 N 3 N V Z l d n d h S m 5 m U W F m b m o z T C 9 k N l E 3 Y X Z 4 Q 0 9 0 Z 2 o x S j F 6 S H h E W j F U T 0 0 3 a U E v a l p 5 d W V Y W l d 6 d n N w T 0 R o M G M 5 c W k y N m x p U T l G V k t 3 d T N h a k 1 s d 3 h j Z E 1 v d 3 F j e m x H O V d k Z S 9 m S F N T S X d a U E N p M z l V N z R Y N F h 6 e F V q W H g r R n N q R z V R M T d B c 2 F 5 Q U N w e j F M U X h 3 e H h x S 0 p l V H F Q U m p M e k h i U G p N R n F O V m l i V H V 1 d m t h d D c 4 c U t j a X p B Z X N l b U 9 u e H J H c 0 d k M l h S N l J P V 1 N C U V F R d V l P O G R W Q 3 E y U H l Q a 1 V 2 M 3 p Y Y j B F T E c 2 b m N O S m d F R G J v c i t I e k 1 Q L 0 N 0 T l l a Z 3 p E M m 0 y R 1 d T e T R y e T R Q e E Z u T 1 J Q b k 5 s a E I y c D l I M 2 5 m Z k F E e m x j R 2 9 x Z m Z i e X h z S k N U a 2 N T d 2 F X a X c 4 K 3 R E T C t G e k d o L 1 d G V H g y d D h k W l h 4 Y m Z M b z k 1 W U 9 l M m Z k R 0 Q 1 T W I w M 2 U 1 M z F w b V F h O D N y Y U V m e m V M S D d L N U c z U z h V L 0 E v R G J m N n k 3 e F d n M U V 2 V W p h N l l n N z d B b G s v a U h m b k 5 m V H J C Z T d Q Z 2 x Y N 2 J u O H A 2 T j I 4 N T Z F M 1 Z l M W Z M L 0 V V c j B x b j B 0 a l R u Z H B W T 1 h x M m d K M C 9 H N G p l a k F w S i t v N m V Q Z D d W c k d z W F p F Z U Z M a k l j O W 4 5 Y z l Y Q V F z b X J u d H N E Z G d r e E l 2 b U 9 y V D R l b 2 5 y U G d 1 R E p q a X E x N 3 J l Z T N D b X Q 3 S 3 V 1 b W N w W k h 0 U 3 p 0 O F N n K 0 R z L 2 J u M l U 1 Q U o w c F R 0 b H R 1 b H V X W n J l U i t Z M F B R U V N 1 c j l I c F J E b k V P d U J Z S z h K Z 2 d x c n p 5 d T Z o M G E 2 S z h M V 1 p U V 2 o 2 V E 9 Y U n p V Y V Z h T l R C U F U 1 d 3 J C W H R h T G 9 n T U V 5 a S 9 z R z l o Z z M 4 O H B K T D l 0 Q U Z H U m F F U m t z U D l 1 S j d m Y n N F d n d Q c H R J Z k l t S X J O U n h z V 0 w 2 U y t W Z V l H e m F v T E h H S m N y L 2 0 x R H Z Q M 3 Z P T U Z 2 K 2 x 0 S 3 Z P O W x x T W p k U 3 l B V X h i N E 8 x d G N z b W F l e l l O O W U v O H N K T 1 h L Z l p T Z G p G a H Z l Y W 5 p U 2 c v Z X p V L 3 Z U R S t Q N H h P V G 5 2 M H N X S 2 V 2 M 1 p B W G J t e T F k e T Z N Z m p E c l g 0 a m 5 3 a 0 d p T V F G M U x t Q k F U Z C 8 r K 3 l I W V F Q U 0 l S O W x h a E U 1 Z n J h e k h G N V g 5 Z l c y U m 9 U R X h R T H N P b 2 1 k S G J p S D h K Q U 1 Q Z H R w a D d q b j d F a X M r N T Q r a V B J c z N o M E t J b m Z W W W 5 N U D d s c j N S R H l D S j B 6 b C 9 x S j Z o e l d y T H d P V k Z 1 U X N 6 N V h X O D d 1 S z h Q a G F W Q W R r Q 2 8 2 c 2 F O L z R z K 1 h 0 a U t Y W D V D Z F l l N E Y v c 0 R y M n R 0 d H B I U W 5 4 e U h O Z X Q w O G Z M V F N S V E E y Z 0 k z Z m Z r a 3 N V e X Z 3 S F h E e U h 6 V G F L N 2 h w e k N z a 0 p 1 O D l J a 2 I 1 R 0 Q x d G R i b m h 2 M l R x M X B Y c D F P S k N u Y 1 g v O X I 2 d H c w U T E 4 N X R W d m p y a 1 c x T 0 5 R S E s 4 W E 5 V U F J Z c V V 0 Y T h z d W l j S 3 Z K S z N S M 0 5 J K 0 l X N l p D d U 1 i U m U 2 Q 0 g x e k V Q T z J S c E U y N 2 c v d m 5 F T j d J Z 1 J R T E l D W E F R a 2 V j M U Z n R z c 4 L 1 h y Q j V a c W E z T i 8 5 V 2 x G Z m 1 v d H Z C O E p t N G U z d W U r R 3 h F U z l U d G d i U 1 R 2 M n N L U i t j b 0 4 v O U w v M j V 3 d E p w S m x Y Y j Z X Z z J W S m 5 N L y 9 h Z G g 1 R E k y Z 2 N i R V l V e G p X R T J h b G 5 W R X p T Y S 8 z Z 0 R h a j d S d m J S M T N B e l d Q c k Q 5 c 2 R t T H h X M D B Z c k E w d E t E a U V C b 1 l L R F J P b W V y M X J U U m V 4 c l I 3 a 1 F B V l l C c l k 2 a T J l V k 1 1 Q n l j Z V B r T U E 5 R l h 0 Z F N X W k 1 2 a 3 F T M 0 J C Q 0 F G S D Q 2 a T N Z R E x W Z 1 h y a n g y W W h t c 0 E 2 T z R l b U J n W V h B N z N C Y m Z Y d D N s W X V I Z n Z 6 d E I 5 S W V h c 1 Y x Z n o 4 b j h m S 0 p R d 2 1 1 W n B 2 R W 1 Q c E 1 i W G U y Y y 9 6 S 1 Z n O V B W M 2 5 2 O W 1 W b G l W d z V 2 Z F I 4 d n p Z M j F 0 Q 1 I w d m d 0 Y k p I c V p O M G U x V 1 B 6 O W F w V F U 4 U j Z i a G t I L 0 N K Y 3 l i e U R 1 Y i 9 5 Z 3 J J R 3 Z o R F Y w R T R Y R U 5 V U 3 N X Q k J n e X h K V H I x e E 4 2 Q W Z 5 N W M 5 N H J 3 c U 4 5 a m x L W H Z M W T B m a V Y 1 Z E 9 s N m t K Y X N S a E M v Y 2 R E U l B Z W E x X U G g z b E U z W X R P W D J T N V R O K 1 M x S 0 R s b 1 R X b H F s O H h v c k 5 a S V R Q R U 9 5 R D B u e m R o c 3 B F d W N D U X V R W E g 0 U T R m a U p o W D J O c 3 l r c V N V R H F 2 c T N T W F B x R n N q T D Z K e V R 1 Z j Z 4 N T F y R m F 4 N k M 3 R D h O Z G V 6 O U h M c m t h T G V T d G l m M l d 3 V G F M W G p W Y T I r e m 1 u Y z J m M n B 6 W F l S c 1 Z D e G Z U U z R y N W R L c T R J Z E l j Y 2 l B L z B C V 2 E 1 b W 5 N Q k l s V z F t N D J U M j R K R F d k N 0 R Q c U p X N n N s U m N U V m F 5 b U h 0 N 3 h 0 a j N m d n Z q T X R 2 a V J B Z H h z S z J N Y T Z U V X g w O W x p a 2 h G Y l V s S 0 l 0 b z Z T N l F u e l l U N m d 4 d W Z Y O W F R K z Y 5 b k V 0 e W d M W j J C a D F 6 e k V M O G Y w a m Z v S k V j N n p 2 U z d 5 Y U N F c F l X Y 2 J x Y m Y y V W V l c E J R V F J N U z F y M 3 B 1 N C t L b 2 p T R D Z v R E h E R U l U T l B T d E 4 4 Z H R Z N D h p V m k x R z h H N 2 x K b z l w N l l L d U s r S X V B b 0 w v S F V p O G V R S X M 4 d F o v b m 5 4 S m Z v a H d C T D Z Y d V R U N 0 g 1 e G l G Y k R 4 N E 5 T b n h P Z k N 6 V U N h c D V N N 3 V P T k N 0 M W l y b n h S d 2 E x K 3 B u T z V v Y l N M a 0 R C T y t N S n J w T 1 k 1 U 2 N T a j B s S F l E Q l p 4 M k Z 0 U G h m d 2 Z G b z U y e j l x b 2 Q r K 1 d W U 1 V m L 0 l i V 2 d 3 T E t r M E V J Z i t S M D Q 2 Z G x T a 1 N z N D h 5 V U c z T V B S W V A v S k d P N n p C c m s y c 1 R K b z F z S W x 6 Z W x k b T F j U H Z D Y l M 4 U 0 l I a n B 4 T G V i M m h Q N D h 6 R E 1 1 S 0 5 w d U U 0 d 3 Z V N E U y c G U x a i 9 L Y y 9 1 Y z J P Q W 8 3 U m J q T W 5 E R V R l U E N S T E l y K 0 1 r a 2 F D W V F w T X U 3 a X k z e G Z q S D Z U S W h Q U k F o Y i 9 n M 1 N E S k h Z O F J B V S t k T m p E N 0 t m M i 9 Q M m Q y N 2 5 k b m J h Q V h i N F F 4 M 2 p t d m d W S 0 0 5 M U 1 W c X R h S l g y N F d F Q W 5 U M n h 4 N 3 V G R m t S N H k 0 M X R i W T J O N 0 5 N e T J I a 3 Z W M j d T V z h 2 U 2 t B Y 2 I v S k Z U U F J x N V l R a m F i T j B m Q k 4 0 K 0 d i K 0 x u Q m F l K 0 9 1 d S t S N j h N T G J Q d k V 3 b U 8 w T m 1 l c 3 N n Z W Z V e l d R a k V V W i 9 z c G J 0 U H h 5 U j c 2 T E 9 P Q 2 J N R X l a K 0 l Q T 0 N D L 2 d j c U 5 G b 2 U z N k s 5 Y U R m Q X R l U W Z H Z y 8 0 U j F v Y 2 8 r M F V M e E N Y U y t 0 Z j d F b T J E W j B O V k l j S T J N d E Z T N l h W S 3 l S W n Z r V V p W b C t S Y n Z T e j l J Z T g 3 c E V h a T l O M X p t M X p M d j h X V 2 N F V k t V a F J 5 L 3 N 3 Y U p E M E 0 w K 2 5 L b U I 2 U 1 Y 1 U k k w T n l 2 S l c x W E Z j Z n Z U d F J w b F k w a U J H W V o 2 W G g 5 Z E s 1 b 3 l o Y W M z b H l 3 N D F s R E x y c m F Q Y j F O L 2 s z e G o 5 U 2 F R W X Z N e U M v R m V h W D B 2 a X d Z U X A 1 T 3 l r R z M x a 0 1 E S j B H V 0 t R M z R j N X N 5 V m Z u c 3 V j O H U 3 Y j F V N T R N a l R n M X J Y O G I x b k V Y b S t j N U 1 p Y T R y Z 1 d R d G c v e X Z s R F F N R G p T a S t v M 3 R z N j l J O G Z I c T R y b 2 l r Z U F 2 U k 5 q U 0 R a N X N U U m c 0 V 1 V h S 3 N Q V j E y R E h z c 3 F l V n R j U T J j R 0 t s b 3 h 5 Q V h W M W x R R U R 6 M V N R a X F u d D M z R j N T W W R W d X I v R 1 d Z Y z R O U F F u c i 9 o O G N M U E 4 5 S 3 d x W G o 3 c m p n b i 9 Q R E 8 w e F R U R H d Z O W N z T T R 5 R m 1 X U j Q 5 Z W x I L 2 N s Y U 1 Q N n V I c l l 1 W G p n U l d r Y 0 s r T G N 3 U U 1 T a j F 0 Z V Z M c i t Y V F l r V W 1 2 N W l t a T Z 4 Z 1 Y 1 e k h w M H Z R R z R r U T Q 5 U G 9 2 e T J O e U V P R j U r Z H V G T j A 2 W T R k T m 9 E Z G Y y K z U r Y X N 2 M U R P M 2 N S T m Z i c G l v M W h I O U V X U 2 p Z Y U 5 h U n d s M 3 A 5 S H d l N C 9 3 a E t M e l E 3 c z h N R 1 V r Y 0 x R a m t y V D R x c U d U b 3 Y w V k Q r N C 9 p c W J S T n p 5 N 3 h O d z F m M l R L M j N 1 S W 9 a Z E R 3 K 2 1 t c W 9 0 M n B E S n B t U G h 5 d n F J V j V U U 1 h Y c i 9 G T l F x V X U 3 a k 5 X b 0 d H Z X B u M D F m L 0 l O U m 1 i Q m J o U U 1 I T W V W b G l 2 R n N D U E 0 0 R E F u R l N 5 S C t r Y m x I W V B U M 2 F E T 1 J Q W W h U O E x O T E 1 D U l B S V U V z V 3 V m M V R s a G p S L 0 h w c E Y 2 a H N 3 R V R w S m 1 m e i t 0 L z V Y N i t L Q U F U T k Z Z b 2 N C M n Y r R n g 4 Y T M w Z m V Y S X l S c F l w R V g 4 Y 2 N T N 0 V m Z V Z j Y m 1 Q a 3 B X b W x R Z W N k e F R r a U x I V n F n U m Z N a 1 R N N n h y N U N L N 0 w x S k N t T X o y Z H k 2 T D J w d X h O N W t S R V R P b E Z O d V J x b E N r N 2 l U U k 5 m b W J 2 V H l 3 e j B G e X R W Y V N F N 1 Z t Q 0 F 6 N k Y x e k l V V T J 4 R T F V d m N i Z F N 4 N n Q z Q 2 d N a E N Z e U J S S 1 d 2 Z E p Y R m x 4 a z h V M X R u d z R z M n M z S 0 d l S U g 1 M j B X R j F r d W R y M T J S T 2 R F L 2 l y S G p 3 K 1 l 5 T W p a b l Z D d W M r U j N t c 2 p T T 3 B 4 N n V 2 L 0 9 m W T V i U D Z y Q l B R T n h Y S F Z s U F h 6 c l l w c k t x R k p K Z U d l c V Q 1 M T N r Q k R r U T k 4 c l l 6 U D J J a y t o c n E 2 Y k p r c l Z Z c T F V Q 1 Z u W m F V K 3 B Q S T Z p R 1 Z G d D A z M G J x Y U F C S G U 0 Q U t G S l Z 1 Y 1 h r Q 2 c r c 2 h S T z Z u M U g x O D Z D U z h 4 e F B 0 U W c v N l I 0 c m x 6 L 0 1 S e E t p K 1 l D Z U d O Y 2 1 Z N z V P a 2 x x S H p 0 d z Q r c m h C Z X V p Z H E z N W Z Z U G d a c n h y N 2 N o V l d 3 d E d a S y t R Q 0 t 1 Z F N K Y m F t Z T F D d k N t V z R J e S t z b T l O d V R j e C s r V W d v b 3 F u b z d 4 Q i 9 T V 0 V u c C t l M m 5 n R X N l N G c r N l p k Y m Z v O E J w e D B D N V R 5 c z N i O F V Y b k R S W m p a N E 1 S R W R D T V R a b V N a U T N r O X R o Z m d M N 2 V O Y 2 F O c W Z j Z 2 E 5 e G d q W E d O b k l N e j F N M k 5 x b 2 x u V T M v d V A w Y m 8 1 Z k p P M V B 6 U j N D T z M x M D Z P M n J P S k h V b E 8 w T 0 t F Q i 8 3 c 3 E 1 Z 3 A y Z j B J V T N T c 2 t V e l p z M E N C N z J 1 Z 3 l Y c H M 1 Z U 9 w Y 2 d l d G Z C V j l 1 R 0 t 1 U F l N d G E w a X J l d 3 N w Y l l D K 2 J q Y n p H L z N 1 M k 5 a Y W 1 U S 1 c r d 2 R p c T I y T z l z Z n h h e X V C K 2 g z a H Y 4 Y m Z T N D J n V l l K b U V z d F V x V U t W d H k z S W s 3 N n F 2 U T h 3 S z B r K 2 M 2 b D B o b F h P U H J P W H Y w U D B B T T l M a j B 2 V k F k L z U x c 2 Z h M W h T b 2 4 1 N m V w Q k t 4 S 3 V M S n h q Y n J L d F N v K 1 l 6 R V Z 5 O W o v T X N Y d G V p M U Z U b 2 9 G b 3 J J e n V x K 2 I r Z j M 3 N 1 N 6 W m I v a k s 2 N l V H a G F E T 3 Z P V U p 0 Z 3 F 4 b n Y v R W d 3 V 0 F q d m I z Y j E v d U 4 1 e H l z c k 8 5 b X V E a 1 d R e T R j T k x J a G Z N U k F l Y k V k c 0 Q 2 R 2 l Z c k 9 P d U g v W T g 0 T z h z T E k y d G 1 L O W M 3 U 0 k z Q l E w R X d p c z V T e U Y 1 U X p W a H I 3 S 1 F Y a H R L U G h F K 1 l r e l F J L 1 R V V 3 g w e G d 3 Z n l H O W x O S 0 V L S E 5 F c m t B e W 0 1 K 3 F Q b F R r b l p P T 0 k w b m N S d z F N K 1 B 1 W m x V V j h P b m V o Q W d 3 N z J u b H M x a 1 E y N F h s V k 1 x K 3 k x a k N V d T h h b k d U S 1 V M Z W E w S 2 c 4 S m 9 n b 3 l S S D R K Y l d F Z z F I Y l p k W U N w Y z Y z a k 9 Q U 0 h z M 0 1 t N l J Z a l N t O D d D W j Z q c 3 d W Z j V 1 N G Q 2 M C 8 4 T D V 2 Z m V J b V B m Z 2 N Q V 3 R W d k g 1 e U V w W S 9 u T F N Z T 0 9 l S j J u M T l B S j B X Z V R j c 1 l x N E N i U X Z D K 0 J t M m Z i M H h W Z k I 4 Y l N I W k R V d D F J M 3 V F c U l t d 3 Z 4 N W E 5 Q j h 6 N E 1 r W W N k Y n c v T E J B a k E z e l d 4 N 0 d u O E R E O U c 0 d T l k Q m t 5 M G 8 0 U z V s O W J G S i 8 5 d G 5 O Y 0 R P K 0 5 0 e W h m c 3 B r Y V Z L Z F h C V z Z 5 N U 5 w R l h 1 T D R w N z l J d l l K U W F S M 2 p I a m Z D V 3 B m c k N o c 2 t 3 Q U t O Q W p 6 a 1 h T c 1 M 5 a T l E a F B V N H J H Z D F J V E p o R X p 1 M V p a b U 9 U c H N O V W d o S F Z C d i 9 v d E 5 j K 3 N Y T k V a R k V m c U t 2 W F F k e T h 5 R j d C M 2 I r c 0 J a M l I w R l Q w T 1 c z S T F W d E Q y L 1 Y 4 T 0 R x V n h B R X Y 3 N l I x W W 9 r Y z Y 0 N m N K V V p N d E d p Z W Y 0 Q n R D Q 3 B h M F p k Z D d N d C t n R j F F S m t X b l J O O D J 1 T n h m Y U o 1 c 0 R X M W 5 3 T D R M c k t S c X l s W D F N Y k x s R W h O Y n B H d k N s W E 8 0 T H N y U D A w W U R l a W l U R k o r V U V o Q 2 5 a M G x B c 3 J 1 V 0 k v d n Z 3 a E F I K 1 F B R W l U a X o v O V R z b H g v K z h h L 1 h S K z Z L T 2 p v R k x X a T N s W D l U K 3 h H a F V I Z W 9 o d U 9 m W D R y L 0 k v O E p 5 Q j Z J S m h Q c y 9 W T i t V O V g 3 c k V P Z 2 o x c H d i O W w z N U 1 O Z D R X a T V J c 3 F L U E Z H a W F 4 b k c v V j N H U H l u M 1 Z 5 b k V J c E R 3 Z 1 h h M W h x Z U R Z d n V 5 W m 5 2 Y 3 h H S 1 E v d m F k a D d q Z 2 J G N 1 Y w T j c 2 S 1 d K S V V 1 b E t s R V d C W m V L b m 1 W c m 5 X c n N Z c m k 2 b T h X c E h M Z G F x L 3 V n O D Z q M m x x N z d H M F d r b 1 E 2 L y 9 Y Q 3 l X L 1 J R a 3 Y r d G F x b 3 N p a D Z i S 3 d F V z Z h a k N J O W R y O X V u N z B O M j F G Y 0 V 1 U U J S Y T N Q U y t o N H l v e V d M T 2 J l O T d 6 S 2 Z 6 a j Z Q M k s x b G Z X Q V E r M m N 1 c 3 E 1 V H J W V y 9 q T E l p b G 9 t e i 9 F Y l h 2 S 0 R l V j B h M W p x e m N n O C t 4 d 1 B O b l V U U k R P Z H Z t U E d 1 b W M 1 T H Z u N m w 3 c z J m Q 1 h 1 T X V s T m U z R U Z v Y n g 3 U X V y T m Z W S 0 d n M 2 4 0 c 2 p R Z 1 h U d 0 E 2 N 2 5 Y a D J X Z y t 5 V 0 F p V U U z T 0 N x Y m 9 i e F l J Z F d z V U V N S T A 2 N T R j V G l q W E p R U W E 2 M U 9 B L z R i e k d I Y 3 d v K 0 N w M U 9 W N z l D a U 0 5 S F E r c F l 2 W G J q e H F Z e m 0 x S y t V Z m x w U X F s Q U l X a 2 Z n N V N I M U F N b D l M U l h u R D R m K 0 V Y Q 2 h 6 S U 5 Z R 0 U 5 c G M z e j Z T b 0 R D c y 8 4 a l N O T D l i W D d Q S 3 B u b k I x V j d u W l k z c 0 9 a U V p V c 1 V m c i 9 Z Q i 9 j M V N 4 Y 0 k 2 c z d 2 a n h y T X N S b 3 h l R z N p N T B 5 V n Z h c j d E M k 9 K b E p 1 N U x R K 3 d E b V V B S V d 0 a D h B b G l W V 1 N S V l R p a D d i N U V R b G k v b E l X R E p R b 0 t p U X B l d 3 J R d z Z n S W h n W H d Q U G t x S E l D b l V B N E V U N X N 4 T T l L T 2 p M U 1 B J d l Q 0 d 0 s 2 U E x r Q X F G K 2 Z n V E x q W k 9 v T 3 c 3 Y k h t d 3 Z Z Y y t X S m R l T U N 6 Z z R 6 R 2 4 2 O W M x Y 2 t h c 1 o v W H h X c z h S N E t x Z j d L a k 4 3 T m F M b m 1 u M 0 k y b z V L Z W 0 4 S V A y N D J J Y k x h d E V n d 2 x S c F V q Z l V n b j R j O G J o e U l H W U x G U H Z W d z F r W E V q a U U 5 S l J F M i t B U G U 2 W k l J T V M 0 Q 2 F p S n p E Z U V C T z k v c U d n d n F D M C 9 X U 2 t q Z U N E Y 3 h w b l R 5 L 1 l N O G 8 5 e m l 5 a E p F Q z Y w Q 0 h U U W R T S X Z w c z I 3 O W g w c z d C b X B h Q m N U U G R u S W 1 k T l I x a G x t c H l E N V h S M k F L U 1 d M K 3 V S Y W R T b G U 5 b n h V T 2 Q 3 T U k 4 c D B L V k I 2 N V h U O G E 3 c D R R V T Z Y W l h W N H c 1 Z H Q 3 c V h U Q l N 2 d i 9 w U j Z w V G t P c V h h c m l u Z 3 B 5 a 3 Z m b W w v U 0 k x M W N X c U N 4 Q k F t U W 8 y Z W 9 5 K 0 h X c F Q 0 T 1 N 5 T V p u S n h I R U J M e n M 0 N D Z x a 2 J r U U R j L z R T U z Q 2 b T g 1 d l Z y W n J P Q 2 p s V 3 p l d 0 l S Y m p B Q W x r e G 5 C T 2 9 3 e S t h O D c w e n R P c 0 1 j W D N Z d V d F W j Y 3 a k 5 t b F g z d C s z U E Z E S 0 h h U j F w N 2 F j M 2 R u U n B y d 1 p 4 c j d G d G R 6 N U x Y b l h K N G R B T E 9 I e k l 1 Z W Q 0 d W F x Z m J q R X F y R H V k d 2 t H K 3 o 5 b H Z q U F R p U m h Y d k 1 u N U x W W l R R V m 1 G d V l Z Z U x Z d y 9 i O G x X b D l X Y T d K N l R 1 N W M 4 b W F H W W V 1 a l F 5 d l l v T 3 Z k e j Z m Y S t 0 M V l M b V B z a n d Q U n c z d U x U Y n l X d D B 5 U n h s Z 3 J u R H V a W E t m b k p V W G x i c 0 p j d z J S U F d H a T Z j S X N K T F h a c U h D O E h 5 d m l L W G V 4 Y k V Z L 2 R N a z l i R G J F V U h 5 c l d P Q n B l a z c 3 V j M r c E d M c H A 0 b l h 3 V l h 1 S X R s R 0 d M U H J P W l p B N k V D Y T J Y S 0 I y Z m V u Z G U 3 b l Y 1 c X F R b T N z Q z h 2 Z 1 R Z d m R C T 1 c y a 1 R y T z V 6 b V U 4 M X N a c 1 F 1 T 2 I 3 V W R R c E p 6 K 0 d q W G 1 M Q 1 R n e W 8 1 O H N Z c E Z U b n o 3 b z d a U 3 Q v Q W V L S F h 2 R 3 h 4 d W Q w N j c y S 1 J v K 0 p P b V p Q c 3 U 4 d G N 3 R T F w U z l C Y y 9 T e n V O U m Z 3 d 1 h 6 M y t R R V g w Q z N F V k F R Z H R N S l d q c F B 5 S 1 J x a k 5 z d H Z Q c U x 6 N k g y Y 0 R L d k 1 w V m h W S U Q x c G t J c W d 5 T T N q O W M 0 N G Z L a z N y U W 9 n W E U z d k l k e G d F T E F v T E Z z O H o w V T d M e m N 5 V H Y x U W 9 3 N 2 o 1 a k d R V m s 3 e H d o d l p N e F I z Z W I 3 a l l 4 b G x W R T V W N U N H S X B R O G 1 C e H R v Y U t t R C s 0 N 3 I 5 V U 5 T M 2 N Y e n N L e m l p Z j Y y O G J T W m x P Z G 9 W b k F 2 c F d O Q n o 0 N 2 h s N j B j R 2 8 y Q 2 c r O G d P U 0 s r L 2 1 v S 1 d W Y j V I T n F 3 Y X d q d n k v R n J E W D B h W j J 1 c W p D d W t D a H h R Q 1 d s V 3 R F b 2 E 3 S F p i O E s y b F Y 4 b m Q 0 L 0 g w T W J 1 Y X B i a 3 F V c F Z r b G V U W V Z 3 T U g x S H V I U W V S N X U x e l o 2 c H I 1 V 3 k 1 M W F s c V Z U b 0 4 w R z F 2 U m 8 v e E t Q Y X R E N C t 3 a S 8 2 R 1 I x Q U N Y T k l 0 d W x K W T F l N X N 4 e S t G S E g x c X p O U m t S S C t h S 2 V J b V F Q N E t C S F N y T E h t M 0 5 y Z U 5 z Q 2 V Z Z m d i Y 1 h K b k R y d G o w N k 1 H Q V R S T H h H L 2 F j c 2 Z q e E l 0 b 2 t Q Z G x H K z J q a X p j Y l F t N n k 1 O G 1 j T m Z k V 2 d U O D N k S 2 R 6 M 3 M 4 a 1 d X R 0 p S d 2 p q b W N h S U J B U y t 0 M E l j L 0 p C d X l r O D N 0 M W J D Q m h V V U V F Z F c 4 K z R F L 1 V z K 2 F N d j l V M 3 l s T l A 4 R X k z e C t 6 c 0 t 2 Y k 5 z a F F o M 1 p z b j J I c E h w Z m d v T H V D T W d X Q 3 B Q M E d D N V V h T H R h W E d F N l J a R F l k L 3 I x N y t x N G w 1 T 1 Z m T G F 2 c W 1 4 O F F U d k N u d C 9 l O F V a L 0 V i U H l k W G 5 F R l F w b E Z S d E d F Q 2 5 o e V J i N G x i b V N X T k l l Y V F u U U t O d z Z j O S t 5 d F p F c n Z o S k x h T E g 4 M H J 5 T X V H Q n F H S T d w Y T J 3 S V I 0 S 1 Z C S 1 R F V G 1 K R V d n S U x y S X l y N F I z O F E w V H d x L 0 l F R 0 1 5 T F Y 5 S E l q M n Z G M G 4 2 S 3 h 1 d G h n b D E z d F p h S W c w S k 5 m d E 9 n R V d T O E h 3 T 3 Q r N j F W Y U 5 6 e F Z I U m V W Y 3 V k V D d V N 0 1 P S F A 0 R U p Y L z Q 4 O W t 6 O E R Q Z H Z M U H d k e W l E N G h q Y l B J Z X l 4 R z R m V H g 4 W G 1 i V m Z l b U p 5 Y n c 1 d 2 V n N 0 Z m S m E y Z V N l Q U 9 S M C 9 E M V Z 1 a G 1 E d H d V W m 1 y S 3 p q d X d 3 K 3 F 1 Q W 9 z V F R k R 0 5 v Z D F M b 1 g y d T d P V F J T W T F 4 V D l z Z 0 R y e G R r e X l k R 2 R h T U Z I U X J J Z X N 5 a 3 V 1 d 0 9 Y V j I w U 2 R m R 0 R i b F o v Y j F W Z l d G Q l d p V U J 6 Q k M 0 Z X V 1 c E F U b k 9 H U V N 3 V H R z W H l L a G N n a 2 R s R U V J b j U 0 K 2 h 0 b k J M N 0 5 t c 3 p u S H F W W l Y 0 V G M 0 c 1 Z V c j J h N T V 4 c k p N Z H F Q a l N u U j g z a 1 V J K y 9 Q Y 0 Z T L 3 k x b 1 p m K z V m d U p K M E R w U V d w R j J L c X B I Z E J v Y T F i N k t y V m c x a 2 s x e E d H M U F 3 N z F w T W p V Y W l M b j N T T U Z n Q T F E V j B F Z T J L Z 3 V z e n N F R l V n Z U x 6 b T d O e j B Q V 0 Z l V X J r d H V R U 1 J 1 O H l j W G R 1 O U x Q U z h h d 1 l k a m 5 h N W 9 4 S X B U Y 2 x I Q U Z E Q 3 F s a 2 0 z R 3 N E T G d D e T V X Z k d O d 2 t V a E N H W G Y r T 1 o v R G M y d T h n d k 9 4 N k R T N X o r S G p p c E l U W j h T d T Z P N G 9 5 b n o x Y k h h M W N k N 2 5 o Z X p 4 T z N P L 3 V 4 W X V L e n h Z c 2 V u U V V Q b G l J d W F R c m 0 0 W m Z u M 2 p W c D Z W Z 0 Z m M X V T T E 5 5 b V l l b m J T Y 0 t J T V Z Q b 2 N h d E x Q a j J C e X k 3 O W l D Z V p L T 0 1 B V j E 4 W j J Q Y T J N T m h K a H l h R F E 3 M X l o S E F O R j F I d 0 h 0 K 3 h h a m V H Z 1 V T c D l M U D M 0 Q j J D e k 1 y K 0 N r V G 9 h d F V C S k J u b 1 Z t K 2 x v V 1 V K T 0 l x K 2 0 4 T W J x c 1 R x c n R H U 2 c 1 R H l T Q j h O Z V B 0 U 1 F Q S E 8 1 R 3 N H V G 1 o Y z c 1 e D B s c j U z U E N 2 V l E 1 S X J i U 3 E z R U t v K 0 d H a i s x S U 9 O e l l G T j N s b V U 2 U y s y a S 9 6 Z T l E Q 0 V z Q l F x d 0 V Z a D l G e j c 2 Y z V k Z k F t N F J v R V g v d E J q Q k p 1 d 1 Z K U k 9 k e j d r Z 2 h v c y 9 K Z j l 2 K 0 p Y L 1 l l W S t n S 2 5 X T W J T Z 1 V I e D V L T W Z 5 Z G 0 4 N U J t e k l o R m t M Y X h 6 S 2 Q 3 L z R H W E h r Y X B P S 1 F 3 e T g y a W s 0 b 2 t 4 L z B U b E 8 3 O D J C e X F E U z d 6 S 3 d H N n R Y N T J F b l p Y T W l o Y 2 Q 5 W E k v V 3 l L Y T F X V z d q S V N L a 2 I v S 3 J I V m p D c X B W O U 1 L b n V W Z G 0 w N z F P c U U 0 b W t T T n I 1 U V J i Z n l V R k Z Q Q T Y w R 0 0 3 T 2 x t Z j N Q V 2 V M R z F T Z T Z r U T E 3 M U d N e F p 2 U F l 1 V k p V b z Z 2 S H Z t c 0 R D a E J L d m 5 5 U 0 d V b W N q a W J P b m 5 y e U 8 x a n l s M T U 2 R W s 0 Z k s 5 Y z F Z L 0 F L M 0 5 3 d 3 R q N U R l Z j d r V V F j T G c 0 Q k p E N W d 0 Z E 8 r S l I x N V h 2 W S s v S V p U Y i t i Z k M 4 Z E s r Y 1 B I W m J q M z F S a G t C S T R s W j F z Q y 8 v c D J V d k Q y S U p N T C 9 T T j l x Z k N o b k N S O G U r d X c r Z V h O Q T B O Y 2 1 w W H V r Z V R j b 3 A v d 2 9 5 N z Z k S 1 Q z K 2 9 i b X h Z W F J O S T d 5 R 0 M 1 a k x s e m 5 k L z l y Q U w 3 e U t y Y 3 l L b F V s S 1 R L b W F o U E 5 h Z j J i a E R z M D h Q W W V 3 N W l F a D J n b F Z y T 2 9 B Z G d C T U F S b X N K b X I 2 d U 0 0 O U l E S 3 F X K z l u Y n l n c V J k Z X Z K V z B w V H h L d W F s e U 5 0 W X E v e n N B a 1 p X S n R R c n B N Q 2 9 w V D Z k O E t x M m F C a 1 V o O W g z a D N o N k F i Z U t l Y W p U b y t P T 2 8 x U 2 t X c 0 J Y b E M 3 M E x D V G x T M T Y 4 O H R 5 N X h v K z Z w a H N i e E R V e H V W U U 9 z d H J 5 N 0 x w d z d 4 Z n J m W W F y T U 0 1 e n B L V 2 h 2 T F k w N E d z W j l K d U x K M 2 Z J M j B v Z 2 h m a n B L N G d D Q k V x a 3 d q c 3 Z j b 2 1 y c m N Z O D F M Y l V L a U F y Z 0 F R Z H l 3 b E 5 z T V h O T 0 V h W l p S S 1 d o a X p n U z k v S z J G Y X c y T T d D d F d h a X I r R m g x O D N 2 U G V v R m h I R F h N W X h p Y 0 t E S l o x U 1 d a Q k 9 I e j d L S y t Z a 0 9 O a m 1 E M 0 g x b W Y 1 W E U 1 S H d l V 2 8 1 a W t i W U F 0 V 3 g r S G Z 0 d G 9 a c G Z E b W Z x U j Q 0 S T R I O X V 6 S 3 l 0 W U l E a V J z N V V j V n B i N 3 d 3 M 3 F Z b D V t W D A v W C t 4 S j F p d 3 Z L S 3 I w Z 2 c z V 0 9 r V 0 F L T X p q b W R m b 1 F R N k I 4 a k 1 m a H F k L z d 2 N H l U R k 5 w b m J s S U c 1 M n h R e E w v W j J D d X h F Y n d x R C 9 z R k Q w R k F w U 0 x v Q m d q W j l u K z R l O F N h V X F n N H o x e G J Y Z n J C b l A 3 W V Q 3 W S 9 M T 2 t G c U p M Z H R 3 N U c z R 0 5 X M V R t K y 9 Q S n p T Y 1 R s W l F M d D J m b l h 1 Z W x Z W n Y 2 U C 9 R S k 5 V b 2 w 1 S z l v e V A 3 c U Z s S T F S R k d D M m x k U l h U e k 5 j S G 5 G Z k J 0 Q 2 R 0 S V l X d n B C U G 5 H O V I y Y 3 p Y V m p z S F I v Q n J S b 1 V l U G x L T m 1 k S U 1 B Z 1 Z D N 3 p Y S 3 F K b E R y R U M y N H J u M 1 l Z O X Z p O E l C d X l F Y 1 J I W V B D U 0 1 O R T I v M G o v O H F y V D R w d F d 3 O T J M e D B J Y m Z l S 3 N i e k p 1 R H k y M 3 V U Q l R Q K 3 F u b E g 2 N G h Z W D h H c m J 2 L z c v e l N 6 e X p 1 Q U N Y d H h Z U U d T c 0 J Q e C 9 z N G V x b 2 N G c E h v N H l P O E l k M G x I Q 2 9 S c E M r N X p z R E F 0 V z Z M N E 1 C R D N C Q l p E V j g w c V B R U D l D e G p 2 c l d E e U R r N G Z 0 V 2 8 z Y S t k W X p k Y 3 Z U c U k 1 d X Q y S D A z K 1 N J U H N s R j J F O U V Z O T B U Q j l m T X U y V k 5 X N E h G S H J t N V N 3 c G J N Z k V 0 K 1 R J W k J D R D c 1 Q W h C N j V k M m x C V k x n Q l p N V E x r W U R k Z k N 2 S S t U V 3 B F N U V S W U w 3 b k V 2 b l h V Y m x F a k N P L 2 5 R V k J H U 2 N P a U J v Z j Z o c U h W Y n c 5 a D g v c V B Q Q W J P S F J p d j Y 3 K y s 4 M m R I R 2 9 x Z W c 1 S l J B R 0 h h R k k x T 2 t z S j F s T j R K b 0 V L U m N T L 1 E z Z m 8 5 T H U r b E N R a W Z k Z U h O U F I x d T B K U C t D Y T l W c H A r M n J q R 0 x N c m J R c 2 1 1 W m I 5 U 0 M 1 b H V q M F J v O T B I d V Q x a D Z U M U 5 m Z n B 0 U T J E a X l F V m h v U m Z v R V p o N i 9 R U D R p W E F M Y U x h M D d 2 c X B I W m V O N 3 V R L 0 p 3 T D F r N W 9 l O H Z R L 2 0 3 U E 1 V V 3 B 4 a X h Y e S 9 y N E t s M k 1 o Y l h G N W 1 V T H M y Z m d S Y X h V S m x h O F J K Z T B D M F l y Y m Q y S D J p O W l K T U U x N k V 0 Z X V t T k x W V F l 4 K 0 U 5 Q j J X V V h 0 c D h C S j l 1 c G Z y W k N R K 0 V v Z X F l Z 2 x w Z U t B S k F V V n N r M k N V S 2 V Y W m R q Q 3 V a O G F I S 3 R l N V J p U H J H d U 1 l L 3 h m Q 2 Z R Z X d k Y k M w e T V j d U d W V T M 3 Z n l H T k N R d 0 4 r U T J z U z B 2 U m p 3 K 2 l 2 Y 1 F O Z 3 J z Y k U 2 R X F V W D E 5 Q k V O T m N z S E d s a j Q 2 R E N a c D F y W l Z z O D B 4 b F R F M W V r T E x 5 S j R 3 U W Z s a W Z t Z k x P b z h i Y T J 1 T E h O b 1 o 3 a E t R Z y 9 W V 3 p K b E Z O Z X V s c 1 d S Z H h k L y s z R k 5 Y b m F y K y 9 F R V N U V j J Z R 0 Z t a z Z Z Q l A x Y 2 F K N X F N R 3 N Y e V p s c X B 4 d m F z c k x t Z 2 Z i U T k 0 Z G V o N X l Y d V F y V C 8 3 Z 2 V j M 3 d H M 0 p B W j d y Q j J y c 2 U w a T F Y c 2 9 X Y n I v R m t Z Y 0 l w c 2 1 0 e X J k T V Z O M G V V Q T d a c U l Q e U s x T k J B S 2 R w e W 8 3 U U h i V T B J M j Z q c S 8 3 b X R Y S G 5 i d 2 R H W E 4 3 R z A 1 U G J J V T R 4 T m 9 a L 1 N j Y 2 8 2 M 1 F K T 3 M z a F d I Y 3 h m N X Q v a T F q d m d Q V 0 k y d G U 0 W X J r d X d Z N z F n T k I 4 V F c z T U Z h c S t u T G t W d m h x Q 0 Z 2 Y 1 F 5 R G 5 U a i 9 C V l F m T H A x d 3 V C b U N F M G E x S E 1 P S H J V M D J F V T J F c T V 2 S l d G M 3 N F W V h H e n Z T N z F t Y l l 2 T z N a Z z R k V z B Z W F d 1 S W Y w U 0 V u U V k r U k o x Z 0 4 5 M W p K Y 1 R k W k h F S H p i b z Q 2 V S 9 H d D B T U 0 c 3 Y V R q Z l J G e G J z c m Z P U V R l d W 5 N c l N O M G 1 6 Y 0 E 5 O F V Y M U x 4 U D c w Z W F y S H V w c W 1 t c U I 2 e n N u c W p 5 b m p 2 U W x V Z 3 l N b V U x e D B 2 Q U s z V U d W b n M 4 c n h U e m 4 x b k 9 W N W R P V z h 6 V W x C d F Z n W j M r c 2 I 4 W n J O M n V L R G J a O D l y S W N 2 Z j V j U W V h M W d S U H p w T y 9 0 T W h i S W J y V D J B W U Z r V 3 J U V E 8 v c 1 N s e E o 3 U D F C a 0 p V S 1 k z b X d F W k l 5 d F Z G e l I r e k d n c G F y L 2 R h S D V o c F Z n N G F u N n p U T D V i L 1 J 1 W U p W W i t O V V Z V S z J m W G J 5 V D V i d W 5 V R W Z H c z h X d 2 x W W m 5 q T X E x Y k V y a m 1 Q S k F R Y 0 U 4 V m k r e n U z S z g 3 a l d H S H h x Y W V s b F V P N G l W T E V 4 M E h x M 1 F 2 b m 0 w S z U 1 a m 9 H N 3 F V U E 5 Y S l J o b E h Q e l R y T k R s U T l 4 S X N 6 Z z Q 3 a X V r V V p V K 2 8 w V m c 5 d W F 6 c n p G e j h G R T U w M z J 2 b 3 Q 2 M S 9 R c j k 5 d D F q O X B l N 3 p R Z k J s Z G U x U G l K V 0 4 y Y 0 d V R 0 p T S V R l K 1 h h U 3 Y y M n o y Z n B v d D h 5 Z k h T W T h C b S t v T E x j N m l N Z E F v U T N a V X Z t b T R m S V A 4 V U c x R 3 J j Z V F y O E d n W D R D Z V Z y b U V l S V o x Z U t X N S 9 P c W t h W V V Y M i t Y U V J p a T l X S U 1 s e C t U d E t q N 0 g y S G h C R 3 o 3 U F d q Y W V N T G h l R W F P W H l n S j N H N m 5 t M 1 J z U E s v Z 3 g 2 e T N W K 2 R w S U E 4 S j Z 0 Q 1 N 0 N 2 Z E S k F t M F M 2 V 2 Z Z V T l u M m d 0 Q 0 1 l e H V y R F N u Q j g 0 U X l Y e m t 6 Z 3 V Q R G J T O U N X R H J F R 1 U y a z J S c z I 1 R 1 B B Z 1 Z o Z k s 1 c C t N S m h t N E V W b n J E V E Y z W G p M V n h 0 V 3 R i N 2 p Z V l d R W X V G S F d t e H A v M E 5 w S W N Y R 0 x U a X N S M C 9 r a T A v W l R x R n N s W l Z N R 3 N h N X N N d 2 p C O X c z O T R 6 b G d P V 3 o 3 M 1 p B d W F 0 V T h M Z G w v d 3 B W Y 1 p w V 0 d z Z m 5 t R i s 2 O X E 3 S C 9 L S j c z W G k 5 U 2 x w T S s w b X p 0 T H V P e E w 2 U X F u L z Z s a 1 N y Y k Z B c U x S U l c 2 c z J R U H J z d 2 4 5 Z j J 1 N D M 3 c U 5 Q V n l u S l k v Q V F l N F l O V 1 g 1 O T V 4 V G l Z e m h 1 S X B v W X p l V D N x U 2 I 5 L y 9 m a F J Y c D F m M 2 5 s M j h U Q m l J d l k y T F I 4 b U t Q L 3 c r b y 9 K e H V z W F A y e W 9 P O F B T U m J 5 a D Z w W D B 5 M X F N M G w 4 d X d q L 2 V B e W Z U a F N 3 d y t F Z H p 1 R E s 4 K z F C Z T h 1 K 0 1 w N X B h c C 9 r R D F z a F g 3 R G 1 U V C t q U D V U d 0 s r R 0 t z R W F W V 3 F F a 0 t U Q S 9 J a 1 I v U l d p M k k x W T Y y a X V X S G l O S T N C Y 2 V l M l F w K 1 E v d k F B b U 9 3 N V h t S l d w b G J W Z 0 d C S l p r Z X p 4 V 1 U r U U x L N W h Z U m l S R G Z s M H N 5 U 1 J J U 1 Z x V l F 2 W m l E O E h M R T Z m R D J h S X l o c 2 J X S k h j e G p Y V V h h c E h 2 W F d G b H R V e U 5 j b n g 1 K z B T e n R p Z E d r N F Z v R D h R a D F Q c z h U V 0 l v N k M 2 Z j Y 4 U j I 2 Q 0 l 3 U 0 Q 2 S G U z e X l 6 W X d 2 S k N p a i 9 2 c H F I K 3 o 0 Y X J t T T I w R 2 R G R n U 1 S D Q 2 M V p x W m R W S 1 V v a j h Z V 1 B r M 0 1 2 b D Y r W V d o e E N B b D Z o K 0 Z P S 0 t n L 2 R u W E 9 V b F J Y N U h j Z n V W O E 9 G M W x a c G t B d X N y R D V F W S 9 o Y 1 V x K 1 I w S m l C R j l P a 2 0 2 R C 9 P W T h t M F F V U 2 h Z U H V q S z B o N T V w Z n h r b X E 2 Z j J 4 U X R E Z 2 h V U j J z c H p D Y T Z Z c 1 N 1 R H A 0 S V p t a 2 9 S V n l 5 R V U 4 Y 1 F X N X J k c m 1 y c m R G Z X l I W G 9 u S 3 l T M 0 J F d E Z k O H I r Y n Z t c 1 V h e X l Z d W d a c F h X a H N 3 a F B 5 d j V H a j N 5 M 0 s 2 c m d v b n d o V 1 h C Y 1 J t N G 9 4 R y t l Y 2 h V V U k r Q 2 g y c T d h c 0 R h V k d S T 2 8 1 M X p G a 2 V w e W J 5 R T F D e T U 3 W S t B e H Z P R E J n T D R J Z U F u e X h E b X p W b k g 5 T F c 3 S 1 F 1 c F p J Z T B q R 0 1 Y b G Z L S X d E Q z F w a V R 0 U l J a c j V X e j F M b y t U M W N B Q i 9 i T k V B K 1 l W W E Y 4 M n U w R m 9 r V n J 0 a 0 k 4 d 0 p 6 U l B T W H Z k e V p h b X N 6 T k s r S W k 2 d V k 2 S E x D b X p a b U N E W T V N e F Q x S m h S d E x t V G F 1 Y 2 J X N G d O V n p W R 1 R T a l N n M W x x U 3 h r b W R G b D d s W m N x V 0 9 G T 3 B K R U 0 r b j J 1 M V p j V H h F b j R 4 M k l O N j R i U j c v Y 0 p 1 W U 5 m a 0 Z P R T M x b z R w c W E w a E l v V W R O V G l V N U Z o e W l E Z j U 1 c z d Q c X l z V z g 3 T 3 A 4 L 3 N u R H V L T T h T Z n R t U D M v M U l W N 0 J j R 0 U z a T d m K z h N T E 9 Q T X p v R z M 0 b j g z R 0 5 C V 2 5 6 d z A 1 R H V S b G Q 4 W k 1 v N 3 J 6 U V o 5 S D l D c k x w d V J x e U 9 S W E k 5 U 2 x D S D h O R G Q 3 b X I 0 b 1 F 4 S D l j d 0 Q 4 Y 1 p J N U R K a V F t N G l C Y U N B S G 1 t S D l J c k x M S l J x d G t M K 3 I z W j Q 3 a 2 5 L O V p s a H o 4 N E V L a y t W e m R G M 1 Z P Z F k 5 c X R W U 3 Z P c m l W S E s 2 c V p D Y W F x c T R 3 Q 1 c y K 2 F W T l l t a T F 2 S X B 4 V W V M V X d L M m p M U n J u W D d N W m l E a W c x U n A 5 Q i t 1 T E 8 y M W N V V F N 0 Q 3 J 0 O W 0 r b 0 t a T H F s a H Z Z e W g 1 W V N k W V l r W S 9 i R V k y U U 5 q V n Y 2 M k I 0 T l R n Q T d R Z 1 F p S j A w Y U p G d V B z M n p W M G p t Q 2 1 O S G h B Z V B X Z 2 9 x a k N L d E p n Z m 1 B W E l R Q i 9 S V X l K O W t W T n N p R X R U T l I r Y z J Z W E 1 N M 2 0 4 T X N X M U d I S 0 x Q R n c z W V Z N a 0 d I T X B G U j N S Z k 1 V b U l z K 1 g 1 c V p M b 0 Z G R k Z N O E J 1 T 0 x F Y T Z a T n Z q N U F 5 R W 1 D R W w z M i 9 v N m d l U j g 0 Z 0 p F O X p r N U p J T 0 h L b U R I U m N 0 b k 9 D V 1 N R M E Y z c S t h a j h r b 1 V x T E x 2 M k 4 1 d U x N W W J v d W J Q b D B u M m 1 x a 1 l E U E k 2 M 0 Z n R 2 8 v N W M w V 3 Z Z R F d N N m p x M 1 l P Q z Q 2 a D Z h R 1 R H W G x X T n p X V W U 2 T H R P N 3 p Y T E h O M T c z M G V P e H h j K 2 p V L y t h c 3 V x d V V a N G I y T D B R Z k Y x M 0 d p W F V k Q l F S c m N B S G p k Z V I r Q k p Z U X V i V i s 1 T T R 4 S G J M b E d G T 1 F S N G d a T G 9 C K 0 x 6 c 2 p n Z 3 N J U T F n c V Z k R m x U U G U v b U x J T z Z r Z 0 h U c j h P T k N j T 1 J r e T F q b m U r Z U t J L 2 Z L W H p 4 b G 9 z R n l D M D Z w e T F r Z D Y v b j Y 5 V T Z v V W d h b j V I d G U w a 0 x i a D V 2 L 2 9 G e W 9 r W l A v U k V m S l V h N H d K V z Z W e k F i M k x 0 a U d u N E l t T H J 4 a G N 1 N E l m T l J T N 0 F o c V F i Z 3 R 4 d 0 h U N D g x W W R Z Q V E 1 b k J J U G 1 1 M j B Q R m R h N W d I S 0 s w M 0 1 1 N E p n T D V 3 Z X B Y T U R S V z V s e m 5 U d U J N S 0 E 5 N U Z Q L 0 V T M 3 B L T 2 t S N U 1 B T X l J Y k t i R 2 t R d V l D S n R S U X V 3 R k g z e W d H V H F y a 3 Z G b k 9 U Q z N q Q V N l T U N L b G F o T T R n M m h O Q 1 N V b W 1 u V k M 4 W G d K O E h y U 2 t L Y 3 d I b 3 E z R 0 Q v M 0 F C S V l P Z G E 2 T E h o R m 9 S a 0 R P N 2 d T V H V K O W N j O F U 0 Y 1 N D b l Z C d F Z 6 Q V d j U X Y 4 d k Q 2 a G 8 0 a W x 4 Q V U v Y k N 5 c X d 0 M 2 J I O G Y 3 M X p s a 3 J v e W Z G a m h V T D R u b l R X T l l p a 2 R u Q U J N e U J 5 N V N B Y m t 2 U z d O R G x r Y 2 9 N T E d I M W d Z Y 3 B o c 2 t I d l N w T l Y v d U g r L 0 Q 5 U V N 3 R U N G Q U 1 V Q U F B Q U N B R F B r c G h a K 3 R Q M n E 1 c 0 J B Q U N i Q X d B Q U R B Q U p B Q U F B Q U F B Q U F B Q U F 0 b 0 V B Q U F B Q V p H O W p k V z F s Y m 5 R d W V H M X N W V l F G Q U F k b m k y c G 5 V R X N C Q W h R R E Z B Q U F B Q W d B e j V L W V d Z d j k x a E Q 2 R W d B Q W 9 j Z 0 F B Q T h B Q 1 F B Q U F B Q U F B Q U F B Q U x h Q n h R R U F B S E J o W j J W e k w z Q m h a M l V 4 T G 5 o d G J G V l V C U U F I W j R 0 c V o x Q k x B U U l V Q X h R Q U F B Q U l B T S t T b U Z s S G 0 1 V X R P b V l B Q U R 6 a 0 J 3 Q V B B Q W t B Q U F B Q U F B Q U F B Q U M y Z 2 V 3 V U F B Q n d Z V 2 R s Y 3 k 5 d 1 l X Z G x N a T U 0 Y l d 4 V l Z B V U F C M m V M Y W 1 k U V N 3 R U N G Q U 1 V Q U F B Q U N B R F B r c G h a S l B E Y i t E b 0 F B Q U E 2 Q U F B Q U R n Q U p B Q U F B Q U F B Q U F B Q U F 0 b 0 Z U Z X d B Q W N t V n N j e T l m Y 2 1 W c 2 N 5 N T R i V 3 h W V k F V Q U I y Z U x h b W R R U 3 d F Q 0 Z B T V V B Q U F B Q 0 F E U G t w a F p K U E R i K 0 R v Q U F B Q T Z B Q U F B R X d B S k F B Q U F B Q U F B Q U F B Q X R v R z V l d 0 F B Y 2 1 W c 2 N 5 O X d Z V 2 R s T V Y 5 e V p X e H p M b m h 0 Y k Z W V U J R Q U h a N H R x W j F C T E F R S V V B e F F B Q U F B S U F N K 1 N t R m t r O E 5 2 N E 9 n Q U F B R G 9 B Q U F B V E F B a 0 F B Q U F B Q U F B Q U F B Q z J n U 1 I 4 Q U F C e V p X e H p M M 0 J o W j J V e V g z S m x i S E 1 1 Z U c x c 1 Z W U U Z B Q W R u a T J w b l V F c 0 J B a F F E R k F B Q U F B Z 0 F 6 N U t Z V 2 J 6 b n g 3 S G Z B U U F B S 1 F V Q U F B a 0 F D U U F B Q U F B Q U F B Q U F B T G F C a j N 3 Q U F I U m 9 a V z F s T G 5 o d G J G V l V C U U F I W j R 0 c V o x Q k x B U U l V Q X h R Q U F B Q U l B T S t T b U Z t Y 1 Q 2 d D l B R 2 9 B Q U 4 1 c k F B Q U 9 B Q W t B Q U F B Q U F B Q U F B Q U M y Z 1 p W K 0 F B Q j B h S F Z 0 W W 0 1 a G F X d 3 V h b k J s W j F W V U J R Q U h a N H R x W j F C T E J R W U F B Q U F B Q 0 F B S U F D M E N B Q U R C N k F B Q U F B Q T 0 i L A o J I k Z p b G V O Y W 1 l I i A 6 I C I x N + S 4 l u e 6 q u e a h O e + j u W b v e W O h u W P s u a X t u m X t O e 6 v y 0 x N j I x N y 5 l Z G R 4 I g p 9 C g = = " / > < / e x t o b j > < / e x t o b j s > < / s : c u s t o m D a t a > 
</file>

<file path=customXml/item7.xml>��< ? x m l   v e r s i o n = " 1 . 0 "   s t a n d a l o n e = " y e s " ? > < s : c u s t o m D a t a   x m l n s = " h t t p : / / w w w . w p s . c n / o f f i c e D o c u m e n t / 2 0 1 3 / w p s C u s t o m D a t a "   x m l n s : s = " h t t p : / / w w w . w p s . c n / o f f i c e D o c u m e n t / 2 0 1 3 / w p s C u s t o m D a t a " > < e x t o b j s > < e x t o b j   n a m e = " F 3 6 0 B E 8 B - 6 6 8 6 - 4 F 3 D - A E A F - 5 0 1 F E 7 3 E 4 0 5 8 - 1 " > < e x t o b j d a t a   t y p e = " F 3 6 0 B E 8 B - 6 6 8 6 - 4 F 3 D - A E A F - 5 0 1 F E 7 3 E 4 0 5 8 "   d a t a = " e w o J I k Z p b G V D b 2 5 0 Z W 5 0 I i A 6 I C J V R X N E Q k J R Q U F B Q U l B T S t T b U Z u N j A v Y X J t d 0 V B Q U p z R E F B Q U 1 B Q U F B W k c 5 a m R X M W x i b l F 1 Z U c x c 2 h a U E 5 i c U 1 3 R k l Y M 0 k v V W R M T y t k M m d a S 0 d v V 3 B F a 2 p h U 3 V t U H l y U m R J N 2 d R S z J C W H h u U 2 F 0 e C t i c V p L V 0 p E T X N M S E c r N D N Q d G E z d D Y 5 Z E h V N k I x M E s 1 U 0 1 N Q n R S a k V E b X F o Q 3 l p b k J u U 2 p M R 1 Z 6 L 1 B m a 3 d U b F h j T l N J T m V k b D Q r b 3 F N T G p C N 1 N D T D h L a V p H M V h I Z W l p U E J s R 0 l h T X o r Y 2 s 4 Z m 1 D K 0 p S N V p E e j J Z c 0 t X R n o 0 T j J I S k d B N H B 0 S 0 x L Z k M 0 N l Z M R V g x S 2 Z S a X F 1 c k 8 y Q 3 J v S m N J Q l p m a D h B T y t 5 Z H V N W S 9 V N m U z N H J N d 0 d O V 3 d Y M 1 d n R E 1 z W j Z 0 M E 1 a a S t W c i t 2 d F N q K 2 d a K z Z H c l R q d j U 2 Z W o 4 M j J 1 N F J h U 0 R o d G N X d V l h O G c y e H k w U H V w c D F S c T J 5 c m V y T W N V d l Q v T i t 4 V X Z r b S 9 0 d W x R M 3 h i U 2 F V a G d U S 1 d K a l h i K 3 N S c W Q 3 Y W x r d V p F V H h Z M T V F Y U x Q S 3 R q c m R w M m w 3 W n Y v L 1 I 4 Z U k 3 V D F O a U x K T 3 A y W j V u b F J y e j N w M 0 1 y Q y 9 n W U J E a T l k U n J m Y T h t Y k d D a H B y Z 0 h r c X l q T T J o R 1 B o Z 2 Z 3 Q m t T M T d u Z k N M d m 5 Y Q W 5 W b V N x V W J S d 3 B v T j N z U z I 0 T X l V Q 1 I y N k 1 0 U l R n a 0 5 D U T h S Q 3 l h K 0 4 v R 0 N n V m Y x b D J Q Z G l h M 1 l r e n Y 3 Y U V y e E x j W W 5 q Q l B 1 S X p h Z W N E N 3 g y S U Y 1 a 0 5 O M 3 N Y O W 0 5 d W N Q V U V z R E J C U U F B Q U F J Q U 0 r U 2 1 G b U w v Z F l R K 2 h J Q U F L S E l B Q U F Q Q U F B Q W N H R m 5 a W E 1 2 Y 0 d G b l p U R X V l R z F z N 1 Y x Y m J 5 U E p k W D R Q a 1 A 5 Q T B F Q X d z e X V S Z l N j W l N Y R W 9 V Z F R J S G x K Y 2 t k S k l l U W x h W W t 0 c W k r e W 1 t O D N 4 e U U 5 c i t N M U d n Q U E y c 0 M 5 Z U p B R V M y R z k 1 M l N R S T R p R C 9 4 Z k R l L 2 t Y c T F 0 V z N x d X B 1 V X R S b D F G b 3 N o b D N u V k 5 X c D I 2 b n Z u R l B k d G Y z R E Q 5 T k o 1 Y j N s e l c z W D J h b k t O Y W x h c 1 p 4 T G Q y d z c x e n Z W a z F G M 3 M x b j k 0 Z C 8 4 N V Y 5 c 0 Q 4 e H J x M 0 x Z Q V N 3 U 1 l C b m R 6 Y X l k S 2 t 5 c l Z 2 c m 0 x R H J C R D V z e W Z n e W Y v c z U x c H l C U H R Y T G k y U D V P Z F R x d F Z n Y W V O V E J u b H J k V E J R e W c 2 Q X I 0 U T h V U F B I Y z J K d 2 t v O F o w O T l t O H F w e U M v T E 9 2 V m V w V D B 4 c k t 2 Y j N 4 S W F 6 Y W F j U k t z a W V a V V d u c E 5 r d E 1 N W V g 1 R l Z X c X F w T V Z a b 0 R p N 2 5 t W G V D a 1 N n U E F K W k J x N 2 5 l N m F O a U 4 z M j I r R i t u T n h l K 0 8 3 U S 9 y a 0 Z 5 Y V B q a z M x T 0 J X K 3 R L M V N D e E t H U D N K b U l m Q n l J S j N N W W R s M 2 Z k N m N N a n V H b D U w N G 1 a N m p 3 b W k 2 M V d O U n p U R F V r W G R I V U 9 N T 0 J a N D k z c l d 2 Y k 9 X T 0 l S N G 5 u R E 9 L U m Q 5 M n h Q Z X Z T Q j d N e U x 0 Z D J Q V G x W d H Q r Y W Q r N 0 N q M m I v M F d J N j Y 3 b G p p O U V r U 0 J y N m R 4 T 0 x V U 3 V p a 2 V F d z R x V C t Z b n J 4 M W 5 w d l R S a l p w d E 9 l K 1 J Q W F E 1 T X B U Y k l k V E p M V F R U e T F 2 S T Q 5 e D B O a n B L a H Y z Q X h x Z X o 1 S G t 5 N n h N b W J E U 3 h N M 1 Q 1 Z V N K T E Q y T G t H W n B G Z W x X b 2 9 C M U V o N 1 R v c D B l c X l Q W W Y x Z D I 1 c U 1 J Z m Z F d k t z T W I 5 e W Z E V z V j M 3 c x b W V h V 1 A 1 a l Y 5 U k 1 T Q k 8 0 Z U Z W d E N h Q W 8 w Q 2 5 W W E J h d 2 Q w d D B T W T N 0 c U 9 G V E N P c k E 4 K z Z D U G Z C Z z B L a W t w M E F 4 S U Q x V T l X R U 5 a U m d S c j Y r d m U v K 2 Z v Z i 8 0 S H F L U G h Q d G R L Z G 1 O Z T R m T n V m V 0 l 5 Q 1 V l R 2 4 1 b V N C d W d I b 3 J w M 3 F j S F F j N n l y R T B u V W R 2 O U k x c C 9 i a 2 J x Z m F z O E Z 5 b U x 0 Z 3 B a N m J v R l h W Q 3 U 0 Q U 1 P e V Z Q W G Z p Q W 5 Y M 0 F 3 M z l 4 Y n U 4 S G p R a V Y 4 T V U y c k I v L 2 V x N 2 Y v a 3 R i U m h x e W J O d W 1 S R z A 3 U H R m L 3 V I N 0 w v N U F X O W F 4 W n F i b l R 5 M 0 h m N G J O S T d N Z n R x O F J 0 R z k v Y X R v V D J q e n k 5 S n h i M X F S e j h y L y s 3 Y y 8 v K z d 0 d m Y v c 2 Y z L z M 3 b D d T Q j c 4 Q 3 F k c D c 2 M U F 3 V G l F W k x L c m 8 1 M V l S Z G V 6 T H B 1 d D d V O U F r S U d y b 1 R l e H h U U z Z o b T J J Z 2 Z Y S k c v a U N J T j h 3 Z E p 1 d 2 R k e j U y T 2 J x e H B V d X N P U E 5 2 e G g 1 Y S 9 t R l c 2 T n R p a W h 6 Z V c 1 Z E 8 r S j l C S 0 N q V 3 F J a 2 M w c X R K c V J G R V h 4 Q k E 5 M H d Q N 0 x l N G V C Q X F p Q 1 F C R V J C O H h K b 2 l r V U t u Q V Z n R G d Z c l R C S 0 l W T W d s M 3 o 4 d m J h Y 3 h m T 2 1 L c m l R K 2 U 5 U G J j d n d s R 3 Z 2 S F V 2 Y j R Q R m p 4 b 1 p Q T F R C a n Y 4 K z V B c 0 x D e G l H a m p s a l l h V 2 9 D T 2 c z Q k o 5 R V k v T H F E L 1 l t b G d E N E t W b y 8 0 V 1 l J Z 0 h i S H N F d T I 4 V k R D e X F W Z 2 F R e X R 5 V l h I d W d K N 2 0 v e j N h b X l 5 S U d Z N l l 4 S U F D a E g z c j Y 0 Q U V H T G d E a 1 N G Z X l T U H R 1 Y z Z E c 2 l L a T l i M W l N Q 0 l I R H o x Z X F I R U t 1 a T J Z O U 4 y T H V B a X A r T H Z M d V p B O V B s Y 0 l M b l d F S X F 1 e W d M W m 1 3 e m E 4 Q W J Z Q 0 l t Y z I z V W l h d k N N b W N n N m h M L 0 p u R 3 U y Z E R E S W N G R G d C S X l W N 1 p u T y 9 B c X N 2 N l J h a V F Q O V N o Z W J N R F d V b k Z a Q 2 N j a F B 1 W E Z 5 b X I z d F h M T U F K N k l k R E F n K z F 2 V k d E Z G Q 4 Y 0 5 J K z d y e E N W W D h D Y 1 B k c m R p Y U V t e l c x R m N t Q z Y r Z m t B W k 0 r V W R V e G d 2 W F Z T a S t K a 2 l Q O F l T M F J i b 1 d o b G l m M m p B S H p L W T J G O H V 1 c z B R Q m F 6 L 1 V 4 O G 1 k S W R C d W I w M m s 5 V U d m b T N 1 N 1 o 4 O H R r Y V V j W F B 3 R 0 1 j U E l 3 N E R r Z X R y R T U 4 e T J N M 2 c x T l M w e l R l c U p R U E J 2 S j N 2 R F p 3 c j Y 4 N 1 p u e l c 5 a m 9 W S D h r O T V B R H p 4 e m J D T 0 l F d j N E N k 1 Y Z 3 d J V H h 3 T H h m e k 1 3 V G 8 4 Z T l 6 O U R 0 U k x o Y k N C O G J n M G R Y V k h P N F V U Q m J F R n R 1 a l R Q R G Z C Z H l a b 1 I 0 M H d M W n h i R j B C a W 5 W b F h W M n B x V z d C a l l m M V p O W V B O N m M 4 R W 9 6 T j h j W D R N b j l O a k c y V W t x Q U J 3 Y V J R N m p 1 T G J S R E h t U F p N W k Z N R D J K S m V 6 N V J w W V B w Z 2 Z q a G t v M k 9 5 S V J P M z d Y b n V 6 N E l k Q V V N V W p j M i s 3 N H p 6 T T Z P b W d v N G d z N m d Q Z 1 Z a c U V 0 Z T V I Y k t O M V R P L 3 M 4 Q 0 V I Z 0 5 S b 0 Q z S V h O Z D F U Z 0 Z n e k 1 L b E V M U D V M W G R x K 1 o 1 d H p a T k Z F Y 2 9 k U z R 5 K 2 l 4 c k o x Q z J F Q W J a U n d M Q T N j Z W Z X V 0 R E a X d G d 0 Z z R l p Z Q m R 6 N E J T W D A z U G Z X e U 9 W T m R v N W 1 w S F N H Z H F T M E 9 y Z G 9 O Q U V 5 S 3 N Y Y j J U R U N Z a 3 c 5 b j A 4 R 2 J r M X J r Q U Z 0 c V p R N 3 Z k Z m N n M F J a U S 9 F R V J D Z z B F d H Q x e G d L a W l l R j Z J e X V U a F o 4 T 0 F N N m R F Z n l r Y V F y R l Q w c k V 5 U U J B N H E 3 c E J h a V F Q a G N E V 0 h w V H F q V 2 J h W l V X Q V Z W Y X E 2 W X p 0 d U 0 4 S 0 1 w U W p K c X V O O W t j c U d Q M W x s e H J N S X F Q N E N P b E p k V l F I K 1 J H U 0 l v R 3 k z d 3 d q S F J x Z X J i c C t D a z F T d E l E c T Z O a i t n R W t a b 0 l G Y W 0 1 c n V 0 N X E x U W l T O W R 4 W m J T R F h F S k d o O U V r Z D R x c j N 3 N n F W c k t v T n c w Q V Y 5 O X B u c j N E b E N x N T h J e V l L Q T l M b W s 2 V 3 o 4 T E F r c W x p U 1 p x M W h 0 R 1 F z Q z V x d D l W Z W d v Q n B x e W l i O G h m c H p h V E c 2 V X g r T G 9 Z b k Z 1 Q U 4 v b T c z Z T V u Z 2 N H U T Z O R E F m W E x a S l B o c U Y x M 1 o 2 N k N 5 S 0 l M a G F F T V l Q e j F Y S X l H O V B S T j h S M X l L a U 5 3 L z F S L z Z T M 3 U z L z g 2 c T k r d W 5 E O U x W V 1 d H O D M 5 Z G d z L 2 J h Q y t 0 N j c 3 a S t t R z l Q c F R 3 T n d s Z k l T Q W 1 w V G l Y W H F n Y 1 B i Q W J T Y 1 V Y N l V U V j k 3 b 3 R F Z j d l N z N P S 3 p w V G t D e W R 4 Z E Q z T m l y a F J K S m Z M e T N Z b 2 Z N K 2 N M b m x r T 3 J 0 M G R H U F R 3 W m t S Y W 1 4 R m F Y V 0 1 E W m J R W k s 1 V H h a V l N 5 e E x 2 N G V F T 2 V 4 M z l z O V E x N E J H Y k 9 D e D Z w O T N 0 L 3 F m Y m Z W N 1 c v M T N X L z B P V G 5 5 O T Z o U k h I V T Z V S H R 0 R W 9 y S j E r T E o x e n J j N m 4 y M T F l b H V k Z D F 1 Z C t 4 T H R q V D I y a m 9 s b 0 d R c F p R b l h 0 S G g y O X p W V V p U W X Y 1 N W Z Z R 3 J z M 1 l K S E J 5 R U t q M V p l c W 9 3 M E N B M 1 d r Q 3 p N T E R L O X Q x W E Z O R y 9 R c D E x R 1 h X S D B D S E x D e T V v a 1 J x c 0 Y z Y 3 Q w U U k x N G h 3 W l U 0 Q n R X Q W p X V z N J b G h F b l N J c E 5 0 R F p 5 d U t R b U d r Z 2 1 J c m R s R V F 4 c F I r S z h j R U Y y a n F B Z W x T V k p T a X N v b E t G b k 9 R d k l Q c l Q 4 U 2 9 o S 0 9 Z c 1 R k K 0 N O Z F h t T F R V Q k 9 q M 1 R z d V h r e E V i S l F S e k p 2 Z G 9 H R 0 N Q c E F F Z U d o W k I v M G o w Y W 5 r V j B P c V k 1 Q U R R b j d C S E p X a m h j V H k 4 U E t y W H Y 2 a W h a Q W x C d X l k U k V M M l R U e F A y S E 9 M S D M z Y U Y y S 2 5 o T l R M W W R 6 V D B r Y z N V a T U 3 d U M y Q 0 F Q T m F j Y 0 V w T V Q x S T Q z Q k R t U m 9 K R j F Z R T l C S n Z 1 b j V G W V I 1 V 2 E w a 3 p y N E V 1 Q k 4 x Y m d x W k w 5 Z D d V S H B 1 a T V S M G l 4 V G F v b j F u d k t i M l F M a S 9 o d F p R Y l U w a n l R T 1 Z 0 d W J R O F M z d n Z U b k p h T T I 1 W l h w Y m 5 5 M 0 F X R n J l V n M 5 M S 9 K d X R k N V o x d T l V e D c z S T J E M l V T O D Y 3 V 1 R D M 2 R U S T A y R X c 1 W U J U Y 2 5 4 N 2 h 0 a F l P M z F h d V A 2 e W h 0 W E 8 v a E g 3 M W V y e k x l d 0 Q 4 S n N Y T H o x O U 5 w c G Q y c k Q z c V V M N W 9 X L 1 F s L z U r e X p 2 S E 9 v Y U 1 m a G h O U 3 l Y c 0 Z Q b j R y M V V 0 Y W 9 O M X Z U R 3 J J S m h p Y 0 1 r S 0 h S Z 3 Q 1 V U M r a 2 k 0 b C 9 Y c n B y e X h a a l J q d E s 1 W F V r N X Q 3 b G R u K z U r M 0 s y S j d 1 Y z c w M k F s c V N G N F F r N X p Y c E J U M D F U c X B F d l B Y W j R m R G h G V H Z y Z 1 F C S E x p U F F u Z l h N a l B H V D J C c n c 3 U k Q w U 3 V O b z R N Q j N 4 b k c y O E 9 G W F h w U l h M b G R 1 d W h Q Q U x Y S H F W e m p S S 3 V 6 e F R D b E J S N 1 h 2 V 0 Y 2 O D J 0 d 2 h E N 1 B h b 3 g z R F N 1 S 3 N N O U x W S m 5 s Q 0 5 M c F Z I R 0 x M V k d H Y k 5 W R z J J d H B 0 N V F s a U l x T H V 5 Q 2 5 H b 0 9 a V m h P M W F H c 1 B I V V h J W E t I S 2 t Q d E l a N E 0 x W W V y R V J U R V U 0 R 0 l 4 b z B k U n F t c y t D R 2 l a O F V R Q 1 p N N G p v a V l z b U t K c E N S e F B E R m d F c 1 l V R V p N d 3 J v Z z R N c U p K a U V j U V V V S j B m b 3 d S a 1 l Y a H J G Q 0 l 2 T T Z R L 0 d L S j Q y a H J G U 3 Z U T 1 h M U F V 1 W V p 3 Y W N v M D F M R H g 0 e F h 4 Z 2 d K e k I 2 T F c 2 S V V Q a X p T V m 9 a R m N M T F F R M V h 3 b E Z w d E p P T 2 p Z Q n p u U 3 d p U F p C c E d N e j N M O G N t U n N F O E N O O H l o T T d Z K z d P e E l H d 0 N O Z 1 A 5 b H h r R X R W R 0 J 1 L 0 N T a H l s R F p L T H h B c W c z R F Z a O U V V b U F r V E F 5 d D h B e E x p c C t K c m d v R E t 3 R k 1 1 b j h Z e F l t V 1 J t b E I 4 R U F j T U N V N U d F S F R J U G l U N 1 A 2 T l N B S U t t b X p R V 2 N B W m V V N G 9 n U 0 V z a l h N d 1 B Z c H h X U l Z K M F R a b G V W U E N z Y U Z S O S t p N E I w U S t p d 3 J j b m Z v N F V J W E R u R U p i U E w r V U J 3 d D d M Q W k v e H N V T U F u L z N W V G 5 x Y U V I V U 5 W N D d Y a 3 Z E T i s z Q l B v N E p 2 Z D Z V d C 8 0 M k 9 x U k I r T F N J V 0 1 6 W U R D S X d I S m N v S F R w a T Z m b F h L Z W J H c G Z v R E h V Z U 9 6 a T d r N E d V R j l G a n U w Z E t H N E R H V 0 5 z U k h i R V B B c l p 5 N U M 2 Q 1 Q 2 T E U z e D B i Z z E v N E g z M 0 x H V 0 J S Z D V p c 1 F F Y W l n V E V s d 0 F a V H Y 2 T j F o W i 9 R b U F C a n M v W U R t a j d 5 e D J x Q U Z 2 T m s v U E h n e k N r c l l 5 Q U Z W Y U h r W k N J U H l I U l R h N D J Q W k F o Y 0 s z a U p 4 Q X o 1 T m 4 3 e U s 1 V X V B Q 3 R q T 2 F L U G c y Z l k 4 Q l d S Q V U 4 U T U r d U R q V j V y U y t 5 T k d m a 2 p s K z U 1 N E s w U k Z j Y k Z I V 0 J s b 3 h l N 0 V 2 Y n l 0 b k x Z b j l y V 3 p V O T J 6 W U Z B Q 3 Y r V 0 l w e X R X d 3 J L a H d p a 3 l N a S 9 n e V d j d 1 g 3 a G 5 x R k h C e T Y 5 b G 5 Q M 0 c 5 T X h M Z U 1 y O T h B e H Z O Z 1 Z l c m V K c m J W b y s y S 0 h N Y T g r Y z N R V G x E M m R R U 1 p B W G w w a F g 4 S F V i S 2 d P L 2 h U U k g 3 e k N o Q 0 1 n e G Z z V k p R M j h 0 b 1 g v e D Y w c V p K Y 0 c r R n R B U n o y e F d H V 0 J S O T g 0 R V I r a G p l Z n h a d 0 J 4 T 3 B P M j Z 6 e m 9 o S D h 0 W G 4 0 b F l 3 T F R p e T R 1 S m F F b 3 h k U 1 F q S z A 3 a 2 5 i M W U y Y k 1 p O U l j V T h x e U l u U 1 l Q N j F r c H B 2 W W V 4 d E d 5 a E V 6 W U x s M 0 5 k Y k J H c T c y N W V p e G p C Y U 8 5 V W R N V W h 0 b T d Q c X R k V V p 1 M V p 0 T W 9 i W G R D Z X d U Y j N T Q X c 2 b m x Z N 3 N x b U p K Z V d P N 2 Q y d W J U Y 1 M 4 d T l 0 T n h M e T c y M D N F T y t W U z E z V 2 F H d z Z C b l k 3 b l N I T E c z M z B u W m Z 4 W G F I R T Z t M D N h T k 1 w Z T J P N k k 5 b X V 4 U H o 5 T 2 t h N z Q 4 Y W N Y O X c 0 M T J Y c F Z w R E x X M T N R b n N N M j E x L 0 5 s R j N I Z X d t c G U w d T d L V F N k a T l 0 O T l K M k w y M z M w b l l Q K 1 Y 2 U T d S N 2 R J V X Z i d m J U Z G w 3 Y m R 5 V V F x Y m Z j b 1 U y b T d J M 3 B w d S 9 P T 3 k r d k c 0 e C t Y U j M y c T N j d j d o U F J s a j l D V 1 p u L 0 R s V 1 l y N 2 U v a T l q Z j V Z b G Z F R U 1 J Z i 9 I b 0 0 y N 3 E x V n R 0 Y W J F Z W 1 C c U 0 w O F h p T X B Z b F h t b m l s a V J m a G V 6 R U h x N k 5 x d W p U d 1 N n T n Z S U U 9 2 V l J w N F V h Y l N 3 R V A w b D M 2 d 0 d u M i t P W G 1 E S H F J T X J R b l k w O U 9 Y Z X N X e k V u a H d 5 c n l u c n A 0 c V h m Q W h h Y n A 2 a U V I U j B u W E d 4 N l N Q Z 1 V 3 b T N D a 0 R Y Q k F t U k d 2 T z h U b H B S Y T l K Q n V O N 3 p 1 R y t y c m R x a H F x b D l Y W E 9 l e m 1 h e l p x d U 1 q N k 9 T S G Z p a G 1 I V W 1 u S W p 6 U k g 5 L 2 9 5 a G 9 G S U t m R k s 2 Q l F 0 V k g r N m o w a 2 1 E a G 1 m T X d L K z V w M n B h N 2 x O W j V I c W s y T D d L N k p Y e W k x a T B x Y 3 Q 4 R W F 0 b H d Q L 2 l 2 Y 3 d H Z T g v a m k x a k 1 6 V G F Q c G N I K z l H W W 1 4 R X p w b W x 4 M 0 d h V D F U N j V k S W 9 m N U V I b V B K S m R X a W V V c m 9 G d G 9 Q c F l l S z J S Q U 1 Q V m F w S V R 3 N G l K K 0 V W R 3 J J c 0 9 W S T N S Y k Z q Q V l X Z z I x W W V T e U d H T H J U W l h n Z n d J O F Z 0 Q T B V T F R R T k 1 n c W U w V 3 o 0 S D V N Z 2 l 4 e m 9 L Z 3 B F R E V E L 3 Z U N T c 3 N z d 4 Y S s r K 2 V V L y 8 v b i 9 2 d n p U N T E 5 K y s 4 Z X Z 2 d n Z x d j c v N T R q K y 8 v K 0 t y R E x 0 Q V l C T n c 3 U U c r T F p E S 2 t y W U J W c j d 1 a G 5 0 W l R Z R D V P U X d 2 K 0 x x Y l F o c D Z m V G Z l R k J j a j d 4 N n g 1 b H R u b m 9 n W U Q z M z V U Y 3 B t W W Q x L 2 M y O G 1 p O E s 0 b m l Z U 0 V w T V p k K 1 B r c 2 x S V W 8 4 V 2 0 0 a E N Y a 2 Y 2 d V p u U m 5 s N 1 V D e G 9 u Z W V L W j J D Z n V T d E p k c l J U e j l T K 0 9 X U l B 2 c 2 t G d C t y S z g w a T h K O F d k Y l d B U E V 6 b D J V c 1 M 3 N 0 Z T Y k 1 r b H Y v U 2 1 G N X Z Q Q W M 0 c n p T b D R t Q m V R b j l M Z 1 B t M m g r N 3 V K T j U 5 R 0 p 6 M T c r Q W R 4 S E l J N X J Q S 3 p n b m 1 L N G Z P d U d 0 N 2 M z V G p K M 3 p B N E I z L 0 p 2 Z 2 R a V F l 2 c l Y w T G R L U V Z Q c m V 2 Z k h 6 M D Q 5 b G F C R i 8 v O G Z P d m Y v O X J i Q W g 4 Z E N a Q W V l T m x u S l F E V y t a V j N P d E Q v N F V r e U x O c n J C b H R Q d 0 V S S G g z d 2 E r c 0 U v S E t U Z F o 5 b E J E a 2 9 5 M E w r c H N y Q T Z X R m d R a E V I S l Z v M X B j Z z E 0 S V p T Z 3 Y 0 M F V 3 b j Z Q e D d R a n h a c V V k a X Z y Q V A y N T F p Y X N V e j V G a W p O a 2 x J Q 1 M w T i 9 R e W 1 o Z n d u O U h 3 Z j Z Z O U Q v N 2 Y v O D V w c 3 Y v N m 1 F L 2 9 U a E J V U C 8 v T 3 A 3 a l p m Z E Y 1 T W h 6 K z Z 4 Y n Z q L y t D S T h O U H l I N V F i S T M y Q W d m M H p I R 0 F Q O W p 0 Y T A 1 e n J z a T N V U m d z T 2 U r Q W J E M T Q 3 S T J G M m 1 N R E F T Q U h U O H Z J Q k l I R z N 4 O G R t d X M 2 V E p k V 3 d L b n g w K 0 g 3 e U N G V z l p M l R k Z 1 B m a j N P Z U 9 0 O W h E M E 1 P U 2 4 4 S 2 F G W D U 1 S H R z Q W 5 j b F A 2 d E Q x c T k 1 V l h r Y U k z S W x V e X F n a 0 R H c 0 Z u T m p E c n B 6 R G J h e W E y a U R n L 0 5 T T 1 M 1 e H p t T 2 V m a 2 l S M X J L R 0 F I U 1 E 5 b k J v S F I 5 V D E z a 3 I 3 R E d h Y 0 h N U G l E U D N E b n d q d D J z V z R x Z 1 B P M m N 6 V V Z j W G J 1 b k V q e G d j Z z F J b F h 0 a k p z c n F J S 1 Y 2 N X l k N j J 6 W H V q S G Y y K z R D Z 1 R R R n d j Z k Q v b 2 p U a E N M T W U 2 W n p R Q y t D W U h L M E Z 6 N 2 R H W E 5 j Z V N 2 V G I w Z 2 N E d m Q 3 Z z l F N W Z T R m h Z M 1 I 4 c 2 8 4 L 0 p z S D Z k Z 1 R w a X p 4 a k x y e F R P T i 9 N e G o x V m V M Q V Z n e l Z 1 e W x L a n J Y e k V v N j N j N D J p c m d r K z Z r S U 1 I V 0 F 5 M H R E Z X h B T 3 I 5 T D N T Z H V k T F Z w Y 1 p l L 1 l q S F h p M C s 5 a l F 0 O D R y c j l 0 a W N R Z H Z 6 T k d s O H B h K z M 1 d m p P R E 4 x U U g 4 U j d 4 c m 5 R O H l H O F o 1 e X E y Z D R 6 Z 1 p 4 T E h i d 2 x o L 1 Z p Q j I v a H J k c 0 F y c U V M c S 9 F N 2 1 q d y 9 3 R W Q 5 R 0 h m V m 8 3 a E s 5 S l h 6 M U J 0 L y 9 G Z j B v c S 8 3 Y V l r e T R p L z l p U X F o V 0 h l V G d O M U 5 s S k l u b k I r c E 0 0 M l V C R l V l U k 5 B b n Z 3 U U d h c W N s U k l Q O U t 6 a j g 1 T 2 Z n O E h z O G I 1 L z A w b n g 4 Q m J 4 a 2 R C Q U p h Q T E w Z y 9 K d 3 V r R z V E O T B n T E d S N T N V Q W d O W E 5 w S 3 l z c k I y V V o 1 Y U N z b 2 h 5 V V V q b V V 5 b U Z K N W F C U z V h Q S t u S E p R N z B N N U N B d F p Y a m 5 v Q X V T Z 3 J x d 2 M x R 1 d V U T V a b E d j b W J W Z z V x c V J 4 S z V m Q 2 s z N j d K a k s v e H c y Y 2 Z h W H h O V j l Z V l h i d m 5 t R T V q R F R F Z D V s R 3 J N S 1 p q c 0 Y 3 Y k N H S T Z 6 T H h C V E 1 k b 3 h J b k x 4 M 1 F h e n l D b U E 3 d W l h R X p I M E J U e W V i Y U N V W j B n R m x 2 R 2 R j S W N a V n d u e W Z F O D R 6 c l p j e H Y z V m Z I S V R w T X N 0 a k s y O D d S a U 8 4 Y U R 4 S G F Z Y 2 I w e X R s U E d k c U x V T X J a V H h u Y k s y Q T d P V U 1 a M l N n O U 5 x c 1 F Y N T Z H a G c x a k d k a U l a R H V L b W F C b m R L Z F V E S 3 Z H R n E 0 Y 3 l 1 b 0 1 6 a E 5 F Z F F l a T N q T z Z V e X V I a l Z n N W x k Q 2 V r U G 1 K M H A v R j B v a n Z i O V l G N U R Y L z h Q M U J M Q X d R V U F B Q U F D Q U R Q a 3 B o W l I 1 d V Z M V H B t Q U F B O D V B Y 0 F E d 0 F B Q U h C a F o y V n p M M 0 J o W j J V e U x u a H R i T z I 5 U z Q 4 Y 3 l a W W 1 0 a G V n L 3 h D b 0 F i c n I 5 b V U 2 N 2 Y y N F p H b V V 5 U 1 N y c X J 1 U 2 x a Z G t Q Y W l O R U 1 3 T U Z x T X J N e U 0 3 T X B K M X F h M 1 d B Z 1 J v Q U c y a 2 h R Q U p H c T I w a 2 F D V l Z 2 b 3 J h b W p t W D h q T T N O M 0 1 J O E k 5 M 0 N 3 O D N u S H F 6 c U N a N 2 1 a a F R 6 Y z c 1 L 3 Z P N C 9 t L y 9 k d n R U Z S 9 6 W V B 3 d 0 h O M T k 4 e F h P M E Z l O X d k M 1 Y 2 S H A 0 O T l z M 1 g v M z A 3 d F d K K 3 V y Z i 9 t Z i 8 2 W C 9 5 L 0 x M L z I 2 R D M v Y m t w b 3 V S W H Z Y Z G Y 3 Z 2 Z m Z k d X Z m Z k V j c z Y j h k L 0 p U L 2 N V T H l Q O E 5 m L z h W b 2 R H d n F m T l g 3 N l c 0 N C t l Y X I y O X V 2 Z X B m a n d X W C 9 m a k Q r N X F z V C 9 K W D U 2 W j c 1 e i 8 z O D V Y a D A v M U E 4 Y 0 E 5 L 0 d W N V B Q d l Y r T n Z X U n h o b G x Y e j J 0 d n Y x d U 1 Q e n Q w O F M r M W 9 o b G h K U H A x N 1 p C L 3 d O R X F V e n k r U U x o T n d q V j V q Z W 1 T O W h P b l k w S C 9 k O F h k O F F Y Y S t u U j V X Z z h H Z m V I c n N D c j B 4 L 2 V 2 c H g r Z m Z v N E d i M G Q v b G N E K y 9 y Z G 0 1 O W V O a l R 5 d y t D a i t 3 W F U 4 U D d k N k g 3 U j Z 6 Z G x G M 0 Z E Z 2 J Q U l p E S z Z y U 2 5 4 O W 1 v O H V y b j U x Z j E 0 e H V 2 Z X Z h O T k 5 K z E 0 Z U g w M i t H M T Q 5 M n R O d i 9 6 T D l 6 V X Z m e H o v Z G o 0 Y 0 Q 2 N G 1 a b T l P Z C t q N T A 5 a 0 4 4 L 3 l I L 3 B m U j Q 2 U m E v U j h m Y i s 4 d l J 0 Z U R t c k h Z V j I 4 b l g y N E d O Y T I 2 Z D h V N m l P b F h y e D l 2 U C 9 3 d y t E e T R x Y W w y Z T N 2 U i 8 r Z l I y T z J s K 1 Z m R H U v d 1 Z u a C 9 p e j R Q e C t m Q W h Y e E 1 4 O S 9 h N 1 V j d m I w N G N I K z F M T m Z C e j N i N i 8 2 K 2 Z B N G 1 u M W x 2 c 0 F y O D V 2 R n J L S n N y b 0 J w M G M 4 Y 3 F r e j Y x Q n p i O W w 4 T k J 6 Z l h 0 d l J O L z B 2 d j d h Z l J I N W V m U n B O U n V i M T d y O T J H O W 4 r N m w 1 Z W p C L 3 V q U G Z k T m 1 V R 1 p 5 Z X J s S D Q 2 W m J s U V U r b U Y 0 T n l n T H Z o d j h i V 0 x t Y U R J M E F 5 c C 9 h b V l h W E R k Y y s 4 V 2 5 r N T l V N V d I M H I v L 3 J m L 2 V 2 L y s x L z Q w O H E r M y s r N n I y N j Z m K 1 c v L z V 3 Y 2 p P b y t X S D M 0 e i 8 z Y n g 3 Z E 5 K Z 1 Q 3 S n V 2 M 3 I 1 N 0 1 6 V l Z y c 2 l y M G Q y a z k 2 c C 9 P N 3 o 1 O H M x W E Y w U H p K V H l N e k N m N n Z t O U c 5 V l V 2 b n d D e j d M M F h v N X V S T 2 Z U K 0 R Y U C 9 U V S 8 1 M D N J U V V R U H p w K 3 k v L 3 M v L 3 g z L z R u L z Z k S D V n Y n l W N l B U S l F q K z Q v L z l i L y 9 q L y 8 5 d i 9 j a k 9 4 L 2 M 5 O G V U M j h I Z F p B K 0 h W K 3 g r T 3 o 1 W m p 1 L 2 x i W D k 0 N D R k W C 9 M W F B J M U 4 r V C 8 1 Z i 8 4 d i 8 r M y 8 v R C 8 v Z n Y v c y 8 v O F A v L 2 o v N k F m N W l 2 d X E 3 W G Q r Y T R V R n h v c z B l Z E E v K 0 p I d z F 2 T G w 1 T l J y Z j l p Z U Z L U F I y Z E R P O G 5 q c V d Y T X Q y R V A v b V k v R m Y 1 U 0 F O O W N 0 S F o 5 K y t H b z l 1 M z M w Y T N N N m V 1 c G Z q N G Q z a z d X R H l l T j k 3 T l R S M z g 5 d F B n O E h F e j M w a F l L R n d v a E p j T 1 Z H S m x s W F p 5 d 2 9 Q R i 8 y e H V X L 3 o 2 W E h T U V B X Q m t S N n F m K 2 J D U U 9 X S j c 1 V z V D b 3 p R V 0 I y d 2 U x S n N n c l A r M W U r L 2 p V Z V B k O W Y r S 1 A 3 K z d 2 U H d Z Z m d o c k h y d m g 5 S F Y 3 K 1 h I N 3 d a W i 9 u R n F i d n p Q b 1 Z 6 N H N i T E E y N 3 Y r Z l o y U V Z P M k M r L 2 N K O W l k b V U v d m w z V l R Y Z 2 Z 5 d m F 2 d E Y 2 W m 9 P d U 5 z e F R N b n p m Q 2 5 k N E J G Q 3 J Q d z g z Z z V 1 U H A 0 U F B w c j d E Z i t Y Z E d y R H V B c C s x O H p j e W U 3 b H k 0 O G Z q V E R V O U 5 i Z W s w M 3 Z Y b 3 p 1 N 2 t 6 V j J a O S s v d F M 5 T G Y r N n V B a W R w b W J t M 3 Z T S G R 4 L 3 N k N D d L M 3 A 4 O V B w a W V Q e n d z N k R p V E M z d E 8 4 W U t 1 c T V w M 2 J 6 O F p a V 0 d t N X Z P b l J W Z k x 2 L 0 5 D e G F k b y 8 x M H N 1 e l E 5 Z D h 0 a X Q r R F V U N C 8 3 Z H c 4 Z n p S Y z R l N 0 R N a W Z x O V Y 3 a z J r N 2 s z O H l m U n Z O R H Z h K 1 N 2 N X F 1 Y z N 2 M V d K M 2 0 2 Z D k 5 Z U Z v S X l a e n d U U X J 0 Z i s v Y W 4 w e m Z u W D d z T y 9 J T 1 J y L z l V W D g y S j B J e V R E Q k 5 S c V p i M 2 9 x R 2 U r U W J t R 2 5 5 V E M v R z l p M W 1 4 d V Z K a n V x M U t E V k p 6 V n Q 4 T T c y d G t m L y t 1 V H Z S L 1 d y Z E E 1 a W d j V F h K M W 9 L W l h 2 M D l 0 O H Z u R D R X b H Q 3 Z W N Y d z R l c j J W L z c 4 Y 0 0 v b T R K M k 8 5 W E k 3 U G t T W H Z m d k o 0 T m N w Q m V N e l d 6 Y 3 B 6 T S 9 t d S 9 Q N H N M N D Y r U H c 2 d m V M L 3 N Q d m R 0 Q n o 4 e k Y 3 c 1 h 3 N z d s O F B u Z H h U L 2 l 0 L y 9 z Y j g w Y m N 5 d y t q c T h l R l h K K 1 h u L z M 3 d i 9 q M 3 p 1 M 2 t u S m t Z M S 9 Q S G p 4 d 2 Q 3 Z m R R V 2 N j V 2 1 M c T Y r K 2 Q 4 S G U x M 2 J 3 M U d Z d S t U T j R L T j V N L 2 c 0 K 1 B p U n p r M U x Q b m p i V G 1 2 N z l z Y U s 2 Y 0 Y x L y 9 y R D l W V j h T e l Y z c T M 5 b H R Z c m F O L z d 0 T D R O N j l Y a X E w S X U r M D d D T k x E U C 9 i Z n R D b C 8 y S j J S O T N 4 Z T F Y V z h 6 c H Z h Z m o 4 Z W d Q V n d x V m N n d X J M L z d 5 N 2 p x K 3 N C d X F t W W h p R j c y M j B 0 Z m N K b j d h T 0 N I U D h 3 T z d l Y k x N a H I 0 M l h i R k t Z d T E z L 2 J U a E I 4 e W F o V T l o Q 2 d n W W p H N E h r L 0 Z 3 O E R E N 1 U 4 V 2 J M M 1 h k Z U Q x e W c 2 d z l X N G 9 D Z G 9 3 T E N y e T R H V D B N c m h l c 3 V O R m h q Y X k 3 c 0 F r c k R T e j R o W X Z S N T h H N 1 V k T m 1 i e m d a L 2 Z 1 Y T A 5 R y 9 l O X I 0 M D I 0 R H R E V H F i N 2 c z V G t D c l B l N 2 p 1 d E h Z M k h x N j R T O W F Y M l A r M W x s Q n g 5 b 1 d a V W U 2 a 2 J R b 3 o 1 L 1 d m R T c r W W Z q N m l 1 K z B U c j c 2 M W 9 q Q z k 0 V l l y N E 4 4 U l N v d 2 h K R W h 6 L 3 J q V W 1 q M G Y 2 Y 0 p Z S n J o R E t N Y W V T S k l Y R V p p b 1 p 6 T j M w T 1 J F a F p I b V J L a X Z v U 2 J X c X h R e G 1 S T k Z 5 c G l F N U 5 H O U 9 F N F F X d 2 l K Q k 5 T a 3 M y S l R U L z N 4 O F A r M 1 d U d V p D M m V s N X J K Z V g 4 e U t O V z F 1 a D N s M W Z J V G p R Z 3 U 1 T n p 4 N k Q 2 N 3 h K b D d W M 0 1 O R k U w c 2 J 2 b G x h S m 0 w d E t 3 d 1 l 5 S 2 p y d T J M M D E r L 3 p 0 c 2 5 l Z n R Q c G 5 w V E k r M 0 d k Z W Y 4 Y 1 p 4 M 2 h p N 3 V E R E x i V T F L U l Q 0 V G J 0 a y s v T n I r V X V l R 2 M y S C s 1 S 1 Y y N k g 2 O X V K M 2 s v M k 9 K K 2 Z E S C 9 W U m F E R l l 2 U m l K M 0 V 0 Z j U y O E 5 2 c D d l a X g 2 Q U p m M 0 F V e U w 0 W k V O d l B U L 2 J W Z m Z M R z R F Z X d H K 2 Z i b H U 5 Y y 9 Y W n k 5 Z l B Q M T M v M 0 w 0 M m p 5 a k d J c z F j d F R u Z i 8 x e E U z N z R M Z l h q N 2 R Q M E o v K 2 J B c S 9 L c 2 9 W T D l 5 W T V z b 3 V 2 V V o 1 O V J M Y 2 E 1 d W p j d G Z p S i t l b j c x N i t 1 R G o v M n U 4 U z E 1 b n p 4 N 2 V U O F p O Z T J F V D R U M H Y z N 1 B 1 N 3 p 5 V X l G e k d y U C 9 6 N D R 6 L z l k R m w 4 V G 5 U c W M 2 S l p M c T E x N k 1 u R H B Q a W k 5 T 0 s r d k g 3 L 3 l 2 W G 0 r O W Z u T D M 5 M W M y T k c 4 U 1 J m T G Z Q d T J l d S 9 Q b n Q 5 O G V 6 M U w 4 O W V u K 2 N Q L z l S M W w 3 c 1 p M d z Y 5 Z X E z S m Q r N z h m V 1 B m e n Q 4 L 0 8 v L 3 J z L 0 9 M W i t l L 1 B E d G Z W Z G U r R z E 0 U D N o U m R h e m 1 R a 1 d 2 c j d N Y 2 Z m N G h x e k Q r Y n d 1 O W V Y S T Z H T l p k R S 9 y a W t k U 2 Z Z Q T N x N U 5 G Q S 9 h U X N F b H l h a D V m b l R 2 S 1 d X O W 9 r S D l G c m J M d 1 d J T n N H e V k 0 O W 9 l V m 1 z d W t l b G R M T k l 2 b 3 p z S X l z d m t t N n J 0 b V N Q e W t k V D I r M 1 V J V E Z 6 M j g w O E x u c D l p a G N K S T Z j V l Z 0 a C t s d W M v M n V Q V V F x M 3 o 1 N V N y Y 0 R H N G U 3 V E Y z d z R t d l N D a E 5 u e W k r U n g r R 2 x 6 O W 5 1 d U d E W k 5 5 U G 5 6 b 2 Y 3 a F p X T V R E e m s x N 3 p B e G t 3 U n l R U l d M U j d C e T g v d k h k e j V Y Y n p o M G c 1 V 0 c w Y 0 U 1 c 3 l k N m J 4 N X Z C T 0 Q v a V h 2 M z h 0 Z i t C N G 9 o e l N y Q X J V b H l l K 2 Y 4 S k 5 k d E 9 2 Y T F O c W Z 0 N 1 p x d E Z v S D Z 6 e G l C e m 1 K N j l I U z B 0 U F k 5 W T J E Z l R w M l N 3 a T h G V 1 l m b 3 d 1 R E d U T k 9 t U E p 6 M G 4 r d G F O c 2 t B Q k M v b n U 1 T 0 x p N V B w N j h l V E 9 5 d W Z M V F o 3 d G Z P T 0 F 5 U H l B a U I v U X k 3 d n I 5 U X l u R l B y W E 1 D Q i 9 h b n Z t K 1 p M N k F Y M S 9 O e G 1 N U C 9 k d l d n Y j B m d E F m U C 9 2 c m 8 x b k 5 3 Z m p a e G V o d T h 1 b l p M N F B C N z g v T y s x O G l S M m g v W V h I U m J x T m s 4 N k 5 r Z n B S M n l Y c j V h Q 0 p X N 2 x s W X Z t Y 1 h U N i t m d W 1 m W F R 5 L 3 l m M X h j W F B T d W 4 r V C 9 M R j c y U H Y z b D l y W j N l d k g w O H N L W H F 6 N n I v d F A r T z N M S 2 N x V m 5 s V k 9 X U D V q N 2 9 q d G c 5 M 0 9 r c 0 M 5 Y V J i a l p S N F U v b U c 4 a D B H a X p k a 2 Q 1 N 3 d E W D d z M 2 g y b z B 6 d k 9 R c z V 6 T m R O a k s z Q k R 1 R W x 6 Y 3 d u b G h q a j h q T j c 5 Q W 0 w T T I 5 b k F Q Z W d w V F h j U F R P Q T N H a F N z U D Z M U U R t M 1 B 0 d k Y 4 R n F E Z D M 0 Z G h H d z F y U 1 B V Z 0 c 4 U 3 E w R U V N L 1 Z X Z 0 R r K 2 Z l T k t r Z 2 p U b X J G a 2 J u a X N X Z F Y z b T c w Z W V X S 0 w v c z F O W j V i K 1 p R d U 9 y d D h p Y m J 6 e X h k c 0 8 4 T j h 3 Z l p 6 e k J W T k 8 4 d G N s W l R 6 T E V 4 Q j V K b m 1 L a X k z R X E 1 c T A 5 b F d l Z G 0 0 V k M x b m 5 D d l R j c z d s e l N 6 N G 9 h Y n p 6 c j F y N U F p c m I r d D R R d m U r a l N z c 0 N p M 2 1 D M T J o T n M 2 d y t L W E Z 2 R 0 Z a Y U N G M z Z B b 3 Q 1 Q T l k a V J h Z X l K V l p 3 Q l c 1 O T g x Y 2 9 u d T l r S 2 d L b l l o R k 9 P S z d 0 W m d o V z J 1 M 1 l 1 Q 0 9 G W G M w W m h G M 3 R G d E x M V 0 l 0 S H p u M V l r W W F u K 0 l s M 1 p O R 1 N Z a D B s b 1 N v M l R V S z Q 0 b 3 h s Y l Z V e T k 3 a D N C a X N B V l V K W W h G V 0 d X W l l G a F p o N D h I Z H B M Q U o r N G N T W X Z u K z d u c n d 0 M i s r U V U 5 U X h z e i 9 4 e l U y V 3 U 0 M 2 8 r V W 0 1 Q n B 6 d i s w W W h L T F p 3 R W I 5 U S t X S l p i b 1 d p M V I r c j g y T 2 9 G V 3 N 3 a n p q R 2 9 s R X N X c U J p T F I 2 R W F x Q k Y 2 M i t L M m 1 D e G R S b 1 V X T 2 V I a T F w b n R s V m V G S j U 0 T 2 l S S j M 0 e k 5 H e U F C c z Z n c H E r Z T B L Z 0 Z E Y W U 3 a W d Y U D E v Y m R x e C 9 m W E p q T y 9 s c n Q 2 c X Z i U 1 U 1 R z V U V G 1 R b T A 3 d m 4 v Z l B n N n Z G L 0 N y M H g w c z J i M V Z O Z T Z t Z U F H c k 9 0 M T Y v a k c 5 L 2 U 3 M D h t V k 8 r L 3 p w Q k Q v N 3 o 2 d U x X W k t r S 2 Q y c X B W L 2 N p e H B V M G o y M 0 t L d T N n M F Z U R 0 s w L 1 F K e G x j b l Z m T 2 Z T M m p y U 3 J 3 e j V C Y 1 F E R j R Y Q V Z C M 3 R y M T U 3 e X p 2 Q j h 5 b G Z z b m Z u W H k 3 O U 5 C b m Z Y Z V Z j N G J q N G 5 G Z 2 t S d m x D d E 1 H R U 8 y b m U v Z k g v K z d y d F N v S 2 c v O W Y y U F Z F U U t u b U h 6 T S 8 1 W H Z u d j U v Y m Z m d l N 0 L z V r b U V m T 0 o v d E V X b T h P V y t U Y i 9 T c C t y b W V B a 0 5 v b E E r b W o v e n h W W H J a Q W s 3 N k 9 v S S 8 y S F c y N 1 R o V j F v R V Z G Z n k z Z D h t d V c 5 V D l W N 0 1 w V D U z M U U v R 2 k 2 O U E 5 e U 9 O d 2 t a b 3 h 2 V C 8 3 R 1 o w O V h 2 d j U 5 T 2 I 0 V z k z M z N 6 M V l t Q j V o d H p S T W Q r L y t l R 0 x C V l V X d W U 5 L 3 N I Y k 8 z M 3 l s R 2 k y b T N R O V B m Z H h N N H I 2 S S 9 i a n o 2 c C 8 2 N C 8 2 V n R X b i 8 v d G Y 4 a 2 9 u M 3 J r T H V 2 O F c v Y j I 2 b S 9 t L 2 o v d j J u O H Z m Z j N 0 d F R v L 0 J k S 3 F h a S t i Q n p 2 N U U 3 S W o w N E 5 5 Y k h h c n p K d l p 5 W W M x e H k v e m Y z V 0 d y O X B l b m U 0 S 2 J l O U 1 6 M S t t b z R m b k F H O C 9 h U H Z H W H E v b D A w W G 8 5 S 0 5 z d 3 J U c H J Y W W h r V F J r T H F S N E t u U j d M N E 9 6 R G J j T U Y 3 V i t i K 3 Z u Z V p q K 2 J G c n d 0 O E N h Y n F U T z V k W V N O Q T I 2 L 3 I r Z E 5 K b l p Q Q V Z J M m 4 5 N j F G a W 8 2 U X N p T U x S L 1 o w d 2 R E e W w r N 0 R y T D E 2 Y X F y b U Q 1 d n M x V H V q V k F 1 e H B T U 1 V h a k V B d F Z t V W F v a z d a R F B J M W J J Z D h 6 c C t O e l J t b l V B S T N U b 1 F J a k t G S 0 9 h Y k J F S 2 9 O b D J X R 0 9 D U X J j T W h T a X N t O X d V T 1 l R Q 0 h O R T h Q d 0 N F Q W g 4 d 1 V C R G d F N E p D e U 5 z Q W g w W E F J e G s 0 a T J o O D R o Q U V j Q W 5 B S X d D S D F a V H J E S V F 6 Z 0 V J Q k R E Z 0 l P O F p y K z d z S W g 3 Q m p o R U t r e U t o a 0 J P R 1 F I N E J D b T l z W T Z o Q U 1 j M H R n N k F U Z 0 U 0 S k N a Z 2 d D S E F C e F M x Z 1 k 0 N U h E a E V B N X d D T U F o Q U l m V W w r a 0 1 o M 0 N B U X d B T 0 F U a W s r b X A 5 Y 0 F n L 1 J q a k V L S T R a R j J B Z H N n d H d D T V o 3 W X g w a U F B N X B i a D N n R U l C R F p n b 0 N I Q U p 3 U 0 Z r Y j R K R E R o V U 1 F d 0 N F Q W h 3 Q W N V b C t t T X h 3 a U F B N E J P Q V R n a 0 9 x c j l j R W g 0 a W p o R U c 0 Y U x X N X h n R V B D d X k z Q U l V c H l 2 Q z l 3 a U F R N H B M R j F C b k F J d 0 N F e k J R R U 9 B V G l r c k E x d 3 l P S E N J U k x n R U l C R E F B N n B M O U 1 a R H B F Q W h 3 Q W N B b k J J O W R Y N j R C Q j V s S E N J R m h r c W t B d U F R O E s 3 Y m N B a F Z J b D l n V U 1 V d 0 N H T n J Y T 0 F R d 0 F P b V N r S W N B a k F J V 1 Z 0 Z 0 V N T 0 Z 3 N V J B S W N B S E F K d 1 N I M l p 6 b k N J Q W p n R T R C Q 0 F R N n F 2 M W d l S H F H T 0 V R d 2 p s R 1 F F M F p C Z l F F R V Q y e G p o R U F 4 c l M y T G 9 B T k F U U W t K b U N n S V l B R 2 x M V 0 J q V G t j T k V R R F d n S W 9 D R 0 F o d F N Y N l l 5 R 2 F F Q k R B Q T B C T k t U N m F u M W 9 p R D V L T k V T e X J N e G t C M 0 J J Z U x j R k 9 F U 1 d u c 2 U 3 R D R j S U J I Q k l Z K 3 N T N E J D Q V E y W U t B a H d D Y 0 V o W k c r Q 1 F n N F Z E a W 5 z U j R C Q 0 F R d 0 F P b V N 2 V E Z R N F J D T 0 F R Z 0 V N Q U R x b S t X a G N j U X V 3 N W N I e H d D T V U w a 3 h n U 3 k r d 0 N I R U k w M m h j N E J B T W M w d G k 2 Q W p n R T R K Q 1 p n Z 0 N I Q U J 4 U z F n W T Q 1 S E R o R U F 4 d 0 N N Q W h B S W Z V b C t r T W g y Q 0 F R d 0 F P Q V R p a y t t c D l j Q W c r U 2 p p R W s w e H B E W E R J O X V F U W 9 R b m Z G e m l F Q U J 6 U z J M b 0 d P Q V R n a 0 p t Q 0 F J Y 0 F I R k x X Q m p q a 2 N P R V F B b k F J d 0 N F Q W g 5 U 1 g 2 U X l I R U l C R E F B N E J P S 1 Q 2 Y W 4 x d 0 N E b E t P R V N U R E N s S U x M T U x j Q W d Y Z T J N Z F F n R U 9 h W j R l Q k h n S T R D R X p C U U V Q Q V R 5 a 3 J B M T R 5 T 0 h p S V J U d 0 V N Q k R B Q S t w T D l N W k Q 2 R 0 F o d 0 F l Q W 5 o S T l k W D Y 4 Q k I 2 a k h n S U 0 z M G 1 F b U t w N 2 d J Z W d 2 W G V t S W N 3 d 0 V P Y X B 3 Y 0 R I Z 0 o 0 e U V 4 Q n d F T U F E e W x y Q X g 1 e X V I Z 0 l B e n d F O E J E Q V E r c k x k T V p E R 0 9 B a G d J Y 0 F I b E o 5 d F Q 0 O G h C M G x I a U x O S 2 d v S X B y b 0 R l Q W h Y U k 8 4 T E h z S U J E M m 1 l S G d K N E N P Q W h N d 1 V C R H d F O H B L d 0 5 l T W p o N G l F Y z h C R E F R d 0 F Q c V M v V E d R L 2 h n S W N B S G d K N F N Q W F Y r d k F R Z m 9 4 N E N F Y z Z r N X d C S H J J R G V B Z 3 I y S 1 U 5 d 0 V N R T R D S E 4 w M E 1 C R H d F O F p L W W c 0 Q 0 d B a D V T M U F R O D V Y R H h F Q U I 0 Q 2 V B a m d J Z l Z s T 3 V N a E F 2 Q V F 3 R U 1 B R D Z t K 1 d o O G V J b z R T R D J F c T B 3 d 0 R I c k l E Z U F q U 2 U y T W Z J Z 0 V Q Y V o 0 Z U J u Z 0 k 0 Q 0 V 6 Q l F F U E F U e W t y Q T E 0 e U 9 I a U l S T H d F T U J E Q U E r c E w 5 T V p E N U d B a H d B Z U F u a E k 5 Z F g 2 O E J C N W x I a U l V a G t t a 0 Y 1 b U I v Q V F K d W 5 l M k l j b 3 d F T 2 F w N G N E S G d K N H l F e E J 3 R U 1 B R H l s c k F 4 N X l 1 S G l J Q W p 3 R T h C R E F R K 3 J M Z E 1 a R E Z P Q W h n S W N B S G x K O X R U N D h S Q j B q S G l L S X p C a U J l S 3 E 3 Z 0 l m U V F w c m F B e n h F Q X g 2 e V l I b 0 F E d 0 U 4 W k t Z Z z R D R 0 F o N V M x Q V E 4 N V h E e E V B e D R D Z U F q Z 0 l m V m x P d U 1 o R 3 Z B U X d F T U F E N m 0 r V 2 g 4 Z W 9 v O F N E e E V p R S t B d X N 3 d H d D R U o w V C t B U W l R Q U 9 h W j R l Q 1 h B S X d D R X p C U U V P Q V R p a 3 J B M X d 5 T U h D S W N Y R k N I Q U l 3 Q 0 V B a D h 5 V j Z R c U h T Q V J 3 Q 0 1 B a E F J Z F V Y N j B O R H J F b n l 2 S E J J U k x 4 V E d w S U w 3 T U R l Q W c x Z 3 N 5 K z R D R V k 4 S k R t N l Z H Q W h 3 Q W V N b E 1 R O E J E Q V E 4 c m F n S W N j T G g 2 Q 0 F R O E J Q Q V R 3 a 1 B v e W 5 m R V F E S G d J N E N H Q W g x U m Z y U T h Q d 1 V l S m h 6 Q 1 d h U V h w W l h Z Q k R 5 R n l i K 3 h E Q 0 9 B a H p k T 2 p B U T h C U E d T b U l P Q W h n S W V V d F F F U E 9 W d z h o Q U F l Q W 5 n S T R D S D F a V H J q S V F U d 0 V N Q k R B Q S t w d m x v Z k h r S 0 9 F Z z l S T E N N U 3 d x b n V B Q j V D T k p M N 2 d v Z F F 3 R U 1 h V 3 l j S T h C R E F R M l l L Q W g 0 Q 2 V F a F p H L 0 N R d z h W R E t P Q W h n S W N B S G x K Z n B q T W V R Z 0 V Q Q V R 3 R T h K R H F x L 1 h o S W Z R W T h S Q k Z h T W F F Q U R 4 a 0 I v Q V F 6 c 2 k r N E N F T T h K R E c x Z 2 t H U E F U d 2 t K b U N n S W N B S G x M V 0 J q e m t j U E V R Q m 5 n S T R D R 0 F o O V N Y N l l 5 S E 1 N Q k R B Q T h C U E t U N m F u M T R D R H R L U E V T U V R I Q k l M N 0 1 M Z U F p V 2 U y T W Z 3 Z 0 V Q Y V d 5 Z E V N Q k R B Q S t a S 1 F o N E N P Q W h a V z N B U X c 0 W E Q r R 0 F o d 0 F l Q W 5 o S W Z a b k 9 l Q W d I U E F U d 0 V N Q k R x c S 9 X a G 9 m S W 8 0 d 2 Z v c E d S T 0 N C O H l B N 0 F J V 2 J u N 0 k x N W l B Q T R w T E g x S W 5 j M X d D R X o z U U U 0 Q k 9 D U W 1 w Y 0 F o O V F W Q W p o a 1 A r R V F B W E F J d 0 N F Q W g 5 U 1 g 2 U X l I Q 0 l C R E F B N E J P S 1 Q 2 Y W 4 z b U l Y e n J j Q W h X R 1 d Z M l c 2 Z W J Y T 2 F t c W Y 2 R V R z Q T d t T 2 t V S W x W c 3 d u V U d J S T E x U U J x T W l X e H E w c X h N O U 5 M O X l p R U J G b 3 Q x O D d t V k F M V V o x R 1 p R b T B G d H J p d T N F c l d a M E 9 M a U J M V V o x R 1 p R b T B G d E J y V z V 0 a H V n T n M v V j I y M j F 1 Y W 9 S Y m x k d C 9 u W T h l c n k v S E k v d T U 3 Y m s y O E d O a 1 p 1 c 1 F O T 2 d p T G 1 x a F F o b X B X Q k x 3 V T J W T X I y W S 9 m W H B I a 3 d w N 2 E 1 c 2 9 R d V J F U E 9 U N U V L V 3 V V U G Z E V z h I d m J Q K z J F d G Q 1 Z C 9 W S m h 1 V l F 5 O V N s W n J 6 M 0 h p Q 3 Z G U n F 5 W E 5 G R m t n L 1 F l T G h I R 1 Z L e k o v Q V F h N F J n b W F h e X Z r U 0 Z m R 0 Z T Y k 9 o T 0 c 3 W l d s V l J o W k J N U 0 J 2 N H U x S 2 p a c G d M Z E 8 4 b X Z i d G V R b W 5 T d D J j M T N C W m x l M W J S e n R W c 3 M y Z X l T N X k 1 Z H p V W V F J U C t P d D N 5 e T l C e X J Y W m R h V m x T N U Z Y O G k x T 2 p W N 3 Y y U 2 Q 3 K 2 s 2 b m U x S k h L V W Q y e E J p Z k 4 x S C 9 v R E R M Q 0 9 r R z V M W X Z i d F U r L z l u R E R T Y k J s V 2 J Z Y n I y N G 5 D M n d B U W p l K 2 1 Q O H F h O E d L d F d p U 1 p p T m I 5 e l l E c m d 0 O G N S Z E l 6 U 2 N Z M T h 4 U D k 5 Z C s 3 Y 1 h p U m 9 v b 0 d D L 2 Z 2 Z j d w N H V 6 b G 0 2 L y 8 3 b D h l U j V O b n B l M U Y v d G V U d 3 R 6 a D l l U H R F L 1 N u U D V 2 Q 3 I 0 c H l W V H V J d W J K T H I x R m V Q Z S s r Y k o y a m N 0 U G l K N l h K V G J D M X l T M m R q Q j Z T W T B Q N U p z S i 9 X c n B u M z k 5 O X p y d W x Z b W I x a H g 5 L y 9 L Z W Z M b 3 V 2 a V U 1 O V R U V E w x W l l P U F h r b 3 N U T z l 1 Q y t 2 M z c v S 3 J V Y W N G V X R 1 T i 9 M N V N i N W E 1 d D J 6 M T M 5 O T l 2 c m k y Z X R m b n I w K 3 p 4 O D I 2 M n p S b j d y S D l Y Q T l I T 1 k 3 Z C 8 2 K 3 N X L 2 4 3 N S t k L y 9 Y W i t j V 3 o 4 M S t l b m E r c W E 4 N H d w d W h h e T N t T V h G d G 5 Q L z c 0 U T F S a n R l a m g 4 e G V Y b z J I T k h a R S 9 M d n A w T 2 N I b E J W R U l B L 1 d U d G d n e W J v U 0 w 4 N V p h M m l m b E 5 k S G V 2 a 2 Z l d m V 6 V 0 F J T j M 2 e E V 0 N z R w V j k 4 a F R B Q X R r e j h n K 3 N 2 S W k 2 Y l p x U y 9 h b 2 Z E U z E z V T Z 2 S n N Q U j N k e D J N N C t M W H A v a V J i S k l Y a j B j W U 9 j L z J 1 U F V h T V d v Z 2 V X N U d O d z k y d U p 2 Q j V O Z U V G Q V h Z Z T h 2 U G c y d W Z s K 2 t Z e j A v S H o 3 M F A 5 d 3 N M R 0 l P a W V I R D h F T 2 p N U H J V R E d U Q k h K Q k Z V d E h z S E x 6 K z h k M 1 B s Z H Z P S F N E b F l i U n d U b X p K M 3 B 2 S E c 0 d F R W W X o y M 0 E 4 V V I 1 e F R K R j J S N H Z M T S 8 w K 2 8 y W G J x Y l c x S z N k O H p X N j N P a F B I N W p 4 L y s y Z W h S O W d O e D F 6 V 2 Z r Y X h u c W p 5 M 3 Q r T m d Q S m x I Q X R 5 Y j Z W T 1 N s S 3 J R c G J Q N S 9 q Q z R z W V J T Z n p 6 c E 9 j b T N i c F F G Q l Z Q S W R 5 Y 1 h G e W Z Y M T R z b m Q x W T h Y M j d 5 Y k 9 j Y k I w V G 1 C M F Q 4 Z 0 Y 3 Z V h h O W 5 P S 1 h N d j R Z Q i t W T m I r Q U Z S U D Z E d k x Y T D d 1 W C 9 U T X F E M 2 c v N z Q y V j h m e l d v T 3 h z O H V S b m V U V D g 5 K 0 d R e C t m M 2 J l L 3 h J N V F 2 c 0 x p N H Q y R 3 l X Y k h 5 W H p v N 1 J M M X N 0 S E U 3 R n l 6 O E x 5 U G J 0 N G V 2 M 1 V Q Y n Q r Z X B I L z Q r T G l v b m Y 5 S l A 5 b j h i T D M 2 U y s z d D c z V G k 2 Z V h G N z V j O V Z u M W 4 v Y m Z r V k 9 X S 3 o y c m 5 M T D h 3 Z H d Y S F U y Z U p o Q 2 5 T M U I x Q 3 d q V H h X U n B G R k V h U l p K R 0 V x U 0 o 1 R 2 d T T V p w R W l p N 0 p t V F N T b 1 F 1 S T B E W V N 0 S T B B Y l N R L 2 0 0 a l B S a X N h M G o z b z d M e V U y b k Q w e n V O d 2 9 V c F h z N W s 2 V k s y a E c 5 O H V 3 d F d h O W x F c W Z s Z X B s W U R o d V Z y c n N h R U J R N C s 2 Z 3 N k b j Z K S E V C Z S s z b 2 N l c X V M Z U Z a R m d T O T d h U X h k c 3 c 5 O V p D a j I 2 R 1 o 0 d E Z P T 0 s 3 d G J E a D l Y W X J C d T V Z Y 1 V k a k Z u R k h 1 N 1 h V S X E 3 U m 5 w a H N Q O X l j W j Q 4 M z U x N k 5 3 T E 0 2 V 2 9 S Y X F 4 b n l 2 b m h X U y 9 D c 2 J t d 2 Q 4 a E N D N G p C Y k V C U 0 g v V k 1 j d 0 V L O D d r Z k J R b n l x N U l 5 R n V B U U x j Y k F R Q n d 2 e C t q S 2 R M Y 1 F s V 0 l p M 2 9 W U m d J V j d V Q X d 2 e G p r R E k 5 a D J y d H h C b m p x R k 1 h U V o 1 Q 0 h j Q k R r R 0 Z 3 T G 9 I Y 0 l n Q 0 9 L U j V l Z 0 F P Q V R o a 3 B p R E F J U U N I b E x V Q k R q b m N P S E 1 L N E J D Q V F 3 Q U 9 x U y 9 U R 1 E 1 U k F J Y 0 F I S E l R Y 0 1 q d X g 1 a 2 o 0 a G p o R U l V e n F U U U J P R 1 Q 3 Y 0 F p U 2 V H K 3 N R e l R B S V k y d F F 4 W k N n R U 5 t Q 3 d J Y 0 F u Q k l X U n Z n a 0 1 P R l F 6 V E F J U U N I Q U J 4 U 1 g 2 W X p I S 0 l C R G d F N E J P Q 1 E 2 c X Y x d 1 N I e U d P R V F i U D E z S V E z a F R z Q W h s T y t M Z F l o Q 0 F J Y z B 0 d z V 3 Q 0 1 B a E 1 3 V U J E Z 0 U 0 c E t 3 T m N N a k J 3 a U h G d l F o d 0 N N Q W h B S W Z N b G V r S 2 h 5 Z 0 V j Q W p B S V F D S F Z G K 3 R E d z V S U n d t S E N K b 0 p E V 2 p J M X R F U X F i W G k r N E t H W U V C R E d s d G 5 n S V l B R 2 p K V E V O Q V F R R V B L M m 9 D R 0 h D N G F n Z 0 V O Q V R R R T B K R D Z N c D N S R U F 4 b 0 N L Q W h n S V p V W D Y w U E R k S E h p S V l R e E R K Z X F P R U F o N F I z M j R C R E J F S D d B b 2 N R Z 0 V N Y V c r Y 0 F o d 0 F j T W x N U T R C Q 0 F R O H J h Q U l j Y 0 x o e E N B Q T R C T 0 F U Z 2 t Q b 3 l u Z U V R Q W 5 B S X d D R U F o M V J m c l E w T 2 9 l Z 2 8 0 U k R H T T Z Z Q U R k a 0 J O S V R 3 d l R F T 2 9 Z Q 0 d O T F l 1 Q U E w Q k 5 H U 2 1 J S 0 F o Z 0 l h V X R R R U 5 P V n c w a E F J Y U F t Z 0 l v Q 0 g x W l R x a k l S V F F F R U J E Q U E y c H Z s b 2 Z H b 0 t Q R W c x U k l x T V N J b 2 Z z Q U J 5 a W x O N G I 0 e E F H Y 0 V o a j Z 4 T G d F S U J E W m d v Q 0 h B S n d T R m t i N E p E R G h V T V l 3 Q 0 V B a H d B Y 1 V s K 2 1 N e H p D Q U E 0 Q k 9 B V G d r T 3 F y O W N F a D V C a m h F R X B r U m d 0 Q k N l Q 1 E 4 R z R i Y 0 F n b m J G L 2 d F Q T V 3 U 0 d Q c k N 1 Q V F n R U 5 t Q 2 d J Y 0 F u Q k l X U n Z n a 0 1 P R l F 6 a k F J U U N I Q U J 4 U 1 g 2 W X p I T U l C R G d F N E J P Q 1 E 2 c X Y x d 1 N I M E t P R V F v V E l p S V h U S U x z Q W h t T 3 Q 5 Z 1 V N R X d D R 0 5 y V 3 V B U X d B T 2 1 T a 0 l j Q W p B S V d W d G d F T U 9 G d z R S Q U l j Q U h B S n d T S D J a e m 5 D S U F E Z 0 U 0 Q k N B U T Z x d j F n Z U h z R 0 9 F U X h q U 0 d a Y U F o b X d m R F p G U z c 0 M X h p Q V E w c E h s N k V N Q W h B S W Z N R k F R N E J P Q 1 F z a m J B S V l j T G g w a U F R d 0 F P Q V R p a 3 Z r e G 5 P R V F D S E F K d 0 N N Q W g x V m Z y Z z B Q N F V j S W h I R 1 Z J Z 0 h Y S U x 1 Q W h q T 3 l O Z F l n Q 1 B L U j V l a k R n S V l D S H p C U U V Q Q V R 3 a 0 x J M j R D R 0 h p N G N v d 0 V N Q U R 3 R T h w T D V N W n p 4 R U F S N E N l Q W p n S W R W W D Y 4 T k R 4 R k h p S V J w b l N F T H d r R j N B U T V D Z y s 0 S 0 h h T U J E b X F l S E F C N E N l T W h N U W N C R E F B O H B h d 0 1 l Y 3 J o N G l B W T h C U E F R d 0 V Q c X k z V E d R e l R n S V l D S E F C N V N m Y l U r U E V R Z U l 4 N 0 N U W i s x R U l D S G J C O F B F V U t y U G N G R G l p U T R n S W Z V V G c 4 R l B B V H d r S m 1 D Z 0 l j Q U h s T F d C a n p r W V B H U T R t S U V Q Q V R 3 R U 1 C R D V z c D B 4 V U 0 w Q W p 3 R T h C R E F R N n F 2 M W 9 l S H F L U E V R e V R K b E F E N 2 t G M 0 F R e W p k R i 9 z U W p R R V B h W j R l Q m 5 n S T R D R X p C U U V Q Q V R 5 a 3 J B M T R 5 T 0 h p S V J q d 0 V N Q k R B Q S t w T D l N W k Q 4 R 0 F o d 0 F l Q W 5 o S T l k W D Y 4 Q k I 5 a k h p S X d E U 1 R I T 0 t I N 0 F B Z X d y W F l H L 3 N R Q W 5 o S T g v U n d 3 R U 1 B R D V r c E N I Z 0 k 0 Q 0 Z s Y m N C R E R o Y 1 B J W U N I Q U I 0 Q 2 V F a D l t Y z U 0 Q 0 F F O E J Q Q V F 3 R U 9 x c j l h R 2 h 6 Q j B s S G d J W j V r V U J Q Q 1 F I Y 0 J E Q k N M N 2 d v Z F F 3 R U 1 X V E E v Z 0 l Z Q 0 h 6 Q l F F U E F U d 2 t M S T I 0 Q 0 d I a T R k U X d F T U F E d 0 U 4 c E w 1 T V p 6 e U V B a D R D Z U F q Z 0 l k V l g 2 O E 5 E O E Z I a U l a c G 5 n a 1 A 4 a 0 Y z Q V E x d 0 l t L z N B U X h q Z 0 l j M 1 R J d 0 V Q Q V R 4 a 3 B p R G d J W U N I b E x V Q k R 6 b G N Q S V F C S G d K N E N P Q W g 5 V 1 U 2 N H l F T T h C R E F R d 0 F Q c W I 1 Y U h 4 N U N q a E V Q a 1 Z S a 2 5 F U D h r Q j N B U T V p U 2 U y T W Z 3 Z 0 V Q Y V o 0 Z U J Y Z 0 k 0 Q 0 V 6 Q l F F U E F U e W t y Q T E 0 e U 9 I a U l S e n d F T U J E Q U E r c E w 5 T V p E K 0 d B a H d B Z U F u a E k 5 Z F g 2 O E J C N m x I a U l s Q m x q W U I r e U M z Z 0 l S M 3 R q S H l J Q U Q y b W V I Z z E 0 Q 0 9 B a E 1 3 V U J E d 0 U 4 c E t 3 T m V N a m g 0 a U V D O E J E Q V F 3 Q V B x U y 9 U R 1 E 4 U m d J Y 0 F I Z 0 o 0 U 1 B Y V i t 2 Q V F k b 3 g 0 a U 1 J c V l 4 e m l o K 3 d D S G 9 J W j N o Y z h S Q U l l M H R n N l F Z Q 0 h B Q j R 5 V X h E d 0 V N Q k R 5 d H F B a H h 3 d U h p S U J E d 0 U 4 Q l B D U S t q S 2 Q 4 U k F K Z U F q Z 0 l Z Q 0 h W R i t 0 R H c v a F I 0 b U h j S j F S S m d F U D J U N G V R c V V V K z R L S E t N Q k R H b H N u R 1 B B U X d F T m 1 D Z 0 l l Q W 5 o S V d S d n d r T V B G U X h U Z 0 l Z Q 0 h B Q j V T W D Z Z e k h x S U F E d 0 U 4 Q l B D U T Z x d j E 0 U 0 h p R 1 B F U W p W Q k d H T V F Q M l F V O G h P R z l z U S 9 S Z 0 l j M H R r N E k 0 Q 0 d B a D h 3 V U J E d 0 U 4 S k N 5 T n V B a G g 0 d U h h T U J E Q U E 4 Q l B L U y t U R 2 M 4 U k F N Z U F u Z 0 k 0 Q 0 h W V i t 2 R F E r V F c 4 U k N z T X N 4 c 2 V n b z N 1 Y 3 h O V S 8 w S m 5 R Q j R N T k 9 w S X B G c m 9 m Y T R 6 Z 0 N r c 1 E 1 S U F 6 R 1 J U V T J h b F l s Z X V s O D V K T U J p c 1 c 0 K 3 R 4 S 2 d O b 1 B h R E d v e n F N M T E 1 V m F p T m h O Y V h K e W d O b 1 B h R E d v e n F N M m d O d G Q y Q T l U b X V Y c T d y V F p Y T m N M d H F z M 2 Z q a 2 V Q O T V m a j B m M 2 N s b n c 3 d U R G e W t 4 V m 9 H a F F 4 V j d V U X d h d 1 V i Q 2 0 0 c V Z L b U Y 3 T y 9 Q d D J E S 2 F Y Z G Y w c U Z Q c 1 N W V j l 4 S k x t a V p l L 1 N O N l Z M Z m l p Q 2 w 2 Q l V l V k J 0 d V Z C R z l Z T V V s e W h C V z g 2 T 3 F t R E V Z W F Y y U y t U d G h r U X d V N U I 1 b U d s Q m E x c G R 3 b T R C S 2 5 p R 2 w 1 M H R V a E J p a V R C b W t X e l p Z V l d D a E t D T l V r S 2 t h O D V 0 c m t R Y m V w S D N Y e X l s e n F t R 1 R X b 2 d 4 b j h O Z j R w W E N L V W t s L z I 5 Y V V x b V p s V 1 p s Y 0 x F a U d L V U V S a W 1 B a 2 N w Z m 9 1 S 1 h w U F F s S 1 h 4 V H N 5 e X U 3 Z i t t W j d s Z W N H N V U 5 Q l l v Z V c w S 1 h w d H k x N m p Z T l N s M X R R c G R s R E p Y Q z g y M E t u T H p a M D A 0 N 1 J k Y 2 l m U G 5 U O V F s R W F H W G h i T X A 3 b F N a c X B k d 3 R 2 a D Z k Z W R Z a 2 p K V 2 U 2 N V Z m c U d 3 S 2 x 2 N E U x V U 5 y U V V V V z R n R 3 g 2 d G d V c W d v Q l d 6 c V k 2 U E k v b S t C W U p h b 2 F W b n J u V W h O c T Z 1 V 3 R S b 0 5 L M W 5 u c V k 2 d 2 J m Y W l O T G R J Z m F k T j F 5 b l Z D e F N w N T F S M G 5 O U G J 3 W G g 0 M W I v c m Z U Z D h t S X p H W D N y d m h y Z U R H e X U x R C s 5 N m s w K 0 R I c G J t U k x I N z d u S D h w V V V a Y W x H R T V y U 3 h C Z W h F L 1 h p Y m x a K z V L d k 5 L V D d Q Q 3 M w a l p h V l Y w S 2 t w T 1 E 0 R 2 c 0 R F Q r d 2 1 M b H B s V 3 h X Y X p V U E Y 5 Q W U 3 a j N p M m l U W n F W b H N j S 1 N O N X A w R F M z c 1 J y T k N z c F p 1 e E Y 2 R U h U d l d 0 a W c 3 M G 8 y a 1 J h b l Z F R 3 U w d 3 d W N l d a V k 1 s Y V J H S j N O Z m 5 O R U N I b 2 F q d T F L S W 1 u c V d w c G x W S 2 N v Y 1 N j M n Y r U n B q e m l B c l Z T d T V E b U 9 O b X B q T n F x d z B W Z D Q 5 W D Z E U 1 l V V X p X a V F E d U h 6 O T d 0 Y 2 M 0 c j B j U G R S M E x a a C t L Y m R 0 e W t y d k Y x V 3 F D a 3 d r R T F L U 0 J N V 3 Z y c 1 p h R m I 4 W G 8 3 d k p l S F F 6 Z D R B W H o 0 d W Q 4 Q U l 2 S U Z x Z l Q 0 L 1 Z y N 2 d Y R F J 1 N G R k Z k p F M F l 6 S m x p T 3 Z w e W d U S E 5 G S 1 Y z M F l a N S 9 1 W n R y c 0 J 4 R j l n S m 5 2 e l p X b T J s d 3 B 0 N z c r b n E v b m c w K z l U O F B S N C 9 q W X J P W m o r W D c x K z h h a H B S U y t F W C 8 3 d H V D R k c 0 N E R r N G Z K L z Z l Y W l o e V B u e m 9 m N 2 h w U X Z 1 Z V B 5 M U d P T F V S Y X R h O G l Y W l B v O X d y Z E x 2 U 2 h K T 3 M r T X p H b z N 0 S G F H Z n V m V T B 2 R z V q c z Z j W m Y z V T R X c 0 9 5 a D d T L 2 1 2 O U R 1 S l N s Y W J W S W J J b H Y z S E g r d H p Y K 1 Y z K 2 V 6 Q 1 U w V G l Q M 1 l 6 c G l q W j R F U F F E V i 9 x R H Z 0 b m x R U E 1 I O V V Y c D Y r T V l m W j E 4 S F Z 4 c i t w T 0 5 0 T V B U d C 9 I R C t a T 1 p u e k Q 5 e U 8 1 N 0 p t b z l l T n A 5 W k E 0 Z m 1 M e T l H d 1 p 2 L 2 x q N H R o W D A 3 O E 9 W V G N h L 1 Z t Q 2 d t S H J 5 d W Z j d l E r e l h z M C 9 V S E 4 5 Z j M 1 N m R Y R T N K c H p 3 e k d Q a T d H Y 0 x q e F M 4 K 3 E 1 Z k 9 y Y 2 N I N j B U a m h H M F V F T m g r b k Y 0 T z d S R m 4 4 N 2 1 K Z 3 I r M l p n V k k r N z V q M m Z U K z J u d 2 R Y d m k z a U N s c 1 B G R m Z u K z d 2 U H d Z Z m l o R V V w O W F r W X l O V m Z 6 R S 9 Q Y 2 Z L Z V R n W H R j Y 3 p Q K z d t V 0 t k M j k r Z W x s N 2 V m N G V S S W p t T W 0 5 R 0 U 3 T 2 Z h O H M 4 Z j F y Y m d 6 c G Z s d W M v Z n Z o b l U 5 Q n V Q c m R u N W l t N j U 2 Z l g v W H V y Q V A 5 Y z h y a l R U Y z M 4 c U I z O C 9 X Q T h x Z E d o N 0 p 2 c D N V N i t t a n F I Z i t o L 0 d O d 1 V m O V N 0 V F F I S 0 Z r Z m l 5 Y 1 h G e W Z Y M T R p M H h m M z R 2 d C t p M j Y 0 M 0 R J Z V Z 3 U k R t Y 1 N 6 S T F t R j d l O F l n e F B R c 0 R l M 2 J 4 O V B x c G U z Y j k 5 Q 0 w v e D h Y R l J l L z Z T Z j d Q N G 1 Y d j A x O X V i M 3 V u R j A 4 d k w z e T U 2 c l B x U C s y L 0 k 2 Y 3 J 2 M 0 l X R l U y Z H N 2 e k I z T W F J T n R m c W l N b 0 R E T D l h R 0 o 1 U U 1 l a G p n T 0 h y Y m F v U 1 l Q Z 2 x i Y W x X Y m t l V m l O W F B L V W R U R 3 N 1 a W p u c 2 Q 5 R V E 2 b n B v M y 9 N a j d F K 3 R Q T 2 Z Y a z c z N m J Q T X Z I L 1 F R V j R 5 S 0 Y x U G F u Q l M x M k 5 y K 3 F L c l R W M l k 3 c F l N a 0 h M T 2 p m d E x r V 1 Q 4 N l N 2 R E t P Q U V 1 R 2 x t Q U p y d n R H e F o y a D V Q Q U t X U U 5 y U i 9 S M j h 1 V m 1 r Q V B E Z T h V Z m J N U T Z h e W 5 M c l B r W k x k W X h j a X p k N 0 x O a S t Z c F l 1 N n d w b X l 6 Z W x n b z V r b 1 p v d G N W Y U J R M 2 h I d n F i e G t 2 R T c 4 a X F i e H F N Y 2 N h S 2 5 H T V h w N z k r U F h 2 Y m t E O D l 3 U T N h b V B 1 a G N P T l F r b U V p N m k 4 Y z R n L 2 0 v T U w 1 O D h y b z R W V m N P V l d z c k 9 i S 3 d Y O W V k S 1 J Q S C t o U F V P U 2 R 3 M 2 x H S k s v Z U 9 T U 1 Z a U T d 6 b l h R b j d o T C 9 q T k x 2 b F h n W k 0 2 K z Z Q c k 5 m d U V 3 a T U 3 R l l z b j I v U W k 0 S C 9 h d F B 2 W G Z q d 2 F E M 1 M z L z h s O T Z H c n B P T 3 Z U Y m Z T Z S t Q L 3 J n M 0 d Z M S s 3 O T N m O U s 4 R z J S N 2 R n O X V n N H h z d 3 d E W j c 0 O D N R O G Z G N H I 2 d n p Q b k N I a X k 0 S m Y z b X R n O H h 2 c E x E Y S t 0 M U 1 Z a l h N M z J h S V p Y c k 1 4 R E k x W W 9 j V U F v a m w v T 2 5 X a V d X T 0 1 p U l Z i a D k 1 W X Y y c 2 5 h M y s r b m h s M 3 g 3 d 3 l w V 0 h L K 2 V W c F J J b 0 U w Z k p L O C 8 2 a l c r U l Z 5 N E 9 P K 0 N W Z 1 Z l Z X F 3 S z h z d T h V O E 1 w N W p m b n p H M 2 h s N E p W Z G Q 0 Q l g 3 Z 0 d 2 N 0 o 4 R H I 3 e D V r R i t S a k N D b W 0 w R C t Z K 1 d W a z h P Q U F L O W M x d 3 B R Q W N m T E s 3 Z k Y r d G d s U E 4 w O T N B a X Z U T j N S Z G R T O G N o V X I y e F N 2 T E d U R 3 V j Y k F L d 0 9 2 Z k x D W H l Z S H h 5 a T h m U n Z l U E Q 1 W l R m d G d u V X Z t a m 5 i S l p h b m x U L 1 F k d W V i N E F j T X N w M 0 h J a m t i V l Z i c G t m T T d m T U 9 N O F l W Y 0 F 0 N T A r M 3 p T M W p S R E 5 O O D h o d k p D T W F p M 1 V 5 e T c 0 M U l K W X J E M W R P T E F 0 W k t H V m J v S l Z M R G 1 W N z V M S W d K M G l l b E 5 y a 0 x s R E 1 4 W m t I R k R O U X p I T l Z n R 0 w y b l F L S 0 9 h O H h l N U l E d 1 J 4 T E 1 N Z k 1 M d E R N U U R N R H p k d 2 Q v Q m M 4 d z F y b 0 k 2 U 1 p x M X J N a G x q b U t q K 3 l G T W 5 j R H V F c 1 R T O V B 5 Z H R B T W d Q S k R D V H p j a V J 6 K 1 N I d E V i e n V I b T Z F Y W l Z c T Q 0 Z 2 R N O V d N c 2 M 0 U W J 3 e W F z U j Z t b V d a U 2 F 0 N k J h W T Y v Z U l C a 0 J w S V p T T 2 F 1 a k 8 x M y 9 a d V B m L 1 M v b U t G O U h 0 e j E 3 e W I 3 d 1 R Y L z B Y L 2 9 H Y 1 h v Z m p L N E J u c j U y T 2 p s S 3 U r N G Z 5 U n p J N m U x V l k 1 W k h E W E h y R 1 N t c U F h T 0 9 Y K z Z i W T R a Q W 1 N Z k t z L 0 1 z T W p J T V R v d 0 M 3 c E Q 3 S E o r M m d H N 0 R P e n l Y Q l Z n b D M y b m d G M 0 9 h O H l m M z h B d m d 3 T 3 o 2 d z R 3 e X o x Z 2 x 2 M X p j R 0 E r a n N E W U l r T 2 x P T H V i L 3 N 1 a W l q R U F 0 U X p V T W x E T H l k U X k z U 0 5 R M 1 Q z Y 2 p Q O H l 6 b W l C R X g 0 c H F i e V Z 1 T m l D W j B M b z Z w M E Q v c 3 R B T F I v V 1 p Y S m c x U E t V L z d M b G 1 m Z U R W M z R Z W E k z d X J p R T I 5 b k V U e k h 2 c n Y 3 e W J z Y k h s T V h Q T G d 1 T k 1 G e G 9 w Y 0 1 2 Y j U 1 W U Z 5 Y W d n c E l 5 T l R X W F R v R j J k c n N T e W J 3 M k k 1 Y 3 J E b F J Q T F R D b V o 4 U 0 4 y W V p i V 0 V w e m k z U 0 d a a T J N U F N H W W d t Z W V x Q U 1 u c 0 9 3 V W t j M T V q L 2 l 3 S G t o b W N t Q 3 Y 5 Q T Z x N U I x U 3 p m d z V P e k p z S C 9 q S F N t V U N O d 1 A 5 T 2 V q R 3 Z u M n F 1 Q 3 Q 1 Q U 9 B U G h E S V R 6 a 2 9 S e j h T S H R F Z F R 1 S G 0 2 R W R t W W l Z M X l 1 Z 0 h a b U 1 p T 0 1 O V n c r d T g w N 1 Y 1 R z B U Z k h P a 2 1 T U 2 w 3 b k h s d U t k c X h N T 3 h E T V F 6 e n Q 0 c V J 3 W T h m e D Y 4 R W Z 2 O V d E e W F U Q y s 2 V H N t O T J G U H F P Z X J 3 Z l h n d W p j W j l W N m F z O V Y y Z l Q r N i 9 Y a D N i Y m F i b V c r Y k J M c y 8 r Z E l i Z m V 5 Z G p R Z l h m V 0 R O N n d z Q W E 3 N X J y S G t q U 2 J k V j F s d 2 R N M n N 1 c m V x d k d M R G 0 r Z E 5 0 c y t a N W 5 y U T g 2 a m Z P R k N i c k p N M T l Z O E N a V n g 2 d W 5 q U E h E R 1 g w S 0 o y e G R 5 a W J k S E h R Q V U 4 T 1 B Q b G N G Z U R K Z m F l Q U o 4 O X J 6 S i 9 m d 0 p P R E 0 3 Y n J E a k R r U F d E S S 9 Y T n d 4 d D Q 0 U l Z I V l c v Y k Z G M 3 V k W W I 0 a G l 6 U 1 E 0 a 0 N L Z H l M R k l Z d D B L R k R 4 d 2 c 2 b j N y S F M 0 V n B t b E J D M V d T L 3 N 6 b G 1 r S W J Z M z h P Q T d l N D h j R 0 E v K 2 o 2 T l B k M m F 0 c m d k a k 1 3 d W p q N z J m a D N i N W h 2 M D l v W l U v R E g 3 c j M x a z J m U E M z Z T d N d U E 4 Y 3 c 3 M G Z Y V C s v d i t 6 Z j l x M D l E T T R D T D B l U G R w R z g r R z J E R D Z 3 c 2 N M Q n U r M z B I S 0 d 6 b T R y V k x p K 3 B n c G N Z V k p K c l Z u d D R F U z M 3 S W p P V l d a W k l p V V F j b 1 Z a K 3 Z O a F I w Y U J G N j g 4 b k R s d k R p b F N t L 1 B s M 3 l i d k x q Y 0 l m L 3 g 0 c l F E W G h 4 N D h i a 3 F 3 S X Y 3 V G d F d m 5 0 Z V l Q N y t C R n d k Z T N I V U h l U E V l O E 9 M K 0 9 m R G l t M 2 Z k V X p 6 V G F r c W 4 z b j F p Z k 8 y Z T R 4 S j h 4 b 0 V l Q j N x O E N 6 M H V 3 V n M 4 R k F q M H V C Q V o w Y X N J V X I 2 L z l Q Z 1 V W c l l w Z m x 6 U n J Q U W l B M m R 4 S U 1 r U D h q W T V N S k x j Q m l Z L 0 0 1 c l p 3 O G 1 y L 3 M x T i 8 5 Y X l 6 W V B y b 1 l P d z l v T n N m c m d m M 1 Q y T X h v U H I z b 2 N 2 d m R N U D Q v N G 5 N N H I 5 N l B v d m 8 5 R j F i e n p v W D M y e W Z 1 O W 1 K Y X p y L 3 B 2 a D U 4 R V l 5 U E w 2 Q W d k T G x 1 K 3 Q 2 M 2 d q S j d k T m 5 0 e G N 1 O G Z N a 3 h z e F N r R E E 5 Z k x w d G 5 s e U x O e W l 1 d 0 V i Q V p s e H R j N U 0 z c j Q x N E 1 n c k Q x Z l B r U 1 B C T W 5 t V U h E b l p J W T Q 4 U C t t Q U l 3 Z U 9 m S z R L Y 0 9 T K 1 U 4 Q 1 I 1 e l h t e j I v Z 3 l J R W p k O T B C a n J 3 S E h M b C 9 E a H o 1 e G d t T H F 0 N n l M e F Q 1 R 2 4 z S H A y W V R 5 S E V n e D R F Y 1 R 5 Y k h 5 U j Z C N k 8 3 a F p u e k h X W W J s S 2 5 6 S D l 6 Y U R k e F V 0 Q U 5 k e F l N W G h H b G t 3 a j h m T G l s d m w 5 N G Y r S H c r O V B 3 Y m p m Z k c 4 S H R 6 W m x i d n V E Z S 9 N a 3 R 6 Z F d k R G 4 2 b k V D Y k h K O W d Z T m x r L 2 Z i O W J x U n d 0 b 3 F w W X l Q b V Z M V 0 J K d k Z W R U F w N T A r M 1 R T b W Z h T E 1 j b k 9 h Y z h n b k p F R U Z y S l p W R G U 4 Q X F W e D Z 1 b k Z V b V Z Q T G p q R W d 1 M m U 2 d 3 l z V m h C N n d 5 c 0 1 w e l Z Z Q l Y 5 c D B D V m p t d k 1 Y O S t B N n N N c k x M c k R y R E t Q V 0 N W L 1 h O Z 2 x i Z V F z N X Z R V E V y Z G h Q W H Z K S z I 4 Z n M v c k t z M E 8 1 R E t R e T B B d U o 1 U E x i S T h 3 Z G Z k d 0 0 r U X l 5 c W h t e D B 3 d V Q w R m x H M k 9 Y Z V N h R X J 0 N D V x Z X h 5 W m I 2 Q l l n Y U t l U W N 2 a 3 d P a m 1 Q O X h k S E 1 6 S E V 4 N k 5 z K z F X Y n A v Z V J 3 W U p l M 3 Y 5 e V Z W Z D h W T D N G d 2 Z n K 3 R z V S 8 w R 2 l u b S t B R G d z c H p n c 0 4 x S l p X M l d Y e V Z H e n k 0 S m 1 1 Q W o 3 Q X V 6 e T F 0 b m x Q T F Z P b n V 2 Y W l J V n J k b G o y c l F H M V h I b T R j b W 9 a Y T Z V e m Z K V F V N d D h o Y W p r L z Z Z Q m F C b X A 1 c m d w U X k 3 N V R R Q z N u T m V i U G I 2 Q 1 d n V n A y M 1 F G c X V R Z l V z b j h P M V B L V 0 V w Q k N z d X Z y S 1 N r Y k 9 H W G d s S U Z U W H B K V D V u c 0 V v c n V I R y t H V V d Z Z 3 F m Y X p S d k R F b V d k b n p U W E h L a 2 1 T U 2 N 3 M G V 5 M E F u S C t J O W N t Q j A 4 a j h O N z M 3 c l h Y N G E z Z 3 p 2 L y 8 2 a D k w d C 8 v S m M 5 W V p L d H E v V W Y v Z k V U N j d K c 3 c x K y 9 O R 2 R y L y s 3 N n l Y N z A z a V h w Q n Z M N z J N a n Y v Z m F 2 Y m 1 U Y 3 R z c U E w N k 5 t d 0 x V T m 9 3 N n B y W X V u M j J i Q V Q w c W t K Y z l z V G R l Z T J i c U M 3 Q U F I W G o 1 Y 1 B R Y 3 V 1 R H p T e E 5 a a W h 6 a n c v S 3 d E R G h 3 N D h M a 3 F 3 S U g 3 V G d F S G 5 0 Z V l Q N y t C Q X d j T z N I V U h P U E F l Y 0 9 E K 0 9 Y R G d t M 2 Q y R X p T a l N E W V N F e n R K Z 3 E v Z n Z W b 0 F G U T V V T 0 Z E a F h h a H d z V W V R d W 5 1 N E d m Z H F s U 2 1 0 a n B v S 3 I w S m x H M 0 9 2 M W h s a l N u V 2 d 3 a U d 4 T l J E a U 5 i M 1 l w Z H Z r d 0 F q e H M v N 1 Y 2 T z d 2 S D N w d k J r Y U h 2 e G 1 P N 3 Z h S k V C K 1 h u W G E w K 0 0 5 R H U v T 0 c v V D N o e E N l a j B l K z k r N X Y r M V F E a W p 0 Y 1 h P R m h l Z k c r Z H d w d j R 0 N j B 5 N G 1 4 Z k d I R k N T Q k l q Y n N 1 M 0 1 l S V k w U X l o e E N U V 1 F 0 Q k 1 V d 2 1 N K 0 9 v W m N T U E J L b W V o W U N s e G 5 D S E 9 1 V m d u S S s 3 Y k E w c T g 4 b k Q x b E R o a D l F Z 3 B j Y m s 3 b E h o e D J E M n B u b C 8 r c E t 5 b n h P M m J X V X E 4 Z k 9 Z c D h Y Q X d B e V V P b E R o U T R w V V N o M E t K N S t j M 1 V P S k F p Y n Z 1 Q U N Y Z U E w c m N Q d 2 R L Z k F 2 e F g x M 0 h H d 2 1 L S T Z Y R X E z N 3 l R S W t E S l E 2 V W V E S W x M d m N J V F h j U E 4 w S 0 p j N T B K e F k r Y k V x O W l a U n R 6 R D l l W l l v U U R K d z Z j K 0 9 G Z U p 3 Z k d p V n R x M m V p c m 4 0 Z D N W N F B l N k d Q d m 9 t K 1 p v L z F n b G Y v b 1 A v V D Z I e D V H N H c r R D Y 5 N k h M N z N K c D M z c H V U a 2 9 I d n B Y b n g 0 Z k J w U E p R K y t z L z h W d H E 3 c 3 Z 3 S T d Y R n d C M m Z O Z l k 4 V V l 1 Y n F 2 M E 9 E O W 1 l c H d R b l B F a T V o c l E 0 M X V u e D d Y T 0 9 K R 3 N E S m 1 1 R 1 d Q c k R K b G V 0 Z 2 J j Z U 9 Y a H l y b H h o Q l h Q e U R G e T R 3 c n R E a m R l b k h U Q W p R T T N Q b G N G d U h I Z k t l R E c 4 e H J 6 N X p k d z Q 4 Q 0 5 1 K z R B T j k 0 R G J 0 d y 9 C M j U 4 O H l I V E s z c k x 2 b E R q Y X d 5 W l h r a l p R S W 9 E S 1 E 2 a y t I S 2 t 1 R U o 3 Q k t L N 2 h 4 c 2 h 4 U W 5 O N U h H N 2 l X U E 1 N c 0 Y 0 M D F X e k h q Z H h r d E V 5 V W o x R V R B Y 3 k v T U N 1 a 1 F N a n d 5 O G Z C e D l 1 U n I w M 2 c 4 K 2 p t O G 0 r T 0 l l Z j l z Y X V 2 N z N n W k c w O X h Q Z W o 4 M i 9 2 K z N m R G g w O H V 6 U H Z G N E c v R H F 4 R k V U a j g y R G 5 6 U E k 2 Y z N F V z l i S m N M R l V S U G h t b W N T S m V Z T 0 J 5 S j h i W D d p W E d j R U U x W D Z p V k 8 w W m o 5 e D N 4 N X c 0 W l d I c S t i Q 3 B l W k d w e F R i N H N K T D R t Z U x q R G c 1 U W V 3 R T d a R F B l S E h 3 Q V M 4 T 3 Z Q a G N G Z U R G Z m F l Q U Y 4 O X J 6 S i 9 s d 0 l 2 S D h 1 S X g 4 d 3 Z z T 0 x E a n d J N T M 1 e T R F e j d B V y t n a l o 4 U k 5 j c 2 V u Z U V E M U 9 T W W F K M k d Y U D h T b k J H N m h 5 b 0 1 x Q k t s K 1 N L a T g r c E Q x Q z N O M 0 R 6 Z V F Z M X h u U m V B V 0 0 r U l F I d k Z l T S t S U 1 N 0 a k V 2 Y 3 N m U 3 l 3 N l V l W F h D Z 1 R n S D R u d 0 h M N V V E S T g 3 Z k R P N y t u L y 9 0 N U 0 z b 2 c x R m V l e S 8 2 b n d j M 3 c 4 S D R 5 Y j V 3 M E 1 Q Q j Q 3 a D N Q Z W o 5 M E 8 r O T d k K 1 l J M 1 l 5 d G t P d 1 V O a C t q T U R v Z V h m T y s 5 M H h l Z W I v M 2 Q 4 U H p S Z n o y V 3 p K L 1 J q Q V p O U W J U a D U 2 d D Z Q S H l T Z n d n Y T h 2 Y 0 x E O C 8 5 N z Z 3 R G Z 5 a k Z 1 b C 9 1 V X h V L z h N N D B 3 V z F o a E E v V y t k K 3 R j N D A 4 S W F v e m d m Z U V T a 0 5 V R m V u d z k 4 M l J y d y 9 w V 0 h L K 2 Y 5 R l Z Q e X F I b C 9 m b 0 x J Q 2 R x a D l P b k Z x U W U 4 U C 9 E K 2 M x V 0 E 5 L 2 V k Q X Q 0 L 3 J 6 R i 9 s Z 1 B 2 R D d 4 L 3 B Y L 0 E r L 2 V B O S 9 m U G d m Z m Z 2 R m Q 4 U l p Q W k Y 5 c C 9 u V j d 4 V l l r Y k N I O G c v S U h 3 W D V M d 0 x 6 N m t Q W U x Z M 2 N Q T m h J M W 5 H Y 0 x p c U F s L 2 p H U 0 d s R 3 k 2 Z D l i R D k 0 d U 1 V O D d B U l I 2 W S 9 r T z h U U T Z N N m J k V G N E T j Q 2 R j B Q Q j l j Y m M 5 W H U y T 2 Z 2 Q m o w Y k t 2 N 2 g 4 Z X B x T U x n Z V h Q Z k 1 I L z g w d l B 0 d F Q 3 b y 8 r d W g 2 Z X o y N n R R S D Z Y N W 8 3 b 1 g 5 M 3 Z S O W Q v L 0 N s O T Q v b X V u N 2 9 m Z j k 5 c G U v Q T h O Y 1 h P R m l H Z j g 4 O S 9 K d G 9 4 Y T N T L 0 9 x b 2 F Y N k p N M F R B d z c 5 N H V t M m E v N F N o a k d L Z U 8 v a W p U T m 4 v O U Z v e n d S Z n R B Z E Z m Z W J o e W 9 s O X F y a k o x b E 1 I d W Q 0 b m N 6 O D g 2 S V B l Q j N K K 3 J B d V M r N 3 h T U S s z b U 4 r Z k 1 i e U g w S W R 1 K z Z B N 1 I r R D J o O S 9 4 e U M z V y 9 l b j F L U 2 p E R 2 s 5 e X J h L 2 Z y Z C t Z S F h C M T R m Z V A x T 3 Z E N H c r c U Z B e F l W Z l p a U 3 R n d E d 2 R 2 t m d E Z h R m Z S Y 3 I y e D R H L 0 1 0 M 0 E 2 Z 0 9 y d j R O M 3 l Z R 3 g r a l l M L 1 B u b 2 R u a G 5 F Y X Z S U n h 1 T 2 Z U O E k 1 b 0 p S Z H Z 6 K z R H S F M v M 0 F 6 Z l B n M E F J Y j U y Q m p t d m Z V a G I y S 3 l 0 c 2 9 0 N j J Q b W x y b l J t Q 2 1 r V V M r Z m J w d G J 4 c 3 J W Y 3 d O b W E z Y 2 g 5 N j B C c z F 4 N X V I c G 1 t U m N H d j h m R 0 s r O V F z U G p p b k F O Z U d Y a m x 1 U 3 J B S y 9 0 T 0 F h K 2 M x N W c 5 d l l G V k J s Y l p k U W R Z N V I 2 d 3 l 2 N D V z T X F i Z D l x c j Z D e j d R a X F 2 M D F r Y z R z S U R u U X g w Y 2 l j N k d T T E N o d 0 t C V H F Z b 2 8 1 c X R n R T d l N H h 6 c V d t W l N i e m l I T 3 M r R T B O W G J C a H p F N n p v R 1 Z Q S m U z a U 1 I U m l X L z c 5 L z J I d 1 l E M j Q y a D J m M j l q K 1 B S N 1 o 0 N F d w Z k p 5 R i t a Q l J s Z T k z d T N v O C t E U F h H M G 5 v e D Z M L 3 J t W U J 2 Z T l T R 0 I r c k d S M y 9 2 d F h 0 M U l 1 V z J U Q X R m b 3 F D b H d J M 0 p K U 1 l F Q 3 o 1 O X V t d 0 k v d 1 Z o b l F o W C s x Z V k z N k p y Z H E z M T d 3 S U p Y S H E 2 Z U J j Z V l a d m l J Q T Z r c n M 5 T k 9 T c 3 g y S n p q e C 9 P Q U R U a H c 0 O G J r c X d J b j d U Z 0 V u b n R l W V A 4 d U J G W W R B N n B Y K 0 F U Z m V B M j d j U D R k Q T Z s d E l v Q z V F c H N s R 1 B h N z N J S U Y 2 V m Z B R 2 9 o e U l j a U R L b H l U S 2 l 3 O X B q e E I z O T N B e j h k U U R W W H l z Z F B r V W t y W X g v M n V k S 1 V a N E I 3 N j h P d U h B b W d O c n Z v T 1 h 5 b 0 d 4 N X Q 5 Y X l u b j A r T k I 3 T S 9 n O H V u b T A w T X B m O W 9 R M X p 3 T j h X d 2 Z z N j h H O W 8 x Q 0 h k N z J Q L 2 M r a m Z V a y t Q d n J Z K z h W b 2 p z U C t i Y y s 2 a 3 B z d j V 3 d j R q O W N Y T 0 Z n S 2 Z X L z l 4 e H V w d X E y e T U v a W 8 y W E 1 0 T W x J Q U F N Q 2 V i N T A 5 V n l p e n J n c G 1 1 R F p K O G 5 y Z H g 0 d T J n R G F 2 U E Z 3 N W J T N F V 3 e G s 5 U 3 Z k e H Z V T l V l W D d L Q V Z V T 1 Z Q b G N G Y U R L Z m F l Q U t z O X J 6 S i 9 m U U p X R E E 3 b n J E c E R r U F N E S i 9 Y T n d J T j g 0 U 3 h H M E Z u Q W Z M M l Z z W U 1 X Q k Z R Z F d m R W x X W E 8 4 U m Z P N G V i b 1 F Q e H p i N U F 6 N 2 1 h T 1 N h W j V J c D N I V F Z y S V V O N X l J V H B R R V l l S T h E R D M 1 Z z E 4 a U I 4 Z U F 1 T F h m Q n h 2 N z l R K y t Y L 2 5 o Z m F I Q W J R d j J Q L 3 J q M 1 l m Q m I v d z c 0 N C 9 v Q 0 I 4 c 2 Y 3 N 2 N M Z G d O d H R W V U t t U n d 6 a F N 3 b 3 l p U 0 c v T m J G M D I x V H l D Z G N a d 1 F U b F R 0 Z z Q 0 d 2 l 6 c 1 U 2 S G J C O W U 4 Q W t W e D Z 1 b m t u b W x H Y j h H S m x r a l h h S F N T N E 9 P M k N T Z 1 V t Z X F 3 S k 1 z d T h V T U 1 s N W p m b n p H N W h r W U p K Z G Q 0 Q k o 3 Z 0 d U N 0 o 4 R G s 3 e D V m e m R 0 b E N P c T F G N l J 5 V 3 Q z d H k 2 R W J h Q 1 V n V k l H U 2 5 r N V N s b W p Q V U x V M 2 N Q T l J D U 1 h t Z W I w b U N u b E t h a H N Z e E h K Z G N a W W N j d E J o b X N n b G c v e E 1 q a 3 d Z d m 5 0 M W F m Q m 5 W R W Y r d G R m Z W 1 i N 1 B 2 U 3 Z 4 b 0 4 5 b 1 p a U G U 3 Z E Z q M 3 V U M G V q M z N 2 M U 4 v M m 9 B R k h O O W d Z T 2 x t U G Z X U m J t U n p O b 3 F 2 M H l Q b V Y r V 2 1 H V m N F T 0 N Y O D Z m Y j V w Y 3 g 0 W m x X e k E y W X J O M U o y Y m N H N U h M b D R j c k p a U z R W M z E 1 M D c 2 M l N 5 M l I z e U 9 Y a X B B T n l H Y 2 p s d V N w Q U x 2 d E 9 B Y m 1 j M T V n L 3 Y 0 R m N C b k x a Z F F m S T V S N l F 5 L z Q 1 a 0 1 1 Y n p 6 M W E w V n Y y a F Z 0 Z W 8 2 T 3 l y c z R t c 0 1 y Q U t n T 3 J u T X d x a 3 o w Q z B k M 0 R q Y k R L Q 2 1 j T X k 2 T U 8 z S T J a d V d a U j A y K 3 N o M V h X S 0 p O S V N m Q l V C a 0 w 1 R U 8 r U l F 5 T 1 U r e m V E M j k 0 Z n c 4 b l Z w O T V r U E 9 6 Z l B P d 0 x u Z n h M c G M 4 V l F 0 b U c 3 W j U 4 R 3 V 6 S k l D N 0 h v O C 9 E T z l Q c j B j Z U N 6 L y 8 w K 0 R D W V R C N T Z a M z B J M z M x c z N Q a C t 1 M T g z R W 5 K Y k p j a l p N U l B r b X J D T W N 3 M E V l Z j U w M n d U N W l U U U Z y R 1 p U T 0 d C e n Z t W U h i T j h l Y 0 9 T V m h 5 d m 5 5 S 2 5 H S 0 Z O S H l a S E w z Z U h J a T h N T 0 9 I T G d 5 T 2 V x Q U V m d U 9 3 V W N l V j V q L 3 Z 3 R 2 p o d z R j d G N k N E 1 o N 3 d K S D c 1 O E N S Y n l Q a G F N a T Z 1 a T h r K 2 Z v Z H N D V l E 1 V U N W Q T F Y Z W h T c V h l N F N w d T R l Y n l Y R k 5 N e V J Y R W R O N 2 Y 2 b n l L Y X h z W X p t d V J j W X B a e D I 0 Y 3 N o e E R Z e D V U U z k y N l R v N U 1 N Y j h s L z d Z c 3 J X V 1 k v N T J i R E 1 0 b j l v d z M z Z F h l K 0 9 I W F l i N H R y b X V 6 U 1 V 5 d U 8 1 O S t M S W 5 Y Y m V U L 2 0 0 O D Z F K y s y Q 1 Y 0 O C t Y a G o r S F Y 3 O W 1 t T 2 c 4 O C t Y d 0 I 4 Q 0 Z Q O F N G d j V P T z J T c E h 6 b z Z i S X V k S D d p K 0 J E U U p G d m 5 T T E h p R 1 l V e W N L S G 5 L e m J o N 3 h z R G Z q e H l z U F Y 4 K 0 9 D N k V 3 Z U p U K 3 V k b 2 d m e j A 4 N j R N Z U J I N S t y Q X Z 5 N D d 4 V H c 0 M 2 1 O K 2 Z N Y i t I S G d 4 M T E z Z 0 I v d k F U L 3 V u d 0 0 v d m 5 t L 3 Z v c m V z a S 8 w K 0 R w O X l L d H h j N E V Z Q j J J Y 2 l Q R m t Z b H p 0 R V l q d U h t N k V H Q m M r c G V T U k J p W T M x M l B H U 0 t N a D F u c F l j W j J w c 2 s z d 0 l B Y y s v T U J 1 a 1 F Q a n d 5 O E h k d y 8 5 c T l G T i 8 w b n Z s U m 5 Z O E x w d m 1 l W D k 0 S k 1 I R D V Q K 2 g 1 d m h 3 N m V j Q k x m M D h 0 d j c v c D E 1 Q U w 3 W D l R V U 9 s b F B l Y z k v c k p p S n I w O F R 5 d C t Q U j Q z M U J q a E J j U X l 6 L 0 1 y c n Q z L 1 Y 0 S 2 J P V m Y w N E J D c T E w Y 2 h s a l p n R j V q T F d 6 c l Z 0 S U Z E Z X p 3 d G F Y W F V p O W d B S 2 1 P c m V a W E 1 U M y t q M F Z 6 Z m R x b F J H e k E 2 T D U z c H B m V 3 d m Z m E 4 K 1 h 5 O U Z E T y t z Y k 4 y S l h Q a W R h a 0 h L c l p Q Z H R 2 b l o v e G k x V W I v V k Q 5 V n U 5 N 0 d B Y j R W d H R i N z d 5 N m 1 s Z n R t S G F O e G l D Z n Y v M j V j W G x 1 L 2 N l R G 5 0 a X F Z N G 5 y M D U v Z V B 1 e X h r Z 2 h t a H U y b E 1 Y V X R s b 2 V o S D V 0 V 2 F u N W p 3 R V E 1 T m 1 D c n Z D V X N J L 3 M v d 0 F 5 O W p X a k Z Y c k 5 N c W J V Q W d X N 2 N v R 2 9 U R 2 s 1 V C t y N W 9 r b T Y r T H d C V k 0 z W k Z h T 1 F W M C t 3 c G g 5 N k g 2 Z G 5 U e G 5 y T D R Y c D V n b k V 5 T l F 2 Q k Z P Q V B W Z X B L Y k w v T z F J Z H V w d j Y w V 0 J x U 0 F u e E V 1 S D h C Y k Z 3 c F F Q c G 8 0 M 2 9 4 M F F o W V R B c U p j N U R x T l J y N l Z W e l F t Y T J P e W x s S z B J N H h 0 V F Z i S m l C b H U r N z h t M k x E R 2 5 1 a F R h a 3 N L U 0 x 1 b F F C M T F q b U 9 w R l h W R W d R d H F o S F Z U c E d a N H F U S 0 V G c j J w d 1 F F M H h i e E V 0 W G E 0 R k p v W D l m S T J h N m Q 0 M G Y 3 W n o 0 N E I 3 R 2 l o Q j V 1 O U Z j d G l 0 Z S 9 h Q V h m S F F M T 0 8 x O E R o Z E p K Y j V F b T J U a U M 3 W k p K N z V n d T R U a W l x W k p L Y T V L a X F R U 3 B p Q l N X b k V W S W l V V 1 Y 3 W k p h c W 0 4 Y k Z 5 Y k Z 1 b k Z s V 2 1 S W V B K b U Z 2 e F F r e V R q M 2 p X Q 0 x k V z N k W U N M Z X g 5 Q W x 3 W H o w d 2 E 4 d U V J Q m Z G b X d W Z G 9 B b U x M U V F o R E d G V m 9 J e E x n U 0 9 h Y V J T W X d Z S z g 0 Y 0 p C U V J u T F J B T X E 1 M m Z r U m 1 S c E g z b F l r N S t 2 R W l n M k J Y c 1 J t R G N h O W Z Q S T Z q T 3 Q 2 Q 0 9 1 W U h L c z h J e H J 3 O F V J V l d i T k d w N m l 1 Z m R w c V p z e V Z u S m g 5 K 3 h O a k 9 p e X R H T U 9 K d l d r Y T F a S z F U d j N o e V Z 6 c j N E R 1 d L T W x Y M F R 4 T 2 l K W W 1 l K z V Z R z N B e F R s R W 1 w Z G R H Q U 1 G Z T h S Z G h X T 0 1 O b U J B U n p Q d 0 t r d E d v Y n d j c G 1 X T m d F Y l g 1 M X N V U X V F b i 9 r V j h s d 3 B y R X N 0 N z F t a 3 J H M n J l R X F S M C s 5 Y V l B N U x T Z H Z n S n J K a j k v Y 0 p C T 1 l J Z T Y v S z Y 1 b 3 N Y T m J 4 b l p l T k k z T l h 2 Z m J T b X N i U U h F e m k y T G t N O H F S b H l R R j B h U U 5 2 W G F W O D B X e E V M Q X V L M n V w T k k 3 L 0 h y Q m R S a j l u U k h M T 1 J Q U l J 4 T X l N Y T k 5 d G N 5 c H B F d F h 5 a X p S S j F 0 Y z d M e H J s V k J E Z k t H W j B V O H R F d W R s a F h v e F c y Z 3 c r W V p r c W F n a U 9 2 e X R Z W n R T S z h x Z 1 F o S 0 9 F N V d F W l V z V H Z h Q z J v Y X R 2 U i t Y U z R z Z E p N b U t 1 c E h D c 3 p W M E w 4 R W l V T W R Y V 0 x J e T B U d 3 Z 6 U m 9 V d W x L d k p n V y t y Y 0 9 T M W F G c F h q b k 5 t N F l p b U x s T F l 0 W G 5 R W m J Q a 0 Z J Z W 0 v U E 0 y U m J q M 0 Z W N 2 R L e X V 3 b H p j S m h 4 W X B U T m 1 h V k N N N V F 1 U G 1 a N U l 6 R m 4 z V E x U d G x a R j V u a l J U R m 1 K S l Z 2 b V d 2 R W 9 2 Y k h l U 0 Z w S W k 2 R X Z 4 b 0 V i W l U w V j d k W U 9 q T m J V L 2 d E a E N L U 0 l D c 1 l R W V B T Y 3 R U W X p F R F U 0 W E 5 h T k N 3 S T h q d l V i Q k 1 a Z i t 4 a G 1 T S H N q e j J x O G c 4 N 2 N x M 0 1 R a V B F O H l H Y j N Z W m t j U T d F T E p X e W x 6 Z 3 B O d 2 x X U 3 R K M m 5 h V m x x U m F T e D Y 1 R U x r Q l F D L 0 I 0 Q V V J U k d u Z G N O e U E 1 b 1 h 1 T H l l d l k z b T F l R l d 6 c 1 d T M 1 h Q Z l Z p e H R 0 a W l 2 T j J U e H B S V H R v W j V a V G 1 p N l B V U 3 h p U 3 U r Q m Z N U 2 l u d E Z z Z C s x M 1 A x Y X B R V G 0 0 K 1 F N V 0 R x a 3 V R a W d J N U J j N k U 5 R W N t e F Z U a F N J e l R R c j F Z V E p Q a D d S a W 5 F Y z Z 3 U m 5 x c U Z t Q 2 N Q Y 0 E 0 Q W V N R W p I T z Y w T W 9 3 V H F N M l N D b j g y V W k 0 c H F 1 N W R s Z U R a R n B o b T N w N 0 9 L Y V V K Z 2 5 D d H R G a 2 x G Z D I 3 Y V Z i Q 2 1 F e E V 0 e X l N M 0 1 X Z 1 J T O U t C c n d n c H B w Q U F 0 Q 1 p M U 2 t o a k 5 1 R k Z y b F p R c H N 4 U G s y a U c 5 M V l J K 3 l z a U g x T n p W V E l x c m 5 o V l J 0 c E h D c l B 1 U T l s M l l P U 0 J 2 K z R X c m 5 j c l h J a E N p d l N D Y X d T R m d V W n F W Y j d 2 Z U R 3 R 1 p 6 e E 9 0 Q X l 3 N z Z m T m x C c j I 2 N V R P d l l p O V p H a m h F N F N p W E l o Y U J N Q z Z R O E p L b V Z S a m d C L 0 Z s e T B z N D Y 3 W l F Y a G R x c E p m Y l N H e E Z P Q k k 5 Z U w 4 R 1 F K O G F S T U I 4 L z J 4 Z 0 9 S S 3 d n N 0 5 F T n d r M 3 J V Y n B q R 2 N 2 W H l M c S t N d U Z F S n Z B N j F G U U 9 P d 1 V a W F l W R 0 w 1 Z k 9 p R U x l Q W h S V H J F V E N h c E d N W U s 5 c k U 2 b m Q 0 U l o 3 R 0 J J a j F Y d X R W U 2 9 1 T m 9 a N 0 c x W G R 5 R T d s S G l W W T h Q a W x J d G l j W U g 2 Z H p W Y l g 4 V l F F V m p Z Z W w x O W 1 T b E 5 R Y j Z 3 e n p J a W Z h M 0 4 z e E M r V U d i R H d T Q k F o U k N S Y 1 d z U 2 l L T 1 h o V F J T W H J U R C 8 2 d G F K W l J 4 U n Z 6 a 1 Z T U V B 0 e k 9 r U j F z b G N 0 d k h R S 2 h h W k p N a F B O d m F y S E x O U T V x d F F X R 0 I v a G p F Y 0 o 4 Q z h L R T R D S m p 4 Y 2 l E V 1 R j Z G p Y Z V h G b l N L Y T V Q N 2 l 4 W U c w d H I y N n R i U H B i N 2 I 5 b l J x V k l P U C t Z N W J Y O U J r V l l 4 N U h M K 1 d M U m p Q c 0 p r N G p 4 K 0 1 2 S 2 h u M V h 5 d H R v b V d N M 2 p r O S 9 V W X p Z W E t 0 K 2 R 6 S 3 R h T l M 1 Z S s 3 W E 9 Y e V M 1 b X R l R 0 h u T V Z W e l Z V a W x M N k 9 C e W c y S W p L S 2 l v a n I v U E t 6 T W N S Q X V N T l V m e G d x Q 2 w v Y W p m S T F R b X J K V F J D e m p U L 2 l o Z 1 N N U i 9 W T n J p d 0 I 3 W E 5 S d E 5 4 U E 4 r U z R 4 M 2 R X W U p H V F Y 2 b F B U Q 0 w y S 0 V j U j E v Q n B v d k F 6 U G x G M W 9 K b F N B R k t 2 c 1 J C O F l l R V N k a l J D N 1 h z c n N r L z d E T V I w b T g v S W t J W V N Y Z k g v V m x t W U 1 J a F V G Y j R I Q m p Y e G J O d E h Z Y 2 V 0 N X p N M m d X S j R 1 O U w y N T Q 0 a T B C e k x K V E h r O H p u Z G p N M j R y b X k z V m k y c 1 p V O D d q e j Z L d z R n V l d R K 2 E y U k V Z M y 9 2 a 2 h t d E p O Z 0 F X R l p L c H F n R l F 1 e n p j T W h U T W t H c V h X a k t K b X Z 3 b T g x S l R W W D h k e T Y x Z E V Z O V R j O V o x V E h R e F U 4 R T F S N m d O d W N U M m J X N H Z s Y m E x c E x k U 2 1 o V U 1 4 N G d z V U t 6 N 2 p T Q V l j d 1 I y T 0 N W a 3 p z Z F l 1 O G l r W V p h e F Z F V n l k a 0 x I T i 8 1 R E I 5 V H E 5 N 0 8 y N G R P V i 9 G V V V n V j h 5 U 0 g y Z W s 4 Y W 8 v a 0 M y V j J O M k 5 l S n B P T W 9 2 a U Y 2 b k p 4 R V o x U k k 1 K 1 V J O G F 5 Z G N D c l d 5 W l J W V l d R K 2 F M a n Z 5 b k s z V 1 N Y Q U J 1 S 0 Z j a z Z 5 a G Z M N 2 8 v d W t p Q 1 Z a b k U 4 U z h r c D V u c H p v Q V U x V X F n M 2 F p S k d 3 b 3 J I a 2 F r O T h h U 2 Z N R X h 4 U E 5 G Z U E 1 W W t M Q l U x R F h 1 d D B K d y t L d T d V N 1 E 1 W l V K S X g 1 Z m N Y R X h H W D V P c V d 5 d H d Y e X J 1 V F V F S n B n c D B S a 1 J u b m Z 0 U l V H N m t 3 S H J X d 1 d t V m d l T E V S N X V M U l c 2 T E 1 o U j R P S V l T U m p y Y 0 Z z M F p v Z 2 d y Z n N 2 b W h C R j N Z c V B B V S s 4 c F N x O V p 6 Z D V Y W U x h W G V y S X N p U V d t O D B M N 0 V l Z U F x b n h h a j V p Z 3 N G c V V p V G h B c k Y 0 d D Z L M X V H V E 1 2 e D l z Z G 1 l M U p k V 1 N z d F Z M e k l U b G x t N U V m L 1 J W d G I z O D E 5 V n p n a n p K d X h F a U U 1 a n N j d G 1 E U X p S c 3 E x R X B J a U d U V m x K V z V y a E h 4 L 0 Z G b l Q z M 2 g 1 M 2 R s e W U 4 R 1 Z T M 1 B m S m 5 4 W T J N a W V Q R 0 N K a E l x b y 9 W b G F X U n J O e m 8 r W k N M b z V P L z B 1 Z 2 9 W Z 0 5 0 a U Z 0 N 1 h F U 3 Z P R T d 3 c V p v e W k w Y k V Z d D R 0 Z U t t M m 5 p S G 9 x V U 1 W a F B Q a X R k b 0 V p M 1 Z z T G M 3 O F F q U F R y b S t G M G x 5 T D R N N W x 3 a 1 B M Q U J O O H B 1 c z d q c E 9 p M X d O U z Z D Q 0 t q T n Z N Z k w 2 b 0 l i S W R D S G t 6 R E h X Z n V k a 1 U 5 S l Y 0 d z l k Y n l y Q X l 4 W X h y Z y 9 3 S m l E b S t K W F N X V 1 k r e l B J b n Z o e E R p d W 5 I Y W J y Y k 9 u d G t k d k V Z c V B 1 N m 9 v Z 1 J C T D R 4 U 1 h H d T d L R l l 2 Y W 8 5 V l l I U n J X S m g 1 V T Z M W k 9 S U m h U e H B 6 M l R B a W N Z b V M v Y j h v d m x S N 3 o 5 a G J L R z B 4 N F Q 0 a 0 p p R m E 5 V F N V d l d l L z g r c m J s c X Z W d G Q 1 Z F B s S j J 3 R k M 0 V X p I c l F p V G 1 p a 3 M w a S t W R H B U U V h Y V 0 d 4 W D l P T E 1 h U 2 J s V V p 0 Q X F E b D R w b D R x b 3 N G S 3 F O T 3 V Q V 2 l s b H B z b k R 4 T U l 4 T U 5 G c l Z i V z R q Z m Z j N E 5 T b 0 V u N l J q S 1 N x N D Z q b j g 2 S k p j O G p t M j h Q Y V A y R z Z z Y y 9 K c k p H N X d y M V R w S k l r d 1 c r d 2 s 4 a k h 1 W k h 6 L 0 E x b D N U S G p O S n F 6 T G g v e W l 5 N W p Q a T l r R 0 1 s d 2 t H R W l p T E x W T F p i a m 0 4 c T J o Z E F v V H F O N V g 4 d z N W M T R S a z B x c m V G N X g y U m s 3 S z R S a z R i b G 5 q W E w w T V h h c G l C b W 0 5 e E l 3 U 2 d G S 2 t Q c T R N S G 9 C T F k 5 c 0 Z X R k t z c 3 F W R W d H W H N V c H Z n b W t G d C s 2 N D N z Q k J V a W 5 p U E Y x T 3 U 3 U j h W c T R 6 O G V h Z F V q S 1 p Z R n U y Y k 1 2 b n h V S X I 1 Y T k x V T N l R F d x L z V N c 3 c r S 1 h l M 1 J D Z 1 M x Q 2 5 k Z E p Y M k Z u W E N x U G 9 K R j F X M 3 h i S 3 l 1 Y W V v e k V x b D R M V E x q a m 1 I S 0 V T R 3 N U Z l N G W n k z K 2 d l d m p s Q z B w d 0 Q z K z B U a z h G Q X N U R 3 V F S V J t U W J j S l k y b j I x M U l 5 V k R 2 Q W l Y S F p j R T B R V F B p e W R D U l R H Y k U y M j R q K 3 N K W W l Y M V M y V y t U Y V l W M j Z V N m J l S V V t N 0 t 4 Y 0 x J Q X p Q b X l t V W l u c T R Y M k h 3 U U h v R 1 R z Z 3 o x R U F u V E t o d 2 F S a E Z X c n Z t c 3 V J Y U o w W H A 5 a 0 F t c E 9 J O E R z c z R M R 2 9 F S T d 5 W k d 6 V j V 0 T l J a Z D N W c E p 5 M 0 t Y M z R a a W t p V W N n b F J r U E p D d 0 h H d E M 0 e j h z S T F F U l h l N X V S W E N j W F c 5 M 1 Z s R U l h O E p Y d G t z N V J V b U l 1 a 2 J J Q j F P S m t U O V h 0 M U x X a T l h N z d 5 c H B 6 d D h r a j N p a V F v U W J v N U h G M m F H Y 0 Z t b 3 N D U j d Q a W 1 z Z W g y d m 5 h M l d 0 M 2 4 z S U E 4 N U l 5 b E t a V H p K N F N 5 d D d s T W F 6 a W l 3 U D R 1 Y W h m R E 5 k R z F P d n J K N F N Y S F d V d 2 h M S G 4 0 Q 2 R S Q X V y e G h x d D J i Y 3 N T R k l B R U J T T U F i b V d u T V N i Y l p y d E t Z T 1 p s V E p u Y j R w T E N I V n V P M T V 6 O S 9 q a E p y N H J 1 M E c 5 M W J v M T J r d 3 d X e m N p R W N H K 3 N y Q 0 1 l L 3 d K Y U 5 j c X N J c E t j Y 1 F T b U N w b X h L R F F N d V U 2 S V J 5 S U d i T V U v c T R 6 c D R H S W c v T j l Q Q k R w R G N 1 R U 9 j V E p 4 a X d y e k 9 H d H F J O E d Z R l J L S 2 h N K 0 x H b E Q 0 b m o 1 V l d L S k V x N n J K Y m Z K V 1 p k d D h x S z R v b k 5 Y d j Z K b E p 1 T 2 8 x R k p t R n l H c X B Z M D M w U 3 B P c l c 2 e G 1 E a 0 Z m Y 3 d a N j J N V y 8 y R V p M W W V L Q 3 J s b n B p d 2 V Y Y m R n a m Z T a E d 4 U l J L Q z R B M D F t e F N 4 V D N C b 1 J D N m p o U G x C Z k Z p S F h 3 c X J Q S G Z v S n d 3 Y 3 h 0 U n d M c m J T U W N 1 V E Z X M G V n Y V N u c 2 l W b k t H Y 0 F K d 3 d j M T U 3 M z B V c E t Z c G V L Q l J G b k J n b m F U b V J N U 0 R 0 c 3 R D S m k 4 S 1 p T R k l 2 b E p v R 1 V m Q m 5 C Z U l p U T c y V G x L a H p h b k N Y R n F q a H F E L 2 0 3 c 3 l I c m 8 x N n l 5 W k N P Z W 5 p Z 1 F Q Y 2 x W W V p Z S j V T R T l T U l Z p O G V z V 0 Z E V H N W V G d Q W j Z w Z V d 6 M H F Y S V o 4 W F F 3 N 2 h K N n l E U S t 0 Q n N o T U h v S 2 1 y W k x B e E l F b V g x Y k l U Z G x a Z 0 x U U j R S M W p Q d E Z i R D h Y e F d D a 1 h Z Y U w v K 2 k 3 V E J r U k l J U m 1 a V U V 6 L 2 t U W n J X b X R 0 Z G g z T m I y Q m p P O G Q r V W t R e V F 0 O U Z T S k V M U m N K V 0 R G d X o 5 Q U s w Y W 5 B Q U Z t c 3 B Z K 0 1 y Y X F G W n h 4 c U t s V 0 1 H U l o z R V V N M X B E Q W 1 l Z n Z r Z F d w M X l a W T B o N W N r Q 2 J D e m Z P e X J X T T I 2 Z U R T N 0 N 3 W U 1 0 b W x L d G x M M G 0 z V m x L Y W o 5 a G J x Z G 8 0 Y X d r V z Y w c 0 l u N n R j c X d C M G E 3 T l B X S U x K d W p T T E c 3 T F E w Q l R t U 2 1 v e j B F T E J z Z F J x a X U r M l V V Y U Z E b l F i U V N r a 2 8 4 d D Z T R V B E a 1 d h U E p X S m h k a 2 h B T E x R U U d 6 c 0 F w V k h x Z 2 l t e n B x d 0 0 4 Q m F G M l M 0 S m 5 l W k x K W X k 4 N m M 4 d 2 8 2 R W t 1 R m Z G U j R r S 0 U x S z B T V U p x T V c x V T R R U 3 d n a E o 3 W k h 2 Y k h h N 2 F Z K 0 d 0 Y n B s b 1 Z n a 0 9 T M U F K d U V h d G t q b U J Q S U 5 O a F d n M 0 N Y R j F U N 3 R z a i s 3 S X V q U k x U R U p V V 3 N Z b G l z Y 0 F p Z E Y r V l V E V z V V Y W h D a H R Z d 0 d 2 Z V N p S 2 0 0 a U 9 O W U x O Q m 1 j Y 0 F D V V V s b W h h M V d N d H R r c k 1 P b T Z T R U F K Z E N x S E 4 z U l l 2 M W h 1 Q V J R a X E r U 1 F p U W h 1 Q j J T a U N a N E x t T l N Z Y V V U M l d D a z F F b G M r S j U 4 V T h 3 R m h l W E l I Y 3 V 0 V F N 5 Q i 9 W e E R H Q 1 F U M H N Y N G l k Z k x H Y X U 5 V 0 J t a W l q U m 0 x U 3 F K U G F 5 a 0 1 J c 0 R p O G 9 N a D B S a F h G N U V y b X d M U E U y M E 1 2 d W t y T X V 1 N l E 3 W E l 1 d G 1 C d G E 1 c H M w V m w 4 V 0 1 T a W l M Z k d L e V J X S 3 N y b H l 0 V S t E e F l C W G d h M 0 Z R R H d H Y U N S U E l q M n V a T 2 1 J V n R P O G Z G N k t s b 2 t N R m x k Y 0 t a b G d a N 1 p F a U t s V l d z U m d H V F F G Z T l u R 2 l 4 Y z B z e U h K e X d s S F p v O W l G W D l u Y 1 d t R T V X Q U l o S 1 Z J T 0 F p R n B S Z z l l b W 5 k e m R 2 d i t Y e G l D b V N L Q n B 0 V G l Y U U N Z c 0 Z 0 R 2 l 2 d l N Z e F V I a G g z U T Z 1 M X B P M X B I c T d R M 2 h m Q j B k U n F T R X p H M F g y b G F T Q 3 E y Q U l w R k 9 s R W 1 B c 1 p H U 0 V l T U x F T 2 N U c E 9 D Z T l 1 Y 3 J 2 Y 3 N G Y 1 Y x M 2 x 0 Q V N h M 0 V o K 1 p k W T Z Q Y k J O b E l J K 0 o y Q 0 F z K 1 V x M G h r Y 2 1 O Z 2 E x a j h p V U c 2 V m R y Q 0 E 0 c 2 p s O X F R e W F 2 e F F G O T l P Z U F z N 0 l 5 b D d Q U U Z 5 c T B q M G h J Z 2 N j T n B j e W 0 5 W m g 2 L 2 R E T l Q 2 e W J a S D d T d 2 J p S T F l N k R Q R 1 J J V D R 5 e E V j T 2 h W Y V l B O D R j Y T E 3 c n M w S n h Q S m l M d G J Y O W t r R j V 3 a E h o Y l Z Z V U 4 5 b U k 0 O H h M d F V a Z l R E S k h 4 V l d m U 0 V 2 d E p I a W l M e m R m W j B 2 T 1 Z 6 N H B l Y 0 1 h T X g v c k F O d E l D U W t C Y m l 3 d E h r Z 2 x p b m d y c W J R N j U r Y k 1 L R H h C a n R k W U p H V E 9 3 a X J U S W Z L V G 9 w e W d l S F h S U W l u V T I 1 d V l k b F Z j d 0 t v e W F o U 1 I z d U J a S z h U a V F v e V Z l Y z Y 0 O U 5 J d 3 h o c W 5 o T 1 B B R m h u d 0 J B d V h V b T V N V z N S V 1 V G N X d z U T Q r S 3 M 3 Y X B V U T R S Y 2 d p S W k y Y 2 x C R H d j T W w 5 Y 3 R a b G 5 4 U k I 5 S W d S N 1 h 5 T U w 4 N E V T c 2 h L a H k y U T Q z Z V p J Z 0 p 2 T U 9 p a D R D U V k 0 a U t p U 1 d R U 3 N E S 1 V L Q 0 p C M 3 p P b l V S d 2 l j d H B w c D V 4 M T J T b m x l b 2 x L d m h s d W 5 l Y 1 N z R E 5 1 d l h P O F N a Y l N 1 d l h E W H V H Q 1 l h b 0 N 1 W V d R S U V U U U Z L e V R V K z B O W D J 3 U T J Z U 1 V U W G F W a E 5 H c l B C Q 0 Z z T U F x e n V X N n h E d H B z T F h r a k V r Y 3 I r S 2 Y y Q k 5 Z c 3 d K c n R X R V h r V F M 2 W W R 3 M 1 h v S 2 V E S H Z M Y 2 N h d E U v S 2 1 G b z d Z K 0 1 L Z X h q W D Z M W l V x S l N V Q X B k a m J H R 0 N O U k F M e l l 4 T z h 5 d U J W W V F S M X h C S U N D M W d 5 Z 2 9 R d 0 R x c j F k T X J u S m Y v T 3 p H N E p T Y U d Z M W p v d V R G d 0 J v O W 5 v O W o 1 d n B j Q 2 9 O Z X p P N m 1 D M G p L a 1 F i W k t Z d l p J a W M y U l V r M 0 N v b X Z N Y 3 h h V l J P T z B p b V J Z Z 2 1 x V E 9 V Y W l R T G 0 z W W 5 1 a m x z d W t m c U U 5 e W l E W E h D U W t o c m M r b T h r S X h K a E p 2 V G t M V U 5 n b W 1 a e F N Z a m U r W k F L R m x O b X N D O G 1 R S V F v V G 1 m Z 2 V 4 c E l K T k R l b m h Y c U l G a n l P a n o 4 c F R 6 V F J Z V 0 x T N F U 0 M X h W R n J 5 e E t 5 Y W N v Q m x K U 3 V Z V E J B V k x V O G 5 n c E V i U W h v a m p U W V h Z N H B a T z E 5 d l Z r M G p 3 e D R Y N j J a a 2 F z Z E Z G S 2 V M a F l 6 a l Z 3 M 2 I 2 e V R z R 1 c r Z n Q 1 b E Z N e m N o Q z R s e G V V b 0 F 0 M F V 3 e T Z x V 3 h V a W t q Q V d E W U h O b H h O d j k y T G o 0 c k J J N H p B Z 0 k 4 U n F Y a 2 E y Q 2 w 1 U E V s T 2 4 0 V H d r N 2 1 4 M H Y v d 3 N p N D J 6 R H l v a F N M R k J z V W l H Y V l s R m l 0 b E p 3 d X p H e U p H V 2 J z e W U y R 1 Z P N U R M W X d W T V Y 1 Q k w 4 d n Z n S W p p b 1 Q w V V p T U m V P N m J P S E x M R z B 3 W m N U R G g 0 S k 1 a S l N H O G d Q a z N U U W l E U T F 4 W W V 0 O X d r d k 9 M e X B U U n R y d z F p d 3 R D c 2 J H M U l q Y m J U d 2 h W d 2 5 o Q 0 Z C d 2 J 1 M X Y 3 Z E J X U z R C U X J W Y k 5 M Z E R B T E 1 X d U 8 0 c 0 s 4 b H p Z b F N I d X J Z Q z R G Y X c z e m 5 r O U x N V 1 p 6 T H Z 0 M H E 1 a k V C Z F V 2 V m E x S 3 J n c G h i N n B O S m h r U 3 p H c 0 x t b k I z S X N i R F R p S U U r e l h D Q 2 R m e E V x R E Z i N l J u b k x T U i 8 x S 0 N 5 M H N i S W N y N 1 N F a 2 p p a W F z b F l N e l B j c W 5 J e T F r e j R 1 R 2 p Y Y m 1 5 W H F s M V N h W H l 1 Z 0 c z Z 2 h I e X h U T X l a N m Z T b 2 Q x V n B I T 3 l E N j R j c k J 2 M E J p b l d I O W p u Z V d I Z G Q 1 d F R t b U N H e l N 4 R m 9 B Q l h q U X l i M X p P T X A 5 b l N Q a l R R Q 2 5 K M E 9 i Z z N D N 0 N S W l h q a l R l b 0 1 4 T 3 R p R G N h T j N w S 2 d q d U Z h U k h o a 0 N C Y m F K e H d U M k h y L y t 6 U E w 2 V m 8 r V k Z F T F p K U n F W a m g 0 d W 1 z e G p m b l R X R 1 R a M m x 2 W D J 1 T 0 V 4 S W 5 o M V V n Z D I v e F N U b U p R M 2 x P d S t 5 T 3 M 2 V j J 4 N H Z 5 c k 5 Z M F F M O V N K O F R V S T Z n Y V h r N j N o M 0 p a W m N 4 W G h Z T k Z t V F l m Y 1 R 5 R F p a T k F l Y k Z Q V 0 5 B M z R X d F N S b E F N e H h a U k l z S H M y O H J a U k h r S l g w a W N F R X Z a d E V 5 c G o 5 b G p i b F d a R V B 6 R 1 J x d V Z K Q m d u Y 2 J Z N V d j S k 1 0 M V R C a G t U a 1 l U Z W l N V n N 6 Y U E 5 U D J G d y 9 j U k J j R 2 Z x V k l v L 3 B T T W t s U 3 N K c m x m Y k d s b H l Z S F J a U F l W b V l Q S G p o S W h 4 M 2 d w U k F M U l Z o e E h 4 e j N 1 b l l S a W o z S 0 J Z M 3 V n R 1 A v N m h r W n U v L 1 N o c F J r c E M z M W N q W V p x b z l G R U p v b k d a U V F M U V V F U j h N d 0 5 S a 2 N T c D N D V V Z R N l l Q M 2 M 4 N T R B a T l z Z 3 l l Z 2 t C c U h v T T B s N 0 J M b W x t R m U 5 S 0 p w b G d m b T d L U X F a Q 3 d 3 T j A 2 c n J i c X I 3 S 0 V q S E J J d E d K M G t 3 V H Z k M n Z K a X J 4 b F F K Q m l P W H l 0 c H p 2 b G d p M H V a W m 5 G Z W p z V m F N Y 0 s 5 b F N N b F F t M H d 0 R 2 l H S l B X T 3 k 0 U l l B O D J F Q T V D R m R G a z J 3 M k 1 D U m l F e X p J b W 5 J S W c 1 L 3 h L Y y 9 s U k d P U E l h T n h W S l d S b 2 N o V U F x Z G 9 3 c U x q c G R D V k x n e X Y 1 V U V Z b V l W N W h Z V F Z M a E p W N X N U d j J F d G N M V 2 p O Z D d L M X B a S 3 Y 2 N 1 l 2 Y k M w Q l h r V U N j R S 9 y Y 2 Z K Z m V Z a 0 t V V z R 3 S W t G Y 3 d I M H N F d k F D d W F F R X J B W E J u S W 4 5 d E 1 j W W R u Y j J x b G l O M W p u a X J p Q W l Y Q V N U e k R s Q V Z z U l N S S T Z k U m N H Y 0 p I d H N N Y z A 0 U V Q w T n g w e k 9 z V 1 B E W m J k a D V T M 2 d x U E h q Z T N L W U V T W E o 1 T n U 5 T E h t a E J J b 0 Z a b m 1 4 V 3 l 2 e H M x a 2 5 P V m k 0 V k N R Z 1 Z L a j B x Z U F 2 d l p C R G Q r c F l 6 c 2 5 J S W t M V G Z p O H p C a V h S b H h K e W h w b m V i d X Z M T z V P M 1 o r L z h G c V h l b U N t M i s x Z H p j S G p 3 d 2 V 0 S W h y c m d x T n B y U E p 1 N 2 x 4 V V l p M H p K b k d j U 2 J 2 T n F n c X F S d 0 x z a k N E Y W p k N H R 5 b U 5 3 c V V U Y S 9 E d V V y b m p x V X J I W S s r Z S 8 x Y y 9 I T E I z Q j N 0 M 3 N I Z X Z G R n F a d l h 0 e k 0 2 N U 0 0 Z l V v S l F w c F d 3 b l d y Q j F l W D Q x Z E 9 6 R z N D Z k 5 V S G V G N W t N Q j R O c G l 3 Z 0 9 4 S k h n b k 9 u V V p N e k 5 t U 0 U 1 T 1 B 2 c 3 Z R Q 2 9 X S 1 l P b H h a V 2 1 G c U 0 y b E t N d 3 N P Q n V T V F F 1 W k V Q T E w z U E l D Q l p K Z E k 1 R V F u R z N a S 1 N 2 U n Y 5 S 0 t 6 Y W c 0 V E N V d D F Y S W p Q b D l 5 e E t 2 T E t H U V R z V m V N S F d u S z U 1 T T d p S W N n a 1 V J b i t E b 3 Z P M l Z u W F R a S m 9 W U W h D N G F W T G F 0 S S 8 r N 2 l z N 0 x m c z R l W E d T M V p 5 R T J F d m N t V U V Y c D k y N F R H c G Z R d X d n Z 1 F 4 W E R B S 1 l S S U N I M 0 5 N N E p Z Q 0 Y y a m Z C T D F P T H N Y e k V O b G d a R k 9 T S 3 R o d 3 l W V 2 V C c 2 F 1 e j J M S 0 F L T 2 J 2 R l d I R k s x M m t l d E 1 w b T Q x M 0 l T L 0 t 6 T V Z w W S t x Q k x o c 1 M 3 a F J T S n h H N z R 6 a E Y x T m N B W X h h Z 1 V L R V Z 1 W j V n b W U 2 T m J J U F B p R 0 N V W V N U a j V t O U Y 3 c U x S c X B V b W h 6 c m l C T 2 M v T k d 5 N W J s a m p N a m J Y R k R k M l Z P b D l v Q 1 o x M j J R S k h T W G F J U T B j d G 8 x Z 3 d s M k x Q W V h O b k J s T H J B c n p j R m w 4 d E s x R j l P Z W V r b 0 V X b U F t Y 2 M x e V h j d l l q d 2 g 4 T n F 5 M i t B c 1 l o c 1 V S e G p H d 2 V E W X p M Q k 9 p R E R K Y k t o R k g y W G M r c E s w S n F 4 Z m 5 l d k 5 l Z 1 I v V j d t N F Z o a G p Y d m J n a U x H N G 1 U a 3 J D U m J 1 Z H l 1 a m x D V U V w M m t a V 2 g 3 Z 2 J p c V N D N l Z H S E 9 4 e U 5 x M F R s Q l B k U V R s b E 0 5 d D Z r M z d F e X N 6 M U 1 V R W 9 C Q T V 1 R U 5 n c 2 8 x d 0 5 K a W N 6 S n F 0 W H Z 5 a U k v T l l 3 R k N w R E 9 Q a l p h V 3 V x V E N O U k 9 S Y 2 F T M H d I b E l n T F E 0 R z h h U n J B Y 3 B V d U F 5 d 0 h z Q n p B Y 3 F I U X l t Q T V u Z 2 1 t W l R D c l l E U X V L M U R o U 2 t T e H d s N V h N T W V s R V h 2 Y W J T T l d n O W p a V U h 6 S 0 o z e m h N a W Y 3 b 2 5 z d V p D V l h J c U l J a 1 p T Y 2 c w d k 8 y d G 5 T c z V a U F R h N m Z D U X R J b F J L T F l D T E I y U H p F T X J p N m R J U z J I b G p F S 0 h 0 c 2 M z W m k z Q n J p Z W N O Z W l q Q l B 5 T D V x Z l V J O U U w M E l W U 0 x C K 3 R L N m V I c D N I M k d x e H J u V W V o Y 3 A 2 V U 5 r S V N V U l R i Q m 9 3 V F l T d j h k Y k Z J K z B q U 3 R W M j B w O E J a d n l z R l d Q V y t W a T Z X Q U R w T G h V T k I 3 V V V 4 a z F V e H h z N j d S S 3 N X W V c x c 3 c y a F B 2 M V N T Y m p S S H B P Z 2 t o d k J 0 Q 0 t X T 2 V 6 V W d 4 W l l y O V d 5 a m 9 S e D J 0 W j B n S j V G U 3 N 6 d 2 p h W E p 4 e E w 2 O G 9 S M G t o T E d o Y 2 5 z M E Q x a E 9 J K 2 J M a j V H Z E Z x T 0 9 B c W w y d m x U V j J 0 U 1 h P Y 2 h X N W h K M l p k V W I z Y X A y V z d 3 V U k r S 1 g 2 U D B N b 1 d T Y 2 0 0 a 0 Q 3 Z 1 Z m b 0 l z Q k N K W D J 0 Q k V 2 d 0 9 6 Z U Z 2 W T J v R 2 5 K M n A r R E N U M X Z L Z G V O T m k 2 L 1 N a R U p a b j J U M V N H c U F y U k N x K 2 J I R 1 c 3 O T V V V n Z r c 0 9 4 W W J h R F d t W H Q x Y U N U U E h J Y 0 9 Q S W 1 V V 2 x V Z 0 d T b 1 d 6 a E J N a U U y e j Z z T T J R N W o 4 T m J k T V h K Q m d n M m V n S l h y Z 3 h o e W R L Y 0 p B e X U 4 U W 1 y U z V i T m 9 K V k h J W j J 2 d V N Z V j N s Z F N S a 0 N P M X Y 0 T 2 N G Y X p K N m Z s W n h k S k p K Z U 9 P M n l U Y z Y 2 Y k p Q e U V M U U R M U m Z M U n J a U E l B e X R s N m o z N E J N V 3 F O M 2 N L V W h 0 U X R G Z 0 l 4 Z W J Y V G p u T n h 5 R z Z h T 3 F J U i t 6 T k d x e F d D W j B K V W N h a m h O c X l t a F h L b m p o S 0 p 1 M U p 5 R j J n W T M 2 N U l V Y U k 5 V F J C Q 0 4 w N n h G W F N Z W W 5 N Z C t j R m F a b E l F S z R k Y T V R c E g x e D Z Y b F k r V G F N N m 9 F U 2 V I a H N h W X l R V m c 2 a E J D Y 2 M 2 N S 9 x T z Y w c G t n b X B C N 0 V W K 0 l Q T k s v T T R a c V Q v W V g 3 Q k Z V Z T N F W W 8 y b D N y T G J B M 2 x V e U J R d T J Y a V R T W T Z M W l h O c j A 1 O F F I K 0 9 K V W t J Y 0 d Y U j N 6 T D N 0 W F h a e E F r M k V 6 T E x F d z h V R X B H T W t 6 L 0 x s U k s 2 R U l o c 3 M 3 U T F I d V V L R F N i T X F l V m Q 4 b 2 p O U E p i Z 2 h X Z 0 U 1 N k J v S 0 N w c H E v d V F x M X g 0 Z G 5 D S m Z O Z 2 R h a z Z o Q k l i W G V 2 V k s 3 O W 1 o a l h h R T R p V U x v O H V L a 0 M 3 T V J x a U 8 0 L y 9 M Q T F B S G F z S G N z W H B 6 c n R j d X p 3 N z N 3 e m F u T 0 J J S j M 1 V j F C d 3 p t W V V a d 0 p n b G V v O H R 1 b E x N d U c 2 V 0 0 5 a 2 R D a 2 t r a 3 V K W W t 3 U m R S V 0 9 j N k h 4 a U d Z T F E 1 L 3 c 0 Y m h D d l g z Q X V F R G V X U k 5 L T H R r W k w x Z U Z m N X R O d G V P Z X V 5 V j h w U W Y x U W 9 V Y 1 E v d G V n Z T F q Y T V j d n l p T 1 F Y T F c r a H d 3 V n F 6 d G E y U X U 5 O D B F d T J x b j N i Y k 1 H Z G R O a 3 p 4 b V J r O T N G d n d J O D R a a n N 0 d F Z W a G J X R 2 F 5 c k 1 5 V X N 6 e m N T W F p a Z G 1 l W H F U b V J 2 S H l D R 1 Z m R k V y Z X l 5 e T V m c m d 5 b W V w c X c x U 1 E 1 W U 1 R Y U h B U X c z b n h 0 Q z d z V T J H V 2 I y e l V B N F J i a V d P a U R V a U d Y Y m R 3 O E d s S T V S c E x M U k 5 u S W F Y e X F G c E R M c n N 0 Q U x n T z V E T 1 J 5 S 0 x S U m 4 0 O U Z P M k 0 x U k x I V k N q b n p j Q k V p R 3 J N R W s y Z W R t Y V B a b j l R M m V G e E M 0 c l F Z N T Q 0 W T Z 6 O X p 6 W X R n S U l j V X d t V 2 t 4 R G k 2 d y t a Q k s z V U l i T V Q 2 Q 0 w r Y T F i b n c y d G l v W G 4 5 U l B J N T N M Y k 9 z N n B C O W s z R X U 0 N U l 5 b m h i U 3 N M b n B j V 0 d 0 N 3 J o d T I z c V N J N G N V W H J p S 2 1 i V j h a d k l G d z d t U l p j a 1 l N e G 9 Y b z d Y T V J F Q k Z J T V l r V j Y x W j B G Y 0 l J Y k d j M j h u b l h D a 2 N G L 1 V y T i t U V V J 2 e j E x b z V D R T V 5 U T R v T l p 5 N F p B R 1 Z 0 d E l K N m l w e T Z p a U F j c H J l b H Z R a z d J a k l q Z 1 c 4 O G s 1 W E Z C e G 5 N T F Q y a 2 x P Z S s r S W l q W l h O d 2 R h V 0 9 D Q k h X U k N a Y W d O R E Z w N H o r S E J B c E c x M H d K R U d M V X R X Q 3 N t S l l V M 0 t L T C 9 z T 3 k y R U F j a T F u e D V m Q X V L T 1 p B a m d 0 Y V d L W n Z O e n F 4 Q j B T T X B 0 N X E 5 Y k 5 D e U U 4 Y V p k N 0 h K d U V T e G V W R 3 p H M W Z 1 R k d K U T I 0 U 1 N X U n J E S D V Y T 2 M 5 a G J E V U d q O F Z 3 e V J Q a S t E R m x Z N m t I Z 3 d o T j R 3 L 0 J a V W V j a D d H b m 1 l S m h 4 R X l T M X J O L 2 h X Z m d V c H Y 3 L 2 F 5 d W 1 R T H p M V G R W W j B X V G t x U G d 4 c V p J Z 2 h z Y n R 6 N G F J Y U N 3 R V h Z U 0 p J d V V 3 Y T Z T T 3 d 6 N 1 F s R 1 J 3 Q n d 1 d H p q b U U 5 Q S s 2 c W Z B T 2 p M R z l k b F N M W m J C e F l q e V l K Z 2 1 L Z z Z O S 3 R j R U U x L 1 Y v T X J t Z k Q w N n J B e X o w V z B D S V N 5 b 2 F N V 0 x Y Z V h U N W R 2 d H N q N m 1 0 e H I 3 R 0 t N M k 5 V a j h I Y 1 N 6 S E N B c 0 N H a X V O K 2 Y 3 Y V k w T m d w U m t k a F d X O F R Z U 2 x G b E R X U z l z Y U N Y a T d v S 1 N 5 d V V r U l B 3 M V U 1 N W d m O G 1 3 d W J X O H J h K 2 t t T F E 2 M G V U V F V y U 0 1 t T G N I d E s 1 W m N T a 0 x j d U Z P M m R R d F B x U 0 w 1 Q k g y e l N 1 T X F S a n l K U 2 x P V 0 l J Z 2 J 1 M V p R c 1 l o b 2 5 W Q 0 p o W H J G U z I 4 c 2 1 r V U F C S G 4 v c G N 6 a E 5 v b U 1 Q W l h w N 2 5 V V 2 5 t N m Z G Y k t Z N D k 2 O F V 3 V F R u R z h v U m h 4 e H J X V m F J N k N i Y z c 4 M H A 0 N 0 l X N D V S U U x G S X d 6 T U t 2 Y y t I Q S t T M k R 1 L 1 J r W l Z w Q m o 3 Z z l P Z U p 3 a 3 F y Z z J G N W 5 j S n R m c 2 t m c k d X S E h P U n B J a G g 1 c z l z S z R m V E R a c G d k b G t 0 W n d H R E t s U 1 R P Z j B U S E V X W G J i d E 1 V K 1 M x V k 1 T a 2 l N d T I w M z I x b G h y e n F o S j l k M F V S d D V M U F c 2 M k M 3 Z U s 4 a 3 M 5 S 3 M 4 V 0 9 p e H R n d T R 4 S 1 Z r b F Z 3 R F V y d z J X M H M x M 1 V C b z R J b T A v a D J J e m V 3 b V o 1 U j h C M k F k d G x p d 0 x i Q l d 3 W H N G M k x l b U U w S l l a R D d t V k 1 w W X h I a E Y w Q U Y z L 0 5 K M G 8 y S y t T N m p B a n J 1 U z V w c 3 d E R n c 0 W T J H V 0 9 J S z J 5 U k x S S 1 J I S D F s W k p l U n F r S j g z N F J z a W x Z O U Z o N 0 l 0 M X F U U 2 t o O G x D R k N m Y 2 9 s S X l y U U J K T k 8 2 W U o x a D l T W F J 1 V k 1 D V m N y c l J S U W R o c 0 p r c U N 3 W V p m e j J S T 3 J v d D J k Y z R V T H R W e S 9 T M V p T N E F v c m l V U l N I b n V H d E U r b m d h V 0 0 v R D V 6 Z F k z Y n p I S G V H R l R 3 R k h 2 T 1 p Y Z E p h U 3 J O Z 2 x F N z F h e D l s N n c 0 R G 1 E Z 1 l S R 0 x z e H Z P b F d 2 a W d u M l g 2 a k d q T 0 0 0 U G 9 B Z 0 R 6 U V g z M k R n U k 5 D V l R I N 0 Z P Y j M 2 Y j J G M l N v R n l 6 a k Z I a V R 4 S k t a R 1 R M R m R E S 3 A w M l J I T G V t U F Y 2 V n N r W X N r e G 8 y b V l q d G Q 3 b F d X b 1 l j Y k 5 4 c U d L M z l Y d G l 4 M k c 3 a n J M R H J L Q T d C a E N 2 V E h B W W V 0 d F l X Z l d r b m Z 4 Z D N P U 0 h m Q U E r K 0 h r V E t 1 R 3 g z S l E v Q 1 J J V X h T d m 9 x b H B x c 3 M r V W 1 L N S t S S E l N d z k 2 b j B o e C 9 D e k p 3 R T h R Z l l F a U 5 l S m Q 0 a 0 t n S G h y V T E z L 0 c y e k h H V m w w N F N 5 Z 0 5 V e n h P S 3 l Y S j E x M l I w b D B H U U V 0 d U J K R 1 N 1 Q W J v O V A x S m 0 1 a 0 l O S G 9 K b T R o S X h n V E J 2 e H d j d m J 5 c U x P Q 1 k 2 a k R w V H o 1 Z 2 d Z a V h p a j h 5 V 0 p L M n V W N D d F a H F U U 2 w 4 U 2 s 3 S F A 3 a n c x c H B w d l R H W k F B e n l 4 e D d q R n d v R X B u Q j R u M U J I e W x S b 1 k 4 R T F m S G M 0 c k s 3 N D Z 6 T D d p a l h p b U x Q T z B 2 V G l Z U j A x O H h J R U 5 M V H d P Y k 1 v W n V M a V d s V F k x V n l i Q m 8 5 T X N I Z W t s Z 2 Z S a T l 6 c 1 R S T G w y V z N 5 V m 1 Y Y l Z L N m p D b 2 V z a U V h Z V Z V a 3 N J e F d 1 Q X l r R 2 Q z d 1 l v b k F B Z G x r e H p 6 Z V Z V c W J C V 0 x l c F E 4 T E l W b 2 x U V m U 1 c E l T T k 1 o T W 9 Z W j Z p Q 2 h I T H d I d H Z h b 1 l q c k 8 3 e W F Y R X R z M H l 3 S W p X V 1 R X T 0 x F d U p S M l B 3 L 2 J r c 1 d P b 0 Z F R 3 d 4 e G d N M D B l Y T F B b W R s T E F I Z H d a d E 8 x Q l R O b 2 J s U 1 N K U D U r c V c x e T F t V 2 J s R i t X N U N F Y X J W R m 4 0 b G 9 1 N E N C R n F R e D J 1 Q n k x N T B 0 Z m 9 V d W J s a U U 2 Q T J Q b U F F O W c 4 T T A 4 S V g v N l d 5 Z 3 V C U k p h Z H F l Y 2 R k b 3 B o V U 0 y S T R I T z V p e H B 2 W l l a O V V a R D F j Y U V i R 1 l a S n l F W V B q V 0 t T a 0 x 1 M E d X W H Z W Q 1 N y T W s 3 R G Q 2 b j J G e k V L V H d 2 M F F o N S t 5 Q m t s d E g y b 0 1 Q O H I 1 T m o x W j A 1 V m 1 1 d E x q M n F o V k V l Z m p X R 1 l 4 V T J h V 2 V Z S 0 d w V W 5 1 T G I 3 d X h T Y U F R M 2 h m e W h v V T B y a 1 M 2 R j J w c F l W W l J y c 1 R D Q 2 J v V m p a V G I 0 a T U 1 b V M 5 c z V W d X A y c X B x c W R U d 2 N L M 0 w v Q W N m c X F n R E h P d G N N Y 0 t 5 V l F x d m p X R E 9 G S k t y S W M 0 T F N C S D h 5 N n d T R 0 5 C S 1 V o d 0 N v Q 0 R Q S 0 l 0 S X Z y O G 9 a M F Z v N U I w c 3 F S b V Z r T U x 3 e V I 0 R V N Y c 3 U w W W 5 G Q 2 9 x b W w 1 K z Z z M j l 6 b E U x V D h o a V J Z R j M y d 3 Z 5 Q W x v Z k d n Q n J Y b W 9 k N 2 R u b U 9 5 V V J i S 2 R O M m o z a 1 J q Q j N K R 3 J w d H d B Z U Y 5 T k N w T m x V e X c 4 T X k 0 d V o x O X V s c k J S Q n l 4 W E 1 S d H B O U X J 1 a W h l a 2 x 4 M n V P Z E x E b m R s N j J R d H Y 0 V C 9 3 T F Q x b E U w e G d M Q k J U M E l L V l V y a l R D e F B 1 M H p a V 1 p j Z F V 2 a k V j U 2 s 4 U T J x a k U 1 T j R p d 2 x o a 3 d s T E g z e U x k U X N o a 2 5 j c W V x M m t V V S s 4 d l R k b E x N N D B 2 O F F 6 b E F n c H l z M F B w Z W p I a m p I e m 9 i O T B Y S 3 J 1 c z h M Q 2 h J U m M z V U p S e G V O a H d t V k h m T D d r a U Z l W U 0 x d F p H M j J Q d H h H Y 2 t P Y 0 l a N U l 4 c n l v U X l Y V W N X S G Z h W m N y T 3 V t e V M 0 c k 5 D M k R j c 0 d F V n h T Y U N M d G F L S 2 V q M m U 0 Q k s 3 M z B q N H F 5 M E p T Z T Q z V H J 2 c 2 x y T X V 1 N l d r a W F W a 0 p K a X F s e V J W b E p W T H h n U V B 3 U V J 0 W k 5 F d V l P R W F 3 U S t L V n B G Q m 0 3 b 3 c 5 c V d s b 0 d h U j R B Z G 1 O c z V Z c 0 5 D a k d L T V Z a Z X R 4 W G 9 E Z T J s c 3 B X U W p I N 2 R s N k x K Y m p Z M W N L e W 1 p c 2 h U b T N a a W 9 x R m Y y d 1 l T Z V p E e G d N N k V l b H k 0 Q i t B U G 9 C N k V j b 3 R F T D B n e U x p a l R j U T B V U W w 4 S D h x R T R M N X d D N E N t Z D l x R i 9 S W G h I c k V 5 S W d r T T Z k M n l Q b W h h W U x w K 2 J J V G M 3 Y m t 4 T 1 N q T H d S T X J u M X N E Y 3 d 3 a m t 1 c V V J Y k x 4 O E p U W l Z J Y X p X M X p 1 U T N N O V N y O W 5 H R k 9 S V U t 1 V E R 4 M V Q y d E t j Y n h C V F l 5 Z n d K S 2 J v W X h i Y T h v S G c v W W t B e l J y a D Y 4 c W F V V z R i R T F 3 d k 1 x b 0 l 6 S l l n U W p H V S 9 3 S H F N M 1 Y 0 O F V m a l Z K Y z g y M G d B T 1 R 0 T 1 J X T k R D S j B W c 2 l D a E h w R V V t d k V X K 0 d E Z k Z K e U 5 V R W o 1 R V Z R c z F B M E p m U X B j K 2 1 H U 3 h X Z W 9 r N U V a Z D Z w Z U l O T 1 F 2 e E h y N V d P M U F 6 Z k Y 1 V T E 5 U l N 0 V 1 h H Z G t C Z E V t K 0 1 t R 0 R o c H p G Z 0 N 4 b V R E W k x B U X Z S c 3 B s S k R z V k 5 2 V y 9 D N n h w c n N K M X J j d X J M R V B M S 3 c w R m E w c D N s Z H A z a W w 0 U 0 d n a U d F N U l 1 R 1 B P T 1 J 1 T H A 5 U k Z H Z U k 2 e W R l Y j A 4 S j A w S 2 E 5 V V h H N 3 V 6 Q 1 p R V G F Q Y 2 5 r W U V J W G p Y T E Z L e T B H a 3 Z h T 3 V s a 0 x F V 1 N B V U p q U G 1 N d k Q 0 R n J H Y m U 0 U F p 0 S k V P S m 1 I b T N C Y 3 N J W n U y N m J q R U t L a i t 5 S H h u S 2 J h R G l q c G t 2 Z G p n V 0 N Z W W V o S m 5 u K 2 t 4 Z W s x d 1 F w d 3 N G e l F 2 S k Y 1 Q W p D Z U V r N 0 d i Q X d k Z l o 3 T l l o R z R 1 d k t Q S 2 x C S W V x M U Z G c 3 J y b 0 J h T W h w T C 9 a N 2 t R b D N G c W 1 a U 0 1 o Z U l O T D g 0 V W 5 o S G E w a 2 R L U l J L U 1 N C e E h U U 0 R l d U Y x M 0 d m Y j d r d U h m a k M y T 1 d U U E p X T H p a N 1 k z e k F 3 R 1 Z u N 0 t 6 T F R 2 R 1 l l e V h v b j V G d V N F S l V t W X h M S G Z 4 c H B X N E Y r M 2 R q c V l 5 Z 2 9 F S n V K e U 5 X S m p E R m 5 Z U U 1 Z U U Z u N z h u S 0 N J M U w w a G x r R E 8 r N F p t V 0 1 P T m p Z d T V N a U g v S k k y R 3 d o R y 9 R b l p S a D U 0 Y 2 d J e E R o Q k 1 W L z J x a i 9 0 c 2 t u T 0 9 t e V N V b m J u M k x 0 c F U y V V d P b j Z 0 b E x u b E t D a z N p Y 0 J h a 0 E x b U I 5 a 3 d p d U l x b H l Z W V F t R 2 Z q Z D V v M E 9 a b 2 l U O E Z k W W F a O H N L b 2 9 F S W s 1 S m 5 J a D E w N V J I W E N L Y m d V Z H J R Z F l n U j N K M G E w V T B z O W R h Z n B Z a E l p R U N Q Y X B p d n o w Z U l R U j R y a j F Z V G U w Z F k v S W t R R H N p b l k 0 b 2 d S Y X J S N 0 d r S V N D T 0 t P c V N o a X h M V E p r U W N W W W 9 r U l p 1 W W d S S 2 s 2 T m 1 J R V F 1 O V V x Z 0 F 4 T X R j T U V D T 1 Z R a X N q U n F v b m R y e W 5 v W E p 4 R n o z S W p B V G Z s Q l V v b H B u W n E x N G p F W X l s U k 1 v M U V w L 3 c 4 V 0 1 a M G l v b G 8 y Y n F U S j B 0 T j F Q N W R P V E 1 2 S 2 1 z Q S t n b 2 R Z S 3 p u Y z E x N U I z U m h j R H Q 2 U V p Y N l J l c G c 3 N H F P S T c w b E M 1 Z 1 E w U j l q S H F L S 0 d 0 T k F l c n F u b m J a S E d k Z E 5 r Z S t W Q z Y 4 a k h l Q T V W S 2 w r T E F t R D N t V m N E e m x Y a F h o Q k t W a z Z i W n N p V 2 V 5 c 0 J G Z F d w M 2 F Y Z V V T N E Z Y T V I y M 2 5 q S l V o W G 1 L V 2 F z a z l V d n B F W X V x Z D B q b l B z e n h H b T Z Z b E Q z b V Z m d n d v S U V o T U V D W V N B a T l s a 2 h F Z l A 0 U k l 4 d U p D V l J X S 0 1 s Z k t q O W 9 v T X l v b D h m T 1 N 1 N l J F T l N U e m h B O U g x a G 9 1 e F N T T l U r L 0 h U e G h 2 V H o r M F N v c l l K Z 0 g y Z G w 1 Y X g r V m Z M c 0 J k U n B 3 c G N R R k x r e V J O V 2 R u N F I 3 U 0 N J a 1 h t S H U z O F p W b n Z P K 3 p O Q n d u e E J x T z d 2 b G d 1 L 1 N O V z N r O E E y W H o y b U t Z R U 5 o Y l l K c T h w N j V 1 L z J s a z Z W L z I w e T J Z N T Y 3 U l p m T j V U S 2 l r T 2 F E N F d S b l d O T j R F L 3 N Y U T d F a 1 d Z T V B z R G d t R z B z Y V h q b V R u S l B N W k 1 K Q l V w U W J N c 1 J l Y 3 J N N k l K a X c v b F p D c V k w O W l I Z E R G a W h 5 e X p F Y 1 F k a T B v U 0 h T d 0 h K R 3 V k d E h 4 a T h v N W J y M U 4 v b W x z S 0 x G N 2 F N S E l P Q 2 d u U m 1 O d n N H e n N X Y 1 N a R G F D V n p w e V R B a D h K V U R h Y X p M a n h h U E 5 Z c m J H U W x I e E 1 P Z T U 0 d l R q R G t L d m l W T T Y 2 S V N v c E V z N V N j V X p v R E V l c U 5 x Z 1 V o W m F D e V R T e V Y r Y l N F S n d t b G x D V G V U c U 1 L N W l W d y 9 w W X c 4 d G t t a E R t V V V 2 S U l Z N D J D R 3 c v V 0 x 2 M T J n d k J P d m N t O T V E e l N p d W U 4 W U J H a z E r K z A y W k 9 0 b m 1 L c l c 2 S U 4 2 Z T Z 1 N 2 1 t S F R Y R z I x S 1 o 0 V V l 4 U k l o b W N 1 M U R j d F h 6 d V I r c l g x W T Y w T m J I Z H R x Q j M w a D E 2 d D V t M 2 x M O V B L Q y t P a W 5 h W E J K Z j Z 3 d D l q b k N s V 0 9 O e D B S Z D R G d H p u U l E 3 S T Z J N z d 6 S 0 9 S Z E N S d F o x N n M 2 V k p W K 1 l 1 M 0 l 1 M 0 x S K z Z h Z E M 5 c V J k O U 5 S R l p R V V F O N H J Y U W J r S F p C M 1 F O N U R v Z F V o N z B i d E M z b H V o V 1 l p d 1 J L V z J 5 e E 5 4 Q X Z 4 M m d Z R D J C Q U N M N D N R U V V M N H V P a H d m U V V P c G J F S W F y N U V L Y 0 x I a 2 h O M n R 1 U 0 U 1 Y k 5 T R 0 d D S l l P Y k 5 L W W x N Q T F x R z F h K 0 V k R F I z R S t v a 2 h l U z l p a z Z j Y W 1 O a G h 5 a m N n a V F r c l h Q N k 5 Q T 2 d O a U t j a W d R R l d X U 2 F L c T h m T S t z c E d D L 1 B Z N 3 R F d 2 N Q U z N N N G t K U y t u e G 4 2 M U t P Y 2 9 M c n h 6 b W E r S l l p e U N U Y W d t Y 2 5 P U k 1 y R E w 3 d X R 0 W V k w R 2 x J U k N h V V d J T j R a R k d t U F N h a H Z r c W h j e E d E V G 4 x Z k Q 2 U E 0 2 c n B V Q 2 h q S V p z S n Q z Y k J p R 2 J v N H d t Q k F F M V l q N E p j U T d O Q 1 J N W D B M Y 0 V v Y X h h U W t P K 2 N r Y X B 4 Q n R E b 1 p n M W I v Z E h J d U Z N S m 1 S R n c 1 b F N M R W p 1 M G t L U k N k R G h j a H Z t c k 5 1 R 0 t l S 2 N F S 2 E 4 d m 0 0 V 0 c 4 V V J F Z 1 d U W X Z S c 1 Z U R 3 V L U U 0 4 Z G x p d X l J a j F Q R E 1 x c j d m N 2 8 x U k h K b W t z T G p D d V E r U j R o a 1 N y M 2 Q v c W d 0 W X p 4 R D E 0 U m h E a m N l R i 9 p b T R U c 3 p x V n l q T E 9 m K 1 c w e T R T Z E x U Z G g r Y X p r R F J O R W c 2 R 2 t V U j h U b k p 5 V 0 d Q S U t H U V h D V G R 1 Z U V N Q 2 M w U l F o Y W F r c E t 3 N E V J N m l F T z F z T G x t R G J 2 K 3 d 1 Z W R G c H p P Z k x m b G N y V 3 l 5 S m h C R G U 5 c E F S e G h L e W x w d k R I M 0 Z 2 Z V U w d G s 1 T V N X V 3 p K U 2 V 2 O G J a M 1 l k U G F L R m 1 Z Y T l z N m t k c m x U N U Z v a 2 c 1 V U h s U X B 2 e n Q r V F p a Y X Y 4 N 0 Z w b E d Z M F B 2 S z J E Y 1 V 2 d l p V S U Z j S V p n U 2 R k d U x w N j R T Y U V T Y m N o Y l g y b 0 R h c 0 t 4 R z J W N H J w V k 9 y a G 9 Z V W x G U W 5 C Z 0 c v T G J D M m V V R 0 s y Z 3 M 4 Z G 4 5 R z N M N 2 Z M N H k 0 T k g r b 2 F W M z V i U V B I e G J B a 1 Z r S k Z 2 T m R j d k 1 G Q W Z M R 0 1 K U n B O R k Q 5 e T I y N 0 l 5 Z E x U b G o r Y l F V V E p j S T N p d E c r O U 0 2 e F l v c G V j d 3 J Q T U s 1 e l E z a m o z Q j d s T V h G Y 1 N 1 M k d T Z l N a N 3 B p S k E v a 0 h M b G N O S k 0 2 Q k 8 w b V J J c T R N Q V p u W F R a S 2 1 l N V B r N U R X e D V 3 S E t P N H d L c D F W R 1 F x e H R o W E R y Y 3 I 5 S 3 V O c 2 F j M D h I S U 8 0 T 1 F 0 R i 9 M R W d y R n p v d z Z S T H p s a E N E Q V Z y b 1 V B O C 8 y M l d X d V h w Q T Z N L 0 1 J M k R W d 0 F 6 U 2 t 5 Y 0 o x O T U 2 Z H J X e X l R S U o z b j d B a W N Z W E F n Y l l z e D d v b k 1 6 K 3 M w W m R 0 S 0 0 0 Q U Q 5 W V U x M F V p R F A 1 S T Y 3 e X F m Z E 5 z e F p o d z F U M 0 x z Y 2 N Y O T N Z d k 5 I Z 3 Z m K 0 5 s Z k x 0 R T E x N V d 3 a E 1 z R z R z O H N u W m c 0 M X J Q M F h S a W h u Q 2 J u L 2 x 0 M G 1 o Y 0 x J S 2 x L T 2 N w a E 0 1 R X J 4 V E N u a z d h Z z R z M V l B b T d O a W 9 r W W c 4 N k k w O F p r M j R s Y k t H N 1 l J a k d t Q 1 h y L 3 N C d W 4 4 U 1 F t Y k 1 N Q k h n R E 8 z b n N B c G 4 x V G F l R m Q 0 K 2 h r W k 1 G a X k y a k N O S 2 F z a 3 N m S X N 1 e U N V b 2 5 q T G 1 H W G x z c k 9 s O T h l T E x 0 L 3 h k c G Z K e H B N Z z R i d 1 d Y Q 2 Y 0 Z m t 1 c l d I c j F U a E t l R n N W N E 9 V Q z B X Q 2 J G c E J m S G p G W k p S Q 2 9 V S 3 l z d H k z Z 3 p t U 1 h H d k 1 L V H p 3 a F Q z c n l I S W l V V E N B O W x L Z 3 V m V D h w b V g 0 N G p I R T Y 3 Y k p P e k x 0 d W s 4 b G 5 S N m 1 j V m Y v b 3 R N Z V p W e G d k W H l K T U 4 z Q 2 d Q Q 2 R l V X R 2 R 2 V m W G h 3 b m J K V X d s d 1 J 3 Y m l Q S 2 9 J U z R s O H N 1 M G 1 L a E V 3 Y U I 4 Y 0 h 5 V V c 4 b k s 3 T U l K b l h T Q l V 4 M D d X e G h j S T I r N 0 s v W H h W b U 1 r R z V z c U d Y d 2 l t b X p X e U x l S T V l V y 9 q V U J 3 e m h q R W I 2 Q U p 3 V k x S d T k z Z n U 3 U 2 N 6 V C 9 I b 0 k 4 L 0 V C T E J z W V o r T H J v d 2 1 X Q 1 h t d 2 R m R G Z v Q W V X V V N p U k I y e V U 1 c E g r U 0 1 W S H h U a 1 B 3 Y 0 d V U 0 l r M H Z l d 3 V P Z X V 5 U z h v a 2 d 0 e k R M V X F L T 0 h l S H d 0 e F d T U m 1 T N l d G Q j B l W S t x M k J p b V h K S m F j b D l T Q V J G U 1 d U b T V 0 T G V s c E N R T m h h e n l H a G t o Y 0 V 0 b 1 Y 1 a l Z s e n d o Q n d X W n F n O E p G R F Z r W j R O N T B z T 2 V K W C t C U n U x c V h L V l Q 0 c 0 p r K 1 U x W T l P R n B G a E d M N 3 R G W G p R T U 9 T R z E 5 e k p t W k d 1 M W t Q N T J Q S H E 4 d n h 5 U D d t Z H R C c C s v S G R 3 T X J p Y l d V d E V O Z T Y 2 R G V k W E N v T k d V Z V B m b X A 1 Z F R o V X d u W m 4 4 O G R P R D U w O H Y r Y i 9 Z Z i 9 6 O V F T d 0 1 F R k F B Q U F B Z 0 F 6 N U t Z V 1 N U d z I v Z z Z B Q U F B T 2 d B Q U F B N E F B Q U J 5 W l d 4 e k w x O X l a V 3 h 6 T G 5 o d G J M T 3 h y O G p O V V N o T E x T c k 9 6 T S t 6 V l R M V U 0 x Q l N T T T F M e m s v S n p F d T N W U 2 9 0 U 2 R P M V V M S z M 0 K 1 d 5 Q 1 V y T l N T d 0 J x a W 5 P e U N 3 b z F n Z U t B Q U J R U 3 d N R U Z B Q U F B Q W d B e j V L W V d T V H c y L 2 c 2 Q U F B Q U 9 n Q U F B Q k 1 B Q U F C e V p X e H p M M 0 J o W j J V e F g z S m x i S E 1 1 Z U c x c 3 M 3 R 3 Z 5 T T F S S 0 V z d E t z N 0 1 6 N 0 5 W T X R R e l V G S k l 6 V X Z P V D h u T V M 3 Z F Z L a T F K M D d W U X N y Z m o 1 Y k l K U 3 M x S k x B R 3 F L Y z d J T E N q V 0 I 0 b 0 F B R k J M Q X d R V U F B Q U F D Q U R Q a 3 B o W k p Q R G I r R G 9 B Q U F B N k F B Q U F F d 0 F B Q U h K b G J I T X Z j R 0 Z u W l R K Z m N t V n N j e T U 0 Y l d 5 e n N h L 0 l 6 V k V v U 3 k w c X p z e l B z M V V 5 M U R O U V V r a k 5 T O D V Q e W N 4 T H Q x V X F M V W 5 U d F Z D e X Q r U G x z Z 2 x L e l V r c 0 F h b 3 B 6 c 2 d z S 0 5 Z S G l n Q U F V R X N E Q k J R Q U F B Q U l B T S t T b U Z t O D U 4 Z X g z d 0 V B Q U N r R k F B Q U p B Q U F B Z E d o b G J X V X V l R z F z a l Z T N 2 p 0 U X d G T z J S K 0 F m T D F K Q j Q 0 c 1 N P b E x C Y T l p R W h B V U x N Y U N t U m 5 6 T 1 J N c z R x Y T F p Z z R p T 2 9 x Q 2 x v Z G l 0 K 0 N h M z R D e E x u T V h p V W l j W n V r d U 5 6 N 0 t O N 3 J w M m R m T j Z X N E p P c W I 0 c k s 1 Q k E 5 Q 3 l G U V J s U 3 l N T 3 N j Z n J U N k t Z V W 5 6 e D g v e W x Z Y n R W V T N 6 U m R v U n Z j S D N y Q 3 R 5 d U Z T b G Z w Y z Z j S W 8 5 Q 0 d D N E 9 W N U R r U F l F M 2 Z r c z Z x c z Z s N 3 g 5 O X V Q a C s r L 0 l G a H V t S 3 h 1 Y y 9 o R T Y 5 Q 0 5 U a D M 5 c j N Z N 0 9 Q R l N 1 R U 5 Q a F Z E R 0 x w d 3 E 1 W n p I S 2 V 3 e D d E Q 3 N L Z U p 5 d 0 t L T 2 w 3 U n p 3 R W p I N D B 5 S U V h T U 8 w e V J O O E l q R k R o T m h I T 0 p 4 d j h S a E 5 F d 3 d X d 3 d Z Y 2 h q U 0 9 D V V N C c 2 Q 2 V j V 4 d 3 l u M 3 Z L U 1 d Z W U 4 4 N 0 N q R 2 w w d m N 1 V 0 V 5 S T l y M G 5 p c U F V K 2 Q 2 N W 9 E R m p 2 b m N r V 1 p R e T M 3 d W t E Q l B t Z W M r Q 1 h X d 1 R Z U n F q a E 4 w T D l P S C s 3 c y 9 Q M z J E U n B S a k h F e k g y c 3 E 0 Y 2 U 4 d U 8 4 c X B w b z h 1 c T N q S T d z V G 9 5 M 3 F 0 a X Z i S G d x d T J W L 1 l K N 3 h E T j I z Y k l 1 U z J i b m l X K 1 p 0 Y W 8 y e m p r N l R I M m g x b 1 U 1 c m V 2 c X R 1 O X p z Q 3 k r c W x r Y k Y w Y n V C U G d J Z 1 N 0 Q l V a W m c 5 Z V c 2 d l Y 1 V l d j a j l V b n F D N 2 1 x O V U 3 c k o w b D J p V l d G c 2 V 3 V F l S W m p E S n B Z c k Y z W V V 0 d l B 3 K 2 N G Z 1 l D c W Z Z R G F n N 0 t M c G E y S G 5 B K 3 h 1 U F h o Z F N k V l d j T X B I R n N 4 c 2 x B V 0 g r M m p z M n A 0 d 3 Z G Y 2 R m T 1 R y a F p v a V l 1 Z X I x N 1 h Q M 2 o 5 U V N 3 T U V G Q U F B Q U F n Q X o 1 S 1 l X W n h Q c T M w Q W F n Q U E z b X N B Q U E 0 Q U F B Q j B h S F Z 0 W W 0 1 a G F X d 3 V h b k J s W j Z T N 2 V 6 e V Q v e D g z d n M 1 b m t x S V V x N X h D K 0 N T b m 5 Q Y X R Q Z 2 l 4 b k 5 t d 1 N t S V d r b U 1 P M j Z k e X l D b W Z u R m J F S 2 9 a a E p P Y k 1 5 a k h r d U N I R D J J U k c y R E J t Z H J q W D k z Y y 8 3 d C 9 2 a j k 4 Z j k r T y t 0 e i 8 y M k s 3 M z l Y N i 9 Y N m Z u N i 9 t O H J s M 0 N I O E l a d 0 h G T E 1 3 c 3 p 3 S z V k d X d C Z l J H K 0 F j Q U p 3 O D g r M y 8 2 d l h u M G 4 r Y i t m W U p m d 0 N r R G d J W U F H e T l 1 e T Z D T m d 0 c 1 d 1 U H h D N W h P d 0 F J Q U 9 6 Y T k v O E 1 B U H p Q M T Y 3 Z G U v Y n U y M y 9 n N E t I R F I w U U R D T W N C d T N m d D J i T j c 3 N T U 5 K y 9 i d U Z S M k 5 G a D B I N 0 p Y W W Q r T E N s Z X Y 3 S l c z d k h i Z 1 l l R k x y M m V z U E I r V n Z W S D Q 5 W l R m R V Z M a D Y v O G 5 6 U T R l b H B F K 2 Z r V k Z V V X I 2 a 2 9 x c X R v N n V u Z j g z Z z V 0 K 2 1 a d W E z T E N 6 d E h S e W R u R j F j S V o 0 U H Z C N T Y r O E I 5 Z z R K R F F z U E N u M G E 4 a U l t T m k z K 1 p r S m l X b n B H W m h Y N 3 p O d n R q Z m d H M n N L Z 1 l W L 0 s 1 c X B w U V U x d F g z O U R h M X Q 3 U j J m V 3 R 1 M m V Z U k I 0 W k h m c 3 h U c U h S W j M v T 3 p T L z h Z a X l 5 M X R Z M z J K d G J u R z N 1 S D d 0 M k F m Y j h M O V A v Z i s y U 0 V O b T F l K y 9 l U F h z U C 9 M R n I x K z Z 3 U H d N a z l 1 N j d j R 1 g v a W V 1 M k I r N E Z T b D d V Z W 5 i d z V J M 1 h I e X E v S H B L L 2 F z Y z h k Z i 9 K M E d F c E J X M m F J d X V Q Y W Y r M T d I L 1 B z T 2 Y v U j V i O U w 4 U C t Y N 3 N v Z 0 t O N 2 R v b U N 0 M G N D Q U F J S X Z o T F V 3 W T R 5 T l F Y U z l 1 U 1 R 4 M j V z c U N a T i 9 I d k s 5 U H Q 3 d 0 4 0 M 0 F M R 1 R S d 0 Y v S F h p a 0 V K R l h F a W d F U 0 J y Z k h N d V p T T y 9 D O F Z l V l N U e G F k c H E z R T N s b n d i Y V p a M U d Q M 3 N N V U F v e D l F a z N l Z V h N e F R D Q j Z D Z H J o V X p N Z X Z B Y W I y d z c 5 a T V o R G 1 k Y V k r T z N U V m J 3 W U Q y U n B r Y 1 V M Q X p R T U l q Q l V G S 2 F 6 U X V r R D d w M j N M U k c w d V J X W U x n U z g x Z 2 N 1 V U l 0 T m d U V W 9 u Q k N 3 Y X h 0 S l F P b 0 x B Z W N F T F c w V F p D S G d Y M 3 h O M G 9 x S F I 4 Q l F L S y t Y U V d R W F l h e V F N T F V F R k E 0 M W V H T k x D T m k 5 O H B m S m k r O E x 2 S T F T a T h q a W 4 2 Z 2 l x a E F 3 N D d B d E J B d 3 l R Z j I r Q j J j W E 5 t Y T N 4 V k h y N 1 B w e k h 0 T U x a T X h B c W h E Z 0 t E W G 1 s V S 9 x N m R P M G 1 R b 2 9 j c i t m U z Z 4 b 0 x F e U t Y Z z N l Y U M 0 d n V G V 2 I v V X d J U U M 5 T j h 3 N i 9 F e F R h Z 0 R K d j E w Y k U 4 d 1 R V W U N F Q T g 3 W m J O S 3 N R a 0 h s S X V u W U R 5 R W V p d V B T e X l 5 Y V R 5 S n V Z O V R 5 V l V O S 0 F s Z D V t e U 9 m Y W F W b k R q N W t i V k d y T j J O U n E 0 K y 9 z a V l j Y n B 6 W F l S M U Z k N 0 Z Y Q n Z 0 c 2 d h N T d 0 W n Z O T k F h b 0 N 4 V l N G Q 1 R U S 0 R r Y k h 6 M k V X c k g 3 d W 9 H W U p o a F B s R T Y 0 V m 5 4 d V d m d 2 t C Y X M r a H k 2 V G d z Y l V O R 0 J x b D F G T z R l c W V M a C 9 J U U d Y Y T d h M F B j V m 9 m N l F R Z 0 F q V 0 Z p e V Y 4 R V V K Y n p i W k 8 y T m Z s d E I y d n g y b 1 Z 2 d k M 3 d 0 F o a X N t Z F B T Q T F J Y 2 I 0 Y j V m N m 1 1 R W d M K 2 F l b n Z S b W g r K 3 p p V 2 5 j b 1 R B d j d y b n h r a D R G Y z R L T F h a S 1 h M S 0 h M T 3 h N M T N j Z 0 F H O V h B Z H h C Z X h v K 3 F Z Z 2 4 y b W N D a 0 5 o S G N L S k l E T H F w U k J n c 3 J G Q n N n N W 1 N Q X F K N W M z K 1 d S K 2 R Q U n A 4 T V F n M W Q v V k l L S U t 4 Y W 5 4 W S 9 Q O F R D a V N t Y V V Z Q W k 0 O E l L U G F O R W d M Y U 8 0 V 0 F Q e i t E T G h v T n J I T W R 0 K 1 g 1 S 0 h u Q k F T R m d i T V h I Q X J o d H p F O G x i b k 1 O R l R a a D h W d F J P M H U x U m R r M V N h c z d s S F d S Y 1 N a T j F R L 0 l o T 3 N Z e m x 2 Z l B Z S n B E U z F 4 U H U 4 b k N u U F Q 0 U U d a Y m Z 2 T 0 4 r T G x B b U Y 1 N E 1 B W T M v d W 1 F T E M 0 M m F n U U h j N U Z p Y 0 s y S k F T a 2 V Q Z m t o c k 8 3 U 0 h X a V N j Z 2 t w O T l F Y 1 k x c H p T K 1 F y Z W 5 v T U F F U i 8 5 Y W E 3 Z T R t c D J O c 0 5 Y b G t x U n l r R W 9 I R V l F K 2 R U Q m d B U G p Q d T R x U 3 V V e E s x b H p r U m 9 k d l I x Q n Z U Q W l C W D B I e H N 5 a F J F U i t C U V A y N X N B V G t T R 3 V C d E U z S 2 x N b m o 5 M l N R Z l R O c k 9 4 d H h 4 V z h 4 R 0 4 v T V g 1 a l l U R G 9 F U y t I Q 1 d N b m l B K 2 R z W X h C M 2 Z L S 2 h K L 1 J n W l d r U F U 1 Q m p 2 S j J J U m J O a F l 6 N V N W a E R L d D Y 2 Z W h P R z V M a 0 p s L 3 p s c 0 l H S m 4 0 R V N u Q W p K N U 9 M e H B q Q 3 d F Q V V O Z G 8 5 Y 2 Z V S X V C Q 1 B Z a U V Z W m o 3 a m Z W c F R E V k h F W m J L S G k w e i 9 I U k l l R H h w Z 2 R F U W 1 o Y n d D d F F H T F B x M H h R Y j l w T D d T R E J q W X h x Q U N T S U 9 K V j d x M m V X Q m l r W C 9 l R C t L N W F G S H h t Q l N K W W 4 z Y k N q R z M 5 c n V w K 1 R L K 0 1 G d X o w Z 3 F L Z 2 9 K S V k r W W o w O V A z V F F j R n p h S k t F M F J z b G F x S k w y e G p t T H l T V m x Q U z l E c G 9 C a l R R R E w z V l R O U T R R S S 9 J R S t V S 3 h I b X B a V 0 l x b E s 5 Z T B r a m R j c n E z U n J S N j Z n N H Z 6 M H R n a E J T c E R S W m M y T 1 F O Y 0 Z B U W 1 F S W s 4 b U g x c U 5 5 N 3 l N Y 2 d u S 0 J h Q 0 Z E W U V k e F B F U U t P a l V 5 U F Q r R k Z t M G w x M H R u e U c 1 M 3 V i U W p q Q W J O K 2 Q v M 0 Y z Y 0 0 1 S j h q M W x V b 2 F G S l Z Q T 3 l v Z G F n Y T h j N D E 5 b W g 5 Q k Z w Z X V Y V W d k M 0 5 n U U F v e H M x N V p i a E F E d k J 6 V k V L L 2 R O c 2 5 T d i s w U k w 2 V l F M b D l p c T R u L 1 B 5 S 0 9 O R y 9 r Z 1 Z J U T l 2 d T l l U j Z M W X p W M 0 Z J a C 9 x V D Z W c E V O R k N n R X N x Q 1 N R b 3 l W Z n d a U E R G T 2 N E M W l X T W 8 y S m g x U m N 0 T 1 l 5 R 2 R X U E V W M W V Z M z l 5 Q T c r U k 0 y d F d L a E N 4 V z R L b k p V W G x R b G 1 4 d T B Z a H o 5 V W 9 E S i s x M j U 0 O G t G T W t G b 2 h 1 d H d r W W R K W G 5 z S U 1 I V 2 J Z U 0 5 3 a W 1 a V E d V O U R V Q 2 0 1 R l d x Y U d Q W l N l U U l D b V c x W W 5 S O T F 6 W E 9 K e X p j R X R o R 0 Z n U E l x T H h 2 a V F s N F h h M V d n V k t 0 b 1 E 4 V F F K a U 5 R N 0 J a Q 2 p t b 0 l q N 2 h u V U h C Z 2 9 t S V l C L 0 t Z M m 9 r U 1 J C T i t X e m N z R l E w Z 0 F p a G p Q S F R R a W I 4 W E 1 Q Y W t 5 a F Z E a 1 I z R 2 w w c T F O S T M r a V p U a n B R c H F 3 W j J K S U R 6 Z k 1 J Q 3 Z u c k 9 Q N z R Q e E Y 1 V V B 0 U z l K T k N x a D h D T 0 l J Z m l O K 3 R r Z U k w c D h x e E 5 i S U p n S W p H V 2 d U R l E x V z V T K 1 R i e S s 3 M i 8 0 c W k 3 b T R J c T F j M 1 p R a l p 5 b z Z j W U F q e W 5 E c H l r U j I 4 V D V p Q T d p d W t k e T Q r R U 5 Y b l B F R 2 t w e k R o S W 9 5 d X d 2 L 0 t k Q 3 d C N E h t a 2 V 1 Z 1 h n Z n N W L 0 4 3 a F N E c 1 M z Q 1 V k V k l l S F B M U W t D N n d I b D A x T S 9 3 Q X B h d l F U d 1 N 5 b E 5 B V 3 p z b U J T c m Z G a 0 V x N 0 4 0 R V M x U i 9 v O G 0 y T y 8 r e k R 6 a l N Q U E t J S X Z C b T E r S D E w N H Z t T 0 d K R k x K T X B a R F V S a i 9 T Q V R p M G h 5 e m Z u b n N n d z F u a F p Z M k 4 r e m x B M V Y v M U M 3 Q 3 N q V V J 3 c 2 h B R H g 5 V V h m U m R Q Z k l B M 1 F y b W 1 S U n l F d j A z a z d v W D h p Q U p I b 0 V w Z 0 g z R n N W S U h F R V l o N 2 1 o U 0 J 6 T l h S b E 5 a U 2 h 5 U U R a Z E t N e T h k a X l q T j F 5 M T R C d j V U Z U F v M 2 4 z W n Z Y U D d k e E Z o c n o v Z H l j N k d p V T V H T X d Z T G x n R G Y r Q j F h S T V B V j Z v W S t S d F R J Z V J R U W F Q Z n g 5 L 1 Z W e W p B d F d 2 Q W w 2 T G x M V X R Z a 2 V K R m 5 o c 2 J v S V h F c W Z E R 1 d T N V F R Q n p G V 1 F G a D Y 1 a k F G Z E J B S T J 3 M F p a U E J m e n I 5 O X d n K 0 l K T z d p S j h U d V B O R 1 Q 3 N W 1 6 L 0 s 0 d 0 h V K 3 d z U m h V e F N X c G R S M W d V N m p h c 2 h B R F R J M 2 R X T 1 Y 2 L 1 N n Z T J 5 T W 0 v c k h Q e V I z b m V V d G h s Z U p B R j l s N n d 5 R 3 R l N X N X c S 8 2 b l l q W U 5 n e F F m b l R O d m d L M U N P S j J N W l l Z c m x Y S 3 N G N 3 V D M E Y w c W I v W E 9 R S H E y V X h p N z l z S T F x T H h O V m 1 R Q W F L M 2 w 1 Z 0 d R L 1 p X c U U v W T B F Z j V r V X R y W W N n a z U 1 b 2 F T R U d 5 c X p P T 2 l 4 R W w 2 d 0 p 4 K 1 B P O E J 4 R T k 4 e F N J W H R l c C 9 X c 1 J H Y j g r S T J n Y W R X a X J R Q j d r T l N D c n g 2 e D Q y V X R s c V A w Y k d 4 T T N Z R F k 1 c n B 2 a j I 0 O X l K N G F Y M z Z 4 Z E d w Q V h B a 2 I x U D J J e k x Z e k V 0 b m x j U W J W O T Z K T F V 0 U E 9 E M W Z Y Q k U 5 R U s 2 U D V P c k N q R k V 2 S k V E U W k y a F N w W W s 4 b V M r T U l G a 2 4 4 N m h F M n Z T W k p C U 3 d J U m V K d G I y T G N O Z W h m M V d 2 a W k w N 2 J o U G V 4 O W t m a l F P U l J L V l F q U X J D U E Z Q R E V w M m p o e k N u Z n d Y R F N B e H g x M U 1 6 W V g 1 W W p x e U l 0 Y T N 1 N U 1 O a 1 R O W X J I W k F U W T k 3 M W d 6 R m l K c l J F c l V 1 U 0 F M a 3 V U L 1 N V T 0 9 H Q W p H S 3 Z z V 0 l m N U J F R k l x c 1 N m d F A z c 0 N G Z D R C Z H Y 5 T U F 3 T j J r Y 2 s x a E h t N F F r Y U 9 m O D l v e X N w S 0 p y N T B B a k V K U i 9 o U E Y 2 a z V i O V J q U l N r d U J M V H h V U H l R b 3 N Q Q l B P S z V K e W h W b m d q N 2 5 2 d E h C U T R K d E t 4 M 0 h D a 0 0 0 R D d C b V N n b G s 5 M z h B c U 5 B R 2 g 5 c X h 4 U m Z U b W U y Y m J h T 3 R N Z 3 Z v a U V 0 U l R q c l d l R F p S Y U E 0 b T N n Y 0 F U c k l 6 d m x 3 V m I y M k Z R a W N H a 2 N n R D V D c 2 E r T z F t M V c 3 Y m c 3 N 3 F m c 0 p B Y m E w T H F E O T l p e n Z F b 0 Z 4 e j V m L 3 p 1 b k F y c F R F O F d M U F R 5 N V J E e V N U d G 1 n c n p o N 0 w 0 W G Z h T 3 l m c n l q U 2 t q N W Z j d 3 g x M n h p V V V q U j F M N 3 J 3 N 1 l W M 1 h Q Y 0 5 5 Z k 5 4 d m 0 y Y j V q c H l y V m o r W U o z O U 1 h W T c 5 e U V r M V h 1 a 2 k 5 d H Z z Z 2 U x M T N r Q T V T c F B o M l Q y c k Q 5 d 2 F B T 1 l l b j A z b W F z N V J 5 O U 1 h b z N m e T J v T k V v V n U y Y z M y d G d Q d 2 h p T 2 V K Y n k r N 2 Z p N j h P b E h I T T B o Z D U 2 c z l G T 0 h H Z G Q 2 U 3 F 1 a U R x U 3 J O O W d O O G U y c 0 9 R c y t Z b 1 N 4 N z M 0 V E 1 m Z 0 t o W W N P R S t T N V E v S U t v b z V i V k 5 3 b 0 J Y M H F 5 R 2 l K O G E 1 M E R Z Y z l K M z N L Q 3 c w S 1 h H R D F D Q U h E b 3 J h U 2 1 M U n Y 0 a H Y 2 N V V C Y T F o N i 9 t N F Y r M E N N c D g w R G Z J U D d C Z U F z W l h J T V l q b m 1 D M 0 x x Z z d F Y W V j M k l G K 0 x W d G F E L 2 R n T 0 1 k R m F l Z U k x c k 5 u Q T N z S T N x c 2 l q Q k V 0 S V R q T m k 5 L 2 8 w N m t 0 Z m R X U 3 F E R X c 5 Z 0 E 4 V H Q y e U Z s d 1 o 3 U G 4 z a W N r Y l h z c E p S b 1 J B b m R k e E N 2 R T M r c j R j T V g 2 b U R O W U N Z b D M 5 a z J O T D d M c C 9 a Y k x r c G 0 v e U Z n b m J m N 0 l 4 Z j R C S D l C Q n Z k K 3 R P L 2 V Z d 1 d B c 3 V C c j N w W X R n U n J M c l Z R V X h w R k h w c G E x a F V j b U 1 q T z d p b 2 l n c H E 5 Z V N Q b U 9 U V W l 2 W F R w M G 9 Q T V R Z T 0 N M Y j F 5 M X l n U m R z L 2 c v b W d 3 K 1 N F Q n V R Q n p N M n g x S U I 1 T 0 t K b E F N K 0 Z a U k x y M V F Q O F F x b H R z T G t 0 R G F p c m 9 U K z M 1 U 1 V s W m d O b 3 U 3 M E d n c E J q R z h K K 2 9 T U k d L K y 8 1 N X p Z a T V Z c 1 k z T E Z l V U U z Q U 1 p e G d S e T V L Y W J o R n h Z M G p o M 3 A 1 Q 0 1 l W n Z j V 0 U r R H d P a n p Y U 0 d t d 3 B 6 Z W Z F T 3 h 1 O D h O W H l h V 0 E r Z U J a O D R N W H Y x d l l 6 R U 1 h R D l W b U p V K 2 t W R 3 I y V m I y c 0 1 q M l h O Y l V T M z Z F a z c y c l V O Y l d i Z 0 l p M W Y 2 Z G 1 H c V B W b m 5 s W T h P W k Z w M G F w U 1 c z S 3 R z b T V T Q X h w V D h h c H p a R l B m V G R z W U c x R n l T d l h K R F p h T l c w Y S t R W l Z m Z F Z y T X V l e E d p L 3 h r Z m t 6 V W d W b l V y d k N p e l Z Z U 3 o y O E c v T 1 B t b D d B a k 8 r Y l U 2 N T d l T 3 l k N W h p e n d N M E t m W G R z Z H B u b H N W T 0 J I Q k p G d 2 J E W G g w Y 1 l 2 b z V 1 c 0 N Y Z G 0 y S 3 N t U m Z v e D Y r c U R P d X B u c l l i W V N h Y y 9 z R F N h R l V r R X p D O H l t T V R r Z G N F R 2 h B Q T h y Q m Z X a X V K Y 0 x v Q 0 p H N F h 0 V 0 h F K 3 I y N C t h U 0 R X Y 2 1 a W n R k Y z U y R U p J R i t z K z l j Q l F t W G J x Z U 5 j b W l x T 2 k 5 R F p R a z Z m V 0 x S a l h i a 0 I v W G I 3 c E F z V 2 9 E a n l R c V p a Q 1 B V U j k 1 c G V 2 V H F F R l J 5 W U t O W G 1 V W l Z G W U c 3 b 0 N 2 b 2 5 x M W 5 O c 1 d n a W 9 3 R l F Y M F V E Q X l N d k c r a j h Q M 1 R 3 U z E z Y j N M a m I 3 N T Z m M E l 2 U m c w Y k 1 p c G F J M 3 B m V T N 4 Y z l j N j F U T n R H c k l z T U 9 x K 2 1 5 N 2 h p Z D l M Y 0 c 2 R 2 x G V l J p d W d w e F N Q M W 1 y U E p W Z U d l Q 1 Z t Z U h i L 0 F 6 Z l R L c U 4 v V U Z x O G J u c W p L a 1 R l R m p N V T l X U j J n d X M 5 U m c 0 V G t R N 3 J C W E h i Y l J s Q j h B R 2 U 5 S U E x Y 0 I w U n R p Q l l V b X h C Z 1 R o T 0 o x Y z V x U E l j S W N D c 3 R o a E Z t N n N W Q W h i d U 9 R b 0 J 4 O U h 0 N H R 6 a l h V S 0 E y T G E w N l B R M n d V W F F m d F F n S G N i e D Z 4 T U N 0 b D h N c l A 4 Z S t K V m 1 B Z W 9 X Z U R N R T B W V l l W T z k 3 Y m h o b 0 F Z a E Z H U 3 N M a n N 3 V k F y Y 0 p q V X h q R U 8 w S l Z B a F k v M V F N L 2 V N Q V B a R U R P U D k x Q U l r a 3 N F Z 0 Z y e S t C Q l J m M F h w N F Z B d T U y e m I x N 1 l J V k F D Q U h 5 S W 1 Z c G 9 s N H Z l V 2 V F Z 0 p z S k t G c X Q 3 c G 9 R V U N 5 K z V F R k J Y Y m Z Y c y t j S T N N U U h 0 a 2 N k d W l w b V F C V n J G V j l F V z N 1 K 3 h o Q X h N d D J 2 U 0 d N V W 5 U a 2 h X c T J x U k J U Q W Z a T W t v T U R 2 R l M 5 a 1 F T R E Z K e U t K N j l h b U l F N 0 1 K Q X F C d X R 1 a G V Y b j Z J d E Z L Q 1 B n K 2 d D O X Z k Q z B 2 a H J F a z Z 2 V C t y Z 3 J O d 3 F 5 c j k y M D U x Z k s r d 0 x C R V d p N H h h d D Y v e U t S b 2 J R Y V Z 4 M F p m V 2 V L S U w 4 R 2 U v N W 1 a O U d m b W J K N U l P V 1 U z K 2 t l Z 3 B u U m x s M W J C U D N J M l o 2 c j V W W G d U a F N s b 2 x H N G R K M 1 J h W E 1 O S W J l L 3 J B W G 9 k N z Q 1 T 0 F N Y 3 l u M 1 g w N V M 4 V 0 o 3 S n Q v d H M 0 V U x 6 T 1 N 5 V m t J U 2 5 6 N 3 R E V H Y w R 1 l u U E R J e m p O e X U x c 1 E y V j V x e D U 2 M V J n T E x u R j F m T 2 I 0 T T V q Z E g 2 R V B D c 0 h G Z F R o V T Z C a V B 3 R G 4 x N 3 R C c G F H M y t T O H J z M 2 5 C U V g 5 T W p 2 S 0 Z I e m U y N 1 V R M 2 1 L N n N t O E E x Z n l C M z d q c k N R T X l S V X h X R X V q Y X B 4 R F F I Y U J X N z N m S 1 J W W F V K M l N Q T 1 l E Q 0 d Q W m 0 0 U G p w Z z R H U V N U M V l M M l k 2 M l B z T W x 4 T 3 h h R E F E M 2 E 2 V V Q y V T J J d G 1 J a H o 1 a W h z Q 3 E v S 0 s 4 b F M w L z Z a d n g 0 R k Z F d 3 g 1 e U x i b j Z j e n J m c E F H R V g 5 e U Z h R 1 F Z M G x o e k h G Q m 1 v M E 9 D a G l I R 2 o 1 b 0 F L W X o 0 Z m l F V D Z U R G l 6 R m N W Q 0 5 v K z h w N U V N M 3 U 3 M m t h U n k 2 Z X Q x a 1 M 4 Y 0 x U Z 1 V 6 O G Z T R W N 0 W G I v U C t i Y m N v V V l 5 V D h V R 0 R p V 3 l q e X B q d j d J V T Y v b 1 J i V V Z h K 1 E x U E 1 y b U l F V 2 R O T 2 Z o V D N Y U 0 g x Y X h C Q W t F a V d T S H N m b E 1 O S m V 2 S n F i T V N H Z H p O M E V M c V Q z V k g 1 R V k y T G N 0 N E U x Q j V I Q 3 R k V V R 3 a E R l e T J Y O T F a U F d q N X h o c k h l S l R 2 V l N U a E c r c 2 w z K 2 k z S G x O e E 5 K Q 1 F m R 3 o z T E Y y V k s z e W w w Z 1 l a W m 9 X L 3 d 4 N U N r N 1 Z J V V Z k d T R 2 O H k 2 Z W h r M G l Q Z k J y c z d s N T l W b D N 2 c T h D N D h w W H B z Q W F i Z j N S e F R C b 3 k r c U V R T G 0 5 Z D J T S V l j b T d X c 3 d w U W J N N G R B b G R m V E M 4 S y t C W D V Z b m t B d G 5 i M U F o T V Q 0 M G h 4 W k J M a n B j d 3 V l W m d P Y V g r V l B 6 M m V a L 3 h k U F V 5 M z Y y R 3 d R b T d a O T d h O T J X e X R S e j J G M X F r Z j N 0 T G 1 E T U s v b j h 0 M V U 1 a T F 5 W F F o b F R E N k 1 V Y T Q w U 2 F s b W F L Q m Z m c j l P Z G 5 J M F h j e k M v d S t a d D l W b V E r W C t Y R j R L S m 5 K Z V Z Q c 1 h E a G 5 n Q n p P Z n F k R V c x W X h D V m Z S V j F R K 0 F z N m t 2 R 1 A w W m d V d 1 d 3 Y 0 V C O T N m d z F w c m R X R U V v N j N R b F Z z V 3 k w a E p W N 2 N i T 3 p a b k g x U k d X Z n R N d 1 B j Z V A v d j h y M E J u d E 9 D Z 0 1 S Y T Q z W E N F a H h x W H F 3 V m h l R z d m e D F h T l k 1 d n p N T H N o U H l D U U h 4 U H l o b G p D T 3 d u S W x 3 c T F 0 d 3 J C a V N k d m p S U z h m a n N a M j l 0 N F Z k Y 2 x M Y 1 F 1 Q V B V c k 9 p S k 1 B S V B z b k F t d j d H b 2 E v a m 1 B V n R i S k g 4 a D Q 0 T l l I O T B k N F p j M 1 h N T F F y a U J v R D h 4 Z G 9 B d 2 Z H Z z M 2 d T h O M k N M a y t a a H l D Q 1 B L Z X R Z Q j U 0 W l h W W E V j Z V p l U U d 4 R l F K e V B o Q j V K b U l U U U Q 2 a n R V N U N D T m p y e l V G b 3 Y r N k E 3 O X p y V X V N M 0 d C b 1 c 1 T k Q y M W d 4 L y t a e n p a d m h C U W x P M C 9 L M 1 V v S U N m Q l Z W b m 9 W S k 8 z a n V Q N z U w V T h R R H o 1 L z d 2 V W 4 r a V R E S 0 V B R U 1 S Z n N y a E w z R U l Y U k x 6 b T l 2 Z k Y 2 Y 1 V 4 Y j N R R D d R e l l K U W 5 M V l p R V E V o U G V x c W F 0 U W 1 p M U J R b X B t O W p T e m h Y Z m 5 J d U l M R l F U N z h V V 0 l V d 2 Z W Z 0 5 0 W U x 1 V U t o a l l Q d n R 4 V 0 h R V E Z 6 Z T Z i R X l U L 0 l H a G x J a V d P b D B W V T R V N V E 3 d D l r R T l D N y t y W D d W Z W x p T V Z U Q y t O W C 9 a L 2 U r V 2 Z I N U 9 4 R 1 h F R 3 g w U 2 J s e H R H Q y 9 5 Z i 8 3 a 0 9 j S l J O Q k c y b n E z R j N Y N D F N L 1 l K S 1 B l V S t 0 N 1 d 3 b E w 2 O U t a T H F s d j B l b D F u c j Z Z O E g x U G R Q S k h 0 b F B y a W E 1 d X l V W E h T d U p E d W o 3 R G N s M X J B N T d R Z U I x b l d n b 1 A 1 e k h M V V d j Y V Z 2 R m p 0 U 0 l m M 0 d 5 Z 0 V m R n B y V F R M W W 5 i U X N D T 0 J l V U 1 v a n J R V 0 1 M c 2 l q N k l G U k V 0 d D l x Z k 5 L W j V s d 0 V 4 e H J w U E t 6 b G p p M k R u M 3 I 2 a k V s Q X l n Y V l J V j c 3 b j l h Z W 5 o M F B Z R W 5 C d G I 3 S 0 p v d 1 R K R n l u T X E v c j h B O T N h M 3 F n d n F B U 1 J E U 2 5 0 V W w r O D E 5 T 0 J a N T N n b k 9 H Z F p N K 0 V O Z W t T Y X M 0 a T J q W n h j e k M w c T N W V 3 B G Y W 5 I e G F 3 S E 9 S T z F Z Z j J k N D I 4 S z l s d 1 R w W l l K c m 1 M a G U z e H I z b 2 R v L 3 p L Z F c 5 b C t Q c X Z w M T N j b 3 k 2 T z V 1 c 3 J r S V B k U D J k Q n h T M 2 N T e m R P W m V q b E F 2 e n R B N X l D S 1 p a S 2 J j N 1 p H e m J C e V p m R 2 t r U H M 0 M H B J R H U y d G R t Y 3 d P c 1 A 1 Y W N M d U d Y N U 5 t a G R y K 3 k x S G N z V X M z T m o z M 0 d k a z M z d U J 2 O D Z V U U 5 U d G F m W E s 1 b V N n a 0 9 2 W j J C S l F z R H V s b U 8 4 Z T J O R S t N d W 1 z M D l a O W p U d l Z z e k x N U l B a S k Z v Q n B a a 1 l Y M j Z p e E Z H N 3 l i c n g 2 e k 5 D a T l O M k 8 1 R V J Y T H B z d D J D U n h y b C t U b E g 5 Z k V Q V H p 0 R m F q T 2 N M T m 5 o V G 5 w L z V D T 1 Z w S E V B d l R K V n V i M W J y b 2 t x e H F M R X o w Y U d h c H l h d m Z 3 e C 9 R R m t V b k J z e G d o Z k F m a k V L T 3 V q N E N N Y n k 4 b 1 d S U i 8 3 S 0 k v T 0 l 5 R 3 N h Q W Z i Z 2 1 K d 2 N x O H d L Z j M 0 c 3 U r O U F G N m h T O D N k d m t P Z k 1 3 S k Z 3 K 3 p Z c k p 2 U U x V b m E 0 N m R q N 3 F Q d E 1 2 V 1 Z s R 2 t i O G w w Q n N h R G x L d m V E W E t F Y U d C M U J r S 2 5 k b 2 s v e T A x V n d L V 2 Q 3 e E R n e E t 5 b 2 E 5 a F V 4 Q j V i Z l N q Y W c 4 Y W V Z b j l 5 U W F V V H o y e D F D c 2 p P N j d r M m J M e l d P N 0 p 3 S E p z N E V l c 2 Y v Y 1 A 3 U j N 0 S j c 0 O H B 6 N T I 1 b k t l c W 1 3 M U 5 L R U Q z W j M y a n g 5 V k 0 5 Y 2 Z y O F E w M z V 2 e V F 4 N 3 p 1 b k F u a m h j M z F F U E t W W U d n b j V w S k N h O S t W W m R Y N y 9 6 M T N x c F B k T F A r O W F h e m w x e U x E b 0 Z T Y k Z 3 N 0 p N M 2 N U T 1 Z 5 U 2 p C M F Z o d k d s a k o z d k V W Q 3 N V R D R w Y U V N e D I 0 M 3 J m V 0 1 t d T N U d T h 1 T 0 h V d j g r N T F 1 d 0 x 2 e C 9 M b m 4 0 d n Z s Y n U r d j B y S n Y 0 Z 2 x l R j c y N 1 V a S 3 l l N W l B R 0 Q v N 2 8 v S k F F R G 5 n Z m V k V j d w O C t 6 T z V B b S t 1 K 0 p y e E 1 X V F k x a 1 J o V m s z S j l I e W p X b m 1 X U 1 o r Z V Y x L 3 A 1 M 2 t D M m E y W j Z 1 Z F J R N H d P O E N h W H l 0 O W R U M z h G a 3 V 3 V 0 F r e X F I W i t l O W s 0 W E t V Y W p 2 Q X g 3 W k E w L 0 J N Y W M v b X N i T m l 5 Q U l Q T X F C c X V L a V R 6 c k V N M m R n M V F r e W l k Z C 9 o Z X l o V n d K Q X B P N H F X c 2 d y Q U 4 1 V 3 F Z R 0 p 3 V G N P M H Z O Z X o 3 d k p p R k F Z U l h z S W p D O U c v S m N r U 2 l C Y X B w e W 9 G d 1 l z e F U y b X N C Z U Z 6 U 0 U 2 T j F I W W 1 5 T X U 0 c k l x T H k 0 Y X M v M D Z U O F g v R V J 5 Q 2 Z J M U V j d 1 F M U T h j Q T l K e V d O M E N j M V N n U 0 h Z b l R n U l B l U G x Q T E F r a U Z l Z F V u U m h F b m c 2 V n I 3 T X h E Y T V x U H R s O G p i Z X p B M F R k R k Z q L 2 1 0 c 0 N r U 0 9 C d G d M a 2 1 5 d T l L N k F Q W E p F M F p q Z W t p Y n F a Q X V x b E F K T 3 B N U l l k M 0 1 6 R F Q 2 O H p v b U V 0 d V Z 2 S V h D S 3 R Z Y 0 p k T 2 0 x T G p t N U Z 5 Z 1 A 5 a F d y a n p Y O G t o M F J H S z d V d T J E W m F N Z n l X N V U 5 W X l l V m d G e U 9 t M W 5 G Z W J s Q j R 0 Z z V X Z 0 l 0 V W N w R T h o U z F Z M n p l N W 9 5 d X Z O V 3 d S T F F S S T h N M F g r U H R z R l B j Z W Y z e D k w Z G o 4 O W l s a j g v T H d y d 1 d r b W d R O V A 4 M l B r W k J O N j R s b X R P c l V W R W F 0 V 3 c 4 R H N z S X c 5 R E N H d 0 h V Y n F 1 Z H F F b H l C Z X Q w N y 9 z a S t M R D h m S G R q T F R 6 N m x L U H B a M E t F Z j N T V U 1 n N m t 5 W n h Q N X B t e G 9 5 U E N w L 2 p 5 N l d y R l h i R k 5 i N E 0 5 V z V t Y z N T b S t n T D k y W H Z T U 2 V M Q U N N U k x t R 3 p P R F Z Y T 3 B H b 3 E 1 N 0 t U Q 3 B F T G l C R G E 0 a 1 N l V X l 1 e l J W Y k Z y M 1 B U Y 2 t k M m o 0 O T I 5 Q 0 R u e G p K d 1 Z x R H p V K z d Y W X o 2 R 1 J F Y 3 F w W F Z F M l R l c 1 h 2 a V I y V D h Y Z 3 A 0 Z 0 V r R V B w V z U r e V V O V V h 6 R 0 p 4 e G 9 Z N 3 N s W W Y 0 R m R V Z W 8 w L 1 N 5 R n N N d 1 p n Z D F Z N l B 1 K 2 4 v S 0 9 x Z n l s U 3 p Z U 1 B K b W I 0 R H N C R 2 V Z e j d I M j V U R X M 2 N W 9 2 e n R L M k l r O G l I W W h 6 e G p F e n B m N H J i Q l B G Q z V D V W N 0 S G R r b y 8 3 T E d h V T J z Q V B E d G Y 2 M U l v Y l l N a G 9 M V n M x b i 9 5 U j J i W l V T Z H N Z N k N s M 1 Z G M l h l Q z N Q Z F o y Z V Z K d S t P R l N t N U x j S 2 R j R 2 l 4 S T N j c W F P K 3 N Q O E 0 v Z W J D d 2 9 u U l l W a E 9 p Z j Q v Z F R C T 0 U 5 c k d E a 2 N n M 3 V N a G h H Q V g z c X R B K 2 p t O G Y 1 T l l l Z G t C b G 9 O R D R X Q V g 0 Y m E r O G l w Z 2 p u b X d S e C 9 k Y n p N Y 3 F H Q j l I a k l M W m 1 W b F N N d V o w M H h 0 a n Z X U T F u V V N T d W Q 1 b G J U L 2 w r b 0 d 1 Q n Z O d j J 0 U E Z p Y 3 M y W n R k d k d o b m g 2 R 2 1 S a m U z M l p E K 2 x C Y j J V U l d h a V J Y R U 1 E a U x o T V F p T 2 0 r N U x 4 S G F 4 Y W Z w Y k o r Z l B k O F J i O G 0 v c 0 d D V 1 V H Y l h S U 2 N I M E 8 z U G I 1 Z X l z R z Y 2 L 1 F 1 R 2 Z i W j l V Q T d z a G Z N R z V 0 K 3 F H d S t 0 N U x F V G Y 2 U z B h Y T B 3 U m 0 r b E Y 3 R z Z J S 2 o z a H U v R V h u T 2 R l W m 4 2 c U h s a j B 5 O S t D e n F 5 b H J r c 3 B s U z F R b U 5 p a U F R S m F P b F J 1 R 2 h Z T 0 l X Z n J V a W V N Y 3 E y b k 8 1 W n R Q Q W N X N D A x Z n V r a k h 0 N 3 p h c 1 p 6 T V V R S G N 6 S U 1 G b 3 h 3 M E 5 q M 2 N i W D d v a 1 E 4 T k I y V X p K R l d k b 0 p U R 2 1 i T U o 4 c 0 J v W D B X K 3 Z p R 2 x w K y t q M X R m W j Z p S X h j V 1 h w S U p k V l N Z T z J n Z l l 4 K 2 p i d U p x R T E w Y n g 0 U F J o S U F 6 d j J x b 0 Y 1 a 3 R P T E h L a n g 0 V 0 l i S 0 Z X U D k w T E t H N 3 F p R z d Q N n g y b l I 0 N 0 g r T j J Y Y l h q O G N 0 Q k 4 3 T l M 0 N m I w N n d w U G F n Z G d O W E d O K z U v d H F D Q U h a W m 9 u Z 1 F m S 3 l 5 N j N T S W V Y V 0 5 0 T W I 3 N W d 3 a E p O N U h u a U 9 a Y l J C c m R D S E R p V k 0 r Q j k 0 O U 9 j L 0 E 3 a 0 h v T k h h Q k F 6 e l N m Q 3 R J Q T B E V y t K c 2 5 z Y T J n b j M z R U t K L z V J Q n h s U y 9 D Z F l V Z z d Q Z 0 V P d n F z V E d w e m I r Y W h z M l B a c W V 3 K y 9 Q R D V z N 0 1 a Z i t k c 3 J K U z V Q T k I v Q 2 V r d m R z U G N V N X F z T z F v a E t Z b W J I M G J z O D V I W E h Z S G x 0 R X E 5 Y 0 5 C M 3 N 0 T X R r O W 5 V R 3 I x e j B 5 S X p i b m g 1 N W w 2 T 3 R K S 2 t 5 Z G 4 1 a z c x W U J I N l Z L b m F U e F Z t V G Z u Z m k r a 1 h u T E 5 P M 0 V t U F V j V j F x a j Z K d l d Y b W Y w a F p 6 K 2 F P Z l Z O e n R 0 T 0 w 3 Z n h O M 1 p I M 0 k w S 0 F G K 2 d m U 0 c 1 a E p o T j J z N 0 t a N D B W N 1 c 3 M H N 2 e G 5 N S E J P c E h L W l c y M j F k W C s y S m d G a W t C Q X N a V D Z 1 U U R Q Z i t t b k J Y d m Y v M U J 3 U k V L a m N T K 3 d Y W m 9 Y R D B V O W x u d n Z U b D N D Q k J O T 0 R Q S F J L R n R C M G h B S E 5 k Q U V x d C 8 2 Q 1 E r N 1 F U Q l A 1 e j h U Q j N a T E h N T k l K T m R q d m x P K 0 p i Z k s z a G x X c k J K T m 1 O W X V P b m x K N X V s V D F X M j d U Y U Z W L z Q 2 e D V 6 N D F y R 2 x J d z I 3 b H B 4 S G E 3 a G N m S z F q R 3 Z Z M 3 I 3 Z U V M b W 4 r b E 1 h R C t s b D Q 3 Q 0 t w W l Z v a 0 p n U U F Q N E Q 4 K 3 N E N 1 A v Z X V N c F U r Q n l 5 Q U J 4 R U p Z a E E x S E l n e T Z a S n h L M 2 p P W m g x e X V j T l l y L 0 F Y U W d v b m Y 0 K z V q R T l t a X V B b 1 J B U 3 Q z a m N 0 V U M r e m R P U E p i Y 1 d q Q j Z q a k 1 U Q l N 5 T F E v W W l a N W 9 T S m h 1 S z V Q N 1 R Y d H F k N 2 F 3 Z j Z s a 2 E 3 Q 3 F a N U d x e m Z s Q l F l e T h m d 1 k v Y m 1 p Z z l t e D k 3 T W Z h a m I 2 R l V L Z 1 h E O G k 5 W W 4 v Y n V u d l k v d W 1 s R k F I V 2 1 L c X V 0 L 2 t i c V Q 2 T l B G M U N j L 2 x j T X N 5 T V p P Z D h s N l V E W l h S b 0 x W c j J W U k Z 1 b F R i c E 5 1 S y 9 l T 0 R z a W t B V H J u R H g v Y T h 3 K 1 l w Q T U 3 Q l d r T U d h e W 1 M U W 5 T b j Z B T z k x M G J k M V Z 6 R F J V Q 3 R Q Q m l x O X p 0 Y y 9 R b 0 x k Y n d y S U V j Y U V V N V g 4 U 3 V N c 1 h N a F F B W X c 0 b E V J N l o w W H Y z b 0 9 i R m p k W X Z Y e F V Y O W F S c m x 6 N U E 2 a X l M M S s 1 Z X h F V 3 F p W X d E b 0 F i T D h S R H d U N H R U R n M z Z 2 s 0 b 3 R G U 2 E 5 U V I 0 T j V j R 2 8 w Z W 5 w a V l l d j V u Y U V w S W N B a m l m d n J y b V l i V V V h c 1 F V L 2 d F R n d H T E 4 0 S l c y T X Z P e m 1 M U 2 l V N T N 2 M G N I M V N 0 V F J 6 a z E 5 U k t 6 K z R 2 a n Z n M U N 0 d 1 N 6 T z V o Z m N Y R m Q v V G R G a W x V d V h a e G U 1 M n V i V U h l U m 9 W S n I y Q i 9 Y a G l i K 0 I y Q m J s e G J K Z l V J c k p n c j l 6 W C 9 h Y n B y d 0 F E b U N 0 Q 1 k 3 e D R Z R n M 3 O F d a V D d 0 Q V Z 2 d G J x T m 1 6 U X B D S 2 t 4 d W V 4 c l h 2 N z Z B V 2 h a R k s 5 Z V l I K 0 J F Q k J i a X N O c 3 g 3 a W l w a G x k N j l p b m 9 l N W 5 W e m F y a H B i V 1 N J L 2 R T a X Z 5 Z D J x R 3 A 4 b 3 B 4 S 0 N q N F d j N z J n V D N s S m x r N 1 N F a G 9 E W U Q x W H F N d n N y Z G k r R 2 R o a E 4 1 Y j Z G R U p r R k h r N 3 Z Q U l F p W V h r c G x Z a 0 d u Z E k 0 Z k V 2 U i t u a F Z r R H d p M G M w S W J B e T N V c H V y d 2 w z T 2 5 x Q l J s S V d E U G R T e H c x W E J p R y t O T k t r L 1 k 0 a V h 2 b V F t U U J t N 0 h D Q 0 x p c 2 x H Y m E y K 2 9 l M W t v U H d X Q k 5 Q Y 3 V I e m 1 C V 1 h B a l R 4 U F E v L 2 o 5 L 2 t u T T Z a Q T c r S X B 5 c E R m Y V p D W T N B b V F 3 d k x u Q z N s a X l n d m J l b V Y v c 2 o y e S t v V n R K Z U x W N D J y c H Y z Q 2 8 4 c k Z m Q l o 3 U n I y W H h t d V A 5 R n U 4 b m h h Z G 1 t c 0 N l Z F V U Y 2 Z m Y j c 1 Y U V 2 U E t V V j c 2 R z F i Y T l h W X J 0 N i 8 w M m N j U V Z W N X d 3 d k x J b n c 3 L 3 M w W k 8 4 T X F k W T V w T n h 2 K 0 9 S K 3 M y c U d D M 1 Q 4 e n J l c l d i W G 5 z N j J K R 1 Z v S j J r S k h I S V V N a k R 6 b U d t V k 1 J W T h v c z d H Z m 9 m S V A 5 V D d U Y W t J b k Z H a y t y c G p U O F N L Z H N k Z W 9 Y W H h t W F B 4 d n Z L Y T F 0 R T Z H Z l h M W U p h d V V D O X B r U W d C M E h M V 1 N Q R G J m b 2 Q x W E F O N 2 s x T W R u N 0 N k Z 3 B Y S 1 E 3 M k d K R T J v N j B Z d X R T c X R N O D l 5 N G Q r c j J r c H d k e T d m V C t 2 W k t 2 R S t 1 U U d y N H Z C S G M z U V R D V F d T R G Z 0 O U 1 X Z D B p L 1 I w d 3 J D Z D R K N y t p M E d P L 2 9 k Q W 9 N Y z V y e l p l Q l A r R k M w c 0 h h S E g y Z S 9 V N m p Q M X l k Y z Z q W k V u R E Z q S V h G V F M 1 S D V H Y W g 0 c E k 2 e H R p Z G J N R F N N Q W 0 r c 2 d N Q 3 R K Y 1 M y Z 0 h O e T J j b 0 N o K 3 B r Y 1 I 3 b X B 3 Z z l m R W Z I V 2 t 4 O F p Z N V Y 2 M m x 4 b k Z i d E p O M 3 d 4 U y 8 r c m l T e k k 5 K 0 1 m O G h E R 2 Z o Y 2 5 n M U x I S E h h Y z l a T l h 5 S 2 g 0 T G t z O W N F U W p o b V F p R 0 h h a X N j Q j l 3 V T M 3 M 0 h t b 0 1 V c W F G Q k 5 p Z T d k T H I w N G p u T F h L U D F V T 3 J p R 3 Z Q S 2 d H Y T U 5 O H R V d U x J V D Z u N U E z V G h i K 0 c v V k h X Z T R U W n B 0 N l M z N W x s K z c 3 Z G x q b X F 0 a G 8 0 V 1 F z T 2 9 J O E N 0 N T V u b 1 l z R j Z s W V h r a 1 p i c U l r Y n V X K 3 p J U k l a Q m V w W n V H N i s z R 3 J l Z 2 N M N X h U U D Z p b W V M b E t C O E N w d G J J W W d F V z A 4 T G R Z N D Q 4 U E N J Q X I r U z Z T R W h J Q 0 U r R z F l b j B N N k x T R D F W Z U Q 3 Q l F 6 M 3 N F K y s 4 c G p n a H J F e D h W c 0 F U O G Z Y S X N 6 T E d 6 N n p l c 0 l q d W x v Y S t p M U t l c l o 0 N D l 1 R m 5 a U F p 6 d 2 R N c 0 N F Z m 9 h N m 5 D d 2 l K W U x W d m V Y R E Z o d U 1 N V n I 2 d l h x Z 1 R X a m F l c D J r T j l i b j N u c 0 U 1 L z l j e F k 0 c n V 3 V z g 5 b i t Q c 0 Y 4 d j J x S H k 3 Z S 9 C a X B x V i s 5 c m t T L 0 J t N 0 l M Y 2 g r N l F Y Y 0 V O W V p 2 V n c 2 R E R E Z y t K K z B Z Z i t W M T F t W D N 6 R l l W W T F K R k 9 s c 3 d D U z R h b D R x V W M 2 T 1 Q y W n Z w T E R R W W N n V H d r a 2 V k Z U 5 q V X h 1 Q 1 F H Z n l o T U d p Q W I v Q 2 d F e W F s V U J x U W F 0 N z F C M z R m R U N x b j g 4 O F B Y S E t s R z F a c U p n V n h F M 0 d 3 V X R z S k Z t e l o 4 R z c x Q X N Y V E p I Q 0 h p V H N n S m l L c 0 h l a U N K W T V I c 3 J u O U Z G R W d J U 1 F h U 0 5 a V 2 N k Q l p F N 3 l v d E V E U G 5 J O X o 5 M z F P d U F z N X o x N F N 3 R n d k c 3 R F O H d D Z D B R Z C 9 a S E I 0 S 1 B h S k N v c T Z J R X l B e S t q W E l z c 1 N p Z E V i a F R U d 1 V o W X d C O X V 5 Z W l N d E R U V D F Q V 3 N S d j J s K 3 B T Z 1 p 4 T U l 4 c j d I N 0 s x e V Y 3 N W 5 X Y W 4 5 c W c x O T R l d W 0 w O X I r V z M 1 V 2 N D N 3 F C c W V Q c n E 2 N D J u S m U w T j l B Y k 1 1 M W l E S V B L M V J L Q 2 1 E c D B h W l R s T k Z 0 T E l w c k w 1 e C t M N 3 B 3 M G N E d n V m c k k 1 S l p U d W s 4 Z m F B T H Y x R k Y r Y z F L O S 9 W S z B Z c E 5 L c 1 R Z N n d I c 1 d K U T N I a G V H K 0 Z y O D V i M 0 t h K 0 d y N l F l M E p O O F p v Y W t X N H Q w d m R p O X R F U 2 R P V G 0 v U W 5 t N V V V Y U 1 w R l A 1 M m Z U W k V W V n p u b W V n b U N D e H p Q Z G 0 0 V 2 R y Y m l G T H p X d 0 x r R D l K S z Z y e X B h Q T N S b 1 h s M k 5 w d H d S Y 0 p x a l o 1 M k I 4 Z 2 0 z N H o 5 c 1 l t b m t m S F R 0 c G V Q S 2 5 W Q 0 V n U 1 o 0 R X Z Z L 2 Y 4 d V Q 4 c z F 5 M n N q d D N Y Z X h O c 2 1 m W E N M e V N E d l h M U n d x e m x 4 e k p C a T h U a 3 B 6 S 0 8 z S F l x c j h N e k p W Z z d k e G 5 V V n Z J U V J I e U d s V G 8 w Z H F E a T V O a m l w M j N C Z U 9 Q c 0 9 i R G x O N 2 w r e l R r d U d X e l l k Z k x 4 U W R m c 2 M r a 1 h X e F d i L y 9 D b G Y y b 3 Y 3 T T B W Z D U v N G k 2 U 0 M 4 U H N T Q U V 2 S 1 R x O F B P Y j F M R D d t Y 3 B m Q X N S N H R p S T Z R T G M 2 Y n V E Z D R h Z l d w c n V 6 K 2 5 B R T d k S 2 c 2 N k V 4 c k o y U 1 J W R n Z q c 3 R W d T l I U W p w Y i t q T W d h Y 2 4 y Y j F X Y W J C W H l J L 2 1 w Z 3 V r T 1 p Y R X p 6 R G V O b X l E a G t h M 0 9 M U n p T M W s 1 c k 5 l b n c w N 3 V Z W l c y c U s 5 Z W J E e H p 6 Z 2 p Y a y 9 6 U z U 3 M W h L Y W Z T b 3 V 2 e W Z V R T Z x e m d M S 2 N M b X p Y V E M 4 N E x z e G d u e W c 5 O E R B S X A 0 d T U 4 S l d i S E J R K z F v b D J H a l B R V E d y e V I w Z j h T Q n V l Y m R l Q 3 R P U m Z Y c i 9 s c H d P L 0 V H M W x r K 1 N W R 3 p 0 Q 3 l M Q 2 Q w Q W h Y U F N u U 2 x 6 V H l k b 2 x E c V U x U D h M b G l h a z d a Y i t 3 N V U 1 b F h w e T d p Y 0 N y M k 1 R V 0 Z z e j R O S 2 c 0 V F p 4 S k t Z L 1 B 0 V H p C T W g 3 Q U g 2 e F Z o V 2 F Y S l J l Y T V E U 2 h u S E p o e V B h a F k w Y 2 s y e l g 4 d F Z h d F V Q S X o 1 T z V z O W 4 0 T U l w S 3 N y Z G Y x T m 5 x d X R U W n U x K 1 R T Q 2 N i V 0 N Q M 2 l 1 b D N j b z R L d z F L V j h M T 3 F u O W I 3 c C 8 3 W E g 5 W k F 2 W k 5 y W G t x L 1 l q T 2 l r b U c x O F J N M 3 h Q O T g r N i 8 z N U h V N n l G Z 0 x q W E x l V D F n W E 9 q V H l p S T d Q b E V 4 c y 9 X Z j k y T 3 Z Q e V p m Z T N 2 K 2 Z N b H p I O E h K N k l N b U 9 6 b X p y Z E J S N m t x c n R V d k l q Z H Z S R V h P M X F Z S U F k V T Z m N D l x N 3 M r W D V M e i t P T H A z Y k N q L z F F a C s 4 e U Z m T W N 4 c D Y y d l p a T V l B T G R w d U h s R i 8 0 S l d S Y z B C Q X l H T 1 N Z a 3 F a b k Z q a U V Y M j V x M m M r V m R j R k h E S X B x S m t S c 0 x 5 e k J Y N F d D b C t o e l B l W G V q a X V q a G t 6 d U U 0 e F J 3 V 2 N F L 1 p s N 0 N W e l N v V z N q R W V Y e E 1 z S 0 p R Y k V 6 c j Q 0 O D l v M S s 2 Q V N z a S 9 Z e D F 6 a T h K V 1 l a c X l G d l F Q W n R 4 T i 9 4 a G 5 m Z m J E S H B 0 W k V M d l o w U T d w S C 8 y Q m N V M D l n Y 0 h w V W 5 1 R 0 h L R k 1 P c V p q M 2 5 6 R 2 p x N l d D d n B i e l R D S G d 1 Z D l s d G t v V G l L V 0 J T a U F l S l J 3 R F F S c H J 6 b T V N b k J V Q 2 p q Q z R a S 3 J 5 a 0 Z q Q n M v d z A y b V d D e n l P T j I 0 R k V 6 S 0 5 o O T Q 3 b D d O d G p 0 W n Z I S n h k b F R L a 0 o 0 W j B P R 0 p 1 b W V s T D V Y T U x I V F B y N m l k b m J q Y z J F Y k 1 y T S t U c E M w R 1 h u L 1 p S Y k t W U F l 6 T E V j d U h o U 3 V Q O X N S M F J x W j h W T D J M R U F v N m Y w M G h T M U w 5 V D l I T T N a S E 9 2 L 1 R J V H J 5 b G 8 1 M X J O c W s 1 Q m F Y M 0 c v d U 8 r c m 1 O S D Q 1 M 0 F K Y V B n Z W k 2 c G t S a F l r R k d l T T c 2 Q j R M S V p w O G Z O O G p Q T X R t U G o 1 U F B S c l g 3 b k x M U E 9 Y O U l Z R 3 Z U d m x a U l R a Z E 1 i Q 3 p v M U k 5 d l A r a F R Z W j Z m Z 0 F t W k h i b G V N d k 5 j c z F i Y X Q z W E 5 R Z l V D d E N 4 d 3 p 1 L z d v U k F 4 O U 9 i e T B w a V R 0 Y 2 9 R T X N 0 O F J D U W 4 0 T n Q 1 d W h t c E V k a m p n c n l V T U 8 4 W X F Y T k w z M m l Y d X J P S 1 R j Z n Z 3 b T R i N n N K Z E 9 s d 3 Z 1 e W p V W W k x a 2 4 v b G 4 y K 2 t Z W l N v Z G h q a n o 2 R C 9 t U m Z t c G U r e F F q Z X N h U z d 1 e T h 5 Z z J j L 0 s 5 N 3 F h c U s w S 0 N m Z D B N U U 1 p e W Z V R z R t W G 9 n S T R W b z R 0 S E F 6 c j d O Z X d D T 1 R u V D R y a 3 E 1 T U 1 3 Y j d o N V R I Y m F t d U U 5 Z E N 4 e m x 6 Y z R 0 a W 1 O Q 1 h L M m N P c j J r N 2 l L R F h 3 Z z Z E W D V E a l R x Z j Z q Y j U 0 W U J 6 e l R h R H A w d 2 s 4 V C 9 O U k V J O H E 1 T n V j M m t 6 M z l r a 1 J Y N E 4 1 M 3 R T N U N 5 R H p F N 2 F 0 d H p 3 b l h 3 Y X U y c m g y S k J s b C t 6 c G 9 u V 1 Q v d k 9 h U l U z Y 0 Q x U j h V S 0 p P c 2 k 0 K 3 R U M i 9 Y V W d 3 S V Z S Z m d O W n h G V E Z x a n I w Q j h V d D c r b E F p U U 1 1 c n l E R U V X U U N Y Y 1 h z e E 9 k a T d z Q 2 o z V T B 2 Y V p T O F Y w R H h O M j h Z L 2 5 o c W J j N V U z T D F J Z l J j R z d X S 1 Z J e G t z S G Z j V X B l S G 5 z K z k 0 Y V p y O U 5 M T m 9 Z M k o w K 2 g y T m F t M 1 h q N E I 1 W H V n O E c 3 R X N l R 2 s 0 Q 1 p v V E Z V V k Z K b X M v U m Z L c 2 N K R H Z l d E g 1 R U Z u e E J G R n V 6 T F d 1 d 3 l F Q l R u T 2 E 1 K 0 t X Y 3 F C V T l x N G h 0 Z k p s K 3 F H a T Y 3 c H o 3 N 0 V w M 0 N w d 0 l P c j N Z a 0 x H Z X B K Y m h u M y 9 0 b k 0 5 Q 2 t l e W 9 Q W l d 2 U 1 h h e m d x b m l F S D V 0 d m g 0 Y T N X N j V H d y t 5 d 3 p q S D k y M E t M T T Z p d k 5 K b k g x K 1 h T e G x M R G 9 J Z 1 R F Q T F N N D R k N T l 2 a W x 2 V n N S d l k 5 S m F O M 3 Z V V G R 1 Z G R R Z G h P c C t h c G Z h T l M 2 b T l 2 S j h u L 2 s 2 Z 2 9 w b E V a M m F B b U l W Q 2 d J L 3 g v c T F P M W l L T D J x S F p E c E x r S U t P b G 9 p K z F B W n J G N z g y Q T k w L z Z T a z k 3 R W 1 0 S k F i T l Z x V 0 N v W G 0 y T 1 E y V j l R e l V w N U p B O D B B T F Z x b F l l S G d E S j I y b D F j b 3 J J e l Z 4 S l A 0 Y i 9 p V l F U Y 2 Z 4 W D g v W F N U c l Z q V n l u b T k 5 R 3 M 4 Q 3 J y e j U v a n p p N T l I c W F N Z n c x V E 8 z M z V S N U p o d U Z G Z V V L Z k h K V T R P R F h R Z 3 Z L a k R u b V A v S l Y w S W F M M U N 3 M G U 2 c D U y T 1 F 0 Q V A 2 T D B 3 R y 9 J b l h M b V l 6 e m t z c m h 3 M W 1 u Z j l F L 3 p u O U t t d V h I N 3 B F Y 3 E y c z l m S m h X N 0 x t Q S s y R G 5 n Y m g v U l N O T T B Y W i t t M 2 8 r a 0 4 w Y z h l d E h H M k t L R 2 9 W b U x x b j F v c W V z d j R o b F E 2 e k o y e H h V S 3 p i V j h a U 3 R y Y 2 N i a W c 0 c F R l M X F S d V d O e X B y Z 0 Z P V E l 1 O W R v M G l z W l l F T z A 1 W n p C T 3 J x a D R E d 1 k z V n d D e S 9 U Y l J H Q 2 0 0 e D c y d 3 p K e G 9 Z Z H l E e H c r Q k 0 3 W W g v d G Z p e S t M R 0 p 4 V 0 c 0 Y m t N V 0 Z v N 3 l O N n Z h M S t Q V 1 Y 4 U 1 l k W G l P a U s x T l c w M E 9 X V D N I M D J L M m N Y W m N X Z j J w c z h m M l U 1 Y m F h c 1 l n W H B o b k g 2 c X l 0 Z 1 F u Y 2 l O Y j g y U n J N U l p r d n l i W X V k Q 2 F t c X B w R C t w R U 5 D N 2 t v V z V E a 2 d M S j k 1 a l h v d 0 V x S j d J Z G R L c k p n a 1 k 4 e U h r K z F v W V N 2 L y t p S F h s O E t D U m 5 B T l R S b 3 B E b 0 R u S V l h V E w w e H F H c n E x S y 9 v b F Z R O T h U d 2 d Z b 3 Z Q N k 5 0 U D l W R l g 1 T z B O Z m l u U G 5 T W T l C M E Z a N C 8 1 d C t 6 a l V J L z U 5 M X F U T W t S T z d t a k J C S D V F a E 5 X d V Q 3 b n F k W W p 2 L z B p M T B R a T J Q c y 9 R b T R 5 S F d z S F p E N T Z s O W h i Z n R u W G Q r V l M 1 O F A y e C 9 y W G g x a D N W S D F 6 O X F O d l N t M T Z o T k t n a y t J a X J Y W X F S b 2 1 x R 1 l x O X l k d y s v e k 0 3 e D N 1 b U d x T j d 2 N 2 V S Z 3 J j b U h T c m 1 Q M 0 V w c 2 U 1 Y m 9 q d 2 5 u c m x w Y W J q e G V h N m Z O Z V d B Z m V W b n F G Q 3 c v N 2 Z 6 b 3 R t W V g 2 N j U 4 M n J p V 0 J X e F g z M j h k Q 1 d W b D V W M W t F d U 5 t e U 9 Y b E M 2 U m c 0 e F B E M U Z Y T E l i O F F S Q z g r Z 3 Z x T F o 4 R V M r M X l 6 V l F O S G F N c 1 l V V 1 h q N z h S e H F X Y 3 R s S 0 h R b k 1 Z Z m R j U V l X R F V x V G 1 B Q W h 4 V F d N c G Z h S 0 o y T m h U N E c 3 N 0 o x c X d J R G 9 0 O V B H T m N V M W l E Q 1 p K d X h M Z m d T Z U p q M E o 1 d V V r N T k 4 a j h u V 3 Z B M 3 h E a 0 V Z N T g 1 O T d 5 M m 1 3 R n N 3 O U d p V H R y W l B F Q X M 2 T U R s U G x j a 2 1 s R W x T V F J Y W l c 4 L 0 s 3 Q m J I Y n R m S F B a V 2 l M e T Y x e X Z t e G F p S n p k Y V Z Q V 0 N 0 T y 9 U N X V I a E F j Y 0 d M S F J T W l p 4 c X l a c G 5 r Y U 5 q V W U 3 a z J u S X l o R j h m U G t E W F Z M M H M x U j N w b m 9 J R V N w V D F n b 0 Y w b m t Z N H Z H N F N m K 3 B 1 V G x S a 2 9 5 S 0 8 r d V V u T G N O Y m l S c F E r c U s x d G V Y Z k J y b j F t O E V Z N k 9 i W F B L L 3 o w c G I v Z E t H b W l X c T J k c H F W R z l B Q j R m d 3 V o Z F R m R X h o c E 5 0 T T N 6 N 1 Z X e H h q S F d 6 V E 1 0 Z 1 p P V k x M T V F S N i t S U V F 2 L 2 t t Q n R 1 Y 3 l j Z G E 1 b n J x T X A w c 0 h m N 0 h K U G h m W D J 0 N F U 2 N z F V V D V D U H E 4 M U k x N l F N W W o v e H R t b G 1 s b F B i Z F d D V y t m N k N 2 Y 1 R T d U Z a N 3 Z Q N X h 3 e E R h d n d i Z U N s L 0 t R d k 9 N W G Z m U D V B Q X R w M U p O U D l p T m 1 R W H l w R k l h V z h j S H J Q Y 2 w y M m F l M m F 1 d E 5 a b j h T M S t Z d 0 h a T z h 6 Q l J z W k o 3 Y z l K b 0 k 2 S m E y Z 2 t V U G c 4 b D Z Z V 1 U 3 R 0 I y b D l t M 2 Z a b z Z k a 0 5 V T H d 6 Y X R l S 3 F S R 2 o 2 M U d w Y k x S V V h n b 0 p O S G J r W n p L L z F z V G R E V l F l Y T J p R G N a U n d Y U U 1 K T W 5 0 N G l 6 T T h L V y 9 U R X V h b k 9 l b 2 1 X S m 9 1 a 2 t s M W 9 V Y 3 E w N j V D O H l w M k g 1 Y z R L e j R P W X J i T k R n Z z M x Z n F 6 c V N I T V Q 0 b H B i R l B 0 Z n R p V z h E U m U 4 O H Z I Z G l 5 d W d Q b V p Q d U M y R U p B T 0 V n e V V B a z h Z O X d R c m Z Z b D l X d k Z h V j h Q Z G M 0 e n V x d z l m Y V h D R 3 p I c n A y e k I 1 Q 2 N 3 Q S t L c U I 0 N k V W N 1 J C b E 9 P T X p N c z R x Y T F a b 1 Z U V j d I V z N H b U s 2 Z V U 0 N 1 Z l R l R Y Z D V z M j Z l V W g x M k 9 W M 3 d s c n Y y a m p i S D l H b l V 6 a H B a T W U v a m o r K 2 N z d j h N d W w w M V Z Y V 1 R X W T F T Y 1 N w M 0 h 6 W X h H b E 9 N N 1 N t e X V M R 1 F v c 2 l N U 3 l M W X h X T X R U a W s 1 e T B w S V A z a V F M Q V d x Q 2 d i Y U h k a j B M O W 1 k a W d q c E l L Y T R q U m F Z M m J t e D V t M X p J T 2 V h T H g 1 a y s w Z m R Q R 2 F P T m l r b n R q c z g v Z 0 9 Z Z G t N T 1 k 2 c n N N M X M 2 c 0 N 6 Z k t n V F V v Q k V 5 e T d 3 d 0 x R T H p 3 d 1 p t O E 1 W U E 9 P Q 3 Z z V m s w R E 9 j V D k v d n o w Y l U 3 N n J O c E J E U j I v S U 5 1 R 1 V a M W 1 1 M 0 I 4 U 0 h F K z J u Y U V q W m p v Q X p z M H Y 0 Y k 1 D d 0 Y z R 3 V 1 Y k d 0 S 2 d D W E 9 2 a V R q b 3 d M T T l k c 3 l C d U t p L 3 B x V 1 I y c T V 0 d E 5 M Y 0 c 3 U V F Q N z B P a V B x c l J y e m l j b C 9 6 U 0 c 1 T l k v U 0 I y Q 3 p E N n N H Z m h C a W Z M Z D N S V V V n e V l p R n B h V 2 1 6 c 1 J I T 1 Z 1 Q 2 M w Z V l X S l J K Y 0 J G c F J m b F h v R H Q w M X F H S n p S V 0 s x Q k l M M k t T V E g z W G V r U 1 V 1 W m 1 k c y t p a G x m Y T N 2 c U N S Z j d F S W l q N U d v N m s 4 d j h s M W M r N m 9 M d T h m M 0 N w M T Z Q Z n c y U G Z t N G J r S F B i W H p 6 T j d i V 0 5 O T 3 h I N 1 d i Z X h u d T B X c k t J d F B S c 3 A v Y W p Z K 2 9 M c 0 R i Z 1 Y x Y 0 9 S d z I v e U d D R 1 Q 1 Q 0 t M d C 9 B c X F p W V g z b U h N Z F p 2 T z R F c m V J Z G J N L 1 B Y U 1 M 4 Q 3 p o V W d T Y k R x b D R 5 Z D Y x R U J R S E N p d 0 V n S W 1 P T j d M O E t x Z 1 Y x O V h v O U l 6 a H d h Q y t W b 2 J X a F h P U n E 4 U V V Z c W N v Y l p q M E t p d G U 0 R k Z p N 1 d J S U x 3 U G V v R V d a T 1 p R N z h y N 2 g w S 1 F 2 e D E 0 d n B s Z n o x b n R o Z G Q v S i 9 I N G Z G Z 0 E 3 L 2 F q d F F V a z l N c G h H V 0 V 4 M 3 F U e n F 6 Y V d Y a V d u L 3 Z 2 a H p X a 0 d X d H d H N W V B e j B 1 b l R l Q k 5 6 a z Z M U T h Z b m 9 N M j U z M n R U U T R 6 W F B L Y T Z O R T J M b 3 F T a 2 t K Z E d q Z X l R S 2 x H d 0 p y U n o z a G x K O H l h V 1 Y 5 S X Z p S F d U M 0 F V U z c r K 0 c w S F F 2 c 2 R p O V E v Q j V 4 S m 1 O b X N T M U Z T N 3 N 0 e k h V Y W J o O T Z T a V R V Q W s 4 d T N a N l o 0 a T V j K 0 J N a C s 2 N 3 d E Z H F q V G Z P V m N Z U U s w b n p H V m g 5 d G V J T 3 M 4 T n V R a 0 J U c 2 d V b V p y d 0 E x N V d U R W 1 n L 1 B 4 e U 1 m Z E d o Z D N y S C t Z a k p J M U l h K 0 x Y c T Z Q e m N 6 e W E z V E p j N l l Q Y 1 d U M 3 R y V 2 R V Q U 9 U a D l q c 2 h j R H Q 4 U k F y S V B t L 0 9 M U m V S R 2 4 5 e U V x W G J 1 T 2 5 r O X V Z c m 5 4 b G 9 z N 2 o 2 c z F V Y 0 g 3 T G N B U E Z p N 3 R T Y 2 R O a U s 3 O E 9 Y Z 3 h h S G d Q c W 1 0 M m R V d U 5 W b U J m R k 5 6 N m g w V E x X Y k t x d z l s S H I 1 S l J j W X R N V G d o N E t B R E p Q a X h L e m c v a V M 5 a k x H b E R Z a W U 1 M z V p M U o 4 Y n h W L 3 d Y M H B x Q W 0 x b E R S a W V R M G x I M 2 F r a 3 R J R T U 2 T y 9 M O G l O S E 5 E M l V 0 R W 1 q N m d S Y 0 V 0 W X J E T G Z I M E 9 n M m U r Z n R m b T F J e X R 6 M 0 9 m N m 9 h V k 5 j N W k 1 R l l k S k x K c F g 0 d 2 l h R 2 V J M m t X U k t v Y j J q V E Z M V V F w S j l m d j E 1 U 0 1 m O C 9 a c z h k T X A z U T Q z M k R r a W 9 2 e V l W d W N r Y k Z K N k N q W X U x Z D F V Y 1 h T W V d i U 1 d l Z V d X W U V D c T R 2 a m 5 q U E R E Q y t 6 T n R I R E o r R G k y d W l J a 3 B Q T T d X U n Y 2 T 0 t T a E k 2 T T I 0 O S s 3 M l h j W U F n a j Z J Y j R q N U t X V W U x U z I y Q X Z I c j F 0 N T Z a Z 1 V J c m I 4 c U Z p Z 2 h m R T Z k c m Z X T 2 9 D a i 9 E Q T R X K 3 l E R H V I R m l s W m J 6 L z B s V X o r Y W d n U m Z N e W 1 U R T M 5 W U V q T H p O Z W F 2 S V V I Y X Y v c l l s M 2 1 t M G J w a 3 B 5 Z T B t N k F N Y 2 1 n N m k 3 K 0 9 m T X V N T T h R Q 1 J J Q z V w O F R p L 2 w 3 Y U V V d m 1 y e H B P Z X F H c l V D Q 2 Q v d j A 4 Y T h m K z Z t c U R T e n B X T U h G c U w v R 0 F q U T I r T k d Y V n p m R 1 E 1 N T V 6 N V F L Q W V L e X B 5 M n d 1 d m d Q S G w w R m t K N z F B Z H h V V j d F Y n R 2 M E g r d 3 p 5 c 0 l V T 3 U y T 2 Q 1 O H o 1 S W h N N U l E V 2 x j S V d U Y n Y 1 T S 9 T U H J Z Y n B V V m 9 O Z k V 6 U G M x M 0 J 1 b U h k R m F 3 Q W Z i d E 1 E N 2 Z Z Y 1 p w Y 1 d O Y n l i d m 9 r b 3 B Q e n d k T z Z j e k x U Q W h U O T l r Z k d l b i 8 y a z g 1 N G t u d 3 h 2 Z X g x N U 8 w M H J H V m R Z d k d a a G 5 o W T h x W U V y d G 9 I Y U 0 z T z B M Y k 5 U W m E x V k d r a k Z 4 Y l R L d F d T T k 9 i d D N J N n h x Z n R H W U E 4 U H B n d 0 p h V z g w e V B O N 0 0 x a G J I U 3 h V Q z J 1 N E l o b 1 d B a l V D Z 0 x J a j U 1 d z l H Z i 9 M c 0 9 3 b m x F N U R L M W F J V 3 B y S j Z a N l V 5 c 3 J P d 2 t X V 0 x L b 1 U 4 Y X h Z K 2 N Y c V I r N j R G b V Y 5 Q 3 h k Z l V I b T h n Q j h 6 e j J j d S 9 h U 3 Y r V 1 A 3 U H R j W W c y R 2 d B N y t x N 0 x y U E t J U T B U Z z Z q S S t z U U J L S E Z V S S t C c 2 g 1 e E V O W E h r S X h s V k p l Y 0 9 0 S T N X K z V L b D I y W V R 0 M m 9 U Y m R h L 0 J L N z V O T G F z Y 3 d 6 c 1 V Q O E N h b G F m Z k Y z O E p m S U F C K z N D K 2 9 p b 0 F j b 0 t G S D J 5 d l Z y Z T B r d T l t W m t w b m V r W G N h d 2 9 D Q m Z p W V Z L c V d E e j Z O M U s y Y V F T e T B I Y m N R b z F D c V h u M m 9 l T 2 l X d z F h b 2 F v d W Z P S m Z u V X N 0 d T c 2 M H F s d m F n Y V Z q Q T l G V m h V V V d r R F B 5 V F F 0 M k h x M n F G b W E 1 V m o z M k R u a T d 2 M 2 1 L Z l o 2 b i s x Z 0 V T T 2 J G M 0 h 5 c k k 2 L z h x R U h K b V d m R 3 V n W W J N L 1 h 0 a X V 2 N W F Z R z Q w M z J 0 d 1 h P b m V Q b D Z 5 e m Q z T F B Z N 0 J G R G t a O F B E S m 0 z U D B x Z F Q 5 K 2 o v N T h n c G U v c l J t a 0 V 6 K 2 k 3 S 3 d m N n J q c X R F b j F Y S 1 d m d l B q U 1 N D W m l y b 0 R Q c 1 k 2 Q T Z o c n B K W T J j e k p u M D B x T l p 4 U X E 4 c z d V b W 9 s U X V U e E M z V T E 5 Y z h 0 T H V R Z G V r M 1 B W Z z c v Y V d a M l h y R H B D O X d O Z 3 A 4 R m k y S n l q T l k w M W h R N G k 0 c W x I b X h o R l p Z a n R h Y z R x V i t r Z E R k c k J X c U R V V m Y 0 c F o 3 M D F J U E F z L 0 R z e l N J Y V g 2 K 2 R L b m t 2 S 1 A 4 W F J D U G 4 4 c G h N S E 8 0 c G J q R 2 l R Q n B k O D V s d m d X R E t k M k N Z N l V y N U l U d l h 3 N 2 Z z W D d W W k p O M W 9 H c m F i d D B J M F J x c G h E a z M 1 W E t X Y U J 3 Y V V a U k R H Q 0 V l c U N q b T V P c k p X M W 1 T O H B N d n c v V 2 J D O E d 4 O V E x T m o r d W V p N U t p c m x y b X E 1 R H B O O V Z M b H c 1 O X h N a U g z Y k x D S E 4 z e D d z c k c r O W Z 1 d W p S T W Z q R H c x e T F W Z X R z O V h y Y l I 4 O G p N K 2 R u e T l O R E U v Z 1 Y 3 b X A w K z Z F N n h z a z l O d T E z b W 4 5 R 0 N M a j R Y M 0 h Z Y z V w U k x D a l l Z a X l F b G N V V 0 p S W E N u S U V 6 a j N l V 3 p 6 T m Y v O X h r N m t z V z d 2 N 0 h R b l Z B M E s 5 V m t 1 d T Z 6 Z W 9 z S 2 h V c W l V L 2 4 1 O V d p S j F l R l E 5 U k Q 2 T 0 1 u c m h w R z N I N G N 0 M 0 9 1 V l R I S j E 5 U 3 J p M V h V S k F x Z 3 c v d W N H a m t W V k Z u e W N V Z 3 R Y T F N I Q n V S V H Z t a k s v d V Z X d l B z S D M 4 a k 0 4 V T l 5 W D c 2 d 3 B a N k 5 I U n J h e C t W d G J 6 U m V y W m w 0 b T l K d 3 l F Z 0 Z 0 S V p j N T F N Y l J J M D J 4 R 0 1 Y O W p q c H N v K 1 R J d F p z U X B E e m M z a F F C b m x t d 0 d 0 e V p m b z B q O G E 0 c k J p b U Z T b z U v V U l M U 3 p k a 3 l k Y n V o S X V 2 Q U p v W T d V Z j F n Z C 9 r a G V K a V N p d k p t W m J r O F l U W G V 0 W W s x M 3 F i d F o w T V k z e k t 0 S l J n a W E v b 1 V x c y t G S D F Z Z k s x Z S t P Y n Z R W m Q r S n h q Z G Z w T 2 J r M 2 p H M T B h a 2 F i V E R T V 1 Q w e E 9 1 O E V q R 3 Z D e l N 1 Y l g 3 e U p 1 U G 5 0 O F N q a z U z O G h C b 2 Z L T m d V W k 9 u S 1 o w Z k 5 J b T R V b T Q y W X F M U 2 R n M V N 6 R X Q z T U d 2 R G 5 D T E R 2 R 2 p W W k M x N 3 o 1 T 3 M w Y 2 R W R 1 l R N W d k b m o 4 b 1 p T c k R q b l k 4 O X d 4 K z J 4 U j U 5 V X B W e E J R K 2 1 Q Q m t z T 2 h 5 V 2 l 6 R E k 2 O T B P Q m x V V G x 5 V 2 J Q U U 1 v Z T J i Q m J 4 W l h p c E Z x N F F 1 U n F p Z k Z G b 3 M 4 S m 5 2 a W J y V j k y c X Z 5 Z X R m N X p 3 c 2 J r b 0 p E U V N 4 c H V 2 V E x G c D N 3 M 2 x h d V N P M U Y z U 3 Z u d 0 p G b n c 5 c z Z W R D R n U E J S R 2 R k e m x R Q 2 N Y c H l X T W x I R 0 w y V H d u N l M y M F Z D V W l R b 1 M 3 b k J l M l p Q Y W x X Z W l V N V p Z V G V U V k F N W S s r U 0 h m b V F 0 d G x h b D R V Q 2 t h Q T R v S 0 Q x U E Q w V 1 c z Q j V Y c E 9 F S 3 Z Y T 2 0 5 K 3 F 5 U D d J W T Z l Z 3 d k M 1 V E Q m Z 4 T S 8 0 a k Z y U X J h S 1 B j c U N 0 b z R M T G c 2 S V Y w Y l o x c 1 h P Z k N I R n d u U 1 N Z K 0 R R V W N l V 0 h p L 0 l Q c X J U b z d O M n d N K 0 h P W F F h c n l U b 0 l C U G l 3 a j N U T H l X c G 1 S Z U t H K 0 5 F b E U 2 V 2 M y e U 1 i M C t L c G t 0 Y V J z M F F 4 a E J C d 2 4 2 e k V F b i 9 a c E V Z a k h s Z G t E R j c y d n l 4 b 3 c 4 R n h S U j J J W X F o e G Z I b z d W Z W 5 C Z U s z N C 9 j K 1 V j M n B a T T A 1 K 3 o z S E F j b H J W M F V i S n k w c X F X Z k t u Y m 1 S N G 1 o O T d W b V N I d i t Y U W R t b k V Q e n l p R G h L Z U I 3 L 2 V I V 2 1 R R n k v T z F F Q 2 d G e D U z M 1 E r U G w 0 V T g 5 V k M 2 b X Y r O H c y d T d V T 1 p w b G x n N W N K K 0 l M a n B M T 2 p u N D B G Z 2 4 4 Q W x G T j B L M m Z l N l h 6 U F h a R j V Q c m Y r M U V K Y V F 6 S m x H M k V 6 e D Z Z d F h G Q j F 6 d m Q y e X V v R W 5 n N E R 6 a n Z C Y l F w e F B R a C 9 J d y 8 x M D Z v d W 1 J c E l L N X h M Z V Z T Q 0 x y S 2 h t M U p G a G R S e V N B a W s 2 d G h 5 M U g 3 L 3 p I V G R B e l h R W H F X S 1 h z N 3 Y x Q 0 l i W W 5 E Y 1 R s e V N R N V Z U R 1 J y K 2 F w N 3 B h T F c 4 N m t Z T V B J W m p 1 Z X F m N F F U M T N V K 3 d x S n M 5 Y l I 3 O T h h Z 1 d p e W F t N m o x R F A y W U o 4 S k J w V D I z N m Y 0 c U F L b X d M N D d k W l N Z V X N F e F N I T G l 6 T T B T a n l Q N 1 F i d U 1 O T V B L d 2 9 H M G t J c F d W Q X J t W E x B U W N L S 2 J K V G Z 3 Q l N u S n l X Y z V m O D B D d 1 p 1 W X A y Y k R Z M F d V Z k N x O D l J c 2 N Z T E F p S k 9 E U W h C Q V F Z R T R u U 2 t 6 e H d P a X Z K c E t r R l R i N F J C Z T g y Q 2 8 w c 1 d Z V E l n V E 1 n U E p O V F g x Y n J O b S 9 o U U J q M 1 d F K 2 V G R j h F O F V 2 c k F a T E k z d T V l c U o 2 V H N t N 3 l s R 2 V 5 V F c w S E R F S 2 8 0 R m t l Y m V Z e E h h b 0 N z c D d D d X p F Q 1 d C N X R n c 0 I r L z J O V U R P a U Z x R 2 F i b E d M a W d P Z E l B Z 0 J S M D N w c U h n O W 1 i N k p x W m 9 Y O U 5 3 O V Z o a m J r W X F C a V F y a 3 R 3 U 0 R 5 R U J P S H Z F Z j d w O E h E U X p B S E 4 y Y m 0 v Z U F O Y k I y M U V r R 1 V V Y W c 0 R 3 V p e U R t e m 9 4 N z F u M k d r U G 9 K W W R T Q W x 5 c j N D M T B D N m 5 a a G l N Q j l M U i s z b k F E d j F n R 0 l n Z 2 5 w d z d z M D J L b 0 J n R U R 1 V 1 J C Q 1 h j R j I 4 N D Q 0 S W E 1 R m x G d V p q R V F i Q V J I W j R O W E Z E b X B Q U G J M e k 5 h Y V N a T W V N c T Z N Q l R I U C 9 1 Q 2 o r M k R q b n F M T T Z W S V V P V 3 l V e D J Q d U V U R V Z 2 K 0 l h e l F O M j U 0 c X k x N 2 d r R l Z H M X h a d m g 5 S D c y M X Z F R X V J Z X B C R k h Z M D B M R z c w M W J W e S 9 X c T V C a S s r O X R V e H c w K z Z U L z l y R D F Z L 3 N n U j d x O W d T c T k v W H I r T V Z t Z 0 9 I V 0 1 O U k V k U 2 Z I c F h W Y n N 1 S H F p Z V N G Y i 9 u b X p n Z V d H U X B n N H N Z Q W d V U k t 1 S j k y d l B 5 N V l n M m J T d 2 V 5 S E t i M 3 J V W l h a b G t S d z V S d 3 l S T 2 4 y T m Z M N l l z U 3 Q y O F R S W W 9 l T G o 5 c W 5 H a X B N Y n J n T V F t O G V W c E 5 W Z G N 2 d 1 h p T k F p U 3 Z o T F R w N X R 1 R n N J a j B q e C 9 y N 1 V G R W 1 p Y S 9 3 e U d l M 2 V J M k R G U X l r U j N x Y 0 l y S D I 1 Z 0 J C R n J u S z N H d E s 0 T E F R O D l v b X V z b l c y S E h t b E g 2 O H B D U F V h T E l 0 U E x s M l R 5 c V I 0 d y 9 G V H I 5 c i t w O H Q x W W h O M j h y O W E 3 e H l 2 N D l B e j R 0 Z F l U R l V k M n l n d U t i Z n d Q R H l h c n R w N V N Q R l J L a X B u Q 3 k 2 V E 4 y O X g 1 b m 5 H U j F B e X Z Q Y 2 5 v b 0 F 6 T i t Y a 0 U v W F J L e m s y M 1 R Z S D V r Y l d 0 b G Q y c T B z R 2 p H O D J H e n F U N X Z k Y W V K Y T V R W D Z r b i s 4 M l N 5 N 0 p x Q T Y z M 3 Z u M W x m c l A r N E k r V n B 0 T G o w N k J G e k g 0 V E 1 W K 0 J F a m x F M W 1 y V G t Q b X d 0 b V N L O D N 4 e m Z y M 1 R v T 2 l m b H Q y V E x m a k E 0 b W 9 w Z z Z K R V J X T G p X T G 1 S U m F C U 2 Z 0 R 0 F v W l d p S U Z l T U V C M 2 d w N D V s V n l 1 N T J O M X V Q c n R w d 2 5 S N j l z R T l Q T E p 0 V 3 F K R j E y Z F V y O E U v c G R D R 0 Z Y W G R 6 M l l a O V N r N F Y r O D J T Z W V J V m V w e H V N R l h r b z d W b V d v L 2 V V Z V N a a k N o S 3 Y x R z R 5 Z D N V R n V i Q l h P S 2 1 2 K 2 V 5 d H E v T k N Q Q W 9 P Z 1 Z 4 e m h q Z E 9 j T z Q 0 Q T J r M H Z 4 T U k 2 N 2 l J Z U R F O V V K N H V m Y X h K c E Y x W G l j S V h k e W h H Y 3 V s d k x l b F p N M j F q b z Z C Q n V n W l R D c k R Z Z 3 h Q R T N m T G h p N j N l b m Z S Y T R a d H R E a 1 J U b F E y b G 5 z S i 8 x M 3 B v c k 5 4 O X l J R F p 4 W l d 2 Q V V F a j Z J T T h 1 M 0 x 5 N i t 0 M j J I c m c 1 U k l X Z m 5 I M z V T Z W x P R 2 M 0 b W V Z Z H p k W D R D b z h K S T V E W E Z K W E U v S m V F Q k c y T 0 l Q S X d j T 1 h m W l F i W H h T S k J Q K 1 N O M 0 h y T m t 5 R T A 1 Y j J p R S t O e m t T Z F R G e D F v N U 0 0 M m N M N U t L T V c 3 V E 1 p N U x p b W V h d H Y 5 a X l I b D J X M l R 1 M 2 g r Z j E 1 R T R J U m 5 h M 0 d x d W V k Z D M 0 b 1 J r Z 1 g x O V Z U V G I 1 c 3 V u M E d U b 2 d z Y l g 2 N T h t L 2 x p T T V i c H c 5 Z E 1 U T 0 9 H a 3 p u c k 5 B c T h k V 0 o 4 M H E x Z E t z c F R 1 U X l x U 3 l Z T k N S O E R q W V V i Y 1 V F O E g w V F N a N 0 9 T d U J o c H Z 1 b 3 N v Z E s z R D E v V F I x c G F t a D B R c W 5 N Q n h T M n F 1 W m I z U n N 4 K 2 h Y e T E 1 e W x B N E 9 q a m 9 1 d U x J b z V T R l R P M 0 t S e E 5 Q Q m N 6 W T N V W W R 0 R 3 Z B d H J 3 U E 8 r c 3 F k c W E z N j l P a 0 4 0 d z R q U 0 F q d 3 V u R X Y 3 a X l j M 2 Z k a 2 5 u N G t w N 0 Z Z c V R v R U 1 k c H V L V m F O U F Y y U 0 9 Z T 3 p E R T h j Y W p Q U U t i M V R q S z d K Z F Z X e E t U O X o 0 N 0 d q R W c x a W o z V W V i N 2 h x Z T J u d 2 c 1 b U 9 y S W F y U T Y 2 T W 8 2 Z W Q 5 a T l T b G p M b D N t T 1 g 3 O X J l c W 5 j S 2 1 0 R l Z Y Z F o y c G F v U n R I e H p 5 W V B r T 0 4 w V H h x O C 9 i d k s y Z 1 c 4 W T A 5 U 2 0 r Q z d k M E x H S 2 F F V W g 0 S 3 R W N n N z b k R M d 0 0 z T z U w a T h 3 a 1 F j R F h E W W F y R j d C U U N k c E Z u M n B q Z k N s N T Z S Z n F Y Q m J V Z E F 2 d j E y Y j F M M 3 V z N E x 0 K 3 M y a E x t S 0 1 N R T Z r V 1 Z t M k h y T m 1 B S 2 N z O G 5 n Y 3 R Y S l N K V D h Z M m l E a V E 1 a k d Q Y V E v R 0 l N V D N o T X Q y O X N N O E p F W G R x M 3 J Z c n M w c k 5 6 T l p L Z z N 5 N X N G V C t C S 3 d x d W k 1 U 0 t t Q j M 0 Z l g y c k d j V S 9 6 S 1 E x Q W 5 G d E 9 t d 3 N j Y 3 E x a U 9 h M j M w W E h u Y l F i Y n h m b 2 8 x d 3 F y c E J a a T V C a D l q Z G N F T E d U V 2 J T W H U 1 V H E 5 R G g z d k R I a j d N d X V U Z 1 V M a T R V M z R u b U N 5 d j d H U z A 2 Q l F p a 3 l s V G p a V 3 p j Y m F t Q m k 3 R W V 2 a V V Q N W h T V n h 1 T 0 5 U M G N 0 Y j R a Y 2 0 z V 3 Z T U V l H Z 0 4 1 S j c v a T V I a k J k Z H k r K 0 9 P d 3 g v Q m d C d G J t c W 4 w M 2 N i Q z Y y T 2 5 y T X N y Y k V G c S 9 Q Q m 9 a L 3 B Y Q X N Y M l U 3 W j l U N 2 0 0 Z V V O Y m h k e F V 4 Y 0 h I Q U 9 K Z U F w M W J j Q 3 p q c 0 1 s M T J a Z U x J V H Z m N T F L Q U 5 O S l A 2 b 3 V K d k l y U G t M d l B j b U J Q b D N l R F N t b m d z e F d m b n h G Z H Z W T m x i W W l Y U D N v U 1 F x a 3 M 5 b z N Q Q j J 6 T W E v b m w 0 Z U c x e k R n Q l R y b V N t d H Z a S m Z z b G V T Q 0 w w U 1 R 1 e U x t T 1 l i e E h a N k p j R V d S a 2 h 3 T k d p Q 2 V S Z H Z H a F J h S 2 9 H T i 9 o Y k t t d D A 4 O G h l Q T R l L 0 p 1 c l d O V z d i M j Z E M X B N K z M v Z l R t a k 5 3 Y n l Y T 1 h k K 1 N Z b z J i e E J n Z k 1 Y a 1 Y r Y T V I M T h G b k h T V G 1 m M E N I V U p o a l o r a 1 Z W c V Y z d E 9 E d 0 p E K z F X W E 1 s c n R Y a F B R R U F a e G 9 k Z D Z w M T h N O G d P d n E w Z m k r Y 1 M y c j k r d G J G T H R C a j d m d U Z H Z n F w Q n l R Y z l l R 2 Z C c k 4 x e V g x Y y 9 M a W J s Z E 8 w W k c v T G l u V T N i d U x O S E Z Q a n Y 0 S j J x V n o 0 O H k 3 U U 1 S R i t H N C t x d T J h W G 8 y N m k r d S 8 r Z W g r a k V u N X B l M X R r Q m d S R U t Z W C t s e G d v Q n d B V T R m d n h o a k d s a 0 5 O T 3 h y R k R M e k h X d m M 5 T G U r Z E h i c 1 h V d U Q 2 O U l y M D B I R k h t R T I 5 d k N B e F E r c 3 d h U 3 R k c 2 J 5 V E 5 r M 2 t 2 e F d Q W k J m T X l U U 1 l 1 d 0 l n a m 9 w W k Z t M m V U M V F 0 O G o y c l p 1 M E 1 0 e n l 4 Z X J h b V Q r c G p 4 S T g r Z 0 9 t M F V E c X d a Y W p 3 d 2 s v Q l h s M j h U U F h a R 2 t L M l Y 1 d n J B a E p z R 0 d y e V J z T k p 1 M 2 5 m Z 2 Z U W n h w T k p 2 Y k c v Y l Q w e n F L c X F J b 3 J U c W w 1 c W x E V U d O T 0 t Z b 2 F Z N T V T V l M x S l V U V 2 x w c H k y a H R a U U 5 i Z W 0 x Q k J C a E N v e F J w U V l U a m 1 x a E d o a l R F e U 5 N Y U V J S W 5 u O T M 3 W G V 0 Z D d 2 e j l y M 1 h 0 Z C s 5 c j Z 1 M z R m N y 9 s W X N u d E o v R G 4 1 T 0 Z o N F M r T E V 6 b C 9 a O S t 0 d U U 5 a 3 V s N E Z y Z 0 d M N T V S M G p B e m M y Z j F C O V F H b l B G N k Z S R G 0 3 S j A 3 e E M y O H g v Z 3 I 3 O G F 0 e l I z L 2 1 x T z R G e V k w S 3 p J T l N W c k J Q a 2 N h d U Z k N 0 F U U 2 J L e E 5 n M D d u Y n c v T 0 5 G T F Z q T V F j Q 2 4 z Q k p 4 T 3 F r c k p W Q m p V e E 5 1 V 0 l 4 d X R 1 O F g 2 U 1 Z t S 2 E v a 2 Z G c 2 t p Z 2 o 3 S G 5 1 Q 0 5 k M H o 5 b m N k Z 3 N k V H p H R X k x c G s r d n p 1 a X d a L 0 x M Z k J 6 c W E 5 Z V g r S j l H W H F m N k s x a D V u R n F V K z k 0 Q 3 p m U j N z c y s v V E Z 2 W l Y 5 O W 1 H d G Z E M 0 F S R U l L U z B y Z F Q 4 N X B u a G E 2 T n k 2 c G l k R F R T Z n Z C b k E x U l B N R G F o b 2 V N U S 9 C a l J u b z h Q U U l C K 3 p s U H l I c n l I W k h l e F R a Z U Z t a k U 3 Z X N H e G x O S 0 o 0 M W w x R D R j d S 9 F c D c 1 Y y 8 0 U E F B W m E 5 V 3 E x Z z J u O F R K N W F p T l F Y Y 2 9 m e D d z a z V O Z U 8 w O W h n R E d Y L 2 F 0 c W Z x U 0 F T S G o y d X J z U z V B R 0 V 2 d m 9 u d D d S Y l E 3 e U c 1 N E x x Q 0 c 0 a D Z C U G 1 4 b 3 J H M F c 1 U G 0 v V 1 V k U z U 5 Z F V 1 d n J S c 2 F D T j B v S H h 1 M U I 2 c D V u T m g 5 O G o 1 U n V H e X J x W G 4 2 R k s 4 R D F q V U 5 s Z l p U R j F y N T Q y W j U z c j A x R H V V W k h u M l I 4 c D F s S V B 0 U 1 F M a T V N U k 9 L Z X J k Z l k 3 d k Z 1 Z 2 9 T c l V J a H F W U T Z C N m Z Z M 0 g w L 2 V m U 0 9 z M T N q b H p R e U x 6 b G 1 i N m l Q W F k 4 V H V q Z z Z M a j g 2 Q W Z W N 1 F r T 2 Z 6 U G p a a G R D Q m p G W G p N U U Z K K 0 s 5 U 2 9 l c V o r R D Z j N T A 5 d 1 N u Z U o v Q W t X V k p l V H h S d k R 5 S 0 J 3 e i 9 C Z H F O Y W 1 4 U G R j M H N x V m g 3 Z n h Z K 2 g 2 M X N Z d W M x Y X F j S m V L e k 5 u b U p y S k J w c n k z U U V I U j F z V 0 I y S 3 h Y T U F W Z F J O T 1 p 6 R G 9 k N F V s W T V p U 1 I 1 U 0 N w S F g 2 Y l Z M T X U v S 1 h N d V p s e n Z r V E 5 G Z 0 N 6 Q l N p V k 4 4 c n h x W n g 4 U G 1 Z d j Q 5 T k h F R 2 R m Z D J J T m J u T D B F e k 1 z a H V W N m Z H K 1 B v Y l Z X U H J N N k l 2 U H I z M V B J V F J y d l M x d V M 4 a G 9 r Y m d 1 e j J E V E N O W m 1 p M D h t T 2 R 0 c 2 V W R V d q U X Q 0 N V J E S E c w Y y t O a z h F c k k 2 Q 2 o z b k t 1 c 0 l V N 1 N v V 2 V F V z F m V 1 B B a T J H U i t t W k 9 0 M 3 h P S X M 1 S 3 N r V 1 p J Q 2 9 O a G p q T k J W Q 1 Y y e j c 1 b H N B e m l U W m p P L 3 B j Z 0 R E Y k l N b X V 2 c G d T S 0 R V e j d 6 U V N O M U x 1 M 3 B H M z k w S U k w c 0 4 1 b G N 4 M j V n S m V 5 c 3 V r d T g 5 K 0 F W R 0 V h T 2 J y V 2 d 3 U 0 R V M l V T V V d J Y 1 F I S F V K R U t F Z z d I U 2 h 6 d m c x a k F C U 1 F T L 3 R K R H B E V n U 4 c 0 p u V E J t R U Z N e H h W T W l Q U j U 2 Z F o 5 W W x z O E 5 E c W J 1 S E Y z O F F h M m R a b i 9 Y T k V r M G l B N F h X Z G 9 a K 2 Z L c k h F N 1 Q z S W w 5 K 2 9 5 e j l v c m o r U G V F e U l U c 2 p u a j M 1 Y y 9 L S 1 V F a j R O V n V O R 1 o 0 c n F K e E 1 M V j B m O E 9 W c E R X V F p r a F h D d U t o M n Z 5 Y l R 1 b W s 2 M C t M M k 5 P S E 5 S Y 2 J i O T c 5 U G J t U H Z t d H M r c z E y N G R R U W J r S 0 I 1 c D E r e U h 6 N l d o Q X Z v M F Z Y L 1 Y x Q X R n N j N O N 0 1 v R n l K S 1 c 5 T m M 4 a k w w c 3 d Z d X p o Z X F v b k V I S k o r R U M 5 N D N H e n p 5 M W J n W D F X Q 3 Z h d n B Y V U N B T m R G b X N o Z E 5 Z M 2 l 5 T 0 V E Q U t x d i 8 1 R j h w R n d j Z m 5 j V y s 2 Z n Q w W G Z W W m p L c T B j N l d v b V R G W n h K d i 8 x M 0 J P K 2 h z c 0 p x T G 1 0 O F B m T E d M b X J j N 2 U z Y T F s V 2 9 5 W T V U b D N 1 d U E x T U p H T U l K L 0 x 2 c y t w K 0 s 1 N 0 N 3 N V Z l d n d h S m 5 m U W F m b m o z T C 9 k N l E 3 Y X Z 4 Q 0 9 0 Z 2 o x S j F 6 S H h E W j F U T 0 0 3 a U E v a l p 5 d W V Y W l d 6 d n N w T 0 R o M G M 5 c W k y N m x p U T l G V k t 3 d T N h a k 1 s d 3 h j Z E 1 v d 3 F j e m x H O V d k Z S 9 m S F N T S X d a U E N p M z l V N z R Y N F h 6 e F V q W H g r R n N q R z V R M T d B c 2 F 5 Q U N w e j F M U X h 3 e H h x S 0 p l V H F Q U m p M e k h i U G p N R n F O V m l i V H V 1 d m t h d D c 4 c U t j a X p B Z X N l b U 9 u e H J H c 0 d k M l h S N l J P V 1 N C U V F R d V l P O G R W Q 3 E y U H l Q a 1 V 2 M 3 p Y Y j B F T E c 2 b m N O S m d F R G J v c i t I e k 1 Q L 0 N 0 T l l a Z 3 p E M m 0 y R 1 d T e T R y e T R Q e E Z u T 1 J Q b k 5 s a E I y c D l I M 2 5 m Z k F E e m x j R 2 9 x Z m Z i e X h z S k N U a 2 N T d 2 F X a X c 4 K 3 R E T C t G e k d o L 1 d G V H g y d D h k W l h 4 Y m Z M b z k 1 W U 9 l M m Z k R 0 Q 1 T W I w M 2 U 1 M z F w b V F h O D N y Y U V m e m V M S D d L N U c z U z h V L 0 E v R G J m N n k 3 e F d n M U V 2 V W p h N l l n N z d B b G s v a U h m b k 5 m V H J C Z T d Q Z 2 x Y N 2 J u O H A 2 T j I 4 N T Z F M 1 Z l M W Z M L 0 V V c j B x b j B 0 a l R u Z H B W T 1 h x M m d K M C 9 H N G p l a k F w S i t v N m V Q Z D d W c k d z W F p F Z U Z M a k l j O W 4 5 Y z l Y Q V F z b X J u d H N E Z G d r e E l 2 b U 9 y V D R l b 2 5 y U G d 1 R E p q a X E x N 3 J l Z T N D b X Q 3 S 3 V 1 b W N w W k h 0 U 3 p 0 O F N n K 0 R z L 2 J u M l U 1 Q U o w c F R 0 b H R 1 b H V X W n J l U i t Z M F B R U V N 1 c j l I c F J E b k V P d U J Z S z h K Z 2 d x c n p 5 d T Z o M G E 2 S z h M V 1 p U V 2 o 2 V E 9 Y U n p V Y V Z h T l R C U F U 1 d 3 J C W H R h T G 9 n T U V 5 a S 9 z R z l o Z z M 4 O H B K T D l 0 Q U Z H U m F F U m t z U D l 1 S j d m Y n N F d n d Q c H R J Z k l t S X J O U n h z V 0 w 2 U y t W Z V l H e m F v T E h H S m N y L 2 0 x R H Z Q M 3 Z P T U Z 2 K 2 x 0 S 3 Z P O W x x T W p k U 3 l B V X h i N E 8 x d G N z b W F l e l l O O W U v O H N K T 1 h L Z l p T Z G p G a H Z l Y W 5 p U 2 c v Z X p V L 3 Z U R S t Q N H h P V G 5 2 M H N X S 2 V 2 M 1 p B W G J t e T F k e T Z N Z m p E c l g 0 a m 5 3 a 0 d p T V F G M U x t Q k F U Z C 8 r K 3 l I W V F Q U 0 l S O W x h a E U 1 Z n J h e k h G N V g 5 Z l c y U m 9 U R X h R T H N P b 2 1 k S G J p S D h K Q U 1 Q Z H R w a D d q b j d F a X M r N T Q r a V B J c z N o M E t J b m Z W W W 5 N U D d s c j N S R H l D S j B 6 b C 9 x S j Z o e l d y T H d P V k Z 1 U X N 6 N V h X O D d 1 S z h Q a G F W Q W R r Q 2 8 2 c 2 F O L z R z K 1 h 0 a U t Y W D V D Z F l l N E Y v c 0 R y M n R 0 d H B I U W 5 4 e U h O Z X Q w O G Z M V F N S V E E y Z 0 k z Z m Z r a 3 N V e X Z 3 S F h E e U h 6 V G F L N 2 h w e k N z a 0 p 1 O D l J a 2 I 1 R 0 Q x d G R i b m h 2 M l R x M X B Y c D F P S k N u Y 1 g v O X I 2 d H c w U T E 4 N X R W d m p y a 1 c x T 0 5 R S E s 4 W E 5 V U F J Z c V V 0 Y T h z d W l j S 3 Z K S z N S M 0 5 J K 0 l X N l p D d U 1 i U m U 2 Q 0 g x e k V Q T z J S c E U y N 2 c v d m 5 F T j d J Z 1 J R T E l D W E F R a 2 V j M U Z n R z c 4 L 1 h y Q j V a c W E z T i 8 5 V 2 x G Z m 1 v d H Z C O E p t N G U z d W U r R 3 h F U z l U d G d i U 1 R 2 M n N L U i t j b 0 4 v O U w v M j V 3 d E p w S m x Y Y j Z X Z z J W S m 5 N L y 9 h Z G g 1 R E k y Z 2 N i R V l V e G p X R T J h b G 5 W R X p T Y S 8 z Z 0 R h a j d S d m J S M T N B e l d Q c k Q 5 c 2 R t T H h X M D B Z c k E w d E t E a U V C b 1 l L R F J P b W V y M X J U U m V 4 c l I 3 a 1 F B V l l C c l k 2 a T J l V k 1 1 Q n l j Z V B r T U E 5 R l h 0 Z F N X W k 1 2 a 3 F T M 0 J C Q 0 F G S D Q 2 a T N Z R E x W Z 1 h y a n g y W W h t c 0 E 2 T z R l b U J n W V h B N z N C Y m Z Y d D N s W X V I Z n Z 6 d E I 5 S W V h c 1 Y x Z n o 4 b j h m S 0 p R d 2 1 1 W n B 2 R W 1 Q c E 1 i W G U y Y y 9 6 S 1 Z n O V B W M 2 5 2 O W 1 W b G l W d z V 2 Z F I 4 d n p Z M j F 0 Q 1 I w d m d 0 Y k p I c V p O M G U x V 1 B 6 O W F w V F U 4 U j Z i a G t I L 0 N K Y 3 l i e U R 1 Y i 9 5 Z 3 J J R 3 Z o R F Y w R T R Y R U 5 V U 3 N X Q k J n e X h K V H I x e E 4 2 Q W Z 5 N W M 5 N H J 3 c U 4 5 a m x L W H Z M W T B m a V Y 1 Z E 9 s N m t K Y X N S a E M v Y 2 R E U l B Z W E x X U G g z b E U z W X R P W D J T N V R O K 1 M x S 0 R s b 1 R X b H F s O H h v c k 5 a S V R Q R U 9 5 R D B u e m R o c 3 B F d W N D U X V R W E g 0 U T R m a U p o W D J O c 3 l r c V N V R H F 2 c T N T W F B x R n N q T D Z K e V R 1 Z j Z 4 N T F y R m F 4 N k M 3 R D h O Z G V 6 O U h M c m t h T G V T d G l m M l d 3 V G F M W G p W Y T I r e m 1 u Y z J m M n B 6 W F l S c 1 Z D e G Z U U z R y N W R L c T R J Z E l j Y 2 l B L z B C V 2 E 1 b W 5 N Q k l s V z F t N D J U M j R K R F d k N 0 R Q c U p X N n N s U m N U V m F 5 b U h 0 N 3 h 0 a j N m d n Z q T X R 2 a V J B Z H h z S z J N Y T Z U V X g w O W x p a 2 h G Y l V s S 0 l 0 b z Z T N l F u e l l U N m d 4 d W Z Y O W F R K z Y 5 b k V 0 e W d M W j J C a D F 6 e k V M O G Y w a m Z v S k V j N n p 2 U z d 5 Y U N F c F l X Y 2 J x Y m Y y V W V l c E J R V F J N U z F y M 3 B 1 N C t L b 2 p T R D Z v R E h E R U l U T l B T d E 4 4 Z H R Z N D h p V m k x R z h H N 2 x K b z l w N l l L d U s r S X V B b 0 w v S F V p O G V R S X M 4 d F o v b m 5 4 S m Z v a H d C T D Z Y d V R U N 0 g 1 e G l G Y k R 4 N E 5 T b n h P Z k N 6 V U N h c D V N N 3 V P T k N 0 M W l y b n h S d 2 E x K 3 B u T z V v Y l N M a 0 R C T y t N S n J w T 1 k 1 U 2 N T a j B s S F l E Q l p 4 M k Z 0 U G h m d 2 Z G b z U y e j l x b 2 Q r K 1 d W U 1 V m L 0 l i V 2 d 3 T E t r M E V J Z i t S M D Q 2 Z G x T a 1 N z N D h 5 V U c z T V B S W V A v S k d P N n p C c m s y c 1 R K b z F z S W x 6 Z W x k b T F j U H Z D Y l M 4 U 0 l I a n B 4 T G V i M m h Q N D h 6 R E 1 1 S 0 5 w d U U 0 d 3 Z V N E U y c G U x a i 9 L Y y 9 1 Y z J P Q W 8 3 U m J q T W 5 E R V R l U E N S T E l y K 0 1 r a 2 F D W V F w T X U 3 a X k z e G Z q S D Z U S W h Q U k F o Y i 9 n M 1 N E S k h Z O F J B V S t k T m p E N 0 t m M i 9 Q M m Q y N 2 5 k b m J h Q V h i N F F 4 M 2 p t d m d W S 0 0 5 M U 1 W c X R h S l g y N F d F Q W 5 U M n h 4 N 3 V G R m t S N H k 0 M X R i W T J O N 0 5 N e T J I a 3 Z W M j d T V z h 2 U 2 t B Y 2 I v S k Z U U F J x N V l R a m F i T j B m Q k 4 0 K 0 d i K 0 x u Q m F l K 0 9 1 d S t S N j h N T G J Q d k V 3 b U 8 w T m 1 l c 3 N n Z W Z V e l d R a k V V W i 9 z c G J 0 U H h 5 U j c 2 T E 9 P Q 2 J N R X l a K 0 l Q T 0 N D L 2 d j c U 5 G b 2 U z N k s 5 Y U R m Q X R l U W Z H Z y 8 0 U j F v Y 2 8 r M F V M e E N Y U y t 0 Z j d F b T J E W j B O V k l j S T J N d E Z T N l h W S 3 l S W n Z r V V p W b C t S Y n Z T e j l J Z T g 3 c E V h a T l O M X p t M X p M d j h X V 2 N F V k t V a F J 5 L 3 N 3 Y U p E M E 0 w K 2 5 L b U I 2 U 1 Y 1 U k k w T n l 2 S l c x W E Z j Z n Z U d F J w b F k w a U J H W V o 2 W G g 5 Z E s 1 b 3 l o Y W M z b H l 3 N D F s R E x y c m F Q Y j F O L 2 s z e G o 5 U 2 F R W X Z N e U M v R m V h W D B 2 a X d Z U X A 1 T 3 l r R z M x a 0 1 E S j B H V 0 t R M z R j N X N 5 V m Z u c 3 V j O H U 3 Y j F V N T R N a l R n M X J Y O G I x b k V Y b S t j N U 1 p Y T R y Z 1 d R d G c v e X Z s R F F N R G p T a S t v M 3 R z N j l J O G Z I c T R y b 2 l r Z U F 2 U k 5 q U 0 R a N X N U U m c 0 V 1 V h S 3 N Q V j E y R E h z c 3 F l V n R j U T J j R 0 t s b 3 h 5 Q V h W M W x R R U R 6 M V N R a X F u d D M z R j N T W W R W d X I v R 1 d Z Y z R O U F F u c i 9 o O G N M U E 4 5 S 3 d x W G o 3 c m p n b i 9 Q R E 8 w e F R U R H d Z O W N z T T R 5 R m 1 X U j Q 5 Z W x I L 2 N s Y U 1 Q N n V I c l l 1 W G p n U l d r Y 0 s r T G N 3 U U 1 T a j F 0 Z V Z M c i t Y V F l r V W 1 2 N W l t a T Z 4 Z 1 Y 1 e k h w M H Z R R z R r U T Q 5 U G 9 2 e T J O e U V P R j U r Z H V G T j A 2 W T R k T m 9 E Z G Y y K z U r Y X N 2 M U R P M 2 N S T m Z i c G l v M W h I O U V X U 2 p Z Y U 5 h U n d s M 3 A 5 S H d l N C 9 3 a E t M e l E 3 c z h N R 1 V r Y 0 x R a m t y V D R x c U d U b 3 Y w V k Q r N C 9 p c W J S T n p 5 N 3 h O d z F m M l R L M j N 1 S W 9 a Z E R 3 K 2 1 t c W 9 0 M n B E S n B t U G h 5 d n F J V j V U U 1 h Y c i 9 G T l F x V X U 3 a k 5 X b 0 d H Z X B u M D F m L 0 l O U m 1 i Q m J o U U 1 I T W V W b G l 2 R n N D U E 0 0 R E F u R l N 5 S C t r Y m x I W V B U M 2 F E T 1 J Q W W h U O E x O T E 1 D U l B S V U V z V 3 V m M V R s a G p S L 0 h w c E Y 2 a H N 3 R V R w S m 1 m e i t 0 L z V Y N i t L Q U F U T k Z Z b 2 N C M n Y r R n g 4 Y T M w Z m V Y S X l S c F l w R V g 4 Y 2 N T N 0 V m Z V Z j Y m 1 Q a 3 B X b W x R Z W N k e F R r a U x I V n F n U m Z N a 1 R N N n h y N U N L N 0 w x S k N t T X o y Z H k 2 T D J w d X h O N W t S R V R P b E Z O d V J x b E N r N 2 l U U k 5 m b W J 2 V H l 3 e j B G e X R W Y V N F N 1 Z t Q 0 F 6 N k Y x e k l V V T J 4 R T F V d m N i Z F N 4 N n Q z Q 2 d N a E N Z e U J S S 1 d 2 Z E p Y R m x 4 a z h V M X R u d z R z M n M z S 0 d l S U g 1 M j B X R j F r d W R y M T J S T 2 R F L 2 l y S G p 3 K 1 l 5 T W p a b l Z D d W M r U j N t c 2 p T T 3 B 4 N n V 2 L 0 9 m W T V i U D Z y Q l B R T n h Y S F Z s U F h 6 c l l w c k t x R k p K Z U d l c V Q 1 M T N r Q k R r U T k 4 c l l 6 U D J J a y t o c n E 2 Y k p r c l Z Z c T F V Q 1 Z u W m F V K 3 B Q S T Z p R 1 Z G d D A z M G J x Y U F C S G U 0 Q U t G S l Z 1 Y 1 h r Q 2 c r c 2 h S T z Z u M U g x O D Z D U z h 4 e F B 0 U W c v N l I 0 c m x 6 L 0 1 S e E t p K 1 l D Z U d O Y 2 1 Z N z V P a 2 x x S H p 0 d z Q r c m h C Z X V p Z H E z N W Z Z U G d a c n h y N 2 N o V l d 3 d E d a S y t R Q 0 t 1 Z F N K Y m F t Z T F D d k N t V z R J e S t z b T l O d V R j e C s r V W d v b 3 F u b z d 4 Q i 9 T V 0 V u c C t l M m 5 n R X N l N G c r N l p k Y m Z v O E J w e D B D N V R 5 c z N i O F V Y b k R S W m p a N E 1 S R W R D T V R a b V N a U T N r O X R o Z m d M N 2 V O Y 2 F O c W Z j Z 2 E 5 e G d q W E d O b k l N e j F N M k 5 x b 2 x u V T M v d V A w Y m 8 1 Z k p P M V B 6 U j N D T z M x M D Z P M n J P S k h V b E 8 w T 0 t F Q i 8 3 c 3 E 1 Z 3 A y Z j B J V T N T c 2 t V e l p z M E N C N z J 1 Z 3 l Y c H M 1 Z U 9 w Y 2 d l d G Z C V j l 1 R 0 t 1 U F l N d G E w a X J l d 3 N w Y l l D K 2 J q Y n p H L z N 1 M k 5 a Y W 1 U S 1 c r d 2 R p c T I y T z l z Z n h h e X V C K 2 g z a H Y 4 Y m Z T N D J n V l l K b U V z d F V x V U t W d H k z S W s 3 N n F 2 U T h 3 S z B r K 2 M 2 b D B o b F h P U H J P W H Y w U D B B T T l M a j B 2 V k F k L z U x c 2 Z h M W h T b 2 4 1 N m V w Q k t 4 S 3 V M S n h q Y n J L d F N v K 1 l 6 R V Z 5 O W o v T X N Y d G V p M U Z U b 2 9 G b 3 J J e n V x K 2 I r Z j M 3 N 1 N 6 W m I v a k s 2 N l V H a G F E T 3 Z P V U p 0 Z 3 F 4 b n Y v R W d 3 V 0 F q d m I z Y j E v d U 4 1 e H l z c k 8 5 b X V E a 1 d R e T R j T k x J a G Z N U k F l Y k V k c 0 Q 2 R 2 l Z c k 9 P d U g v W T g 0 T z h z T E k y d G 1 L O W M 3 U 0 k z Q l E w R X d p c z V T e U Y 1 U X p W a H I 3 S 1 F Y a H R L U G h F K 1 l r e l F J L 1 R V V 3 g w e G d 3 Z n l H O W x O S 0 V L S E 5 F c m t B e W 0 1 K 3 F Q b F R r b l p P T 0 k w b m N S d z F N K 1 B 1 W m x V V j h P b m V o Q W d 3 N z J u b H M x a 1 E y N F h s V k 1 x K 3 k x a k N V d T h h b k d U S 1 V M Z W E w S 2 c 4 S m 9 n b 3 l S S D R K Y l d F Z z F I Y l p k W U N w Y z Y z a k 9 Q U 0 h z M 0 1 t N l J Z a l N t O D d D W j Z q c 3 d W Z j V 1 N G Q 2 M C 8 4 T D V 2 Z m V J b V B m Z 2 N Q V 3 R W d k g 1 e U V w W S 9 u T F N Z T 0 9 l S j J u M T l B S j B X Z V R j c 1 l x N E N i U X Z D K 0 J t M m Z i M H h W Z k I 4 Y l N I W k R V d D F J M 3 V F c U l t d 3 Z 4 N W E 5 Q j h 6 N E 1 r W W N k Y n c v T E J B a k E z e l d 4 N 0 d u O E R E O U c 0 d T l k Q m t 5 M G 8 0 U z V s O W J G S i 8 5 d G 5 O Y 0 R P K 0 5 0 e W h m c 3 B r Y V Z L Z F h C V z Z 5 N U 5 w R l h 1 T D R w N z l J d l l K U W F S M 2 p I a m Z D V 3 B m c k N o c 2 t 3 Q U t O Q W p 6 a 1 h T c 1 M 5 a T l E a F B V N H J H Z D F J V E p o R X p 1 M V p a b U 9 U c H N O V W d o S F Z C d i 9 v d E 5 j K 3 N Y T k V a R k V m c U t 2 W F F k e T h 5 R j d C M 2 I r c 0 J a M l I w R l Q w T 1 c z S T F W d E Q y L 1 Y 4 T 0 R x V n h B R X Y 3 N l I x W W 9 r Y z Y 0 N m N K V V p N d E d p Z W Y 0 Q n R D Q 3 B h M F p k Z D d N d C t n R j F F S m t X b l J O O D J 1 T n h m Y U o 1 c 0 R X M W 5 3 T D R M c k t S c X l s W D F N Y k x s R W h O Y n B H d k N s W E 8 0 T H N y U D A w W U R l a W l U R k o r V U V o Q 2 5 a M G x B c 3 J 1 V 0 k v d n Z 3 a E F I K 1 F B R W l U a X o v O V R z b H g v K z h h L 1 h S K z Z L T 2 p v R k x X a T N s W D l U K 3 h H a F V I Z W 9 o d U 9 m W D R y L 0 k v O E p 5 Q j Z J S m h Q c y 9 W T i t V O V g 3 c k V P Z 2 o x c H d i O W w z N U 1 O Z D R X a T V J c 3 F L U E Z H a W F 4 b k c v V j N H U H l u M 1 Z 5 b k V J c E R 3 Z 1 h h M W h x Z U R Z d n V 5 W m 5 2 Y 3 h H S 1 E v d m F k a D d q Z 2 J G N 1 Y w T j c 2 S 1 d K S V V 1 b E t s R V d C W m V L b m 1 W c m 5 X c n N Z c m k 2 b T h X c E h M Z G F x L 3 V n O D Z q M m x x N z d H M F d r b 1 E 2 L y 9 Y Q 3 l X L 1 J R a 3 Y r d G F x b 3 N p a D Z i S 3 d F V z Z h a k N J O W R y O X V u N z B O M j F G Y 0 V 1 U U J S Y T N Q U y t o N H l v e V d M T 2 J l O T d 6 S 2 Z 6 a j Z Q M k s x b G Z X Q V E r M m N 1 c 3 E 1 V H J W V y 9 q T E l p b G 9 t e i 9 F Y l h 2 S 0 R l V j B h M W p x e m N n O C t 4 d 1 B O b l V U U k R P Z H Z t U E d 1 b W M 1 T H Z u N m w 3 c z J m Q 1 h 1 T X V s T m U z R U Z v Y n g 3 U X V y T m Z W S 0 d n M 2 4 0 c 2 p R Z 1 h U d 0 E 2 N 2 5 Y a D J X Z y t 5 V 0 F p V U U z T 0 N x Y m 9 i e F l J Z F d z V U V N S T A 2 N T R j V G l q W E p R U W E 2 M U 9 B L z R i e k d I Y 3 d v K 0 N w M U 9 W N z l D a U 0 5 S F E r c F l 2 W G J q e H F Z e m 0 x S y t V Z m x w U X F s Q U l X a 2 Z n N V N I M U F N b D l M U l h u R D R m K 0 V Y Q 2 h 6 S U 5 Z R 0 U 5 c G M z e j Z T b 0 R D c y 8 4 a l N O T D l i W D d Q S 3 B u b k I x V j d u W l k z c 0 9 a U V p V c 1 V m c i 9 Z Q i 9 j M V N 4 Y 0 k 2 c z d 2 a n h y T X N S b 3 h l R z N p N T B 5 V n Z h c j d E M k 9 K b E p 1 N U x R K 3 d E b V V B S V d 0 a D h B b G l W V 1 N S V l R p a D d i N U V R b G k v b E l X R E p R b 0 t p U X B l d 3 J R d z Z n S W h n W H d Q U G t x S E l D b l V B N E V U N X N 4 T T l L T 2 p M U 1 B J d l Q 0 d 0 s 2 U E x r Q X F G K 2 Z n V E x q W k 9 v T 3 c 3 Y k h t d 3 Z Z Y y t X S m R l T U N 6 Z z R 6 R 2 4 2 O W M x Y 2 t h c 1 o v W H h X c z h S N E t x Z j d L a k 4 3 T m F M b m 1 u M 0 k y b z V L Z W 0 4 S V A y N D J J Y k x h d E V n d 2 x S c F V q Z l V n b j R j O G J o e U l H W U x G U H Z W d z F r W E V q a U U 5 S l J F M i t B U G U 2 W k l J T V M 0 Q 2 F p S n p E Z U V C T z k v c U d n d n F D M C 9 X U 2 t q Z U N E Y 3 h w b l R 5 L 1 l N O G 8 5 e m l 5 a E p F Q z Y w Q 0 h U U W R T S X Z w c z I 3 O W g w c z d C b X B h Q m N U U G R u S W 1 k T l I x a G x t c H l E N V h S M k F L U 1 d M K 3 V S Y W R T b G U 5 b n h V T 2 Q 3 T U k 4 c D B L V k I 2 N V h U O G E 3 c D R R V T Z Y W l h W N H c 1 Z H Q 3 c V h U Q l N 2 d i 9 w U j Z w V G t P c V h h c m l u Z 3 B 5 a 3 Z m b W w v U 0 k x M W N X c U N 4 Q k F t U W 8 y Z W 9 5 K 0 h X c F Q 0 T 1 N 5 T V p u S n h I R U J M e n M 0 N D Z x a 2 J r U U R j L z R T U z Q 2 b T g 1 d l Z y W n J P Q 2 p s V 3 p l d 0 l S Y m p B Q W x r e G 5 C T 2 9 3 e S t h O D c w e n R P c 0 1 j W D N Z d V d F W j Y 3 a k 5 t b F g z d C s z U E Z E S 0 h h U j F w N 2 F j M 2 R u U n B y d 1 p 4 c j d G d G R 6 N U x Y b l h K N G R B T E 9 I e k l 1 Z W Q 0 d W F x Z m J q R X F y R H V k d 2 t H K 3 o 5 b H Z q U F R p U m h Y d k 1 u N U x W W l R R V m 1 G d V l Z Z U x Z d y 9 i O G x X b D l X Y T d K N l R 1 N W M 4 b W F H W W V 1 a l F 5 d l l v T 3 Z k e j Z m Y S t 0 M V l M b V B z a n d Q U n c z d U x U Y n l X d D B 5 U n h s Z 3 J u R H V a W E t m b k p V W G x i c 0 p j d z J S U F d H a T Z j S X N K T F h a c U h D O E h 5 d m l L W G V 4 Y k V Z L 2 R N a z l i R G J F V U h 5 c l d P Q n B l a z c 3 V j M r c E d M c H A 0 b l h 3 V l h 1 S X R s R 0 d M U H J P W l p B N k V D Y T J Y S 0 I y Z m V u Z G U 3 b l Y 1 c X F R b T N z Q z h 2 Z 1 R Z d m R C T 1 c y a 1 R y T z V 6 b V U 4 M X N a c 1 F 1 T 2 I 3 V W R R c E p 6 K 0 d q W G 1 M Q 1 R n e W 8 1 O H N Z c E Z U b n o 3 b z d a U 3 Q v Q W V L S F h 2 R 3 h 4 d W Q w N j c y S 1 J v K 0 p P b V p Q c 3 U 4 d G N 3 R T F w U z l C Y y 9 T e n V O U m Z 3 d 1 h 6 M y t R R V g w Q z N F V k F R Z H R N S l d q c F B 5 S 1 J x a k 5 z d H Z Q c U x 6 N k g y Y 0 R L d k 1 w V m h W S U Q x c G t J c W d 5 T T N q O W M 0 N G Z L a z N y U W 9 n W E U z d k l k e G d F T E F v T E Z z O H o w V T d M e m N 5 V H Y x U W 9 3 N 2 o 1 a k d R V m s 3 e H d o d l p N e F I z Z W I 3 a l l 4 b G x W R T V W N U N H S X B R O G 1 C e H R v Y U t t R C s 0 N 3 I 5 V U 5 T M 2 N Y e n N L e m l p Z j Y y O G J T W m x P Z G 9 W b k F 2 c F d O Q n o 0 N 2 h s N j B j R 2 8 y Q 2 c r O G d P U 0 s r L 2 1 v S 1 d W Y j V I T n F 3 Y X d q d n k v R n J E W D B h W j J 1 c W p D d W t D a H h R Q 1 d s V 3 R F b 2 E 3 S F p i O E s y b F Y 4 b m Q 0 L 0 g w T W J 1 Y X B i a 3 F V c F Z r b G V U W V Z 3 T U g x S H V I U W V S N X U x e l o 2 c H I 1 V 3 k 1 M W F s c V Z U b 0 4 w R z F 2 U m 8 v e E t Q Y X R E N C t 3 a S 8 2 R 1 I x Q U N Y T k l 0 d W x K W T F l N X N 4 e S t G S E g x c X p O U m t S S C t h S 2 V J b V F Q N E t C S F N y T E h t M 0 5 y Z U 5 z Q 2 V Z Z m d i Y 1 h K b k R y d G o w N k 1 H Q V R S T H h H L 2 F j c 2 Z q e E l 0 b 2 t Q Z G x H K z J q a X p j Y l F t N n k 1 O G 1 j T m Z k V 2 d U O D N k S 2 R 6 M 3 M 4 a 1 d X R 0 p S d 2 p q b W N h S U J B U y t 0 M E l j L 0 p C d X l r O D N 0 M W J D Q m h V V U V F Z F c 4 K z R F L 1 V z K 2 F N d j l V M 3 l s T l A 4 R X k z e C t 6 c 0 t 2 Y k 5 z a F F o M 1 p z b j J I c E h w Z m d v T H V D T W d X Q 3 B Q M E d D N V V h T H R h W E d F N l J a R F l k L 3 I x N y t x N G w 1 T 1 Z m T G F 2 c W 1 4 O F F U d k N u d C 9 l O F V a L 0 V i U H l k W G 5 F R l F w b E Z S d E d F Q 2 5 o e V J i N G x i b V N X T k l l Y V F u U U t O d z Z j O S t 5 d F p F c n Z o S k x h T E g 4 M H J 5 T X V H Q n F H S T d w Y T J 3 S V I 0 S 1 Z C S 1 R F V G 1 K R V d n S U x y S X l y N F I z O F E w V H d x L 0 l F R 0 1 5 T F Y 5 S E l q M n Z G M G 4 2 S 3 h 1 d G h n b D E z d F p h S W c w S k 5 m d E 9 n R V d T O E h 3 T 3 Q r N j F W Y U 5 6 e F Z I U m V W Y 3 V k V D d V N 0 1 P S F A 0 R U p Y L z Q 4 O W t 6 O E R Q Z H Z M U H d k e W l E N G h q Y l B J Z X l 4 R z R m V H g 4 W G 1 i V m Z l b U p 5 Y n c 1 d 2 V n N 0 Z m S m E y Z V N l Q U 9 S M C 9 E M V Z 1 a G 1 E d H d V W m 1 y S 3 p q d X d 3 K 3 F 1 Q W 9 z V F R k R 0 5 v Z D F M b 1 g y d T d P V F J T W T F 4 V D l z Z 0 R y e G R r e X l k R 2 R h T U Z I U X J J Z X N 5 a 3 V 1 d 0 9 Y V j I w U 2 R m R 0 R i b F o v Y j F W Z l d G Q l d p V U J 6 Q k M 0 Z X V 1 c E F U b k 9 H U V N 3 V H R z W H l L a G N n a 2 R s R U V J b j U 0 K 2 h 0 b k J M N 0 5 t c 3 p u S H F W W l Y 0 V G M 0 c 1 Z V c j J h N T V 4 c k p N Z H F Q a l N u U j g z a 1 V J K y 9 Q Y 0 Z T L 3 k x b 1 p m K z V m d U p K M E R w U V d w R j J L c X B I Z E J v Y T F i N k t y V m c x a 2 s x e E d H M U F 3 N z F w T W p V Y W l M b j N T T U Z n Q T F E V j B F Z T J L Z 3 V z e n N F R l V n Z U x 6 b T d O e j B Q V 0 Z l V X J r d H V R U 1 J 1 O H l j W G R 1 O U x Q U z h h d 1 l k a m 5 h N W 9 4 S X B U Y 2 x I Q U Z E Q 3 F s a 2 0 z R 3 N E T G d D e T V X Z k d O d 2 t V a E N H W G Y r T 1 o v R G M y d T h n d k 9 4 N k R T N X o r S G p p c E l U W j h T d T Z P N G 9 5 b n o x Y k h h M W N k N 2 5 o Z X p 4 T z N P L 3 V 4 W X V L e n h Z c 2 V u U V V Q b G l J d W F R c m 0 0 W m Z u M 2 p W c D Z W Z 0 Z m M X V T T E 5 5 b V l l b m J T Y 0 t J T V Z Q b 2 N h d E x Q a j J C e X k 3 O W l D Z V p L T 0 1 B V j E 4 W j J Q Y T J N T m h K a H l h R F E 3 M X l o S E F O R j F I d 0 h 0 K 3 h h a m V H Z 1 V T c D l M U D M 0 Q j J D e k 1 y K 0 N r V G 9 h d F V C S k J u b 1 Z t K 2 x v V 1 V K T 0 l x K 2 0 4 T W J x c 1 R x c n R H U 2 c 1 R H l T Q j h O Z V B 0 U 1 F Q S E 8 1 R 3 N H V G 1 o Y z c 1 e D B s c j U z U E N 2 V l E 1 S X J i U 3 E z R U t v K 0 d H a i s x S U 9 O e l l G T j N s b V U 2 U y s y a S 9 6 Z T l E Q 0 V z Q l F x d 0 V Z a D l G e j c 2 Y z V k Z k F t N F J v R V g v d E J q Q k p 1 d 1 Z K U k 9 k e j d r Z 2 h v c y 9 K Z j l 2 K 0 p Y L 1 l l W S t n S 2 5 X T W J T Z 1 V I e D V L T W Z 5 Z G 0 4 N U J t e k l o R m t M Y X h 6 S 2 Q 3 L z R H W E h r Y X B P S 1 F 3 e T g y a W s 0 b 2 t 4 L z B U b E 8 3 O D J C e X F E U z d 6 S 3 d H N n R Y N T J F b l p Y T W l o Y 2 Q 5 W E k v V 3 l L Y T F X V z d q S V N L a 2 I v S 3 J I V m p D c X B W O U 1 L b n V W Z G 0 w N z F P c U U 0 b W t T T n I 1 U V J i Z n l V R k Z Q Q T Y w R 0 0 3 T 2 x t Z j N Q V 2 V M R z F T Z T Z r U T E 3 M U d N e F p 2 U F l 1 V k p V b z Z 2 S H Z t c 0 R D a E J L d m 5 5 U 0 d V b W N q a W J P b m 5 y e U 8 x a n l s M T U 2 R W s 0 Z k s 5 Y z F Z L 0 F L M 0 5 3 d 3 R q N U R l Z j d r V V F j T G c 0 Q k p E N W d 0 Z E 8 r S l I x N V h 2 W S s v S V p U Y i t i Z k M 4 Z E s r Y 1 B I W m J q M z F S a G t C S T R s W j F z Q y 8 v c D J V d k Q y S U p N T C 9 T T j l x Z k N o b k N S O G U r d X c r Z V h O Q T B O Y 2 1 w W H V r Z V R j b 3 A v d 2 9 5 N z Z k S 1 Q z K 2 9 i b X h Z W F J O S T d 5 R 0 M 1 a k x s e m 5 k L z l y Q U w 3 e U t y Y 3 l L b F V s S 1 R L b W F o U E 5 h Z j J i a E R z M D h Q W W V 3 N W l F a D J n b F Z y T 2 9 B Z G d C T U F S b X N K b X I 2 d U 0 0 O U l E S 3 F X K z l u Y n l n c V J k Z X Z K V z B w V H h L d W F s e U 5 0 W X E v e n N B a 1 p X S n R R c n B N Q 2 9 w V D Z k O E t x M m F C a 1 V o O W g z a D N o N k F i Z U t l Y W p U b y t P T 2 8 x U 2 t X c 0 J Y b E M 3 M E x D V G x T M T Y 4 O H R 5 N X h v K z Z w a H N i e E R V e H V W U U 9 z d H J 5 N 0 x w d z d 4 Z n J m W W F y T U 0 1 e n B L V 2 h 2 T F k w N E d z W j l K d U x K M 2 Z J M j B v Z 2 h m a n B L N G d D Q k V x a 3 d q c 3 Z j b 2 1 y c m N Z O D F M Y l V L a U F y Z 0 F R Z H l 3 b E 5 z T V h O T 0 V h W l p S S 1 d o a X p n U z k v S z J G Y X c y T T d D d F d h a X I r R m g x O D N 2 U G V v R m h I R F h N W X h p Y 0 t E S l o x U 1 d a Q k 9 I e j d L S y t Z a 0 9 O a m 1 E M 0 g x b W Y 1 W E U 1 S H d l V 2 8 1 a W t i W U F 0 V 3 g r S G Z 0 d G 9 a c G Z E b W Z x U j Q 0 S T R I O X V 6 S 3 l 0 W U l E a V J z N V V j V n B i N 3 d 3 M 3 F Z b D V t W D A v W C t 4 S j F p d 3 Z L S 3 I w Z 2 c z V 0 9 r V 0 F L T X p q b W R m b 1 F R N k I 4 a k 1 m a H F k L z d 2 N H l U R k 5 w b m J s S U c 1 M n h R e E w v W j J D d X h F Y n d x R C 9 z R k Q w R k F w U 0 x v Q m d q W j l u K z R l O F N h V X F n N H o x e G J Y Z n J C b l A 3 W V Q 3 W S 9 M T 2 t G c U p M Z H R 3 N U c z R 0 5 X M V R t K y 9 Q S n p T Y 1 R s W l F M d D J m b l h 1 Z W x Z W n Y 2 U C 9 R S k 5 V b 2 w 1 S z l v e V A 3 c U Z s S T F S R k d D M m x k U l h U e k 5 j S G 5 G Z k J 0 Q 2 R 0 S V l X d n B C U G 5 H O V I y Y 3 p Y V m p z S F I v Q n J S b 1 V l U G x L T m 1 k S U 1 B Z 1 Z D N 3 p Y S 3 F K b E R y R U M y N H J u M 1 l Z O X Z p O E l C d X l F Y 1 J I W V B D U 0 1 O R T I v M G o v O H F y V D R w d F d 3 O T J M e D B J Y m Z l S 3 N i e k p 1 R H k y M 3 V U Q l R Q K 3 F u b E g 2 N G h Z W D h H c m J 2 L z c v e l N 6 e X p 1 Q U N Y d H h Z U U d T c 0 J Q e C 9 z N G V x b 2 N G c E h v N H l P O E l k M G x I Q 2 9 S c E M r N X p z R E F 0 V z Z M N E 1 C R D N C Q l p E V j g w c V B R U D l D e G p 2 c l d E e U R r N G Z 0 V 2 8 z Y S t k W X p k Y 3 Z U c U k 1 d X Q y S D A z K 1 N J U H N s R j J F O U V Z O T B U Q j l m T X U y V k 5 X N E h G S H J t N V N 3 c G J N Z k V 0 K 1 R J W k J D R D c 1 Q W h C N j V k M m x C V k x n Q l p N V E x r W U R k Z k N 2 S S t U V 3 B F N U V S W U w 3 b k V 2 b l h V Y m x F a k N P L 2 5 R V k J H U 2 N P a U J v Z j Z o c U h W Y n c 5 a D g v c V B Q Q W J P S F J p d j Y 3 K y s 4 M m R I R 2 9 x Z W c 1 S l J B R 0 h h R k k x T 2 t z S j F s T j R K b 0 V L U m N T L 1 E z Z m 8 5 T H U r b E N R a W Z k Z U h O U F I x d T B K U C t D Y T l W c H A r M n J q R 0 x N c m J R c 2 1 1 W m I 5 U 0 M 1 b H V q M F J v O T B I d V Q x a D Z U M U 5 m Z n B 0 U T J E a X l F V m h v U m Z v R V p o N i 9 R U D R p W E F M Y U x h M D d 2 c X B I W m V O N 3 V R L 0 p 3 T D F r N W 9 l O H Z R L 2 0 3 U E 1 V V 3 B 4 a X h Y e S 9 y N E t s M k 1 o Y l h G N W 1 V T H M y Z m d S Y X h V S m x h O F J K Z T B D M F l y Y m Q y S D J p O W l K T U U x N k V 0 Z X V t T k x W V F l 4 K 0 U 5 Q j J X V V h 0 c D h C S j l 1 c G Z y W k N R K 0 V v Z X F l Z 2 x w Z U t B S k F V V n N r M k N V S 2 V Y W m R q Q 3 V a O G F I S 3 R l N V J p U H J H d U 1 l L 3 h m Q 2 Z R Z X d k Y k M w e T V j d U d W V T M 3 Z n l H T k N R d 0 4 r U T J z U z B 2 U m p 3 K 2 l 2 Y 1 F O Z 3 J z Y k U 2 R X F V W D E 5 Q k V O T m N z S E d s a j Q 2 R E N a c D F y W l Z z O D B 4 b F R F M W V r T E x 5 S j R 3 U W Z s a W Z t Z k x P b z h i Y T J 1 T E h O b 1 o 3 a E t R Z y 9 W V 3 p K b E Z O Z X V s c 1 d S Z H h k L y s z R k 5 Y b m F y K y 9 F R V N U V j J Z R 0 Z t a z Z Z Q l A x Y 2 F K N X F N R 3 N Y e V p s c X B 4 d m F z c k x t Z 2 Z i U T k 0 Z G V o N X l Y d V F y V C 8 3 Z 2 V j M 3 d H M 0 p B W j d y Q j J y c 2 U w a T F Y c 2 9 X Y n I v R m t Z Y 0 l w c 2 1 0 e X J k T V Z O M G V V Q T d a c U l Q e U s x T k J B S 2 R w e W 8 3 U U h i V T B J M j Z q c S 8 3 b X R Y S G 5 i d 2 R H W E 4 3 R z A 1 U G J J V T R 4 T m 9 a L 1 N j Y 2 8 2 M 1 F K T 3 M z a F d I Y 3 h m N X Q v a T F q d m d Q V 0 k y d G U 0 W X J r d X d Z N z F n T k I 4 V F c z T U Z h c S t u T G t W d m h x Q 0 Z 2 Y 1 F 5 R G 5 U a i 9 C V l F m T H A x d 3 V C b U N F M G E x S E 1 P S H J V M D J F V T J F c T V 2 S l d G M 3 N F W V h H e n Z T N z F t Y l l 2 T z N a Z z R k V z B Z W F d 1 S W Y w U 0 V u U V k r U k o x Z 0 4 5 M W p K Y 1 R k W k h F S H p i b z Q 2 V S 9 H d D B T U 0 c 3 Y V R q Z l J G e G J z c m Z P U V R l d W 5 N c l N O M G 1 6 Y 0 E 5 O F V Y M U x 4 U D c w Z W F y S H V w c W 1 t c U I 2 e n N u c W p 5 b m p 2 U W x V Z 3 l N b V U x e D B 2 Q U s z V U d W b n M 4 c n h U e m 4 x b k 9 W N W R P V z h 6 V W x C d F Z n W j M r c 2 I 4 W n J O M n V L R G J a O D l y S W N 2 Z j V j U W V h M W d S U H p w T y 9 0 T W h i S W J y V D J B W U Z r V 3 J U V E 8 v c 1 N s e E o 3 U D F C a 0 p V S 1 k z b X d F W k l 5 d F Z G e l I r e k d n c G F y L 2 R h S D V o c F Z n N G F u N n p U T D V i L 1 J 1 W U p W W i t O V V Z V S z J m W G J 5 V D V i d W 5 V R W Z H c z h X d 2 x W W m 5 q T X E x Y k V y a m 1 Q S k F R Y 0 U 4 V m k r e n U z S z g 3 a l d H S H h x Y W V s b F V P N G l W T E V 4 M E h x M 1 F 2 b m 0 w S z U 1 a m 9 H N 3 F V U E 5 Y S l J o b E h Q e l R y T k R s U T l 4 S X N 6 Z z Q 3 a X V r V V p V K 2 8 w V m c 5 d W F 6 c n p G e j h G R T U w M z J 2 b 3 Q 2 M S 9 R c j k 5 d D F q O X B l N 3 p R Z k J s Z G U x U G l K V 0 4 y Y 0 d V R 0 p T S V R l K 1 h h U 3 Y y M n o y Z n B v d D h 5 Z k h T W T h C b S t v T E x j N m l N Z E F v U T N a V X Z t b T R m S V A 4 V U c x R 3 J j Z V F y O E d n W D R D Z V Z y b U V l S V o x Z U t X N S 9 P c W t h W V V Y M i t Y U V J p a T l X S U 1 s e C t U d E t q N 0 g y S G h C R 3 o 3 U F d q Y W V N T G h l R W F P W H l n S j N H N m 5 t M 1 J z U E s v Z 3 g 2 e T N W K 2 R w S U E 4 S j Z 0 Q 1 N 0 N 2 Z E S k F t M F M 2 V 2 Z Z V T l u M m d 0 Q 0 1 l e H V y R F N u Q j g 0 U X l Y e m t 6 Z 3 V Q R G J T O U N X R H J F R 1 U y a z J S c z I 1 R 1 B B Z 1 Z o Z k s 1 c C t N S m h t N E V W b n J E V E Y z W G p M V n h 0 V 3 R i N 2 p Z V l d R W X V G S F d t e H A v M E 5 w S W N Y R 0 x U a X N S M C 9 r a T A v W l R x R n N s W l Z N R 3 N h N X N N d 2 p C O X c z O T R 6 b G d P V 3 o 3 M 1 p B d W F 0 V T h M Z G w v d 3 B W Y 1 p w V 0 d z Z m 5 t R i s 2 O X E 3 S C 9 L S j c z W G k 5 U 2 x w T S s w b X p 0 T H V P e E w 2 U X F u L z Z s a 1 N y Y k Z B c U x S U l c 2 c z J R U H J z d 2 4 5 Z j J 1 N D M 3 c U 5 Q V n l u S l k v Q V F l N F l O V 1 g 1 O T V 4 V G l Z e m h 1 S X B v W X p l V D N x U 2 I 5 L y 9 m a F J Y c D F m M 2 5 s M j h U Q m l J d l k y T F I 4 b U t Q L 3 c r b y 9 K e H V z W F A y e W 9 P O F B T U m J 5 a D Z w W D B 5 M X F N M G w 4 d X d q L 2 V B e W Z U a F N 3 d y t F Z H p 1 R E s 4 K z F C Z T h 1 K 0 1 w N X B h c C 9 r R D F z a F g 3 R G 1 U V C t q U D V U d 0 s r R 0 t z R W F W V 3 F F a 0 t U Q S 9 J a 1 I v U l d p M k k x W T Y y a X V X S G l O S T N C Y 2 V l M l F w K 1 E v d k F B b U 9 3 N V h t S l d w b G J W Z 0 d C S l p r Z X p 4 V 1 U r U U x L N W h Z U m l S R G Z s M H N 5 U 1 J J U 1 Z x V l F 2 W m l E O E h M R T Z m R D J h S X l o c 2 J X S k h j e G p Y V V h h c E h 2 W F d G b H R V e U 5 j b n g 1 K z B T e n R p Z E d r N F Z v R D h R a D F Q c z h U V 0 l v N k M 2 Z j Y 4 U j I 2 Q 0 l 3 U 0 Q 2 S G U z e X l 6 W X d 2 S k N p a i 9 2 c H F I K 3 o 0 Y X J t T T I w R 2 R G R n U 1 S D Q 2 M V p x W m R W S 1 V v a j h Z V 1 B r M 0 1 2 b D Y r W V d o e E N B b D Z o K 0 Z P S 0 t n L 2 R u W E 9 V b F J Y N U h j Z n V W O E 9 G M W x a c G t B d X N y R D V F W S 9 o Y 1 V x K 1 I w S m l C R j l P a 2 0 2 R C 9 P W T h t M F F V U 2 h Z U H V q S z B o N T V w Z n h r b X E 2 Z j J 4 U X R E Z 2 h V U j J z c H p D Y T Z Z c 1 N 1 R H A 0 S V p t a 2 9 S V n l 5 R V U 4 Y 1 F X N X J k c m 1 y c m R G Z X l I W G 9 u S 3 l T M 0 J F d E Z k O H I r Y n Z t c 1 V h e X l Z d W d a c F h X a H N 3 a F B 5 d j V H a j N 5 M 0 s 2 c m d v b n d o V 1 h C Y 1 J t N G 9 4 R y t l Y 2 h V V U k r Q 2 g y c T d h c 0 R h V k d S T 2 8 1 M X p G a 2 V w e W J 5 R T F D e T U 3 W S t B e H Z P R E J n T D R J Z U F u e X h E b X p W b k g 5 T F c 3 S 1 F 1 c F p J Z T B q R 0 1 Y b G Z L S X d E Q z F w a V R 0 U l J a c j V X e j F M b y t U M W N B Q i 9 i T k V B K 1 l W W E Y 4 M n U w R m 9 r V n J 0 a 0 k 4 d 0 p 6 U l B T W H Z k e V p h b X N 6 T k s r S W k 2 d V k 2 S E x D b X p a b U N E W T V N e F Q x S m h S d E x t V G F 1 Y 2 J X N G d O V n p W R 1 R T a l N n M W x x U 3 h r b W R G b D d s W m N x V 0 9 G T 3 B K R U 0 r b j J 1 M V p j V H h F b j R 4 M k l O N j R i U j c v Y 0 p 1 W U 5 m a 0 Z P R T M x b z R w c W E w a E l v V W R O V G l V N U Z o e W l E Z j U 1 c z d Q c X l z V z g 3 T 3 A 4 L 3 N u R H V L T T h T Z n R t U D M v M U l W N 0 J j R 0 U z a T d m K z h N T E 9 Q T X p v R z M 0 b j g z R 0 5 C V 2 5 6 d z A 1 R H V S b G Q 4 W k 1 v N 3 J 6 U V o 5 S D l D c k x w d V J x e U 9 S W E k 5 U 2 x D S D h O R G Q 3 b X I 0 b 1 F 4 S D l j d 0 Q 4 Y 1 p J N U R K a V F t N G l C Y U N B S G 1 t S D l J c k x M S l J x d G t M K 3 I z W j Q 3 a 2 5 L O V p s a H o 4 N E V L a y t W e m R G M 1 Z P Z F k 5 c X R W U 3 Z P c m l W S E s 2 c V p D Y W F x c T R 3 Q 1 c y K 2 F W T l l t a T F 2 S X B 4 V W V M V X d L M m p M U n J u W D d N W m l E a W c x U n A 5 Q i t 1 T E 8 y M W N V V F N 0 Q 3 J 0 O W 0 r b 0 t a T H F s a H Z Z e W g 1 W V N k W V l r W S 9 i R V k y U U 5 q V n Y 2 M k I 0 T l R n Q T d R Z 1 F p S j A w Y U p G d V B z M n p W M G p t Q 2 1 O S G h B Z V B X Z 2 9 x a k N L d E p n Z m 1 B W E l R Q i 9 S V X l K O W t W T n N p R X R U T l I r Y z J Z W E 1 N M 2 0 4 T X N X M U d I S 0 x Q R n c z W V Z N a 0 d I T X B G U j N S Z k 1 V b U l z K 1 g 1 c V p M b 0 Z G R k Z N O E J 1 T 0 x F Y T Z a T n Z q N U F 5 R W 1 D R W w z M i 9 v N m d l U j g 0 Z 0 p F O X p r N U p J T 0 h L b U R I U m N 0 b k 9 D V 1 N R M E Y z c S t h a j h r b 1 V x T E x 2 M k 4 1 d U x N W W J v d W J Q b D B u M m 1 x a 1 l E U E k 2 M 0 Z n R 2 8 v N W M w V 3 Z Z R F d N N m p x M 1 l P Q z Q 2 a D Z h R 1 R H W G x X T n p X V W U 2 T H R P N 3 p Y T E h O M T c z M G V P e H h j K 2 p V L y t h c 3 V x d V V a N G I y T D B R Z k Y x M 0 d p W F V k Q l F S c m N B S G p k Z V I r Q k p Z U X V i V i s 1 T T R 4 S G J M b E d G T 1 F S N G d a T G 9 C K 0 x 6 c 2 p n Z 3 N J U T F n c V Z k R m x U U G U v b U x J T z Z r Z 0 h U c j h P T k N j T 1 J r e T F q b m U r Z U t J L 2 Z L W H p 4 b G 9 z R n l D M D Z w e T F r Z D Y v b j Y 5 V T Z v V W d h b j V I d G U w a 0 x i a D V 2 L 2 9 G e W 9 r W l A v U k V m S l V h N H d K V z Z W e k F i M k x 0 a U d u N E l t T H J 4 a G N 1 N E l m T l J T N 0 F o c V F i Z 3 R 4 d 0 h U N D g x W W R Z Q V E 1 b k J J U G 1 1 M j B Q R m R h N W d I S 0 s w M 0 1 1 N E p n T D V 3 Z X B Y T U R S V z V s e m 5 U d U J N S 0 E 5 N U Z Q L 0 V T M 3 B L T 2 t S N U 1 B T X l J Y k t i R 2 t R d V l D S n R S U X V 3 R k g z e W d H V H F y a 3 Z G b k 9 U Q z N q Q V N l T U N L b G F o T T R n M m h O Q 1 N V b W 1 u V k M 4 W G d K O E h y U 2 t L Y 3 d I b 3 E z R 0 Q v M 0 F C S V l P Z G E 2 T E h o R m 9 S a 0 R P N 2 d T V H V K O W N j O F U 0 Y 1 N D b l Z C d F Z 6 Q V d j U X Y 4 d k Q 2 a G 8 0 a W x 4 Q V U v Y k N 5 c X d 0 M 2 J I O G Y 3 M X p s a 3 J v e W Z G a m h V T D R u b l R X T l l p a 2 R u Q U J N e U J 5 N V N B Y m t 2 U z d O R G x r Y 2 9 N T E d I M W d Z Y 3 B o c 2 t I d l N w T l Y v d U g r L 0 Q 5 U V N 3 R U N G Q U 1 V Q U F B Q U N B R F B r c G h a K 3 R Q M n E 1 c 0 J B Q U N i Q X d B Q U R B Q U p B Q U F B Q U F B Q U F B Q U F 0 b 0 V B Q U F B Q V p H O W p k V z F s Y m 5 R d W V H M X N W V l F G Q U F k b m k y c G 5 V R X N C Q W h R R E Z B Q U F B Q W d B e j V L W V d Z d j k x a E Q 2 R W d B Q W 9 j Z 0 F B Q T h B Q 1 F B Q U F B Q U F B Q U F B Q U x h Q n h R R U F B S E J o W j J W e k w z Q m h a M l V 4 T G 5 o d G J G V l V C U U F I W j R 0 c V o x Q k x B U U l V Q X h R Q U F B Q U l B T S t T b U Z s S G 0 1 V X R P b V l B Q U R 6 a 0 J 3 Q V B B Q W t B Q U F B Q U F B Q U F B Q U M y Z 2 V 3 V U F B Q n d Z V 2 R s Y 3 k 5 d 1 l X Z G x N a T U 0 Y l d 4 V l Z B V U F C M m V M Y W 1 k U V N 3 R U N G Q U 1 V Q U F B Q U N B R F B r c G h a S l B E Y i t E b 0 F B Q U E 2 Q U F B Q U R n Q U p B Q U F B Q U F B Q U F B Q U F 0 b 0 Z U Z X d B Q W N t V n N j e T l m Y 2 1 W c 2 N 5 N T R i V 3 h W V k F V Q U I y Z U x h b W R R U 3 d F Q 0 Z B T V V B Q U F B Q 0 F E U G t w a F p K U E R i K 0 R v Q U F B Q T Z B Q U F B R X d B S k F B Q U F B Q U F B Q U F B Q X R v R z V l d 0 F B Y 2 1 W c 2 N 5 O X d Z V 2 R s T V Y 5 e V p X e H p M b m h 0 Y k Z W V U J R Q U h a N H R x W j F C T E F R S V V B e F F B Q U F B S U F N K 1 N t R m t r O E 5 2 N E 9 n Q U F B R G 9 B Q U F B V E F B a 0 F B Q U F B Q U F B Q U F B Q z J n U 1 I 4 Q U F C e V p X e H p M M 0 J o W j J V e V g z S m x i S E 1 1 Z U c x c 1 Z W U U Z B Q W R u a T J w b l V F c 0 J B a F F E R k F B Q U F B Z 0 F 6 N U t Z V 2 J 6 b n g 3 S G Z B U U F B S 1 F V Q U F B a 0 F D U U F B Q U F B Q U F B Q U F B T G F C a j N 3 Q U F I U m 9 a V z F s T G 5 o d G J G V l V C U U F I W j R 0 c V o x Q k x B U U l V Q X h R Q U F B Q U l B T S t T b U Z t Y 1 Q 2 d D l B R 2 9 B Q U 4 1 c k F B Q U 9 B Q W t B Q U F B Q U F B Q U F B Q U M y Z 1 p W K 0 F B Q j B h S F Z 0 W W 0 1 a G F X d 3 V h b k J s W j F W V U J R Q U h a N H R x W j F C T E J R W U F B Q U F B Q 0 F B S U F D M E N B Q U R C N k F B Q U F B Q T 0 i L A o J I k Z p b G V O Y W 1 l I i A 6 I C I x N + S 4 l u e 6 q u e a h O e + j u W b v e W O h u W P s u a X t u m X t O e 6 v y 0 x N j I x N y 5 l Z G R 4 I g p 9 C g = = " / > < / e x t o b j > < e x t o b j   n a m e = " F 3 6 0 B E 8 B - 6 6 8 6 - 4 F 3 D - A E A F - 5 0 1 F E 7 3 E 4 0 5 8 - 2 " > < e x t o b j d a t a   t y p e = " F 3 6 0 B E 8 B - 6 6 8 6 - 4 F 3 D - A E A F - 5 0 1 F E 7 3 E 4 0 5 8 "   d a t a = " e w o J I k Z p b G V D b 2 5 0 Z W 5 0 I i A 6 I C J V R X N E Q k J R Q U F B Q U l B T S t T b U Z u N j A v Y X J t d 0 V B Q U p z R E F B Q U 1 B Q U F B W k c 5 a m R X M W x i b l F 1 Z U c x c 2 h a U E 5 i c U 1 3 R k l Y M 0 k v V W R M T y t k M m d a S 0 d v V 3 B F a 2 p h U 3 V t U H l y U m R J N 2 d R S z J C W H h u U 2 F 0 e C t i c V p L V 0 p E T X N M S E c r N D N Q d G E z d D Y 5 Z E h V N k I x M E s 1 U 0 1 N Q n R S a k V E b X F o Q 3 l p b k J u U 2 p M R 1 Z 6 L 1 B m a 3 d U b F h j T l N J T m V k b D Q r b 3 F N T G p C N 1 N D T D h L a V p H M V h I Z W l p U E J s R 0 l h T X o r Y 2 s 4 Z m 1 D K 0 p S N V p E e j J Z c 0 t X R n o 0 T j J I S k d B N H B 0 S 0 x L Z k M 0 N l Z M R V g x S 2 Z S a X F 1 c k 8 y Q 3 J v S m N J Q l p m a D h B T y t 5 Z H V N W S 9 V N m U z N H J N d 0 d O V 3 d Y M 1 d n R E 1 z W j Z 0 M E 1 a a S t W c i t 2 d F N q K 2 d a K z Z H c l R q d j U 2 Z W o 4 M j J 1 N F J h U 0 R o d G N X d V l h O G c y e H k w U H V w c D F S c T J 5 c m V y T W N V d l Q v T i t 4 V X Z r b S 9 0 d W x R M 3 h i U 2 F V a G d U S 1 d K a l h i K 3 N S c W Q 3 Y W x r d V p F V H h Z M T V F Y U x Q S 3 R q c m R w M m w 3 W n Y v L 1 I 4 Z U k 3 V D F O a U x K T 3 A y W j V u b F J y e j N w M 0 1 y Q y 9 n W U J E a T l k U n J m Y T h t Y k d D a H B y Z 0 h r c X l q T T J o R 1 B o Z 2 Z 3 Q m t T M T d u Z k N M d m 5 Y Q W 5 W b V N x V W J S d 3 B v T j N z U z I 0 T X l V Q 1 I y N k 1 0 U l R n a 0 5 D U T h S Q 3 l h K 0 4 v R 0 N n V m Y x b D J Q Z G l h M 1 l r e n Y 3 Y U V y e E x j W W 5 q Q l B 1 S X p h Z W N E N 3 g y S U Y 1 a 0 5 O M 3 N Y O W 0 5 d W N Q V U V z R E J C U U F B Q U F J Q U 0 r U 2 1 G b U w v Z F l R K 2 h J Q U F L S E l B Q U F Q Q U F B Q W N H R m 5 a W E 1 2 Y 0 d G b l p U R X V l R z F z N 1 Y x Y m J 5 U E p k W D R Q a 1 A 5 Q T B F Q X d z e X V S Z l N j W l N Y R W 9 V Z F R J S G x K Y 2 t k S k l l U W x h W W t 0 c W k r e W 1 t O D N 4 e U U 5 c i t N M U d n Q U E y c 0 M 5 Z U p B R V M y R z k 1 M l N R S T R p R C 9 4 Z k R l L 2 t Y c T F 0 V z N x d X B 1 V X R S b D F G b 3 N o b D N u V k 5 X c D I 2 b n Z u R l B k d G Y z R E Q 5 T k o 1 Y j N s e l c z W D J h b k t O Y W x h c 1 p 4 T G Q y d z c x e n Z W a z F G M 3 M x b j k 0 Z C 8 4 N V Y 5 c 0 Q 4 e H J x M 0 x Z Q V N 3 U 1 l C b m R 6 Y X l k S 2 t 5 c l Z 2 c m 0 x R H J C R D V z e W Z n e W Y v c z U x c H l C U H R Y T G k y U D V P Z F R x d F Z n Y W V O V E J u b H J k V E J R e W c 2 Q X I 0 U T h V U F B I Y z J K d 2 t v O F o w O T l t O H F w e U M v T E 9 2 V m V w V D B 4 c k t 2 Y j N 4 S W F 6 Y W F j U k t z a W V a V V d u c E 5 r d E 1 N W V g 1 R l Z X c X F w T V Z a b 0 R p N 2 5 t W G V D a 1 N n U E F K W k J x N 2 5 l N m F O a U 4 z M j I r R i t u T n h l K 0 8 3 U S 9 y a 0 Z 5 Y V B q a z M x T 0 J X K 3 R L M V N D e E t H U D N K b U l m Q n l J S j N N W W R s M 2 Z k N m N N a n V H b D U w N G 1 a N m p 3 b W k 2 M V d O U n p U R F V r W G R I V U 9 N T 0 J a N D k z c l d 2 Y k 9 X T 0 l S N G 5 u R E 9 L U m Q 5 M n h Q Z X Z T Q j d N e U x 0 Z D J Q V G x W d H Q r Y W Q r N 0 N q M m I v M F d J N j Y 3 b G p p O U V r U 0 J y N m R 4 T 0 x V U 3 V p a 2 V F d z R x V C t Z b n J 4 M W 5 w d l R S a l p w d E 9 l K 1 J Q W F E 1 T X B U Y k l k V E p M V F R U e T F 2 S T Q 5 e D B O a n B L a H Y z Q X h x Z X o 1 S G t 5 N n h N b W J E U 3 h N M 1 Q 1 Z V N K T E Q y T G t H W n B G Z W x X b 2 9 C M U V o N 1 R v c D B l c X l Q W W Y x Z D I 1 c U 1 J Z m Z F d k t z T W I 5 e W Z E V z V j M 3 c x b W V h V 1 A 1 a l Y 5 U k 1 T Q k 8 0 Z U Z W d E N h Q W 8 w Q 2 5 W W E J h d 2 Q w d D B T W T N 0 c U 9 G V E N P c k E 4 K z Z D U G Z C Z z B L a W t w M E F 4 S U Q x V T l X R U 5 a U m d S c j Y r d m U v K 2 Z v Z i 8 0 S H F L U G h Q d G R L Z G 1 O Z T R m T n V m V 0 l 5 Q 1 V l R 2 4 1 b V N C d W d I b 3 J w M 3 F j S F F j N n l y R T B u V W R 2 O U k x c C 9 i a 2 J x Z m F z O E Z 5 b U x 0 Z 3 B a N m J v R l h W Q 3 U 0 Q U 1 P e V Z Q W G Z p Q W 5 Y M 0 F 3 M z l 4 Y n U 4 S G p R a V Y 4 T V U y c k I v L 2 V x N 2 Y v a 3 R i U m h x e W J O d W 1 S R z A 3 U H R m L 3 V I N 0 w v N U F X O W F 4 W n F i b l R 5 M 0 h m N G J O S T d N Z n R x O F J 0 R z k v Y X R v V D J q e n k 5 S n h i M X F S e j h y L y s 3 Y y 8 v K z d 0 d m Y v c 2 Y z L z M 3 b D d T Q j c 4 Q 3 F k c D c 2 M U F 3 V G l F W k x L c m 8 1 M V l S Z G V 6 T H B 1 d D d V O U F r S U d y b 1 R l e H h U U z Z o b T J J Z 2 Z Y S k c v a U N J T j h 3 Z E p 1 d 2 R k e j U y T 2 J x e H B V d X N P U E 5 2 e G g 1 Y S 9 t R l c 2 T n R p a W h 6 Z V c 1 Z E 8 r S j l C S 0 N q V 3 F J a 2 M w c X R K c V J G R V h 4 Q k E 5 M H d Q N 0 x l N G V C Q X F p Q 1 F C R V J C O H h K b 2 l r V U t u Q V Z n R G d Z c l R C S 0 l W T W d s M 3 o 4 d m J h Y 3 h m T 2 1 L c m l R K 2 U 5 U G J j d n d s R 3 Z 2 S F V 2 Y j R Q R m p 4 b 1 p Q T F R C a n Y 4 K z V B c 0 x D e G l H a m p s a l l h V 2 9 D T 2 c z Q k o 5 R V k v T H F E L 1 l t b G d E N E t W b y 8 0 V 1 l J Z 0 h i S H N F d T I 4 V k R D e X F W Z 2 F R e X R 5 V l h I d W d K N 2 0 v e j N h b X l 5 S U d Z N l l 4 S U F D a E g z c j Y 0 Q U V H T G d E a 1 N G Z X l T U H R 1 Y z Z E c 2 l L a T l i M W l N Q 0 l I R H o x Z X F I R U t 1 a T J Z O U 4 y T H V B a X A r T H Z M d V p B O V B s Y 0 l M b l d F S X F 1 e W d M W m 1 3 e m E 4 Q W J Z Q 0 l t Y z I z V W l h d k N N b W N n N m h M L 0 p u R 3 U y Z E R E S W N G R G d C S X l W N 1 p u T y 9 B c X N 2 N l J h a V F Q O V N o Z W J N R F d V b k Z a Q 2 N j a F B 1 W E Z 5 b X I z d F h M T U F K N k l k R E F n K z F 2 V k d E Z G Q 4 Y 0 5 J K z d y e E N W W D h D Y 1 B k c m R p Y U V t e l c x R m N t Q z Y r Z m t B W k 0 r V W R V e G d 2 W F Z T a S t K a 2 l Q O F l T M F J i b 1 d o b G l m M m p B S H p L W T J G O H V 1 c z B R Q m F 6 L 1 V 4 O G 1 k S W R C d W I w M m s 5 V U d m b T N 1 N 1 o 4 O H R r Y V V j W F B 3 R 0 1 j U E l 3 N E R r Z X R y R T U 4 e T J N M 2 c x T l M w e l R l c U p R U E J 2 S j N 2 R F p 3 c j Y 4 N 1 p u e l c 5 a m 9 W S D h r O T V B R H p 4 e m J D T 0 l F d j N E N k 1 Y Z 3 d J V H h 3 T H h m e k 1 3 V G 8 4 Z T l 6 O U R 0 U k x o Y k N C O G J n M G R Y V k h P N F V U Q m J F R n R 1 a l R Q R G Z C Z H l a b 1 I 0 M H d M W n h i R j B C a W 5 W b F h W M n B x V z d C a l l m M V p O W V B O N m M 4 R W 9 6 T j h j W D R N b j l O a k c y V W t x Q U J 3 Y V J R N m p 1 T G J S R E h t U F p N W k Z N R D J K S m V 6 N V J w W V B w Z 2 Z q a G t v M k 9 5 S V J P M z d Y b n V 6 N E l k Q V V N V W p j M i s 3 N H p 6 T T Z P b W d v N G d z N m d Q Z 1 Z a c U V 0 Z T V I Y k t O M V R P L 3 M 4 Q 0 V I Z 0 5 S b 0 Q z S V h O Z D F U Z 0 Z n e k 1 L b E V M U D V M W G R x K 1 o 1 d H p a T k Z F Y 2 9 k U z R 5 K 2 l 4 c k o x Q z J F Q W J a U n d M Q T N j Z W Z X V 0 R E a X d G d 0 Z z R l p Z Q m R 6 N E J T W D A z U G Z X e U 9 W T m R v N W 1 w S F N H Z H F T M E 9 y Z G 9 O Q U V 5 S 3 N Y Y j J U R U N Z a 3 c 5 b j A 4 R 2 J r M X J r Q U Z 0 c V p R N 3 Z k Z m N n M F J a U S 9 F R V J D Z z B F d H Q x e G d L a W l l R j Z J e X V U a F o 4 T 0 F N N m R F Z n l r Y V F y R l Q w c k V 5 U U J B N H E 3 c E J h a V F Q a G N E V 0 h w V H F q V 2 J h W l V X Q V Z W Y X E 2 W X p 0 d U 0 4 S 0 1 w U W p K c X V O O W t j c U d Q M W x s e H J N S X F Q N E N P b E p k V l F I K 1 J H U 0 l v R 3 k z d 3 d q S F J x Z X J i c C t D a z F T d E l E c T Z O a i t n R W t a b 0 l G Y W 0 1 c n V 0 N X E x U W l T O W R 4 W m J T R F h F S k d o O U V r Z D R x c j N 3 N n F W c k t v T n c w Q V Y 5 O X B u c j N E b E N x N T h J e V l L Q T l M b W s 2 V 3 o 4 T E F r c W x p U 1 p x M W h 0 R 1 F z Q z V x d D l W Z W d v Q n B x e W l i O G h m c H p h V E c 2 V X g r T G 9 Z b k Z 1 Q U 4 v b T c z Z T V u Z 2 N H U T Z O R E F m W E x a S l B o c U Y x M 1 o 2 N k N 5 S 0 l M a G F F T V l Q e j F Y S X l H O V B S T j h S M X l L a U 5 3 L z F S L z Z T M 3 U z L z g 2 c T k r d W 5 E O U x W V 1 d H O D M 5 Z G d z L 2 J h Q y t 0 N j c 3 a S t t R z l Q c F R 3 T n d s Z k l T Q W 1 w V G l Y W H F n Y 1 B i Q W J T Y 1 V Y N l V U V j k 3 b 3 R F Z j d l N z N P S 3 p w V G t D e W R 4 Z E Q z T m l y a F J K S m Z M e T N Z b 2 Z N K 2 N M b m x r T 3 J 0 M G R H U F R 3 W m t S Y W 1 4 R m F Y V 0 1 E W m J R W k s 1 V H h a V l N 5 e E x 2 N G V F T 2 V 4 M z l z O V E x N E J H Y k 9 D e D Z w O T N 0 L 3 F m Y m Z W N 1 c v M T N X L z B P V G 5 5 O T Z o U k h I V T Z V S H R 0 R W 9 y S j E r T E o x e n J j N m 4 y M T F l b H V k Z D F 1 Z C t 4 T H R q V D I y a m 9 s b 0 d R c F p R b l h 0 S G g y O X p W V V p U W X Y 1 N W Z Z R 3 J z M 1 l K S E J 5 R U t q M V p l c W 9 3 M E N B M 1 d r Q 3 p N T E R L O X Q x W E Z O R y 9 R c D E x R 1 h X S D B D S E x D e T V v a 1 J x c 0 Y z Y 3 Q w U U k x N G h 3 W l U 0 Q n R X Q W p X V z N J b G h F b l N J c E 5 0 R F p 5 d U t R b U d r Z 2 1 J c m R s R V F 4 c F I r S z h j R U Y y a n F B Z W x T V k p T a X N v b E t G b k 9 R d k l Q c l Q 4 U 2 9 o S 0 9 Z c 1 R k K 0 N O Z F h t T F R V Q k 9 q M 1 R z d V h r e E V i S l F S e k p 2 Z G 9 H R 0 N Q c E F F Z U d o W k I v M G o w Y W 5 r V j B P c V k 1 Q U R R b j d C S E p X a m h j V H k 4 U E t y W H Y 2 a W h a Q W x C d X l k U k V M M l R U e F A y S E 9 M S D M z Y U Y y S 2 5 o T l R M W W R 6 V D B r Y z N V a T U 3 d U M y Q 0 F Q T m F j Y 0 V w T V Q x S T Q z Q k R t U m 9 K R j F Z R T l C S n Z 1 b j V G W V I 1 V 2 E w a 3 p y N E V 1 Q k 4 x Y m d x W k w 5 Z D d V S H B 1 a T V S M G l 4 V G F v b j F u d k t i M l F M a S 9 o d F p R Y l U w a n l R T 1 Z 0 d W J R O F M z d n Z U b k p h T T I 1 W l h w Y m 5 5 M 0 F X R n J l V n M 5 M S 9 K d X R k N V o x d T l V e D c z S T J E M l V T O D Y 3 V 1 R D M 2 R U S T A y R X c 1 W U J U Y 2 5 4 N 2 h 0 a F l P M z F h d V A 2 e W h 0 W E 8 v a E g 3 M W V y e k x l d 0 Q 4 S n N Y T H o x O U 5 w c G Q y c k Q z c V V M N W 9 X L 1 F s L z U r e X p 2 S E 9 v Y U 1 m a G h O U 3 l Y c 0 Z Q b j R y M V V 0 Y W 9 O M X Z U R 3 J J S m h p Y 0 1 r S 0 h S Z 3 Q 1 V U M r a 2 k 0 b C 9 Y c n B y e X h a a l J q d E s 1 W F V r N X Q 3 b G R u K z U r M 0 s y S j d 1 Y z c w M k F s c V N G N F F r N X p Y c E J U M D F U c X B F d l B Y W j R m R G h G V H Z y Z 1 F C S E x p U F F u Z l h N a l B H V D J C c n c 3 U k Q w U 3 V O b z R N Q j N 4 b k c y O E 9 G W F h w U l h M b G R 1 d W h Q Q U x Y S H F W e m p S S 3 V 6 e F R D b E J S N 1 h 2 V 0 Y 2 O D J 0 d 2 h E N 1 B h b 3 g z R F N 1 S 3 N N O U x W S m 5 s Q 0 5 M c F Z I R 0 x M V k d H Y k 5 W R z J J d H B 0 N V F s a U l x T H V 5 Q 2 5 H b 0 9 a V m h P M W F H c 1 B I V V h J W E t I S 2 t Q d E l a N E 0 x W W V y R V J U R V U 0 R 0 l 4 b z B k U n F t c y t D R 2 l a O F V R Q 1 p N N G p v a V l z b U t K c E N S e F B E R m d F c 1 l V R V p N d 3 J v Z z R N c U p K a U V j U V V V S j B m b 3 d S a 1 l Y a H J G Q 0 l 2 T T Z R L 0 d L S j Q y a H J G U 3 Z U T 1 h M U F V 1 W V p 3 Y W N v M D F M R H g 0 e F h 4 Z 2 d K e k I 2 T F c 2 S V V Q a X p T V m 9 a R m N M T F F R M V h 3 b E Z w d E p P T 2 p Z Q n p u U 3 d p U F p C c E d N e j N M O G N t U n N F O E N O O H l o T T d Z K z d P e E l H d 0 N O Z 1 A 5 b H h r R X R W R 0 J 1 L 0 N T a H l s R F p L T H h B c W c z R F Z a O U V V b U F r V E F 5 d D h B e E x p c C t K c m d v R E t 3 R k 1 1 b j h Z e F l t V 1 J t b E I 4 R U F j T U N V N U d F S F R J U G l U N 1 A 2 T l N B S U t t b X p R V 2 N B W m V V N G 9 n U 0 V z a l h N d 1 B Z c H h X U l Z K M F R a b G V W U E N z Y U Z S O S t p N E I w U S t p d 3 J j b m Z v N F V J W E R u R U p i U E w r V U J 3 d D d M Q W k v e H N V T U F u L z N W V G 5 x Y U V I V U 5 W N D d Y a 3 Z E T i s z Q l B v N E p 2 Z D Z V d C 8 0 M k 9 x U k I r T F N J V 0 1 6 W U R D S X d I S m N v S F R w a T Z m b F h L Z W J H c G Z v R E h V Z U 9 6 a T d r N E d V R j l G a n U w Z E t H N E R H V 0 5 z U k h i R V B B c l p 5 N U M 2 Q 1 Q 2 T E U z e D B i Z z E v N E g z M 0 x H V 0 J S Z D V p c 1 F F Y W l n V E V s d 0 F a V H Y 2 T j F o W i 9 R b U F C a n M v W U R t a j d 5 e D J x Q U Z 2 T m s v U E h n e k N r c l l 5 Q U Z W Y U h r W k N J U H l I U l R h N D J Q W k F o Y 0 s z a U p 4 Q X o 1 T m 4 3 e U s 1 V X V B Q 3 R q T 2 F L U G c y Z l k 4 Q l d S Q V U 4 U T U r d U R q V j V y U y t 5 T k d m a 2 p s K z U 1 N E s w U k Z j Y k Z I V 0 J s b 3 h l N 0 V 2 Y n l 0 b k x Z b j l y V 3 p V O T J 6 W U Z B Q 3 Y r V 0 l w e X R X d 3 J L a H d p a 3 l N a S 9 n e V d j d 1 g 3 a G 5 x R k h C e T Y 5 b G 5 Q M 0 c 5 T X h M Z U 1 y O T h B e H Z O Z 1 Z l c m V K c m J W b y s y S 0 h N Y T g r Y z N R V G x E M m R R U 1 p B W G w w a F g 4 S F V i S 2 d P L 2 h U U k g 3 e k N o Q 0 1 n e G Z z V k p R M j h 0 b 1 g v e D Y w c V p K Y 0 c r R n R B U n o y e F d H V 0 J S O T g 0 R V I r a G p l Z n h a d 0 J 4 T 3 B P M j Z 6 e m 9 o S D h 0 W G 4 0 b F l 3 T F R p e T R 1 S m F F b 3 h k U 1 F q S z A 3 a 2 5 i M W U y Y k 1 p O U l j V T h x e U l u U 1 l Q N j F r c H B 2 W W V 4 d E d 5 a E V 6 W U x s M 0 5 k Y k J H c T c y N W V p e G p C Y U 8 5 V W R N V W h 0 b T d Q c X R k V V p 1 M V p 0 T W 9 i W G R D Z X d U Y j N T Q X c 2 b m x Z N 3 N x b U p K Z V d P N 2 Q y d W J U Y 1 M 4 d T l 0 T n h M e T c y M D N F T y t W U z E z V 2 F H d z Z C b l k 3 b l N I T E c z M z B u W m Z 4 W G F I R T Z t M D N h T k 1 w Z T J P N k k 5 b X V 4 U H o 5 T 2 t h N z Q 4 Y W N Y O X c 0 M T J Y c F Z w R E x X M T N R b n N N M j E x L 0 5 s R j N I Z X d t c G U w d T d L V F N k a T l 0 O T l K M k w y M z M w b l l Q K 1 Y 2 U T d S N 2 R J V X Z i d m J U Z G w 3 Y m R 5 V V F x Y m Z j b 1 U y b T d J M 3 B w d S 9 P T 3 k r d k c 0 e C t Y U j M y c T N j d j d o U F J s a j l D V 1 p u L 0 R s V 1 l y N 2 U v a T l q Z j V Z b G Z F R U 1 J Z i 9 I b 0 0 y N 3 E x V n R 0 Y W J F Z W 1 C c U 0 w O F h p T X B Z b F h t b m l s a V J m a G V 6 R U h x N k 5 x d W p U d 1 N n T n Z S U U 9 2 V l J w N F V h Y l N 3 R V A w b D M 2 d 0 d u M i t P W G 1 E S H F J T X J R b l k w O U 9 Y Z X N X e k V u a H d 5 c n l u c n A 0 c V h m Q W h h Y n A 2 a U V I U j B u W E d 4 N l N Q Z 1 V 3 b T N D a 0 R Y Q k F t U k d 2 T z h U b H B S Y T l K Q n V O N 3 p 1 R y t y c m R x a H F x b D l Y W E 9 l e m 1 h e l p x d U 1 q N k 9 T S G Z p a G 1 I V W 1 u S W p 6 U k g 5 L 2 9 5 a G 9 G S U t m R k s 2 Q l F 0 V k g r N m o w a 2 1 E a G 1 m T X d L K z V w M n B h N 2 x O W j V I c W s y T D d L N k p Y e W k x a T B x Y 3 Q 4 R W F 0 b H d Q L 2 l 2 Y 3 d H Z T g v a m k x a k 1 6 V G F Q c G N I K z l H W W 1 4 R X p w b W x 4 M 0 d h V D F U N j V k S W 9 m N U V I b V B K S m R X a W V V c m 9 G d G 9 Q c F l l S z J S Q U 1 Q V m F w S V R 3 N G l K K 0 V W R 3 J J c 0 9 W S T N S Y k Z q Q V l X Z z I x W W V T e U d H T H J U W l h n Z n d J O F Z 0 Q T B V T F R R T k 1 n c W U w V 3 o 0 S D V N Z 2 l 4 e m 9 L Z 3 B F R E V E L 3 Z U N T c 3 N z d 4 Y S s r K 2 V V L y 8 v b i 9 2 d n p U N T E 5 K y s 4 Z X Z 2 d n Z x d j c v N T R q K y 8 v K 0 t y R E x 0 Q V l C T n c 3 U U c r T F p E S 2 t y W U J W c j d 1 a G 5 0 W l R Z R D V P U X d 2 K 0 x x Y l F o c D Z m V G Z l R k J j a j d 4 N n g 1 b H R u b m 9 n W U Q z M z V U Y 3 B t W W Q x L 2 M y O G 1 p O E s 0 b m l Z U 0 V w T V p k K 1 B r c 2 x S V W 8 4 V 2 0 0 a E N Y a 2 Y 2 d V p u U m 5 s N 1 V D e G 9 u Z W V L W j J D Z n V T d E p k c l J U e j l T K 0 9 X U l B 2 c 2 t G d C t y S z g w a T h K O F d k Y l d B U E V 6 b D J V c 1 M 3 N 0 Z T Y k 1 r b H Y v U 2 1 G N X Z Q Q W M 0 c n p T b D R t Q m V R b j l M Z 1 B t M m g r N 3 V K T j U 5 R 0 p 6 M T c r Q W R 4 S E l J N X J Q S 3 p n b m 1 L N G Z P d U d 0 N 2 M z V G p K M 3 p B N E I z L 0 p 2 Z 2 R a V F l 2 c l Y w T G R L U V Z Q c m V 2 Z k h 6 M D Q 5 b G F C R i 8 v O G Z P d m Y v O X J i Q W g 4 Z E N a Q W V l T m x u S l F E V y t a V j N P d E Q v N F V r e U x O c n J C b H R Q d 0 V S S G g z d 2 E r c 0 U v S E t U Z F o 5 b E J E a 2 9 5 M E w r c H N y Q T Z X R m d R a E V I S l Z v M X B j Z z E 0 S V p T Z 3 Y 0 M F V 3 b j Z Q e D d R a n h a c V V k a X Z y Q V A y N T F p Y X N V e j V G a W p O a 2 x J Q 1 M w T i 9 R e W 1 o Z n d u O U h 3 Z j Z Z O U Q v N 2 Y v O D V w c 3 Y v N m 1 F L 2 9 U a E J V U C 8 v T 3 A 3 a l p m Z E Y 1 T W h 6 K z Z 4 Y n Z q L y t D S T h O U H l I N V F i S T M y Q W d m M H p I R 0 F Q O W p 0 Y T A 1 e n J z a T N V U m d z T 2 U r Q W J E M T Q 3 S T J G M m 1 N R E F T Q U h U O H Z J Q k l I R z N 4 O G R t d X M 2 V E p k V 3 d L b n g w K 0 g 3 e U N G V z l p M l R k Z 1 B m a j N P Z U 9 0 O W h E M E 1 P U 2 4 4 S 2 F G W D U 1 S H R z Q W 5 j b F A 2 d E Q x c T k 1 V l h r Y U k z S W x V e X F n a 0 R H c 0 Z u T m p E c n B 6 R G J h e W E y a U R n L 0 5 T T 1 M 1 e H p t T 2 V m a 2 l S M X J L R 0 F I U 1 E 5 b k J v S F I 5 V D E z a 3 I 3 R E d h Y 0 h N U G l E U D N E b n d q d D J z V z R x Z 1 B P M m N 6 V V Z j W G J 1 b k V q e G d j Z z F J b F h 0 a k p z c n F J S 1 Y 2 N X l k N j J 6 W H V q S G Y y K z R D Z 1 R R R n d j Z k Q v b 2 p U a E N M T W U 2 W n p R Q y t D W U h L M E Z 6 N 2 R H W E 5 j Z V N 2 V G I w Z 2 N E d m Q 3 Z z l F N W Z T R m h Z M 1 I 4 c 2 8 4 L 0 p z S D Z k Z 1 R w a X p 4 a k x y e F R P T i 9 N e G o x V m V M Q V Z n e l Z 1 e W x L a n J Y e k V v N j N j N D J p c m d r K z Z r S U 1 I V 0 F 5 M H R E Z X h B T 3 I 5 T D N T Z H V k T F Z w Y 1 p l L 1 l q S F h p M C s 5 a l F 0 O D R y c j l 0 a W N R Z H Z 6 T k d s O H B h K z M 1 d m p P R E 4 x U U g 4 U j d 4 c m 5 R O H l H O F o 1 e X E y Z D R 6 Z 1 p 4 T E h i d 2 x o L 1 Z p Q j I v a H J k c 0 F y c U V M c S 9 F N 2 1 q d y 9 3 R W Q 5 R 0 h m V m 8 3 a E s 5 S l h 6 M U J 0 L y 9 G Z j B v c S 8 3 Y V l r e T R p L z l p U X F o V 0 h l V G d O M U 5 s S k l u b k I r c E 0 0 M l V C R l V l U k 5 B b n Z 3 U U d h c W N s U k l Q O U t 6 a j g 1 T 2 Z n O E h z O G I 1 L z A w b n g 4 Q m J 4 a 2 R C Q U p h Q T E w Z y 9 K d 3 V r R z V E O T B n T E d S N T N V Q W d O W E 5 w S 3 l z c k I y V V o 1 Y U N z b 2 h 5 V V V q b V V 5 b U Z K N W F C U z V h Q S t u S E p R N z B N N U N B d F p Y a m 5 v Q X V T Z 3 J x d 2 M x R 1 d V U T V a b E d j b W J W Z z V x c V J 4 S z V m Q 2 s z N j d K a k s v e H c y Y 2 Z h W H h O V j l Z V l h i d m 5 t R T V q R F R F Z D V s R 3 J N S 1 p q c 0 Y 3 Y k N H S T Z 6 T H h C V E 1 k b 3 h J b k x 4 M 1 F h e n l D b U E 3 d W l h R X p I M E J U e W V i Y U N V W j B n R m x 2 R 2 R j S W N a V n d u e W Z F O D R 6 c l p j e H Y z V m Z I S V R w T X N 0 a k s y O D d S a U 8 4 Y U R 4 S G F Z Y 2 I w e X R s U E d k c U x V T X J a V H h u Y k s y Q T d P V U 1 a M l N n O U 5 x c 1 F Y N T Z H a G c x a k d k a U l a R H V L b W F C b m R L Z F V E S 3 Z H R n E 0 Y 3 l 1 b 0 1 6 a E 5 F Z F F l a T N q T z Z V e X V I a l Z n N W x k Q 2 V r U G 1 K M H A v R j B v a n Z i O V l G N U R Y L z h Q M U J M Q X d R V U F B Q U F D Q U R Q a 3 B o W l I 1 d V Z M V H B t Q U F B O D V B Y 0 F E d 0 F B Q U h C a F o y V n p M M 0 J o W j J V e U x u a H R i T z I 5 U z Q 4 Y 3 l a W W 1 0 a G V n L 3 h D b 0 F i c n I 5 b V U 2 N 2 Y y N F p H b V V 5 U 1 N y c X J 1 U 2 x a Z G t Q Y W l O R U 1 3 T U Z x T X J N e U 0 3 T X B K M X F h M 1 d B Z 1 J v Q U c y a 2 h R Q U p H c T I w a 2 F D V l Z 2 b 3 J h b W p t W D h q T T N O M 0 1 J O E k 5 M 0 N 3 O D N u S H F 6 c U N a N 2 1 a a F R 6 Y z c 1 L 3 Z P N C 9 t L y 9 k d n R U Z S 9 6 W V B 3 d 0 h O M T k 4 e F h P M E Z l O X d k M 1 Y 2 S H A 0 O T l z M 1 g v M z A 3 d F d K K 3 V y Z i 9 t Z i 8 2 W C 9 5 L 0 x M L z I 2 R D M v Y m t w b 3 V S W H Z Y Z G Y 3 Z 2 Z m Z k d X Z m Z k V j c z Y j h k L 0 p U L 2 N V T H l Q O E 5 m L z h W b 2 R H d n F m T l g 3 N l c 0 N C t l Y X I y O X V 2 Z X B m a n d X W C 9 m a k Q r N X F z V C 9 K W D U 2 W j c 1 e i 8 z O D V Y a D A v M U E 4 Y 0 E 5 L 0 d W N V B Q d l Y r T n Z X U n h o b G x Y e j J 0 d n Y x d U 1 Q e n Q w O F M r M W 9 o b G h K U H A x N 1 p C L 3 d O R X F V e n k r U U x o T n d q V j V q Z W 1 T O W h P b l k w S C 9 k O F h k O F F Y Y S t u U j V X Z z h H Z m V I c n N D c j B 4 L 2 V 2 c H g r Z m Z v N E d i M G Q v b G N E K y 9 y Z G 0 1 O W V O a l R 5 d y t D a i t 3 W F U 4 U D d k N k g 3 U j Z 6 Z G x G M 0 Z E Z 2 J Q U l p E S z Z y U 2 5 4 O W 1 v O H V y b j U x Z j E 0 e H V 2 Z X Z h O T k 5 K z E 0 Z U g w M i t H M T Q 5 M n R O d i 9 6 T D l 6 V X Z m e H o v Z G o 0 Y 0 Q 2 N G 1 a b T l P Z C t q N T A 5 a 0 4 4 L 3 l I L 3 B m U j Q 2 U m E v U j h m Y i s 4 d l J 0 Z U R t c k h Z V j I 4 b l g y N E d O Y T I 2 Z D h V N m l P b F h y e D l 2 U C 9 3 d y t E e T R x Y W w y Z T N 2 U i 8 r Z l I y T z J s K 1 Z m R H U v d 1 Z u a C 9 p e j R Q e C t m Q W h Y e E 1 4 O S 9 h N 1 V j d m I w N G N I K z F M T m Z C e j N i N i 8 2 K 2 Z B N G 1 u M W x 2 c 0 F y O D V 2 R n J L S n N y b 0 J w M G M 4 Y 3 F r e j Y x Q n p i O W w 4 T k J 6 Z l h 0 d l J O L z B 2 d j d h Z l J I N W V m U n B O U n V i M T d y O T J H O W 4 r N m w 1 Z W p C L 3 V q U G Z k T m 1 V R 1 p 5 Z X J s S D Q 2 W m J s U V U r b U Y 0 T n l n T H Z o d j h i V 0 x t Y U R J M E F 5 c C 9 h b V l h W E R k Y y s 4 V 2 5 r N T l V N V d I M H I v L 3 J m L 2 V 2 L y s x L z Q w O H E r M y s r N n I y N j Z m K 1 c v L z V 3 Y 2 p P b y t X S D M 0 e i 8 z Y n g 3 Z E 5 K Z 1 Q 3 S n V 2 M 3 I 1 N 0 1 6 V l Z y c 2 l y M G Q y a z k 2 c C 9 P N 3 o 1 O H M x W E Y w U H p K V H l N e k N m N n Z t O U c 5 V l V 2 b n d D e j d M M F h v N X V S T 2 Z U K 0 R Y U C 9 U V S 8 1 M D N J U V V R U H p w K 3 k v L 3 M v L 3 g z L z R u L z Z k S D V n Y n l W N l B U S l F q K z Q v L z l i L y 9 q L y 8 5 d i 9 j a k 9 4 L 2 M 5 O G V U M j h I Z F p B K 0 h W K 3 g r T 3 o 1 W m p 1 L 2 x i W D k 0 N D R k W C 9 M W F B J M U 4 r V C 8 1 Z i 8 4 d i 8 r M y 8 v R C 8 v Z n Y v c y 8 v O F A v L 2 o v N k F m N W l 2 d X E 3 W G Q r Y T R V R n h v c z B l Z E E v K 0 p I d z F 2 T G w 1 T l J y Z j l p Z U Z L U F I y Z E R P O G 5 q c V d Y T X Q y R V A v b V k v R m Y 1 U 0 F O O W N 0 S F o 5 K y t H b z l 1 M z M w Y T N N N m V 1 c G Z q N G Q z a z d X R H l l T j k 3 T l R S M z g 5 d F B n O E h F e j M w a F l L R n d v a E p j T 1 Z H S m x s W F p 5 d 2 9 Q R i 8 y e H V X L 3 o 2 W E h T U V B X Q m t S N n F m K 2 J D U U 9 X S j c 1 V z V D b 3 p R V 0 I y d 2 U x S n N n c l A r M W U r L 2 p V Z V B k O W Y r S 1 A 3 K z d 2 U H d Z Z m d o c k h y d m g 5 S F Y 3 K 1 h I N 3 d a W i 9 u R n F i d n p Q b 1 Z 6 N H N i T E E y N 3 Y r Z l o y U V Z P M k M r L 2 N K O W l k b V U v d m w z V l R Y Z 2 Z 5 d m F 2 d E Y 2 W m 9 P d U 5 z e F R N b n p m Q 2 5 k N E J G Q 3 J Q d z g z Z z V 1 U H A 0 U F B w c j d E Z i t Y Z E d y R H V B c C s x O H p j e W U 3 b H k 0 O G Z q V E R V O U 5 i Z W s w M 3 Z Y b 3 p 1 N 2 t 6 V j J a O S s v d F M 5 T G Y r N n V B a W R w b W J t M 3 Z T S G R 4 L 3 N k N D d L M 3 A 4 O V B w a W V Q e n d z N k R p V E M z d E 8 4 W U t 1 c T V w M 2 J 6 O F p a V 0 d t N X Z P b l J W Z k x 2 L 0 5 D e G F k b y 8 x M H N 1 e l E 5 Z D h 0 a X Q r R F V U N C 8 3 Z H c 4 Z n p S Y z R l N 0 R N a W Z x O V Y 3 a z J r N 2 s z O H l m U n Z O R H Z h K 1 N 2 N X F 1 Y z N 2 M V d K M 2 0 2 Z D k 5 Z U Z v S X l a e n d U U X J 0 Z i s v Y W 4 w e m Z u W D d z T y 9 J T 1 J y L z l V W D g y S j B J e V R E Q k 5 S c V p i M 2 9 x R 2 U r U W J t R 2 5 5 V E M v R z l p M W 1 4 d V Z K a n V x M U t E V k p 6 V n Q 4 T T c y d G t m L y t 1 V H Z S L 1 d y Z E E 1 a W d j V F h K M W 9 L W l h 2 M D l 0 O H Z u R D R X b H Q 3 Z W N Y d z R l c j J W L z c 4 Y 0 0 v b T R K M k 8 5 W E k 3 U G t T W H Z m d k o 0 T m N w Q m V N e l d 6 Y 3 B 6 T S 9 t d S 9 Q N H N M N D Y r U H c 2 d m V M L 3 N Q d m R 0 Q n o 4 e k Y 3 c 1 h 3 N z d s O F B u Z H h U L 2 l 0 L y 9 z Y j g w Y m N 5 d y t q c T h l R l h K K 1 h u L z M 3 d i 9 q M 3 p 1 M 2 t u S m t Z M S 9 Q S G p 4 d 2 Q 3 Z m R R V 2 N j V 2 1 M c T Y r K 2 Q 4 S G U x M 2 J 3 M U d Z d S t U T j R L T j V N L 2 c 0 K 1 B p U n p r M U x Q b m p i V G 1 2 N z l z Y U s 2 Y 0 Y x L y 9 y R D l W V j h T e l Y z c T M 5 b H R Z c m F O L z d 0 T D R O N j l Y a X E w S X U r M D d D T k x E U C 9 i Z n R D b C 8 y S j J S O T N 4 Z T F Y V z h 6 c H Z h Z m o 4 Z W d Q V n d x V m N n d X J M L z d 5 N 2 p x K 3 N C d X F t W W h p R j c y M j B 0 Z m N K b j d h T 0 N I U D h 3 T z d l Y k x N a H I 0 M l h i R k t Z d T E z L 2 J U a E I 4 e W F o V T l o Q 2 d n W W p H N E h r L 0 Z 3 O E R E N 1 U 4 V 2 J M M 1 h k Z U Q x e W c 2 d z l X N G 9 D Z G 9 3 T E N y e T R H V D B N c m h l c 3 V O R m h q Y X k 3 c 0 F r c k R T e j R o W X Z S N T h H N 1 V k T m 1 i e m d a L 2 Z 1 Y T A 5 R y 9 l O X I 0 M D I 0 R H R E V H F i N 2 c z V G t D c l B l N 2 p 1 d E h Z M k h x N j R T O W F Y M l A r M W x s Q n g 5 b 1 d a V W U 2 a 2 J R b 3 o 1 L 1 d m R T c r W W Z q N m l 1 K z B U c j c 2 M W 9 q Q z k 0 V l l y N E 4 4 U l N v d 2 h K R W h 6 L 3 J q V W 1 q M G Y 2 Y 0 p Z S n J o R E t N Y W V T S k l Y R V p p b 1 p 6 T j M w T 1 J F a F p I b V J L a X Z v U 2 J X c X h R e G 1 S T k Z 5 c G l F N U 5 H O U 9 F N F F X d 2 l K Q k 5 T a 3 M y S l R U L z N 4 O F A r M 1 d U d V p D M m V s N X J K Z V g 4 e U t O V z F 1 a D N s M W Z J V G p R Z 3 U 1 T n p 4 N k Q 2 N 3 h K b D d W M 0 1 O R k U w c 2 J 2 b G x h S m 0 w d E t 3 d 1 l 5 S 2 p y d T J M M D E r L 3 p 0 c 2 5 l Z n R Q c G 5 w V E k r M 0 d k Z W Y 4 Y 1 p 4 M 2 h p N 3 V E R E x i V T F L U l Q 0 V G J 0 a y s v T n I r V X V l R 2 M y S C s 1 S 1 Y y N k g 2 O X V K M 2 s v M k 9 K K 2 Z E S C 9 W U m F E R l l 2 U m l K M 0 V 0 Z j U y O E 5 2 c D d l a X g 2 Q U p m M 0 F V e U w 0 W k V O d l B U L 2 J W Z m Z M R z R F Z X d H K 2 Z i b H U 5 Y y 9 Y W n k 5 Z l B Q M T M v M 0 w 0 M m p 5 a k d J c z F j d F R u Z i 8 x e E U z N z R M Z l h q N 2 R Q M E o v K 2 J B c S 9 L c 2 9 W T D l 5 W T V z b 3 V 2 V V o 1 O V J M Y 2 E 1 d W p j d G Z p S i t l b j c x N i t 1 R G o v M n U 4 U z E 1 b n p 4 N 2 V U O F p O Z T J F V D R U M H Y z N 1 B 1 N 3 p 5 V X l G e k d y U C 9 6 N D R 6 L z l k R m w 4 V G 5 U c W M 2 S l p M c T E x N k 1 u R H B Q a W k 5 T 0 s r d k g 3 L 3 l 2 W G 0 r O W Z u T D M 5 M W M y T k c 4 U 1 J m T G Z Q d T J l d S 9 Q b n Q 5 O G V 6 M U w 4 O W V u K 2 N Q L z l S M W w 3 c 1 p M d z Y 5 Z X E z S m Q r N z h m V 1 B m e n Q 4 L 0 8 v L 3 J z L 0 9 M W i t l L 1 B E d G Z W Z G U r R z E 0 U D N o U m R h e m 1 R a 1 d 2 c j d N Y 2 Z m N G h x e k Q r Y n d 1 O W V Y S T Z H T l p k R S 9 y a W t k U 2 Z Z Q T N x N U 5 G Q S 9 h U X N F b H l h a D V m b l R 2 S 1 d X O W 9 r S D l G c m J M d 1 d J T n N H e V k 0 O W 9 l V m 1 z d W t l b G R M T k l 2 b 3 p z S X l z d m t t N n J 0 b V N Q e W t k V D I r M 1 V J V E Z 6 M j g w O E x u c D l p a G N K S T Z j V l Z 0 a C t s d W M v M n V Q V V F x M 3 o 1 N V N y Y 0 R H N G U 3 V E Y z d z R t d l N D a E 5 u e W k r U n g r R 2 x 6 O W 5 1 d U d E W k 5 5 U G 5 6 b 2 Y 3 a F p X T V R E e m s x N 3 p B e G t 3 U n l R U l d M U j d C e T g v d k h k e j V Y Y n p o M G c 1 V 0 c w Y 0 U 1 c 3 l k N m J 4 N X Z C T 0 Q v a V h 2 M z h 0 Z i t C N G 9 o e l N y Q X J V b H l l K 2 Y 4 S k 5 k d E 9 2 Y T F O c W Z 0 N 1 p x d E Z v S D Z 6 e G l C e m 1 K N j l I U z B 0 U F k 5 W T J E Z l R w M l N 3 a T h G V 1 l m b 3 d 1 R E d U T k 9 t U E p 6 M G 4 r d G F O c 2 t B Q k M v b n U 1 T 0 x p N V B w N j h l V E 9 5 d W Z M V F o 3 d G Z P T 0 F 5 U H l B a U I v U X k 3 d n I 5 U X l u R l B y W E 1 D Q i 9 h b n Z t K 1 p M N k F Y M S 9 O e G 1 N U C 9 k d l d n Y j B m d E F m U C 9 2 c m 8 x b k 5 3 Z m p a e G V o d T h 1 b l p M N F B C N z g v T y s x O G l S M m g v W V h I U m J x T m s 4 N k 5 r Z n B S M n l Y c j V h Q 0 p X N 2 x s W X Z t Y 1 h U N i t m d W 1 m W F R 5 L 3 l m M X h j W F B T d W 4 r V C 9 M R j c y U H Y z b D l y W j N l d k g w O H N L W H F 6 N n I v d F A r T z N M S 2 N x V m 5 s V k 9 X U D V q N 2 9 q d G c 5 M 0 9 r c 0 M 5 Y V J i a l p S N F U v b U c 4 a D B H a X p k a 2 Q 1 N 3 d E W D d z M 2 g y b z B 6 d k 9 R c z V 6 T m R O a k s z Q k R 1 R W x 6 Y 3 d u b G h q a j h q T j c 5 Q W 0 w T T I 5 b k F Q Z W d w V F h j U F R P Q T N H a F N z U D Z M U U R t M 1 B 0 d k Y 4 R n F E Z D M 0 Z G h H d z F y U 1 B V Z 0 c 4 U 3 E w R U V N L 1 Z X Z 0 R r K 2 Z l T k t r Z 2 p U b X J G a 2 J u a X N X Z F Y z b T c w Z W V X S 0 w v c z F O W j V i K 1 p R d U 9 y d D h p Y m J 6 e X h k c 0 8 4 T j h 3 Z l p 6 e k J W T k 8 4 d G N s W l R 6 T E V 4 Q j V K b m 1 L a X k z R X E 1 c T A 5 b F d l Z G 0 0 V k M x b m 5 D d l R j c z d s e l N 6 N G 9 h Y n p 6 c j F y N U F p c m I r d D R R d m U r a l N z c 0 N p M 2 1 D M T J o T n M 2 d y t L W E Z 2 R 0 Z a Y U N G M z Z B b 3 Q 1 Q T l k a V J h Z X l K V l p 3 Q l c 1 O T g x Y 2 9 u d T l r S 2 d L b l l o R k 9 P S z d 0 W m d o V z J 1 M 1 l 1 Q 0 9 G W G M w W m h G M 3 R G d E x M V 0 l 0 S H p u M V l r W W F u K 0 l s M 1 p O R 1 N Z a D B s b 1 N v M l R V S z Q 0 b 3 h s Y l Z V e T k 3 a D N C a X N B V l V K W W h G V 0 d X W l l G a F p o N D h I Z H B M Q U o r N G N T W X Z u K z d u c n d 0 M i s r U V U 5 U X h z e i 9 4 e l U y V 3 U 0 M 2 8 r V W 0 1 Q n B 6 d i s w W W h L T F p 3 R W I 5 U S t X S l p i b 1 d p M V I r c j g y T 2 9 G V 3 N 3 a n p q R 2 9 s R X N X c U J p T F I 2 R W F x Q k Y 2 M i t L M m 1 D e G R S b 1 V X T 2 V I a T F w b n R s V m V G S j U 0 T 2 l S S j M 0 e k 5 H e U F C c z Z n c H E r Z T B L Z 0 Z E Y W U 3 a W d Y U D E v Y m R x e C 9 m W E p q T y 9 s c n Q 2 c X Z i U 1 U 1 R z V U V G 1 R b T A 3 d m 4 v Z l B n N n Z G L 0 N y M H g w c z J i M V Z O Z T Z t Z U F H c k 9 0 M T Y v a k c 5 L 2 U 3 M D h t V k 8 r L 3 p w Q k Q v N 3 o 2 d U x X W k t r S 2 Q y c X B W L 2 N p e H B V M G o y M 0 t L d T N n M F Z U R 0 s w L 1 F K e G x j b l Z m T 2 Z T M m p y U 3 J 3 e j V C Y 1 F E R j R Y Q V Z C M 3 R y M T U 3 e X p 2 Q j h 5 b G Z z b m Z u W H k 3 O U 5 C b m Z Y Z V Z j N G J q N G 5 G Z 2 t S d m x D d E 1 H R U 8 y b m U v Z k g v K z d y d F N v S 2 c v O W Y y U F Z F U U t u b U h 6 T S 8 1 W H Z u d j U v Y m Z m d l N 0 L z V r b U V m T 0 o v d E V X b T h P V y t U Y i 9 T c C t y b W V B a 0 5 v b E E r b W o v e n h W W H J a Q W s 3 N k 9 v S S 8 y S F c y N 1 R o V j F v R V Z G Z n k z Z D h t d V c 5 V D l W N 0 1 w V D U z M U U v R 2 k 2 O U E 5 e U 9 O d 2 t a b 3 h 2 V C 8 3 R 1 o w O V h 2 d j U 5 T 2 I 0 V z k z M z N 6 M V l t Q j V o d H p S T W Q r L y t l R 0 x C V l V X d W U 5 L 3 N I Y k 8 z M 3 l s R 2 k y b T N R O V B m Z H h N N H I 2 S S 9 i a n o 2 c C 8 2 N C 8 2 V n R X b i 8 v d G Y 4 a 2 9 u M 3 J r T H V 2 O F c v Y j I 2 b S 9 t L 2 o v d j J u O H Z m Z j N 0 d F R v L 0 J k S 3 F h a S t i Q n p 2 N U U 3 S W o w N E 5 5 Y k h h c n p K d l p 5 W W M x e H k v e m Y z V 0 d y O X B l b m U 0 S 2 J l O U 1 6 M S t t b z R m b k F H O C 9 h U H Z H W H E v b D A w W G 8 5 S 0 5 z d 3 J U c H J Y W W h r V F J r T H F S N E t u U j d M N E 9 6 R G J j T U Y 3 V i t i K 3 Z u Z V p q K 2 J G c n d 0 O E N h Y n F U T z V k W V N O Q T I 2 L 3 I r Z E 5 K b l p Q Q V Z J M m 4 5 N j F G a W 8 2 U X N p T U x S L 1 o w d 2 R E e W w r N 0 R y T D E 2 Y X F y b U Q 1 d n M x V H V q V k F 1 e H B T U 1 V h a k V B d F Z t V W F v a z d a R F B J M W J J Z D h 6 c C t O e l J t b l V B S T N U b 1 F J a k t G S 0 9 h Y k J F S 2 9 O b D J X R 0 9 D U X J j T W h T a X N t O X d V T 1 l R Q 0 h O R T h Q d 0 N F Q W g 4 d 1 V C R G d F N E p D e U 5 z Q W g w W E F J e G s 0 a T J o O D R o Q U V j Q W 5 B S X d D S D F a V H J E S V F 6 Z 0 V J Q k R E Z 0 l P O F p y K z d z S W g 3 Q m p o R U t r e U t o a 0 J P R 1 F I N E J D b T l z W T Z o Q U 1 j M H R n N k F U Z 0 U 0 S k N a Z 2 d D S E F C e F M x Z 1 k 0 N U h E a E V B N X d D T U F o Q U l m V W w r a 0 1 o M 0 N B U X d B T 0 F U a W s r b X A 5 Y 0 F n L 1 J q a k V L S T R a R j J B Z H N n d H d D T V o 3 W X g w a U F B N X B i a D N n R U l C R F p n b 0 N I Q U p 3 U 0 Z r Y j R K R E R o V U 1 F d 0 N F Q W h 3 Q W N V b C t t T X h 3 a U F B N E J P Q V R n a 0 9 x c j l j R W g 0 a W p o R U c 0 Y U x X N X h n R V B D d X k z Q U l V c H l 2 Q z l 3 a U F R N H B M R j F C b k F J d 0 N F e k J R R U 9 B V G l r c k E x d 3 l P S E N J U k x n R U l C R E F B N n B M O U 1 a R H B F Q W h 3 Q W N B b k J J O W R Y N j R C Q j V s S E N J R m h r c W t B d U F R O E s 3 Y m N B a F Z J b D l n V U 1 V d 0 N H T n J Y T 0 F R d 0 F P b V N r S W N B a k F J V 1 Z 0 Z 0 V N T 0 Z 3 N V J B S W N B S E F K d 1 N I M l p 6 b k N J Q W p n R T R C Q 0 F R N n F 2 M W d l S H F H T 0 V R d 2 p s R 1 F F M F p C Z l F F R V Q y e G p o R U F 4 c l M y T G 9 B T k F U U W t K b U N n S V l B R 2 x M V 0 J q V G t j T k V R R F d n S W 9 D R 0 F o d F N Y N l l 5 R 2 F F Q k R B Q T B C T k t U N m F u M W 9 p R D V L T k V T e X J N e G t C M 0 J J Z U x j R k 9 F U 1 d u c 2 U 3 R D R j S U J I Q k l Z K 3 N T N E J D Q V E y W U t B a H d D Y 0 V o W k c r Q 1 F n N F Z E a W 5 z U j R C Q 0 F R d 0 F P b V N 2 V E Z R N F J D T 0 F R Z 0 V N Q U R x b S t X a G N j U X V 3 N W N I e H d D T V U w a 3 h n U 3 k r d 0 N I R U k w M m h j N E J B T W M w d G k 2 Q W p n R T R K Q 1 p n Z 0 N I Q U J 4 U z F n W T Q 1 S E R o R U F 4 d 0 N N Q W h B S W Z V b C t r T W g y Q 0 F R d 0 F P Q V R p a y t t c D l j Q W c r U 2 p p R W s w e H B E W E R J O X V F U W 9 R b m Z G e m l F Q U J 6 U z J M b 0 d P Q V R n a 0 p t Q 0 F J Y 0 F I R k x X Q m p q a 2 N P R V F B b k F J d 0 N F Q W g 5 U 1 g 2 U X l I R U l C R E F B N E J P S 1 Q 2 Y W 4 x d 0 N E b E t P R V N U R E N s S U x M T U x j Q W d Y Z T J N Z F F n R U 9 h W j R l Q k h n S T R D R X p C U U V Q Q V R 5 a 3 J B M T R 5 T 0 h p S V J U d 0 V N Q k R B Q S t w T D l N W k Q 2 R 0 F o d 0 F l Q W 5 o S T l k W D Y 4 Q k I 2 a k h n S U 0 z M G 1 F b U t w N 2 d J Z W d 2 W G V t S W N 3 d 0 V P Y X B 3 Y 0 R I Z 0 o 0 e U V 4 Q n d F T U F E e W x y Q X g 1 e X V I Z 0 l B e n d F O E J E Q V E r c k x k T V p E R 0 9 B a G d J Y 0 F I b E o 5 d F Q 0 O G h C M G x I a U x O S 2 d v S X B y b 0 R l Q W h Y U k 8 4 T E h z S U J E M m 1 l S G d K N E N P Q W h N d 1 V C R H d F O H B L d 0 5 l T W p o N G l F Y z h C R E F R d 0 F Q c V M v V E d R L 2 h n S W N B S G d K N F N Q W F Y r d k F R Z m 9 4 N E N F Y z Z r N X d C S H J J R G V B Z 3 I y S 1 U 5 d 0 V N R T R D S E 4 w M E 1 C R H d F O F p L W W c 0 Q 0 d B a D V T M U F R O D V Y R H h F Q U I 0 Q 2 V B a m d J Z l Z s T 3 V N a E F 2 Q V F 3 R U 1 B R D Z t K 1 d o O G V J b z R T R D J F c T B 3 d 0 R I c k l E Z U F q U 2 U y T W Z J Z 0 V Q Y V o 0 Z U J u Z 0 k 0 Q 0 V 6 Q l F F U E F U e W t y Q T E 0 e U 9 I a U l S T H d F T U J E Q U E r c E w 5 T V p E N U d B a H d B Z U F u a E k 5 Z F g 2 O E J C N W x I a U l V a G t t a 0 Y 1 b U I v Q V F K d W 5 l M k l j b 3 d F T 2 F w N G N E S G d K N H l F e E J 3 R U 1 B R H l s c k F 4 N X l 1 S G l J Q W p 3 R T h C R E F R K 3 J M Z E 1 a R E Z P Q W h n S W N B S G x K O X R U N D h S Q j B q S G l L S X p C a U J l S 3 E 3 Z 0 l m U V F w c m F B e n h F Q X g 2 e V l I b 0 F E d 0 U 4 W k t Z Z z R D R 0 F o N V M x Q V E 4 N V h E e E V B e D R D Z U F q Z 0 l m V m x P d U 1 o R 3 Z B U X d F T U F E N m 0 r V 2 g 4 Z W 9 v O F N E e E V p R S t B d X N 3 d H d D R U o w V C t B U W l R Q U 9 h W j R l Q 1 h B S X d D R X p C U U V P Q V R p a 3 J B M X d 5 T U h D S W N Y R k N I Q U l 3 Q 0 V B a D h 5 V j Z R c U h T Q V J 3 Q 0 1 B a E F J Z F V Y N j B O R H J F b n l 2 S E J J U k x 4 V E d w S U w 3 T U R l Q W c x Z 3 N 5 K z R D R V k 4 S k R t N l Z H Q W h 3 Q W V N b E 1 R O E J E Q V E 4 c m F n S W N j T G g 2 Q 0 F R O E J Q Q V R 3 a 1 B v e W 5 m R V F E S G d J N E N H Q W g x U m Z y U T h Q d 1 V l S m h 6 Q 1 d h U V h w W l h Z Q k R 5 R n l i K 3 h E Q 0 9 B a H p k T 2 p B U T h C U E d T b U l P Q W h n S W V V d F F F U E 9 W d z h o Q U F l Q W 5 n S T R D S D F a V H J q S V F U d 0 V N Q k R B Q S t w d m x v Z k h r S 0 9 F Z z l S T E N N U 3 d x b n V B Q j V D T k p M N 2 d v Z F F 3 R U 1 h V 3 l j S T h C R E F R M l l L Q W g 0 Q 2 V F a F p H L 0 N R d z h W R E t P Q W h n S W N B S G x K Z n B q T W V R Z 0 V Q Q V R 3 R T h K R H F x L 1 h o S W Z R W T h S Q k Z h T W F F Q U R 4 a 0 I v Q V F 6 c 2 k r N E N F T T h K R E c x Z 2 t H U E F U d 2 t K b U N n S W N B S G x M V 0 J q e m t j U E V R Q m 5 n S T R D R 0 F o O V N Y N l l 5 S E 1 N Q k R B Q T h C U E t U N m F u M T R D R H R L U E V T U V R I Q k l M N 0 1 M Z U F p V 2 U y T W Z 3 Z 0 V Q Y V d 5 Z E V N Q k R B Q S t a S 1 F o N E N P Q W h a V z N B U X c 0 W E Q r R 0 F o d 0 F l Q W 5 o S W Z a b k 9 l Q W d I U E F U d 0 V N Q k R x c S 9 X a G 9 m S W 8 0 d 2 Z v c E d S T 0 N C O H l B N 0 F J V 2 J u N 0 k x N W l B Q T R w T E g x S W 5 j M X d D R X o z U U U 0 Q k 9 D U W 1 w Y 0 F o O V F W Q W p o a 1 A r R V F B W E F J d 0 N F Q W g 5 U 1 g 2 U X l I Q 0 l C R E F B N E J P S 1 Q 2 Y W 4 z b U l Y e n J j Q W h X R 1 d Z M l c 2 Z W J Y T 2 F t c W Y 2 R V R z Q T d t T 2 t V S W x W c 3 d u V U d J S T E x U U J x T W l X e H E w c X h N O U 5 M O X l p R U J G b 3 Q x O D d t V k F M V V o x R 1 p R b T B G d H J p d T N F c l d a M E 9 M a U J M V V o x R 1 p R b T B G d E J y V z V 0 a H V n T n M v V j I y M j F 1 Y W 9 S Y m x k d C 9 u W T h l c n k v S E k v d T U 3 Y m s y O E d O a 1 p 1 c 1 F O T 2 d p T G 1 x a F F o b X B X Q k x 3 V T J W T X I y W S 9 m W H B I a 3 d w N 2 E 1 c 2 9 R d V J F U E 9 U N U V L V 3 V V U G Z E V z h I d m J Q K z J F d G Q 1 Z C 9 W S m h 1 V l F 5 O V N s W n J 6 M 0 h p Q 3 Z G U n F 5 W E 5 G R m t n L 1 F l T G h I R 1 Z L e k o v Q V F h N F J n b W F h e X Z r U 0 Z m R 0 Z T Y k 9 o T 0 c 3 W l d s V l J o W k J N U 0 J 2 N H U x S 2 p a c G d M Z E 8 4 b X Z i d G V R b W 5 T d D J j M T N C W m x l M W J S e n R W c 3 M y Z X l T N X k 1 Z H p V W V F J U C t P d D N 5 e T l C e X J Y W m R h V m x T N U Z Y O G k x T 2 p W N 3 Y y U 2 Q 3 K 2 s 2 b m U x S k h L V W Q y e E J p Z k 4 x S C 9 v R E R M Q 0 9 r R z V M W X Z i d F U r L z l u R E R T Y k J s V 2 J Z Y n I y N G 5 D M n d B U W p l K 2 1 Q O H F h O E d L d F d p U 1 p p T m I 5 e l l E c m d 0 O G N S Z E l 6 U 2 N Z M T h 4 U D k 5 Z C s 3 Y 1 h p U m 9 v b 0 d D L 2 Z 2 Z j d w N H V 6 b G 0 2 L y 8 3 b D h l U j V O b n B l M U Y v d G V U d 3 R 6 a D l l U H R F L 1 N u U D V 2 Q 3 I 0 c H l W V H V J d W J K T H I x R m V Q Z S s r Y k o y a m N 0 U G l K N l h K V G J D M X l T M m R q Q j Z T W T B Q N U p z S i 9 X c n B u M z k 5 O X p y d W x Z b W I x a H g 5 L y 9 L Z W Z M b 3 V 2 a V U 1 O V R U V E w x W l l P U F h r b 3 N U T z l 1 Q y t 2 M z c v S 3 J V Y W N G V X R 1 T i 9 M N V N i N W E 1 d D J 6 M T M 5 O T l 2 c m k y Z X R m b n I w K 3 p 4 O D I 2 M n p S b j d y S D l Y Q T l I T 1 k 3 Z C 8 2 K 3 N X L 2 4 3 N S t k L y 9 Y W i t j V 3 o 4 M S t l b m E r c W E 4 N H d w d W h h e T N t T V h G d G 5 Q L z c 0 U T F S a n R l a m g 4 e G V Y b z J I T k h a R S 9 M d n A w T 2 N I b E J W R U l B L 1 d U d G d n e W J v U 0 w 4 N V p h M m l m b E 5 k S G V 2 a 2 Z l d m V 6 V 0 F J T j M 2 e E V 0 N z R w V j k 4 a F R B Q X R r e j h n K 3 N 2 S W k 2 Y l p x U y 9 h b 2 Z E U z E z V T Z 2 S n N Q U j N k e D J N N C t M W H A v a V J i S k l Y a j B j W U 9 j L z J 1 U F V h T V d v Z 2 V X N U d O d z k y d U p 2 Q j V O Z U V G Q V h Z Z T h 2 U G c y d W Z s K 2 t Z e j A v S H o 3 M F A 5 d 3 N M R 0 l P a W V I R D h F T 2 p N U H J V R E d U Q k h K Q k Z V d E h z S E x 6 K z h k M 1 B s Z H Z P S F N E b F l i U n d U b X p K M 3 B 2 S E c 0 d F R W W X o y M 0 E 4 V V I 1 e F R K R j J S N H Z M T S 8 w K 2 8 y W G J x Y l c x S z N k O H p X N j N P a F B I N W p 4 L y s y Z W h S O W d O e D F 6 V 2 Z r Y X h u c W p 5 M 3 Q r T m d Q S m x I Q X R 5 Y j Z W T 1 N s S 3 J R c G J Q N S 9 q Q z R z W V J T Z n p 6 c E 9 j b T N i c F F G Q l Z Q S W R 5 Y 1 h G e W Z Y M T R z b m Q x W T h Y M j d 5 Y k 9 j Y k I w V G 1 C M F Q 4 Z 0 Y 3 Z V h h O W 5 P S 1 h N d j R Z Q i t W T m I r Q U Z S U D Z E d k x Y T D d 1 W C 9 U T X F E M 2 c v N z Q y V j h m e l d v T 3 h z O H V S b m V U V D g 5 K 0 d R e C t m M 2 J l L 3 h J N V F 2 c 0 x p N H Q y R 3 l X Y k h 5 W H p v N 1 J M M X N 0 S E U 3 R n l 6 O E x 5 U G J 0 N G V 2 M 1 V Q Y n Q r Z X B I L z Q r T G l v b m Y 5 S l A 5 b j h i T D M 2 U y s z d D c z V G k 2 Z V h G N z V j O V Z u M W 4 v Y m Z r V k 9 X S 3 o y c m 5 M T D h 3 Z H d Y S F U y Z U p o Q 2 5 T M U I x Q 3 d q V H h X U n B G R k V h U l p K R 0 V x U 0 o 1 R 2 d T T V p w R W l p N 0 p t V F N T b 1 F 1 S T B E W V N 0 S T B B Y l N R L 2 0 0 a l B S a X N h M G o z b z d M e V U y b k Q w e n V O d 2 9 V c F h z N W s 2 V k s y a E c 5 O H V 3 d F d h O W x F c W Z s Z X B s W U R o d V Z y c n N h R U J R N C s 2 Z 3 N k b j Z K S E V C Z S s z b 2 N l c X V M Z U Z a R m d T O T d h U X h k c 3 c 5 O V p D a j I 2 R 1 o 0 d E Z P T 0 s 3 d G J E a D l Y W X J C d T V Z Y 1 V k a k Z u R k h 1 N 1 h V S X E 3 U m 5 w a H N Q O X l j W j Q 4 M z U x N k 5 3 T E 0 2 V 2 9 S Y X F 4 b n l 2 b m h X U y 9 D c 2 J t d 2 Q 4 a E N D N G p C Y k V C U 0 g v V k 1 j d 0 V L O D d r Z k J R b n l x N U l 5 R n V B U U x j Y k F R Q n d 2 e C t q S 2 R M Y 1 F s V 0 l p M 2 9 W U m d J V j d V Q X d 2 e G p r R E k 5 a D J y d H h C b m p x R k 1 h U V o 1 Q 0 h j Q k R r R 0 Z 3 T G 9 I Y 0 l n Q 0 9 L U j V l Z 0 F P Q V R o a 3 B p R E F J U U N I b E x V Q k R q b m N P S E 1 L N E J D Q V F 3 Q U 9 x U y 9 U R 1 E 1 U k F J Y 0 F I S E l R Y 0 1 q d X g 1 a 2 o 0 a G p o R U l V e n F U U U J P R 1 Q 3 Y 0 F p U 2 V H K 3 N R e l R B S V k y d F F 4 W k N n R U 5 t Q 3 d J Y 0 F u Q k l X U n Z n a 0 1 P R l F 6 V E F J U U N I Q U J 4 U 1 g 2 W X p I S 0 l C R G d F N E J P Q 1 E 2 c X Y x d 1 N I e U d P R V F i U D E z S V E z a F R z Q W h s T y t M Z F l o Q 0 F J Y z B 0 d z V 3 Q 0 1 B a E 1 3 V U J E Z 0 U 0 c E t 3 T m N N a k J 3 a U h G d l F o d 0 N N Q W h B S W Z N b G V r S 2 h 5 Z 0 V j Q W p B S V F D S F Z G K 3 R E d z V S U n d t S E N K b 0 p E V 2 p J M X R F U X F i W G k r N E t H W U V C R E d s d G 5 n S V l B R 2 p K V E V O Q V F R R V B L M m 9 D R 0 h D N G F n Z 0 V O Q V R R R T B K R D Z N c D N S R U F 4 b 0 N L Q W h n S V p V W D Y w U E R k S E h p S V l R e E R K Z X F P R U F o N F I z M j R C R E J F S D d B b 2 N R Z 0 V N Y V c r Y 0 F o d 0 F j T W x N U T R C Q 0 F R O H J h Q U l j Y 0 x o e E N B Q T R C T 0 F U Z 2 t Q b 3 l u Z U V R Q W 5 B S X d D R U F o M V J m c l E w T 2 9 l Z 2 8 0 U k R H T T Z Z Q U R k a 0 J O S V R 3 d l R F T 2 9 Z Q 0 d O T F l 1 Q U E w Q k 5 H U 2 1 J S 0 F o Z 0 l h V X R R R U 5 P V n c w a E F J Y U F t Z 0 l v Q 0 g x W l R x a k l S V F F F R U J E Q U E y c H Z s b 2 Z H b 0 t Q R W c x U k l x T V N J b 2 Z z Q U J 5 a W x O N G I 0 e E F H Y 0 V o a j Z 4 T G d F S U J E W m d v Q 0 h B S n d T R m t i N E p E R G h V T V l 3 Q 0 V B a H d B Y 1 V s K 2 1 N e H p D Q U E 0 Q k 9 B V G d r T 3 F y O W N F a D V C a m h F R X B r U m d 0 Q k N l Q 1 E 4 R z R i Y 0 F n b m J G L 2 d F Q T V 3 U 0 d Q c k N 1 Q V F n R U 5 t Q 2 d J Y 0 F u Q k l X U n Z n a 0 1 P R l F 6 a k F J U U N I Q U J 4 U 1 g 2 W X p I T U l C R G d F N E J P Q 1 E 2 c X Y x d 1 N I M E t P R V F v V E l p S V h U S U x z Q W h t T 3 Q 5 Z 1 V N R X d D R 0 5 y V 3 V B U X d B T 2 1 T a 0 l j Q W p B S V d W d G d F T U 9 G d z R S Q U l j Q U h B S n d T S D J a e m 5 D S U F E Z 0 U 0 Q k N B U T Z x d j F n Z U h z R 0 9 F U X h q U 0 d a Y U F o b X d m R F p G U z c 0 M X h p Q V E w c E h s N k V N Q W h B S W Z N R k F R N E J P Q 1 F z a m J B S V l j T G g w a U F R d 0 F P Q V R p a 3 Z r e G 5 P R V F D S E F K d 0 N N Q W g x V m Z y Z z B Q N F V j S W h I R 1 Z J Z 0 h Y S U x 1 Q W h q T 3 l O Z F l n Q 1 B L U j V l a k R n S V l D S H p C U U V Q Q V R 3 a 0 x J M j R D R 0 h p N G N v d 0 V N Q U R 3 R T h w T D V N W n p 4 R U F S N E N l Q W p n S W R W W D Y 4 T k R 4 R k h p S V J w b l N F T H d r R j N B U T V D Z y s 0 S 0 h h T U J E b X F l S E F C N E N l T W h N U W N C R E F B O H B h d 0 1 l Y 3 J o N G l B W T h C U E F R d 0 V Q c X k z V E d R e l R n S V l D S E F C N V N m Y l U r U E V R Z U l 4 N 0 N U W i s x R U l D S G J C O F B F V U t y U G N G R G l p U T R n S W Z V V G c 4 R l B B V H d r S m 1 D Z 0 l j Q U h s T F d C a n p r W V B H U T R t S U V Q Q V R 3 R U 1 C R D V z c D B 4 V U 0 w Q W p 3 R T h C R E F R N n F 2 M W 9 l S H F L U E V R e V R K b E F E N 2 t G M 0 F R e W p k R i 9 z U W p R R V B h W j R l Q m 5 n S T R D R X p C U U V Q Q V R 5 a 3 J B M T R 5 T 0 h p S V J q d 0 V N Q k R B Q S t w T D l N W k Q 4 R 0 F o d 0 F l Q W 5 o S T l k W D Y 4 Q k I 5 a k h p S X d E U 1 R I T 0 t I N 0 F B Z X d y W F l H L 3 N R Q W 5 o S T g v U n d 3 R U 1 B R D V r c E N I Z 0 k 0 Q 0 Z s Y m N C R E R o Y 1 B J W U N I Q U I 0 Q 2 V F a D l t Y z U 0 Q 0 F F O E J Q Q V F 3 R U 9 x c j l h R 2 h 6 Q j B s S G d J W j V r V U J Q Q 1 F I Y 0 J E Q k N M N 2 d v Z F F 3 R U 1 X V E E v Z 0 l Z Q 0 h 6 Q l F F U E F U d 2 t M S T I 0 Q 0 d I a T R k U X d F T U F E d 0 U 4 c E w 1 T V p 6 e U V B a D R D Z U F q Z 0 l k V l g 2 O E 5 E O E Z I a U l a c G 5 n a 1 A 4 a 0 Y z Q V E x d 0 l t L z N B U X h q Z 0 l j M 1 R J d 0 V Q Q V R 4 a 3 B p R G d J W U N I b E x V Q k R 6 b G N Q S V F C S G d K N E N P Q W g 5 V 1 U 2 N H l F T T h C R E F R d 0 F Q c W I 1 Y U h 4 N U N q a E V Q a 1 Z S a 2 5 F U D h r Q j N B U T V p U 2 U y T W Z 3 Z 0 V Q Y V o 0 Z U J Y Z 0 k 0 Q 0 V 6 Q l F F U E F U e W t y Q T E 0 e U 9 I a U l S e n d F T U J E Q U E r c E w 5 T V p E K 0 d B a H d B Z U F u a E k 5 Z F g 2 O E J C N m x I a U l s Q m x q W U I r e U M z Z 0 l S M 3 R q S H l J Q U Q y b W V I Z z E 0 Q 0 9 B a E 1 3 V U J E d 0 U 4 c E t 3 T m V N a m g 0 a U V D O E J E Q V F 3 Q V B x U y 9 U R 1 E 4 U m d J Y 0 F I Z 0 o 0 U 1 B Y V i t 2 Q V F k b 3 g 0 a U 1 J c V l 4 e m l o K 3 d D S G 9 J W j N o Y z h S Q U l l M H R n N l F Z Q 0 h B Q j R 5 V X h E d 0 V N Q k R 5 d H F B a H h 3 d U h p S U J E d 0 U 4 Q l B D U S t q S 2 Q 4 U k F K Z U F q Z 0 l Z Q 0 h W R i t 0 R H c v a F I 0 b U h j S j F S S m d F U D J U N G V R c V V V K z R L S E t N Q k R H b H N u R 1 B B U X d F T m 1 D Z 0 l l Q W 5 o S V d S d n d r T V B G U X h U Z 0 l Z Q 0 h B Q j V T W D Z Z e k h x S U F E d 0 U 4 Q l B D U T Z x d j E 0 U 0 h p R 1 B F U W p W Q k d H T V F Q M l F V O G h P R z l z U S 9 S Z 0 l j M H R r N E k 0 Q 0 d B a D h 3 V U J E d 0 U 4 S k N 5 T n V B a G g 0 d U h h T U J E Q U E 4 Q l B L U y t U R 2 M 4 U k F N Z U F u Z 0 k 0 Q 0 h W V i t 2 R F E r V F c 4 U k N z T X N 4 c 2 V n b z N 1 Y 3 h O V S 8 w S m 5 R Q j R N T k 9 w S X B G c m 9 m Y T R 6 Z 0 N r c 1 E 1 S U F 6 R 1 J U V T J h b F l s Z X V s O D V K T U J p c 1 c 0 K 3 R 4 S 2 d O b 1 B h R E d v e n F N M T E 1 V m F p T m h O Y V h K e W d O b 1 B h R E d v e n F N M m d O d G Q y Q T l U b X V Y c T d y V F p Y T m N M d H F z M 2 Z q a 2 V Q O T V m a j B m M 2 N s b n c 3 d U R G e W t 4 V m 9 H a F F 4 V j d V U X d h d 1 V i Q 2 0 0 c V Z L b U Y 3 T y 9 Q d D J E S 2 F Y Z G Y w c U Z Q c 1 N W V j l 4 S k x t a V p l L 1 N O N l Z M Z m l p Q 2 w 2 Q l V l V k J 0 d V Z C R z l Z T V V s e W h C V z g 2 T 3 F t R E V Z W F Y y U y t U d G h r U X d V N U I 1 b U d s Q m E x c G R 3 b T R C S 2 5 p R 2 w 1 M H R V a E J p a V R C b W t X e l p Z V l d D a E t D T l V r S 2 t h O D V 0 c m t R Y m V w S D N Y e X l s e n F t R 1 R X b 2 d 4 b j h O Z j R w W E N L V W t s L z I 5 Y V V x b V p s V 1 p s Y 0 x F a U d L V U V S a W 1 B a 2 N w Z m 9 1 S 1 h w U F F s S 1 h 4 V H N 5 e X U 3 Z i t t W j d s Z W N H N V U 5 Q l l v Z V c w S 1 h w d H k x N m p Z T l N s M X R R c G R s R E p Y Q z g y M E t u T H p a M D A 0 N 1 J k Y 2 l m U G 5 U O V F s R W F H W G h i T X A 3 b F N a c X B k d 3 R 2 a D Z k Z W R Z a 2 p K V 2 U 2 N V Z m c U d 3 S 2 x 2 N E U x V U 5 y U V V V V z R n R 3 g 2 d G d V c W d v Q l d 6 c V k 2 U E k v b S t C W U p h b 2 F W b n J u V W h O c T Z 1 V 3 R S b 0 5 L M W 5 u c V k 2 d 2 J m Y W l O T G R J Z m F k T j F 5 b l Z D e F N w N T F S M G 5 O U G J 3 W G g 0 M W I v c m Z U Z D h t S X p H W D N y d m h y Z U R H e X U x R C s 5 N m s w K 0 R I c G J t U k x I N z d u S D h w V V V a Y W x H R T V y U 3 h C Z W h F L 1 h p Y m x a K z V L d k 5 L V D d Q Q 3 M w a l p h V l Y w S 2 t w T 1 E 0 R 2 c 0 R F Q r d 2 1 M b H B s V 3 h X Y X p V U E Y 5 Q W U 3 a j N p M m l U W n F W b H N j S 1 N O N X A w R F M z c 1 J y T k N z c F p 1 e E Y 2 R U h U d l d 0 a W c 3 M G 8 y a 1 J h b l Z F R 3 U w d 3 d W N l d a V k 1 s Y V J H S j N O Z m 5 O R U N I b 2 F q d T F L S W 1 u c V d w c G x W S 2 N v Y 1 N j M n Y r U n B q e m l B c l Z T d T V E b U 9 O b X B q T n F x d z B W Z D Q 5 W D Z E U 1 l V V X p X a V F E d U h 6 O T d 0 Y 2 M 0 c j B j U G R S M E x a a C t L Y m R 0 e W t y d k Y x V 3 F D a 3 d r R T F L U 0 J N V 3 Z y c 1 p h R m I 4 W G 8 3 d k p l S F F 6 Z D R B W H o 0 d W Q 4 Q U l 2 S U Z x Z l Q 0 L 1 Z y N 2 d Y R F J 1 N G R k Z k p F M F l 6 S m x p T 3 Z w e W d U S E 5 G S 1 Y z M F l a N S 9 1 W n R y c 0 J 4 R j l n S m 5 2 e l p X b T J s d 3 B 0 N z c r b n E v b m c w K z l U O F B S N C 9 q W X J P W m o r W D c x K z h h a H B S U y t F W C 8 3 d H V D R k c 0 N E R r N G Z K L z Z l Y W l o e V B u e m 9 m N 2 h w U X Z 1 Z V B 5 M U d P T F V S Y X R h O G l Y W l B v O X d y Z E x 2 U 2 h K T 3 M r T X p H b z N 0 S G F H Z n V m V T B 2 R z V q c z Z j W m Y z V T R X c 0 9 5 a D d T L 2 1 2 O U R 1 S l N s Y W J W S W J J b H Y z S E g r d H p Y K 1 Y z K 2 V 6 Q 1 U w V G l Q M 1 l 6 c G l q W j R F U F F E V i 9 x R H Z 0 b m x R U E 1 I O V V Y c D Y r T V l m W j E 4 S F Z 4 c i t w T 0 5 0 T V B U d C 9 I R C t a T 1 p u e k Q 5 e U 8 1 N 0 p t b z l l T n A 5 W k E 0 Z m 1 M e T l H d 1 p 2 L 2 x q N H R o W D A 3 O E 9 W V G N h L 1 Z t Q 2 d t S H J 5 d W Z j d l E r e l h z M C 9 V S E 4 5 Z j M 1 N m R Y R T N K c H p 3 e k d Q a T d H Y 0 x q e F M 4 K 3 E 1 Z k 9 y Y 2 N I N j B U a m h H M F V F T m g r b k Y 0 T z d S R m 4 4 N 2 1 K Z 3 I r M l p n V k k r N z V q M m Z U K z J u d 2 R Y d m k z a U N s c 1 B G R m Z u K z d 2 U H d Z Z m l o R V V w O W F r W X l O V m Z 6 R S 9 Q Y 2 Z L Z V R n W H R j Y 3 p Q K z d t V 0 t k M j k r Z W x s N 2 V m N G V S S W p t T W 0 5 R 0 U 3 T 2 Z h O H M 4 Z j F y Y m d 6 c G Z s d W M v Z n Z o b l U 5 Q n V Q c m R u N W l t N j U 2 Z l g v W H V y Q V A 5 Y z h y a l R U Y z M 4 c U I z O C 9 X Q T h x Z E d o N 0 p 2 c D N V N i t t a n F I Z i t o L 0 d O d 1 V m O V N 0 V F F I S 0 Z r Z m l 5 Y 1 h G e W Z Y M T R p M H h m M z R 2 d C t p M j Y 0 M 0 R J Z V Z 3 U k R t Y 1 N 6 S T F t R j d l O F l n e F B R c 0 R l M 2 J 4 O V B x c G U z Y j k 5 Q 0 w v e D h Y R l J l L z Z T Z j d Q N G 1 Y d j A x O X V i M 3 V u R j A 4 d k w z e T U 2 c l B x U C s y L 0 k 2 Y 3 J 2 M 0 l X R l U y Z H N 2 e k I z T W F J T n R m c W l N b 0 R E T D l h R 0 o 1 U U 1 l a G p n T 0 h y Y m F v U 1 l Q Z 2 x i Y W x X Y m t l V m l O W F B L V W R U R 3 N 1 a W p u c 2 Q 5 R V E 2 b n B v M y 9 N a j d F K 3 R Q T 2 Z Y a z c z N m J Q T X Z I L 1 F R V j R 5 S 0 Y x U G F u Q l M x M k 5 y K 3 F L c l R W M l k 3 c F l N a 0 h M T 2 p m d E x r V 1 Q 4 N l N 2 R E t P Q U V 1 R 2 x t Q U p y d n R H e F o y a D V Q Q U t X U U 5 y U i 9 S M j h 1 V m 1 r Q V B E Z T h V Z m J N U T Z h e W 5 M c l B r W k x k W X h j a X p k N 0 x O a S t Z c F l 1 N n d w b X l 6 Z W x n b z V r b 1 p v d G N W Y U J R M 2 h I d n F i e G t 2 R T c 4 a X F i e H F N Y 2 N h S 2 5 H T V h w N z k r U F h 2 Y m t E O D l 3 U T N h b V B 1 a G N P T l F r b U V p N m k 4 Y z R n L 2 0 v T U w 1 O D h y b z R W V m N P V l d z c k 9 i S 3 d Y O W V k S 1 J Q S C t o U F V P U 2 R 3 M 2 x H S k s v Z U 9 T U 1 Z a U T d 6 b l h R b j d o T C 9 q T k x 2 b F h n W k 0 2 K z Z Q c k 5 m d U V 3 a T U 3 R l l z b j I v U W k 0 S C 9 h d F B 2 W G Z q d 2 F E M 1 M z L z h s O T Z H c n B P T 3 Z U Y m Z T Z S t Q L 3 J n M 0 d Z M S s 3 O T N m O U s 4 R z J S N 2 R n O X V n N H h z d 3 d E W j c 0 O D N R O G Z G N H I 2 d n p Q b k N I a X k 0 S m Y z b X R n O H h 2 c E x E Y S t 0 M U 1 Z a l h N M z J h S V p Y c k 1 4 R E k x W W 9 j V U F v a m w v T 2 5 X a V d X T 0 1 p U l Z i a D k 1 W X Y y c 2 5 h M y s r b m h s M 3 g 3 d 3 l w V 0 h L K 2 V W c F J J b 0 U w Z k p L O C 8 2 a l c r U l Z 5 N E 9 P K 0 N W Z 1 Z l Z X F 3 S z h z d T h V O E 1 w N W p m b n p H M 2 h s N E p W Z G Q 0 Q l g 3 Z 0 d 2 N 0 o 4 R H I 3 e D V r R i t S a k N D b W 0 w R C t Z K 1 d W a z h P Q U F L O W M x d 3 B R Q W N m T E s 3 Z k Y r d G d s U E 4 w O T N B a X Z U T j N S Z G R T O G N o V X I y e F N 2 T E d U R 3 V j Y k F L d 0 9 2 Z k x D W H l Z S H h 5 a T h m U n Z l U E Q 1 W l R m d G d u V X Z t a m 5 i S l p h b m x U L 1 F k d W V i N E F j T X N w M 0 h J a m t i V l Z i c G t m T T d m T U 9 N O F l W Y 0 F 0 N T A r M 3 p T M W p S R E 5 O O D h o d k p D T W F p M 1 V 5 e T c 0 M U l K W X J E M W R P T E F 0 W k t H V m J v S l Z M R G 1 W N z V M S W d K M G l l b E 5 y a 0 x s R E 1 4 W m t I R k R O U X p I T l Z n R 0 w y b l F L S 0 9 h O H h l N U l E d 1 J 4 T E 1 N Z k 1 M d E R N U U R N R H p k d 2 Q v Q m M 4 d z F y b 0 k 2 U 1 p x M X J N a G x q b U t q K 3 l G T W 5 j R H V F c 1 R T O V B 5 Z H R B T W d Q S k R D V H p j a V J 6 K 1 N I d E V i e n V I b T Z F Y W l Z c T Q 0 Z 2 R N O V d N c 2 M 0 U W J 3 e W F z U j Z t b V d a U 2 F 0 N k J h W T Y v Z U l C a 0 J w S V p T T 2 F 1 a k 8 x M y 9 a d V B m L 1 M v b U t G O U h 0 e j E 3 e W I 3 d 1 R Y L z B Y L 2 9 H Y 1 h v Z m p L N E J u c j U y T 2 p s S 3 U r N G Z 5 U n p J N m U x V l k 1 W k h E W E h y R 1 N t c U F h T 0 9 Y K z Z i W T R a Q W 1 N Z k t z L 0 1 z T W p J T V R v d 0 M 3 c E Q 3 S E o r M m d H N 0 R P e n l Y Q l Z n b D M y b m d G M 0 9 h O H l m M z h B d m d 3 T 3 o 2 d z R 3 e X o x Z 2 x 2 M X p j R 0 E r a n N E W U l r T 2 x P T H V i L 3 N 1 a W l q R U F 0 U X p V T W x E T H l k U X k z U 0 5 R M 1 Q z Y 2 p Q O H l 6 b W l C R X g 0 c H F i e V Z 1 T m l D W j B M b z Z w M E Q v c 3 R B T F I v V 1 p Y S m c x U E t V L z d M b G 1 m Z U R W M z R Z W E k z d X J p R T I 5 b k V U e k h 2 c n Y 3 e W J z Y k h s T V h Q T G d 1 T k 1 G e G 9 w Y 0 1 2 Y j U 1 W U Z 5 Y W d n c E l 5 T l R X W F R v R j J k c n N T e W J 3 M k k 1 Y 3 J E b F J Q T F R D b V o 4 U 0 4 y W V p i V 0 V w e m k z U 0 d a a T J N U F N H W W d t Z W V x Q U 1 u c 0 9 3 V W t j M T V q L 2 l 3 S G t o b W N t Q 3 Y 5 Q T Z x N U I x U 3 p m d z V P e k p z S C 9 q S F N t V U N O d 1 A 5 T 2 V q R 3 Z u M n F 1 Q 3 Q 1 Q U 9 B U G h E S V R 6 a 2 9 S e j h T S H R F Z F R 1 S G 0 2 R W R t W W l Z M X l 1 Z 0 h a b U 1 p T 0 1 O V n c r d T g w N 1 Y 1 R z B U Z k h P a 2 1 T U 2 w 3 b k h s d U t k c X h N T 3 h E T V F 6 e n Q 0 c V J 3 W T h m e D Y 4 R W Z 2 O V d E e W F U Q y s 2 V H N t O T J G U H F P Z X J 3 Z l h n d W p j W j l W N m F z O V Y y Z l Q r N i 9 Y a D N i Y m F i b V c r Y k J M c y 8 r Z E l i Z m V 5 Z G p R Z l h m V 0 R O N n d z Q W E 3 N X J y S G t q U 2 J k V j F s d 2 R N M n N 1 c m V x d k d M R G 0 r Z E 5 0 c y t a N W 5 y U T g 2 a m Z P R k N i c k p N M T l Z O E N a V n g 2 d W 5 q U E h E R 1 g w S 0 o y e G R 5 a W J k S E h R Q V U 4 T 1 B Q b G N G Z U R K Z m F l Q U o 4 O X J 6 S i 9 m d 0 p P R E 0 3 Y n J E a k R r U F d E S S 9 Y T n d 4 d D Q 0 U l Z I V l c v Y k Z G M 3 V k W W I 0 a G l 6 U 1 E 0 a 0 N L Z H l M R k l Z d D B L R k R 4 d 2 c 2 b j N y S F M 0 V n B t b E J D M V d T L 3 N 6 b G 1 r S W J Z M z h P Q T d l N D h j R 0 E v K 2 o 2 T l B k M m F 0 c m d k a k 1 3 d W p q N z J m a D N i N W h 2 M D l v W l U v R E g 3 c j M x a z J m U E M z Z T d N d U E 4 Y 3 c 3 M G Z Y V C s v d i t 6 Z j l x M D l E T T R D T D B l U G R w R z g r R z J E R D Z 3 c 2 N M Q n U r M z B I S 0 d 6 b T R y V k x p K 3 B n c G N Z V k p K c l Z u d D R F U z M 3 S W p P V l d a W k l p V V F j b 1 Z a K 3 Z O a F I w Y U J G N j g 4 b k R s d k R p b F N t L 1 B s M 3 l i d k x q Y 0 l m L 3 g 0 c l F E W G h 4 N D h i a 3 F 3 S X Y 3 V G d F d m 5 0 Z V l Q N y t C R n d k Z T N I V U h l U E V l O E 9 M K 0 9 m R G l t M 2 Z k V X p 6 V G F r c W 4 z b j F p Z k 8 y Z T R 4 S j h 4 b 0 V l Q j N x O E N 6 M H V 3 V n M 4 R k F q M H V C Q V o w Y X N J V X I 2 L z l Q Z 1 V W c l l w Z m x 6 U n J Q U W l B M m R 4 S U 1 r U D h q W T V N S k x j Q m l Z L 0 0 1 c l p 3 O G 1 y L 3 M x T i 8 5 Y X l 6 W V B y b 1 l P d z l v T n N m c m d m M 1 Q y T X h v U H I z b 2 N 2 d m R N U D Q v N G 5 N N H I 5 N l B v d m 8 5 R j F i e n p v W D M y e W Z 1 O W 1 K Y X p y L 3 B 2 a D U 4 R V l 5 U E w 2 Q W d k T G x 1 K 3 Q 2 M 2 d q S j d k T m 5 0 e G N 1 O G Z N a 3 h z e F N r R E E 5 Z k x w d G 5 s e U x O e W l 1 d 0 V i Q V p s e H R j N U 0 z c j Q x N E 1 n c k Q x Z l B r U 1 B C T W 5 t V U h E b l p J W T Q 4 U C t t Q U l 3 Z U 9 m S z R L Y 0 9 T K 1 U 4 Q 1 I 1 e l h t e j I v Z 3 l J R W p k O T B C a n J 3 S E h M b C 9 E a H o 1 e G d t T H F 0 N n l M e F Q 1 R 2 4 z S H A y W V R 5 S E V n e D R F Y 1 R 5 Y k h 5 U j Z C N k 8 3 a F p u e k h X W W J s S 2 5 6 S D l 6 Y U R k e F V 0 Q U 5 k e F l N W G h H b G t 3 a j h m T G l s d m w 5 N G Y r S H c r O V B 3 Y m p m Z k c 4 S H R 6 W m x i d n V E Z S 9 N a 3 R 6 Z F d k R G 4 2 b k V D Y k h K O W d Z T m x r L 2 Z i O W J x U n d 0 b 3 F w W X l Q b V Z M V 0 J K d k Z W R U F w N T A r M 1 R T b W Z h T E 1 j b k 9 h Y z h n b k p F R U Z y S l p W R G U 4 Q X F W e D Z 1 b k Z V b V Z Q T G p q R W d 1 M m U 2 d 3 l z V m h C N n d 5 c 0 1 w e l Z Z Q l Y 5 c D B D V m p t d k 1 Y O S t B N n N N c k x M c k R y R E t Q V 0 N W L 1 h O Z 2 x i Z V F z N X Z R V E V y Z G h Q W H Z K S z I 4 Z n M v c k t z M E 8 1 R E t R e T B B d U o 1 U E x i S T h 3 Z G Z k d 0 0 r U X l 5 c W h t e D B 3 d V Q w R m x H M k 9 Y Z V N h R X J 0 N D V x Z X h 5 W m I 2 Q l l n Y U t l U W N 2 a 3 d P a m 1 Q O X h k S E 1 6 S E V 4 N k 5 z K z F X Y n A v Z V J 3 W U p l M 3 Y 5 e V Z W Z D h W T D N G d 2 Z n K 3 R z V S 8 w R 2 l u b S t B R G d z c H p n c 0 4 x S l p X M l d Y e V Z H e n k 0 S m 1 1 Q W o 3 Q X V 6 e T F 0 b m x Q T F Z P b n V 2 Y W l J V n J k b G o y c l F H M V h I b T R j b W 9 a Y T Z V e m Z K V F V N d D h o Y W p r L z Z Z Q m F C b X A 1 c m d w U X k 3 N V R R Q z N u T m V i U G I 2 Q 1 d n V n A y M 1 F G c X V R Z l V z b j h P M V B L V 0 V w Q k N z d X Z y S 1 N r Y k 9 H W G d s S U Z U W H B K V D V u c 0 V v c n V I R y t H V V d Z Z 3 F m Y X p S d k R F b V d k b n p U W E h L a 2 1 T U 2 N 3 M G V 5 M E F u S C t J O W N t Q j A 4 a j h O N z M 3 c l h Y N G E z Z 3 p 2 L y 8 2 a D k w d C 8 v S m M 5 W V p L d H E v V W Y v Z k V U N j d K c 3 c x K y 9 O R 2 R y L y s 3 N n l Y N z A z a V h w Q n Z M N z J N a n Y v Z m F 2 Y m 1 U Y 3 R z c U E w N k 5 t d 0 x V T m 9 3 N n B y W X V u M j J i Q V Q w c W t K Y z l z V G R l Z T J i c U M 3 Q U F I W G o 1 Y 1 B R Y 3 V 1 R H p T e E 5 a a W h 6 a n c v S 3 d E R G h 3 N D h M a 3 F 3 S U g 3 V G d F S G 5 0 Z V l Q N y t C Q X d j T z N I V U h P U E F l Y 0 9 E K 0 9 Y R G d t M 2 Q y R X p T a l N E W V N F e n R K Z 3 E v Z n Z W b 0 F G U T V V T 0 Z E a F h h a H d z V W V R d W 5 1 N E d m Z H F s U 2 1 0 a n B v S 3 I w S m x H M 0 9 2 M W h s a l N u V 2 d 3 a U d 4 T l J E a U 5 i M 1 l w Z H Z r d 0 F q e H M v N 1 Y 2 T z d 2 S D N w d k J r Y U h 2 e G 1 P N 3 Z h S k V C K 1 h u W G E w K 0 0 5 R H U v T 0 c v V D N o e E N l a j B l K z k r N X Y r M V F E a W p 0 Y 1 h P R m h l Z k c r Z H d w d j R 0 N j B 5 N G 1 4 Z k d I R k N T Q k l q Y n N 1 M 0 1 l S V k w U X l o e E N U V 1 F 0 Q k 1 V d 2 1 N K 0 9 v W m N T U E J L b W V o W U N s e G 5 D S E 9 1 V m d u S S s 3 Y k E w c T g 4 b k Q x b E R o a D l F Z 3 B j Y m s 3 b E h o e D J E M n B u b C 8 r c E t 5 b n h P M m J X V X E 4 Z k 9 Z c D h Y Q X d B e V V P b E R o U T R w V V N o M E t K N S t j M 1 V P S k F p Y n Z 1 Q U N Y Z U E w c m N Q d 2 R L Z k F 2 e F g x M 0 h H d 2 1 L S T Z Y R X E z N 3 l R S W t E S l E 2 V W V E S W x M d m N J V F h j U E 4 w S 0 p j N T B K e F k r Y k V x O W l a U n R 6 R D l l W l l v U U R K d z Z j K 0 9 G Z U p 3 Z k d p V n R x M m V p c m 4 0 Z D N W N F B l N k d Q d m 9 t K 1 p v L z F n b G Y v b 1 A v V D Z I e D V H N H c r R D Y 5 N k h M N z N K c D M z c H V U a 2 9 I d n B Y b n g 0 Z k J w U E p R K y t z L z h W d H E 3 c 3 Z 3 S T d Y R n d C M m Z O Z l k 4 V V l 1 Y n F 2 M E 9 E O W 1 l c H d R b l B F a T V o c l E 0 M X V u e D d Y T 0 9 K R 3 N E S m 1 1 R 1 d Q c k R K b G V 0 Z 2 J j Z U 9 Y a H l y b H h o Q l h Q e U R G e T R 3 c n R E a m R l b k h U Q W p R T T N Q b G N G d U h I Z k t l R E c 4 e H J 6 N X p k d z Q 4 Q 0 5 1 K z R B T j k 0 R G J 0 d y 9 C M j U 4 O H l I V E s z c k x 2 b E R q Y X d 5 W l h r a l p R S W 9 E S 1 E 2 a y t I S 2 t 1 R U o 3 Q k t L N 2 h 4 c 2 h 4 U W 5 O N U h H N 2 l X U E 1 N c 0 Y 0 M D F X e k h q Z H h r d E V 5 V W o x R V R B Y 3 k v T U N 1 a 1 F N a n d 5 O G Z C e D l 1 U n I w M 2 c 4 K 2 p t O G 0 r T 0 l l Z j l z Y X V 2 N z N n W k c w O X h Q Z W o 4 M i 9 2 K z N m R G g w O H V 6 U H Z G N E c v R H F 4 R k V U a j g y R G 5 6 U E k 2 Y z N F V z l i S m N M R l V S U G h t b W N T S m V Z T 0 J 5 S j h i W D d p W E d j R U U x W D Z p V k 8 w W m o 5 e D N 4 N X c 0 W l d I c S t i Q 3 B l W k d w e F R i N H N K T D R t Z U x q R G c 1 U W V 3 R T d a R F B l S E h 3 Q V M 4 T 3 Z Q a G N G Z U R G Z m F l Q U Y 4 O X J 6 S i 9 s d 0 l 2 S D h 1 S X g 4 d 3 Z z T 0 x E a n d J N T M 1 e T R F e j d B V y t n a l o 4 U k 5 j c 2 V u Z U V E M U 9 T W W F K M k d Y U D h T b k J H N m h 5 b 0 1 x Q k t s K 1 N L a T g r c E Q x Q z N O M 0 R 6 Z V F Z M X h u U m V B V 0 0 r U l F I d k Z l T S t S U 1 N 0 a k V 2 Y 3 N m U 3 l 3 N l V l W F h D Z 1 R n S D R u d 0 h M N V V E S T g 3 Z k R P N y t u L y 9 0 N U 0 z b 2 c x R m V l e S 8 2 b n d j M 3 c 4 S D R 5 Y j V 3 M E 1 Q Q j Q 3 a D N Q Z W o 5 M E 8 r O T d k K 1 l J M 1 l 5 d G t P d 1 V O a C t q T U R v Z V h m T y s 5 M H h l Z W I v M 2 Q 4 U H p S Z n o y V 3 p K L 1 J q Q V p O U W J U a D U 2 d D Z Q S H l T Z n d n Y T h 2 Y 0 x E O C 8 5 N z Z 3 R G Z 5 a k Z 1 b C 9 1 V X h V L z h N N D B 3 V z F o a E E v V y t k K 3 R j N D A 4 S W F v e m d m Z U V T a 0 5 V R m V u d z k 4 M l J y d y 9 w V 0 h L K 2 Y 5 R l Z Q e X F I b C 9 m b 0 x J Q 2 R x a D l P b k Z x U W U 4 U C 9 E K 2 M x V 0 E 5 L 2 V k Q X Q 0 L 3 J 6 R i 9 s Z 1 B 2 R D d 4 L 3 B Y L 0 E r L 2 V B O S 9 m U G d m Z m Z 2 R m Q 4 U l p Q W k Y 5 c C 9 u V j d 4 V l l r Y k N I O G c v S U h 3 W D V M d 0 x 6 N m t Q W U x Z M 2 N Q T m h J M W 5 H Y 0 x p c U F s L 2 p H U 0 d s R 3 k 2 Z D l i R D k 0 d U 1 V O D d B U l I 2 W S 9 r T z h U U T Z N N m J k V G N E T j Q 2 R j B Q Q j l j Y m M 5 W H U y T 2 Z 2 Q m o w Y k t 2 N 2 g 4 Z X B x T U x n Z V h Q Z k 1 I L z g w d l B 0 d F Q 3 b y 8 r d W g 2 Z X o y N n R R S D Z Y N W 8 3 b 1 g 5 M 3 Z S O W Q v L 0 N s O T Q v b X V u N 2 9 m Z j k 5 c G U v Q T h O Y 1 h P R m l H Z j g 4 O S 9 K d G 9 4 Y T N T L 0 9 x b 2 F Y N k p N M F R B d z c 5 N H V t M m E v N F N o a k d L Z U 8 v a W p U T m 4 v O U Z v e n d S Z n R B Z E Z m Z W J o e W 9 s O X F y a k o x b E 1 I d W Q 0 b m N 6 O D g 2 S V B l Q j N K K 3 J B d V M r N 3 h T U S s z b U 4 r Z k 1 i e U g w S W R 1 K z Z B N 1 I r R D J o O S 9 4 e U M z V y 9 l b j F L U 2 p E R 2 s 5 e X J h L 2 Z y Z C t Z S F h C M T R m Z V A x T 3 Z E N H c r c U Z B e F l W Z l p a U 3 R n d E d 2 R 2 t m d E Z h R m Z S Y 3 I y e D R H L 0 1 0 M 0 E 2 Z 0 9 y d j R O M 3 l Z R 3 g r a l l M L 1 B u b 2 R u a G 5 F Y X Z S U n h 1 T 2 Z U O E k 1 b 0 p S Z H Z 6 K z R H S F M v M 0 F 6 Z l B n M E F J Y j U y Q m p t d m Z V a G I y S 3 l 0 c 2 9 0 N j J Q b W x y b l J t Q 2 1 r V V M r Z m J w d G J 4 c 3 J W Y 3 d O b W E z Y 2 g 5 N j B C c z F 4 N X V I c G 1 t U m N H d j h m R 0 s r O V F z U G p p b k F O Z U d Y a m x 1 U 3 J B S y 9 0 T 0 F h K 2 M x N W c 5 d l l G V k J s Y l p k U W R Z N V I 2 d 3 l 2 N D V z T X F i Z D l x c j Z D e j d R a X F 2 M D F r Y z R z S U R u U X g w Y 2 l j N k d T T E N o d 0 t C V H F Z b 2 8 1 c X R n R T d l N H h 6 c V d t W l N i e m l I T 3 M r R T B O W G J C a H p F N n p v R 1 Z Q S m U z a U 1 I U m l X L z c 5 L z J I d 1 l E M j Q y a D J m M j l q K 1 B S N 1 o 0 N F d w Z k p 5 R i t a Q l J s Z T k z d T N v O C t E U F h H M G 5 v e D Z M L 3 J t W U J 2 Z T l T R 0 I r c k d S M y 9 2 d F h 0 M U l 1 V z J U Q X R m b 3 F D b H d J M 0 p K U 1 l F Q 3 o 1 O X V t d 0 k v d 1 Z o b l F o W C s x Z V k z N k p y Z H E z M T d 3 S U p Y S H E 2 Z U J j Z V l a d m l J Q T Z r c n M 5 T k 9 T c 3 g y S n p q e C 9 P Q U R U a H c 0 O G J r c X d J b j d U Z 0 V u b n R l W V A 4 d U J G W W R B N n B Y K 0 F U Z m V B M j d j U D R k Q T Z s d E l v Q z V F c H N s R 1 B h N z N J S U Y 2 V m Z B R 2 9 o e U l j a U R L b H l U S 2 l 3 O X B q e E I z O T N B e j h k U U R W W H l z Z F B r V W t y W X g v M n V k S 1 V a N E I 3 N j h P d U h B b W d O c n Z v T 1 h 5 b 0 d 4 N X Q 5 Y X l u b j A r T k I 3 T S 9 n O H V u b T A w T X B m O W 9 R M X p 3 T j h X d 2 Z z N j h H O W 8 x Q 0 h k N z J Q L 2 M r a m Z V a y t Q d n J Z K z h W b 2 p z U C t i Y y s 2 a 3 B z d j V 3 d j R q O W N Y T 0 Z n S 2 Z X L z l 4 e H V w d X E y e T U v a W 8 y W E 1 0 T W x J Q U F N Q 2 V i N T A 5 V n l p e n J n c G 1 1 R F p K O G 5 y Z H g 0 d T J n R G F 2 U E Z 3 N W J T N F V 3 e G s 5 U 3 Z k e H Z V T l V l W D d L Q V Z V T 1 Z Q b G N G Y U R L Z m F l Q U t z O X J 6 S i 9 m U U p X R E E 3 b n J E c E R r U F N E S i 9 Y T n d J T j g 0 U 3 h H M E Z u Q W Z M M l Z z W U 1 X Q k Z R Z F d m R W x X W E 8 4 U m Z P N G V i b 1 F Q e H p i N U F 6 N 2 1 h T 1 N h W j V J c D N I V F Z y S V V O N X l J V H B R R V l l S T h E R D M 1 Z z E 4 a U I 4 Z U F 1 T F h m Q n h 2 N z l R K y t Y L 2 5 o Z m F I Q W J R d j J Q L 3 J q M 1 l m Q m I v d z c 0 N C 9 v Q 0 I 4 c 2 Y 3 N 2 N M Z G d O d H R W V U t t U n d 6 a F N 3 b 3 l p U 0 c v T m J G M D I x V H l D Z G N a d 1 F U b F R 0 Z z Q 0 d 2 l 6 c 1 U 2 S G J C O W U 4 Q W t W e D Z 1 b m t u b W x H Y j h H S m x r a l h h S F N T N E 9 P M k N T Z 1 V t Z X F 3 S k 1 z d T h V T U 1 s N W p m b n p H N W h r W U p K Z G Q 0 Q k o 3 Z 0 d U N 0 o 4 R G s 3 e D V m e m R 0 b E N P c T F G N l J 5 V 3 Q z d H k 2 R W J h Q 1 V n V k l H U 2 5 r N V N s b W p Q V U x V M 2 N Q T l J D U 1 h t Z W I w b U N u b E t h a H N Z e E h K Z G N a W W N j d E J o b X N n b G c v e E 1 q a 3 d Z d m 5 0 M W F m Q m 5 W R W Y r d G R m Z W 1 i N 1 B 2 U 3 Z 4 b 0 4 5 b 1 p a U G U 3 Z E Z q M 3 V U M G V q M z N 2 M U 4 v M m 9 B R k h O O W d Z T 2 x t U G Z X U m J t U n p O b 3 F 2 M H l Q b V Y r V 2 1 H V m N F T 0 N Y O D Z m Y j V w Y 3 g 0 W m x X e k E y W X J O M U o y Y m N H N U h M b D R j c k p a U z R W M z E 1 M D c 2 M l N 5 M l I z e U 9 Y a X B B T n l H Y 2 p s d V N w Q U x 2 d E 9 B Y m 1 j M T V n L 3 Y 0 R m N C b k x a Z F F m S T V S N l F 5 L z Q 1 a 0 1 1 Y n p 6 M W E w V n Y y a F Z 0 Z W 8 2 T 3 l y c z R t c 0 1 y Q U t n T 3 J u T X d x a 3 o w Q z B k M 0 R q Y k R L Q 2 1 j T X k 2 T U 8 z S T J a d V d a U j A y K 3 N o M V h X S 0 p O S V N m Q l V C a 0 w 1 R U 8 r U l F 5 T 1 U r e m V E M j k 0 Z n c 4 b l Z w O T V r U E 9 6 Z l B P d 0 x u Z n h M c G M 4 V l F 0 b U c 3 W j U 4 R 3 V 6 S k l D N 0 h v O C 9 E T z l Q c j B j Z U N 6 L y 8 w K 0 R D W V R C N T Z a M z B J M z M x c z N Q a C t 1 M T g z R W 5 K Y k p j a l p N U l B r b X J D T W N 3 M E V l Z j U w M n d U N W l U U U Z y R 1 p U T 0 d C e n Z t W U h i T j h l Y 0 9 T V m h 5 d m 5 5 S 2 5 H S 0 Z O S H l a S E w z Z U h J a T h N T 0 9 I T G d 5 T 2 V x Q U V m d U 9 3 V W N l V j V q L 3 Z 3 R 2 p o d z R j d G N k N E 1 o N 3 d K S D c 1 O E N S Y n l Q a G F N a T Z 1 a T h r K 2 Z v Z H N D V l E 1 V U N W Q T F Y Z W h T c V h l N F N w d T R l Y n l Y R k 5 N e V J Y R W R O N 2 Y 2 b n l L Y X h z W X p t d V J j W X B a e D I 0 Y 3 N o e E R Z e D V U U z k y N l R v N U 1 N Y j h s L z d Z c 3 J X V 1 k v N T J i R E 1 0 b j l v d z M z Z F h l K 0 9 I W F l i N H R y b X V 6 U 1 V 5 d U 8 1 O S t M S W 5 Y Y m V U L 2 0 0 O D Z F K y s y Q 1 Y 0 O C t Y a G o r S F Y 3 O W 1 t T 2 c 4 O C t Y d 0 I 4 Q 0 Z Q O F N G d j V P T z J T c E h 6 b z Z i S X V k S D d p K 0 J E U U p G d m 5 T T E h p R 1 l V e W N L S G 5 L e m J o N 3 h z R G Z q e H l z U F Y 4 K 0 9 D N k V 3 Z U p U K 3 V k b 2 d m e j A 4 N j R N Z U J I N S t y Q X Z 5 N D d 4 V H c 0 M 2 1 O K 2 Z N Y i t I S G d 4 M T E z Z 0 I v d k F U L 3 V u d 0 0 v d m 5 t L 3 Z v c m V z a S 8 w K 0 R w O X l L d H h j N E V Z Q j J J Y 2 l Q R m t Z b H p 0 R V l q d U h t N k V H Q m M r c G V T U k J p W T M x M l B H U 0 t N a D F u c F l j W j J w c 2 s z d 0 l B Y y s v T U J 1 a 1 F Q a n d 5 O E h k d y 8 5 c T l G T i 8 w b n Z s U m 5 Z O E x w d m 1 l W D k 0 S k 1 I R D V Q K 2 g 1 d m h 3 N m V j Q k x m M D h 0 d j c v c D E 1 Q U w 3 W D l R V U 9 s b F B l Y z k v c k p p S n I w O F R 5 d C t Q U j Q z M U J q a E J j U X l 6 L 0 1 y c n Q z L 1 Y 0 S 2 J P V m Y w N E J D c T E w Y 2 h s a l p n R j V q T F d 6 c l Z 0 S U Z E Z X p 3 d G F Y W F V p O W d B S 2 1 P c m V a W E 1 U M y t q M F Z 6 Z m R x b F J H e k E 2 T D U z c H B m V 3 d m Z m E 4 K 1 h 5 O U Z E T y t z Y k 4 y S l h Q a W R h a 0 h L c l p Q Z H R 2 b l o v e G k x V W I v V k Q 5 V n U 5 N 0 d B Y j R W d H R i N z d 5 N m 1 s Z n R t S G F O e G l D Z n Y v M j V j W G x 1 L 2 N l R G 5 0 a X F Z N G 5 y M D U v Z V B 1 e X h r Z 2 h t a H U y b E 1 Y V X R s b 2 V o S D V 0 V 2 F u N W p 3 R V E 1 T m 1 D c n Z D V X N J L 3 M v d 0 F 5 O W p X a k Z Y c k 5 N c W J V Q W d X N 2 N v R 2 9 U R 2 s 1 V C t y N W 9 r b T Y r T H d C V k 0 z W k Z h T 1 F W M C t 3 c G g 5 N k g 2 Z G 5 U e G 5 y T D R Y c D V n b k V 5 T l F 2 Q k Z P Q V B W Z X B L Y k w v T z F J Z H V w d j Y w V 0 J x U 0 F u e E V 1 S D h C Y k Z 3 c F F Q c G 8 0 M 2 9 4 M F F o W V R B c U p j N U R x T l J y N l Z W e l F t Y T J P e W x s S z B J N H h 0 V F Z i S m l C b H U r N z h t M k x E R 2 5 1 a F R h a 3 N L U 0 x 1 b F F C M T F q b U 9 w R l h W R W d R d H F o S F Z U c E d a N H F U S 0 V G c j J w d 1 F F M H h i e E V 0 W G E 0 R k p v W D l m S T J h N m Q 0 M G Y 3 W n o 0 N E I 3 R 2 l o Q j V 1 O U Z j d G l 0 Z S 9 h Q V h m S F F M T 0 8 x O E R o Z E p K Y j V F b T J U a U M 3 W k p K N z V n d T R U a W l x W k p L Y T V L a X F R U 3 B p Q l N X b k V W S W l V V 1 Y 3 W k p h c W 0 4 Y k Z 5 Y k Z 1 b k Z s V 2 1 S W V B K b U Z 2 e F F r e V R q M 2 p X Q 0 x k V z N k W U N M Z X g 5 Q W x 3 W H o w d 2 E 4 d U V J Q m Z G b X d W Z G 9 B b U x M U V F o R E d G V m 9 J e E x n U 0 9 h Y V J T W X d Z S z g 0 Y 0 p C U V J u T F J B T X E 1 M m Z r U m 1 S c E g z b F l r N S t 2 R W l n M k J Y c 1 J t R G N h O W Z Q S T Z q T 3 Q 2 Q 0 9 1 W U h L c z h J e H J 3 O F V J V l d i T k d w N m l 1 Z m R w c V p z e V Z u S m g 5 K 3 h O a k 9 p e X R H T U 9 K d l d r Y T F a S z F U d j N o e V Z 6 c j N E R 1 d L T W x Y M F R 4 T 2 l K W W 1 l K z V Z R z N B e F R s R W 1 w Z G R H Q U 1 G Z T h S Z G h X T 0 1 O b U J B U n p Q d 0 t r d E d v Y n d j c G 1 X T m d F Y l g 1 M X N V U X V F b i 9 r V j h s d 3 B y R X N 0 N z F t a 3 J H M n J l R X F S M C s 5 Y V l B N U x T Z H Z n S n J K a j k v Y 0 p C T 1 l J Z T Y v S z Y 1 b 3 N Y T m J 4 b l p l T k k z T l h 2 Z m J T b X N i U U h F e m k y T G t N O H F S b H l R R j B h U U 5 2 W G F W O D B X e E V M Q X V L M n V w T k k 3 L 0 h y Q m R S a j l u U k h M T 1 J Q U l J 4 T X l N Y T k 5 d G N 5 c H B F d F h 5 a X p S S j F 0 Y z d M e H J s V k J E Z k t H W j B V O H R F d W R s a F h v e F c y Z 3 c r W V p r c W F n a U 9 2 e X R Z W n R T S z h x Z 1 F o S 0 9 F N V d F W l V z V H Z h Q z J v Y X R 2 U i t Y U z R z Z E p N b U t 1 c E h D c 3 p W M E w 4 R W l V T W R Y V 0 x J e T B U d 3 Z 6 U m 9 V d W x L d k p n V y t y Y 0 9 T M W F G c F h q b k 5 t N F l p b U x s T F l 0 W G 5 R W m J Q a 0 Z J Z W 0 v U E 0 y U m J q M 0 Z W N 2 R L e X V 3 b H p j S m h 4 W X B U T m 1 h V k N N N V F 1 U G 1 a N U l 6 R m 4 z V E x U d G x a R j V u a l J U R m 1 K S l Z 2 b V d 2 R W 9 2 Y k h l U 0 Z w S W k 2 R X Z 4 b 0 V i W l U w V j d k W U 9 q T m J V L 2 d E a E N L U 0 l D c 1 l R W V B T Y 3 R U W X p F R F U 0 W E 5 h T k N 3 S T h q d l V i Q k 1 a Z i t 4 a G 1 T S H N q e j J x O G c 4 N 2 N x M 0 1 R a V B F O H l H Y j N Z W m t j U T d F T E p X e W x 6 Z 3 B O d 2 x X U 3 R K M m 5 h V m x x U m F T e D Y 1 R U x r Q l F D L 0 I 0 Q V V J U k d u Z G N O e U E 1 b 1 h 1 T H l l d l k z b T F l R l d 6 c 1 d T M 1 h Q Z l Z p e H R 0 a W l 2 T j J U e H B S V H R v W j V a V G 1 p N l B V U 3 h p U 3 U r Q m Z N U 2 l u d E Z z Z C s x M 1 A x Y X B R V G 0 0 K 1 F N V 0 R x a 3 V R a W d J N U J j N k U 5 R W N t e F Z U a F N J e l R R c j F Z V E p Q a D d S a W 5 F Y z Z 3 U m 5 x c U Z t Q 2 N Q Y 0 E 0 Q W V N R W p I T z Y w T W 9 3 V H F N M l N D b j g y V W k 0 c H F 1 N W R s Z U R a R n B o b T N w N 0 9 L Y V V K Z 2 5 D d H R G a 2 x G Z D I 3 Y V Z i Q 2 1 F e E V 0 e X l N M 0 1 X Z 1 J T O U t C c n d n c H B w Q U F 0 Q 1 p M U 2 t o a k 5 1 R k Z y b F p R c H N 4 U G s y a U c 5 M V l J K 3 l z a U g x T n p W V E l x c m 5 o V l J 0 c E h D c l B 1 U T l s M l l P U 0 J 2 K z R X c m 5 j c l h J a E N p d l N D Y X d T R m d V W n F W Y j d 2 Z U R 3 R 1 p 6 e E 9 0 Q X l 3 N z Z m T m x C c j I 2 N V R P d l l p O V p H a m h F N F N p W E l o Y U J N Q z Z R O E p L b V Z S a m d C L 0 Z s e T B z N D Y 3 W l F Y a G R x c E p m Y l N H e E Z P Q k k 5 Z U w 4 R 1 F K O G F S T U I 4 L z J 4 Z 0 9 S S 3 d n N 0 5 F T n d r M 3 J V Y n B q R 2 N 2 W H l M c S t N d U Z F S n Z B N j F G U U 9 P d 1 V a W F l W R 0 w 1 Z k 9 p R U x l Q W h S V H J F V E N h c E d N W U s 5 c k U 2 b m Q 0 U l o 3 R 0 J J a j F Y d X R W U 2 9 1 T m 9 a N 0 c x W G R 5 R T d s S G l W W T h Q a W x J d G l j W U g 2 Z H p W Y l g 4 V l F F V m p Z Z W w x O W 1 T b E 5 R Y j Z 3 e n p J a W Z h M 0 4 z e E M r V U d i R H d T Q k F o U k N S Y 1 d z U 2 l L T 1 h o V F J T W H J U R C 8 2 d G F K W l J 4 U n Z 6 a 1 Z T U V B 0 e k 9 r U j F z b G N 0 d k h R S 2 h h W k p N a F B O d m F y S E x O U T V x d F F X R 0 I v a G p F Y 0 o 4 Q z h L R T R D S m p 4 Y 2 l E V 1 R j Z G p Y Z V h G b l N L Y T V Q N 2 l 4 W U c w d H I y N n R i U H B i N 2 I 5 b l J x V k l P U C t Z N W J Y O U J r V l l 4 N U h M K 1 d M U m p Q c 0 p r N G p 4 K 0 1 2 S 2 h u M V h 5 d H R v b V d N M 2 p r O S 9 V W X p Z W E t 0 K 2 R 6 S 3 R h T l M 1 Z S s 3 W E 9 Y e V M 1 b X R l R 0 h u T V Z W e l Z V a W x M N k 9 C e W c y S W p L S 2 l v a n I v U E t 6 T W N S Q X V N T l V m e G d x Q 2 w v Y W p m S T F R b X J K V F J D e m p U L 2 l o Z 1 N N U i 9 W T n J p d 0 I 3 W E 5 S d E 5 4 U E 4 r U z R 4 M 2 R X W U p H V F Y 2 b F B U Q 0 w y S 0 V j U j E v Q n B v d k F 6 U G x G M W 9 K b F N B R k t 2 c 1 J C O F l l R V N k a l J D N 1 h z c n N r L z d E T V I w b T g v S W t J W V N Y Z k g v V m x t W U 1 J a F V G Y j R I Q m p Y e G J O d E h Z Y 2 V 0 N X p N M m d X S j R 1 O U w y N T Q 0 a T B C e k x K V E h r O H p u Z G p N M j R y b X k z V m k y c 1 p V O D d q e j Z L d z R n V l d R K 2 E y U k V Z M y 9 2 a 2 h t d E p O Z 0 F X R l p L c H F n R l F 1 e n p j T W h U T W t H c V h X a k t K b X Z 3 b T g x S l R W W D h k e T Y x Z E V Z O V R j O V o x V E h R e F U 4 R T F S N m d O d W N U M m J X N H Z s Y m E x c E x k U 2 1 o V U 1 4 N G d z V U t 6 N 2 p T Q V l j d 1 I y T 0 N W a 3 p z Z F l 1 O G l r W V p h e F Z F V n l k a 0 x I T i 8 1 R E I 5 V H E 5 N 0 8 y N G R P V i 9 G V V V n V j h 5 U 0 g y Z W s 4 Y W 8 v a 0 M y V j J O M k 5 l S n B P T W 9 2 a U Y 2 b k p 4 R V o x U k k 1 K 1 V J O G F 5 Z G N D c l d 5 W l J W V l d R K 2 F M a n Z 5 b k s z V 1 N Y Q U J 1 S 0 Z j a z Z 5 a G Z M N 2 8 v d W t p Q 1 Z a b k U 4 U z h r c D V u c H p v Q V U x V X F n M 2 F p S k d 3 b 3 J I a 2 F r O T h h U 2 Z N R X h 4 U E 5 G Z U E 1 W W t M Q l U x R F h 1 d D B K d y t L d T d V N 1 E 1 W l V K S X g 1 Z m N Y R X h H W D V P c V d 5 d H d Y e X J 1 V F V F S n B n c D B S a 1 J u b m Z 0 U l V H N m t 3 S H J X d 1 d t V m d l T E V S N X V M U l c 2 T E 1 o U j R P S V l T U m p y Y 0 Z z M F p v Z 2 d y Z n N 2 b W h C R j N Z c V B B V S s 4 c F N x O V p 6 Z D V Y W U x h W G V y S X N p U V d t O D B M N 0 V l Z U F x b n h h a j V p Z 3 N G c V V p V G h B c k Y 0 d D Z L M X V H V E 1 2 e D l z Z G 1 l M U p k V 1 N z d F Z M e k l U b G x t N U V m L 1 J W d G I z O D E 5 V n p n a n p K d X h F a U U 1 a n N j d G 1 E U X p S c 3 E x R X B J a U d U V m x K V z V y a E h 4 L 0 Z G b l Q z M 2 g 1 M 2 R s e W U 4 R 1 Z T M 1 B m S m 5 4 W T J N a W V Q R 0 N K a E l x b y 9 W b G F X U n J O e m 8 r W k N M b z V P L z B 1 Z 2 9 W Z 0 5 0 a U Z 0 N 1 h F U 3 Z P R T d 3 c V p v e W k w Y k V Z d D R 0 Z U t t M m 5 p S G 9 x V U 1 W a F B Q a X R k b 0 V p M 1 Z z T G M 3 O F F q U F R y b S t G M G x 5 T D R N N W x 3 a 1 B M Q U J O O H B 1 c z d q c E 9 p M X d O U z Z D Q 0 t q T n Z N Z k w 2 b 0 l i S W R D S G t 6 R E h X Z n V k a 1 U 5 S l Y 0 d z l k Y n l y Q X l 4 W X h y Z y 9 3 S m l E b S t K W F N X V 1 k r e l B J b n Z o e E R p d W 5 I Y W J y Y k 9 u d G t k d k V Z c V B 1 N m 9 v Z 1 J C T D R 4 U 1 h H d T d L R l l 2 Y W 8 5 V l l I U n J X S m g 1 V T Z M W k 9 S U m h U e H B 6 M l R B a W N Z b V M v Y j h v d m x S N 3 o 5 a G J L R z B 4 N F Q 0 a 0 p p R m E 5 V F N V d l d l L z g r c m J s c X Z W d G Q 1 Z F B s S j J 3 R k M 0 V X p I c l F p V G 1 p a 3 M w a S t W R H B U U V h Y V 0 d 4 W D l P T E 1 h U 2 J s V V p 0 Q X F E b D R w b D R x b 3 N G S 3 F O T 3 V Q V 2 l s b H B z b k R 4 T U l 4 T U 5 G c l Z i V z R q Z m Z j N E 5 T b 0 V u N l J q S 1 N x N D Z q b j g 2 S k p j O G p t M j h Q Y V A y R z Z z Y y 9 K c k p H N X d y M V R w S k l r d 1 c r d 2 s 4 a k h 1 W k h 6 L 0 E x b D N U S G p O S n F 6 T G g v e W l 5 N W p Q a T l r R 0 1 s d 2 t H R W l p T E x W T F p i a m 0 4 c T J o Z E F v V H F O N V g 4 d z N W M T R S a z B x c m V G N X g y U m s 3 S z R S a z R i b G 5 q W E w w T V h h c G l C b W 0 5 e E l 3 U 2 d G S 2 t Q c T R N S G 9 C T F k 5 c 0 Z X R k t z c 3 F W R W d H W H N V c H Z n b W t G d C s 2 N D N z Q k J V a W 5 p U E Y x T 3 U 3 U j h W c T R 6 O G V h Z F V q S 1 p Z R n U y Y k 1 2 b n h V S X I 1 Y T k x V T N l R F d x L z V N c 3 c r S 1 h l M 1 J D Z 1 M x Q 2 5 k Z E p Y M k Z u W E N x U G 9 K R j F X M 3 h i S 3 l 1 Y W V v e k V x b D R M V E x q a m 1 I S 0 V T R 3 N U Z l N G W n k z K 2 d l d m p s Q z B w d 0 Q z K z B U a z h G Q X N U R 3 V F S V J t U W J j S l k y b j I x M U l 5 V k R 2 Q W l Y S F p j R T B R V F B p e W R D U l R H Y k U y M j R q K 3 N K W W l Y M V M y V y t U Y V l W M j Z V N m J l S V V t N 0 t 4 Y 0 x J Q X p Q b X l t V W l u c T R Y M k h 3 U U h v R 1 R z Z 3 o x R U F u V E t o d 2 F S a E Z X c n Z t c 3 V J Y U o w W H A 5 a 0 F t c E 9 J O E R z c z R M R 2 9 F S T d 5 W k d 6 V j V 0 T l J a Z D N W c E p 5 M 0 t Y M z R a a W t p V W N n b F J r U E p D d 0 h H d E M 0 e j h z S T F F U l h l N X V S W E N j W F c 5 M 1 Z s R U l h O E p Y d G t z N V J V b U l 1 a 2 J J Q j F P S m t U O V h 0 M U x X a T l h N z d 5 c H B 6 d D h r a j N p a V F v U W J v N U h G M m F H Y 0 Z t b 3 N D U j d Q a W 1 z Z W g y d m 5 h M l d 0 M 2 4 z S U E 4 N U l 5 b E t a V H p K N F N 5 d D d s T W F 6 a W l 3 U D R 1 Y W h m R E 5 k R z F P d n J K N F N Y S F d V d 2 h M S G 4 0 Q 2 R S Q X V y e G h x d D J i Y 3 N T R k l B R U J T T U F i b V d u T V N i Y l p y d E t Z T 1 p s V E p u Y j R w T E N I V n V P M T V 6 O S 9 q a E p y N H J 1 M E c 5 M W J v M T J r d 3 d X e m N p R W N H K 3 N y Q 0 1 l L 3 d K Y U 5 j c X N J c E t j Y 1 F T b U N w b X h L R F F N d V U 2 S V J 5 S U d i T V U v c T R 6 c D R H S W c v T j l Q Q k R w R G N 1 R U 9 j V E p 4 a X d y e k 9 H d H F J O E d Z R l J L S 2 h N K 0 x H b E Q 0 b m o 1 V l d L S k V x N n J K Y m Z K V 1 p k d D h x S z R v b k 5 Y d j Z K b E p 1 T 2 8 x R k p t R n l H c X B Z M D M w U 3 B P c l c 2 e G 1 E a 0 Z m Y 3 d a N j J N V y 8 y R V p M W W V L Q 3 J s b n B p d 2 V Y Y m R n a m Z T a E d 4 U l J L Q z R B M D F t e F N 4 V D N C b 1 J D N m p o U G x C Z k Z p S F h 3 c X J Q S G Z v S n d 3 Y 3 h 0 U n d M c m J T U W N 1 V E Z X M G V n Y V N u c 2 l W b k t H Y 0 F K d 3 d j M T U 3 M z B V c E t Z c G V L Q l J G b k J n b m F U b V J N U 0 R 0 c 3 R D S m k 4 S 1 p T R k l 2 b E p v R 1 V m Q m 5 C Z U l p U T c y V G x L a H p h b k N Y R n F q a H F E L 2 0 3 c 3 l I c m 8 x N n l 5 W k N P Z W 5 p Z 1 F Q Y 2 x W W V p Z S j V T R T l T U l Z p O G V z V 0 Z E V H N W V G d Q W j Z w Z V d 6 M H F Y S V o 4 W F F 3 N 2 h K N n l E U S t 0 Q n N o T U h v S 2 1 y W k x B e E l F b V g x Y k l U Z G x a Z 0 x U U j R S M W p Q d E Z i R D h Y e F d D a 1 h Z Y U w v K 2 k 3 V E J r U k l J U m 1 a V U V 6 L 2 t U W n J X b X R 0 Z G g z T m I y Q m p P O G Q r V W t R e V F 0 O U Z T S k V M U m N K V 0 R G d X o 5 Q U s w Y W 5 B Q U Z t c 3 B Z K 0 1 y Y X F G W n h 4 c U t s V 0 1 H U l o z R V V N M X B E Q W 1 l Z n Z r Z F d w M X l a W T B o N W N r Q 2 J D e m Z P e X J X T T I 2 Z U R T N 0 N 3 W U 1 0 b W x L d G x M M G 0 z V m x L Y W o 5 a G J x Z G 8 0 Y X d r V z Y w c 0 l u N n R j c X d C M G E 3 T l B X S U x K d W p T T E c 3 T F E w Q l R t U 2 1 v e j B F T E J z Z F J x a X U r M l V V Y U Z E b l F i U V N r a 2 8 4 d D Z T R V B E a 1 d h U E p X S m h k a 2 h B T E x R U U d 6 c 0 F w V k h x Z 2 l t e n B x d 0 0 4 Q m F G M l M 0 S m 5 l W k x K W X k 4 N m M 4 d 2 8 2 R W t 1 R m Z G U j R r S 0 U x S z B T V U p x T V c x V T R R U 3 d n a E o 3 W k h 2 Y k h h N 2 F Z K 0 d 0 Y n B s b 1 Z n a 0 9 T M U F K d U V h d G t q b U J Q S U 5 O a F d n M 0 N Y R j F U N 3 R z a i s 3 S X V q U k x U R U p V V 3 N Z b G l z Y 0 F p Z E Y r V l V E V z V V Y W h D a H R Z d 0 d 2 Z V N p S 2 0 0 a U 9 O W U x O Q m 1 j Y 0 F D V V V s b W h h M V d N d H R r c k 1 P b T Z T R U F K Z E N x S E 4 z U l l 2 M W h 1 Q V J R a X E r U 1 F p U W h 1 Q j J T a U N a N E x t T l N Z Y V V U M l d D a z F F b G M r S j U 4 V T h 3 R m h l W E l I Y 3 V 0 V F N 5 Q i 9 W e E R H Q 1 F U M H N Y N G l k Z k x H Y X U 5 V 0 J t a W l q U m 0 x U 3 F K U G F 5 a 0 1 J c 0 R p O G 9 N a D B S a F h G N U V y b X d M U E U y M E 1 2 d W t y T X V 1 N l E 3 W E l 1 d G 1 C d G E 1 c H M w V m w 4 V 0 1 T a W l M Z k d L e V J X S 3 N y b H l 0 V S t E e F l C W G d h M 0 Z R R H d H Y U N S U E l q M n V a T 2 1 J V n R P O G Z G N k t s b 2 t N R m x k Y 0 t a b G d a N 1 p F a U t s V l d z U m d H V F F G Z T l u R 2 l 4 Y z B z e U h K e X d s S F p v O W l G W D l u Y 1 d t R T V X Q U l o S 1 Z J T 0 F p R n B S Z z l l b W 5 k e m R 2 d i t Y e G l D b V N L Q n B 0 V G l Y U U N Z c 0 Z 0 R 2 l 2 d l N Z e F V I a G g z U T Z 1 M X B P M X B I c T d R M 2 h m Q j B k U n F T R X p H M F g y b G F T Q 3 E y Q U l w R k 9 s R W 1 B c 1 p H U 0 V l T U x F T 2 N U c E 9 D Z T l 1 Y 3 J 2 Y 3 N G Y 1 Y x M 2 x 0 Q V N h M 0 V o K 1 p k W T Z Q Y k J O b E l J K 0 o y Q 0 F z K 1 V x M G h r Y 2 1 O Z 2 E x a j h p V U c 2 V m R y Q 0 E 0 c 2 p s O X F R e W F 2 e F F G O T l P Z U F z N 0 l 5 b D d Q U U Z 5 c T B q M G h J Z 2 N j T n B j e W 0 5 W m g 2 L 2 R E T l Q 2 e W J a S D d T d 2 J p S T F l N k R Q R 1 J J V D R 5 e E V j T 2 h W Y V l B O D R j Y T E 3 c n M w S n h Q S m l M d G J Y O W t r R j V 3 a E h o Y l Z Z V U 4 5 b U k 0 O H h M d F V a Z l R E S k h 4 V l d m U 0 V 2 d E p I a W l M e m R m W j B 2 T 1 Z 6 N H B l Y 0 1 h T X g v c k F O d E l D U W t C Y m l 3 d E h r Z 2 x p b m d y c W J R N j U r Y k 1 L R H h C a n R k W U p H V E 9 3 a X J U S W Z L V G 9 w e W d l S F h S U W l u V T I 1 d V l k b F Z j d 0 t v e W F o U 1 I z d U J a S z h U a V F v e V Z l Y z Y 0 O U 5 J d 3 h o c W 5 o T 1 B B R m h u d 0 J B d V h V b T V N V z N S V 1 V G N X d z U T Q r S 3 M 3 Y X B V U T R S Y 2 d p S W k y Y 2 x C R H d j T W w 5 Y 3 R a b G 5 4 U k I 5 S W d S N 1 h 5 T U w 4 N E V T c 2 h L a H k y U T Q z Z V p J Z 0 p 2 T U 9 p a D R D U V k 0 a U t p U 1 d R U 3 N E S 1 V L Q 0 p C M 3 p P b l V S d 2 l j d H B w c D V 4 M T J T b m x l b 2 x L d m h s d W 5 l Y 1 N z R E 5 1 d l h P O F N a Y l N 1 d l h E W H V H Q 1 l h b 0 N 1 W V d R S U V U U U Z L e V R V K z B O W D J 3 U T J Z U 1 V U W G F W a E 5 H c l B C Q 0 Z z T U F x e n V X N n h E d H B z T F h r a k V r Y 3 I r S 2 Y y Q k 5 Z c 3 d K c n R X R V h r V F M 2 W W R 3 M 1 h v S 2 V E S H Z M Y 2 N h d E U v S 2 1 G b z d Z K 0 1 L Z X h q W D Z M W l V x S l N V Q X B k a m J H R 0 N O U k F M e l l 4 T z h 5 d U J W W V F S M X h C S U N D M W d 5 Z 2 9 R d 0 R x c j F k T X J u S m Y v T 3 p H N E p T Y U d Z M W p v d V R G d 0 J v O W 5 v O W o 1 d n B j Q 2 9 O Z X p P N m 1 D M G p L a 1 F i W k t Z d l p J a W M y U l V r M 0 N v b X Z N Y 3 h h V l J P T z B p b V J Z Z 2 1 x V E 9 V Y W l R T G 0 z W W 5 1 a m x z d W t m c U U 5 e W l E W E h D U W t o c m M r b T h r S X h K a E p 2 V G t M V U 5 n b W 1 a e F N Z a m U r W k F L R m x O b X N D O G 1 R S V F v V G 1 m Z 2 V 4 c E l K T k R l b m h Y c U l G a n l P a n o 4 c F R 6 V F J Z V 0 x T N F U 0 M X h W R n J 5 e E t 5 Y W N v Q m x K U 3 V Z V E J B V k x V O G 5 n c E V i U W h v a m p U W V h Z N H B a T z E 5 d l Z r M G p 3 e D R Y N j J a a 2 F z Z E Z G S 2 V M a F l 6 a l Z 3 M 2 I 2 e V R z R 1 c r Z n Q 1 b E Z N e m N o Q z R s e G V V b 0 F 0 M F V 3 e T Z x V 3 h V a W t q Q V d E W U h O b H h O d j k y T G o 0 c k J J N H p B Z 0 k 4 U n F Y a 2 E y Q 2 w 1 U E V s T 2 4 0 V H d r N 2 1 4 M H Y v d 3 N p N D J 6 R H l v a F N M R k J z V W l H Y V l s R m l 0 b E p 3 d X p H e U p H V 2 J z e W U y R 1 Z P N U R M W X d W T V Y 1 Q k w 4 d n Z n S W p p b 1 Q w V V p T U m V P N m J P S E x M R z B 3 W m N U R G g 0 S k 1 a S l N H O G d Q a z N U U W l E U T F 4 W W V 0 O X d r d k 9 M e X B U U n R y d z F p d 3 R D c 2 J H M U l q Y m J U d 2 h W d 2 5 o Q 0 Z C d 2 J 1 M X Y 3 Z E J X U z R C U X J W Y k 5 M Z E R B T E 1 X d U 8 0 c 0 s 4 b H p Z b F N I d X J Z Q z R G Y X c z e m 5 r O U x N V 1 p 6 T H Z 0 M H E 1 a k V C Z F V 2 V m E x S 3 J n c G h i N n B O S m h r U 3 p H c 0 x t b k I z S X N i R F R p S U U r e l h D Q 2 R m e E V x R E Z i N l J u b k x T U i 8 x S 0 N 5 M H N i S W N y N 1 N F a 2 p p a W F z b F l N e l B j c W 5 J e T F r e j R 1 R 2 p Y Y m 1 5 W H F s M V N h W H l 1 Z 0 c z Z 2 h I e X h U T X l a N m Z T b 2 Q x V n B I T 3 l E N j R j c k J 2 M E J p b l d I O W p u Z V d I Z G Q 1 d F R t b U N H e l N 4 R m 9 B Q l h q U X l i M X p P T X A 5 b l N Q a l R R Q 2 5 K M E 9 i Z z N D N 0 N S W l h q a l R l b 0 1 4 T 3 R p R G N h T j N w S 2 d q d U Z h U k h o a 0 N C Y m F K e H d U M k h y L y t 6 U E w 2 V m 8 r V k Z F T F p K U n F W a m g 0 d W 1 z e G p m b l R X R 1 R a M m x 2 W D J 1 T 0 V 4 S W 5 o M V V n Z D I v e F N U b U p R M 2 x P d S t 5 T 3 M 2 V j J 4 N H Z 5 c k 5 Z M F F M O V N K O F R V S T Z n Y V h r N j N o M 0 p a W m N 4 W G h Z T k Z t V F l m Y 1 R 5 R F p a T k F l Y k Z Q V 0 5 B M z R X d F N S b E F N e H h a U k l z S H M y O H J a U k h r S l g w a W N F R X Z a d E V 5 c G o 5 b G p i b F d a R V B 6 R 1 J x d V Z K Q m d u Y 2 J Z N V d j S k 1 0 M V R C a G t U a 1 l U Z W l N V n N 6 Y U E 5 U D J G d y 9 j U k J j R 2 Z x V k l v L 3 B T T W t s U 3 N K c m x m Y k d s b H l Z S F J a U F l W b V l Q S G p o S W h 4 M 2 d w U k F M U l Z o e E h 4 e j N 1 b l l S a W o z S 0 J Z M 3 V n R 1 A v N m h r W n U v L 1 N o c F J r c E M z M W N q W V p x b z l G R U p v b k d a U V F M U V V F U j h N d 0 5 S a 2 N T c D N D V V Z R N l l Q M 2 M 4 N T R B a T l z Z 3 l l Z 2 t C c U h v T T B s N 0 J M b W x t R m U 5 S 0 p w b G d m b T d L U X F a Q 3 d 3 T j A 2 c n J i c X I 3 S 0 V q S E J J d E d K M G t 3 V H Z k M n Z K a X J 4 b F F K Q m l P W H l 0 c H p 2 b G d p M H V a W m 5 G Z W p z V m F N Y 0 s 5 b F N N b F F t M H d 0 R 2 l H S l B X T 3 k 0 U l l B O D J F Q T V D R m R G a z J 3 M k 1 D U m l F e X p J b W 5 J S W c 1 L 3 h L Y y 9 s U k d P U E l h T n h W S l d S b 2 N o V U F x Z G 9 3 c U x q c G R D V k x n e X Y 1 V U V Z b V l W N W h Z V F Z M a E p W N X N U d j J F d G N M V 2 p O Z D d L M X B a S 3 Y 2 N 1 l 2 Y k M w Q l h r V U N j R S 9 y Y 2 Z K Z m V Z a 0 t V V z R 3 S W t G Y 3 d I M H N F d k F D d W F F R X J B W E J u S W 4 5 d E 1 j W W R u Y j J x b G l O M W p u a X J p Q W l Y Q V N U e k R s Q V Z z U l N S S T Z k U m N H Y 0 p I d H N N Y z A 0 U V Q w T n g w e k 9 z V 1 B E W m J k a D V T M 2 d x U E h q Z T N L W U V T W E o 1 T n U 5 T E h t a E J J b 0 Z a b m 1 4 V 3 l 2 e H M x a 2 5 P V m k 0 V k N R Z 1 Z L a j B x Z U F 2 d l p C R G Q r c F l 6 c 2 5 J S W t M V G Z p O H p C a V h S b H h K e W h w b m V i d X Z M T z V P M 1 o r L z h G c V h l b U N t M i s x Z H p j S G p 3 d 2 V 0 S W h y c m d x T n B y U E p 1 N 2 x 4 V V l p M H p K b k d j U 2 J 2 T n F n c X F S d 0 x z a k N E Y W p k N H R 5 b U 5 3 c V V U Y S 9 E d V V y b m p x V X J I W S s r Z S 8 x Y y 9 I T E I z Q j N 0 M 3 N I Z X Z G R n F a d l h 0 e k 0 2 N U 0 0 Z l V v S l F w c F d 3 b l d y Q j F l W D Q x Z E 9 6 R z N D Z k 5 V S G V G N W t N Q j R O c G l 3 Z 0 9 4 S k h n b k 9 u V V p N e k 5 t U 0 U 1 T 1 B 2 c 3 Z R Q 2 9 X S 1 l P b H h a V 2 1 G c U 0 y b E t N d 3 N P Q n V T V F F 1 W k V Q T E w z U E l D Q l p K Z E k 1 R V F u R z N a S 1 N 2 U n Y 5 S 0 t 6 Y W c 0 V E N V d D F Y S W p Q b D l 5 e E t 2 T E t H U V R z V m V N S F d u S z U 1 T T d p S W N n a 1 V J b i t E b 3 Z P M l Z u W F R a S m 9 W U W h D N G F W T G F 0 S S 8 r N 2 l z N 0 x m c z R l W E d T M V p 5 R T J F d m N t V U V Y c D k y N F R H c G Z R d X d n Z 1 F 4 W E R B S 1 l S S U N I M 0 5 N N E p Z Q 0 Y y a m Z C T D F P T H N Y e k V O b G d a R k 9 T S 3 R o d 3 l W V 2 V C c 2 F 1 e j J M S 0 F L T 2 J 2 R l d I R k s x M m t l d E 1 w b T Q x M 0 l T L 0 t 6 T V Z w W S t x Q k x o c 1 M 3 a F J T S n h H N z R 6 a E Y x T m N B W X h h Z 1 V L R V Z 1 W j V n b W U 2 T m J J U F B p R 0 N V W V N U a j V t O U Y 3 c U x S c X B V b W h 6 c m l C T 2 M v T k d 5 N W J s a m p N a m J Y R k R k M l Z P b D l v Q 1 o x M j J R S k h T W G F J U T B j d G 8 x Z 3 d s M k x Q W V h O b k J s T H J B c n p j R m w 4 d E s x R j l P Z W V r b 0 V X b U F t Y 2 M x e V h j d l l q d 2 g 4 T n F 5 M i t B c 1 l o c 1 V S e G p H d 2 V E W X p M Q k 9 p R E R K Y k t o R k g y W G M r c E s w S n F 4 Z m 5 l d k 5 l Z 1 I v V j d t N F Z o a G p Y d m J n a U x H N G 1 U a 3 J D U m J 1 Z H l 1 a m x D V U V w M m t a V 2 g 3 Z 2 J p c V N D N l Z H S E 9 4 e U 5 x M F R s Q l B k U V R s b E 0 5 d D Z r M z d F e X N 6 M U 1 V R W 9 C Q T V 1 R U 5 n c 2 8 x d 0 5 K a W N 6 S n F 0 W H Z 5 a U k v T l l 3 R k N w R E 9 Q a l p h V 3 V x V E N O U k 9 S Y 2 F T M H d I b E l n T F E 0 R z h h U n J B Y 3 B V d U F 5 d 0 h z Q n p B Y 3 F I U X l t Q T V u Z 2 1 t W l R D c l l E U X V L M U R o U 2 t T e H d s N V h N T W V s R V h 2 Y W J T T l d n O W p a V U h 6 S 0 o z e m h N a W Y 3 b 2 5 z d V p D V l h J c U l J a 1 p T Y 2 c w d k 8 y d G 5 T c z V a U F R h N m Z D U X R J b F J L T F l D T E I y U H p F T X J p N m R J U z J I b G p F S 0 h 0 c 2 M z W m k z Q n J p Z W N O Z W l q Q l B 5 T D V x Z l V J O U U w M E l W U 0 x C K 3 R L N m V I c D N I M k d x e H J u V W V o Y 3 A 2 V U 5 r S V N V U l R i Q m 9 3 V F l T d j h k Y k Z J K z B q U 3 R W M j B w O E J a d n l z R l d Q V y t W a T Z X Q U R w T G h V T k I 3 V V V 4 a z F V e H h z N j d S S 3 N X W V c x c 3 c y a F B 2 M V N T Y m p S S H B P Z 2 t o d k J 0 Q 0 t X T 2 V 6 V W d 4 W l l y O V d 5 a m 9 S e D J 0 W j B n S j V G U 3 N 6 d 2 p h W E p 4 e E w 2 O G 9 S M G t o T E d o Y 2 5 z M E Q x a E 9 J K 2 J M a j V H Z E Z x T 0 9 B c W w y d m x U V j J 0 U 1 h P Y 2 h X N W h K M l p k V W I z Y X A y V z d 3 V U k r S 1 g 2 U D B N b 1 d T Y 2 0 0 a 0 Q 3 Z 1 Z m b 0 l z Q k N K W D J 0 Q k V 2 d 0 9 6 Z U Z 2 W T J v R 2 5 K M n A r R E N U M X Z L Z G V O T m k 2 L 1 N a R U p a b j J U M V N H c U F y U k N x K 2 J I R 1 c 3 O T V V V n Z r c 0 9 4 W W J h R F d t W H Q x Y U N U U E h J Y 0 9 Q S W 1 V V 2 x V Z 0 d T b 1 d 6 a E J N a U U y e j Z z T T J R N W o 4 T m J k T V h K Q m d n M m V n S l h y Z 3 h o e W R L Y 0 p B e X U 4 U W 1 y U z V i T m 9 K V k h J W j J 2 d V N Z V j N s Z F N S a 0 N P M X Y 0 T 2 N G Y X p K N m Z s W n h k S k p K Z U 9 P M n l U Y z Y 2 Y k p Q e U V M U U R M U m Z M U n J a U E l B e X R s N m o z N E J N V 3 F O M 2 N L V W h 0 U X R G Z 0 l 4 Z W J Y V G p u T n h 5 R z Z h T 3 F J U i t 6 T k d x e F d D W j B K V W N h a m h O c X l t a F h L b m p o S 0 p 1 M U p 5 R j J n W T M 2 N U l V Y U k 5 V F J C Q 0 4 w N n h G W F N Z W W 5 N Z C t j R m F a b E l F S z R k Y T V R c E g x e D Z Y b F k r V G F N N m 9 F U 2 V I a H N h W X l R V m c 2 a E J D Y 2 M 2 N S 9 x T z Y w c G t n b X B C N 0 V W K 0 l Q T k s v T T R a c V Q v W V g 3 Q k Z V Z T N F W W 8 y b D N y T G J B M 2 x V e U J R d T J Y a V R T W T Z M W l h O c j A 1 O F F I K 0 9 K V W t J Y 0 d Y U j N 6 T D N 0 W F h a e E F r M k V 6 T E x F d z h V R X B H T W t 6 L 0 x s U k s 2 R U l o c 3 M 3 U T F I d V V L R F N i T X F l V m Q 4 b 2 p O U E p i Z 2 h X Z 0 U 1 N k J v S 0 N w c H E v d V F x M X g 0 Z G 5 D S m Z O Z 2 R h a z Z o Q k l i W G V 2 V k s 3 O W 1 o a l h h R T R p V U x v O H V L a 0 M 3 T V J x a U 8 0 L y 9 M Q T F B S G F z S G N z W H B 6 c n R j d X p 3 N z N 3 e m F u T 0 J J S j M 1 V j F C d 3 p t W V V a d 0 p n b G V v O H R 1 b E x N d U c 2 V 0 0 5 a 2 R D a 2 t r a 3 V K W W t 3 U m R S V 0 9 j N k h 4 a U d Z T F E 1 L 3 c 0 Y m h D d l g z Q X V F R G V X U k 5 L T H R r W k w x Z U Z m N X R O d G V P Z X V 5 V j h w U W Y x U W 9 V Y 1 E v d G V n Z T F q Y T V j d n l p T 1 F Y T F c r a H d 3 V n F 6 d G E y U X U 5 O D B F d T J x b j N i Y k 1 H Z G R O a 3 p 4 b V J r O T N G d n d J O D R a a n N 0 d F Z W a G J X R 2 F 5 c k 1 5 V X N 6 e m N T W F p a Z G 1 l W H F U b V J 2 S H l D R 1 Z m R k V y Z X l 5 e T V m c m d 5 b W V w c X c x U 1 E 1 W U 1 R Y U h B U X c z b n h 0 Q z d z V T J H V 2 I y e l V B N F J i a V d P a U R V a U d Y Y m R 3 O E d s S T V S c E x M U k 5 u S W F Y e X F G c E R M c n N 0 Q U x n T z V E T 1 J 5 S 0 x S U m 4 0 O U Z P M k 0 x U k x I V k N q b n p j Q k V p R 3 J N R W s y Z W R t Y V B a b j l R M m V G e E M 0 c l F Z N T Q 0 W T Z 6 O X p 6 W X R n S U l j V X d t V 2 t 4 R G k 2 d y t a Q k s z V U l i T V Q 2 Q 0 w r Y T F i b n c y d G l v W G 4 5 U l B J N T N M Y k 9 z N n B C O W s z R X U 0 N U l 5 b m h i U 3 N M b n B j V 0 d 0 N 3 J o d T I z c V N J N G N V W H J p S 2 1 i V j h a d k l G d z d t U l p j a 1 l N e G 9 Y b z d Y T V J F Q k Z J T V l r V j Y x W j B G Y 0 l J Y k d j M j h u b l h D a 2 N G L 1 V y T i t U V V J 2 e j E x b z V D R T V 5 U T R v T l p 5 N F p B R 1 Z 0 d E l K N m l w e T Z p a U F j c H J l b H Z R a z d J a k l q Z 1 c 4 O G s 1 W E Z C e G 5 N T F Q y a 2 x P Z S s r S W l q W l h O d 2 R h V 0 9 D Q k h X U k N a Y W d O R E Z w N H o r S E J B c E c x M H d K R U d M V X R X Q 3 N t S l l V M 0 t L T C 9 z T 3 k y R U F j a T F u e D V m Q X V L T 1 p B a m d 0 Y V d L W n Z O e n F 4 Q j B T T X B 0 N X E 5 Y k 5 D e U U 4 Y V p k N 0 h K d U V T e G V W R 3 p H M W Z 1 R k d K U T I 0 U 1 N X U n J E S D V Y T 2 M 5 a G J E V U d q O F Z 3 e V J Q a S t E R m x Z N m t I Z 3 d o T j R 3 L 0 J a V W V j a D d H b m 1 l S m h 4 R X l T M X J O L 2 h X Z m d V c H Y 3 L 2 F 5 d W 1 R T H p M V G R W W j B X V G t x U G d 4 c V p J Z 2 h z Y n R 6 N G F J Y U N 3 R V h Z U 0 p J d V V 3 Y T Z T T 3 d 6 N 1 F s R 1 J 3 Q n d 1 d H p q b U U 5 Q S s 2 c W Z B T 2 p M R z l k b F N M W m J C e F l q e V l K Z 2 1 L Z z Z O S 3 R j R U U x L 1 Y v T X J t Z k Q w N n J B e X o w V z B D S V N 5 b 2 F N V 0 x Y Z V h U N W R 2 d H N q N m 1 0 e H I 3 R 0 t N M k 5 V a j h I Y 1 N 6 S E N B c 0 N H a X V O K 2 Y 3 Y V k w T m d w U m t k a F d X O F R Z U 2 x G b E R X U z l z Y U N Y a T d v S 1 N 5 d V V r U l B 3 M V U 1 N W d m O G 1 3 d W J X O H J h K 2 t t T F E 2 M G V U V F V y U 0 1 t T G N I d E s 1 W m N T a 0 x j d U Z P M m R R d F B x U 0 w 1 Q k g y e l N 1 T X F S a n l K U 2 x P V 0 l J Z 2 J 1 M V p R c 1 l o b 2 5 W Q 0 p o W H J G U z I 4 c 2 1 r V U F C S G 4 v c G N 6 a E 5 v b U 1 Q W l h w N 2 5 V V 2 5 t N m Z G Y k t Z N D k 2 O F V 3 V F R u R z h v U m h 4 e H J X V m F J N k N i Y z c 4 M H A 0 N 0 l X N D V S U U x G S X d 6 T U t 2 Y y t I Q S t T M k R 1 L 1 J r W l Z w Q m o 3 Z z l P Z U p 3 a 3 F y Z z J G N W 5 j S n R m c 2 t m c k d X S E h P U n B J a G g 1 c z l z S z R m V E R a c G d k b G t 0 W n d H R E t s U 1 R P Z j B U S E V X W G J i d E 1 V K 1 M x V k 1 T a 2 l N d T I w M z I x b G h y e n F o S j l k M F V S d D V M U F c 2 M k M 3 Z U s 4 a 3 M 5 S 3 M 4 V 0 9 p e H R n d T R 4 S 1 Z r b F Z 3 R F V y d z J X M H M x M 1 V C b z R J b T A v a D J J e m V 3 b V o 1 U j h C M k F k d G x p d 0 x i Q l d 3 W H N G M k x l b U U w S l l a R D d t V k 1 w W X h I a E Y w Q U Y z L 0 5 K M G 8 y S y t T N m p B a n J 1 U z V w c 3 d E R n c 0 W T J H V 0 9 J S z J 5 U k x S S 1 J I S D F s W k p l U n F r S j g z N F J z a W x Z O U Z o N 0 l 0 M X F U U 2 t o O G x D R k N m Y 2 9 s S X l y U U J K T k 8 2 W U o x a D l T W F J 1 V k 1 D V m N y c l J S U W R o c 0 p r c U N 3 W V p m e j J S T 3 J v d D J k Y z R V T H R W e S 9 T M V p T N E F v c m l V U l N I b n V H d E U r b m d h V 0 0 v R D V 6 Z F k z Y n p I S G V H R l R 3 R k h 2 T 1 p Y Z E p h U 3 J O Z 2 x F N z F h e D l s N n c 0 R G 1 E Z 1 l S R 0 x z e H Z P b F d 2 a W d u M l g 2 a k d q T 0 0 0 U G 9 B Z 0 R 6 U V g z M k R n U k 5 D V l R I N 0 Z P Y j M 2 Y j J G M l N v R n l 6 a k Z I a V R 4 S k t a R 1 R M R m R E S 3 A w M l J I T G V t U F Y 2 V n N r W X N r e G 8 y b V l q d G Q 3 b F d X b 1 l j Y k 5 4 c U d L M z l Y d G l 4 M k c 3 a n J M R H J L Q T d C a E N 2 V E h B W W V 0 d F l X Z l d r b m Z 4 Z D N P U 0 h m Q U E r K 0 h r V E t 1 R 3 g z S l E v Q 1 J J V X h T d m 9 x b H B x c 3 M r V W 1 L N S t S S E l N d z k 2 b j B o e C 9 D e k p 3 R T h R Z l l F a U 5 l S m Q 0 a 0 t n S G h y V T E z L 0 c y e k h H V m w w N F N 5 Z 0 5 V e n h P S 3 l Y S j E x M l I w b D B H U U V 0 d U J K R 1 N 1 Q W J v O V A x S m 0 1 a 0 l O S G 9 K b T R o S X h n V E J 2 e H d j d m J 5 c U x P Q 1 k 2 a k R w V H o 1 Z 2 d Z a V h p a j h 5 V 0 p L M n V W N D d F a H F U U 2 w 4 U 2 s 3 S F A 3 a n c x c H B w d l R H W k F B e n l 4 e D d q R n d v R X B u Q j R u M U J I e W x S b 1 k 4 R T F m S G M 0 c k s 3 N D Z 6 T D d p a l h p b U x Q T z B 2 V G l Z U j A x O H h J R U 5 M V H d P Y k 1 v W n V M a V d s V F k x V n l i Q m 8 5 T X N I Z W t s Z 2 Z S a T l 6 c 1 R S T G w y V z N 5 V m 1 Y Y l Z L N m p D b 2 V z a U V h Z V Z V a 3 N J e F d 1 Q X l r R 2 Q z d 1 l v b k F B Z G x r e H p 6 Z V Z V c W J C V 0 x l c F E 4 T E l W b 2 x U V m U 1 c E l T T k 1 o T W 9 Z W j Z p Q 2 h I T H d I d H Z h b 1 l q c k 8 3 e W F Y R X R z M H l 3 S W p X V 1 R X T 0 x F d U p S M l B 3 L 2 J r c 1 d P b 0 Z F R 3 d 4 e G d N M D B l Y T F B b W R s T E F I Z H d a d E 8 x Q l R O b 2 J s U 1 N K U D U r c V c x e T F t V 2 J s R i t X N U N F Y X J W R m 4 0 b G 9 1 N E N C R n F R e D J 1 Q n k x N T B 0 Z m 9 V d W J s a U U 2 Q T J Q b U F F O W c 4 T T A 4 S V g v N l d 5 Z 3 V C U k p h Z H F l Y 2 R k b 3 B o V U 0 y S T R I T z V p e H B 2 W l l a O V V a R D F j Y U V i R 1 l a S n l F W V B q V 0 t T a 0 x 1 M E d X W H Z W Q 1 N y T W s 3 R G Q 2 b j J G e k V L V H d 2 M F F o N S t 5 Q m t s d E g y b 0 1 Q O H I 1 T m o x W j A 1 V m 1 1 d E x q M n F o V k V l Z m p X R 1 l 4 V T J h V 2 V Z S 0 d w V W 5 1 T G I 3 d X h T Y U F R M 2 h m e W h v V T B y a 1 M 2 R j J w c F l W W l J y c 1 R D Q 2 J v V m p a V G I 0 a T U 1 b V M 5 c z V W d X A y c X B x c W R U d 2 N L M 0 w v Q W N m c X F n R E h P d G N N Y 0 t 5 V l F x d m p X R E 9 G S k t y S W M 0 T F N C S D h 5 N n d T R 0 5 C S 1 V o d 0 N v Q 0 R Q S 0 l 0 S X Z y O G 9 a M F Z v N U I w c 3 F S b V Z r T U x 3 e V I 0 R V N Y c 3 U w W W 5 G Q 2 9 x b W w 1 K z Z z M j l 6 b E U x V D h o a V J Z R j M y d 3 Z 5 Q W x v Z k d n Q n J Y b W 9 k N 2 R u b U 9 5 V V J i S 2 R O M m o z a 1 J q Q j N K R 3 J w d H d B Z U Y 5 T k N w T m x V e X c 4 T X k 0 d V o x O X V s c k J S Q n l 4 W E 1 S d H B O U X J 1 a W h l a 2 x 4 M n V P Z E x E b m R s N j J R d H Y 0 V C 9 3 T F Q x b E U w e G d M Q k J U M E l L V l V y a l R D e F B 1 M H p a V 1 p j Z F V 2 a k V j U 2 s 4 U T J x a k U 1 T j R p d 2 x o a 3 d s T E g z e U x k U X N o a 2 5 j c W V x M m t V V S s 4 d l R k b E x N N D B 2 O F F 6 b E F n c H l z M F B w Z W p I a m p I e m 9 i O T B Y S 3 J 1 c z h M Q 2 h J U m M z V U p S e G V O a H d t V k h m T D d r a U Z l W U 0 x d F p H M j J Q d H h H Y 2 t P Y 0 l a N U l 4 c n l v U X l Y V W N X S G Z h W m N y T 3 V t e V M 0 c k 5 D M k R j c 0 d F V n h T Y U N M d G F L S 2 V q M m U 0 Q k s 3 M z B q N H F 5 M E p T Z T Q z V H J 2 c 2 x y T X V 1 N l d r a W F W a 0 p K a X F s e V J W b E p W T H h n U V B 3 U V J 0 W k 5 F d V l P R W F 3 U S t L V n B G Q m 0 3 b 3 c 5 c V d s b 0 d h U j R B Z G 1 O c z V Z c 0 5 D a k d L T V Z a Z X R 4 W G 9 E Z T J s c 3 B X U W p I N 2 R s N k x K Y m p Z M W N L e W 1 p c 2 h U b T N a a W 9 x R m Y y d 1 l T Z V p E e G d N N k V l b H k 0 Q i t B U G 9 C N k V j b 3 R F T D B n e U x p a l R j U T B V U W w 4 S D h x R T R M N X d D N E N t Z D l x R i 9 S W G h I c k V 5 S W d r T T Z k M n l Q b W h h W U x w K 2 J J V G M 3 Y m t 4 T 1 N q T H d S T X J u M X N E Y 3 d 3 a m t 1 c V V J Y k x 4 O E p U W l Z J Y X p X M X p 1 U T N N O V N y O W 5 H R k 9 S V U t 1 V E R 4 M V Q y d E t j Y n h C V F l 5 Z n d K S 2 J v W X h i Y T h v S G c v W W t B e l J y a D Y 4 c W F V V z R i R T F 3 d k 1 x b 0 l 6 S l l n U W p H V S 9 3 S H F N M 1 Y 0 O F V m a l Z K Y z g y M G d B T 1 R 0 T 1 J X T k R D S j B W c 2 l D a E h w R V V t d k V X K 0 d E Z k Z K e U 5 V R W o 1 R V Z R c z F B M E p m U X B j K 2 1 H U 3 h X Z W 9 r N U V a Z D Z w Z U l O T 1 F 2 e E h y N V d P M U F 6 Z k Y 1 V T E 5 U l N 0 V 1 h H Z G t C Z E V t K 0 1 t R 0 R o c H p G Z 0 N 4 b V R E W k x B U X Z S c 3 B s S k R z V k 5 2 V y 9 D N n h w c n N K M X J j d X J M R V B M S 3 c w R m E w c D N s Z H A z a W w 0 U 0 d n a U d F N U l 1 R 1 B P T 1 J 1 T H A 5 U k Z H Z U k 2 e W R l Y j A 4 S j A w S 2 E 5 V V h H N 3 V 6 Q 1 p R V G F Q Y 2 5 r W U V J W G p Y T E Z L e T B H a 3 Z h T 3 V s a 0 x F V 1 N B V U p q U G 1 N d k Q 0 R n J H Y m U 0 U F p 0 S k V P S m 1 I b T N C Y 3 N J W n U y N m J q R U t L a i t 5 S H h u S 2 J h R G l q c G t 2 Z G p n V 0 N Z W W V o S m 5 u K 2 t 4 Z W s x d 1 F w d 3 N G e l F 2 S k Y 1 Q W p D Z U V r N 0 d i Q X d k Z l o 3 T l l o R z R 1 d k t Q S 2 x C S W V x M U Z G c 3 J y b 0 J h T W h w T C 9 a N 2 t R b D N G c W 1 a U 0 1 o Z U l O T D g 0 V W 5 o S G E w a 2 R L U l J L U 1 N C e E h U U 0 R l d U Y x M 0 d m Y j d r d U h m a k M y T 1 d U U E p X T H p a N 1 k z e k F 3 R 1 Z u N 0 t 6 T F R 2 R 1 l l e V h v b j V G d V N F S l V t W X h M S G Z 4 c H B X N E Y r M 2 R q c V l 5 Z 2 9 F S n V K e U 5 X S m p E R m 5 Z U U 1 Z U U Z u N z h u S 0 N J M U w w a G x r R E 8 r N F p t V 0 1 P T m p Z d T V N a U g v S k k y R 3 d o R y 9 R b l p S a D U 0 Y 2 d J e E R o Q k 1 W L z J x a i 9 0 c 2 t u T 0 9 t e V N V b m J u M k x 0 c F U y V V d P b j Z 0 b E x u b E t D a z N p Y 0 J h a 0 E x b U I 5 a 3 d p d U l x b H l Z W V F t R 2 Z q Z D V v M E 9 a b 2 l U O E Z k W W F a O H N L b 2 9 F S W s 1 S m 5 J a D E w N V J I W E N L Y m d V Z H J R Z F l n U j N K M G E w V T B z O W R h Z n B Z a E l p R U N Q Y X B p d n o w Z U l R U j R y a j F Z V G U w Z F k v S W t R R H N p b l k 0 b 2 d S Y X J S N 0 d r S V N D T 0 t P c V N o a X h M V E p r U W N W W W 9 r U l p 1 W W d S S 2 s 2 T m 1 J R V F 1 O V V x Z 0 F 4 T X R j T U V D T 1 Z R a X N q U n F v b m R y e W 5 v W E p 4 R n o z S W p B V G Z s Q l V v b H B u W n E x N G p F W X l s U k 1 v M U V w L 3 c 4 V 0 1 a M G l v b G 8 y Y n F U S j B 0 T j F Q N W R P V E 1 2 S 2 1 z Q S t n b 2 R Z S 3 p u Y z E x N U I z U m h j R H Q 2 U V p Y N l J l c G c 3 N H F P S T c w b E M 1 Z 1 E w U j l q S H F L S 0 d 0 T k F l c n F u b m J a S E d k Z E 5 r Z S t W Q z Y 4 a k h l Q T V W S 2 w r T E F t R D N t V m N E e m x Y a F h o Q k t W a z Z i W n N p V 2 V 5 c 0 J G Z F d w M 2 F Y Z V V T N E Z Y T V I y M 2 5 q S l V o W G 1 L V 2 F z a z l V d n B F W X V x Z D B q b l B z e n h H b T Z Z b E Q z b V Z m d n d v S U V o T U V D W V N B a T l s a 2 h F Z l A 0 U k l 4 d U p D V l J X S 0 1 s Z k t q O W 9 v T X l v b D h m T 1 N 1 N l J F T l N U e m h B O U g x a G 9 1 e F N T T l U r L 0 h U e G h 2 V H o r M F N v c l l K Z 0 g y Z G w 1 Y X g r V m Z M c 0 J k U n B 3 c G N R R k x r e V J O V 2 R u N F I 3 U 0 N J a 1 h t S H U z O F p W b n Z P K 3 p O Q n d u e E J x T z d 2 b G d 1 L 1 N O V z N r O E E y W H o y b U t Z R U 5 o Y l l K c T h w N j V 1 L z J s a z Z W L z I w e T J Z N T Y 3 U l p m T j V U S 2 l r T 2 F E N F d S b l d O T j R F L 3 N Y U T d F a 1 d Z T V B z R G d t R z B z Y V h q b V R u S l B N W k 1 K Q l V w U W J N c 1 J l Y 3 J N N k l K a X c v b F p D c V k w O W l I Z E R G a W h 5 e X p F Y 1 F k a T B v U 0 h T d 0 h K R 3 V k d E h 4 a T h v N W J y M U 4 v b W x z S 0 x G N 2 F N S E l P Q 2 d u U m 1 O d n N H e n N X Y 1 N a R G F D V n p w e V R B a D h K V U R h Y X p M a n h h U E 5 Z c m J H U W x I e E 1 P Z T U 0 d l R q R G t L d m l W T T Y 2 S V N v c E V z N V N j V X p v R E V l c U 5 x Z 1 V o W m F D e V R T e V Y r Y l N F S n d t b G x D V G V U c U 1 L N W l W d y 9 w W X c 4 d G t t a E R t V V V 2 S U l Z N D J D R 3 c v V 0 x 2 M T J n d k J P d m N t O T V E e l N p d W U 4 W U J H a z E r K z A y W k 9 0 b m 1 L c l c 2 S U 4 2 Z T Z 1 N 2 1 t S F R Y R z I x S 1 o 0 V V l 4 U k l o b W N 1 M U R j d F h 6 d V I r c l g x W T Y w T m J I Z H R x Q j M w a D E 2 d D V t M 2 x M O V B L Q y t P a W 5 h W E J K Z j Z 3 d D l q b k N s V 0 9 O e D B S Z D R G d H p u U l E 3 S T Z J N z d 6 S 0 9 S Z E N S d F o x N n M 2 V k p W K 1 l 1 M 0 l 1 M 0 x S K z Z h Z E M 5 c V J k O U 5 S R l p R V V F O N H J Y U W J r S F p C M 1 F O N U R v Z F V o N z B i d E M z b H V o V 1 l p d 1 J L V z J 5 e E 5 4 Q X Z 4 M m d Z R D J C Q U N M N D N R U V V M N H V P a H d m U V V P c G J F S W F y N U V L Y 0 x I a 2 h O M n R 1 U 0 U 1 Y k 5 T R 0 d D S l l P Y k 5 L W W x N Q T F x R z F h K 0 V k R F I z R S t v a 2 h l U z l p a z Z j Y W 1 O a G h 5 a m N n a V F r c l h Q N k 5 Q T 2 d O a U t j a W d R R l d X U 2 F L c T h m T S t z c E d D L 1 B Z N 3 R F d 2 N Q U z N N N G t K U y t u e G 4 2 M U t P Y 2 9 M c n h 6 b W E r S l l p e U N U Y W d t Y 2 5 P U k 1 y R E w 3 d X R 0 W V k w R 2 x J U k N h V V d J T j R a R k d t U F N h a H Z r c W h j e E d E V G 4 x Z k Q 2 U E 0 2 c n B V Q 2 h q S V p z S n Q z Y k J p R 2 J v N H d t Q k F F M V l q N E p j U T d O Q 1 J N W D B M Y 0 V v Y X h h U W t P K 2 N r Y X B 4 Q n R E b 1 p n M W I v Z E h J d U Z N S m 1 S R n c 1 b F N M R W p 1 M G t L U k N k R G h j a H Z t c k 5 1 R 0 t l S 2 N F S 2 E 4 d m 0 0 V 0 c 4 V V J F Z 1 d U W X Z S c 1 Z U R 3 V L U U 0 4 Z G x p d X l J a j F Q R E 1 x c j d m N 2 8 x U k h K b W t z T G p D d V E r U j R o a 1 N y M 2 Q v c W d 0 W X p 4 R D E 0 U m h E a m N l R i 9 p b T R U c 3 p x V n l q T E 9 m K 1 c w e T R T Z E x U Z G g r Y X p r R F J O R W c 2 R 2 t V U j h U b k p 5 V 0 d Q S U t H U V h D V G R 1 Z U V N Q 2 M w U l F o Y W F r c E t 3 N E V J N m l F T z F z T G x t R G J 2 K 3 d 1 Z W R G c H p P Z k x m b G N y V 3 l 5 S m h C R G U 5 c E F S e G h L e W x w d k R I M 0 Z 2 Z V U w d G s 1 T V N X V 3 p K U 2 V 2 O G J a M 1 l k U G F L R m 1 Z Y T l z N m t k c m x U N U Z v a 2 c 1 V U h s U X B 2 e n Q r V F p a Y X Y 4 N 0 Z w b E d Z M F B 2 S z J E Y 1 V 2 d l p V S U Z j S V p n U 2 R k d U x w N j R T Y U V T Y m N o Y l g y b 0 R h c 0 t 4 R z J W N H J w V k 9 y a G 9 Z V W x G U W 5 C Z 0 c v T G J D M m V V R 0 s y Z 3 M 4 Z G 4 5 R z N M N 2 Z M N H k 0 T k g r b 2 F W M z V i U V B I e G J B a 1 Z r S k Z 2 T m R j d k 1 G Q W Z M R 0 1 K U n B O R k Q 5 e T I y N 0 l 5 Z E x U b G o r Y l F V V E p j S T N p d E c r O U 0 2 e F l v c G V j d 3 J Q T U s 1 e l E z a m o z Q j d s T V h G Y 1 N 1 M k d T Z l N a N 3 B p S k E v a 0 h M b G N O S k 0 2 Q k 8 w b V J J c T R N Q V p u W F R a S 2 1 l N V B r N U R X e D V 3 S E t P N H d L c D F W R 1 F x e H R o W E R y Y 3 I 5 S 3 V O c 2 F j M D h I S U 8 0 T 1 F 0 R i 9 M R W d y R n p v d z Z S T H p s a E N E Q V Z y b 1 V B O C 8 y M l d X d V h w Q T Z N L 0 1 J M k R W d 0 F 6 U 2 t 5 Y 0 o x O T U 2 Z H J X e X l R S U o z b j d B a W N Z W E F n Y l l z e D d v b k 1 6 K 3 M w W m R 0 S 0 0 0 Q U Q 5 W V U x M F V p R F A 1 S T Y 3 e X F m Z E 5 z e F p o d z F U M 0 x z Y 2 N Y O T N Z d k 5 I Z 3 Z m K 0 5 s Z k x 0 R T E x N V d 3 a E 1 z R z R z O H N u W m c 0 M X J Q M F h S a W h u Q 2 J u L 2 x 0 M G 1 o Y 0 x J S 2 x L T 2 N w a E 0 1 R X J 4 V E N u a z d h Z z R z M V l B b T d O a W 9 r W W c 4 N k k w O F p r M j R s Y k t H N 1 l J a k d t Q 1 h y L 3 N C d W 4 4 U 1 F t Y k 1 N Q k h n R E 8 z b n N B c G 4 x V G F l R m Q 0 K 2 h r W k 1 G a X k y a k N O S 2 F z a 3 N m S X N 1 e U N V b 2 5 q T G 1 H W G x z c k 9 s O T h l T E x 0 L 3 h k c G Z K e H B N Z z R i d 1 d Y Q 2 Y 0 Z m t 1 c l d I c j F U a E t l R n N W N E 9 V Q z B X Q 2 J G c E J m S G p G W k p S Q 2 9 V S 3 l z d H k z Z 3 p t U 1 h H d k 1 L V H p 3 a F Q z c n l I S W l V V E N B O W x L Z 3 V m V D h w b V g 0 N G p I R T Y 3 Y k p P e k x 0 d W s 4 b G 5 S N m 1 j V m Y v b 3 R N Z V p W e G d k W H l K T U 4 z Q 2 d Q Q 2 R l V X R 2 R 2 V m W G h 3 b m J K V X d s d 1 J 3 Y m l Q S 2 9 J U z R s O H N 1 M G 1 L a E V 3 Y U I 4 Y 0 h 5 V V c 4 b k s 3 T U l K b l h T Q l V 4 M D d X e G h j S T I r N 0 s v W H h W b U 1 r R z V z c U d Y d 2 l t b X p X e U x l S T V l V y 9 q V U J 3 e m h q R W I 2 Q U p 3 V k x S d T k z Z n U 3 U 2 N 6 V C 9 I b 0 k 4 L 0 V C T E J z W V o r T H J v d 2 1 X Q 1 h t d 2 R m R G Z v Q W V X V V N p U k I y e V U 1 c E g r U 0 1 W S H h U a 1 B 3 Y 0 d V U 0 l r M H Z l d 3 V P Z X V 5 U z h v a 2 d 0 e k R M V X F L T 0 h l S H d 0 e F d T U m 1 T N l d G Q j B l W S t x M k J p b V h K S m F j b D l T Q V J G U 1 d U b T V 0 T G V s c E N R T m h h e n l H a G t o Y 0 V 0 b 1 Y 1 a l Z s e n d o Q n d X W n F n O E p G R F Z r W j R O N T B z T 2 V K W C t C U n U x c V h L V l Q 0 c 0 p r K 1 U x W T l P R n B G a E d M N 3 R G W G p R T U 9 T R z E 5 e k p t W k d 1 M W t Q N T J Q S H E 4 d n h 5 U D d t Z H R C c C s v S G R 3 T X J p Y l d V d E V O Z T Y 2 R G V k W E N v T k d V Z V B m b X A 1 Z F R o V X d u W m 4 4 O G R P R D U w O H Y r Y i 9 Z Z i 9 6 O V F T d 0 1 F R k F B Q U F B Z 0 F 6 N U t Z V 1 N U d z I v Z z Z B Q U F B T 2 d B Q U F B N E F B Q U J 5 W l d 4 e k w x O X l a V 3 h 6 T G 5 o d G J M T 3 h y O G p O V V N o T E x T c k 9 6 T S t 6 V l R M V U 0 x Q l N T T T F M e m s v S n p F d T N W U 2 9 0 U 2 R P M V V M S z M 0 K 1 d 5 Q 1 V y T l N T d 0 J x a W 5 P e U N 3 b z F n Z U t B Q U J R U 3 d N R U Z B Q U F B Q W d B e j V L W V d T V H c y L 2 c 2 Q U F B Q U 9 n Q U F B Q k 1 B Q U F C e V p X e H p M M 0 J o W j J V e F g z S m x i S E 1 1 Z U c x c 3 M 3 R 3 Z 5 T T F S S 0 V z d E t z N 0 1 6 N 0 5 W T X R R e l V G S k l 6 V X Z P V D h u T V M 3 Z F Z L a T F K M D d W U X N y Z m o 1 Y k l K U 3 M x S k x B R 3 F L Y z d J T E N q V 0 I 0 b 0 F B R k J M Q X d R V U F B Q U F D Q U R Q a 3 B o W k p Q R G I r R G 9 B Q U F B N k F B Q U F F d 0 F B Q U h K b G J I T X Z j R 0 Z u W l R K Z m N t V n N j e T U 0 Y l d 5 e n N h L 0 l 6 V k V v U 3 k w c X p z e l B z M V V 5 M U R O U V V r a k 5 T O D V Q e W N 4 T H Q x V X F M V W 5 U d F Z D e X Q r U G x z Z 2 x L e l V r c 0 F h b 3 B 6 c 2 d z S 0 5 Z S G l n Q U F V R X N E Q k J R Q U F B Q U l B T S t T b U Z t O D U 4 Z X g z d 0 V B Q U N r R k F B Q U p B Q U F B Z E d o b G J X V X V l R z F z a l Z T N 2 p 0 U X d G T z J S K 0 F m T D F K Q j Q 0 c 1 N P b E x C Y T l p R W h B V U x N Y U N t U m 5 6 T 1 J N c z R x Y T F p Z z R p T 2 9 x Q 2 x v Z G l 0 K 0 N h M z R D e E x u T V h p V W l j W n V r d U 5 6 N 0 t O N 3 J w M m R m T j Z X N E p P c W I 0 c k s 1 Q k E 5 Q 3 l G U V J s U 3 l N T 3 N j Z n J U N k t Z V W 5 6 e D g v e W x Z Y n R W V T N 6 U m R v U n Z j S D N y Q 3 R 5 d U Z T b G Z w Y z Z j S W 8 5 Q 0 d D N E 9 W N U R r U F l F M 2 Z r c z Z x c z Z s N 3 g 5 O X V Q a C s r L 0 l G a H V t S 3 h 1 Y y 9 o R T Y 5 Q 0 5 U a D M 5 c j N Z N 0 9 Q R l N 1 R U 5 Q a F Z E R 0 x w d 3 E 1 W n p I S 2 V 3 e D d E Q 3 N L Z U p 5 d 0 t L T 2 w 3 U n p 3 R W p I N D B 5 S U V h T U 8 w e V J O O E l q R k R o T m h I T 0 p 4 d j h S a E 5 F d 3 d X d 3 d Z Y 2 h q U 0 9 D V V N C c 2 Q 2 V j V 4 d 3 l u M 3 Z L U 1 d Z W U 4 4 N 0 N q R 2 w w d m N 1 V 0 V 5 S T l y M G 5 p c U F V K 2 Q 2 N W 9 E R m p 2 b m N r V 1 p R e T M 3 d W t E Q l B t Z W M r Q 1 h X d 1 R Z U n F q a E 4 w T D l P S C s 3 c y 9 Q M z J E U n B S a k h F e k g y c 3 E 0 Y 2 U 4 d U 8 4 c X B w b z h 1 c T N q S T d z V G 9 5 M 3 F 0 a X Z i S G d x d T J W L 1 l K N 3 h E T j I z Y k l 1 U z J i b m l X K 1 p 0 Y W 8 y e m p r N l R I M m g x b 1 U 1 c m V 2 c X R 1 O X p z Q 3 k r c W x r Y k Y w Y n V C U G d J Z 1 N 0 Q l V a W m c 5 Z V c 2 d l Y 1 V l d j a j l V b n F D N 2 1 x O V U 3 c k o w b D J p V l d G c 2 V 3 V F l S W m p E S n B Z c k Y z W V V 0 d l B 3 K 2 N G Z 1 l D c W Z Z R G F n N 0 t M c G E y S G 5 B K 3 h 1 U F h o Z F N k V l d j T X B I R n N 4 c 2 x B V 0 g r M m p z M n A 0 d 3 Z G Y 2 R m T 1 R y a F p v a V l 1 Z X I x N 1 h Q M 2 o 5 U V N 3 T U V G Q U F B Q U F n Q X o 1 S 1 l X W n h Q c T M w Q W F n Q U E z b X N B Q U E 0 Q U F B Q j B h S F Z 0 W W 0 1 a G F X d 3 V h b k J s W j Z T N 2 V 6 e V Q v e D g z d n M 1 b m t x S V V x N X h D K 0 N T b m 5 Q Y X R Q Z 2 l 4 b k 5 t d 1 N t S V d r b U 1 P M j Z k e X l D b W Z u R m J F S 2 9 a a E p P Y k 1 5 a k h r d U N I R D J J U k c y R E J t Z H J q W D k z Y y 8 3 d C 9 2 a j k 4 Z j k r T y t 0 e i 8 y M k s 3 M z l Y N i 9 Y N m Z u N i 9 t O H J s M 0 N I O E l a d 0 h G T E 1 3 c 3 p 3 S z V k d X d C Z l J H K 0 F j Q U p 3 O D g r M y 8 2 d l h u M G 4 r Y i t m W U p m d 0 N r R G d J W U F H e T l 1 e T Z D T m d 0 c 1 d 1 U H h D N W h P d 0 F J Q U 9 6 Y T k v O E 1 B U H p Q M T Y 3 Z G U v Y n U y M y 9 n N E t I R F I w U U R D T W N C d T N m d D J i T j c 3 N T U 5 K y 9 i d U Z S M k 5 G a D B I N 0 p Y W W Q r T E N s Z X Y 3 S l c z d k h i Z 1 l l R k x y M m V z U E I r V n Z W S D Q 5 W l R m R V Z M a D Y v O G 5 6 U T R l b H B F K 2 Z r V k Z V V X I 2 a 2 9 x c X R v N n V u Z j g z Z z V 0 K 2 1 a d W E z T E N 6 d E h S e W R u R j F j S V o 0 U H Z C N T Y r O E I 5 Z z R K R F F z U E N u M G E 4 a U l t T m k z K 1 p r S m l X b n B H W m h Y N 3 p O d n R q Z m d H M n N L Z 1 l W L 0 s 1 c X B w U V U x d F g z O U R h M X Q 3 U j J m V 3 R 1 M m V Z U k I 0 W k h m c 3 h U c U h S W j M v T 3 p T L z h Z a X l 5 M X R Z M z J K d G J u R z N 1 S D d 0 M k F m Y j h M O V A v Z i s y U 0 V O b T F l K y 9 l U F h z U C 9 M R n I x K z Z 3 U H d N a z l 1 N j d j R 1 g v a W V 1 M k I r N E Z T b D d V Z W 5 i d z V J M 1 h I e X E v S H B L L 2 F z Y z h k Z i 9 K M E d F c E J X M m F J d X V Q Y W Y r M T d I L 1 B z T 2 Y v U j V i O U w 4 U C t Y N 3 N v Z 0 t O N 2 R v b U N 0 M G N D Q U F J S X Z o T F V 3 W T R 5 T l F Y U z l 1 U 1 R 4 M j V z c U N a T i 9 I d k s 5 U H Q 3 d 0 4 0 M 0 F M R 1 R S d 0 Y v S F h p a 0 V K R l h F a W d F U 0 J y Z k h N d V p T T y 9 D O F Z l V l N U e G F k c H E z R T N s b n d i Y V p a M U d Q M 3 N N V U F v e D l F a z N l Z V h N e F R D Q j Z D Z H J o V X p N Z X Z B Y W I y d z c 5 a T V o R G 1 k Y V k r T z N U V m J 3 W U Q y U n B r Y 1 V M Q X p R T U l q Q l V G S 2 F 6 U X V r R D d w M j N M U k c w d V J X W U x n U z g x Z 2 N 1 V U l 0 T m d U V W 9 u Q k N 3 Y X h 0 S l F P b 0 x B Z W N F T F c w V F p D S G d Y M 3 h O M G 9 x S F I 4 Q l F L S y t Y U V d R W F l h e V F N T F V F R k E 0 M W V H T k x D T m k 5 O H B m S m k r O E x 2 S T F T a T h q a W 4 2 Z 2 l x a E F 3 N D d B d E J B d 3 l R Z j I r Q j J j W E 5 t Y T N 4 V k h y N 1 B w e k h 0 T U x a T X h B c W h E Z 0 t E W G 1 s V S 9 x N m R P M G 1 R b 2 9 j c i t m U z Z 4 b 0 x F e U t Y Z z N l Y U M 0 d n V G V 2 I v V X d J U U M 5 T j h 3 N i 9 F e F R h Z 0 R K d j E w Y k U 4 d 1 R V W U N F Q T g 3 W m J O S 3 N R a 0 h s S X V u W U R 5 R W V p d V B T e X l 5 Y V R 5 S n V Z O V R 5 V l V O S 0 F s Z D V t e U 9 m Y W F W b k R q N W t i V k d y T j J O U n E 0 K y 9 z a V l j Y n B 6 W F l S M U Z k N 0 Z Y Q n Z 0 c 2 d h N T d 0 W n Z O T k F h b 0 N 4 V l N G Q 1 R U S 0 R r Y k h 6 M k V X c k g 3 d W 9 H W U p o a F B s R T Y 0 V m 5 4 d V d m d 2 t C Y X M r a H k 2 V G d z Y l V O R 0 J x b D F G T z R l c W V M a C 9 J U U d Y Y T d h M F B j V m 9 m N l F R Z 0 F q V 0 Z p e V Y 4 R V V K Y n p i W k 8 y T m Z s d E I y d n g y b 1 Z 2 d k M 3 d 0 F o a X N t Z F B T Q T F J Y 2 I 0 Y j V m N m 1 1 R W d M K 2 F l b n Z S b W g r K 3 p p V 2 5 j b 1 R B d j d y b n h r a D R G Y z R L T F h a S 1 h M S 0 h M T 3 h N M T N j Z 0 F H O V h B Z H h C Z X h v K 3 F Z Z 2 4 y b W N D a 0 5 o S G N L S k l E T H F w U k J n c 3 J G Q n N n N W 1 N Q X F K N W M z K 1 d S K 2 R Q U n A 4 T V F n M W Q v V k l L S U t 4 Y W 5 4 W S 9 Q O F R D a V N t Y V V Z Q W k 0 O E l L U G F O R W d M Y U 8 0 V 0 F Q e i t E T G h v T n J I T W R 0 K 1 g 1 S 0 h u Q k F T R m d i T V h I Q X J o d H p F O G x i b k 1 O R l R a a D h W d F J P M H U x U m R r M V N h c z d s S F d S Y 1 N a T j F R L 0 l o T 3 N Z e m x 2 Z l B Z S n B E U z F 4 U H U 4 b k N u U F Q 0 U U d a Y m Z 2 T 0 4 r T G x B b U Y 1 N E 1 B W T M v d W 1 F T E M 0 M m F n U U h j N U Z p Y 0 s y S k F T a 2 V Q Z m t o c k 8 3 U 0 h X a V N j Z 2 t w O T l F Y 1 k x c H p T K 1 F y Z W 5 v T U F F U i 8 5 Y W E 3 Z T R t c D J O c 0 5 Y b G t x U n l r R W 9 I R V l F K 2 R U Q m d B U G p Q d T R x U 3 V V e E s x b H p r U m 9 k d l I x Q n Z U Q W l C W D B I e H N 5 a F J F U i t C U V A y N X N B V G t T R 3 V C d E U z S 2 x N b m o 5 M l N R Z l R O c k 9 4 d H h 4 V z h 4 R 0 4 v T V g 1 a l l U R G 9 F U y t I Q 1 d N b m l B K 2 R z W X h C M 2 Z L S 2 h K L 1 J n W l d r U F U 1 Q m p 2 S j J J U m J O a F l 6 N V N W a E R L d D Y 2 Z W h P R z V M a 0 p s L 3 p s c 0 l H S m 4 0 R V N u Q W p K N U 9 M e H B q Q 3 d F Q V V O Z G 8 5 Y 2 Z V S X V C Q 1 B Z a U V Z W m o 3 a m Z W c F R E V k h F W m J L S G k w e i 9 I U k l l R H h w Z 2 R F U W 1 o Y n d D d F F H T F B x M H h R Y j l w T D d T R E J q W X h x Q U N T S U 9 K V j d x M m V X Q m l r W C 9 l R C t L N W F G S H h t Q l N K W W 4 z Y k N q R z M 5 c n V w K 1 R L K 0 1 G d X o w Z 3 F L Z 2 9 K S V k r W W o w O V A z V F F j R n p h S k t F M F J z b G F x S k w y e G p t T H l T V m x Q U z l E c G 9 C a l R R R E w z V l R O U T R R S S 9 J R S t V S 3 h I b X B a V 0 l x b E s 5 Z T B r a m R j c n E z U n J S N j Z n N H Z 6 M H R n a E J T c E R S W m M y T 1 F O Y 0 Z B U W 1 F S W s 4 b U g x c U 5 5 N 3 l N Y 2 d u S 0 J h Q 0 Z E W U V k e F B F U U t P a l V 5 U F Q r R k Z t M G w x M H R u e U c 1 M 3 V i U W p q Q W J O K 2 Q v M 0 Y z Y 0 0 1 S j h q M W x V b 2 F G S l Z Q T 3 l v Z G F n Y T h j N D E 5 b W g 5 Q k Z w Z X V Y V W d k M 0 5 n U U F v e H M x N V p i a E F E d k J 6 V k V L L 2 R O c 2 5 T d i s w U k w 2 V l F M b D l p c T R u L 1 B 5 S 0 9 O R y 9 r Z 1 Z J U T l 2 d T l l U j Z M W X p W M 0 Z J a C 9 x V D Z W c E V O R k N n R X N x Q 1 N R b 3 l W Z n d a U E R G T 2 N E M W l X T W 8 y S m g x U m N 0 T 1 l 5 R 2 R X U E V W M W V Z M z l 5 Q T c r U k 0 y d F d L a E N 4 V z R L b k p V W G x R b G 1 4 d T B Z a H o 5 V W 9 E S i s x M j U 0 O G t G T W t G b 2 h 1 d H d r W W R K W G 5 z S U 1 I V 2 J Z U 0 5 3 a W 1 a V E d V O U R V Q 2 0 1 R l d x Y U d Q W l N l U U l D b V c x W W 5 S O T F 6 W E 9 K e X p j R X R o R 0 Z n U E l x T H h 2 a V F s N F h h M V d n V k t 0 b 1 E 4 V F F K a U 5 R N 0 J a Q 2 p t b 0 l q N 2 h u V U h C Z 2 9 t S V l C L 0 t Z M m 9 r U 1 J C T i t X e m N z R l E w Z 0 F p a G p Q S F R R a W I 4 W E 1 Q Y W t 5 a F Z E a 1 I z R 2 w w c T F O S T M r a V p U a n B R c H F 3 W j J K S U R 6 Z k 1 J Q 3 Z u c k 9 Q N z R Q e E Y 1 V V B 0 U z l K T k N x a D h D T 0 l J Z m l O K 3 R r Z U k w c D h x e E 5 i S U p n S W p H V 2 d U R l E x V z V T K 1 R i e S s 3 M i 8 0 c W k 3 b T R J c T F j M 1 p R a l p 5 b z Z j W U F q e W 5 E c H l r U j I 4 V D V p Q T d p d W t k e T Q r R U 5 Y b l B F R 2 t w e k R o S W 9 5 d X d 2 L 0 t k Q 3 d C N E h t a 2 V 1 Z 1 h n Z n N W L 0 4 3 a F N E c 1 M z Q 1 V k V k l l S F B M U W t D N n d I b D A x T S 9 3 Q X B h d l F U d 1 N 5 b E 5 B V 3 p z b U J T c m Z G a 0 V x N 0 4 0 R V M x U i 9 v O G 0 y T y 8 r e k R 6 a l N Q U E t J S X Z C b T E r S D E w N H Z t T 0 d K R k x K T X B a R F V S a i 9 T Q V R p M G h 5 e m Z u b n N n d z F u a F p Z M k 4 r e m x B M V Y v M U M 3 Q 3 N q V V J 3 c 2 h B R H g 5 V V h m U m R Q Z k l B M 1 F y b W 1 S U n l F d j A z a z d v W D h p Q U p I b 0 V w Z 0 g z R n N W S U h F R V l o N 2 1 o U 0 J 6 T l h S b E 5 a U 2 h 5 U U R a Z E t N e T h k a X l q T j F 5 M T R C d j V U Z U F v M 2 4 z W n Z Y U D d k e E Z o c n o v Z H l j N k d p V T V H T X d Z T G x n R G Y r Q j F h S T V B V j Z v W S t S d F R J Z V J R U W F Q Z n g 5 L 1 Z W e W p B d F d 2 Q W w 2 T G x M V X R Z a 2 V K R m 5 o c 2 J v S V h F c W Z E R 1 d T N V F R Q n p G V 1 F G a D Y 1 a k F G Z E J B S T J 3 M F p a U E J m e n I 5 O X d n K 0 l K T z d p S j h U d V B O R 1 Q 3 N W 1 6 L 0 s 0 d 0 h V K 3 d z U m h V e F N X c G R S M W d V N m p h c 2 h B R F R J M 2 R X T 1 Y 2 L 1 N n Z T J 5 T W 0 v c k h Q e V I z b m V V d G h s Z U p B R j l s N n d 5 R 3 R l N X N X c S 8 2 b l l q W U 5 n e F F m b l R O d m d L M U N P S j J N W l l Z c m x Y S 3 N G N 3 V D M E Y w c W I v W E 9 R S H E y V X h p N z l z S T F x T H h O V m 1 R Q W F L M 2 w 1 Z 0 d R L 1 p X c U U v W T B F Z j V r V X R y W W N n a z U 1 b 2 F T R U d 5 c X p P T 2 l 4 R W w 2 d 0 p 4 K 1 B P O E J 4 R T k 4 e F N J W H R l c C 9 X c 1 J H Y j g r S T J n Y W R X a X J R Q j d r T l N D c n g 2 e D Q y V X R s c V A w Y k d 4 T T N Z R F k 1 c n B 2 a j I 0 O X l K N G F Y M z Z 4 Z E d w Q V h B a 2 I x U D J J e k x Z e k V 0 b m x j U W J W O T Z K T F V 0 U E 9 E M W Z Y Q k U 5 R U s 2 U D V P c k N q R k V 2 S k V E U W k y a F N w W W s 4 b V M r T U l G a 2 4 4 N m h F M n Z T W k p C U 3 d J U m V K d G I y T G N O Z W h m M V d 2 a W k w N 2 J o U G V 4 O W t m a l F P U l J L V l F q U X J D U E Z Q R E V w M m p o e k N u Z n d Y R F N B e H g x M U 1 6 W V g 1 W W p x e U l 0 Y T N 1 N U 1 O a 1 R O W X J I W k F U W T k 3 M W d 6 R m l K c l J F c l V 1 U 0 F M a 3 V U L 1 N V T 0 9 H Q W p H S 3 Z z V 0 l m N U J F R k l x c 1 N m d F A z c 0 N G Z D R C Z H Y 5 T U F 3 T j J r Y 2 s x a E h t N F F r Y U 9 m O D l v e X N w S 0 p y N T B B a k V K U i 9 o U E Y 2 a z V i O V J q U l N r d U J M V H h V U H l R b 3 N Q Q l B P S z V K e W h W b m d q N 2 5 2 d E h C U T R K d E t 4 M 0 h D a 0 0 0 R D d C b V N n b G s 5 M z h B c U 5 B R 2 g 5 c X h 4 U m Z U b W U y Y m J h T 3 R N Z 3 Z v a U V 0 U l R q c l d l R F p S Y U E 0 b T N n Y 0 F U c k l 6 d m x 3 V m I y M k Z R a W N H a 2 N n R D V D c 2 E r T z F t M V c 3 Y m c 3 N 3 F m c 0 p B Y m E w T H F E O T l p e n Z F b 0 Z 4 e j V m L 3 p 1 b k F y c F R F O F d M U F R 5 N V J E e V N U d G 1 n c n p o N 0 w 0 W G Z h T 3 l m c n l q U 2 t q N W Z j d 3 g x M n h p V V V q U j F M N 3 J 3 N 1 l W M 1 h Q Y 0 5 5 Z k 5 4 d m 0 y Y j V q c H l y V m o r W U o z O U 1 h W T c 5 e U V r M V h 1 a 2 k 5 d H Z z Z 2 U x M T N r Q T V T c F B o M l Q y c k Q 5 d 2 F B T 1 l l b j A z b W F z N V J 5 O U 1 h b z N m e T J v T k V v V n U y Y z M y d G d Q d 2 h p T 2 V K Y n k r N 2 Z p N j h P b E h I T T B o Z D U 2 c z l G T 0 h H Z G Q 2 U 3 F 1 a U R x U 3 J O O W d O O G U y c 0 9 R c y t Z b 1 N 4 N z M 0 V E 1 m Z 0 t o W W N P R S t T N V E v S U t v b z V i V k 5 3 b 0 J Y M H F 5 R 2 l K O G E 1 M E R Z Y z l K M z N L Q 3 c w S 1 h H R D F D Q U h E b 3 J h U 2 1 M U n Y 0 a H Y 2 N V V C Y T F o N i 9 t N F Y r M E N N c D g w R G Z J U D d C Z U F z W l h J T V l q b m 1 D M 0 x x Z z d F Y W V j M k l G K 0 x W d G F E L 2 R n T 0 1 k R m F l Z U k x c k 5 u Q T N z S T N x c 2 l q Q k V 0 S V R q T m k 5 L 2 8 w N m t 0 Z m R X U 3 F E R X c 5 Z 0 E 4 V H Q y e U Z s d 1 o 3 U G 4 z a W N r Y l h z c E p S b 1 J B b m R k e E N 2 R T M r c j R j T V g 2 b U R O W U N Z b D M 5 a z J O T D d M c C 9 a Y k x r c G 0 v e U Z n b m J m N 0 l 4 Z j R C S D l C Q n Z k K 3 R P L 2 V Z d 1 d B c 3 V C c j N w W X R n U n J M c l Z R V X h w R k h w c G E x a F V j b U 1 q T z d p b 2 l n c H E 5 Z V N Q b U 9 U V W l 2 W F R w M G 9 Q T V R Z T 0 N M Y j F 5 M X l n U m R z L 2 c v b W d 3 K 1 N F Q n V R Q n p N M n g x S U I 1 T 0 t K b E F N K 0 Z a U k x y M V F Q O F F x b H R z T G t 0 R G F p c m 9 U K z M 1 U 1 V s W m d O b 3 U 3 M E d n c E J q R z h K K 2 9 T U k d L K y 8 1 N X p Z a T V Z c 1 k z T E Z l V U U z Q U 1 p e G d S e T V L Y W J o R n h Z M G p o M 3 A 1 Q 0 1 l W n Z j V 0 U r R H d P a n p Y U 0 d t d 3 B 6 Z W Z F T 3 h 1 O D h O W H l h V 0 E r Z U J a O D R N W H Y x d l l 6 R U 1 h R D l W b U p V K 2 t W R 3 I y V m I y c 0 1 q M l h O Y l V T M z Z F a z c y c l V O Y l d i Z 0 l p M W Y 2 Z G 1 H c V B W b m 5 s W T h P W k Z w M G F w U 1 c z S 3 R z b T V T Q X h w V D h h c H p a R l B m V G R z W U c x R n l T d l h K R F p h T l c w Y S t R W l Z m Z F Z y T X V l e E d p L 3 h r Z m t 6 V W d W b l V y d k N p e l Z Z U 3 o y O E c v T 1 B t b D d B a k 8 r Y l U 2 N T d l T 3 l k N W h p e n d N M E t m W G R z Z H B u b H N W T 0 J I Q k p G d 2 J E W G g w Y 1 l 2 b z V 1 c 0 N Y Z G 0 y S 3 N t U m Z v e D Y r c U R P d X B u c l l i W V N h Y y 9 z R F N h R l V r R X p D O H l t T V R r Z G N F R 2 h B Q T h y Q m Z X a X V K Y 0 x v Q 0 p H N F h 0 V 0 h F K 3 I y N C t h U 0 R X Y 2 1 a W n R k Y z U y R U p J R i t z K z l j Q l F t W G J x Z U 5 j b W l x T 2 k 5 R F p R a z Z m V 0 x S a l h i a 0 I v W G I 3 c E F z V 2 9 E a n l R c V p a Q 1 B V U j k 1 c G V 2 V H F F R l J 5 W U t O W G 1 V W l Z G W U c 3 b 0 N 2 b 2 5 x M W 5 O c 1 d n a W 9 3 R l F Y M F V E Q X l N d k c r a j h Q M 1 R 3 U z E z Y j N M a m I 3 N T Z m M E l 2 U m c w Y k 1 p c G F J M 3 B m V T N 4 Y z l j N j F U T n R H c k l z T U 9 x K 2 1 5 N 2 h p Z D l M Y 0 c 2 R 2 x G V l J p d W d w e F N Q M W 1 y U E p W Z U d l Q 1 Z t Z U h i L 0 F 6 Z l R L c U 4 v V U Z x O G J u c W p L a 1 R l R m p N V T l X U j J n d X M 5 U m c 0 V G t R N 3 J C W E h i Y l J s Q j h B R 2 U 5 S U E x Y 0 I w U n R p Q l l V b X h C Z 1 R o T 0 o x Y z V x U E l j S W N D c 3 R o a E Z t N n N W Q W h i d U 9 R b 0 J 4 O U h 0 N H R 6 a l h V S 0 E y T G E w N l B R M n d V W F F m d F F n S G N i e D Z 4 T U N 0 b D h N c l A 4 Z S t K V m 1 B Z W 9 X Z U R N R T B W V l l W T z k 3 Y m h o b 0 F Z a E Z H U 3 N M a n N 3 V k F y Y 0 p q V X h q R U 8 w S l Z B a F k v M V F N L 2 V N Q V B a R U R P U D k x Q U l r a 3 N F Z 0 Z y e S t C Q l J m M F h w N F Z B d T U y e m I x N 1 l J V k F D Q U h 5 S W 1 Z c G 9 s N H Z l V 2 V F Z 0 p z S k t G c X Q 3 c G 9 R V U N 5 K z V F R k J Y Y m Z Y c y t j S T N N U U h 0 a 2 N k d W l w b V F C V n J G V j l F V z N 1 K 3 h o Q X h N d D J 2 U 0 d N V W 5 U a 2 h X c T J x U k J U Q W Z a T W t v T U R 2 R l M 5 a 1 F T R E Z K e U t K N j l h b U l F N 0 1 K Q X F C d X R 1 a G V Y b j Z J d E Z L Q 1 B n K 2 d D O X Z k Q z B 2 a H J F a z Z 2 V C t y Z 3 J O d 3 F 5 c j k y M D U x Z k s r d 0 x C R V d p N H h h d D Y v e U t S b 2 J R Y V Z 4 M F p m V 2 V L S U w 4 R 2 U v N W 1 a O U d m b W J K N U l P V 1 U z K 2 t l Z 3 B u U m x s M W J C U D N J M l o 2 c j V W W G d U a F N s b 2 x H N G R K M 1 J h W E 1 O S W J l L 3 J B W G 9 k N z Q 1 T 0 F N Y 3 l u M 1 g w N V M 4 V 0 o 3 S n Q v d H M 0 V U x 6 T 1 N 5 V m t J U 2 5 6 N 3 R E V H Y w R 1 l u U E R J e m p O e X U x c 1 E y V j V x e D U 2 M V J n T E x u R j F m T 2 I 0 T T V q Z E g 2 R V B D c 0 h G Z F R o V T Z C a V B 3 R G 4 x N 3 R C c G F H M y t T O H J z M 2 5 C U V g 5 T W p 2 S 0 Z I e m U y N 1 V R M 2 1 L N n N t O E E x Z n l C M z d q c k N R T X l S V X h X R X V q Y X B 4 R F F I Y U J X N z N m S 1 J W W F V K M l N Q T 1 l E Q 0 d Q W m 0 0 U G p w Z z R H U V N U M V l M M l k 2 M l B z T W x 4 T 3 h h R E F E M 2 E 2 V V Q y V T J J d G 1 J a H o 1 a W h z Q 3 E v S 0 s 4 b F M w L z Z a d n g 0 R k Z F d 3 g 1 e U x i b j Z j e n J m c E F H R V g 5 e U Z h R 1 F Z M G x o e k h G Q m 1 v M E 9 D a G l I R 2 o 1 b 0 F L W X o 0 Z m l F V D Z U R G l 6 R m N W Q 0 5 v K z h w N U V N M 3 U 3 M m t h U n k 2 Z X Q x a 1 M 4 Y 0 x U Z 1 V 6 O G Z T R W N 0 W G I v U C t i Y m N v V V l 5 V D h V R 0 R p V 3 l q e X B q d j d J V T Y v b 1 J i V V Z h K 1 E x U E 1 y b U l F V 2 R O T 2 Z o V D N Y U 0 g x Y X h C Q W t F a V d T S H N m b E 1 O S m V 2 S n F i T V N H Z H p O M E V M c V Q z V k g 1 R V k y T G N 0 N E U x Q j V I Q 3 R k V V R 3 a E R l e T J Y O T F a U F d q N X h o c k h l S l R 2 V l N U a E c r c 2 w z K 2 k z S G x O e E 5 K Q 1 F m R 3 o z T E Y y V k s z e W w w Z 1 l a W m 9 X L 3 d 4 N U N r N 1 Z J V V Z k d T R 2 O H k 2 Z W h r M G l Q Z k J y c z d s N T l W b D N 2 c T h D N D h w W H B z Q W F i Z j N S e F R C b 3 k r c U V R T G 0 5 Z D J T S V l j b T d X c 3 d w U W J N N G R B b G R m V E M 4 S y t C W D V Z b m t B d G 5 i M U F o T V Q 0 M G h 4 W k J M a n B j d 3 V l W m d P Y V g r V l B 6 M m V a L 3 h k U F V 5 M z Y y R 3 d R b T d a O T d h O T J X e X R S e j J G M X F r Z j N 0 T G 1 E T U s v b j h 0 M V U 1 a T F 5 W F F o b F R E N k 1 V Y T Q w U 2 F s b W F L Q m Z m c j l P Z G 5 J M F h j e k M v d S t a d D l W b V E r W C t Y R j R L S m 5 K Z V Z Q c 1 h E a G 5 n Q n p P Z n F k R V c x W X h D V m Z S V j F R K 0 F z N m t 2 R 1 A w W m d V d 1 d 3 Y 0 V C O T N m d z F w c m R X R U V v N j N R b F Z z V 3 k w a E p W N 2 N i T 3 p a b k g x U k d X Z n R N d 1 B j Z V A v d j h y M E J u d E 9 D Z 0 1 S Y T Q z W E N F a H h x W H F 3 V m h l R z d m e D F h T l k 1 d n p N T H N o U H l D U U h 4 U H l o b G p D T 3 d u S W x 3 c T F 0 d 3 J C a V N k d m p S U z h m a n N a M j l 0 N F Z k Y 2 x M Y 1 F 1 Q V B V c k 9 p S k 1 B S V B z b k F t d j d H b 2 E v a m 1 B V n R i S k g 4 a D Q 0 T l l I O T B k N F p j M 1 h N T F F y a U J v R D h 4 Z G 9 B d 2 Z H Z z M 2 d T h O M k N M a y t a a H l D Q 1 B L Z X R Z Q j U 0 W l h W W E V j Z V p l U U d 4 R l F K e V B o Q j V K b U l U U U Q 2 a n R V N U N D T m p y e l V G b 3 Y r N k E 3 O X p y V X V N M 0 d C b 1 c 1 T k Q y M W d 4 L y t a e n p a d m h C U W x P M C 9 L M 1 V v S U N m Q l Z W b m 9 W S k 8 z a n V Q N z U w V T h R R H o 1 L z d 2 V W 4 r a V R E S 0 V B R U 1 S Z n N y a E w z R U l Y U k x 6 b T l 2 Z k Y 2 Y 1 V 4 Y j N R R D d R e l l K U W 5 M V l p R V E V o U G V x c W F 0 U W 1 p M U J R b X B t O W p T e m h Y Z m 5 J d U l M R l F U N z h V V 0 l V d 2 Z W Z 0 5 0 W U x 1 V U t o a l l Q d n R 4 V 0 h R V E Z 6 Z T Z i R X l U L 0 l H a G x J a V d P b D B W V T R V N V E 3 d D l r R T l D N y t y W D d W Z W x p T V Z U Q y t O W C 9 a L 2 U r V 2 Z I N U 9 4 R 1 h F R 3 g w U 2 J s e H R H Q y 9 5 Z i 8 3 a 0 9 j S l J O Q k c y b n E z R j N Y N D F N L 1 l K S 1 B l V S t 0 N 1 d 3 b E w 2 O U t a T H F s d j B l b D F u c j Z Z O E g x U G R Q S k h 0 b F B y a W E 1 d X l V W E h T d U p E d W o 3 R G N s M X J B N T d R Z U I x b l d n b 1 A 1 e k h M V V d j Y V Z 2 R m p 0 U 0 l m M 0 d 5 Z 0 V m R n B y V F R M W W 5 i U X N D T 0 J l V U 1 v a n J R V 0 1 M c 2 l q N k l G U k V 0 d D l x Z k 5 L W j V s d 0 V 4 e H J w U E t 6 b G p p M k R u M 3 I 2 a k V s Q X l n Y V l J V j c 3 b j l h Z W 5 o M F B Z R W 5 C d G I 3 S 0 p v d 1 R K R n l u T X E v c j h B O T N h M 3 F n d n F B U 1 J E U 2 5 0 V W w r O D E 5 T 0 J a N T N n b k 9 H Z F p N K 0 V O Z W t T Y X M 0 a T J q W n h j e k M w c T N W V 3 B G Y W 5 I e G F 3 S E 9 S T z F Z Z j J k N D I 4 S z l s d 1 R w W l l K c m 1 M a G U z e H I z b 2 R v L 3 p L Z F c 5 b C t Q c X Z w M T N j b 3 k 2 T z V 1 c 3 J r S V B k U D J k Q n h T M 2 N T e m R P W m V q b E F 2 e n R B N X l D S 1 p a S 2 J j N 1 p H e m J C e V p m R 2 t r U H M 0 M H B J R H U y d G R t Y 3 d P c 1 A 1 Y W N M d U d Y N U 5 t a G R y K 3 k x S G N z V X M z T m o z M 0 d k a z M z d U J 2 O D Z V U U 5 U d G F m W E s 1 b V N n a 0 9 2 W j J C S l F z R H V s b U 8 4 Z T J O R S t N d W 1 z M D l a O W p U d l Z z e k x N U l B a S k Z v Q n B a a 1 l Y M j Z p e E Z H N 3 l i c n g 2 e k 5 D a T l O M k 8 1 R V J Y T H B z d D J D U n h y b C t U b E g 5 Z k V Q V H p 0 R m F q T 2 N M T m 5 o V G 5 w L z V D T 1 Z w S E V B d l R K V n V i M W J y b 2 t x e H F M R X o w Y U d h c H l h d m Z 3 e C 9 R R m t V b k J z e G d o Z k F m a k V L T 3 V q N E N N Y n k 4 b 1 d S U i 8 3 S 0 k v T 0 l 5 R 3 N h Q W Z i Z 2 1 K d 2 N x O H d L Z j M 0 c 3 U r O U F G N m h T O D N k d m t P Z k 1 3 S k Z 3 K 3 p Z c k p 2 U U x V b m E 0 N m R q N 3 F Q d E 1 2 V 1 Z s R 2 t i O G w w Q n N h R G x L d m V E W E t F Y U d C M U J r S 2 5 k b 2 s v e T A x V n d L V 2 Q 3 e E R n e E t 5 b 2 E 5 a F V 4 Q j V i Z l N q Y W c 4 Y W V Z b j l 5 U W F V V H o y e D F D c 2 p P N j d r M m J M e l d P N 0 p 3 S E p z N E V l c 2 Y v Y 1 A 3 U j N 0 S j c 0 O H B 6 N T I 1 b k t l c W 1 3 M U 5 L R U Q z W j M y a n g 5 V k 0 5 Y 2 Z y O F E w M z V 2 e V F 4 N 3 p 1 b k F u a m h j M z F F U E t W W U d n b j V w S k N h O S t W W m R Y N y 9 6 M T N x c F B k T F A r O W F h e m w x e U x E b 0 Z T Y k Z 3 N 0 p N M 2 N U T 1 Z 5 U 2 p C M F Z o d k d s a k o z d k V W Q 3 N V R D R w Y U V N e D I 0 M 3 J m V 0 1 t d T N U d T h 1 T 0 h V d j g r N T F 1 d 0 x 2 e C 9 M b m 4 0 d n Z s Y n U r d j B y S n Y 0 Z 2 x l R j c y N 1 V a S 3 l l N W l B R 0 Q v N 2 8 v S k F F R G 5 n Z m V k V j d w O C t 6 T z V B b S t 1 K 0 p y e E 1 X V F k x a 1 J o V m s z S j l I e W p X b m 1 X U 1 o r Z V Y x L 3 A 1 M 2 t D M m E y W j Z 1 Z F J R N H d P O E N h W H l 0 O W R U M z h G a 3 V 3 V 0 F r e X F I W i t l O W s 0 W E t V Y W p 2 Q X g 3 W k E w L 0 J N Y W M v b X N i T m l 5 Q U l Q T X F C c X V L a V R 6 c k V N M m R n M V F r e W l k Z C 9 o Z X l o V n d K Q X B P N H F X c 2 d y Q U 4 1 V 3 F Z R 0 p 3 V G N P M H Z O Z X o 3 d k p p R k F Z U l h z S W p D O U c v S m N r U 2 l C Y X B w e W 9 G d 1 l z e F U y b X N C Z U Z 6 U 0 U 2 T j F I W W 1 5 T X U 0 c k l x T H k 0 Y X M v M D Z U O F g v R V J 5 Q 2 Z J M U V j d 1 F M U T h j Q T l K e V d O M E N j M V N n U 0 h Z b l R n U l B l U G x Q T E F r a U Z l Z F V u U m h F b m c 2 V n I 3 T X h E Y T V x U H R s O G p i Z X p B M F R k R k Z q L 2 1 0 c 0 N r U 0 9 C d G d M a 2 1 5 d T l L N k F Q W E p F M F p q Z W t p Y n F a Q X V x b E F K T 3 B N U l l k M 0 1 6 R F Q 2 O H p v b U V 0 d V Z 2 S V h D S 3 R Z Y 0 p k T 2 0 x T G p t N U Z 5 Z 1 A 5 a F d y a n p Y O G t o M F J H S z d V d T J E W m F N Z n l X N V U 5 W X l l V m d G e U 9 t M W 5 G Z W J s Q j R 0 Z z V X Z 0 l 0 V W N w R T h o U z F Z M n p l N W 9 5 d X Z O V 3 d S T F F S S T h N M F g r U H R z R l B j Z W Y z e D k w Z G o 4 O W l s a j g v T H d y d 1 d r b W d R O V A 4 M l B r W k J O N j R s b X R P c l V W R W F 0 V 3 c 4 R H N z S X c 5 R E N H d 0 h V Y n F 1 Z H F F b H l C Z X Q w N y 9 z a S t M R D h m S G R q T F R 6 N m x L U H B a M E t F Z j N T V U 1 n N m t 5 W n h Q N X B t e G 9 5 U E N w L 2 p 5 N l d y R l h i R k 5 i N E 0 5 V z V t Y z N T b S t n T D k y W H Z T U 2 V M Q U N N U k x t R 3 p P R F Z Y T 3 B H b 3 E 1 N 0 t U Q 3 B F T G l C R G E 0 a 1 N l V X l 1 e l J W Y k Z y M 1 B U Y 2 t k M m o 0 O T I 5 Q 0 R u e G p K d 1 Z x R H p V K z d Y W X o 2 R 1 J F Y 3 F w W F Z F M l R l c 1 h 2 a V I y V D h Y Z 3 A 0 Z 0 V r R V B w V z U r e V V O V V h 6 R 0 p 4 e G 9 Z N 3 N s W W Y 0 R m R V Z W 8 w L 1 N 5 R n N N d 1 p n Z D F Z N l B 1 K 2 4 v S 0 9 x Z n l s U 3 p Z U 1 B K b W I 0 R H N C R 2 V Z e j d I M j V U R X M 2 N W 9 2 e n R L M k l r O G l I W W h 6 e G p F e n B m N H J i Q l B G Q z V D V W N 0 S G R r b y 8 3 T E d h V T J z Q V B E d G Y 2 M U l v Y l l N a G 9 M V n M x b i 9 5 U j J i W l V T Z H N Z N k N s M 1 Z G M l h l Q z N Q Z F o y Z V Z K d S t P R l N t N U x j S 2 R j R 2 l 4 S T N j c W F P K 3 N Q O E 0 v Z W J D d 2 9 u U l l W a E 9 p Z j Q v Z F R C T 0 U 5 c k d E a 2 N n M 3 V N a G h H Q V g z c X R B K 2 p t O G Y 1 T l l l Z G t C b G 9 O R D R X Q V g 0 Y m E r O G l w Z 2 p u b X d S e C 9 k Y n p N Y 3 F H Q j l I a k l M W m 1 W b F N N d V o w M H h 0 a n Z X U T F u V V N T d W Q 1 b G J U L 2 w r b 0 d 1 Q n Z O d j J 0 U E Z p Y 3 M y W n R k d k d o b m g 2 R 2 1 S a m U z M l p E K 2 x C Y j J V U l d h a V J Y R U 1 E a U x o T V F p T 2 0 r N U x 4 S G F 4 Y W Z w Y k o r Z l B k O F J i O G 0 v c 0 d D V 1 V H Y l h S U 2 N I M E 8 z U G I 1 Z X l z R z Y 2 L 1 F 1 R 2 Z i W j l V Q T d z a G Z N R z V 0 K 3 F H d S t 0 N U x F V G Y 2 U z B h Y T B 3 U m 0 r b E Y 3 R z Z J S 2 o z a H U v R V h u T 2 R l W m 4 2 c U h s a j B 5 O S t D e n F 5 b H J r c 3 B s U z F R b U 5 p a U F R S m F P b F J 1 R 2 h Z T 0 l X Z n J V a W V N Y 3 E y b k 8 1 W n R Q Q W N X N D A x Z n V r a k h 0 N 3 p h c 1 p 6 T V V R S G N 6 S U 1 G b 3 h 3 M E 5 q M 2 N i W D d v a 1 E 4 T k I y V X p K R l d k b 0 p U R 2 1 i T U o 4 c 0 J v W D B X K 3 Z p R 2 x w K y t q M X R m W j Z p S X h j V 1 h w S U p k V l N Z T z J n Z l l 4 K 2 p i d U p x R T E w Y n g 0 U F J o S U F 6 d j J x b 0 Y 1 a 3 R P T E h L a n g 0 V 0 l i S 0 Z X U D k w T E t H N 3 F p R z d Q N n g y b l I 0 N 0 g r T j J Y Y l h q O G N 0 Q k 4 3 T l M 0 N m I w N n d w U G F n Z G d O W E d O K z U v d H F D Q U h a W m 9 u Z 1 F m S 3 l 5 N j N T S W V Y V 0 5 0 T W I 3 N W d 3 a E p O N U h u a U 9 a Y l J C c m R D S E R p V k 0 r Q j k 0 O U 9 j L 0 E 3 a 0 h v T k h h Q k F 6 e l N m Q 3 R J Q T B E V y t K c 2 5 z Y T J n b j M z R U t K L z V J Q n h s U y 9 D Z F l V Z z d Q Z 0 V P d n F z V E d w e m I r Y W h z M l B a c W V 3 K y 9 Q R D V z N 0 1 a Z i t k c 3 J K U z V Q T k I v Q 2 V r d m R z U G N V N X F z T z F v a E t Z b W J I M G J z O D V I W E h Z S G x 0 R X E 5 Y 0 5 C M 3 N 0 T X R r O W 5 V R 3 I x e j B 5 S X p i b m g 1 N W w 2 T 3 R K S 2 t 5 Z G 4 1 a z c x W U J I N l Z L b m F U e F Z t V G Z u Z m k r a 1 h u T E 5 P M 0 V t U F V j V j F x a j Z K d l d Y b W Y w a F p 6 K 2 F P Z l Z O e n R 0 T 0 w 3 Z n h O M 1 p I M 0 k w S 0 F G K 2 d m U 0 c 1 a E p o T j J z N 0 t a N D B W N 1 c 3 M H N 2 e G 5 N S E J P c E h L W l c y M j F k W C s y S m d G a W t C Q X N a V D Z 1 U U R Q Z i t t b k J Y d m Y v M U J 3 U k V L a m N T K 3 d Y W m 9 Y R D B V O W x u d n Z U b D N D Q k J O T 0 R Q S F J L R n R C M G h B S E 5 k Q U V x d C 8 2 Q 1 E r N 1 F U Q l A 1 e j h U Q j N a T E h N T k l K T m R q d m x P K 0 p i Z k s z a G x X c k J K T m 1 O W X V P b m x K N X V s V D F X M j d U Y U Z W L z Q 2 e D V 6 N D F y R 2 x J d z I 3 b H B 4 S G E 3 a G N m S z F q R 3 Z Z M 3 I 3 Z U V M b W 4 r b E 1 h R C t s b D Q 3 Q 0 t w W l Z v a 0 p n U U F Q N E Q 4 K 3 N E N 1 A v Z X V N c F U r Q n l 5 Q U J 4 R U p Z a E E x S E l n e T Z a S n h L M 2 p P W m g x e X V j T l l y L 0 F Y U W d v b m Y 0 K z V q R T l t a X V B b 1 J B U 3 Q z a m N 0 V U M r e m R P U E p i Y 1 d q Q j Z q a k 1 U Q l N 5 T F E v W W l a N W 9 T S m h 1 S z V Q N 1 R Y d H F k N 2 F 3 Z j Z s a 2 E 3 Q 3 F a N U d x e m Z s Q l F l e T h m d 1 k v Y m 1 p Z z l t e D k 3 T W Z h a m I 2 R l V L Z 1 h E O G k 5 W W 4 v Y n V u d l k v d W 1 s R k F I V 2 1 L c X V 0 L 2 t i c V Q 2 T l B G M U N j L 2 x j T X N 5 T V p P Z D h s N l V E W l h S b 0 x W c j J W U k Z 1 b F R i c E 5 1 S y 9 l T 0 R z a W t B V H J u R H g v Y T h 3 K 1 l w Q T U 3 Q l d r T U d h e W 1 M U W 5 T b j Z B T z k x M G J k M V Z 6 R F J V Q 3 R Q Q m l x O X p 0 Y y 9 R b 0 x k Y n d y S U V j Y U V V N V g 4 U 3 V N c 1 h N a F F B W X c 0 b E V J N l o w W H Y z b 0 9 i R m p k W X Z Y e F V Y O W F S c m x 6 N U E 2 a X l M M S s 1 Z X h F V 3 F p W X d E b 0 F i T D h S R H d U N H R U R n M z Z 2 s 0 b 3 R G U 2 E 5 U V I 0 T j V j R 2 8 w Z W 5 w a V l l d j V u Y U V w S W N B a m l m d n J y b V l i V V V h c 1 F V L 2 d F R n d H T E 4 0 S l c y T X Z P e m 1 M U 2 l V N T N 2 M G N I M V N 0 V F J 6 a z E 5 U k t 6 K z R 2 a n Z n M U N 0 d 1 N 6 T z V o Z m N Y R m Q v V G R G a W x V d V h a e G U 1 M n V i V U h l U m 9 W S n I y Q i 9 Y a G l i K 0 I y Q m J s e G J K Z l V J c k p n c j l 6 W C 9 h Y n B y d 0 F E b U N 0 Q 1 k 3 e D R Z R n M 3 O F d a V D d 0 Q V Z 2 d G J x T m 1 6 U X B D S 2 t 4 d W V 4 c l h 2 N z Z B V 2 h a R k s 5 Z V l I K 0 J F Q k J i a X N O c 3 g 3 a W l w a G x k N j l p b m 9 l N W 5 W e m F y a H B i V 1 N J L 2 R T a X Z 5 Z D J x R 3 A 4 b 3 B 4 S 0 N q N F d j N z J n V D N s S m x r N 1 N F a G 9 E W U Q x W H F N d n N y Z G k r R 2 R o a E 4 1 Y j Z G R U p r R k h r N 3 Z Q U l F p W V h r c G x Z a 0 d u Z E k 0 Z k V 2 U i t u a F Z r R H d p M G M w S W J B e T N V c H V y d 2 w z T 2 5 x Q l J s S V d E U G R T e H c x W E J p R y t O T k t r L 1 k 0 a V h 2 b V F t U U J t N 0 h D Q 0 x p c 2 x H Y m E y K 2 9 l M W t v U H d X Q k 5 Q Y 3 V I e m 1 C V 1 h B a l R 4 U F E v L 2 o 5 L 2 t u T T Z a Q T c r S X B 5 c E R m Y V p D W T N B b V F 3 d k x u Q z N s a X l n d m J l b V Y v c 2 o y e S t v V n R K Z U x W N D J y c H Y z Q 2 8 4 c k Z m Q l o 3 U n I y W H h t d V A 5 R n U 4 b m h h Z G 1 t c 0 N l Z F V U Y 2 Z m Y j c 1 Y U V 2 U E t V V j c 2 R z F i Y T l h W X J 0 N i 8 w M m N j U V Z W N X d 3 d k x J b n c 3 L 3 M w W k 8 4 T X F k W T V w T n h 2 K 0 9 S K 3 M y c U d D M 1 Q 4 e n J l c l d i W G 5 z N j J K R 1 Z v S j J r S k h I S V V N a k R 6 b U d t V k 1 J W T h v c z d H Z m 9 m S V A 5 V D d U Y W t J b k Z H a y t y c G p U O F N L Z H N k Z W 9 Y W H h t W F B 4 d n Z L Y T F 0 R T Z H Z l h M W U p h d V V D O X B r U W d C M E h M V 1 N Q R G J m b 2 Q x W E F O N 2 s x T W R u N 0 N k Z 3 B Y S 1 E 3 M k d K R T J v N j B Z d X R T c X R N O D l 5 N G Q r c j J r c H d k e T d m V C t 2 W k t 2 R S t 1 U U d y N H Z C S G M z U V R D V F d T R G Z 0 O U 1 X Z D B p L 1 I w d 3 J D Z D R K N y t p M E d P L 2 9 k Q W 9 N Y z V y e l p l Q l A r R k M w c 0 h h S E g y Z S 9 V N m p Q M X l k Y z Z q W k V u R E Z q S V h G V F M 1 S D V H Y W g 0 c E k 2 e H R p Z G J N R F N N Q W 0 r c 2 d N Q 3 R K Y 1 M y Z 0 h O e T J j b 0 N o K 3 B r Y 1 I 3 b X B 3 Z z l m R W Z I V 2 t 4 O F p Z N V Y 2 M m x 4 b k Z i d E p O M 3 d 4 U y 8 r c m l T e k k 5 K 0 1 m O G h E R 2 Z o Y 2 5 n M U x I S E h h Y z l a T l h 5 S 2 g 0 T G t z O W N F U W p o b V F p R 0 h h a X N j Q j l 3 V T M 3 M 0 h t b 0 1 V c W F G Q k 5 p Z T d k T H I w N G p u T F h L U D F V T 3 J p R 3 Z Q S 2 d H Y T U 5 O H R V d U x J V D Z u N U E z V G h i K 0 c v V k h X Z T R U W n B 0 N l M z N W x s K z c 3 Z G x q b X F 0 a G 8 0 V 1 F z T 2 9 J O E N 0 N T V u b 1 l z R j Z s W V h r a 1 p i c U l r Y n V X K 3 p J U k l a Q m V w W n V H N i s z R 3 J l Z 2 N M N X h U U D Z p b W V M b E t C O E N w d G J J W W d F V z A 4 T G R Z N D Q 4 U E N J Q X I r U z Z T R W h J Q 0 U r R z F l b j B N N k x T R D F W Z U Q 3 Q l F 6 M 3 N F K y s 4 c G p n a H J F e D h W c 0 F U O G Z Y S X N 6 T E d 6 N n p l c 0 l q d W x v Y S t p M U t l c l o 0 N D l 1 R m 5 a U F p 6 d 2 R N c 0 N F Z m 9 h N m 5 D d 2 l K W U x W d m V Y R E Z o d U 1 N V n I 2 d l h x Z 1 R X a m F l c D J r T j l i b j N u c 0 U 1 L z l j e F k 0 c n V 3 V z g 5 b i t Q c 0 Y 4 d j J x S H k 3 Z S 9 C a X B x V i s 5 c m t T L 0 J t N 0 l M Y 2 g r N l F Y Y 0 V O W V p 2 V n c 2 R E R E Z y t K K z B Z Z i t W M T F t W D N 6 R l l W W T F K R k 9 s c 3 d D U z R h b D R x V W M 2 T 1 Q y W n Z w T E R R W W N n V H d r a 2 V k Z U 5 q V X h 1 Q 1 F H Z n l o T U d p Q W I v Q 2 d F e W F s V U J x U W F 0 N z F C M z R m R U N x b j g 4 O F B Y S E t s R z F a c U p n V n h F M 0 d 3 V X R z S k Z t e l o 4 R z c x Q X N Y V E p I Q 0 h p V H N n S m l L c 0 h l a U N K W T V I c 3 J u O U Z G R W d J U 1 F h U 0 5 a V 2 N k Q l p F N 3 l v d E V E U G 5 J O X o 5 M z F P d U F z N X o x N F N 3 R n d k c 3 R F O H d D Z D B R Z C 9 a S E I 0 S 1 B h S k N v c T Z J R X l B e S t q W E l z c 1 N p Z E V i a F R U d 1 V o W X d C O X V 5 Z W l N d E R U V D F Q V 3 N S d j J s K 3 B T Z 1 p 4 T U l 4 c j d I N 0 s x e V Y 3 N W 5 X Y W 4 5 c W c x O T R l d W 0 w O X I r V z M 1 V 2 N D N 3 F C c W V Q c n E 2 N D J u S m U w T j l B Y k 1 1 M W l E S V B L M V J L Q 2 1 E c D B h W l R s T k Z 0 T E l w c k w 1 e C t M N 3 B 3 M G N E d n V m c k k 1 S l p U d W s 4 Z m F B T H Y x R k Y r Y z F L O S 9 W S z B Z c E 5 L c 1 R Z N n d I c 1 d K U T N I a G V H K 0 Z y O D V i M 0 t h K 0 d y N l F l M E p O O F p v Y W t X N H Q w d m R p O X R F U 2 R P V G 0 v U W 5 t N V V V Y U 1 w R l A 1 M m Z U W k V W V n p u b W V n b U N D e H p Q Z G 0 0 V 2 R y Y m l G T H p X d 0 x r R D l K S z Z y e X B h Q T N S b 1 h s M k 5 w d H d S Y 0 p x a l o 1 M k I 4 Z 2 0 z N H o 5 c 1 l t b m t m S F R 0 c G V Q S 2 5 W Q 0 V n U 1 o 0 R X Z Z L 2 Y 4 d V Q 4 c z F 5 M n N q d D N Y Z X h O c 2 1 m W E N M e V N E d l h M U n d x e m x 4 e k p C a T h U a 3 B 6 S 0 8 z S F l x c j h N e k p W Z z d k e G 5 V V n Z J U V J I e U d s V G 8 w Z H F E a T V O a m l w M j N C Z U 9 Q c 0 9 i R G x O N 2 w r e l R r d U d X e l l k Z k x 4 U W R m c 2 M r a 1 h X e F d i L y 9 D b G Y y b 3 Y 3 T T B W Z D U v N G k 2 U 0 M 4 U H N T Q U V 2 S 1 R x O F B P Y j F M R D d t Y 3 B m Q X N S N H R p S T Z R T G M 2 Y n V E Z D R h Z l d w c n V 6 K 2 5 B R T d k S 2 c 2 N k V 4 c k o y U 1 J W R n Z q c 3 R W d T l I U W p w Y i t q T W d h Y 2 4 y Y j F X Y W J C W H l J L 2 1 w Z 3 V r T 1 p Y R X p 6 R G V O b X l E a G t h M 0 9 M U n p T M W s 1 c k 5 l b n c w N 3 V Z W l c y c U s 5 Z W J E e H p 6 Z 2 p Y a y 9 6 U z U 3 M W h L Y W Z T b 3 V 2 e W Z V R T Z x e m d M S 2 N M b X p Y V E M 4 N E x z e G d u e W c 5 O E R B S X A 0 d T U 4 S l d i S E J R K z F v b D J H a l B R V E d y e V I w Z j h T Q n V l Y m R l Q 3 R P U m Z Y c i 9 s c H d P L 0 V H M W x r K 1 N W R 3 p 0 Q 3 l M Q 2 Q w Q W h Y U F N u U 2 x 6 V H l k b 2 x E c V U x U D h M b G l h a z d a Y i t 3 N V U 1 b F h w e T d p Y 0 N y M k 1 R V 0 Z z e j R O S 2 c 0 V F p 4 S k t Z L 1 B 0 V H p C T W g 3 Q U g 2 e F Z o V 2 F Y S l J l Y T V E U 2 h u S E p o e V B h a F k w Y 2 s y e l g 4 d F Z h d F V Q S X o 1 T z V z O W 4 0 T U l w S 3 N y Z G Y x T m 5 x d X R U W n U x K 1 R T Q 2 N i V 0 N Q M 2 l 1 b D N j b z R L d z F L V j h M T 3 F u O W I 3 c C 8 3 W E g 5 W k F 2 W k 5 y W G t x L 1 l q T 2 l r b U c x O F J N M 3 h Q O T g r N i 8 z N U h V N n l G Z 0 x q W E x l V D F n W E 9 q V H l p S T d Q b E V 4 c y 9 X Z j k y T 3 Z Q e V p m Z T N 2 K 2 Z N b H p I O E h K N k l N b U 9 6 b X p y Z E J S N m t x c n R V d k l q Z H Z S R V h P M X F Z S U F k V T Z m N D l x N 3 M r W D V M e i t P T H A z Y k N q L z F F a C s 4 e U Z m T W N 4 c D Y y d l p a T V l B T G R w d U h s R i 8 0 S l d S Y z B C Q X l H T 1 N Z a 3 F a b k Z q a U V Y M j V x M m M r V m R j R k h E S X B x S m t S c 0 x 5 e k J Y N F d D b C t o e l B l W G V q a X V q a G t 6 d U U 0 e F J 3 V 2 N F L 1 p s N 0 N W e l N v V z N q R W V Y e E 1 z S 0 p R Y k V 6 c j Q 0 O D l v M S s 2 Q V N z a S 9 Z e D F 6 a T h K V 1 l a c X l G d l F Q W n R 4 T i 9 4 a G 5 m Z m J E S H B 0 W k V M d l o w U T d w S C 8 y Q m N V M D l n Y 0 h w V W 5 1 R 0 h L R k 1 P c V p q M 2 5 6 R 2 p x N l d D d n B i e l R D S G d 1 Z D l s d G t v V G l L V 0 J T a U F l S l J 3 R F F S c H J 6 b T V N b k J V Q 2 p q Q z R a S 3 J 5 a 0 Z q Q n M v d z A y b V d D e n l P T j I 0 R k V 6 S 0 5 o O T Q 3 b D d O d G p 0 W n Z I S n h k b F R L a 0 o 0 W j B P R 0 p 1 b W V s T D V Y T U x I V F B y N m l k b m J q Y z J F Y k 1 y T S t U c E M w R 1 h u L 1 p S Y k t W U F l 6 T E V j d U h o U 3 V Q O X N S M F J x W j h W T D J M R U F v N m Y w M G h T M U w 5 V D l I T T N a S E 9 2 L 1 R J V H J 5 b G 8 1 M X J O c W s 1 Q m F Y M 0 c v d U 8 r c m 1 O S D Q 1 M 0 F K Y V B n Z W k 2 c G t S a F l r R k d l T T c 2 Q j R M S V p w O G Z O O G p Q T X R t U G o 1 U F B S c l g 3 b k x M U E 9 Y O U l Z R 3 Z U d m x a U l R a Z E 1 i Q 3 p v M U k 5 d l A r a F R Z W j Z m Z 0 F t W k h i b G V N d k 5 j c z F i Y X Q z W E 5 R Z l V D d E N 4 d 3 p 1 L z d v U k F 4 O U 9 i e T B w a V R 0 Y 2 9 R T X N 0 O F J D U W 4 0 T n Q 1 d W h t c E V k a m p n c n l V T U 8 4 W X F Y T k w z M m l Y d X J P S 1 R j Z n Z 3 b T R i N n N K Z E 9 s d 3 Z 1 e W p V W W k x a 2 4 v b G 4 y K 2 t Z W l N v Z G h q a n o 2 R C 9 t U m Z t c G U r e F F q Z X N h U z d 1 e T h 5 Z z J j L 0 s 5 N 3 F h c U s w S 0 N m Z D B N U U 1 p e W Z V R z R t W G 9 n S T R W b z R 0 S E F 6 c j d O Z X d D T 1 R u V D R y a 3 E 1 T U 1 3 Y j d o N V R I Y m F t d U U 5 Z E N 4 e m x 6 Y z R 0 a W 1 O Q 1 h L M m N P c j J r N 2 l L R F h 3 Z z Z E W D V E a l R x Z j Z q Y j U 0 W U J 6 e l R h R H A w d 2 s 4 V C 9 O U k V J O H E 1 T n V j M m t 6 M z l r a 1 J Y N E 4 1 M 3 R T N U N 5 R H p F N 2 F 0 d H p 3 b l h 3 Y X U y c m g y S k J s b C t 6 c G 9 u V 1 Q v d k 9 h U l U z Y 0 Q x U j h V S 0 p P c 2 k 0 K 3 R U M i 9 Y V W d 3 S V Z S Z m d O W n h G V E Z x a n I w Q j h V d D c r b E F p U U 1 1 c n l E R U V X U U N Y Y 1 h z e E 9 k a T d z Q 2 o z V T B 2 Y V p T O F Y w R H h O M j h Z L 2 5 o c W J j N V U z T D F J Z l J j R z d X S 1 Z J e G t z S G Z j V X B l S G 5 z K z k 0 Y V p y O U 5 M T m 9 Z M k o w K 2 g y T m F t M 1 h q N E I 1 W H V n O E c 3 R X N l R 2 s 0 Q 1 p v V E Z V V k Z K b X M v U m Z L c 2 N K R H Z l d E g 1 R U Z u e E J G R n V 6 T F d 1 d 3 l F Q l R u T 2 E 1 K 0 t X Y 3 F C V T l x N G h 0 Z k p s K 3 F H a T Y 3 c H o 3 N 0 V w M 0 N w d 0 l P c j N Z a 0 x H Z X B K Y m h u M y 9 0 b k 0 5 Q 2 t l e W 9 Q W l d 2 U 1 h h e m d x b m l F S D V 0 d m g 0 Y T N X N j V H d y t 5 d 3 p q S D k y M E t M T T Z p d k 5 K b k g x K 1 h T e G x M R G 9 J Z 1 R F Q T F N N D R k N T l 2 a W x 2 V n N S d l k 5 S m F O M 3 Z V V G R 1 Z G R R Z G h P c C t h c G Z h T l M 2 b T l 2 S j h u L 2 s 2 Z 2 9 w b E V a M m F B b U l W Q 2 d J L 3 g v c T F P M W l L T D J x S F p E c E x r S U t P b G 9 p K z F B W n J G N z g y Q T k w L z Z T a z k 3 R W 1 0 S k F i T l Z x V 0 N v W G 0 y T 1 E y V j l R e l V w N U p B O D B B T F Z x b F l l S G d E S j I y b D F j b 3 J J e l Z 4 S l A 0 Y i 9 p V l F U Y 2 Z 4 W D g v W F N U c l Z q V n l u b T k 5 R 3 M 4 Q 3 J y e j U v a n p p N T l I c W F N Z n c x V E 8 z M z V S N U p o d U Z G Z V V L Z k h K V T R P R F h R Z 3 Z L a k R u b V A v S l Y w S W F M M U N 3 M G U 2 c D U y T 1 F 0 Q V A 2 T D B 3 R y 9 J b l h M b V l 6 e m t z c m h 3 M W 1 u Z j l F L 3 p u O U t t d V h I N 3 B F Y 3 E y c z l m S m h X N 0 x t Q S s y R G 5 n Y m g v U l N O T T B Y W i t t M 2 8 r a 0 4 w Y z h l d E h H M k t L R 2 9 W b U x x b j F v c W V z d j R o b F E 2 e k o y e H h V S 3 p i V j h a U 3 R y Y 2 N i a W c 0 c F R l M X F S d V d O e X B y Z 0 Z P V E l 1 O W R v M G l z W l l F T z A 1 W n p C T 3 J x a D R E d 1 k z V n d D e S 9 U Y l J H Q 2 0 0 e D c y d 3 p K e G 9 Z Z H l E e H c r Q k 0 3 W W g v d G Z p e S t M R 0 p 4 V 0 c 0 Y m t N V 0 Z v N 3 l O N n Z h M S t Q V 1 Y 4 U 1 l k W G l P a U s x T l c w M E 9 X V D N I M D J L M m N Y W m N X Z j J w c z h m M l U 1 Y m F h c 1 l n W H B o b k g 2 c X l 0 Z 1 F u Y 2 l O Y j g y U n J N U l p r d n l i W X V k Q 2 F t c X B w R C t w R U 5 D N 2 t v V z V E a 2 d M S j k 1 a l h v d 0 V x S j d J Z G R L c k p n a 1 k 4 e U h r K z F v W V N 2 L y t p S F h s O E t D U m 5 B T l R S b 3 B E b 0 R u S V l h V E w w e H F H c n E x S y 9 v b F Z R O T h U d 2 d Z b 3 Z Q N k 5 0 U D l W R l g 1 T z B O Z m l u U G 5 T W T l C M E Z a N C 8 1 d C t 6 a l V J L z U 5 M X F U T W t S T z d t a k J C S D V F a E 5 X d V Q 3 b n F k W W p 2 L z B p M T B R a T J Q c y 9 R b T R 5 S F d z S F p E N T Z s O W h i Z n R u W G Q r V l M 1 O F A y e C 9 y W G g x a D N W S D F 6 O X F O d l N t M T Z o T k t n a y t J a X J Y W X F S b 2 1 x R 1 l x O X l k d y s v e k 0 3 e D N 1 b U d x T j d 2 N 2 V S Z 3 J j b U h T c m 1 Q M 0 V w c 2 U 1 Y m 9 q d 2 5 u c m x w Y W J q e G V h N m Z O Z V d B Z m V W b n F G Q 3 c v N 2 Z 6 b 3 R t W V g 2 N j U 4 M n J p V 0 J X e F g z M j h k Q 1 d W b D V W M W t F d U 5 t e U 9 Y b E M 2 U m c 0 e F B E M U Z Y T E l i O F F S Q z g r Z 3 Z x T F o 4 R V M r M X l 6 V l F O S G F N c 1 l V V 1 h q N z h S e H F X Y 3 R s S 0 h R b k 1 Z Z m R j U V l X R F V x V G 1 B Q W h 4 V F d N c G Z h S 0 o y T m h U N E c 3 N 0 o x c X d J R G 9 0 O V B H T m N V M W l E Q 1 p K d X h M Z m d T Z U p q M E o 1 d V V r N T k 4 a j h u V 3 Z B M 3 h E a 0 V Z N T g 1 O T d 5 M m 1 3 R n N 3 O U d p V H R y W l B F Q X M 2 T U R s U G x j a 2 1 s R W x T V F J Y W l c 4 L 0 s 3 Q m J I Y n R m S F B a V 2 l M e T Y x e X Z t e G F p S n p k Y V Z Q V 0 N 0 T y 9 U N X V I a E F j Y 0 d M S F J T W l p 4 c X l a c G 5 r Y U 5 q V W U 3 a z J u S X l o R j h m U G t E W F Z M M H M x U j N w b m 9 J R V N w V D F n b 0 Y w b m t Z N H Z H N F N m K 3 B 1 V G x S a 2 9 5 S 0 8 r d V V u T G N O Y m l S c F E r c U s x d G V Y Z k J y b j F t O E V Z N k 9 i W F B L L 3 o w c G I v Z E t H b W l X c T J k c H F W R z l B Q j R m d 3 V o Z F R m R X h o c E 5 0 T T N 6 N 1 Z X e H h q S F d 6 V E 1 0 Z 1 p P V k x M T V F S N i t S U V F 2 L 2 t t Q n R 1 Y 3 l j Z G E 1 b n J x T X A w c 0 h m N 0 h K U G h m W D J 0 N F U 2 N z F V V D V D U H E 4 M U k x N l F N W W o v e H R t b G 1 s b F B i Z F d D V y t m N k N 2 Y 1 R T d U Z a N 3 Z Q N X h 3 e E R h d n d i Z U N s L 0 t R d k 9 N W G Z m U D V B Q X R w M U p O U D l p T m 1 R W H l w R k l h V z h j S H J Q Y 2 w y M m F l M m F 1 d E 5 a b j h T M S t Z d 0 h a T z h 6 Q l J z W k o 3 Y z l K b 0 k 2 S m E y Z 2 t V U G c 4 b D Z Z V 1 U 3 R 0 I y b D l t M 2 Z a b z Z k a 0 5 V T H d 6 Y X R l S 3 F S R 2 o 2 M U d w Y k x S V V h n b 0 p O S G J r W n p L L z F z V G R E V l F l Y T J p R G N a U n d Y U U 1 K T W 5 0 N G l 6 T T h L V y 9 U R X V h b k 9 l b 2 1 X S m 9 1 a 2 t s M W 9 V Y 3 E w N j V D O H l w M k g 1 Y z R L e j R P W X J i T k R n Z z M x Z n F 6 c V N I T V Q 0 b H B i R l B 0 Z n R p V z h E U m U 4 O H Z I Z G l 5 d W d Q b V p Q d U M y R U p B T 0 V n e V V B a z h Z O X d R c m Z Z b D l X d k Z h V j h Q Z G M 0 e n V x d z l m Y V h D R 3 p I c n A y e k I 1 Q 2 N 3 Q S t L c U I 0 N k V W N 1 J C b E 9 P T X p N c z R x Y T F a b 1 Z U V j d I V z N H b U s 2 Z V U 0 N 1 Z l R l R Y Z D V z M j Z l V W g x M k 9 W M 3 d s c n Y y a m p i S D l H b l V 6 a H B a T W U v a m o r K 2 N z d j h N d W w w M V Z Y V 1 R X W T F T Y 1 N w M 0 h 6 W X h H b E 9 N N 1 N t e X V M R 1 F v c 2 l N U 3 l M W X h X T X R U a W s 1 e T B w S V A z a V F M Q V d x Q 2 d i Y U h k a j B M O W 1 k a W d q c E l L Y T R q U m F Z M m J t e D V t M X p J T 2 V h T H g 1 a y s w Z m R Q R 2 F P T m l r b n R q c z g v Z 0 9 Z Z G t N T 1 k 2 c n N N M X M 2 c 0 N 6 Z k t n V F V v Q k V 5 e T d 3 d 0 x R T H p 3 d 1 p t O E 1 W U E 9 P Q 3 Z z V m s w R E 9 j V D k v d n o w Y l U 3 N n J O c E J E U j I v S U 5 1 R 1 V a M W 1 1 M 0 I 4 U 0 h F K z J u Y U V q W m p v Q X p z M H Y 0 Y k 1 D d 0 Y z R 3 V 1 Y k d 0 S 2 d D W E 9 2 a V R q b 3 d M T T l k c 3 l C d U t p L 3 B x V 1 I y c T V 0 d E 5 M Y 0 c 3 U V F Q N z B P a V B x c l J y e m l j b C 9 6 U 0 c 1 T l k v U 0 I y Q 3 p E N n N H Z m h C a W Z M Z D N S V V V n e V l p R n B h V 2 1 6 c 1 J I T 1 Z 1 Q 2 M w Z V l X S l J K Y 0 J G c F J m b F h v R H Q w M X F H S n p S V 0 s x Q k l M M k t T V E g z W G V r U 1 V 1 W m 1 k c y t p a G x m Y T N 2 c U N S Z j d F S W l q N U d v N m s 4 d j h s M W M r N m 9 M d T h m M 0 N w M T Z Q Z n c y U G Z t N G J r S F B i W H p 6 T j d i V 0 5 O T 3 h I N 1 d i Z X h u d T B X c k t J d F B S c 3 A v Y W p Z K 2 9 M c 0 R i Z 1 Y x Y 0 9 S d z I v e U d D R 1 Q 1 Q 0 t M d C 9 B c X F p W V g z b U h N Z F p 2 T z R F c m V J Z G J N L 1 B Y U 1 M 4 Q 3 p o V W d T Y k R x b D R 5 Z D Y x R U J R S E N p d 0 V n S W 1 P T j d M O E t x Z 1 Y x O V h v O U l 6 a H d h Q y t W b 2 J X a F h P U n E 4 U V V Z c W N v Y l p q M E t p d G U 0 R k Z p N 1 d J S U x 3 U G V v R V d a T 1 p R N z h y N 2 g w S 1 F 2 e D E 0 d n B s Z n o x b n R o Z G Q v S i 9 I N G Z G Z 0 E 3 L 2 F q d F F V a z l N c G h H V 0 V 4 M 3 F U e n F 6 Y V d Y a V d u L 3 Z 2 a H p X a 0 d X d H d H N W V B e j B 1 b l R l Q k 5 6 a z Z M U T h Z b m 9 N M j U z M n R U U T R 6 W F B L Y T Z O R T J M b 3 F T a 2 t K Z E d q Z X l R S 2 x H d 0 p y U n o z a G x K O H l h V 1 Y 5 S X Z p S F d U M 0 F V U z c r K 0 c w S F F 2 c 2 R p O V E v Q j V 4 S m 1 O b X N T M U Z T N 3 N 0 e k h V Y W J o O T Z T a V R V Q W s 4 d T N a N l o 0 a T V j K 0 J N a C s 2 N 3 d E Z H F q V G Z P V m N Z U U s w b n p H V m g 5 d G V J T 3 M 4 T n V R a 0 J U c 2 d V b V p y d 0 E x N V d U R W 1 n L 1 B 4 e U 1 m Z E d o Z D N y S C t Z a k p J M U l h K 0 x Y c T Z Q e m N 6 e W E z V E p j N l l Q Y 1 d U M 3 R y V 2 R V Q U 9 U a D l q c 2 h j R H Q 4 U k F y S V B t L 0 9 M U m V S R 2 4 5 e U V x W G J 1 T 2 5 r O X V Z c m 5 4 b G 9 z N 2 o 2 c z F V Y 0 g 3 T G N B U E Z p N 3 R T Y 2 R O a U s 3 O E 9 Y Z 3 h h S G d Q c W 1 0 M m R V d U 5 W b U J m R k 5 6 N m g w V E x X Y k t x d z l s S H I 1 S l J j W X R N V G d o N E t B R E p Q a X h L e m c v a V M 5 a k x H b E R Z a W U 1 M z V p M U o 4 Y n h W L 3 d Y M H B x Q W 0 x b E R S a W V R M G x I M 2 F r a 3 R J R T U 2 T y 9 M O G l O S E 5 E M l V 0 R W 1 q N m d S Y 0 V 0 W X J E T G Z I M E 9 n M m U r Z n R m b T F J e X R 6 M 0 9 m N m 9 h V k 5 j N W k 1 R l l k S k x K c F g 0 d 2 l h R 2 V J M m t X U k t v Y j J q V E Z M V V F w S j l m d j E 1 U 0 1 m O C 9 a c z h k T X A z U T Q z M k R r a W 9 2 e V l W d W N r Y k Z K N k N q W X U x Z D F V Y 1 h T W V d i U 1 d l Z V d X W U V D c T R 2 a m 5 q U E R E Q y t 6 T n R I R E o r R G k y d W l J a 3 B Q T T d X U n Y 2 T 0 t T a E k 2 T T I 0 O S s 3 M l h j W U F n a j Z J Y j R q N U t X V W U x U z I y Q X Z I c j F 0 N T Z a Z 1 V J c m I 4 c U Z p Z 2 h m R T Z k c m Z X T 2 9 D a i 9 E Q T R X K 3 l E R H V I R m l s W m J 6 L z B s V X o r Y W d n U m Z N e W 1 U R T M 5 W U V q T H p O Z W F 2 S V V I Y X Y v c l l s M 2 1 t M G J w a 3 B 5 Z T B t N k F N Y 2 1 n N m k 3 K 0 9 m T X V N T T h R Q 1 J J Q z V w O F R p L 2 w 3 Y U V V d m 1 y e H B P Z X F H c l V D Q 2 Q v d j A 4 Y T h m K z Z t c U R T e n B X T U h G c U w v R 0 F q U T I r T k d Y V n p m R 1 E 1 N T V 6 N V F L Q W V L e X B 5 M n d 1 d m d Q S G w w R m t K N z F B Z H h V V j d F Y n R 2 M E g r d 3 p 5 c 0 l V T 3 U y T 2 Q 1 O H o 1 S W h N N U l E V 2 x j S V d U Y n Y 1 T S 9 T U H J Z Y n B V V m 9 O Z k V 6 U G M x M 0 J 1 b U h k R m F 3 Q W Z i d E 1 E N 2 Z Z Y 1 p w Y 1 d O Y n l i d m 9 r b 3 B Q e n d k T z Z j e k x U Q W h U O T l r Z k d l b i 8 y a z g 1 N G t u d 3 h 2 Z X g x N U 8 w M H J H V m R Z d k d a a G 5 o W T h x W U V y d G 9 I Y U 0 z T z B M Y k 5 U W m E x V k d r a k Z 4 Y l R L d F d T T k 9 i d D N J N n h x Z n R H W U E 4 U H B n d 0 p h V z g w e V B O N 0 0 x a G J I U 3 h V Q z J 1 N E l o b 1 d B a l V D Z 0 x J a j U 1 d z l H Z i 9 M c 0 9 3 b m x F N U R L M W F J V 3 B y S j Z a N l V 5 c 3 J P d 2 t X V 0 x L b 1 U 4 Y X h Z K 2 N Y c V I r N j R G b V Y 5 Q 3 h k Z l V I b T h n Q j h 6 e j J j d S 9 h U 3 Y r V 1 A 3 U H R j W W c y R 2 d B N y t x N 0 x y U E t J U T B U Z z Z q S S t z U U J L S E Z V S S t C c 2 g 1 e E V O W E h r S X h s V k p l Y 0 9 0 S T N X K z V L b D I y W V R 0 M m 9 U Y m R h L 0 J L N z V O T G F z Y 3 d 6 c 1 V Q O E N h b G F m Z k Y z O E p m S U F C K z N D K 2 9 p b 0 F j b 0 t G S D J 5 d l Z y Z T B r d T l t W m t w b m V r W G N h d 2 9 D Q m Z p W V Z L c V d E e j Z O M U s y Y V F T e T B I Y m N R b z F D c V h u M m 9 l T 2 l X d z F h b 2 F v d W Z P S m Z u V X N 0 d T c 2 M H F s d m F n Y V Z q Q T l G V m h V V V d r R F B 5 V F F 0 M k h x M n F G b W E 1 V m o z M k R u a T d 2 M 2 1 L Z l o 2 b i s x Z 0 V T T 2 J G M 0 h 5 c k k 2 L z h x R U h K b V d m R 3 V n W W J N L 1 h 0 a X V 2 N W F Z R z Q w M z J 0 d 1 h P b m V Q b D Z 5 e m Q z T F B Z N 0 J G R G t a O F B E S m 0 z U D B x Z F Q 5 K 2 o v N T h n c G U v c l J t a 0 V 6 K 2 k 3 S 3 d m N n J q c X R F b j F Y S 1 d m d l B q U 1 N D W m l y b 0 R Q c 1 k 2 Q T Z o c n B K W T J j e k p u M D B x T l p 4 U X E 4 c z d V b W 9 s U X V U e E M z V T E 5 Y z h 0 T H V R Z G V r M 1 B W Z z c v Y V d a M l h y R H B D O X d O Z 3 A 4 R m k y S n l q T l k w M W h R N G k 0 c W x I b X h o R l p Z a n R h Y z R x V i t r Z E R k c k J X c U R V V m Y 0 c F o 3 M D F J U E F z L 0 R z e l N J Y V g 2 K 2 R L b m t 2 S 1 A 4 W F J D U G 4 4 c G h N S E 8 0 c G J q R 2 l R Q n B k O D V s d m d X R E t k M k N Z N l V y N U l U d l h 3 N 2 Z z W D d W W k p O M W 9 H c m F i d D B J M F J x c G h E a z M 1 W E t X Y U J 3 Y V V a U k R H Q 0 V l c U N q b T V P c k p X M W 1 T O H B N d n c v V 2 J D O E d 4 O V E x T m o r d W V p N U t p c m x y b X E 1 R H B O O V Z M b H c 1 O X h N a U g z Y k x D S E 4 z e D d z c k c r O W Z 1 d W p S T W Z q R H c x e T F W Z X R z O V h y Y l I 4 O G p N K 2 R u e T l O R E U v Z 1 Y 3 b X A w K z Z F N n h z a z l O d T E z b W 4 5 R 0 N M a j R Y M 0 h Z Y z V w U k x D a l l Z a X l F b G N V V 0 p S W E N u S U V 6 a j N l V 3 p 6 T m Y v O X h r N m t z V z d 2 N 0 h R b l Z B M E s 5 V m t 1 d T Z 6 Z W 9 z S 2 h V c W l V L 2 4 1 O V d p S j F l R l E 5 U k Q 2 T 0 1 u c m h w R z N I N G N 0 M 0 9 1 V l R I S j E 5 U 3 J p M V h V S k F x Z 3 c v d W N H a m t W V k Z u e W N V Z 3 R Y T F N I Q n V S V H Z t a k s v d V Z X d l B z S D M 4 a k 0 4 V T l 5 W D c 2 d 3 B a N k 5 I U n J h e C t W d G J 6 U m V y W m w 0 b T l K d 3 l F Z 0 Z 0 S V p j N T F N Y l J J M D J 4 R 0 1 Y O W p q c H N v K 1 R J d F p z U X B E e m M z a F F C b m x t d 0 d 0 e V p m b z B q O G E 0 c k J p b U Z T b z U v V U l M U 3 p k a 3 l k Y n V o S X V 2 Q U p v W T d V Z j F n Z C 9 r a G V K a V N p d k p t W m J r O F l U W G V 0 W W s x M 3 F i d F o w T V k z e k t 0 S l J n a W E v b 1 V x c y t G S D F Z Z k s x Z S t P Y n Z R W m Q r S n h q Z G Z w T 2 J r M 2 p H M T B h a 2 F i V E R T V 1 Q w e E 9 1 O E V q R 3 Z D e l N 1 Y l g 3 e U p 1 U G 5 0 O F N q a z U z O G h C b 2 Z L T m d V W k 9 u S 1 o w Z k 5 J b T R V b T Q y W X F M U 2 R n M V N 6 R X Q z T U d 2 R G 5 D T E R 2 R 2 p W W k M x N 3 o 1 T 3 M w Y 2 R W R 1 l R N W d k b m o 4 b 1 p T c k R q b l k 4 O X d 4 K z J 4 U j U 5 V X B W e E J R K 2 1 Q Q m t z T 2 h 5 V 2 l 6 R E k 2 O T B P Q m x V V G x 5 V 2 J Q U U 1 v Z T J i Q m J 4 W l h p c E Z x N F F 1 U n F p Z k Z G b 3 M 4 S m 5 2 a W J y V j k y c X Z 5 Z X R m N X p 3 c 2 J r b 0 p E U V N 4 c H V 2 V E x G c D N 3 M 2 x h d V N P M U Y z U 3 Z u d 0 p G b n c 5 c z Z W R D R n U E J S R 2 R k e m x R Q 2 N Y c H l X T W x I R 0 w y V H d u N l M y M F Z D V W l R b 1 M 3 b k J l M l p Q Y W x X Z W l V N V p Z V G V U V k F N W S s r U 0 h m b V F 0 d G x h b D R V Q 2 t h Q T R v S 0 Q x U E Q w V 1 c z Q j V Y c E 9 F S 3 Z Y T 2 0 5 K 3 F 5 U D d J W T Z l Z 3 d k M 1 V E Q m Z 4 T S 8 0 a k Z y U X J h S 1 B j c U N 0 b z R M T G c 2 S V Y w Y l o x c 1 h P Z k N I R n d u U 1 N Z K 0 R R V W N l V 0 h p L 0 l Q c X J U b z d O M n d N K 0 h P W F F h c n l U b 0 l C U G l 3 a j N U T H l X c G 1 S Z U t H K 0 5 F b E U 2 V 2 M y e U 1 i M C t L c G t 0 Y V J z M F F 4 a E J C d 2 4 2 e k V F b i 9 a c E V Z a k h s Z G t E R j c y d n l 4 b 3 c 4 R n h S U j J J W X F o e G Z I b z d W Z W 5 C Z U s z N C 9 j K 1 V j M n B a T T A 1 K 3 o z S E F j b H J W M F V i S n k w c X F X Z k t u Y m 1 S N G 1 o O T d W b V N I d i t Y U W R t b k V Q e n l p R G h L Z U I 3 L 2 V I V 2 1 R R n k v T z F F Q 2 d G e D U z M 1 E r U G w 0 V T g 5 V k M 2 b X Y r O H c y d T d V T 1 p w b G x n N W N K K 0 l M a n B M T 2 p u N D B G Z 2 4 4 Q W x G T j B L M m Z l N l h 6 U F h a R j V Q c m Y r M U V K Y V F 6 S m x H M k V 6 e D Z Z d F h G Q j F 6 d m Q y e X V v R W 5 n N E R 6 a n Z C Y l F w e F B R a C 9 J d y 8 x M D Z v d W 1 J c E l L N X h M Z V Z T Q 0 x y S 2 h t M U p G a G R S e V N B a W s 2 d G h 5 M U g 3 L 3 p I V G R B e l h R W H F X S 1 h z N 3 Y x Q 0 l i W W 5 E Y 1 R s e V N R N V Z U R 1 J y K 2 F w N 3 B h T F c 4 N m t Z T V B J W m p 1 Z X F m N F F U M T N V K 3 d x S n M 5 Y l I 3 O T h h Z 1 d p e W F t N m o x R F A y W U o 4 S k J w V D I z N m Y 0 c U F L b X d M N D d k W l N Z V X N F e F N I T G l 6 T T B T a n l Q N 1 F i d U 1 O T V B L d 2 9 H M G t J c F d W Q X J t W E x B U W N L S 2 J K V G Z 3 Q l N u S n l X Y z V m O D B D d 1 p 1 W X A y Y k R Z M F d V Z k N x O D l J c 2 N Z T E F p S k 9 E U W h C Q V F Z R T R u U 2 t 6 e H d P a X Z K c E t r R l R i N F J C Z T g y Q 2 8 w c 1 d Z V E l n V E 1 n U E p O V F g x Y n J O b S 9 o U U J q M 1 d F K 2 V G R j h F O F V 2 c k F a T E k z d T V l c U o 2 V H N t N 3 l s R 2 V 5 V F c w S E R F S 2 8 0 R m t l Y m V Z e E h h b 0 N z c D d D d X p F Q 1 d C N X R n c 0 I r L z J O V U R P a U Z x R 2 F i b E d M a W d P Z E l B Z 0 J S M D N w c U h n O W 1 i N k p x W m 9 Y O U 5 3 O V Z o a m J r W X F C a V F y a 3 R 3 U 0 R 5 R U J P S H Z F Z j d w O E h E U X p B S E 4 y Y m 0 v Z U F O Y k I y M U V r R 1 V V Y W c 0 R 3 V p e U R t e m 9 4 N z F u M k d r U G 9 K W W R T Q W x 5 c j N D M T B D N m 5 a a G l N Q j l M U i s z b k F E d j F n R 0 l n Z 2 5 w d z d z M D J L b 0 J n R U R 1 V 1 J C Q 1 h j R j I 4 N D Q 0 S W E 1 R m x G d V p q R V F i Q V J I W j R O W E Z E b X B Q U G J M e k 5 h Y V N a T W V N c T Z N Q l R I U C 9 1 Q 2 o r M k R q b n F M T T Z W S V V P V 3 l V e D J Q d U V U R V Z 2 K 0 l h e l F O M j U 0 c X k x N 2 d r R l Z H M X h a d m g 5 S D c y M X Z F R X V J Z X B C R k h Z M D B M R z c w M W J W e S 9 X c T V C a S s r O X R V e H c w K z Z U L z l y R D F Z L 3 N n U j d x O W d T c T k v W H I r T V Z t Z 0 9 I V 0 1 O U k V k U 2 Z I c F h W Y n N 1 S H F p Z V N G Y i 9 u b X p n Z V d H U X B n N H N Z Q W d V U k t 1 S j k y d l B 5 N V l n M m J T d 2 V 5 S E t i M 3 J V W l h a b G t S d z V S d 3 l S T 2 4 y T m Z M N l l z U 3 Q y O F R S W W 9 l T G o 5 c W 5 H a X B N Y n J n T V F t O G V W c E 5 W Z G N 2 d 1 h p T k F p U 3 Z o T F R w N X R 1 R n N J a j B q e C 9 y N 1 V G R W 1 p Y S 9 3 e U d l M 2 V J M k R G U X l r U j N x Y 0 l y S D I 1 Z 0 J C R n J u S z N H d E s 0 T E F R O D l v b X V z b l c y S E h t b E g 2 O H B D U F V h T E l 0 U E x s M l R 5 c V I 0 d y 9 G V H I 5 c i t w O H Q x W W h O M j h y O W E 3 e H l 2 N D l B e j R 0 Z F l U R l V k M n l n d U t i Z n d Q R H l h c n R w N V N Q R l J L a X B u Q 3 k 2 V E 4 y O X g 1 b m 5 H U j F B e X Z Q Y 2 5 v b 0 F 6 T i t Y a 0 U v W F J L e m s y M 1 R Z S D V r Y l d 0 b G Q y c T B z R 2 p H O D J H e n F U N X Z k Y W V K Y T V R W D Z r b i s 4 M l N 5 N 0 p x Q T Y z M 3 Z u M W x m c l A r N E k r V n B 0 T G o w N k J G e k g 0 V E 1 W K 0 J F a m x F M W 1 y V G t Q b X d 0 b V N L O D N 4 e m Z y M 1 R v T 2 l m b H Q y V E x m a k E 0 b W 9 w Z z Z K R V J X T G p X T G 1 S U m F C U 2 Z 0 R 0 F v W l d p S U Z l T U V C M 2 d w N D V s V n l 1 N T J O M X V Q c n R w d 2 5 S N j l z R T l Q T E p 0 V 3 F K R j E y Z F V y O E U v c G R D R 0 Z Y W G R 6 M l l a O V N r N F Y r O D J T Z W V J V m V w e H V N R l h r b z d W b V d v L 2 V V Z V N a a k N o S 3 Y x R z R 5 Z D N V R n V i Q l h P S 2 1 2 K 2 V 5 d H E v T k N Q Q W 9 P Z 1 Z 4 e m h q Z E 9 j T z Q 0 Q T J r M H Z 4 T U k 2 N 2 l J Z U R F O V V K N H V m Y X h K c E Y x W G l j S V h k e W h H Y 3 V s d k x l b F p N M j F q b z Z C Q n V n W l R D c k R Z Z 3 h Q R T N m T G h p N j N l b m Z S Y T R a d H R E a 1 J U b F E y b G 5 z S i 8 x M 3 B v c k 5 4 O X l J R F p 4 W l d 2 Q V V F a j Z J T T h 1 M 0 x 5 N i t 0 M j J I c m c 1 U k l X Z m 5 I M z V T Z W x P R 2 M 0 b W V Z Z H p k W D R D b z h K S T V E W E Z K W E U v S m V F Q k c y T 0 l Q S X d j T 1 h m W l F i W H h T S k J Q K 1 N O M 0 h y T m t 5 R T A 1 Y j J p R S t O e m t T Z F R G e D F v N U 0 0 M m N M N U t L T V c 3 V E 1 p N U x p b W V h d H Y 5 a X l I b D J X M l R 1 M 2 g r Z j E 1 R T R J U m 5 h M 0 d x d W V k Z D M 0 b 1 J r Z 1 g x O V Z U V G I 1 c 3 V u M E d U b 2 d z Y l g 2 N T h t L 2 x p T T V i c H c 5 Z E 1 U T 0 9 H a 3 p u c k 5 B c T h k V 0 o 4 M H E x Z E t z c F R 1 U X l x U 3 l Z T k N S O E R q W V V i Y 1 V F O E g w V F N a N 0 9 T d U J o c H Z 1 b 3 N v Z E s z R D E v V F I x c G F t a D B R c W 5 N Q n h T M n F 1 W m I z U n N 4 K 2 h Y e T E 1 e W x B N E 9 q a m 9 1 d U x J b z V T R l R P M 0 t S e E 5 Q Q m N 6 W T N V W W R 0 R 3 Z B d H J 3 U E 8 r c 3 F k c W E z N j l P a 0 4 0 d z R q U 0 F q d 3 V u R X Y 3 a X l j M 2 Z k a 2 5 u N G t w N 0 Z Z c V R v R U 1 k c H V L V m F O U F Y y U 0 9 Z T 3 p E R T h j Y W p Q U U t i M V R q S z d K Z F Z X e E t U O X o 0 N 0 d q R W c x a W o z V W V i N 2 h x Z T J u d 2 c 1 b U 9 y S W F y U T Y 2 T W 8 2 Z W Q 5 a T l T b G p M b D N t T 1 g 3 O X J l c W 5 j S 2 1 0 R l Z Y Z F o y c G F v U n R I e H p 5 W V B r T 0 4 w V H h x O C 9 i d k s y Z 1 c 4 W T A 5 U 2 0 r Q z d k M E x H S 2 F F V W g 0 S 3 R W N n N z b k R M d 0 0 z T z U w a T h 3 a 1 F j R F h E W W F y R j d C U U N k c E Z u M n B q Z k N s N T Z S Z n F Y Q m J V Z E F 2 d j E y Y j F M M 3 V z N E x 0 K 3 M y a E x t S 0 1 N R T Z r V 1 Z t M k h y T m 1 B S 2 N z O G 5 n Y 3 R Y S l N K V D h Z M m l E a V E 1 a k d Q Y V E v R 0 l N V D N o T X Q y O X N N O E p F W G R x M 3 J Z c n M w c k 5 6 T l p L Z z N 5 N X N G V C t C S 3 d x d W k 1 U 0 t t Q j M 0 Z l g y c k d j V S 9 6 S 1 E x Q W 5 G d E 9 t d 3 N j Y 3 E x a U 9 h M j M w W E h u Y l F i Y n h m b 2 8 x d 3 F y c E J a a T V C a D l q Z G N F T E d U V 2 J T W H U 1 V H E 5 R G g z d k R I a j d N d X V U Z 1 V M a T R V M z R u b U N 5 d j d H U z A 2 Q l F p a 3 l s V G p a V 3 p j Y m F t Q m k 3 R W V 2 a V V Q N W h T V n h 1 T 0 5 U M G N 0 Y j R a Y 2 0 z V 3 Z T U V l H Z 0 4 1 S j c v a T V I a k J k Z H k r K 0 9 P d 3 g v Q m d C d G J t c W 4 w M 2 N i Q z Y y T 2 5 y T X N y Y k V G c S 9 Q Q m 9 a L 3 B Y Q X N Y M l U 3 W j l U N 2 0 0 Z V V O Y m h k e F V 4 Y 0 h I Q U 9 K Z U F w M W J j Q 3 p q c 0 1 s M T J a Z U x J V H Z m N T F L Q U 5 O S l A 2 b 3 V K d k l y U G t M d l B j b U J Q b D N l R F N t b m d z e F d m b n h G Z H Z W T m x i W W l Y U D N v U 1 F x a 3 M 5 b z N Q Q j J 6 T W E v b m w 0 Z U c x e k R n Q l R y b V N t d H Z a S m Z z b G V T Q 0 w w U 1 R 1 e U x t T 1 l i e E h a N k p j R V d S a 2 h 3 T k d p Q 2 V S Z H Z H a F J h S 2 9 H T i 9 o Y k t t d D A 4 O G h l Q T R l L 0 p 1 c l d O V z d i M j Z E M X B N K z M v Z l R t a k 5 3 Y n l Y T 1 h k K 1 N Z b z J i e E J n Z k 1 Y a 1 Y r Y T V I M T h G b k h T V G 1 m M E N I V U p o a l o r a 1 Z W c V Y z d E 9 E d 0 p E K z F X W E 1 s c n R Y a F B R R U F a e G 9 k Z D Z w M T h N O G d P d n E w Z m k r Y 1 M y c j k r d G J G T H R C a j d m d U Z H Z n F w Q n l R Y z l l R 2 Z C c k 4 x e V g x Y y 9 M a W J s Z E 8 w W k c v T G l u V T N i d U x O S E Z Q a n Y 0 S j J x V n o 0 O H k 3 U U 1 S R i t H N C t x d T J h W G 8 y N m k r d S 8 r Z W g r a k V u N X B l M X R r Q m d S R U t Z W C t s e G d v Q n d B V T R m d n h o a k d s a 0 5 O T 3 h y R k R M e k h X d m M 5 T G U r Z E h i c 1 h V d U Q 2 O U l y M D B I R k h t R T I 5 d k N B e F E r c 3 d h U 3 R k c 2 J 5 V E 5 r M 2 t 2 e F d Q W k J m T X l U U 1 l 1 d 0 l n a m 9 w W k Z t M m V U M V F 0 O G o y c l p 1 M E 1 0 e n l 4 Z X J h b V Q r c G p 4 S T g r Z 0 9 t M F V E c X d a Y W p 3 d 2 s v Q l h s M j h U U F h a R 2 t L M l Y 1 d n J B a E p z R 0 d y e V J z T k p 1 M 2 5 m Z 2 Z U W n h w T k p 2 Y k c v Y l Q w e n F L c X F J b 3 J U c W w 1 c W x E V U d O T 0 t Z b 2 F Z N T V T V l M x S l V U V 2 x w c H k y a H R a U U 5 i Z W 0 x Q k J C a E N v e F J w U V l U a m 1 x a E d o a l R F e U 5 N Y U V J S W 5 u O T M 3 W G V 0 Z D d 2 e j l y M 1 h 0 Z C s 5 c j Z 1 M z R m N y 9 s W X N u d E o v R G 4 1 T 0 Z o N F M r T E V 6 b C 9 a O S t 0 d U U 5 a 3 V s N E Z y Z 0 d M N T V S M G p B e m M y Z j F C O V F H b l B G N k Z S R G 0 3 S j A 3 e E M y O H g v Z 3 I 3 O G F 0 e l I z L 2 1 x T z R G e V k w S 3 p J T l N W c k J Q a 2 N h d U Z k N 0 F U U 2 J L e E 5 n M D d u Y n c v T 0 5 G T F Z q T V F j Q 2 4 z Q k p 4 T 3 F r c k p W Q m p V e E 5 1 V 0 l 4 d X R 1 O F g 2 U 1 Z t S 2 E v a 2 Z G c 2 t p Z 2 o 3 S G 5 1 Q 0 5 k M H o 5 b m N k Z 3 N k V H p H R X k x c G s r d n p 1 a X d a L 0 x M Z k J 6 c W E 5 Z V g r S j l H W H F m N k s x a D V u R n F V K z k 0 Q 3 p m U j N z c y s v V E Z 2 W l Y 5 O W 1 H d G Z E M 0 F S R U l L U z B y Z F Q 4 N X B u a G E 2 T n k 2 c G l k R F R T Z n Z C b k E x U l B N R G F o b 2 V N U S 9 C a l J u b z h Q U U l C K 3 p s U H l I c n l I W k h l e F R a Z U Z t a k U 3 Z X N H e G x O S 0 o 0 M W w x R D R j d S 9 F c D c 1 Y y 8 0 U E F B W m E 5 V 3 E x Z z J u O F R K N W F p T l F Y Y 2 9 m e D d z a z V O Z U 8 w O W h n R E d Y L 2 F 0 c W Z x U 0 F T S G o y d X J z U z V B R 0 V 2 d m 9 u d D d S Y l E 3 e U c 1 N E x x Q 0 c 0 a D Z C U G 1 4 b 3 J H M F c 1 U G 0 v V 1 V k U z U 5 Z F V 1 d n J S c 2 F D T j B v S H h 1 M U I 2 c D V u T m g 5 O G o 1 U n V H e X J x W G 4 2 R k s 4 R D F q V U 5 s Z l p U R j F y N T Q y W j U z c j A x R H V V W k h u M l I 4 c D F s S V B 0 U 1 F M a T V N U k 9 L Z X J k Z l k 3 d k Z 1 Z 2 9 T c l V J a H F W U T Z C N m Z Z M 0 g w L 2 V m U 0 9 z M T N q b H p R e U x 6 b G 1 i N m l Q W F k 4 V H V q Z z Z M a j g 2 Q W Z W N 1 F r T 2 Z 6 U G p a a G R D Q m p G W G p N U U Z K K 0 s 5 U 2 9 l c V o r R D Z j N T A 5 d 1 N u Z U o v Q W t X V k p l V H h S d k R 5 S 0 J 3 e i 9 C Z H F O Y W 1 4 U G R j M H N x V m g 3 Z n h Z K 2 g 2 M X N Z d W M x Y X F j S m V L e k 5 u b U p y S k J w c n k z U U V I U j F z V 0 I y S 3 h Y T U F W Z F J O T 1 p 6 R G 9 k N F V s W T V p U 1 I 1 U 0 N w S F g 2 Y l Z M T X U v S 1 h N d V p s e n Z r V E 5 G Z 0 N 6 Q l N p V k 4 4 c n h x W n g 4 U G 1 Z d j Q 5 T k h F R 2 R m Z D J J T m J u T D B F e k 1 z a H V W N m Z H K 1 B v Y l Z X U H J N N k l 2 U H I z M V B J V F J y d l M x d V M 4 a G 9 r Y m d 1 e j J E V E N O W m 1 p M D h t T 2 R 0 c 2 V W R V d q U X Q 0 N V J E S E c w Y y t O a z h F c k k 2 Q 2 o z b k t 1 c 0 l V N 1 N v V 2 V F V z F m V 1 B B a T J H U i t t W k 9 0 M 3 h P S X M 1 S 3 N r V 1 p J Q 2 9 O a G p q T k J W Q 1 Y y e j c 1 b H N B e m l U W m p P L 3 B j Z 0 R E Y k l N b X V 2 c G d T S 0 R V e j d 6 U V N O M U x 1 M 3 B H M z k w S U k w c 0 4 1 b G N 4 M j V n S m V 5 c 3 V r d T g 5 K 0 F W R 0 V h T 2 J y V 2 d 3 U 0 R V M l V T V V d J Y 1 F I S F V K R U t F Z z d I U 2 h 6 d m c x a k F C U 1 F T L 3 R K R H B E V n U 4 c 0 p u V E J t R U Z N e H h W T W l Q U j U 2 Z F o 5 W W x z O E 5 E c W J 1 S E Y z O F F h M m R a b i 9 Y T k V r M G l B N F h X Z G 9 a K 2 Z L c k h F N 1 Q z S W w 5 K 2 9 5 e j l v c m o r U G V F e U l U c 2 p u a j M 1 Y y 9 L S 1 V F a j R O V n V O R 1 o 0 c n F K e E 1 M V j B m O E 9 W c E R X V F p r a F h D d U t o M n Z 5 Y l R 1 b W s 2 M C t M M k 5 P S E 5 S Y 2 J i O T c 5 U G J t U H Z t d H M r c z E y N G R R U W J r S 0 I 1 c D E r e U h 6 N l d o Q X Z v M F Z Y L 1 Y x Q X R n N j N O N 0 1 v R n l K S 1 c 5 T m M 4 a k w w c 3 d Z d X p o Z X F v b k V I S k o r R U M 5 N D N H e n p 5 M W J n W D F X Q 3 Z h d n B Y V U N B T m R G b X N o Z E 5 Z M 2 l 5 T 0 V E Q U t x d i 8 1 R j h w R n d j Z m 5 j V y s 2 Z n Q w W G Z W W m p L c T B j N l d v b V R G W n h K d i 8 x M 0 J P K 2 h z c 0 p x T G 1 0 O F B m T E d M b X J j N 2 U z Y T F s V 2 9 5 W T V U b D N 1 d U E x T U p H T U l K L 0 x 2 c y t w K 0 s 1 N 0 N 3 N V Z l d n d h S m 5 m U W F m b m o z T C 9 k N l E 3 Y X Z 4 Q 0 9 0 Z 2 o x S j F 6 S H h E W j F U T 0 0 3 a U E v a l p 5 d W V Y W l d 6 d n N w T 0 R o M G M 5 c W k y N m x p U T l G V k t 3 d T N h a k 1 s d 3 h j Z E 1 v d 3 F j e m x H O V d k Z S 9 m S F N T S X d a U E N p M z l V N z R Y N F h 6 e F V q W H g r R n N q R z V R M T d B c 2 F 5 Q U N w e j F M U X h 3 e H h x S 0 p l V H F Q U m p M e k h i U G p N R n F O V m l i V H V 1 d m t h d D c 4 c U t j a X p B Z X N l b U 9 u e H J H c 0 d k M l h S N l J P V 1 N C U V F R d V l P O G R W Q 3 E y U H l Q a 1 V 2 M 3 p Y Y j B F T E c 2 b m N O S m d F R G J v c i t I e k 1 Q L 0 N 0 T l l a Z 3 p E M m 0 y R 1 d T e T R y e T R Q e E Z u T 1 J Q b k 5 s a E I y c D l I M 2 5 m Z k F E e m x j R 2 9 x Z m Z i e X h z S k N U a 2 N T d 2 F X a X c 4 K 3 R E T C t G e k d o L 1 d G V H g y d D h k W l h 4 Y m Z M b z k 1 W U 9 l M m Z k R 0 Q 1 T W I w M 2 U 1 M z F w b V F h O D N y Y U V m e m V M S D d L N U c z U z h V L 0 E v R G J m N n k 3 e F d n M U V 2 V W p h N l l n N z d B b G s v a U h m b k 5 m V H J C Z T d Q Z 2 x Y N 2 J u O H A 2 T j I 4 N T Z F M 1 Z l M W Z M L 0 V V c j B x b j B 0 a l R u Z H B W T 1 h x M m d K M C 9 H N G p l a k F w S i t v N m V Q Z D d W c k d z W F p F Z U Z M a k l j O W 4 5 Y z l Y Q V F z b X J u d H N E Z G d r e E l 2 b U 9 y V D R l b 2 5 y U G d 1 R E p q a X E x N 3 J l Z T N D b X Q 3 S 3 V 1 b W N w W k h 0 U 3 p 0 O F N n K 0 R z L 2 J u M l U 1 Q U o w c F R 0 b H R 1 b H V X W n J l U i t Z M F B R U V N 1 c j l I c F J E b k V P d U J Z S z h K Z 2 d x c n p 5 d T Z o M G E 2 S z h M V 1 p U V 2 o 2 V E 9 Y U n p V Y V Z h T l R C U F U 1 d 3 J C W H R h T G 9 n T U V 5 a S 9 z R z l o Z z M 4 O H B K T D l 0 Q U Z H U m F F U m t z U D l 1 S j d m Y n N F d n d Q c H R J Z k l t S X J O U n h z V 0 w 2 U y t W Z V l H e m F v T E h H S m N y L 2 0 x R H Z Q M 3 Z P T U Z 2 K 2 x 0 S 3 Z P O W x x T W p k U 3 l B V X h i N E 8 x d G N z b W F l e l l O O W U v O H N K T 1 h L Z l p T Z G p G a H Z l Y W 5 p U 2 c v Z X p V L 3 Z U R S t Q N H h P V G 5 2 M H N X S 2 V 2 M 1 p B W G J t e T F k e T Z N Z m p E c l g 0 a m 5 3 a 0 d p T V F G M U x t Q k F U Z C 8 r K 3 l I W V F Q U 0 l S O W x h a E U 1 Z n J h e k h G N V g 5 Z l c y U m 9 U R X h R T H N P b 2 1 k S G J p S D h K Q U 1 Q Z H R w a D d q b j d F a X M r N T Q r a V B J c z N o M E t J b m Z W W W 5 N U D d s c j N S R H l D S j B 6 b C 9 x S j Z o e l d y T H d P V k Z 1 U X N 6 N V h X O D d 1 S z h Q a G F W Q W R r Q 2 8 2 c 2 F O L z R z K 1 h 0 a U t Y W D V D Z F l l N E Y v c 0 R y M n R 0 d H B I U W 5 4 e U h O Z X Q w O G Z M V F N S V E E y Z 0 k z Z m Z r a 3 N V e X Z 3 S F h E e U h 6 V G F L N 2 h w e k N z a 0 p 1 O D l J a 2 I 1 R 0 Q x d G R i b m h 2 M l R x M X B Y c D F P S k N u Y 1 g v O X I 2 d H c w U T E 4 N X R W d m p y a 1 c x T 0 5 R S E s 4 W E 5 V U F J Z c V V 0 Y T h z d W l j S 3 Z K S z N S M 0 5 J K 0 l X N l p D d U 1 i U m U 2 Q 0 g x e k V Q T z J S c E U y N 2 c v d m 5 F T j d J Z 1 J R T E l D W E F R a 2 V j M U Z n R z c 4 L 1 h y Q j V a c W E z T i 8 5 V 2 x G Z m 1 v d H Z C O E p t N G U z d W U r R 3 h F U z l U d G d i U 1 R 2 M n N L U i t j b 0 4 v O U w v M j V 3 d E p w S m x Y Y j Z X Z z J W S m 5 N L y 9 h Z G g 1 R E k y Z 2 N i R V l V e G p X R T J h b G 5 W R X p T Y S 8 z Z 0 R h a j d S d m J S M T N B e l d Q c k Q 5 c 2 R t T H h X M D B Z c k E w d E t E a U V C b 1 l L R F J P b W V y M X J U U m V 4 c l I 3 a 1 F B V l l C c l k 2 a T J l V k 1 1 Q n l j Z V B r T U E 5 R l h 0 Z F N X W k 1 2 a 3 F T M 0 J C Q 0 F G S D Q 2 a T N Z R E x W Z 1 h y a n g y W W h t c 0 E 2 T z R l b U J n W V h B N z N C Y m Z Y d D N s W X V I Z n Z 6 d E I 5 S W V h c 1 Y x Z n o 4 b j h m S 0 p R d 2 1 1 W n B 2 R W 1 Q c E 1 i W G U y Y y 9 6 S 1 Z n O V B W M 2 5 2 O W 1 W b G l W d z V 2 Z F I 4 d n p Z M j F 0 Q 1 I w d m d 0 Y k p I c V p O M G U x V 1 B 6 O W F w V F U 4 U j Z i a G t I L 0 N K Y 3 l i e U R 1 Y i 9 5 Z 3 J J R 3 Z o R F Y w R T R Y R U 5 V U 3 N X Q k J n e X h K V H I x e E 4 2 Q W Z 5 N W M 5 N H J 3 c U 4 5 a m x L W H Z M W T B m a V Y 1 Z E 9 s N m t K Y X N S a E M v Y 2 R E U l B Z W E x X U G g z b E U z W X R P W D J T N V R O K 1 M x S 0 R s b 1 R X b H F s O H h v c k 5 a S V R Q R U 9 5 R D B u e m R o c 3 B F d W N D U X V R W E g 0 U T R m a U p o W D J O c 3 l r c V N V R H F 2 c T N T W F B x R n N q T D Z K e V R 1 Z j Z 4 N T F y R m F 4 N k M 3 R D h O Z G V 6 O U h M c m t h T G V T d G l m M l d 3 V G F M W G p W Y T I r e m 1 u Y z J m M n B 6 W F l S c 1 Z D e G Z U U z R y N W R L c T R J Z E l j Y 2 l B L z B C V 2 E 1 b W 5 N Q k l s V z F t N D J U M j R K R F d k N 0 R Q c U p X N n N s U m N U V m F 5 b U h 0 N 3 h 0 a j N m d n Z q T X R 2 a V J B Z H h z S z J N Y T Z U V X g w O W x p a 2 h G Y l V s S 0 l 0 b z Z T N l F u e l l U N m d 4 d W Z Y O W F R K z Y 5 b k V 0 e W d M W j J C a D F 6 e k V M O G Y w a m Z v S k V j N n p 2 U z d 5 Y U N F c F l X Y 2 J x Y m Y y V W V l c E J R V F J N U z F y M 3 B 1 N C t L b 2 p T R D Z v R E h E R U l U T l B T d E 4 4 Z H R Z N D h p V m k x R z h H N 2 x K b z l w N l l L d U s r S X V B b 0 w v S F V p O G V R S X M 4 d F o v b m 5 4 S m Z v a H d C T D Z Y d V R U N 0 g 1 e G l G Y k R 4 N E 5 T b n h P Z k N 6 V U N h c D V N N 3 V P T k N 0 M W l y b n h S d 2 E x K 3 B u T z V v Y l N M a 0 R C T y t N S n J w T 1 k 1 U 2 N T a j B s S F l E Q l p 4 M k Z 0 U G h m d 2 Z G b z U y e j l x b 2 Q r K 1 d W U 1 V m L 0 l i V 2 d 3 T E t r M E V J Z i t S M D Q 2 Z G x T a 1 N z N D h 5 V U c z T V B S W V A v S k d P N n p C c m s y c 1 R K b z F z S W x 6 Z W x k b T F j U H Z D Y l M 4 U 0 l I a n B 4 T G V i M m h Q N D h 6 R E 1 1 S 0 5 w d U U 0 d 3 Z V N E U y c G U x a i 9 L Y y 9 1 Y z J P Q W 8 3 U m J q T W 5 E R V R l U E N S T E l y K 0 1 r a 2 F D W V F w T X U 3 a X k z e G Z q S D Z U S W h Q U k F o Y i 9 n M 1 N E S k h Z O F J B V S t k T m p E N 0 t m M i 9 Q M m Q y N 2 5 k b m J h Q V h i N F F 4 M 2 p t d m d W S 0 0 5 M U 1 W c X R h S l g y N F d F Q W 5 U M n h 4 N 3 V G R m t S N H k 0 M X R i W T J O N 0 5 N e T J I a 3 Z W M j d T V z h 2 U 2 t B Y 2 I v S k Z U U F J x N V l R a m F i T j B m Q k 4 0 K 0 d i K 0 x u Q m F l K 0 9 1 d S t S N j h N T G J Q d k V 3 b U 8 w T m 1 l c 3 N n Z W Z V e l d R a k V V W i 9 z c G J 0 U H h 5 U j c 2 T E 9 P Q 2 J N R X l a K 0 l Q T 0 N D L 2 d j c U 5 G b 2 U z N k s 5 Y U R m Q X R l U W Z H Z y 8 0 U j F v Y 2 8 r M F V M e E N Y U y t 0 Z j d F b T J E W j B O V k l j S T J N d E Z T N l h W S 3 l S W n Z r V V p W b C t S Y n Z T e j l J Z T g 3 c E V h a T l O M X p t M X p M d j h X V 2 N F V k t V a F J 5 L 3 N 3 Y U p E M E 0 w K 2 5 L b U I 2 U 1 Y 1 U k k w T n l 2 S l c x W E Z j Z n Z U d F J w b F k w a U J H W V o 2 W G g 5 Z E s 1 b 3 l o Y W M z b H l 3 N D F s R E x y c m F Q Y j F O L 2 s z e G o 5 U 2 F R W X Z N e U M v R m V h W D B 2 a X d Z U X A 1 T 3 l r R z M x a 0 1 E S j B H V 0 t R M z R j N X N 5 V m Z u c 3 V j O H U 3 Y j F V N T R N a l R n M X J Y O G I x b k V Y b S t j N U 1 p Y T R y Z 1 d R d G c v e X Z s R F F N R G p T a S t v M 3 R z N j l J O G Z I c T R y b 2 l r Z U F 2 U k 5 q U 0 R a N X N U U m c 0 V 1 V h S 3 N Q V j E y R E h z c 3 F l V n R j U T J j R 0 t s b 3 h 5 Q V h W M W x R R U R 6 M V N R a X F u d D M z R j N T W W R W d X I v R 1 d Z Y z R O U F F u c i 9 o O G N M U E 4 5 S 3 d x W G o 3 c m p n b i 9 Q R E 8 w e F R U R H d Z O W N z T T R 5 R m 1 X U j Q 5 Z W x I L 2 N s Y U 1 Q N n V I c l l 1 W G p n U l d r Y 0 s r T G N 3 U U 1 T a j F 0 Z V Z M c i t Y V F l r V W 1 2 N W l t a T Z 4 Z 1 Y 1 e k h w M H Z R R z R r U T Q 5 U G 9 2 e T J O e U V P R j U r Z H V G T j A 2 W T R k T m 9 E Z G Y y K z U r Y X N 2 M U R P M 2 N S T m Z i c G l v M W h I O U V X U 2 p Z Y U 5 h U n d s M 3 A 5 S H d l N C 9 3 a E t M e l E 3 c z h N R 1 V r Y 0 x R a m t y V D R x c U d U b 3 Y w V k Q r N C 9 p c W J S T n p 5 N 3 h O d z F m M l R L M j N 1 S W 9 a Z E R 3 K 2 1 t c W 9 0 M n B E S n B t U G h 5 d n F J V j V U U 1 h Y c i 9 G T l F x V X U 3 a k 5 X b 0 d H Z X B u M D F m L 0 l O U m 1 i Q m J o U U 1 I T W V W b G l 2 R n N D U E 0 0 R E F u R l N 5 S C t r Y m x I W V B U M 2 F E T 1 J Q W W h U O E x O T E 1 D U l B S V U V z V 3 V m M V R s a G p S L 0 h w c E Y 2 a H N 3 R V R w S m 1 m e i t 0 L z V Y N i t L Q U F U T k Z Z b 2 N C M n Y r R n g 4 Y T M w Z m V Y S X l S c F l w R V g 4 Y 2 N T N 0 V m Z V Z j Y m 1 Q a 3 B X b W x R Z W N k e F R r a U x I V n F n U m Z N a 1 R N N n h y N U N L N 0 w x S k N t T X o y Z H k 2 T D J w d X h O N W t S R V R P b E Z O d V J x b E N r N 2 l U U k 5 m b W J 2 V H l 3 e j B G e X R W Y V N F N 1 Z t Q 0 F 6 N k Y x e k l V V T J 4 R T F V d m N i Z F N 4 N n Q z Q 2 d N a E N Z e U J S S 1 d 2 Z E p Y R m x 4 a z h V M X R u d z R z M n M z S 0 d l S U g 1 M j B X R j F r d W R y M T J S T 2 R F L 2 l y S G p 3 K 1 l 5 T W p a b l Z D d W M r U j N t c 2 p T T 3 B 4 N n V 2 L 0 9 m W T V i U D Z y Q l B R T n h Y S F Z s U F h 6 c l l w c k t x R k p K Z U d l c V Q 1 M T N r Q k R r U T k 4 c l l 6 U D J J a y t o c n E 2 Y k p r c l Z Z c T F V Q 1 Z u W m F V K 3 B Q S T Z p R 1 Z G d D A z M G J x Y U F C S G U 0 Q U t G S l Z 1 Y 1 h r Q 2 c r c 2 h S T z Z u M U g x O D Z D U z h 4 e F B 0 U W c v N l I 0 c m x 6 L 0 1 S e E t p K 1 l D Z U d O Y 2 1 Z N z V P a 2 x x S H p 0 d z Q r c m h C Z X V p Z H E z N W Z Z U G d a c n h y N 2 N o V l d 3 d E d a S y t R Q 0 t 1 Z F N K Y m F t Z T F D d k N t V z R J e S t z b T l O d V R j e C s r V W d v b 3 F u b z d 4 Q i 9 T V 0 V u c C t l M m 5 n R X N l N G c r N l p k Y m Z v O E J w e D B D N V R 5 c z N i O F V Y b k R S W m p a N E 1 S R W R D T V R a b V N a U T N r O X R o Z m d M N 2 V O Y 2 F O c W Z j Z 2 E 5 e G d q W E d O b k l N e j F N M k 5 x b 2 x u V T M v d V A w Y m 8 1 Z k p P M V B 6 U j N D T z M x M D Z P M n J P S k h V b E 8 w T 0 t F Q i 8 3 c 3 E 1 Z 3 A y Z j B J V T N T c 2 t V e l p z M E N C N z J 1 Z 3 l Y c H M 1 Z U 9 w Y 2 d l d G Z C V j l 1 R 0 t 1 U F l N d G E w a X J l d 3 N w Y l l D K 2 J q Y n p H L z N 1 M k 5 a Y W 1 U S 1 c r d 2 R p c T I y T z l z Z n h h e X V C K 2 g z a H Y 4 Y m Z T N D J n V l l K b U V z d F V x V U t W d H k z S W s 3 N n F 2 U T h 3 S z B r K 2 M 2 b D B o b F h P U H J P W H Y w U D B B T T l M a j B 2 V k F k L z U x c 2 Z h M W h T b 2 4 1 N m V w Q k t 4 S 3 V M S n h q Y n J L d F N v K 1 l 6 R V Z 5 O W o v T X N Y d G V p M U Z U b 2 9 G b 3 J J e n V x K 2 I r Z j M 3 N 1 N 6 W m I v a k s 2 N l V H a G F E T 3 Z P V U p 0 Z 3 F 4 b n Y v R W d 3 V 0 F q d m I z Y j E v d U 4 1 e H l z c k 8 5 b X V E a 1 d R e T R j T k x J a G Z N U k F l Y k V k c 0 Q 2 R 2 l Z c k 9 P d U g v W T g 0 T z h z T E k y d G 1 L O W M 3 U 0 k z Q l E w R X d p c z V T e U Y 1 U X p W a H I 3 S 1 F Y a H R L U G h F K 1 l r e l F J L 1 R V V 3 g w e G d 3 Z n l H O W x O S 0 V L S E 5 F c m t B e W 0 1 K 3 F Q b F R r b l p P T 0 k w b m N S d z F N K 1 B 1 W m x V V j h P b m V o Q W d 3 N z J u b H M x a 1 E y N F h s V k 1 x K 3 k x a k N V d T h h b k d U S 1 V M Z W E w S 2 c 4 S m 9 n b 3 l S S D R K Y l d F Z z F I Y l p k W U N w Y z Y z a k 9 Q U 0 h z M 0 1 t N l J Z a l N t O D d D W j Z q c 3 d W Z j V 1 N G Q 2 M C 8 4 T D V 2 Z m V J b V B m Z 2 N Q V 3 R W d k g 1 e U V w W S 9 u T F N Z T 0 9 l S j J u M T l B S j B X Z V R j c 1 l x N E N i U X Z D K 0 J t M m Z i M H h W Z k I 4 Y l N I W k R V d D F J M 3 V F c U l t d 3 Z 4 N W E 5 Q j h 6 N E 1 r W W N k Y n c v T E J B a k E z e l d 4 N 0 d u O E R E O U c 0 d T l k Q m t 5 M G 8 0 U z V s O W J G S i 8 5 d G 5 O Y 0 R P K 0 5 0 e W h m c 3 B r Y V Z L Z F h C V z Z 5 N U 5 w R l h 1 T D R w N z l J d l l K U W F S M 2 p I a m Z D V 3 B m c k N o c 2 t 3 Q U t O Q W p 6 a 1 h T c 1 M 5 a T l E a F B V N H J H Z D F J V E p o R X p 1 M V p a b U 9 U c H N O V W d o S F Z C d i 9 v d E 5 j K 3 N Y T k V a R k V m c U t 2 W F F k e T h 5 R j d C M 2 I r c 0 J a M l I w R l Q w T 1 c z S T F W d E Q y L 1 Y 4 T 0 R x V n h B R X Y 3 N l I x W W 9 r Y z Y 0 N m N K V V p N d E d p Z W Y 0 Q n R D Q 3 B h M F p k Z D d N d C t n R j F F S m t X b l J O O D J 1 T n h m Y U o 1 c 0 R X M W 5 3 T D R M c k t S c X l s W D F N Y k x s R W h O Y n B H d k N s W E 8 0 T H N y U D A w W U R l a W l U R k o r V U V o Q 2 5 a M G x B c 3 J 1 V 0 k v d n Z 3 a E F I K 1 F B R W l U a X o v O V R z b H g v K z h h L 1 h S K z Z L T 2 p v R k x X a T N s W D l U K 3 h H a F V I Z W 9 o d U 9 m W D R y L 0 k v O E p 5 Q j Z J S m h Q c y 9 W T i t V O V g 3 c k V P Z 2 o x c H d i O W w z N U 1 O Z D R X a T V J c 3 F L U E Z H a W F 4 b k c v V j N H U H l u M 1 Z 5 b k V J c E R 3 Z 1 h h M W h x Z U R Z d n V 5 W m 5 2 Y 3 h H S 1 E v d m F k a D d q Z 2 J G N 1 Y w T j c 2 S 1 d K S V V 1 b E t s R V d C W m V L b m 1 W c m 5 X c n N Z c m k 2 b T h X c E h M Z G F x L 3 V n O D Z q M m x x N z d H M F d r b 1 E 2 L y 9 Y Q 3 l X L 1 J R a 3 Y r d G F x b 3 N p a D Z i S 3 d F V z Z h a k N J O W R y O X V u N z B O M j F G Y 0 V 1 U U J S Y T N Q U y t o N H l v e V d M T 2 J l O T d 6 S 2 Z 6 a j Z Q M k s x b G Z X Q V E r M m N 1 c 3 E 1 V H J W V y 9 q T E l p b G 9 t e i 9 F Y l h 2 S 0 R l V j B h M W p x e m N n O C t 4 d 1 B O b l V U U k R P Z H Z t U E d 1 b W M 1 T H Z u N m w 3 c z J m Q 1 h 1 T X V s T m U z R U Z v Y n g 3 U X V y T m Z W S 0 d n M 2 4 0 c 2 p R Z 1 h U d 0 E 2 N 2 5 Y a D J X Z y t 5 V 0 F p V U U z T 0 N x Y m 9 i e F l J Z F d z V U V N S T A 2 N T R j V G l q W E p R U W E 2 M U 9 B L z R i e k d I Y 3 d v K 0 N w M U 9 W N z l D a U 0 5 S F E r c F l 2 W G J q e H F Z e m 0 x S y t V Z m x w U X F s Q U l X a 2 Z n N V N I M U F N b D l M U l h u R D R m K 0 V Y Q 2 h 6 S U 5 Z R 0 U 5 c G M z e j Z T b 0 R D c y 8 4 a l N O T D l i W D d Q S 3 B u b k I x V j d u W l k z c 0 9 a U V p V c 1 V m c i 9 Z Q i 9 j M V N 4 Y 0 k 2 c z d 2 a n h y T X N S b 3 h l R z N p N T B 5 V n Z h c j d E M k 9 K b E p 1 N U x R K 3 d E b V V B S V d 0 a D h B b G l W V 1 N S V l R p a D d i N U V R b G k v b E l X R E p R b 0 t p U X B l d 3 J R d z Z n S W h n W H d Q U G t x S E l D b l V B N E V U N X N 4 T T l L T 2 p M U 1 B J d l Q 0 d 0 s 2 U E x r Q X F G K 2 Z n V E x q W k 9 v T 3 c 3 Y k h t d 3 Z Z Y y t X S m R l T U N 6 Z z R 6 R 2 4 2 O W M x Y 2 t h c 1 o v W H h X c z h S N E t x Z j d L a k 4 3 T m F M b m 1 u M 0 k y b z V L Z W 0 4 S V A y N D J J Y k x h d E V n d 2 x S c F V q Z l V n b j R j O G J o e U l H W U x G U H Z W d z F r W E V q a U U 5 S l J F M i t B U G U 2 W k l J T V M 0 Q 2 F p S n p E Z U V C T z k v c U d n d n F D M C 9 X U 2 t q Z U N E Y 3 h w b l R 5 L 1 l N O G 8 5 e m l 5 a E p F Q z Y w Q 0 h U U W R T S X Z w c z I 3 O W g w c z d C b X B h Q m N U U G R u S W 1 k T l I x a G x t c H l E N V h S M k F L U 1 d M K 3 V S Y W R T b G U 5 b n h V T 2 Q 3 T U k 4 c D B L V k I 2 N V h U O G E 3 c D R R V T Z Y W l h W N H c 1 Z H Q 3 c V h U Q l N 2 d i 9 w U j Z w V G t P c V h h c m l u Z 3 B 5 a 3 Z m b W w v U 0 k x M W N X c U N 4 Q k F t U W 8 y Z W 9 5 K 0 h X c F Q 0 T 1 N 5 T V p u S n h I R U J M e n M 0 N D Z x a 2 J r U U R j L z R T U z Q 2 b T g 1 d l Z y W n J P Q 2 p s V 3 p l d 0 l S Y m p B Q W x r e G 5 C T 2 9 3 e S t h O D c w e n R P c 0 1 j W D N Z d V d F W j Y 3 a k 5 t b F g z d C s z U E Z E S 0 h h U j F w N 2 F j M 2 R u U n B y d 1 p 4 c j d G d G R 6 N U x Y b l h K N G R B T E 9 I e k l 1 Z W Q 0 d W F x Z m J q R X F y R H V k d 2 t H K 3 o 5 b H Z q U F R p U m h Y d k 1 u N U x W W l R R V m 1 G d V l Z Z U x Z d y 9 i O G x X b D l X Y T d K N l R 1 N W M 4 b W F H W W V 1 a l F 5 d l l v T 3 Z k e j Z m Y S t 0 M V l M b V B z a n d Q U n c z d U x U Y n l X d D B 5 U n h s Z 3 J u R H V a W E t m b k p V W G x i c 0 p j d z J S U F d H a T Z j S X N K T F h a c U h D O E h 5 d m l L W G V 4 Y k V Z L 2 R N a z l i R G J F V U h 5 c l d P Q n B l a z c 3 V j M r c E d M c H A 0 b l h 3 V l h 1 S X R s R 0 d M U H J P W l p B N k V D Y T J Y S 0 I y Z m V u Z G U 3 b l Y 1 c X F R b T N z Q z h 2 Z 1 R Z d m R C T 1 c y a 1 R y T z V 6 b V U 4 M X N a c 1 F 1 T 2 I 3 V W R R c E p 6 K 0 d q W G 1 M Q 1 R n e W 8 1 O H N Z c E Z U b n o 3 b z d a U 3 Q v Q W V L S F h 2 R 3 h 4 d W Q w N j c y S 1 J v K 0 p P b V p Q c 3 U 4 d G N 3 R T F w U z l C Y y 9 T e n V O U m Z 3 d 1 h 6 M y t R R V g w Q z N F V k F R Z H R N S l d q c F B 5 S 1 J x a k 5 z d H Z Q c U x 6 N k g y Y 0 R L d k 1 w V m h W S U Q x c G t J c W d 5 T T N q O W M 0 N G Z L a z N y U W 9 n W E U z d k l k e G d F T E F v T E Z z O H o w V T d M e m N 5 V H Y x U W 9 3 N 2 o 1 a k d R V m s 3 e H d o d l p N e F I z Z W I 3 a l l 4 b G x W R T V W N U N H S X B R O G 1 C e H R v Y U t t R C s 0 N 3 I 5 V U 5 T M 2 N Y e n N L e m l p Z j Y y O G J T W m x P Z G 9 W b k F 2 c F d O Q n o 0 N 2 h s N j B j R 2 8 y Q 2 c r O G d P U 0 s r L 2 1 v S 1 d W Y j V I T n F 3 Y X d q d n k v R n J E W D B h W j J 1 c W p D d W t D a H h R Q 1 d s V 3 R F b 2 E 3 S F p i O E s y b F Y 4 b m Q 0 L 0 g w T W J 1 Y X B i a 3 F V c F Z r b G V U W V Z 3 T U g x S H V I U W V S N X U x e l o 2 c H I 1 V 3 k 1 M W F s c V Z U b 0 4 w R z F 2 U m 8 v e E t Q Y X R E N C t 3 a S 8 2 R 1 I x Q U N Y T k l 0 d W x K W T F l N X N 4 e S t G S E g x c X p O U m t S S C t h S 2 V J b V F Q N E t C S F N y T E h t M 0 5 y Z U 5 z Q 2 V Z Z m d i Y 1 h K b k R y d G o w N k 1 H Q V R S T H h H L 2 F j c 2 Z q e E l 0 b 2 t Q Z G x H K z J q a X p j Y l F t N n k 1 O G 1 j T m Z k V 2 d U O D N k S 2 R 6 M 3 M 4 a 1 d X R 0 p S d 2 p q b W N h S U J B U y t 0 M E l j L 0 p C d X l r O D N 0 M W J D Q m h V V U V F Z F c 4 K z R F L 1 V z K 2 F N d j l V M 3 l s T l A 4 R X k z e C t 6 c 0 t 2 Y k 5 z a F F o M 1 p z b j J I c E h w Z m d v T H V D T W d X Q 3 B Q M E d D N V V h T H R h W E d F N l J a R F l k L 3 I x N y t x N G w 1 T 1 Z m T G F 2 c W 1 4 O F F U d k N u d C 9 l O F V a L 0 V i U H l k W G 5 F R l F w b E Z S d E d F Q 2 5 o e V J i N G x i b V N X T k l l Y V F u U U t O d z Z j O S t 5 d F p F c n Z o S k x h T E g 4 M H J 5 T X V H Q n F H S T d w Y T J 3 S V I 0 S 1 Z C S 1 R F V G 1 K R V d n S U x y S X l y N F I z O F E w V H d x L 0 l F R 0 1 5 T F Y 5 S E l q M n Z G M G 4 2 S 3 h 1 d G h n b D E z d F p h S W c w S k 5 m d E 9 n R V d T O E h 3 T 3 Q r N j F W Y U 5 6 e F Z I U m V W Y 3 V k V D d V N 0 1 P S F A 0 R U p Y L z Q 4 O W t 6 O E R Q Z H Z M U H d k e W l E N G h q Y l B J Z X l 4 R z R m V H g 4 W G 1 i V m Z l b U p 5 Y n c 1 d 2 V n N 0 Z m S m E y Z V N l Q U 9 S M C 9 E M V Z 1 a G 1 E d H d V W m 1 y S 3 p q d X d 3 K 3 F 1 Q W 9 z V F R k R 0 5 v Z D F M b 1 g y d T d P V F J T W T F 4 V D l z Z 0 R y e G R r e X l k R 2 R h T U Z I U X J J Z X N 5 a 3 V 1 d 0 9 Y V j I w U 2 R m R 0 R i b F o v Y j F W Z l d G Q l d p V U J 6 Q k M 0 Z X V 1 c E F U b k 9 H U V N 3 V H R z W H l L a G N n a 2 R s R U V J b j U 0 K 2 h 0 b k J M N 0 5 t c 3 p u S H F W W l Y 0 V G M 0 c 1 Z V c j J h N T V 4 c k p N Z H F Q a l N u U j g z a 1 V J K y 9 Q Y 0 Z T L 3 k x b 1 p m K z V m d U p K M E R w U V d w R j J L c X B I Z E J v Y T F i N k t y V m c x a 2 s x e E d H M U F 3 N z F w T W p V Y W l M b j N T T U Z n Q T F E V j B F Z T J L Z 3 V z e n N F R l V n Z U x 6 b T d O e j B Q V 0 Z l V X J r d H V R U 1 J 1 O H l j W G R 1 O U x Q U z h h d 1 l k a m 5 h N W 9 4 S X B U Y 2 x I Q U Z E Q 3 F s a 2 0 z R 3 N E T G d D e T V X Z k d O d 2 t V a E N H W G Y r T 1 o v R G M y d T h n d k 9 4 N k R T N X o r S G p p c E l U W j h T d T Z P N G 9 5 b n o x Y k h h M W N k N 2 5 o Z X p 4 T z N P L 3 V 4 W X V L e n h Z c 2 V u U V V Q b G l J d W F R c m 0 0 W m Z u M 2 p W c D Z W Z 0 Z m M X V T T E 5 5 b V l l b m J T Y 0 t J T V Z Q b 2 N h d E x Q a j J C e X k 3 O W l D Z V p L T 0 1 B V j E 4 W j J Q Y T J N T m h K a H l h R F E 3 M X l o S E F O R j F I d 0 h 0 K 3 h h a m V H Z 1 V T c D l M U D M 0 Q j J D e k 1 y K 0 N r V G 9 h d F V C S k J u b 1 Z t K 2 x v V 1 V K T 0 l x K 2 0 4 T W J x c 1 R x c n R H U 2 c 1 R H l T Q j h O Z V B 0 U 1 F Q S E 8 1 R 3 N H V G 1 o Y z c 1 e D B s c j U z U E N 2 V l E 1 S X J i U 3 E z R U t v K 0 d H a i s x S U 9 O e l l G T j N s b V U 2 U y s y a S 9 6 Z T l E Q 0 V z Q l F x d 0 V Z a D l G e j c 2 Y z V k Z k F t N F J v R V g v d E J q Q k p 1 d 1 Z K U k 9 k e j d r Z 2 h v c y 9 K Z j l 2 K 0 p Y L 1 l l W S t n S 2 5 X T W J T Z 1 V I e D V L T W Z 5 Z G 0 4 N U J t e k l o R m t M Y X h 6 S 2 Q 3 L z R H W E h r Y X B P S 1 F 3 e T g y a W s 0 b 2 t 4 L z B U b E 8 3 O D J C e X F E U z d 6 S 3 d H N n R Y N T J F b l p Y T W l o Y 2 Q 5 W E k v V 3 l L Y T F X V z d q S V N L a 2 I v S 3 J I V m p D c X B W O U 1 L b n V W Z G 0 w N z F P c U U 0 b W t T T n I 1 U V J i Z n l V R k Z Q Q T Y w R 0 0 3 T 2 x t Z j N Q V 2 V M R z F T Z T Z r U T E 3 M U d N e F p 2 U F l 1 V k p V b z Z 2 S H Z t c 0 R D a E J L d m 5 5 U 0 d V b W N q a W J P b m 5 y e U 8 x a n l s M T U 2 R W s 0 Z k s 5 Y z F Z L 0 F L M 0 5 3 d 3 R q N U R l Z j d r V V F j T G c 0 Q k p E N W d 0 Z E 8 r S l I x N V h 2 W S s v S V p U Y i t i Z k M 4 Z E s r Y 1 B I W m J q M z F S a G t C S T R s W j F z Q y 8 v c D J V d k Q y S U p N T C 9 T T j l x Z k N o b k N S O G U r d X c r Z V h O Q T B O Y 2 1 w W H V r Z V R j b 3 A v d 2 9 5 N z Z k S 1 Q z K 2 9 i b X h Z W F J O S T d 5 R 0 M 1 a k x s e m 5 k L z l y Q U w 3 e U t y Y 3 l L b F V s S 1 R L b W F o U E 5 h Z j J i a E R z M D h Q W W V 3 N W l F a D J n b F Z y T 2 9 B Z G d C T U F S b X N K b X I 2 d U 0 0 O U l E S 3 F X K z l u Y n l n c V J k Z X Z K V z B w V H h L d W F s e U 5 0 W X E v e n N B a 1 p X S n R R c n B N Q 2 9 w V D Z k O E t x M m F C a 1 V o O W g z a D N o N k F i Z U t l Y W p U b y t P T 2 8 x U 2 t X c 0 J Y b E M 3 M E x D V G x T M T Y 4 O H R 5 N X h v K z Z w a H N i e E R V e H V W U U 9 z d H J 5 N 0 x w d z d 4 Z n J m W W F y T U 0 1 e n B L V 2 h 2 T F k w N E d z W j l K d U x K M 2 Z J M j B v Z 2 h m a n B L N G d D Q k V x a 3 d q c 3 Z j b 2 1 y c m N Z O D F M Y l V L a U F y Z 0 F R Z H l 3 b E 5 z T V h O T 0 V h W l p S S 1 d o a X p n U z k v S z J G Y X c y T T d D d F d h a X I r R m g x O D N 2 U G V v R m h I R F h N W X h p Y 0 t E S l o x U 1 d a Q k 9 I e j d L S y t Z a 0 9 O a m 1 E M 0 g x b W Y 1 W E U 1 S H d l V 2 8 1 a W t i W U F 0 V 3 g r S G Z 0 d G 9 a c G Z E b W Z x U j Q 0 S T R I O X V 6 S 3 l 0 W U l E a V J z N V V j V n B i N 3 d 3 M 3 F Z b D V t W D A v W C t 4 S j F p d 3 Z L S 3 I w Z 2 c z V 0 9 r V 0 F L T X p q b W R m b 1 F R N k I 4 a k 1 m a H F k L z d 2 N H l U R k 5 w b m J s S U c 1 M n h R e E w v W j J D d X h F Y n d x R C 9 z R k Q w R k F w U 0 x v Q m d q W j l u K z R l O F N h V X F n N H o x e G J Y Z n J C b l A 3 W V Q 3 W S 9 M T 2 t G c U p M Z H R 3 N U c z R 0 5 X M V R t K y 9 Q S n p T Y 1 R s W l F M d D J m b l h 1 Z W x Z W n Y 2 U C 9 R S k 5 V b 2 w 1 S z l v e V A 3 c U Z s S T F S R k d D M m x k U l h U e k 5 j S G 5 G Z k J 0 Q 2 R 0 S V l X d n B C U G 5 H O V I y Y 3 p Y V m p z S F I v Q n J S b 1 V l U G x L T m 1 k S U 1 B Z 1 Z D N 3 p Y S 3 F K b E R y R U M y N H J u M 1 l Z O X Z p O E l C d X l F Y 1 J I W V B D U 0 1 O R T I v M G o v O H F y V D R w d F d 3 O T J M e D B J Y m Z l S 3 N i e k p 1 R H k y M 3 V U Q l R Q K 3 F u b E g 2 N G h Z W D h H c m J 2 L z c v e l N 6 e X p 1 Q U N Y d H h Z U U d T c 0 J Q e C 9 z N G V x b 2 N G c E h v N H l P O E l k M G x I Q 2 9 S c E M r N X p z R E F 0 V z Z M N E 1 C R D N C Q l p E V j g w c V B R U D l D e G p 2 c l d E e U R r N G Z 0 V 2 8 z Y S t k W X p k Y 3 Z U c U k 1 d X Q y S D A z K 1 N J U H N s R j J F O U V Z O T B U Q j l m T X U y V k 5 X N E h G S H J t N V N 3 c G J N Z k V 0 K 1 R J W k J D R D c 1 Q W h C N j V k M m x C V k x n Q l p N V E x r W U R k Z k N 2 S S t U V 3 B F N U V S W U w 3 b k V 2 b l h V Y m x F a k N P L 2 5 R V k J H U 2 N P a U J v Z j Z o c U h W Y n c 5 a D g v c V B Q Q W J P S F J p d j Y 3 K y s 4 M m R I R 2 9 x Z W c 1 S l J B R 0 h h R k k x T 2 t z S j F s T j R K b 0 V L U m N T L 1 E z Z m 8 5 T H U r b E N R a W Z k Z U h O U F I x d T B K U C t D Y T l W c H A r M n J q R 0 x N c m J R c 2 1 1 W m I 5 U 0 M 1 b H V q M F J v O T B I d V Q x a D Z U M U 5 m Z n B 0 U T J E a X l F V m h v U m Z v R V p o N i 9 R U D R p W E F M Y U x h M D d 2 c X B I W m V O N 3 V R L 0 p 3 T D F r N W 9 l O H Z R L 2 0 3 U E 1 V V 3 B 4 a X h Y e S 9 y N E t s M k 1 o Y l h G N W 1 V T H M y Z m d S Y X h V S m x h O F J K Z T B D M F l y Y m Q y S D J p O W l K T U U x N k V 0 Z X V t T k x W V F l 4 K 0 U 5 Q j J X V V h 0 c D h C S j l 1 c G Z y W k N R K 0 V v Z X F l Z 2 x w Z U t B S k F V V n N r M k N V S 2 V Y W m R q Q 3 V a O G F I S 3 R l N V J p U H J H d U 1 l L 3 h m Q 2 Z R Z X d k Y k M w e T V j d U d W V T M 3 Z n l H T k N R d 0 4 r U T J z U z B 2 U m p 3 K 2 l 2 Y 1 F O Z 3 J z Y k U 2 R X F V W D E 5 Q k V O T m N z S E d s a j Q 2 R E N a c D F y W l Z z O D B 4 b F R F M W V r T E x 5 S j R 3 U W Z s a W Z t Z k x P b z h i Y T J 1 T E h O b 1 o 3 a E t R Z y 9 W V 3 p K b E Z O Z X V s c 1 d S Z H h k L y s z R k 5 Y b m F y K y 9 F R V N U V j J Z R 0 Z t a z Z Z Q l A x Y 2 F K N X F N R 3 N Y e V p s c X B 4 d m F z c k x t Z 2 Z i U T k 0 Z G V o N X l Y d V F y V C 8 3 Z 2 V j M 3 d H M 0 p B W j d y Q j J y c 2 U w a T F Y c 2 9 X Y n I v R m t Z Y 0 l w c 2 1 0 e X J k T V Z O M G V V Q T d a c U l Q e U s x T k J B S 2 R w e W 8 3 U U h i V T B J M j Z q c S 8 3 b X R Y S G 5 i d 2 R H W E 4 3 R z A 1 U G J J V T R 4 T m 9 a L 1 N j Y 2 8 2 M 1 F K T 3 M z a F d I Y 3 h m N X Q v a T F q d m d Q V 0 k y d G U 0 W X J r d X d Z N z F n T k I 4 V F c z T U Z h c S t u T G t W d m h x Q 0 Z 2 Y 1 F 5 R G 5 U a i 9 C V l F m T H A x d 3 V C b U N F M G E x S E 1 P S H J V M D J F V T J F c T V 2 S l d G M 3 N F W V h H e n Z T N z F t Y l l 2 T z N a Z z R k V z B Z W F d 1 S W Y w U 0 V u U V k r U k o x Z 0 4 5 M W p K Y 1 R k W k h F S H p i b z Q 2 V S 9 H d D B T U 0 c 3 Y V R q Z l J G e G J z c m Z P U V R l d W 5 N c l N O M G 1 6 Y 0 E 5 O F V Y M U x 4 U D c w Z W F y S H V w c W 1 t c U I 2 e n N u c W p 5 b m p 2 U W x V Z 3 l N b V U x e D B 2 Q U s z V U d W b n M 4 c n h U e m 4 x b k 9 W N W R P V z h 6 V W x C d F Z n W j M r c 2 I 4 W n J O M n V L R G J a O D l y S W N 2 Z j V j U W V h M W d S U H p w T y 9 0 T W h i S W J y V D J B W U Z r V 3 J U V E 8 v c 1 N s e E o 3 U D F C a 0 p V S 1 k z b X d F W k l 5 d F Z G e l I r e k d n c G F y L 2 R h S D V o c F Z n N G F u N n p U T D V i L 1 J 1 W U p W W i t O V V Z V S z J m W G J 5 V D V i d W 5 V R W Z H c z h X d 2 x W W m 5 q T X E x Y k V y a m 1 Q S k F R Y 0 U 4 V m k r e n U z S z g 3 a l d H S H h x Y W V s b F V P N G l W T E V 4 M E h x M 1 F 2 b m 0 w S z U 1 a m 9 H N 3 F V U E 5 Y S l J o b E h Q e l R y T k R s U T l 4 S X N 6 Z z Q 3 a X V r V V p V K 2 8 w V m c 5 d W F 6 c n p G e j h G R T U w M z J 2 b 3 Q 2 M S 9 R c j k 5 d D F q O X B l N 3 p R Z k J s Z G U x U G l K V 0 4 y Y 0 d V R 0 p T S V R l K 1 h h U 3 Y y M n o y Z n B v d D h 5 Z k h T W T h C b S t v T E x j N m l N Z E F v U T N a V X Z t b T R m S V A 4 V U c x R 3 J j Z V F y O E d n W D R D Z V Z y b U V l S V o x Z U t X N S 9 P c W t h W V V Y M i t Y U V J p a T l X S U 1 s e C t U d E t q N 0 g y S G h C R 3 o 3 U F d q Y W V N T G h l R W F P W H l n S j N H N m 5 t M 1 J z U E s v Z 3 g 2 e T N W K 2 R w S U E 4 S j Z 0 Q 1 N 0 N 2 Z E S k F t M F M 2 V 2 Z Z V T l u M m d 0 Q 0 1 l e H V y R F N u Q j g 0 U X l Y e m t 6 Z 3 V Q R G J T O U N X R H J F R 1 U y a z J S c z I 1 R 1 B B Z 1 Z o Z k s 1 c C t N S m h t N E V W b n J E V E Y z W G p M V n h 0 V 3 R i N 2 p Z V l d R W X V G S F d t e H A v M E 5 w S W N Y R 0 x U a X N S M C 9 r a T A v W l R x R n N s W l Z N R 3 N h N X N N d 2 p C O X c z O T R 6 b G d P V 3 o 3 M 1 p B d W F 0 V T h M Z G w v d 3 B W Y 1 p w V 0 d z Z m 5 t R i s 2 O X E 3 S C 9 L S j c z W G k 5 U 2 x w T S s w b X p 0 T H V P e E w 2 U X F u L z Z s a 1 N y Y k Z B c U x S U l c 2 c z J R U H J z d 2 4 5 Z j J 1 N D M 3 c U 5 Q V n l u S l k v Q V F l N F l O V 1 g 1 O T V 4 V G l Z e m h 1 S X B v W X p l V D N x U 2 I 5 L y 9 m a F J Y c D F m M 2 5 s M j h U Q m l J d l k y T F I 4 b U t Q L 3 c r b y 9 K e H V z W F A y e W 9 P O F B T U m J 5 a D Z w W D B 5 M X F N M G w 4 d X d q L 2 V B e W Z U a F N 3 d y t F Z H p 1 R E s 4 K z F C Z T h 1 K 0 1 w N X B h c C 9 r R D F z a F g 3 R G 1 U V C t q U D V U d 0 s r R 0 t z R W F W V 3 F F a 0 t U Q S 9 J a 1 I v U l d p M k k x W T Y y a X V X S G l O S T N C Y 2 V l M l F w K 1 E v d k F B b U 9 3 N V h t S l d w b G J W Z 0 d C S l p r Z X p 4 V 1 U r U U x L N W h Z U m l S R G Z s M H N 5 U 1 J J U 1 Z x V l F 2 W m l E O E h M R T Z m R D J h S X l o c 2 J X S k h j e G p Y V V h h c E h 2 W F d G b H R V e U 5 j b n g 1 K z B T e n R p Z E d r N F Z v R D h R a D F Q c z h U V 0 l v N k M 2 Z j Y 4 U j I 2 Q 0 l 3 U 0 Q 2 S G U z e X l 6 W X d 2 S k N p a i 9 2 c H F I K 3 o 0 Y X J t T T I w R 2 R G R n U 1 S D Q 2 M V p x W m R W S 1 V v a j h Z V 1 B r M 0 1 2 b D Y r W V d o e E N B b D Z o K 0 Z P S 0 t n L 2 R u W E 9 V b F J Y N U h j Z n V W O E 9 G M W x a c G t B d X N y R D V F W S 9 o Y 1 V x K 1 I w S m l C R j l P a 2 0 2 R C 9 P W T h t M F F V U 2 h Z U H V q S z B o N T V w Z n h r b X E 2 Z j J 4 U X R E Z 2 h V U j J z c H p D Y T Z Z c 1 N 1 R H A 0 S V p t a 2 9 S V n l 5 R V U 4 Y 1 F X N X J k c m 1 y c m R G Z X l I W G 9 u S 3 l T M 0 J F d E Z k O H I r Y n Z t c 1 V h e X l Z d W d a c F h X a H N 3 a F B 5 d j V H a j N 5 M 0 s 2 c m d v b n d o V 1 h C Y 1 J t N G 9 4 R y t l Y 2 h V V U k r Q 2 g y c T d h c 0 R h V k d S T 2 8 1 M X p G a 2 V w e W J 5 R T F D e T U 3 W S t B e H Z P R E J n T D R J Z U F u e X h E b X p W b k g 5 T F c 3 S 1 F 1 c F p J Z T B q R 0 1 Y b G Z L S X d E Q z F w a V R 0 U l J a c j V X e j F M b y t U M W N B Q i 9 i T k V B K 1 l W W E Y 4 M n U w R m 9 r V n J 0 a 0 k 4 d 0 p 6 U l B T W H Z k e V p h b X N 6 T k s r S W k 2 d V k 2 S E x D b X p a b U N E W T V N e F Q x S m h S d E x t V G F 1 Y 2 J X N G d O V n p W R 1 R T a l N n M W x x U 3 h r b W R G b D d s W m N x V 0 9 G T 3 B K R U 0 r b j J 1 M V p j V H h F b j R 4 M k l O N j R i U j c v Y 0 p 1 W U 5 m a 0 Z P R T M x b z R w c W E w a E l v V W R O V G l V N U Z o e W l E Z j U 1 c z d Q c X l z V z g 3 T 3 A 4 L 3 N u R H V L T T h T Z n R t U D M v M U l W N 0 J j R 0 U z a T d m K z h N T E 9 Q T X p v R z M 0 b j g z R 0 5 C V 2 5 6 d z A 1 R H V S b G Q 4 W k 1 v N 3 J 6 U V o 5 S D l D c k x w d V J x e U 9 S W E k 5 U 2 x D S D h O R G Q 3 b X I 0 b 1 F 4 S D l j d 0 Q 4 Y 1 p J N U R K a V F t N G l C Y U N B S G 1 t S D l J c k x M S l J x d G t M K 3 I z W j Q 3 a 2 5 L O V p s a H o 4 N E V L a y t W e m R G M 1 Z P Z F k 5 c X R W U 3 Z P c m l W S E s 2 c V p D Y W F x c T R 3 Q 1 c y K 2 F W T l l t a T F 2 S X B 4 V W V M V X d L M m p M U n J u W D d N W m l E a W c x U n A 5 Q i t 1 T E 8 y M W N V V F N 0 Q 3 J 0 O W 0 r b 0 t a T H F s a H Z Z e W g 1 W V N k W V l r W S 9 i R V k y U U 5 q V n Y 2 M k I 0 T l R n Q T d R Z 1 F p S j A w Y U p G d V B z M n p W M G p t Q 2 1 O S G h B Z V B X Z 2 9 x a k N L d E p n Z m 1 B W E l R Q i 9 S V X l K O W t W T n N p R X R U T l I r Y z J Z W E 1 N M 2 0 4 T X N X M U d I S 0 x Q R n c z W V Z N a 0 d I T X B G U j N S Z k 1 V b U l z K 1 g 1 c V p M b 0 Z G R k Z N O E J 1 T 0 x F Y T Z a T n Z q N U F 5 R W 1 D R W w z M i 9 v N m d l U j g 0 Z 0 p F O X p r N U p J T 0 h L b U R I U m N 0 b k 9 D V 1 N R M E Y z c S t h a j h r b 1 V x T E x 2 M k 4 1 d U x N W W J v d W J Q b D B u M m 1 x a 1 l E U E k 2 M 0 Z n R 2 8 v N W M w V 3 Z Z R F d N N m p x M 1 l P Q z Q 2 a D Z h R 1 R H W G x X T n p X V W U 2 T H R P N 3 p Y T E h O M T c z M G V P e H h j K 2 p V L y t h c 3 V x d V V a N G I y T D B R Z k Y x M 0 d p W F V k Q l F S c m N B S G p k Z V I r Q k p Z U X V i V i s 1 T T R 4 S G J M b E d G T 1 F S N G d a T G 9 C K 0 x 6 c 2 p n Z 3 N J U T F n c V Z k R m x U U G U v b U x J T z Z r Z 0 h U c j h P T k N j T 1 J r e T F q b m U r Z U t J L 2 Z L W H p 4 b G 9 z R n l D M D Z w e T F r Z D Y v b j Y 5 V T Z v V W d h b j V I d G U w a 0 x i a D V 2 L 2 9 G e W 9 r W l A v U k V m S l V h N H d K V z Z W e k F i M k x 0 a U d u N E l t T H J 4 a G N 1 N E l m T l J T N 0 F o c V F i Z 3 R 4 d 0 h U N D g x W W R Z Q V E 1 b k J J U G 1 1 M j B Q R m R h N W d I S 0 s w M 0 1 1 N E p n T D V 3 Z X B Y T U R S V z V s e m 5 U d U J N S 0 E 5 N U Z Q L 0 V T M 3 B L T 2 t S N U 1 B T X l J Y k t i R 2 t R d V l D S n R S U X V 3 R k g z e W d H V H F y a 3 Z G b k 9 U Q z N q Q V N l T U N L b G F o T T R n M m h O Q 1 N V b W 1 u V k M 4 W G d K O E h y U 2 t L Y 3 d I b 3 E z R 0 Q v M 0 F C S V l P Z G E 2 T E h o R m 9 S a 0 R P N 2 d T V H V K O W N j O F U 0 Y 1 N D b l Z C d F Z 6 Q V d j U X Y 4 d k Q 2 a G 8 0 a W x 4 Q V U v Y k N 5 c X d 0 M 2 J I O G Y 3 M X p s a 3 J v e W Z G a m h V T D R u b l R X T l l p a 2 R u Q U J N e U J 5 N V N B Y m t 2 U z d O R G x r Y 2 9 N T E d I M W d Z Y 3 B o c 2 t I d l N w T l Y v d U g r L 0 Q 5 U V N 3 R U N G Q U 1 V Q U F B Q U N B R F B r c G h a K 3 R Q M n E 1 c 0 J B Q U N i Q X d B Q U R B Q U p B Q U F B Q U F B Q U F B Q U F 0 b 0 V B Q U F B Q V p H O W p k V z F s Y m 5 R d W V H M X N W V l F G Q U F k b m k y c G 5 V R X N C Q W h R R E Z B Q U F B Q W d B e j V L W V d Z d j k x a E Q 2 R W d B Q W 9 j Z 0 F B Q T h B Q 1 F B Q U F B Q U F B Q U F B Q U x h Q n h R R U F B S E J o W j J W e k w z Q m h a M l V 4 T G 5 o d G J G V l V C U U F I W j R 0 c V o x Q k x B U U l V Q X h R Q U F B Q U l B T S t T b U Z s S G 0 1 V X R P b V l B Q U R 6 a 0 J 3 Q V B B Q W t B Q U F B Q U F B Q U F B Q U M y Z 2 V 3 V U F B Q n d Z V 2 R s Y 3 k 5 d 1 l X Z G x N a T U 0 Y l d 4 V l Z B V U F C M m V M Y W 1 k U V N 3 R U N G Q U 1 V Q U F B Q U N B R F B r c G h a S l B E Y i t E b 0 F B Q U E 2 Q U F B Q U R n Q U p B Q U F B Q U F B Q U F B Q U F 0 b 0 Z U Z X d B Q W N t V n N j e T l m Y 2 1 W c 2 N 5 N T R i V 3 h W V k F V Q U I y Z U x h b W R R U 3 d F Q 0 Z B T V V B Q U F B Q 0 F E U G t w a F p K U E R i K 0 R v Q U F B Q T Z B Q U F B R X d B S k F B Q U F B Q U F B Q U F B Q X R v R z V l d 0 F B Y 2 1 W c 2 N 5 O X d Z V 2 R s T V Y 5 e V p X e H p M b m h 0 Y k Z W V U J R Q U h a N H R x W j F C T E F R S V V B e F F B Q U F B S U F N K 1 N t R m t r O E 5 2 N E 9 n Q U F B R G 9 B Q U F B V E F B a 0 F B Q U F B Q U F B Q U F B Q z J n U 1 I 4 Q U F C e V p X e H p M M 0 J o W j J V e V g z S m x i S E 1 1 Z U c x c 1 Z W U U Z B Q W R u a T J w b l V F c 0 J B a F F E R k F B Q U F B Z 0 F 6 N U t Z V 2 J 6 b n g 3 S G Z B U U F B S 1 F V Q U F B a 0 F D U U F B Q U F B Q U F B Q U F B T G F C a j N 3 Q U F I U m 9 a V z F s T G 5 o d G J G V l V C U U F I W j R 0 c V o x Q k x B U U l V Q X h R Q U F B Q U l B T S t T b U Z t Y 1 Q 2 d D l B R 2 9 B Q U 4 1 c k F B Q U 9 B Q W t B Q U F B Q U F B Q U F B Q U M y Z 1 p W K 0 F B Q j B h S F Z 0 W W 0 1 a G F X d 3 V h b k J s W j F W V U J R Q U h a N H R x W j F C T E J R W U F B Q U F B Q 0 F B S U F D M E N B Q U R C N k F B Q U F B Q T 0 i L A o J I k Z p b G V O Y W 1 l I i A 6 I C I x N + S 4 l u e 6 q u e a h O e + j u W b v e W O h u W P s u a X t u m X t O e 6 v y 0 x N j I x N y 5 l Z G R 4 I g p 9 C g = = " / > < / e x t o b j > < e x t o b j   n a m e = " F 3 6 0 B E 8 B - 6 6 8 6 - 4 F 3 D - A E A F - 5 0 1 F E 7 3 E 4 0 5 8 - 3 " > < e x t o b j d a t a   t y p e = " F 3 6 0 B E 8 B - 6 6 8 6 - 4 F 3 D - A E A F - 5 0 1 F E 7 3 E 4 0 5 8 "   d a t a = " e w o J I k Z p b G V D b 2 5 0 Z W 5 0 I i A 6 I C J V R X N E Q k J R Q U F B Q U l B T S t T b U Z u N j A v Y X J t d 0 V B Q U p z R E F B Q U 1 B Q U F B W k c 5 a m R X M W x i b l F 1 Z U c x c 2 h a U E 5 i c U 1 3 R k l Y M 0 k v V W R M T y t k M m d a S 0 d v V 3 B F a 2 p h U 3 V t U H l y U m R J N 2 d R S z J C W H h u U 2 F 0 e C t i c V p L V 0 p E T X N M S E c r N D N Q d G E z d D Y 5 Z E h V N k I x M E s 1 U 0 1 N Q n R S a k V E b X F o Q 3 l p b k J u U 2 p M R 1 Z 6 L 1 B m a 3 d U b F h j T l N J T m V k b D Q r b 3 F N T G p C N 1 N D T D h L a V p H M V h I Z W l p U E J s R 0 l h T X o r Y 2 s 4 Z m 1 D K 0 p S N V p E e j J Z c 0 t X R n o 0 T j J I S k d B N H B 0 S 0 x L Z k M 0 N l Z M R V g x S 2 Z S a X F 1 c k 8 y Q 3 J v S m N J Q l p m a D h B T y t 5 Z H V N W S 9 V N m U z N H J N d 0 d O V 3 d Y M 1 d n R E 1 z W j Z 0 M E 1 a a S t W c i t 2 d F N q K 2 d a K z Z H c l R q d j U 2 Z W o 4 M j J 1 N F J h U 0 R o d G N X d V l h O G c y e H k w U H V w c D F S c T J 5 c m V y T W N V d l Q v T i t 4 V X Z r b S 9 0 d W x R M 3 h i U 2 F V a G d U S 1 d K a l h i K 3 N S c W Q 3 Y W x r d V p F V H h Z M T V F Y U x Q S 3 R q c m R w M m w 3 W n Y v L 1 I 4 Z U k 3 V D F O a U x K T 3 A y W j V u b F J y e j N w M 0 1 y Q y 9 n W U J E a T l k U n J m Y T h t Y k d D a H B y Z 0 h r c X l q T T J o R 1 B o Z 2 Z 3 Q m t T M T d u Z k N M d m 5 Y Q W 5 W b V N x V W J S d 3 B v T j N z U z I 0 T X l V Q 1 I y N k 1 0 U l R n a 0 5 D U T h S Q 3 l h K 0 4 v R 0 N n V m Y x b D J Q Z G l h M 1 l r e n Y 3 Y U V y e E x j W W 5 q Q l B 1 S X p h Z W N E N 3 g y S U Y 1 a 0 5 O M 3 N Y O W 0 5 d W N Q V U V z R E J C U U F B Q U F J Q U 0 r U 2 1 G b U w v Z F l R K 2 h J Q U F L S E l B Q U F Q Q U F B Q W N H R m 5 a W E 1 2 Y 0 d G b l p U R X V l R z F z N 1 Y x Y m J 5 U E p k W D R Q a 1 A 5 Q T B F Q X d z e X V S Z l N j W l N Y R W 9 V Z F R J S G x K Y 2 t k S k l l U W x h W W t 0 c W k r e W 1 t O D N 4 e U U 5 c i t N M U d n Q U E y c 0 M 5 Z U p B R V M y R z k 1 M l N R S T R p R C 9 4 Z k R l L 2 t Y c T F 0 V z N x d X B 1 V X R S b D F G b 3 N o b D N u V k 5 X c D I 2 b n Z u R l B k d G Y z R E Q 5 T k o 1 Y j N s e l c z W D J h b k t O Y W x h c 1 p 4 T G Q y d z c x e n Z W a z F G M 3 M x b j k 0 Z C 8 4 N V Y 5 c 0 Q 4 e H J x M 0 x Z Q V N 3 U 1 l C b m R 6 Y X l k S 2 t 5 c l Z 2 c m 0 x R H J C R D V z e W Z n e W Y v c z U x c H l C U H R Y T G k y U D V P Z F R x d F Z n Y W V O V E J u b H J k V E J R e W c 2 Q X I 0 U T h V U F B I Y z J K d 2 t v O F o w O T l t O H F w e U M v T E 9 2 V m V w V D B 4 c k t 2 Y j N 4 S W F 6 Y W F j U k t z a W V a V V d u c E 5 r d E 1 N W V g 1 R l Z X c X F w T V Z a b 0 R p N 2 5 t W G V D a 1 N n U E F K W k J x N 2 5 l N m F O a U 4 z M j I r R i t u T n h l K 0 8 3 U S 9 y a 0 Z 5 Y V B q a z M x T 0 J X K 3 R L M V N D e E t H U D N K b U l m Q n l J S j N N W W R s M 2 Z k N m N N a n V H b D U w N G 1 a N m p 3 b W k 2 M V d O U n p U R F V r W G R I V U 9 N T 0 J a N D k z c l d 2 Y k 9 X T 0 l S N G 5 u R E 9 L U m Q 5 M n h Q Z X Z T Q j d N e U x 0 Z D J Q V G x W d H Q r Y W Q r N 0 N q M m I v M F d J N j Y 3 b G p p O U V r U 0 J y N m R 4 T 0 x V U 3 V p a 2 V F d z R x V C t Z b n J 4 M W 5 w d l R S a l p w d E 9 l K 1 J Q W F E 1 T X B U Y k l k V E p M V F R U e T F 2 S T Q 5 e D B O a n B L a H Y z Q X h x Z X o 1 S G t 5 N n h N b W J E U 3 h N M 1 Q 1 Z V N K T E Q y T G t H W n B G Z W x X b 2 9 C M U V o N 1 R v c D B l c X l Q W W Y x Z D I 1 c U 1 J Z m Z F d k t z T W I 5 e W Z E V z V j M 3 c x b W V h V 1 A 1 a l Y 5 U k 1 T Q k 8 0 Z U Z W d E N h Q W 8 w Q 2 5 W W E J h d 2 Q w d D B T W T N 0 c U 9 G V E N P c k E 4 K z Z D U G Z C Z z B L a W t w M E F 4 S U Q x V T l X R U 5 a U m d S c j Y r d m U v K 2 Z v Z i 8 0 S H F L U G h Q d G R L Z G 1 O Z T R m T n V m V 0 l 5 Q 1 V l R 2 4 1 b V N C d W d I b 3 J w M 3 F j S F F j N n l y R T B u V W R 2 O U k x c C 9 i a 2 J x Z m F z O E Z 5 b U x 0 Z 3 B a N m J v R l h W Q 3 U 0 Q U 1 P e V Z Q W G Z p Q W 5 Y M 0 F 3 M z l 4 Y n U 4 S G p R a V Y 4 T V U y c k I v L 2 V x N 2 Y v a 3 R i U m h x e W J O d W 1 S R z A 3 U H R m L 3 V I N 0 w v N U F X O W F 4 W n F i b l R 5 M 0 h m N G J O S T d N Z n R x O F J 0 R z k v Y X R v V D J q e n k 5 S n h i M X F S e j h y L y s 3 Y y 8 v K z d 0 d m Y v c 2 Y z L z M 3 b D d T Q j c 4 Q 3 F k c D c 2 M U F 3 V G l F W k x L c m 8 1 M V l S Z G V 6 T H B 1 d D d V O U F r S U d y b 1 R l e H h U U z Z o b T J J Z 2 Z Y S k c v a U N J T j h 3 Z E p 1 d 2 R k e j U y T 2 J x e H B V d X N P U E 5 2 e G g 1 Y S 9 t R l c 2 T n R p a W h 6 Z V c 1 Z E 8 r S j l C S 0 N q V 3 F J a 2 M w c X R K c V J G R V h 4 Q k E 5 M H d Q N 0 x l N G V C Q X F p Q 1 F C R V J C O H h K b 2 l r V U t u Q V Z n R G d Z c l R C S 0 l W T W d s M 3 o 4 d m J h Y 3 h m T 2 1 L c m l R K 2 U 5 U G J j d n d s R 3 Z 2 S F V 2 Y j R Q R m p 4 b 1 p Q T F R C a n Y 4 K z V B c 0 x D e G l H a m p s a l l h V 2 9 D T 2 c z Q k o 5 R V k v T H F E L 1 l t b G d E N E t W b y 8 0 V 1 l J Z 0 h i S H N F d T I 4 V k R D e X F W Z 2 F R e X R 5 V l h I d W d K N 2 0 v e j N h b X l 5 S U d Z N l l 4 S U F D a E g z c j Y 0 Q U V H T G d E a 1 N G Z X l T U H R 1 Y z Z E c 2 l L a T l i M W l N Q 0 l I R H o x Z X F I R U t 1 a T J Z O U 4 y T H V B a X A r T H Z M d V p B O V B s Y 0 l M b l d F S X F 1 e W d M W m 1 3 e m E 4 Q W J Z Q 0 l t Y z I z V W l h d k N N b W N n N m h M L 0 p u R 3 U y Z E R E S W N G R G d C S X l W N 1 p u T y 9 B c X N 2 N l J h a V F Q O V N o Z W J N R F d V b k Z a Q 2 N j a F B 1 W E Z 5 b X I z d F h M T U F K N k l k R E F n K z F 2 V k d E Z G Q 4 Y 0 5 J K z d y e E N W W D h D Y 1 B k c m R p Y U V t e l c x R m N t Q z Y r Z m t B W k 0 r V W R V e G d 2 W F Z T a S t K a 2 l Q O F l T M F J i b 1 d o b G l m M m p B S H p L W T J G O H V 1 c z B R Q m F 6 L 1 V 4 O G 1 k S W R C d W I w M m s 5 V U d m b T N 1 N 1 o 4 O H R r Y V V j W F B 3 R 0 1 j U E l 3 N E R r Z X R y R T U 4 e T J N M 2 c x T l M w e l R l c U p R U E J 2 S j N 2 R F p 3 c j Y 4 N 1 p u e l c 5 a m 9 W S D h r O T V B R H p 4 e m J D T 0 l F d j N E N k 1 Y Z 3 d J V H h 3 T H h m e k 1 3 V G 8 4 Z T l 6 O U R 0 U k x o Y k N C O G J n M G R Y V k h P N F V U Q m J F R n R 1 a l R Q R G Z C Z H l a b 1 I 0 M H d M W n h i R j B C a W 5 W b F h W M n B x V z d C a l l m M V p O W V B O N m M 4 R W 9 6 T j h j W D R N b j l O a k c y V W t x Q U J 3 Y V J R N m p 1 T G J S R E h t U F p N W k Z N R D J K S m V 6 N V J w W V B w Z 2 Z q a G t v M k 9 5 S V J P M z d Y b n V 6 N E l k Q V V N V W p j M i s 3 N H p 6 T T Z P b W d v N G d z N m d Q Z 1 Z a c U V 0 Z T V I Y k t O M V R P L 3 M 4 Q 0 V I Z 0 5 S b 0 Q z S V h O Z D F U Z 0 Z n e k 1 L b E V M U D V M W G R x K 1 o 1 d H p a T k Z F Y 2 9 k U z R 5 K 2 l 4 c k o x Q z J F Q W J a U n d M Q T N j Z W Z X V 0 R E a X d G d 0 Z z R l p Z Q m R 6 N E J T W D A z U G Z X e U 9 W T m R v N W 1 w S F N H Z H F T M E 9 y Z G 9 O Q U V 5 S 3 N Y Y j J U R U N Z a 3 c 5 b j A 4 R 2 J r M X J r Q U Z 0 c V p R N 3 Z k Z m N n M F J a U S 9 F R V J D Z z B F d H Q x e G d L a W l l R j Z J e X V U a F o 4 T 0 F N N m R F Z n l r Y V F y R l Q w c k V 5 U U J B N H E 3 c E J h a V F Q a G N E V 0 h w V H F q V 2 J h W l V X Q V Z W Y X E 2 W X p 0 d U 0 4 S 0 1 w U W p K c X V O O W t j c U d Q M W x s e H J N S X F Q N E N P b E p k V l F I K 1 J H U 0 l v R 3 k z d 3 d q S F J x Z X J i c C t D a z F T d E l E c T Z O a i t n R W t a b 0 l G Y W 0 1 c n V 0 N X E x U W l T O W R 4 W m J T R F h F S k d o O U V r Z D R x c j N 3 N n F W c k t v T n c w Q V Y 5 O X B u c j N E b E N x N T h J e V l L Q T l M b W s 2 V 3 o 4 T E F r c W x p U 1 p x M W h 0 R 1 F z Q z V x d D l W Z W d v Q n B x e W l i O G h m c H p h V E c 2 V X g r T G 9 Z b k Z 1 Q U 4 v b T c z Z T V u Z 2 N H U T Z O R E F m W E x a S l B o c U Y x M 1 o 2 N k N 5 S 0 l M a G F F T V l Q e j F Y S X l H O V B S T j h S M X l L a U 5 3 L z F S L z Z T M 3 U z L z g 2 c T k r d W 5 E O U x W V 1 d H O D M 5 Z G d z L 2 J h Q y t 0 N j c 3 a S t t R z l Q c F R 3 T n d s Z k l T Q W 1 w V G l Y W H F n Y 1 B i Q W J T Y 1 V Y N l V U V j k 3 b 3 R F Z j d l N z N P S 3 p w V G t D e W R 4 Z E Q z T m l y a F J K S m Z M e T N Z b 2 Z N K 2 N M b m x r T 3 J 0 M G R H U F R 3 W m t S Y W 1 4 R m F Y V 0 1 E W m J R W k s 1 V H h a V l N 5 e E x 2 N G V F T 2 V 4 M z l z O V E x N E J H Y k 9 D e D Z w O T N 0 L 3 F m Y m Z W N 1 c v M T N X L z B P V G 5 5 O T Z o U k h I V T Z V S H R 0 R W 9 y S j E r T E o x e n J j N m 4 y M T F l b H V k Z D F 1 Z C t 4 T H R q V D I y a m 9 s b 0 d R c F p R b l h 0 S G g y O X p W V V p U W X Y 1 N W Z Z R 3 J z M 1 l K S E J 5 R U t q M V p l c W 9 3 M E N B M 1 d r Q 3 p N T E R L O X Q x W E Z O R y 9 R c D E x R 1 h X S D B D S E x D e T V v a 1 J x c 0 Y z Y 3 Q w U U k x N G h 3 W l U 0 Q n R X Q W p X V z N J b G h F b l N J c E 5 0 R F p 5 d U t R b U d r Z 2 1 J c m R s R V F 4 c F I r S z h j R U Y y a n F B Z W x T V k p T a X N v b E t G b k 9 R d k l Q c l Q 4 U 2 9 o S 0 9 Z c 1 R k K 0 N O Z F h t T F R V Q k 9 q M 1 R z d V h r e E V i S l F S e k p 2 Z G 9 H R 0 N Q c E F F Z U d o W k I v M G o w Y W 5 r V j B P c V k 1 Q U R R b j d C S E p X a m h j V H k 4 U E t y W H Y 2 a W h a Q W x C d X l k U k V M M l R U e F A y S E 9 M S D M z Y U Y y S 2 5 o T l R M W W R 6 V D B r Y z N V a T U 3 d U M y Q 0 F Q T m F j Y 0 V w T V Q x S T Q z Q k R t U m 9 K R j F Z R T l C S n Z 1 b j V G W V I 1 V 2 E w a 3 p y N E V 1 Q k 4 x Y m d x W k w 5 Z D d V S H B 1 a T V S M G l 4 V G F v b j F u d k t i M l F M a S 9 o d F p R Y l U w a n l R T 1 Z 0 d W J R O F M z d n Z U b k p h T T I 1 W l h w Y m 5 5 M 0 F X R n J l V n M 5 M S 9 K d X R k N V o x d T l V e D c z S T J E M l V T O D Y 3 V 1 R D M 2 R U S T A y R X c 1 W U J U Y 2 5 4 N 2 h 0 a F l P M z F h d V A 2 e W h 0 W E 8 v a E g 3 M W V y e k x l d 0 Q 4 S n N Y T H o x O U 5 w c G Q y c k Q z c V V M N W 9 X L 1 F s L z U r e X p 2 S E 9 v Y U 1 m a G h O U 3 l Y c 0 Z Q b j R y M V V 0 Y W 9 O M X Z U R 3 J J S m h p Y 0 1 r S 0 h S Z 3 Q 1 V U M r a 2 k 0 b C 9 Y c n B y e X h a a l J q d E s 1 W F V r N X Q 3 b G R u K z U r M 0 s y S j d 1 Y z c w M k F s c V N G N F F r N X p Y c E J U M D F U c X B F d l B Y W j R m R G h G V H Z y Z 1 F C S E x p U F F u Z l h N a l B H V D J C c n c 3 U k Q w U 3 V O b z R N Q j N 4 b k c y O E 9 G W F h w U l h M b G R 1 d W h Q Q U x Y S H F W e m p S S 3 V 6 e F R D b E J S N 1 h 2 V 0 Y 2 O D J 0 d 2 h E N 1 B h b 3 g z R F N 1 S 3 N N O U x W S m 5 s Q 0 5 M c F Z I R 0 x M V k d H Y k 5 W R z J J d H B 0 N V F s a U l x T H V 5 Q 2 5 H b 0 9 a V m h P M W F H c 1 B I V V h J W E t I S 2 t Q d E l a N E 0 x W W V y R V J U R V U 0 R 0 l 4 b z B k U n F t c y t D R 2 l a O F V R Q 1 p N N G p v a V l z b U t K c E N S e F B E R m d F c 1 l V R V p N d 3 J v Z z R N c U p K a U V j U V V V S j B m b 3 d S a 1 l Y a H J G Q 0 l 2 T T Z R L 0 d L S j Q y a H J G U 3 Z U T 1 h M U F V 1 W V p 3 Y W N v M D F M R H g 0 e F h 4 Z 2 d K e k I 2 T F c 2 S V V Q a X p T V m 9 a R m N M T F F R M V h 3 b E Z w d E p P T 2 p Z Q n p u U 3 d p U F p C c E d N e j N M O G N t U n N F O E N O O H l o T T d Z K z d P e E l H d 0 N O Z 1 A 5 b H h r R X R W R 0 J 1 L 0 N T a H l s R F p L T H h B c W c z R F Z a O U V V b U F r V E F 5 d D h B e E x p c C t K c m d v R E t 3 R k 1 1 b j h Z e F l t V 1 J t b E I 4 R U F j T U N V N U d F S F R J U G l U N 1 A 2 T l N B S U t t b X p R V 2 N B W m V V N G 9 n U 0 V z a l h N d 1 B Z c H h X U l Z K M F R a b G V W U E N z Y U Z S O S t p N E I w U S t p d 3 J j b m Z v N F V J W E R u R U p i U E w r V U J 3 d D d M Q W k v e H N V T U F u L z N W V G 5 x Y U V I V U 5 W N D d Y a 3 Z E T i s z Q l B v N E p 2 Z D Z V d C 8 0 M k 9 x U k I r T F N J V 0 1 6 W U R D S X d I S m N v S F R w a T Z m b F h L Z W J H c G Z v R E h V Z U 9 6 a T d r N E d V R j l G a n U w Z E t H N E R H V 0 5 z U k h i R V B B c l p 5 N U M 2 Q 1 Q 2 T E U z e D B i Z z E v N E g z M 0 x H V 0 J S Z D V p c 1 F F Y W l n V E V s d 0 F a V H Y 2 T j F o W i 9 R b U F C a n M v W U R t a j d 5 e D J x Q U Z 2 T m s v U E h n e k N r c l l 5 Q U Z W Y U h r W k N J U H l I U l R h N D J Q W k F o Y 0 s z a U p 4 Q X o 1 T m 4 3 e U s 1 V X V B Q 3 R q T 2 F L U G c y Z l k 4 Q l d S Q V U 4 U T U r d U R q V j V y U y t 5 T k d m a 2 p s K z U 1 N E s w U k Z j Y k Z I V 0 J s b 3 h l N 0 V 2 Y n l 0 b k x Z b j l y V 3 p V O T J 6 W U Z B Q 3 Y r V 0 l w e X R X d 3 J L a H d p a 3 l N a S 9 n e V d j d 1 g 3 a G 5 x R k h C e T Y 5 b G 5 Q M 0 c 5 T X h M Z U 1 y O T h B e H Z O Z 1 Z l c m V K c m J W b y s y S 0 h N Y T g r Y z N R V G x E M m R R U 1 p B W G w w a F g 4 S F V i S 2 d P L 2 h U U k g 3 e k N o Q 0 1 n e G Z z V k p R M j h 0 b 1 g v e D Y w c V p K Y 0 c r R n R B U n o y e F d H V 0 J S O T g 0 R V I r a G p l Z n h a d 0 J 4 T 3 B P M j Z 6 e m 9 o S D h 0 W G 4 0 b F l 3 T F R p e T R 1 S m F F b 3 h k U 1 F q S z A 3 a 2 5 i M W U y Y k 1 p O U l j V T h x e U l u U 1 l Q N j F r c H B 2 W W V 4 d E d 5 a E V 6 W U x s M 0 5 k Y k J H c T c y N W V p e G p C Y U 8 5 V W R N V W h 0 b T d Q c X R k V V p 1 M V p 0 T W 9 i W G R D Z X d U Y j N T Q X c 2 b m x Z N 3 N x b U p K Z V d P N 2 Q y d W J U Y 1 M 4 d T l 0 T n h M e T c y M D N F T y t W U z E z V 2 F H d z Z C b l k 3 b l N I T E c z M z B u W m Z 4 W G F I R T Z t M D N h T k 1 w Z T J P N k k 5 b X V 4 U H o 5 T 2 t h N z Q 4 Y W N Y O X c 0 M T J Y c F Z w R E x X M T N R b n N N M j E x L 0 5 s R j N I Z X d t c G U w d T d L V F N k a T l 0 O T l K M k w y M z M w b l l Q K 1 Y 2 U T d S N 2 R J V X Z i d m J U Z G w 3 Y m R 5 V V F x Y m Z j b 1 U y b T d J M 3 B w d S 9 P T 3 k r d k c 0 e C t Y U j M y c T N j d j d o U F J s a j l D V 1 p u L 0 R s V 1 l y N 2 U v a T l q Z j V Z b G Z F R U 1 J Z i 9 I b 0 0 y N 3 E x V n R 0 Y W J F Z W 1 C c U 0 w O F h p T X B Z b F h t b m l s a V J m a G V 6 R U h x N k 5 x d W p U d 1 N n T n Z S U U 9 2 V l J w N F V h Y l N 3 R V A w b D M 2 d 0 d u M i t P W G 1 E S H F J T X J R b l k w O U 9 Y Z X N X e k V u a H d 5 c n l u c n A 0 c V h m Q W h h Y n A 2 a U V I U j B u W E d 4 N l N Q Z 1 V 3 b T N D a 0 R Y Q k F t U k d 2 T z h U b H B S Y T l K Q n V O N 3 p 1 R y t y c m R x a H F x b D l Y W E 9 l e m 1 h e l p x d U 1 q N k 9 T S G Z p a G 1 I V W 1 u S W p 6 U k g 5 L 2 9 5 a G 9 G S U t m R k s 2 Q l F 0 V k g r N m o w a 2 1 E a G 1 m T X d L K z V w M n B h N 2 x O W j V I c W s y T D d L N k p Y e W k x a T B x Y 3 Q 4 R W F 0 b H d Q L 2 l 2 Y 3 d H Z T g v a m k x a k 1 6 V G F Q c G N I K z l H W W 1 4 R X p w b W x 4 M 0 d h V D F U N j V k S W 9 m N U V I b V B K S m R X a W V V c m 9 G d G 9 Q c F l l S z J S Q U 1 Q V m F w S V R 3 N G l K K 0 V W R 3 J J c 0 9 W S T N S Y k Z q Q V l X Z z I x W W V T e U d H T H J U W l h n Z n d J O F Z 0 Q T B V T F R R T k 1 n c W U w V 3 o 0 S D V N Z 2 l 4 e m 9 L Z 3 B F R E V E L 3 Z U N T c 3 N z d 4 Y S s r K 2 V V L y 8 v b i 9 2 d n p U N T E 5 K y s 4 Z X Z 2 d n Z x d j c v N T R q K y 8 v K 0 t y R E x 0 Q V l C T n c 3 U U c r T F p E S 2 t y W U J W c j d 1 a G 5 0 W l R Z R D V P U X d 2 K 0 x x Y l F o c D Z m V G Z l R k J j a j d 4 N n g 1 b H R u b m 9 n W U Q z M z V U Y 3 B t W W Q x L 2 M y O G 1 p O E s 0 b m l Z U 0 V w T V p k K 1 B r c 2 x S V W 8 4 V 2 0 0 a E N Y a 2 Y 2 d V p u U m 5 s N 1 V D e G 9 u Z W V L W j J D Z n V T d E p k c l J U e j l T K 0 9 X U l B 2 c 2 t G d C t y S z g w a T h K O F d k Y l d B U E V 6 b D J V c 1 M 3 N 0 Z T Y k 1 r b H Y v U 2 1 G N X Z Q Q W M 0 c n p T b D R t Q m V R b j l M Z 1 B t M m g r N 3 V K T j U 5 R 0 p 6 M T c r Q W R 4 S E l J N X J Q S 3 p n b m 1 L N G Z P d U d 0 N 2 M z V G p K M 3 p B N E I z L 0 p 2 Z 2 R a V F l 2 c l Y w T G R L U V Z Q c m V 2 Z k h 6 M D Q 5 b G F C R i 8 v O G Z P d m Y v O X J i Q W g 4 Z E N a Q W V l T m x u S l F E V y t a V j N P d E Q v N F V r e U x O c n J C b H R Q d 0 V S S G g z d 2 E r c 0 U v S E t U Z F o 5 b E J E a 2 9 5 M E w r c H N y Q T Z X R m d R a E V I S l Z v M X B j Z z E 0 S V p T Z 3 Y 0 M F V 3 b j Z Q e D d R a n h a c V V k a X Z y Q V A y N T F p Y X N V e j V G a W p O a 2 x J Q 1 M w T i 9 R e W 1 o Z n d u O U h 3 Z j Z Z O U Q v N 2 Y v O D V w c 3 Y v N m 1 F L 2 9 U a E J V U C 8 v T 3 A 3 a l p m Z E Y 1 T W h 6 K z Z 4 Y n Z q L y t D S T h O U H l I N V F i S T M y Q W d m M H p I R 0 F Q O W p 0 Y T A 1 e n J z a T N V U m d z T 2 U r Q W J E M T Q 3 S T J G M m 1 N R E F T Q U h U O H Z J Q k l I R z N 4 O G R t d X M 2 V E p k V 3 d L b n g w K 0 g 3 e U N G V z l p M l R k Z 1 B m a j N P Z U 9 0 O W h E M E 1 P U 2 4 4 S 2 F G W D U 1 S H R z Q W 5 j b F A 2 d E Q x c T k 1 V l h r Y U k z S W x V e X F n a 0 R H c 0 Z u T m p E c n B 6 R G J h e W E y a U R n L 0 5 T T 1 M 1 e H p t T 2 V m a 2 l S M X J L R 0 F I U 1 E 5 b k J v S F I 5 V D E z a 3 I 3 R E d h Y 0 h N U G l E U D N E b n d q d D J z V z R x Z 1 B P M m N 6 V V Z j W G J 1 b k V q e G d j Z z F J b F h 0 a k p z c n F J S 1 Y 2 N X l k N j J 6 W H V q S G Y y K z R D Z 1 R R R n d j Z k Q v b 2 p U a E N M T W U 2 W n p R Q y t D W U h L M E Z 6 N 2 R H W E 5 j Z V N 2 V G I w Z 2 N E d m Q 3 Z z l F N W Z T R m h Z M 1 I 4 c 2 8 4 L 0 p z S D Z k Z 1 R w a X p 4 a k x y e F R P T i 9 N e G o x V m V M Q V Z n e l Z 1 e W x L a n J Y e k V v N j N j N D J p c m d r K z Z r S U 1 I V 0 F 5 M H R E Z X h B T 3 I 5 T D N T Z H V k T F Z w Y 1 p l L 1 l q S F h p M C s 5 a l F 0 O D R y c j l 0 a W N R Z H Z 6 T k d s O H B h K z M 1 d m p P R E 4 x U U g 4 U j d 4 c m 5 R O H l H O F o 1 e X E y Z D R 6 Z 1 p 4 T E h i d 2 x o L 1 Z p Q j I v a H J k c 0 F y c U V M c S 9 F N 2 1 q d y 9 3 R W Q 5 R 0 h m V m 8 3 a E s 5 S l h 6 M U J 0 L y 9 G Z j B v c S 8 3 Y V l r e T R p L z l p U X F o V 0 h l V G d O M U 5 s S k l u b k I r c E 0 0 M l V C R l V l U k 5 B b n Z 3 U U d h c W N s U k l Q O U t 6 a j g 1 T 2 Z n O E h z O G I 1 L z A w b n g 4 Q m J 4 a 2 R C Q U p h Q T E w Z y 9 K d 3 V r R z V E O T B n T E d S N T N V Q W d O W E 5 w S 3 l z c k I y V V o 1 Y U N z b 2 h 5 V V V q b V V 5 b U Z K N W F C U z V h Q S t u S E p R N z B N N U N B d F p Y a m 5 v Q X V T Z 3 J x d 2 M x R 1 d V U T V a b E d j b W J W Z z V x c V J 4 S z V m Q 2 s z N j d K a k s v e H c y Y 2 Z h W H h O V j l Z V l h i d m 5 t R T V q R F R F Z D V s R 3 J N S 1 p q c 0 Y 3 Y k N H S T Z 6 T H h C V E 1 k b 3 h J b k x 4 M 1 F h e n l D b U E 3 d W l h R X p I M E J U e W V i Y U N V W j B n R m x 2 R 2 R j S W N a V n d u e W Z F O D R 6 c l p j e H Y z V m Z I S V R w T X N 0 a k s y O D d S a U 8 4 Y U R 4 S G F Z Y 2 I w e X R s U E d k c U x V T X J a V H h u Y k s y Q T d P V U 1 a M l N n O U 5 x c 1 F Y N T Z H a G c x a k d k a U l a R H V L b W F C b m R L Z F V E S 3 Z H R n E 0 Y 3 l 1 b 0 1 6 a E 5 F Z F F l a T N q T z Z V e X V I a l Z n N W x k Q 2 V r U G 1 K M H A v R j B v a n Z i O V l G N U R Y L z h Q M U J M Q X d R V U F B Q U F D Q U R Q a 3 B o W l I 1 d V Z M V H B t Q U F B O D V B Y 0 F E d 0 F B Q U h C a F o y V n p M M 0 J o W j J V e U x u a H R i T z I 5 U z Q 4 Y 3 l a W W 1 0 a G V n L 3 h D b 0 F i c n I 5 b V U 2 N 2 Y y N F p H b V V 5 U 1 N y c X J 1 U 2 x a Z G t Q Y W l O R U 1 3 T U Z x T X J N e U 0 3 T X B K M X F h M 1 d B Z 1 J v Q U c y a 2 h R Q U p H c T I w a 2 F D V l Z 2 b 3 J h b W p t W D h q T T N O M 0 1 J O E k 5 M 0 N 3 O D N u S H F 6 c U N a N 2 1 a a F R 6 Y z c 1 L 3 Z P N C 9 t L y 9 k d n R U Z S 9 6 W V B 3 d 0 h O M T k 4 e F h P M E Z l O X d k M 1 Y 2 S H A 0 O T l z M 1 g v M z A 3 d F d K K 3 V y Z i 9 t Z i 8 2 W C 9 5 L 0 x M L z I 2 R D M v Y m t w b 3 V S W H Z Y Z G Y 3 Z 2 Z m Z k d X Z m Z k V j c z Y j h k L 0 p U L 2 N V T H l Q O E 5 m L z h W b 2 R H d n F m T l g 3 N l c 0 N C t l Y X I y O X V 2 Z X B m a n d X W C 9 m a k Q r N X F z V C 9 K W D U 2 W j c 1 e i 8 z O D V Y a D A v M U E 4 Y 0 E 5 L 0 d W N V B Q d l Y r T n Z X U n h o b G x Y e j J 0 d n Y x d U 1 Q e n Q w O F M r M W 9 o b G h K U H A x N 1 p C L 3 d O R X F V e n k r U U x o T n d q V j V q Z W 1 T O W h P b l k w S C 9 k O F h k O F F Y Y S t u U j V X Z z h H Z m V I c n N D c j B 4 L 2 V 2 c H g r Z m Z v N E d i M G Q v b G N E K y 9 y Z G 0 1 O W V O a l R 5 d y t D a i t 3 W F U 4 U D d k N k g 3 U j Z 6 Z G x G M 0 Z E Z 2 J Q U l p E S z Z y U 2 5 4 O W 1 v O H V y b j U x Z j E 0 e H V 2 Z X Z h O T k 5 K z E 0 Z U g w M i t H M T Q 5 M n R O d i 9 6 T D l 6 V X Z m e H o v Z G o 0 Y 0 Q 2 N G 1 a b T l P Z C t q N T A 5 a 0 4 4 L 3 l I L 3 B m U j Q 2 U m E v U j h m Y i s 4 d l J 0 Z U R t c k h Z V j I 4 b l g y N E d O Y T I 2 Z D h V N m l P b F h y e D l 2 U C 9 3 d y t E e T R x Y W w y Z T N 2 U i 8 r Z l I y T z J s K 1 Z m R H U v d 1 Z u a C 9 p e j R Q e C t m Q W h Y e E 1 4 O S 9 h N 1 V j d m I w N G N I K z F M T m Z C e j N i N i 8 2 K 2 Z B N G 1 u M W x 2 c 0 F y O D V 2 R n J L S n N y b 0 J w M G M 4 Y 3 F r e j Y x Q n p i O W w 4 T k J 6 Z l h 0 d l J O L z B 2 d j d h Z l J I N W V m U n B O U n V i M T d y O T J H O W 4 r N m w 1 Z W p C L 3 V q U G Z k T m 1 V R 1 p 5 Z X J s S D Q 2 W m J s U V U r b U Y 0 T n l n T H Z o d j h i V 0 x t Y U R J M E F 5 c C 9 h b V l h W E R k Y y s 4 V 2 5 r N T l V N V d I M H I v L 3 J m L 2 V 2 L y s x L z Q w O H E r M y s r N n I y N j Z m K 1 c v L z V 3 Y 2 p P b y t X S D M 0 e i 8 z Y n g 3 Z E 5 K Z 1 Q 3 S n V 2 M 3 I 1 N 0 1 6 V l Z y c 2 l y M G Q y a z k 2 c C 9 P N 3 o 1 O H M x W E Y w U H p K V H l N e k N m N n Z t O U c 5 V l V 2 b n d D e j d M M F h v N X V S T 2 Z U K 0 R Y U C 9 U V S 8 1 M D N J U V V R U H p w K 3 k v L 3 M v L 3 g z L z R u L z Z k S D V n Y n l W N l B U S l F q K z Q v L z l i L y 9 q L y 8 5 d i 9 j a k 9 4 L 2 M 5 O G V U M j h I Z F p B K 0 h W K 3 g r T 3 o 1 W m p 1 L 2 x i W D k 0 N D R k W C 9 M W F B J M U 4 r V C 8 1 Z i 8 4 d i 8 r M y 8 v R C 8 v Z n Y v c y 8 v O F A v L 2 o v N k F m N W l 2 d X E 3 W G Q r Y T R V R n h v c z B l Z E E v K 0 p I d z F 2 T G w 1 T l J y Z j l p Z U Z L U F I y Z E R P O G 5 q c V d Y T X Q y R V A v b V k v R m Y 1 U 0 F O O W N 0 S F o 5 K y t H b z l 1 M z M w Y T N N N m V 1 c G Z q N G Q z a z d X R H l l T j k 3 T l R S M z g 5 d F B n O E h F e j M w a F l L R n d v a E p j T 1 Z H S m x s W F p 5 d 2 9 Q R i 8 y e H V X L 3 o 2 W E h T U V B X Q m t S N n F m K 2 J D U U 9 X S j c 1 V z V D b 3 p R V 0 I y d 2 U x S n N n c l A r M W U r L 2 p V Z V B k O W Y r S 1 A 3 K z d 2 U H d Z Z m d o c k h y d m g 5 S F Y 3 K 1 h I N 3 d a W i 9 u R n F i d n p Q b 1 Z 6 N H N i T E E y N 3 Y r Z l o y U V Z P M k M r L 2 N K O W l k b V U v d m w z V l R Y Z 2 Z 5 d m F 2 d E Y 2 W m 9 P d U 5 z e F R N b n p m Q 2 5 k N E J G Q 3 J Q d z g z Z z V 1 U H A 0 U F B w c j d E Z i t Y Z E d y R H V B c C s x O H p j e W U 3 b H k 0 O G Z q V E R V O U 5 i Z W s w M 3 Z Y b 3 p 1 N 2 t 6 V j J a O S s v d F M 5 T G Y r N n V B a W R w b W J t M 3 Z T S G R 4 L 3 N k N D d L M 3 A 4 O V B w a W V Q e n d z N k R p V E M z d E 8 4 W U t 1 c T V w M 2 J 6 O F p a V 0 d t N X Z P b l J W Z k x 2 L 0 5 D e G F k b y 8 x M H N 1 e l E 5 Z D h 0 a X Q r R F V U N C 8 3 Z H c 4 Z n p S Y z R l N 0 R N a W Z x O V Y 3 a z J r N 2 s z O H l m U n Z O R H Z h K 1 N 2 N X F 1 Y z N 2 M V d K M 2 0 2 Z D k 5 Z U Z v S X l a e n d U U X J 0 Z i s v Y W 4 w e m Z u W D d z T y 9 J T 1 J y L z l V W D g y S j B J e V R E Q k 5 S c V p i M 2 9 x R 2 U r U W J t R 2 5 5 V E M v R z l p M W 1 4 d V Z K a n V x M U t E V k p 6 V n Q 4 T T c y d G t m L y t 1 V H Z S L 1 d y Z E E 1 a W d j V F h K M W 9 L W l h 2 M D l 0 O H Z u R D R X b H Q 3 Z W N Y d z R l c j J W L z c 4 Y 0 0 v b T R K M k 8 5 W E k 3 U G t T W H Z m d k o 0 T m N w Q m V N e l d 6 Y 3 B 6 T S 9 t d S 9 Q N H N M N D Y r U H c 2 d m V M L 3 N Q d m R 0 Q n o 4 e k Y 3 c 1 h 3 N z d s O F B u Z H h U L 2 l 0 L y 9 z Y j g w Y m N 5 d y t q c T h l R l h K K 1 h u L z M 3 d i 9 q M 3 p 1 M 2 t u S m t Z M S 9 Q S G p 4 d 2 Q 3 Z m R R V 2 N j V 2 1 M c T Y r K 2 Q 4 S G U x M 2 J 3 M U d Z d S t U T j R L T j V N L 2 c 0 K 1 B p U n p r M U x Q b m p i V G 1 2 N z l z Y U s 2 Y 0 Y x L y 9 y R D l W V j h T e l Y z c T M 5 b H R Z c m F O L z d 0 T D R O N j l Y a X E w S X U r M D d D T k x E U C 9 i Z n R D b C 8 y S j J S O T N 4 Z T F Y V z h 6 c H Z h Z m o 4 Z W d Q V n d x V m N n d X J M L z d 5 N 2 p x K 3 N C d X F t W W h p R j c y M j B 0 Z m N K b j d h T 0 N I U D h 3 T z d l Y k x N a H I 0 M l h i R k t Z d T E z L 2 J U a E I 4 e W F o V T l o Q 2 d n W W p H N E h r L 0 Z 3 O E R E N 1 U 4 V 2 J M M 1 h k Z U Q x e W c 2 d z l X N G 9 D Z G 9 3 T E N y e T R H V D B N c m h l c 3 V O R m h q Y X k 3 c 0 F r c k R T e j R o W X Z S N T h H N 1 V k T m 1 i e m d a L 2 Z 1 Y T A 5 R y 9 l O X I 0 M D I 0 R H R E V H F i N 2 c z V G t D c l B l N 2 p 1 d E h Z M k h x N j R T O W F Y M l A r M W x s Q n g 5 b 1 d a V W U 2 a 2 J R b 3 o 1 L 1 d m R T c r W W Z q N m l 1 K z B U c j c 2 M W 9 q Q z k 0 V l l y N E 4 4 U l N v d 2 h K R W h 6 L 3 J q V W 1 q M G Y 2 Y 0 p Z S n J o R E t N Y W V T S k l Y R V p p b 1 p 6 T j M w T 1 J F a F p I b V J L a X Z v U 2 J X c X h R e G 1 S T k Z 5 c G l F N U 5 H O U 9 F N F F X d 2 l K Q k 5 T a 3 M y S l R U L z N 4 O F A r M 1 d U d V p D M m V s N X J K Z V g 4 e U t O V z F 1 a D N s M W Z J V G p R Z 3 U 1 T n p 4 N k Q 2 N 3 h K b D d W M 0 1 O R k U w c 2 J 2 b G x h S m 0 w d E t 3 d 1 l 5 S 2 p y d T J M M D E r L 3 p 0 c 2 5 l Z n R Q c G 5 w V E k r M 0 d k Z W Y 4 Y 1 p 4 M 2 h p N 3 V E R E x i V T F L U l Q 0 V G J 0 a y s v T n I r V X V l R 2 M y S C s 1 S 1 Y y N k g 2 O X V K M 2 s v M k 9 K K 2 Z E S C 9 W U m F E R l l 2 U m l K M 0 V 0 Z j U y O E 5 2 c D d l a X g 2 Q U p m M 0 F V e U w 0 W k V O d l B U L 2 J W Z m Z M R z R F Z X d H K 2 Z i b H U 5 Y y 9 Y W n k 5 Z l B Q M T M v M 0 w 0 M m p 5 a k d J c z F j d F R u Z i 8 x e E U z N z R M Z l h q N 2 R Q M E o v K 2 J B c S 9 L c 2 9 W T D l 5 W T V z b 3 V 2 V V o 1 O V J M Y 2 E 1 d W p j d G Z p S i t l b j c x N i t 1 R G o v M n U 4 U z E 1 b n p 4 N 2 V U O F p O Z T J F V D R U M H Y z N 1 B 1 N 3 p 5 V X l G e k d y U C 9 6 N D R 6 L z l k R m w 4 V G 5 U c W M 2 S l p M c T E x N k 1 u R H B Q a W k 5 T 0 s r d k g 3 L 3 l 2 W G 0 r O W Z u T D M 5 M W M y T k c 4 U 1 J m T G Z Q d T J l d S 9 Q b n Q 5 O G V 6 M U w 4 O W V u K 2 N Q L z l S M W w 3 c 1 p M d z Y 5 Z X E z S m Q r N z h m V 1 B m e n Q 4 L 0 8 v L 3 J z L 0 9 M W i t l L 1 B E d G Z W Z G U r R z E 0 U D N o U m R h e m 1 R a 1 d 2 c j d N Y 2 Z m N G h x e k Q r Y n d 1 O W V Y S T Z H T l p k R S 9 y a W t k U 2 Z Z Q T N x N U 5 G Q S 9 h U X N F b H l h a D V m b l R 2 S 1 d X O W 9 r S D l G c m J M d 1 d J T n N H e V k 0 O W 9 l V m 1 z d W t l b G R M T k l 2 b 3 p z S X l z d m t t N n J 0 b V N Q e W t k V D I r M 1 V J V E Z 6 M j g w O E x u c D l p a G N K S T Z j V l Z 0 a C t s d W M v M n V Q V V F x M 3 o 1 N V N y Y 0 R H N G U 3 V E Y z d z R t d l N D a E 5 u e W k r U n g r R 2 x 6 O W 5 1 d U d E W k 5 5 U G 5 6 b 2 Y 3 a F p X T V R E e m s x N 3 p B e G t 3 U n l R U l d M U j d C e T g v d k h k e j V Y Y n p o M G c 1 V 0 c w Y 0 U 1 c 3 l k N m J 4 N X Z C T 0 Q v a V h 2 M z h 0 Z i t C N G 9 o e l N y Q X J V b H l l K 2 Y 4 S k 5 k d E 9 2 Y T F O c W Z 0 N 1 p x d E Z v S D Z 6 e G l C e m 1 K N j l I U z B 0 U F k 5 W T J E Z l R w M l N 3 a T h G V 1 l m b 3 d 1 R E d U T k 9 t U E p 6 M G 4 r d G F O c 2 t B Q k M v b n U 1 T 0 x p N V B w N j h l V E 9 5 d W Z M V F o 3 d G Z P T 0 F 5 U H l B a U I v U X k 3 d n I 5 U X l u R l B y W E 1 D Q i 9 h b n Z t K 1 p M N k F Y M S 9 O e G 1 N U C 9 k d l d n Y j B m d E F m U C 9 2 c m 8 x b k 5 3 Z m p a e G V o d T h 1 b l p M N F B C N z g v T y s x O G l S M m g v W V h I U m J x T m s 4 N k 5 r Z n B S M n l Y c j V h Q 0 p X N 2 x s W X Z t Y 1 h U N i t m d W 1 m W F R 5 L 3 l m M X h j W F B T d W 4 r V C 9 M R j c y U H Y z b D l y W j N l d k g w O H N L W H F 6 N n I v d F A r T z N M S 2 N x V m 5 s V k 9 X U D V q N 2 9 q d G c 5 M 0 9 r c 0 M 5 Y V J i a l p S N F U v b U c 4 a D B H a X p k a 2 Q 1 N 3 d E W D d z M 2 g y b z B 6 d k 9 R c z V 6 T m R O a k s z Q k R 1 R W x 6 Y 3 d u b G h q a j h q T j c 5 Q W 0 w T T I 5 b k F Q Z W d w V F h j U F R P Q T N H a F N z U D Z M U U R t M 1 B 0 d k Y 4 R n F E Z D M 0 Z G h H d z F y U 1 B V Z 0 c 4 U 3 E w R U V N L 1 Z X Z 0 R r K 2 Z l T k t r Z 2 p U b X J G a 2 J u a X N X Z F Y z b T c w Z W V X S 0 w v c z F O W j V i K 1 p R d U 9 y d D h p Y m J 6 e X h k c 0 8 4 T j h 3 Z l p 6 e k J W T k 8 4 d G N s W l R 6 T E V 4 Q j V K b m 1 L a X k z R X E 1 c T A 5 b F d l Z G 0 0 V k M x b m 5 D d l R j c z d s e l N 6 N G 9 h Y n p 6 c j F y N U F p c m I r d D R R d m U r a l N z c 0 N p M 2 1 D M T J o T n M 2 d y t L W E Z 2 R 0 Z a Y U N G M z Z B b 3 Q 1 Q T l k a V J h Z X l K V l p 3 Q l c 1 O T g x Y 2 9 u d T l r S 2 d L b l l o R k 9 P S z d 0 W m d o V z J 1 M 1 l 1 Q 0 9 G W G M w W m h G M 3 R G d E x M V 0 l 0 S H p u M V l r W W F u K 0 l s M 1 p O R 1 N Z a D B s b 1 N v M l R V S z Q 0 b 3 h s Y l Z V e T k 3 a D N C a X N B V l V K W W h G V 0 d X W l l G a F p o N D h I Z H B M Q U o r N G N T W X Z u K z d u c n d 0 M i s r U V U 5 U X h z e i 9 4 e l U y V 3 U 0 M 2 8 r V W 0 1 Q n B 6 d i s w W W h L T F p 3 R W I 5 U S t X S l p i b 1 d p M V I r c j g y T 2 9 G V 3 N 3 a n p q R 2 9 s R X N X c U J p T F I 2 R W F x Q k Y 2 M i t L M m 1 D e G R S b 1 V X T 2 V I a T F w b n R s V m V G S j U 0 T 2 l S S j M 0 e k 5 H e U F C c z Z n c H E r Z T B L Z 0 Z E Y W U 3 a W d Y U D E v Y m R x e C 9 m W E p q T y 9 s c n Q 2 c X Z i U 1 U 1 R z V U V G 1 R b T A 3 d m 4 v Z l B n N n Z G L 0 N y M H g w c z J i M V Z O Z T Z t Z U F H c k 9 0 M T Y v a k c 5 L 2 U 3 M D h t V k 8 r L 3 p w Q k Q v N 3 o 2 d U x X W k t r S 2 Q y c X B W L 2 N p e H B V M G o y M 0 t L d T N n M F Z U R 0 s w L 1 F K e G x j b l Z m T 2 Z T M m p y U 3 J 3 e j V C Y 1 F E R j R Y Q V Z C M 3 R y M T U 3 e X p 2 Q j h 5 b G Z z b m Z u W H k 3 O U 5 C b m Z Y Z V Z j N G J q N G 5 G Z 2 t S d m x D d E 1 H R U 8 y b m U v Z k g v K z d y d F N v S 2 c v O W Y y U F Z F U U t u b U h 6 T S 8 1 W H Z u d j U v Y m Z m d l N 0 L z V r b U V m T 0 o v d E V X b T h P V y t U Y i 9 T c C t y b W V B a 0 5 v b E E r b W o v e n h W W H J a Q W s 3 N k 9 v S S 8 y S F c y N 1 R o V j F v R V Z G Z n k z Z D h t d V c 5 V D l W N 0 1 w V D U z M U U v R 2 k 2 O U E 5 e U 9 O d 2 t a b 3 h 2 V C 8 3 R 1 o w O V h 2 d j U 5 T 2 I 0 V z k z M z N 6 M V l t Q j V o d H p S T W Q r L y t l R 0 x C V l V X d W U 5 L 3 N I Y k 8 z M 3 l s R 2 k y b T N R O V B m Z H h N N H I 2 S S 9 i a n o 2 c C 8 2 N C 8 2 V n R X b i 8 v d G Y 4 a 2 9 u M 3 J r T H V 2 O F c v Y j I 2 b S 9 t L 2 o v d j J u O H Z m Z j N 0 d F R v L 0 J k S 3 F h a S t i Q n p 2 N U U 3 S W o w N E 5 5 Y k h h c n p K d l p 5 W W M x e H k v e m Y z V 0 d y O X B l b m U 0 S 2 J l O U 1 6 M S t t b z R m b k F H O C 9 h U H Z H W H E v b D A w W G 8 5 S 0 5 z d 3 J U c H J Y W W h r V F J r T H F S N E t u U j d M N E 9 6 R G J j T U Y 3 V i t i K 3 Z u Z V p q K 2 J G c n d 0 O E N h Y n F U T z V k W V N O Q T I 2 L 3 I r Z E 5 K b l p Q Q V Z J M m 4 5 N j F G a W 8 2 U X N p T U x S L 1 o w d 2 R E e W w r N 0 R y T D E 2 Y X F y b U Q 1 d n M x V H V q V k F 1 e H B T U 1 V h a k V B d F Z t V W F v a z d a R F B J M W J J Z D h 6 c C t O e l J t b l V B S T N U b 1 F J a k t G S 0 9 h Y k J F S 2 9 O b D J X R 0 9 D U X J j T W h T a X N t O X d V T 1 l R Q 0 h O R T h Q d 0 N F Q W g 4 d 1 V C R G d F N E p D e U 5 z Q W g w W E F J e G s 0 a T J o O D R o Q U V j Q W 5 B S X d D S D F a V H J E S V F 6 Z 0 V J Q k R E Z 0 l P O F p y K z d z S W g 3 Q m p o R U t r e U t o a 0 J P R 1 F I N E J D b T l z W T Z o Q U 1 j M H R n N k F U Z 0 U 0 S k N a Z 2 d D S E F C e F M x Z 1 k 0 N U h E a E V B N X d D T U F o Q U l m V W w r a 0 1 o M 0 N B U X d B T 0 F U a W s r b X A 5 Y 0 F n L 1 J q a k V L S T R a R j J B Z H N n d H d D T V o 3 W X g w a U F B N X B i a D N n R U l C R F p n b 0 N I Q U p 3 U 0 Z r Y j R K R E R o V U 1 F d 0 N F Q W h 3 Q W N V b C t t T X h 3 a U F B N E J P Q V R n a 0 9 x c j l j R W g 0 a W p o R U c 0 Y U x X N X h n R V B D d X k z Q U l V c H l 2 Q z l 3 a U F R N H B M R j F C b k F J d 0 N F e k J R R U 9 B V G l r c k E x d 3 l P S E N J U k x n R U l C R E F B N n B M O U 1 a R H B F Q W h 3 Q W N B b k J J O W R Y N j R C Q j V s S E N J R m h r c W t B d U F R O E s 3 Y m N B a F Z J b D l n V U 1 V d 0 N H T n J Y T 0 F R d 0 F P b V N r S W N B a k F J V 1 Z 0 Z 0 V N T 0 Z 3 N V J B S W N B S E F K d 1 N I M l p 6 b k N J Q W p n R T R C Q 0 F R N n F 2 M W d l S H F H T 0 V R d 2 p s R 1 F F M F p C Z l F F R V Q y e G p o R U F 4 c l M y T G 9 B T k F U U W t K b U N n S V l B R 2 x M V 0 J q V G t j T k V R R F d n S W 9 D R 0 F o d F N Y N l l 5 R 2 F F Q k R B Q T B C T k t U N m F u M W 9 p R D V L T k V T e X J N e G t C M 0 J J Z U x j R k 9 F U 1 d u c 2 U 3 R D R j S U J I Q k l Z K 3 N T N E J D Q V E y W U t B a H d D Y 0 V o W k c r Q 1 F n N F Z E a W 5 z U j R C Q 0 F R d 0 F P b V N 2 V E Z R N F J D T 0 F R Z 0 V N Q U R x b S t X a G N j U X V 3 N W N I e H d D T V U w a 3 h n U 3 k r d 0 N I R U k w M m h j N E J B T W M w d G k 2 Q W p n R T R K Q 1 p n Z 0 N I Q U J 4 U z F n W T Q 1 S E R o R U F 4 d 0 N N Q W h B S W Z V b C t r T W g y Q 0 F R d 0 F P Q V R p a y t t c D l j Q W c r U 2 p p R W s w e H B E W E R J O X V F U W 9 R b m Z G e m l F Q U J 6 U z J M b 0 d P Q V R n a 0 p t Q 0 F J Y 0 F I R k x X Q m p q a 2 N P R V F B b k F J d 0 N F Q W g 5 U 1 g 2 U X l I R U l C R E F B N E J P S 1 Q 2 Y W 4 x d 0 N E b E t P R V N U R E N s S U x M T U x j Q W d Y Z T J N Z F F n R U 9 h W j R l Q k h n S T R D R X p C U U V Q Q V R 5 a 3 J B M T R 5 T 0 h p S V J U d 0 V N Q k R B Q S t w T D l N W k Q 2 R 0 F o d 0 F l Q W 5 o S T l k W D Y 4 Q k I 2 a k h n S U 0 z M G 1 F b U t w N 2 d J Z W d 2 W G V t S W N 3 d 0 V P Y X B 3 Y 0 R I Z 0 o 0 e U V 4 Q n d F T U F E e W x y Q X g 1 e X V I Z 0 l B e n d F O E J E Q V E r c k x k T V p E R 0 9 B a G d J Y 0 F I b E o 5 d F Q 0 O G h C M G x I a U x O S 2 d v S X B y b 0 R l Q W h Y U k 8 4 T E h z S U J E M m 1 l S G d K N E N P Q W h N d 1 V C R H d F O H B L d 0 5 l T W p o N G l F Y z h C R E F R d 0 F Q c V M v V E d R L 2 h n S W N B S G d K N F N Q W F Y r d k F R Z m 9 4 N E N F Y z Z r N X d C S H J J R G V B Z 3 I y S 1 U 5 d 0 V N R T R D S E 4 w M E 1 C R H d F O F p L W W c 0 Q 0 d B a D V T M U F R O D V Y R H h F Q U I 0 Q 2 V B a m d J Z l Z s T 3 V N a E F 2 Q V F 3 R U 1 B R D Z t K 1 d o O G V J b z R T R D J F c T B 3 d 0 R I c k l E Z U F q U 2 U y T W Z J Z 0 V Q Y V o 0 Z U J u Z 0 k 0 Q 0 V 6 Q l F F U E F U e W t y Q T E 0 e U 9 I a U l S T H d F T U J E Q U E r c E w 5 T V p E N U d B a H d B Z U F u a E k 5 Z F g 2 O E J C N W x I a U l V a G t t a 0 Y 1 b U I v Q V F K d W 5 l M k l j b 3 d F T 2 F w N G N E S G d K N H l F e E J 3 R U 1 B R H l s c k F 4 N X l 1 S G l J Q W p 3 R T h C R E F R K 3 J M Z E 1 a R E Z P Q W h n S W N B S G x K O X R U N D h S Q j B q S G l L S X p C a U J l S 3 E 3 Z 0 l m U V F w c m F B e n h F Q X g 2 e V l I b 0 F E d 0 U 4 W k t Z Z z R D R 0 F o N V M x Q V E 4 N V h E e E V B e D R D Z U F q Z 0 l m V m x P d U 1 o R 3 Z B U X d F T U F E N m 0 r V 2 g 4 Z W 9 v O F N E e E V p R S t B d X N 3 d H d D R U o w V C t B U W l R Q U 9 h W j R l Q 1 h B S X d D R X p C U U V P Q V R p a 3 J B M X d 5 T U h D S W N Y R k N I Q U l 3 Q 0 V B a D h 5 V j Z R c U h T Q V J 3 Q 0 1 B a E F J Z F V Y N j B O R H J F b n l 2 S E J J U k x 4 V E d w S U w 3 T U R l Q W c x Z 3 N 5 K z R D R V k 4 S k R t N l Z H Q W h 3 Q W V N b E 1 R O E J E Q V E 4 c m F n S W N j T G g 2 Q 0 F R O E J Q Q V R 3 a 1 B v e W 5 m R V F E S G d J N E N H Q W g x U m Z y U T h Q d 1 V l S m h 6 Q 1 d h U V h w W l h Z Q k R 5 R n l i K 3 h E Q 0 9 B a H p k T 2 p B U T h C U E d T b U l P Q W h n S W V V d F F F U E 9 W d z h o Q U F l Q W 5 n S T R D S D F a V H J q S V F U d 0 V N Q k R B Q S t w d m x v Z k h r S 0 9 F Z z l S T E N N U 3 d x b n V B Q j V D T k p M N 2 d v Z F F 3 R U 1 h V 3 l j S T h C R E F R M l l L Q W g 0 Q 2 V F a F p H L 0 N R d z h W R E t P Q W h n S W N B S G x K Z n B q T W V R Z 0 V Q Q V R 3 R T h K R H F x L 1 h o S W Z R W T h S Q k Z h T W F F Q U R 4 a 0 I v Q V F 6 c 2 k r N E N F T T h K R E c x Z 2 t H U E F U d 2 t K b U N n S W N B S G x M V 0 J q e m t j U E V R Q m 5 n S T R D R 0 F o O V N Y N l l 5 S E 1 N Q k R B Q T h C U E t U N m F u M T R D R H R L U E V T U V R I Q k l M N 0 1 M Z U F p V 2 U y T W Z 3 Z 0 V Q Y V d 5 Z E V N Q k R B Q S t a S 1 F o N E N P Q W h a V z N B U X c 0 W E Q r R 0 F o d 0 F l Q W 5 o S W Z a b k 9 l Q W d I U E F U d 0 V N Q k R x c S 9 X a G 9 m S W 8 0 d 2 Z v c E d S T 0 N C O H l B N 0 F J V 2 J u N 0 k x N W l B Q T R w T E g x S W 5 j M X d D R X o z U U U 0 Q k 9 D U W 1 w Y 0 F o O V F W Q W p o a 1 A r R V F B W E F J d 0 N F Q W g 5 U 1 g 2 U X l I Q 0 l C R E F B N E J P S 1 Q 2 Y W 4 z b U l Y e n J j Q W h X R 1 d Z M l c 2 Z W J Y T 2 F t c W Y 2 R V R z Q T d t T 2 t V S W x W c 3 d u V U d J S T E x U U J x T W l X e H E w c X h N O U 5 M O X l p R U J G b 3 Q x O D d t V k F M V V o x R 1 p R b T B G d H J p d T N F c l d a M E 9 M a U J M V V o x R 1 p R b T B G d E J y V z V 0 a H V n T n M v V j I y M j F 1 Y W 9 S Y m x k d C 9 u W T h l c n k v S E k v d T U 3 Y m s y O E d O a 1 p 1 c 1 F O T 2 d p T G 1 x a F F o b X B X Q k x 3 V T J W T X I y W S 9 m W H B I a 3 d w N 2 E 1 c 2 9 R d V J F U E 9 U N U V L V 3 V V U G Z E V z h I d m J Q K z J F d G Q 1 Z C 9 W S m h 1 V l F 5 O V N s W n J 6 M 0 h p Q 3 Z G U n F 5 W E 5 G R m t n L 1 F l T G h I R 1 Z L e k o v Q V F h N F J n b W F h e X Z r U 0 Z m R 0 Z T Y k 9 o T 0 c 3 W l d s V l J o W k J N U 0 J 2 N H U x S 2 p a c G d M Z E 8 4 b X Z i d G V R b W 5 T d D J j M T N C W m x l M W J S e n R W c 3 M y Z X l T N X k 1 Z H p V W V F J U C t P d D N 5 e T l C e X J Y W m R h V m x T N U Z Y O G k x T 2 p W N 3 Y y U 2 Q 3 K 2 s 2 b m U x S k h L V W Q y e E J p Z k 4 x S C 9 v R E R M Q 0 9 r R z V M W X Z i d F U r L z l u R E R T Y k J s V 2 J Z Y n I y N G 5 D M n d B U W p l K 2 1 Q O H F h O E d L d F d p U 1 p p T m I 5 e l l E c m d 0 O G N S Z E l 6 U 2 N Z M T h 4 U D k 5 Z C s 3 Y 1 h p U m 9 v b 0 d D L 2 Z 2 Z j d w N H V 6 b G 0 2 L y 8 3 b D h l U j V O b n B l M U Y v d G V U d 3 R 6 a D l l U H R F L 1 N u U D V 2 Q 3 I 0 c H l W V H V J d W J K T H I x R m V Q Z S s r Y k o y a m N 0 U G l K N l h K V G J D M X l T M m R q Q j Z T W T B Q N U p z S i 9 X c n B u M z k 5 O X p y d W x Z b W I x a H g 5 L y 9 L Z W Z M b 3 V 2 a V U 1 O V R U V E w x W l l P U F h r b 3 N U T z l 1 Q y t 2 M z c v S 3 J V Y W N G V X R 1 T i 9 M N V N i N W E 1 d D J 6 M T M 5 O T l 2 c m k y Z X R m b n I w K 3 p 4 O D I 2 M n p S b j d y S D l Y Q T l I T 1 k 3 Z C 8 2 K 3 N X L 2 4 3 N S t k L y 9 Y W i t j V 3 o 4 M S t l b m E r c W E 4 N H d w d W h h e T N t T V h G d G 5 Q L z c 0 U T F S a n R l a m g 4 e G V Y b z J I T k h a R S 9 M d n A w T 2 N I b E J W R U l B L 1 d U d G d n e W J v U 0 w 4 N V p h M m l m b E 5 k S G V 2 a 2 Z l d m V 6 V 0 F J T j M 2 e E V 0 N z R w V j k 4 a F R B Q X R r e j h n K 3 N 2 S W k 2 Y l p x U y 9 h b 2 Z E U z E z V T Z 2 S n N Q U j N k e D J N N C t M W H A v a V J i S k l Y a j B j W U 9 j L z J 1 U F V h T V d v Z 2 V X N U d O d z k y d U p 2 Q j V O Z U V G Q V h Z Z T h 2 U G c y d W Z s K 2 t Z e j A v S H o 3 M F A 5 d 3 N M R 0 l P a W V I R D h F T 2 p N U H J V R E d U Q k h K Q k Z V d E h z S E x 6 K z h k M 1 B s Z H Z P S F N E b F l i U n d U b X p K M 3 B 2 S E c 0 d F R W W X o y M 0 E 4 V V I 1 e F R K R j J S N H Z M T S 8 w K 2 8 y W G J x Y l c x S z N k O H p X N j N P a F B I N W p 4 L y s y Z W h S O W d O e D F 6 V 2 Z r Y X h u c W p 5 M 3 Q r T m d Q S m x I Q X R 5 Y j Z W T 1 N s S 3 J R c G J Q N S 9 q Q z R z W V J T Z n p 6 c E 9 j b T N i c F F G Q l Z Q S W R 5 Y 1 h G e W Z Y M T R z b m Q x W T h Y M j d 5 Y k 9 j Y k I w V G 1 C M F Q 4 Z 0 Y 3 Z V h h O W 5 P S 1 h N d j R Z Q i t W T m I r Q U Z S U D Z E d k x Y T D d 1 W C 9 U T X F E M 2 c v N z Q y V j h m e l d v T 3 h z O H V S b m V U V D g 5 K 0 d R e C t m M 2 J l L 3 h J N V F 2 c 0 x p N H Q y R 3 l X Y k h 5 W H p v N 1 J M M X N 0 S E U 3 R n l 6 O E x 5 U G J 0 N G V 2 M 1 V Q Y n Q r Z X B I L z Q r T G l v b m Y 5 S l A 5 b j h i T D M 2 U y s z d D c z V G k 2 Z V h G N z V j O V Z u M W 4 v Y m Z r V k 9 X S 3 o y c m 5 M T D h 3 Z H d Y S F U y Z U p o Q 2 5 T M U I x Q 3 d q V H h X U n B G R k V h U l p K R 0 V x U 0 o 1 R 2 d T T V p w R W l p N 0 p t V F N T b 1 F 1 S T B E W V N 0 S T B B Y l N R L 2 0 0 a l B S a X N h M G o z b z d M e V U y b k Q w e n V O d 2 9 V c F h z N W s 2 V k s y a E c 5 O H V 3 d F d h O W x F c W Z s Z X B s W U R o d V Z y c n N h R U J R N C s 2 Z 3 N k b j Z K S E V C Z S s z b 2 N l c X V M Z U Z a R m d T O T d h U X h k c 3 c 5 O V p D a j I 2 R 1 o 0 d E Z P T 0 s 3 d G J E a D l Y W X J C d T V Z Y 1 V k a k Z u R k h 1 N 1 h V S X E 3 U m 5 w a H N Q O X l j W j Q 4 M z U x N k 5 3 T E 0 2 V 2 9 S Y X F 4 b n l 2 b m h X U y 9 D c 2 J t d 2 Q 4 a E N D N G p C Y k V C U 0 g v V k 1 j d 0 V L O D d r Z k J R b n l x N U l 5 R n V B U U x j Y k F R Q n d 2 e C t q S 2 R M Y 1 F s V 0 l p M 2 9 W U m d J V j d V Q X d 2 e G p r R E k 5 a D J y d H h C b m p x R k 1 h U V o 1 Q 0 h j Q k R r R 0 Z 3 T G 9 I Y 0 l n Q 0 9 L U j V l Z 0 F P Q V R o a 3 B p R E F J U U N I b E x V Q k R q b m N P S E 1 L N E J D Q V F 3 Q U 9 x U y 9 U R 1 E 1 U k F J Y 0 F I S E l R Y 0 1 q d X g 1 a 2 o 0 a G p o R U l V e n F U U U J P R 1 Q 3 Y 0 F p U 2 V H K 3 N R e l R B S V k y d F F 4 W k N n R U 5 t Q 3 d J Y 0 F u Q k l X U n Z n a 0 1 P R l F 6 V E F J U U N I Q U J 4 U 1 g 2 W X p I S 0 l C R G d F N E J P Q 1 E 2 c X Y x d 1 N I e U d P R V F i U D E z S V E z a F R z Q W h s T y t M Z F l o Q 0 F J Y z B 0 d z V 3 Q 0 1 B a E 1 3 V U J E Z 0 U 0 c E t 3 T m N N a k J 3 a U h G d l F o d 0 N N Q W h B S W Z N b G V r S 2 h 5 Z 0 V j Q W p B S V F D S F Z G K 3 R E d z V S U n d t S E N K b 0 p E V 2 p J M X R F U X F i W G k r N E t H W U V C R E d s d G 5 n S V l B R 2 p K V E V O Q V F R R V B L M m 9 D R 0 h D N G F n Z 0 V O Q V R R R T B K R D Z N c D N S R U F 4 b 0 N L Q W h n S V p V W D Y w U E R k S E h p S V l R e E R K Z X F P R U F o N F I z M j R C R E J F S D d B b 2 N R Z 0 V N Y V c r Y 0 F o d 0 F j T W x N U T R C Q 0 F R O H J h Q U l j Y 0 x o e E N B Q T R C T 0 F U Z 2 t Q b 3 l u Z U V R Q W 5 B S X d D R U F o M V J m c l E w T 2 9 l Z 2 8 0 U k R H T T Z Z Q U R k a 0 J O S V R 3 d l R F T 2 9 Z Q 0 d O T F l 1 Q U E w Q k 5 H U 2 1 J S 0 F o Z 0 l h V X R R R U 5 P V n c w a E F J Y U F t Z 0 l v Q 0 g x W l R x a k l S V F F F R U J E Q U E y c H Z s b 2 Z H b 0 t Q R W c x U k l x T V N J b 2 Z z Q U J 5 a W x O N G I 0 e E F H Y 0 V o a j Z 4 T G d F S U J E W m d v Q 0 h B S n d T R m t i N E p E R G h V T V l 3 Q 0 V B a H d B Y 1 V s K 2 1 N e H p D Q U E 0 Q k 9 B V G d r T 3 F y O W N F a D V C a m h F R X B r U m d 0 Q k N l Q 1 E 4 R z R i Y 0 F n b m J G L 2 d F Q T V 3 U 0 d Q c k N 1 Q V F n R U 5 t Q 2 d J Y 0 F u Q k l X U n Z n a 0 1 P R l F 6 a k F J U U N I Q U J 4 U 1 g 2 W X p I T U l C R G d F N E J P Q 1 E 2 c X Y x d 1 N I M E t P R V F v V E l p S V h U S U x z Q W h t T 3 Q 5 Z 1 V N R X d D R 0 5 y V 3 V B U X d B T 2 1 T a 0 l j Q W p B S V d W d G d F T U 9 G d z R S Q U l j Q U h B S n d T S D J a e m 5 D S U F E Z 0 U 0 Q k N B U T Z x d j F n Z U h z R 0 9 F U X h q U 0 d a Y U F o b X d m R F p G U z c 0 M X h p Q V E w c E h s N k V N Q W h B S W Z N R k F R N E J P Q 1 F z a m J B S V l j T G g w a U F R d 0 F P Q V R p a 3 Z r e G 5 P R V F D S E F K d 0 N N Q W g x V m Z y Z z B Q N F V j S W h I R 1 Z J Z 0 h Y S U x 1 Q W h q T 3 l O Z F l n Q 1 B L U j V l a k R n S V l D S H p C U U V Q Q V R 3 a 0 x J M j R D R 0 h p N G N v d 0 V N Q U R 3 R T h w T D V N W n p 4 R U F S N E N l Q W p n S W R W W D Y 4 T k R 4 R k h p S V J w b l N F T H d r R j N B U T V D Z y s 0 S 0 h h T U J E b X F l S E F C N E N l T W h N U W N C R E F B O H B h d 0 1 l Y 3 J o N G l B W T h C U E F R d 0 V Q c X k z V E d R e l R n S V l D S E F C N V N m Y l U r U E V R Z U l 4 N 0 N U W i s x R U l D S G J C O F B F V U t y U G N G R G l p U T R n S W Z V V G c 4 R l B B V H d r S m 1 D Z 0 l j Q U h s T F d C a n p r W V B H U T R t S U V Q Q V R 3 R U 1 C R D V z c D B 4 V U 0 w Q W p 3 R T h C R E F R N n F 2 M W 9 l S H F L U E V R e V R K b E F E N 2 t G M 0 F R e W p k R i 9 z U W p R R V B h W j R l Q m 5 n S T R D R X p C U U V Q Q V R 5 a 3 J B M T R 5 T 0 h p S V J q d 0 V N Q k R B Q S t w T D l N W k Q 4 R 0 F o d 0 F l Q W 5 o S T l k W D Y 4 Q k I 5 a k h p S X d E U 1 R I T 0 t I N 0 F B Z X d y W F l H L 3 N R Q W 5 o S T g v U n d 3 R U 1 B R D V r c E N I Z 0 k 0 Q 0 Z s Y m N C R E R o Y 1 B J W U N I Q U I 0 Q 2 V F a D l t Y z U 0 Q 0 F F O E J Q Q V F 3 R U 9 x c j l h R 2 h 6 Q j B s S G d J W j V r V U J Q Q 1 F I Y 0 J E Q k N M N 2 d v Z F F 3 R U 1 X V E E v Z 0 l Z Q 0 h 6 Q l F F U E F U d 2 t M S T I 0 Q 0 d I a T R k U X d F T U F E d 0 U 4 c E w 1 T V p 6 e U V B a D R D Z U F q Z 0 l k V l g 2 O E 5 E O E Z I a U l a c G 5 n a 1 A 4 a 0 Y z Q V E x d 0 l t L z N B U X h q Z 0 l j M 1 R J d 0 V Q Q V R 4 a 3 B p R G d J W U N I b E x V Q k R 6 b G N Q S V F C S G d K N E N P Q W g 5 V 1 U 2 N H l F T T h C R E F R d 0 F Q c W I 1 Y U h 4 N U N q a E V Q a 1 Z S a 2 5 F U D h r Q j N B U T V p U 2 U y T W Z 3 Z 0 V Q Y V o 0 Z U J Y Z 0 k 0 Q 0 V 6 Q l F F U E F U e W t y Q T E 0 e U 9 I a U l S e n d F T U J E Q U E r c E w 5 T V p E K 0 d B a H d B Z U F u a E k 5 Z F g 2 O E J C N m x I a U l s Q m x q W U I r e U M z Z 0 l S M 3 R q S H l J Q U Q y b W V I Z z E 0 Q 0 9 B a E 1 3 V U J E d 0 U 4 c E t 3 T m V N a m g 0 a U V D O E J E Q V F 3 Q V B x U y 9 U R 1 E 4 U m d J Y 0 F I Z 0 o 0 U 1 B Y V i t 2 Q V F k b 3 g 0 a U 1 J c V l 4 e m l o K 3 d D S G 9 J W j N o Y z h S Q U l l M H R n N l F Z Q 0 h B Q j R 5 V X h E d 0 V N Q k R 5 d H F B a H h 3 d U h p S U J E d 0 U 4 Q l B D U S t q S 2 Q 4 U k F K Z U F q Z 0 l Z Q 0 h W R i t 0 R H c v a F I 0 b U h j S j F S S m d F U D J U N G V R c V V V K z R L S E t N Q k R H b H N u R 1 B B U X d F T m 1 D Z 0 l l Q W 5 o S V d S d n d r T V B G U X h U Z 0 l Z Q 0 h B Q j V T W D Z Z e k h x S U F E d 0 U 4 Q l B D U T Z x d j E 0 U 0 h p R 1 B F U W p W Q k d H T V F Q M l F V O G h P R z l z U S 9 S Z 0 l j M H R r N E k 0 Q 0 d B a D h 3 V U J E d 0 U 4 S k N 5 T n V B a G g 0 d U h h T U J E Q U E 4 Q l B L U y t U R 2 M 4 U k F N Z U F u Z 0 k 0 Q 0 h W V i t 2 R F E r V F c 4 U k N z T X N 4 c 2 V n b z N 1 Y 3 h O V S 8 w S m 5 R Q j R N T k 9 w S X B G c m 9 m Y T R 6 Z 0 N r c 1 E 1 S U F 6 R 1 J U V T J h b F l s Z X V s O D V K T U J p c 1 c 0 K 3 R 4 S 2 d O b 1 B h R E d v e n F N M T E 1 V m F p T m h O Y V h K e W d O b 1 B h R E d v e n F N M m d O d G Q y Q T l U b X V Y c T d y V F p Y T m N M d H F z M 2 Z q a 2 V Q O T V m a j B m M 2 N s b n c 3 d U R G e W t 4 V m 9 H a F F 4 V j d V U X d h d 1 V i Q 2 0 0 c V Z L b U Y 3 T y 9 Q d D J E S 2 F Y Z G Y w c U Z Q c 1 N W V j l 4 S k x t a V p l L 1 N O N l Z M Z m l p Q 2 w 2 Q l V l V k J 0 d V Z C R z l Z T V V s e W h C V z g 2 T 3 F t R E V Z W F Y y U y t U d G h r U X d V N U I 1 b U d s Q m E x c G R 3 b T R C S 2 5 p R 2 w 1 M H R V a E J p a V R C b W t X e l p Z V l d D a E t D T l V r S 2 t h O D V 0 c m t R Y m V w S D N Y e X l s e n F t R 1 R X b 2 d 4 b j h O Z j R w W E N L V W t s L z I 5 Y V V x b V p s V 1 p s Y 0 x F a U d L V U V S a W 1 B a 2 N w Z m 9 1 S 1 h w U F F s S 1 h 4 V H N 5 e X U 3 Z i t t W j d s Z W N H N V U 5 Q l l v Z V c w S 1 h w d H k x N m p Z T l N s M X R R c G R s R E p Y Q z g y M E t u T H p a M D A 0 N 1 J k Y 2 l m U G 5 U O V F s R W F H W G h i T X A 3 b F N a c X B k d 3 R 2 a D Z k Z W R Z a 2 p K V 2 U 2 N V Z m c U d 3 S 2 x 2 N E U x V U 5 y U V V V V z R n R 3 g 2 d G d V c W d v Q l d 6 c V k 2 U E k v b S t C W U p h b 2 F W b n J u V W h O c T Z 1 V 3 R S b 0 5 L M W 5 u c V k 2 d 2 J m Y W l O T G R J Z m F k T j F 5 b l Z D e F N w N T F S M G 5 O U G J 3 W G g 0 M W I v c m Z U Z D h t S X p H W D N y d m h y Z U R H e X U x R C s 5 N m s w K 0 R I c G J t U k x I N z d u S D h w V V V a Y W x H R T V y U 3 h C Z W h F L 1 h p Y m x a K z V L d k 5 L V D d Q Q 3 M w a l p h V l Y w S 2 t w T 1 E 0 R 2 c 0 R F Q r d 2 1 M b H B s V 3 h X Y X p V U E Y 5 Q W U 3 a j N p M m l U W n F W b H N j S 1 N O N X A w R F M z c 1 J y T k N z c F p 1 e E Y 2 R U h U d l d 0 a W c 3 M G 8 y a 1 J h b l Z F R 3 U w d 3 d W N l d a V k 1 s Y V J H S j N O Z m 5 O R U N I b 2 F q d T F L S W 1 u c V d w c G x W S 2 N v Y 1 N j M n Y r U n B q e m l B c l Z T d T V E b U 9 O b X B q T n F x d z B W Z D Q 5 W D Z E U 1 l V V X p X a V F E d U h 6 O T d 0 Y 2 M 0 c j B j U G R S M E x a a C t L Y m R 0 e W t y d k Y x V 3 F D a 3 d r R T F L U 0 J N V 3 Z y c 1 p h R m I 4 W G 8 3 d k p l S F F 6 Z D R B W H o 0 d W Q 4 Q U l 2 S U Z x Z l Q 0 L 1 Z y N 2 d Y R F J 1 N G R k Z k p F M F l 6 S m x p T 3 Z w e W d U S E 5 G S 1 Y z M F l a N S 9 1 W n R y c 0 J 4 R j l n S m 5 2 e l p X b T J s d 3 B 0 N z c r b n E v b m c w K z l U O F B S N C 9 q W X J P W m o r W D c x K z h h a H B S U y t F W C 8 3 d H V D R k c 0 N E R r N G Z K L z Z l Y W l o e V B u e m 9 m N 2 h w U X Z 1 Z V B 5 M U d P T F V S Y X R h O G l Y W l B v O X d y Z E x 2 U 2 h K T 3 M r T X p H b z N 0 S G F H Z n V m V T B 2 R z V q c z Z j W m Y z V T R X c 0 9 5 a D d T L 2 1 2 O U R 1 S l N s Y W J W S W J J b H Y z S E g r d H p Y K 1 Y z K 2 V 6 Q 1 U w V G l Q M 1 l 6 c G l q W j R F U F F E V i 9 x R H Z 0 b m x R U E 1 I O V V Y c D Y r T V l m W j E 4 S F Z 4 c i t w T 0 5 0 T V B U d C 9 I R C t a T 1 p u e k Q 5 e U 8 1 N 0 p t b z l l T n A 5 W k E 0 Z m 1 M e T l H d 1 p 2 L 2 x q N H R o W D A 3 O E 9 W V G N h L 1 Z t Q 2 d t S H J 5 d W Z j d l E r e l h z M C 9 V S E 4 5 Z j M 1 N m R Y R T N K c H p 3 e k d Q a T d H Y 0 x q e F M 4 K 3 E 1 Z k 9 y Y 2 N I N j B U a m h H M F V F T m g r b k Y 0 T z d S R m 4 4 N 2 1 K Z 3 I r M l p n V k k r N z V q M m Z U K z J u d 2 R Y d m k z a U N s c 1 B G R m Z u K z d 2 U H d Z Z m l o R V V w O W F r W X l O V m Z 6 R S 9 Q Y 2 Z L Z V R n W H R j Y 3 p Q K z d t V 0 t k M j k r Z W x s N 2 V m N G V S S W p t T W 0 5 R 0 U 3 T 2 Z h O H M 4 Z j F y Y m d 6 c G Z s d W M v Z n Z o b l U 5 Q n V Q c m R u N W l t N j U 2 Z l g v W H V y Q V A 5 Y z h y a l R U Y z M 4 c U I z O C 9 X Q T h x Z E d o N 0 p 2 c D N V N i t t a n F I Z i t o L 0 d O d 1 V m O V N 0 V F F I S 0 Z r Z m l 5 Y 1 h G e W Z Y M T R p M H h m M z R 2 d C t p M j Y 0 M 0 R J Z V Z 3 U k R t Y 1 N 6 S T F t R j d l O F l n e F B R c 0 R l M 2 J 4 O V B x c G U z Y j k 5 Q 0 w v e D h Y R l J l L z Z T Z j d Q N G 1 Y d j A x O X V i M 3 V u R j A 4 d k w z e T U 2 c l B x U C s y L 0 k 2 Y 3 J 2 M 0 l X R l U y Z H N 2 e k I z T W F J T n R m c W l N b 0 R E T D l h R 0 o 1 U U 1 l a G p n T 0 h y Y m F v U 1 l Q Z 2 x i Y W x X Y m t l V m l O W F B L V W R U R 3 N 1 a W p u c 2 Q 5 R V E 2 b n B v M y 9 N a j d F K 3 R Q T 2 Z Y a z c z N m J Q T X Z I L 1 F R V j R 5 S 0 Y x U G F u Q l M x M k 5 y K 3 F L c l R W M l k 3 c F l N a 0 h M T 2 p m d E x r V 1 Q 4 N l N 2 R E t P Q U V 1 R 2 x t Q U p y d n R H e F o y a D V Q Q U t X U U 5 y U i 9 S M j h 1 V m 1 r Q V B E Z T h V Z m J N U T Z h e W 5 M c l B r W k x k W X h j a X p k N 0 x O a S t Z c F l 1 N n d w b X l 6 Z W x n b z V r b 1 p v d G N W Y U J R M 2 h I d n F i e G t 2 R T c 4 a X F i e H F N Y 2 N h S 2 5 H T V h w N z k r U F h 2 Y m t E O D l 3 U T N h b V B 1 a G N P T l F r b U V p N m k 4 Y z R n L 2 0 v T U w 1 O D h y b z R W V m N P V l d z c k 9 i S 3 d Y O W V k S 1 J Q S C t o U F V P U 2 R 3 M 2 x H S k s v Z U 9 T U 1 Z a U T d 6 b l h R b j d o T C 9 q T k x 2 b F h n W k 0 2 K z Z Q c k 5 m d U V 3 a T U 3 R l l z b j I v U W k 0 S C 9 h d F B 2 W G Z q d 2 F E M 1 M z L z h s O T Z H c n B P T 3 Z U Y m Z T Z S t Q L 3 J n M 0 d Z M S s 3 O T N m O U s 4 R z J S N 2 R n O X V n N H h z d 3 d E W j c 0 O D N R O G Z G N H I 2 d n p Q b k N I a X k 0 S m Y z b X R n O H h 2 c E x E Y S t 0 M U 1 Z a l h N M z J h S V p Y c k 1 4 R E k x W W 9 j V U F v a m w v T 2 5 X a V d X T 0 1 p U l Z i a D k 1 W X Y y c 2 5 h M y s r b m h s M 3 g 3 d 3 l w V 0 h L K 2 V W c F J J b 0 U w Z k p L O C 8 2 a l c r U l Z 5 N E 9 P K 0 N W Z 1 Z l Z X F 3 S z h z d T h V O E 1 w N W p m b n p H M 2 h s N E p W Z G Q 0 Q l g 3 Z 0 d 2 N 0 o 4 R H I 3 e D V r R i t S a k N D b W 0 w R C t Z K 1 d W a z h P Q U F L O W M x d 3 B R Q W N m T E s 3 Z k Y r d G d s U E 4 w O T N B a X Z U T j N S Z G R T O G N o V X I y e F N 2 T E d U R 3 V j Y k F L d 0 9 2 Z k x D W H l Z S H h 5 a T h m U n Z l U E Q 1 W l R m d G d u V X Z t a m 5 i S l p h b m x U L 1 F k d W V i N E F j T X N w M 0 h J a m t i V l Z i c G t m T T d m T U 9 N O F l W Y 0 F 0 N T A r M 3 p T M W p S R E 5 O O D h o d k p D T W F p M 1 V 5 e T c 0 M U l K W X J E M W R P T E F 0 W k t H V m J v S l Z M R G 1 W N z V M S W d K M G l l b E 5 y a 0 x s R E 1 4 W m t I R k R O U X p I T l Z n R 0 w y b l F L S 0 9 h O H h l N U l E d 1 J 4 T E 1 N Z k 1 M d E R N U U R N R H p k d 2 Q v Q m M 4 d z F y b 0 k 2 U 1 p x M X J N a G x q b U t q K 3 l G T W 5 j R H V F c 1 R T O V B 5 Z H R B T W d Q S k R D V H p j a V J 6 K 1 N I d E V i e n V I b T Z F Y W l Z c T Q 0 Z 2 R N O V d N c 2 M 0 U W J 3 e W F z U j Z t b V d a U 2 F 0 N k J h W T Y v Z U l C a 0 J w S V p T T 2 F 1 a k 8 x M y 9 a d V B m L 1 M v b U t G O U h 0 e j E 3 e W I 3 d 1 R Y L z B Y L 2 9 H Y 1 h v Z m p L N E J u c j U y T 2 p s S 3 U r N G Z 5 U n p J N m U x V l k 1 W k h E W E h y R 1 N t c U F h T 0 9 Y K z Z i W T R a Q W 1 N Z k t z L 0 1 z T W p J T V R v d 0 M 3 c E Q 3 S E o r M m d H N 0 R P e n l Y Q l Z n b D M y b m d G M 0 9 h O H l m M z h B d m d 3 T 3 o 2 d z R 3 e X o x Z 2 x 2 M X p j R 0 E r a n N E W U l r T 2 x P T H V i L 3 N 1 a W l q R U F 0 U X p V T W x E T H l k U X k z U 0 5 R M 1 Q z Y 2 p Q O H l 6 b W l C R X g 0 c H F i e V Z 1 T m l D W j B M b z Z w M E Q v c 3 R B T F I v V 1 p Y S m c x U E t V L z d M b G 1 m Z U R W M z R Z W E k z d X J p R T I 5 b k V U e k h 2 c n Y 3 e W J z Y k h s T V h Q T G d 1 T k 1 G e G 9 w Y 0 1 2 Y j U 1 W U Z 5 Y W d n c E l 5 T l R X W F R v R j J k c n N T e W J 3 M k k 1 Y 3 J E b F J Q T F R D b V o 4 U 0 4 y W V p i V 0 V w e m k z U 0 d a a T J N U F N H W W d t Z W V x Q U 1 u c 0 9 3 V W t j M T V q L 2 l 3 S G t o b W N t Q 3 Y 5 Q T Z x N U I x U 3 p m d z V P e k p z S C 9 q S F N t V U N O d 1 A 5 T 2 V q R 3 Z u M n F 1 Q 3 Q 1 Q U 9 B U G h E S V R 6 a 2 9 S e j h T S H R F Z F R 1 S G 0 2 R W R t W W l Z M X l 1 Z 0 h a b U 1 p T 0 1 O V n c r d T g w N 1 Y 1 R z B U Z k h P a 2 1 T U 2 w 3 b k h s d U t k c X h N T 3 h E T V F 6 e n Q 0 c V J 3 W T h m e D Y 4 R W Z 2 O V d E e W F U Q y s 2 V H N t O T J G U H F P Z X J 3 Z l h n d W p j W j l W N m F z O V Y y Z l Q r N i 9 Y a D N i Y m F i b V c r Y k J M c y 8 r Z E l i Z m V 5 Z G p R Z l h m V 0 R O N n d z Q W E 3 N X J y S G t q U 2 J k V j F s d 2 R N M n N 1 c m V x d k d M R G 0 r Z E 5 0 c y t a N W 5 y U T g 2 a m Z P R k N i c k p N M T l Z O E N a V n g 2 d W 5 q U E h E R 1 g w S 0 o y e G R 5 a W J k S E h R Q V U 4 T 1 B Q b G N G Z U R K Z m F l Q U o 4 O X J 6 S i 9 m d 0 p P R E 0 3 Y n J E a k R r U F d E S S 9 Y T n d 4 d D Q 0 U l Z I V l c v Y k Z G M 3 V k W W I 0 a G l 6 U 1 E 0 a 0 N L Z H l M R k l Z d D B L R k R 4 d 2 c 2 b j N y S F M 0 V n B t b E J D M V d T L 3 N 6 b G 1 r S W J Z M z h P Q T d l N D h j R 0 E v K 2 o 2 T l B k M m F 0 c m d k a k 1 3 d W p q N z J m a D N i N W h 2 M D l v W l U v R E g 3 c j M x a z J m U E M z Z T d N d U E 4 Y 3 c 3 M G Z Y V C s v d i t 6 Z j l x M D l E T T R D T D B l U G R w R z g r R z J E R D Z 3 c 2 N M Q n U r M z B I S 0 d 6 b T R y V k x p K 3 B n c G N Z V k p K c l Z u d D R F U z M 3 S W p P V l d a W k l p V V F j b 1 Z a K 3 Z O a F I w Y U J G N j g 4 b k R s d k R p b F N t L 1 B s M 3 l i d k x q Y 0 l m L 3 g 0 c l F E W G h 4 N D h i a 3 F 3 S X Y 3 V G d F d m 5 0 Z V l Q N y t C R n d k Z T N I V U h l U E V l O E 9 M K 0 9 m R G l t M 2 Z k V X p 6 V G F r c W 4 z b j F p Z k 8 y Z T R 4 S j h 4 b 0 V l Q j N x O E N 6 M H V 3 V n M 4 R k F q M H V C Q V o w Y X N J V X I 2 L z l Q Z 1 V W c l l w Z m x 6 U n J Q U W l B M m R 4 S U 1 r U D h q W T V N S k x j Q m l Z L 0 0 1 c l p 3 O G 1 y L 3 M x T i 8 5 Y X l 6 W V B y b 1 l P d z l v T n N m c m d m M 1 Q y T X h v U H I z b 2 N 2 d m R N U D Q v N G 5 N N H I 5 N l B v d m 8 5 R j F i e n p v W D M y e W Z 1 O W 1 K Y X p y L 3 B 2 a D U 4 R V l 5 U E w 2 Q W d k T G x 1 K 3 Q 2 M 2 d q S j d k T m 5 0 e G N 1 O G Z N a 3 h z e F N r R E E 5 Z k x w d G 5 s e U x O e W l 1 d 0 V i Q V p s e H R j N U 0 z c j Q x N E 1 n c k Q x Z l B r U 1 B C T W 5 t V U h E b l p J W T Q 4 U C t t Q U l 3 Z U 9 m S z R L Y 0 9 T K 1 U 4 Q 1 I 1 e l h t e j I v Z 3 l J R W p k O T B C a n J 3 S E h M b C 9 E a H o 1 e G d t T H F 0 N n l M e F Q 1 R 2 4 z S H A y W V R 5 S E V n e D R F Y 1 R 5 Y k h 5 U j Z C N k 8 3 a F p u e k h X W W J s S 2 5 6 S D l 6 Y U R k e F V 0 Q U 5 k e F l N W G h H b G t 3 a j h m T G l s d m w 5 N G Y r S H c r O V B 3 Y m p m Z k c 4 S H R 6 W m x i d n V E Z S 9 N a 3 R 6 Z F d k R G 4 2 b k V D Y k h K O W d Z T m x r L 2 Z i O W J x U n d 0 b 3 F w W X l Q b V Z M V 0 J K d k Z W R U F w N T A r M 1 R T b W Z h T E 1 j b k 9 h Y z h n b k p F R U Z y S l p W R G U 4 Q X F W e D Z 1 b k Z V b V Z Q T G p q R W d 1 M m U 2 d 3 l z V m h C N n d 5 c 0 1 w e l Z Z Q l Y 5 c D B D V m p t d k 1 Y O S t B N n N N c k x M c k R y R E t Q V 0 N W L 1 h O Z 2 x i Z V F z N X Z R V E V y Z G h Q W H Z K S z I 4 Z n M v c k t z M E 8 1 R E t R e T B B d U o 1 U E x i S T h 3 Z G Z k d 0 0 r U X l 5 c W h t e D B 3 d V Q w R m x H M k 9 Y Z V N h R X J 0 N D V x Z X h 5 W m I 2 Q l l n Y U t l U W N 2 a 3 d P a m 1 Q O X h k S E 1 6 S E V 4 N k 5 z K z F X Y n A v Z V J 3 W U p l M 3 Y 5 e V Z W Z D h W T D N G d 2 Z n K 3 R z V S 8 w R 2 l u b S t B R G d z c H p n c 0 4 x S l p X M l d Y e V Z H e n k 0 S m 1 1 Q W o 3 Q X V 6 e T F 0 b m x Q T F Z P b n V 2 Y W l J V n J k b G o y c l F H M V h I b T R j b W 9 a Y T Z V e m Z K V F V N d D h o Y W p r L z Z Z Q m F C b X A 1 c m d w U X k 3 N V R R Q z N u T m V i U G I 2 Q 1 d n V n A y M 1 F G c X V R Z l V z b j h P M V B L V 0 V w Q k N z d X Z y S 1 N r Y k 9 H W G d s S U Z U W H B K V D V u c 0 V v c n V I R y t H V V d Z Z 3 F m Y X p S d k R F b V d k b n p U W E h L a 2 1 T U 2 N 3 M G V 5 M E F u S C t J O W N t Q j A 4 a j h O N z M 3 c l h Y N G E z Z 3 p 2 L y 8 2 a D k w d C 8 v S m M 5 W V p L d H E v V W Y v Z k V U N j d K c 3 c x K y 9 O R 2 R y L y s 3 N n l Y N z A z a V h w Q n Z M N z J N a n Y v Z m F 2 Y m 1 U Y 3 R z c U E w N k 5 t d 0 x V T m 9 3 N n B y W X V u M j J i Q V Q w c W t K Y z l z V G R l Z T J i c U M 3 Q U F I W G o 1 Y 1 B R Y 3 V 1 R H p T e E 5 a a W h 6 a n c v S 3 d E R G h 3 N D h M a 3 F 3 S U g 3 V G d F S G 5 0 Z V l Q N y t C Q X d j T z N I V U h P U E F l Y 0 9 E K 0 9 Y R G d t M 2 Q y R X p T a l N E W V N F e n R K Z 3 E v Z n Z W b 0 F G U T V V T 0 Z E a F h h a H d z V W V R d W 5 1 N E d m Z H F s U 2 1 0 a n B v S 3 I w S m x H M 0 9 2 M W h s a l N u V 2 d 3 a U d 4 T l J E a U 5 i M 1 l w Z H Z r d 0 F q e H M v N 1 Y 2 T z d 2 S D N w d k J r Y U h 2 e G 1 P N 3 Z h S k V C K 1 h u W G E w K 0 0 5 R H U v T 0 c v V D N o e E N l a j B l K z k r N X Y r M V F E a W p 0 Y 1 h P R m h l Z k c r Z H d w d j R 0 N j B 5 N G 1 4 Z k d I R k N T Q k l q Y n N 1 M 0 1 l S V k w U X l o e E N U V 1 F 0 Q k 1 V d 2 1 N K 0 9 v W m N T U E J L b W V o W U N s e G 5 D S E 9 1 V m d u S S s 3 Y k E w c T g 4 b k Q x b E R o a D l F Z 3 B j Y m s 3 b E h o e D J E M n B u b C 8 r c E t 5 b n h P M m J X V X E 4 Z k 9 Z c D h Y Q X d B e V V P b E R o U T R w V V N o M E t K N S t j M 1 V P S k F p Y n Z 1 Q U N Y Z U E w c m N Q d 2 R L Z k F 2 e F g x M 0 h H d 2 1 L S T Z Y R X E z N 3 l R S W t E S l E 2 V W V E S W x M d m N J V F h j U E 4 w S 0 p j N T B K e F k r Y k V x O W l a U n R 6 R D l l W l l v U U R K d z Z j K 0 9 G Z U p 3 Z k d p V n R x M m V p c m 4 0 Z D N W N F B l N k d Q d m 9 t K 1 p v L z F n b G Y v b 1 A v V D Z I e D V H N H c r R D Y 5 N k h M N z N K c D M z c H V U a 2 9 I d n B Y b n g 0 Z k J w U E p R K y t z L z h W d H E 3 c 3 Z 3 S T d Y R n d C M m Z O Z l k 4 V V l 1 Y n F 2 M E 9 E O W 1 l c H d R b l B F a T V o c l E 0 M X V u e D d Y T 0 9 K R 3 N E S m 1 1 R 1 d Q c k R K b G V 0 Z 2 J j Z U 9 Y a H l y b H h o Q l h Q e U R G e T R 3 c n R E a m R l b k h U Q W p R T T N Q b G N G d U h I Z k t l R E c 4 e H J 6 N X p k d z Q 4 Q 0 5 1 K z R B T j k 0 R G J 0 d y 9 C M j U 4 O H l I V E s z c k x 2 b E R q Y X d 5 W l h r a l p R S W 9 E S 1 E 2 a y t I S 2 t 1 R U o 3 Q k t L N 2 h 4 c 2 h 4 U W 5 O N U h H N 2 l X U E 1 N c 0 Y 0 M D F X e k h q Z H h r d E V 5 V W o x R V R B Y 3 k v T U N 1 a 1 F N a n d 5 O G Z C e D l 1 U n I w M 2 c 4 K 2 p t O G 0 r T 0 l l Z j l z Y X V 2 N z N n W k c w O X h Q Z W o 4 M i 9 2 K z N m R G g w O H V 6 U H Z G N E c v R H F 4 R k V U a j g y R G 5 6 U E k 2 Y z N F V z l i S m N M R l V S U G h t b W N T S m V Z T 0 J 5 S j h i W D d p W E d j R U U x W D Z p V k 8 w W m o 5 e D N 4 N X c 0 W l d I c S t i Q 3 B l W k d w e F R i N H N K T D R t Z U x q R G c 1 U W V 3 R T d a R F B l S E h 3 Q V M 4 T 3 Z Q a G N G Z U R G Z m F l Q U Y 4 O X J 6 S i 9 s d 0 l 2 S D h 1 S X g 4 d 3 Z z T 0 x E a n d J N T M 1 e T R F e j d B V y t n a l o 4 U k 5 j c 2 V u Z U V E M U 9 T W W F K M k d Y U D h T b k J H N m h 5 b 0 1 x Q k t s K 1 N L a T g r c E Q x Q z N O M 0 R 6 Z V F Z M X h u U m V B V 0 0 r U l F I d k Z l T S t S U 1 N 0 a k V 2 Y 3 N m U 3 l 3 N l V l W F h D Z 1 R n S D R u d 0 h M N V V E S T g 3 Z k R P N y t u L y 9 0 N U 0 z b 2 c x R m V l e S 8 2 b n d j M 3 c 4 S D R 5 Y j V 3 M E 1 Q Q j Q 3 a D N Q Z W o 5 M E 8 r O T d k K 1 l J M 1 l 5 d G t P d 1 V O a C t q T U R v Z V h m T y s 5 M H h l Z W I v M 2 Q 4 U H p S Z n o y V 3 p K L 1 J q Q V p O U W J U a D U 2 d D Z Q S H l T Z n d n Y T h 2 Y 0 x E O C 8 5 N z Z 3 R G Z 5 a k Z 1 b C 9 1 V X h V L z h N N D B 3 V z F o a E E v V y t k K 3 R j N D A 4 S W F v e m d m Z U V T a 0 5 V R m V u d z k 4 M l J y d y 9 w V 0 h L K 2 Y 5 R l Z Q e X F I b C 9 m b 0 x J Q 2 R x a D l P b k Z x U W U 4 U C 9 E K 2 M x V 0 E 5 L 2 V k Q X Q 0 L 3 J 6 R i 9 s Z 1 B 2 R D d 4 L 3 B Y L 0 E r L 2 V B O S 9 m U G d m Z m Z 2 R m Q 4 U l p Q W k Y 5 c C 9 u V j d 4 V l l r Y k N I O G c v S U h 3 W D V M d 0 x 6 N m t Q W U x Z M 2 N Q T m h J M W 5 H Y 0 x p c U F s L 2 p H U 0 d s R 3 k 2 Z D l i R D k 0 d U 1 V O D d B U l I 2 W S 9 r T z h U U T Z N N m J k V G N E T j Q 2 R j B Q Q j l j Y m M 5 W H U y T 2 Z 2 Q m o w Y k t 2 N 2 g 4 Z X B x T U x n Z V h Q Z k 1 I L z g w d l B 0 d F Q 3 b y 8 r d W g 2 Z X o y N n R R S D Z Y N W 8 3 b 1 g 5 M 3 Z S O W Q v L 0 N s O T Q v b X V u N 2 9 m Z j k 5 c G U v Q T h O Y 1 h P R m l H Z j g 4 O S 9 K d G 9 4 Y T N T L 0 9 x b 2 F Y N k p N M F R B d z c 5 N H V t M m E v N F N o a k d L Z U 8 v a W p U T m 4 v O U Z v e n d S Z n R B Z E Z m Z W J o e W 9 s O X F y a k o x b E 1 I d W Q 0 b m N 6 O D g 2 S V B l Q j N K K 3 J B d V M r N 3 h T U S s z b U 4 r Z k 1 i e U g w S W R 1 K z Z B N 1 I r R D J o O S 9 4 e U M z V y 9 l b j F L U 2 p E R 2 s 5 e X J h L 2 Z y Z C t Z S F h C M T R m Z V A x T 3 Z E N H c r c U Z B e F l W Z l p a U 3 R n d E d 2 R 2 t m d E Z h R m Z S Y 3 I y e D R H L 0 1 0 M 0 E 2 Z 0 9 y d j R O M 3 l Z R 3 g r a l l M L 1 B u b 2 R u a G 5 F Y X Z S U n h 1 T 2 Z U O E k 1 b 0 p S Z H Z 6 K z R H S F M v M 0 F 6 Z l B n M E F J Y j U y Q m p t d m Z V a G I y S 3 l 0 c 2 9 0 N j J Q b W x y b l J t Q 2 1 r V V M r Z m J w d G J 4 c 3 J W Y 3 d O b W E z Y 2 g 5 N j B C c z F 4 N X V I c G 1 t U m N H d j h m R 0 s r O V F z U G p p b k F O Z U d Y a m x 1 U 3 J B S y 9 0 T 0 F h K 2 M x N W c 5 d l l G V k J s Y l p k U W R Z N V I 2 d 3 l 2 N D V z T X F i Z D l x c j Z D e j d R a X F 2 M D F r Y z R z S U R u U X g w Y 2 l j N k d T T E N o d 0 t C V H F Z b 2 8 1 c X R n R T d l N H h 6 c V d t W l N i e m l I T 3 M r R T B O W G J C a H p F N n p v R 1 Z Q S m U z a U 1 I U m l X L z c 5 L z J I d 1 l E M j Q y a D J m M j l q K 1 B S N 1 o 0 N F d w Z k p 5 R i t a Q l J s Z T k z d T N v O C t E U F h H M G 5 v e D Z M L 3 J t W U J 2 Z T l T R 0 I r c k d S M y 9 2 d F h 0 M U l 1 V z J U Q X R m b 3 F D b H d J M 0 p K U 1 l F Q 3 o 1 O X V t d 0 k v d 1 Z o b l F o W C s x Z V k z N k p y Z H E z M T d 3 S U p Y S H E 2 Z U J j Z V l a d m l J Q T Z r c n M 5 T k 9 T c 3 g y S n p q e C 9 P Q U R U a H c 0 O G J r c X d J b j d U Z 0 V u b n R l W V A 4 d U J G W W R B N n B Y K 0 F U Z m V B M j d j U D R k Q T Z s d E l v Q z V F c H N s R 1 B h N z N J S U Y 2 V m Z B R 2 9 o e U l j a U R L b H l U S 2 l 3 O X B q e E I z O T N B e j h k U U R W W H l z Z F B r V W t y W X g v M n V k S 1 V a N E I 3 N j h P d U h B b W d O c n Z v T 1 h 5 b 0 d 4 N X Q 5 Y X l u b j A r T k I 3 T S 9 n O H V u b T A w T X B m O W 9 R M X p 3 T j h X d 2 Z z N j h H O W 8 x Q 0 h k N z J Q L 2 M r a m Z V a y t Q d n J Z K z h W b 2 p z U C t i Y y s 2 a 3 B z d j V 3 d j R q O W N Y T 0 Z n S 2 Z X L z l 4 e H V w d X E y e T U v a W 8 y W E 1 0 T W x J Q U F N Q 2 V i N T A 5 V n l p e n J n c G 1 1 R F p K O G 5 y Z H g 0 d T J n R G F 2 U E Z 3 N W J T N F V 3 e G s 5 U 3 Z k e H Z V T l V l W D d L Q V Z V T 1 Z Q b G N G Y U R L Z m F l Q U t z O X J 6 S i 9 m U U p X R E E 3 b n J E c E R r U F N E S i 9 Y T n d J T j g 0 U 3 h H M E Z u Q W Z M M l Z z W U 1 X Q k Z R Z F d m R W x X W E 8 4 U m Z P N G V i b 1 F Q e H p i N U F 6 N 2 1 h T 1 N h W j V J c D N I V F Z y S V V O N X l J V H B R R V l l S T h E R D M 1 Z z E 4 a U I 4 Z U F 1 T F h m Q n h 2 N z l R K y t Y L 2 5 o Z m F I Q W J R d j J Q L 3 J q M 1 l m Q m I v d z c 0 N C 9 v Q 0 I 4 c 2 Y 3 N 2 N M Z G d O d H R W V U t t U n d 6 a F N 3 b 3 l p U 0 c v T m J G M D I x V H l D Z G N a d 1 F U b F R 0 Z z Q 0 d 2 l 6 c 1 U 2 S G J C O W U 4 Q W t W e D Z 1 b m t u b W x H Y j h H S m x r a l h h S F N T N E 9 P M k N T Z 1 V t Z X F 3 S k 1 z d T h V T U 1 s N W p m b n p H N W h r W U p K Z G Q 0 Q k o 3 Z 0 d U N 0 o 4 R G s 3 e D V m e m R 0 b E N P c T F G N l J 5 V 3 Q z d H k 2 R W J h Q 1 V n V k l H U 2 5 r N V N s b W p Q V U x V M 2 N Q T l J D U 1 h t Z W I w b U N u b E t h a H N Z e E h K Z G N a W W N j d E J o b X N n b G c v e E 1 q a 3 d Z d m 5 0 M W F m Q m 5 W R W Y r d G R m Z W 1 i N 1 B 2 U 3 Z 4 b 0 4 5 b 1 p a U G U 3 Z E Z q M 3 V U M G V q M z N 2 M U 4 v M m 9 B R k h O O W d Z T 2 x t U G Z X U m J t U n p O b 3 F 2 M H l Q b V Y r V 2 1 H V m N F T 0 N Y O D Z m Y j V w Y 3 g 0 W m x X e k E y W X J O M U o y Y m N H N U h M b D R j c k p a U z R W M z E 1 M D c 2 M l N 5 M l I z e U 9 Y a X B B T n l H Y 2 p s d V N w Q U x 2 d E 9 B Y m 1 j M T V n L 3 Y 0 R m N C b k x a Z F F m S T V S N l F 5 L z Q 1 a 0 1 1 Y n p 6 M W E w V n Y y a F Z 0 Z W 8 2 T 3 l y c z R t c 0 1 y Q U t n T 3 J u T X d x a 3 o w Q z B k M 0 R q Y k R L Q 2 1 j T X k 2 T U 8 z S T J a d V d a U j A y K 3 N o M V h X S 0 p O S V N m Q l V C a 0 w 1 R U 8 r U l F 5 T 1 U r e m V E M j k 0 Z n c 4 b l Z w O T V r U E 9 6 Z l B P d 0 x u Z n h M c G M 4 V l F 0 b U c 3 W j U 4 R 3 V 6 S k l D N 0 h v O C 9 E T z l Q c j B j Z U N 6 L y 8 w K 0 R D W V R C N T Z a M z B J M z M x c z N Q a C t 1 M T g z R W 5 K Y k p j a l p N U l B r b X J D T W N 3 M E V l Z j U w M n d U N W l U U U Z y R 1 p U T 0 d C e n Z t W U h i T j h l Y 0 9 T V m h 5 d m 5 5 S 2 5 H S 0 Z O S H l a S E w z Z U h J a T h N T 0 9 I T G d 5 T 2 V x Q U V m d U 9 3 V W N l V j V q L 3 Z 3 R 2 p o d z R j d G N k N E 1 o N 3 d K S D c 1 O E N S Y n l Q a G F N a T Z 1 a T h r K 2 Z v Z H N D V l E 1 V U N W Q T F Y Z W h T c V h l N F N w d T R l Y n l Y R k 5 N e V J Y R W R O N 2 Y 2 b n l L Y X h z W X p t d V J j W X B a e D I 0 Y 3 N o e E R Z e D V U U z k y N l R v N U 1 N Y j h s L z d Z c 3 J X V 1 k v N T J i R E 1 0 b j l v d z M z Z F h l K 0 9 I W F l i N H R y b X V 6 U 1 V 5 d U 8 1 O S t M S W 5 Y Y m V U L 2 0 0 O D Z F K y s y Q 1 Y 0 O C t Y a G o r S F Y 3 O W 1 t T 2 c 4 O C t Y d 0 I 4 Q 0 Z Q O F N G d j V P T z J T c E h 6 b z Z i S X V k S D d p K 0 J E U U p G d m 5 T T E h p R 1 l V e W N L S G 5 L e m J o N 3 h z R G Z q e H l z U F Y 4 K 0 9 D N k V 3 Z U p U K 3 V k b 2 d m e j A 4 N j R N Z U J I N S t y Q X Z 5 N D d 4 V H c 0 M 2 1 O K 2 Z N Y i t I S G d 4 M T E z Z 0 I v d k F U L 3 V u d 0 0 v d m 5 t L 3 Z v c m V z a S 8 w K 0 R w O X l L d H h j N E V Z Q j J J Y 2 l Q R m t Z b H p 0 R V l q d U h t N k V H Q m M r c G V T U k J p W T M x M l B H U 0 t N a D F u c F l j W j J w c 2 s z d 0 l B Y y s v T U J 1 a 1 F Q a n d 5 O E h k d y 8 5 c T l G T i 8 w b n Z s U m 5 Z O E x w d m 1 l W D k 0 S k 1 I R D V Q K 2 g 1 d m h 3 N m V j Q k x m M D h 0 d j c v c D E 1 Q U w 3 W D l R V U 9 s b F B l Y z k v c k p p S n I w O F R 5 d C t Q U j Q z M U J q a E J j U X l 6 L 0 1 y c n Q z L 1 Y 0 S 2 J P V m Y w N E J D c T E w Y 2 h s a l p n R j V q T F d 6 c l Z 0 S U Z E Z X p 3 d G F Y W F V p O W d B S 2 1 P c m V a W E 1 U M y t q M F Z 6 Z m R x b F J H e k E 2 T D U z c H B m V 3 d m Z m E 4 K 1 h 5 O U Z E T y t z Y k 4 y S l h Q a W R h a 0 h L c l p Q Z H R 2 b l o v e G k x V W I v V k Q 5 V n U 5 N 0 d B Y j R W d H R i N z d 5 N m 1 s Z n R t S G F O e G l D Z n Y v M j V j W G x 1 L 2 N l R G 5 0 a X F Z N G 5 y M D U v Z V B 1 e X h r Z 2 h t a H U y b E 1 Y V X R s b 2 V o S D V 0 V 2 F u N W p 3 R V E 1 T m 1 D c n Z D V X N J L 3 M v d 0 F 5 O W p X a k Z Y c k 5 N c W J V Q W d X N 2 N v R 2 9 U R 2 s 1 V C t y N W 9 r b T Y r T H d C V k 0 z W k Z h T 1 F W M C t 3 c G g 5 N k g 2 Z G 5 U e G 5 y T D R Y c D V n b k V 5 T l F 2 Q k Z P Q V B W Z X B L Y k w v T z F J Z H V w d j Y w V 0 J x U 0 F u e E V 1 S D h C Y k Z 3 c F F Q c G 8 0 M 2 9 4 M F F o W V R B c U p j N U R x T l J y N l Z W e l F t Y T J P e W x s S z B J N H h 0 V F Z i S m l C b H U r N z h t M k x E R 2 5 1 a F R h a 3 N L U 0 x 1 b F F C M T F q b U 9 w R l h W R W d R d H F o S F Z U c E d a N H F U S 0 V G c j J w d 1 F F M H h i e E V 0 W G E 0 R k p v W D l m S T J h N m Q 0 M G Y 3 W n o 0 N E I 3 R 2 l o Q j V 1 O U Z j d G l 0 Z S 9 h Q V h m S F F M T 0 8 x O E R o Z E p K Y j V F b T J U a U M 3 W k p K N z V n d T R U a W l x W k p L Y T V L a X F R U 3 B p Q l N X b k V W S W l V V 1 Y 3 W k p h c W 0 4 Y k Z 5 Y k Z 1 b k Z s V 2 1 S W V B K b U Z 2 e F F r e V R q M 2 p X Q 0 x k V z N k W U N M Z X g 5 Q W x 3 W H o w d 2 E 4 d U V J Q m Z G b X d W Z G 9 B b U x M U V F o R E d G V m 9 J e E x n U 0 9 h Y V J T W X d Z S z g 0 Y 0 p C U V J u T F J B T X E 1 M m Z r U m 1 S c E g z b F l r N S t 2 R W l n M k J Y c 1 J t R G N h O W Z Q S T Z q T 3 Q 2 Q 0 9 1 W U h L c z h J e H J 3 O F V J V l d i T k d w N m l 1 Z m R w c V p z e V Z u S m g 5 K 3 h O a k 9 p e X R H T U 9 K d l d r Y T F a S z F U d j N o e V Z 6 c j N E R 1 d L T W x Y M F R 4 T 2 l K W W 1 l K z V Z R z N B e F R s R W 1 w Z G R H Q U 1 G Z T h S Z G h X T 0 1 O b U J B U n p Q d 0 t r d E d v Y n d j c G 1 X T m d F Y l g 1 M X N V U X V F b i 9 r V j h s d 3 B y R X N 0 N z F t a 3 J H M n J l R X F S M C s 5 Y V l B N U x T Z H Z n S n J K a j k v Y 0 p C T 1 l J Z T Y v S z Y 1 b 3 N Y T m J 4 b l p l T k k z T l h 2 Z m J T b X N i U U h F e m k y T G t N O H F S b H l R R j B h U U 5 2 W G F W O D B X e E V M Q X V L M n V w T k k 3 L 0 h y Q m R S a j l u U k h M T 1 J Q U l J 4 T X l N Y T k 5 d G N 5 c H B F d F h 5 a X p S S j F 0 Y z d M e H J s V k J E Z k t H W j B V O H R F d W R s a F h v e F c y Z 3 c r W V p r c W F n a U 9 2 e X R Z W n R T S z h x Z 1 F o S 0 9 F N V d F W l V z V H Z h Q z J v Y X R 2 U i t Y U z R z Z E p N b U t 1 c E h D c 3 p W M E w 4 R W l V T W R Y V 0 x J e T B U d 3 Z 6 U m 9 V d W x L d k p n V y t y Y 0 9 T M W F G c F h q b k 5 t N F l p b U x s T F l 0 W G 5 R W m J Q a 0 Z J Z W 0 v U E 0 y U m J q M 0 Z W N 2 R L e X V 3 b H p j S m h 4 W X B U T m 1 h V k N N N V F 1 U G 1 a N U l 6 R m 4 z V E x U d G x a R j V u a l J U R m 1 K S l Z 2 b V d 2 R W 9 2 Y k h l U 0 Z w S W k 2 R X Z 4 b 0 V i W l U w V j d k W U 9 q T m J V L 2 d E a E N L U 0 l D c 1 l R W V B T Y 3 R U W X p F R F U 0 W E 5 h T k N 3 S T h q d l V i Q k 1 a Z i t 4 a G 1 T S H N q e j J x O G c 4 N 2 N x M 0 1 R a V B F O H l H Y j N Z W m t j U T d F T E p X e W x 6 Z 3 B O d 2 x X U 3 R K M m 5 h V m x x U m F T e D Y 1 R U x r Q l F D L 0 I 0 Q V V J U k d u Z G N O e U E 1 b 1 h 1 T H l l d l k z b T F l R l d 6 c 1 d T M 1 h Q Z l Z p e H R 0 a W l 2 T j J U e H B S V H R v W j V a V G 1 p N l B V U 3 h p U 3 U r Q m Z N U 2 l u d E Z z Z C s x M 1 A x Y X B R V G 0 0 K 1 F N V 0 R x a 3 V R a W d J N U J j N k U 5 R W N t e F Z U a F N J e l R R c j F Z V E p Q a D d S a W 5 F Y z Z 3 U m 5 x c U Z t Q 2 N Q Y 0 E 0 Q W V N R W p I T z Y w T W 9 3 V H F N M l N D b j g y V W k 0 c H F 1 N W R s Z U R a R n B o b T N w N 0 9 L Y V V K Z 2 5 D d H R G a 2 x G Z D I 3 Y V Z i Q 2 1 F e E V 0 e X l N M 0 1 X Z 1 J T O U t C c n d n c H B w Q U F 0 Q 1 p M U 2 t o a k 5 1 R k Z y b F p R c H N 4 U G s y a U c 5 M V l J K 3 l z a U g x T n p W V E l x c m 5 o V l J 0 c E h D c l B 1 U T l s M l l P U 0 J 2 K z R X c m 5 j c l h J a E N p d l N D Y X d T R m d V W n F W Y j d 2 Z U R 3 R 1 p 6 e E 9 0 Q X l 3 N z Z m T m x C c j I 2 N V R P d l l p O V p H a m h F N F N p W E l o Y U J N Q z Z R O E p L b V Z S a m d C L 0 Z s e T B z N D Y 3 W l F Y a G R x c E p m Y l N H e E Z P Q k k 5 Z U w 4 R 1 F K O G F S T U I 4 L z J 4 Z 0 9 S S 3 d n N 0 5 F T n d r M 3 J V Y n B q R 2 N 2 W H l M c S t N d U Z F S n Z B N j F G U U 9 P d 1 V a W F l W R 0 w 1 Z k 9 p R U x l Q W h S V H J F V E N h c E d N W U s 5 c k U 2 b m Q 0 U l o 3 R 0 J J a j F Y d X R W U 2 9 1 T m 9 a N 0 c x W G R 5 R T d s S G l W W T h Q a W x J d G l j W U g 2 Z H p W Y l g 4 V l F F V m p Z Z W w x O W 1 T b E 5 R Y j Z 3 e n p J a W Z h M 0 4 z e E M r V U d i R H d T Q k F o U k N S Y 1 d z U 2 l L T 1 h o V F J T W H J U R C 8 2 d G F K W l J 4 U n Z 6 a 1 Z T U V B 0 e k 9 r U j F z b G N 0 d k h R S 2 h h W k p N a F B O d m F y S E x O U T V x d F F X R 0 I v a G p F Y 0 o 4 Q z h L R T R D S m p 4 Y 2 l E V 1 R j Z G p Y Z V h G b l N L Y T V Q N 2 l 4 W U c w d H I y N n R i U H B i N 2 I 5 b l J x V k l P U C t Z N W J Y O U J r V l l 4 N U h M K 1 d M U m p Q c 0 p r N G p 4 K 0 1 2 S 2 h u M V h 5 d H R v b V d N M 2 p r O S 9 V W X p Z W E t 0 K 2 R 6 S 3 R h T l M 1 Z S s 3 W E 9 Y e V M 1 b X R l R 0 h u T V Z W e l Z V a W x M N k 9 C e W c y S W p L S 2 l v a n I v U E t 6 T W N S Q X V N T l V m e G d x Q 2 w v Y W p m S T F R b X J K V F J D e m p U L 2 l o Z 1 N N U i 9 W T n J p d 0 I 3 W E 5 S d E 5 4 U E 4 r U z R 4 M 2 R X W U p H V F Y 2 b F B U Q 0 w y S 0 V j U j E v Q n B v d k F 6 U G x G M W 9 K b F N B R k t 2 c 1 J C O F l l R V N k a l J D N 1 h z c n N r L z d E T V I w b T g v S W t J W V N Y Z k g v V m x t W U 1 J a F V G Y j R I Q m p Y e G J O d E h Z Y 2 V 0 N X p N M m d X S j R 1 O U w y N T Q 0 a T B C e k x K V E h r O H p u Z G p N M j R y b X k z V m k y c 1 p V O D d q e j Z L d z R n V l d R K 2 E y U k V Z M y 9 2 a 2 h t d E p O Z 0 F X R l p L c H F n R l F 1 e n p j T W h U T W t H c V h X a k t K b X Z 3 b T g x S l R W W D h k e T Y x Z E V Z O V R j O V o x V E h R e F U 4 R T F S N m d O d W N U M m J X N H Z s Y m E x c E x k U 2 1 o V U 1 4 N G d z V U t 6 N 2 p T Q V l j d 1 I y T 0 N W a 3 p z Z F l 1 O G l r W V p h e F Z F V n l k a 0 x I T i 8 1 R E I 5 V H E 5 N 0 8 y N G R P V i 9 G V V V n V j h 5 U 0 g y Z W s 4 Y W 8 v a 0 M y V j J O M k 5 l S n B P T W 9 2 a U Y 2 b k p 4 R V o x U k k 1 K 1 V J O G F 5 Z G N D c l d 5 W l J W V l d R K 2 F M a n Z 5 b k s z V 1 N Y Q U J 1 S 0 Z j a z Z 5 a G Z M N 2 8 v d W t p Q 1 Z a b k U 4 U z h r c D V u c H p v Q V U x V X F n M 2 F p S k d 3 b 3 J I a 2 F r O T h h U 2 Z N R X h 4 U E 5 G Z U E 1 W W t M Q l U x R F h 1 d D B K d y t L d T d V N 1 E 1 W l V K S X g 1 Z m N Y R X h H W D V P c V d 5 d H d Y e X J 1 V F V F S n B n c D B S a 1 J u b m Z 0 U l V H N m t 3 S H J X d 1 d t V m d l T E V S N X V M U l c 2 T E 1 o U j R P S V l T U m p y Y 0 Z z M F p v Z 2 d y Z n N 2 b W h C R j N Z c V B B V S s 4 c F N x O V p 6 Z D V Y W U x h W G V y S X N p U V d t O D B M N 0 V l Z U F x b n h h a j V p Z 3 N G c V V p V G h B c k Y 0 d D Z L M X V H V E 1 2 e D l z Z G 1 l M U p k V 1 N z d F Z M e k l U b G x t N U V m L 1 J W d G I z O D E 5 V n p n a n p K d X h F a U U 1 a n N j d G 1 E U X p S c 3 E x R X B J a U d U V m x K V z V y a E h 4 L 0 Z G b l Q z M 2 g 1 M 2 R s e W U 4 R 1 Z T M 1 B m S m 5 4 W T J N a W V Q R 0 N K a E l x b y 9 W b G F X U n J O e m 8 r W k N M b z V P L z B 1 Z 2 9 W Z 0 5 0 a U Z 0 N 1 h F U 3 Z P R T d 3 c V p v e W k w Y k V Z d D R 0 Z U t t M m 5 p S G 9 x V U 1 W a F B Q a X R k b 0 V p M 1 Z z T G M 3 O F F q U F R y b S t G M G x 5 T D R N N W x 3 a 1 B M Q U J O O H B 1 c z d q c E 9 p M X d O U z Z D Q 0 t q T n Z N Z k w 2 b 0 l i S W R D S G t 6 R E h X Z n V k a 1 U 5 S l Y 0 d z l k Y n l y Q X l 4 W X h y Z y 9 3 S m l E b S t K W F N X V 1 k r e l B J b n Z o e E R p d W 5 I Y W J y Y k 9 u d G t k d k V Z c V B 1 N m 9 v Z 1 J C T D R 4 U 1 h H d T d L R l l 2 Y W 8 5 V l l I U n J X S m g 1 V T Z M W k 9 S U m h U e H B 6 M l R B a W N Z b V M v Y j h v d m x S N 3 o 5 a G J L R z B 4 N F Q 0 a 0 p p R m E 5 V F N V d l d l L z g r c m J s c X Z W d G Q 1 Z F B s S j J 3 R k M 0 V X p I c l F p V G 1 p a 3 M w a S t W R H B U U V h Y V 0 d 4 W D l P T E 1 h U 2 J s V V p 0 Q X F E b D R w b D R x b 3 N G S 3 F O T 3 V Q V 2 l s b H B z b k R 4 T U l 4 T U 5 G c l Z i V z R q Z m Z j N E 5 T b 0 V u N l J q S 1 N x N D Z q b j g 2 S k p j O G p t M j h Q Y V A y R z Z z Y y 9 K c k p H N X d y M V R w S k l r d 1 c r d 2 s 4 a k h 1 W k h 6 L 0 E x b D N U S G p O S n F 6 T G g v e W l 5 N W p Q a T l r R 0 1 s d 2 t H R W l p T E x W T F p i a m 0 4 c T J o Z E F v V H F O N V g 4 d z N W M T R S a z B x c m V G N X g y U m s 3 S z R S a z R i b G 5 q W E w w T V h h c G l C b W 0 5 e E l 3 U 2 d G S 2 t Q c T R N S G 9 C T F k 5 c 0 Z X R k t z c 3 F W R W d H W H N V c H Z n b W t G d C s 2 N D N z Q k J V a W 5 p U E Y x T 3 U 3 U j h W c T R 6 O G V h Z F V q S 1 p Z R n U y Y k 1 2 b n h V S X I 1 Y T k x V T N l R F d x L z V N c 3 c r S 1 h l M 1 J D Z 1 M x Q 2 5 k Z E p Y M k Z u W E N x U G 9 K R j F X M 3 h i S 3 l 1 Y W V v e k V x b D R M V E x q a m 1 I S 0 V T R 3 N U Z l N G W n k z K 2 d l d m p s Q z B w d 0 Q z K z B U a z h G Q X N U R 3 V F S V J t U W J j S l k y b j I x M U l 5 V k R 2 Q W l Y S F p j R T B R V F B p e W R D U l R H Y k U y M j R q K 3 N K W W l Y M V M y V y t U Y V l W M j Z V N m J l S V V t N 0 t 4 Y 0 x J Q X p Q b X l t V W l u c T R Y M k h 3 U U h v R 1 R z Z 3 o x R U F u V E t o d 2 F S a E Z X c n Z t c 3 V J Y U o w W H A 5 a 0 F t c E 9 J O E R z c z R M R 2 9 F S T d 5 W k d 6 V j V 0 T l J a Z D N W c E p 5 M 0 t Y M z R a a W t p V W N n b F J r U E p D d 0 h H d E M 0 e j h z S T F F U l h l N X V S W E N j W F c 5 M 1 Z s R U l h O E p Y d G t z N V J V b U l 1 a 2 J J Q j F P S m t U O V h 0 M U x X a T l h N z d 5 c H B 6 d D h r a j N p a V F v U W J v N U h G M m F H Y 0 Z t b 3 N D U j d Q a W 1 z Z W g y d m 5 h M l d 0 M 2 4 z S U E 4 N U l 5 b E t a V H p K N F N 5 d D d s T W F 6 a W l 3 U D R 1 Y W h m R E 5 k R z F P d n J K N F N Y S F d V d 2 h M S G 4 0 Q 2 R S Q X V y e G h x d D J i Y 3 N T R k l B R U J T T U F i b V d u T V N i Y l p y d E t Z T 1 p s V E p u Y j R w T E N I V n V P M T V 6 O S 9 q a E p y N H J 1 M E c 5 M W J v M T J r d 3 d X e m N p R W N H K 3 N y Q 0 1 l L 3 d K Y U 5 j c X N J c E t j Y 1 F T b U N w b X h L R F F N d V U 2 S V J 5 S U d i T V U v c T R 6 c D R H S W c v T j l Q Q k R w R G N 1 R U 9 j V E p 4 a X d y e k 9 H d H F J O E d Z R l J L S 2 h N K 0 x H b E Q 0 b m o 1 V l d L S k V x N n J K Y m Z K V 1 p k d D h x S z R v b k 5 Y d j Z K b E p 1 T 2 8 x R k p t R n l H c X B Z M D M w U 3 B P c l c 2 e G 1 E a 0 Z m Y 3 d a N j J N V y 8 y R V p M W W V L Q 3 J s b n B p d 2 V Y Y m R n a m Z T a E d 4 U l J L Q z R B M D F t e F N 4 V D N C b 1 J D N m p o U G x C Z k Z p S F h 3 c X J Q S G Z v S n d 3 Y 3 h 0 U n d M c m J T U W N 1 V E Z X M G V n Y V N u c 2 l W b k t H Y 0 F K d 3 d j M T U 3 M z B V c E t Z c G V L Q l J G b k J n b m F U b V J N U 0 R 0 c 3 R D S m k 4 S 1 p T R k l 2 b E p v R 1 V m Q m 5 C Z U l p U T c y V G x L a H p h b k N Y R n F q a H F E L 2 0 3 c 3 l I c m 8 x N n l 5 W k N P Z W 5 p Z 1 F Q Y 2 x W W V p Z S j V T R T l T U l Z p O G V z V 0 Z E V H N W V G d Q W j Z w Z V d 6 M H F Y S V o 4 W F F 3 N 2 h K N n l E U S t 0 Q n N o T U h v S 2 1 y W k x B e E l F b V g x Y k l U Z G x a Z 0 x U U j R S M W p Q d E Z i R D h Y e F d D a 1 h Z Y U w v K 2 k 3 V E J r U k l J U m 1 a V U V 6 L 2 t U W n J X b X R 0 Z G g z T m I y Q m p P O G Q r V W t R e V F 0 O U Z T S k V M U m N K V 0 R G d X o 5 Q U s w Y W 5 B Q U Z t c 3 B Z K 0 1 y Y X F G W n h 4 c U t s V 0 1 H U l o z R V V N M X B E Q W 1 l Z n Z r Z F d w M X l a W T B o N W N r Q 2 J D e m Z P e X J X T T I 2 Z U R T N 0 N 3 W U 1 0 b W x L d G x M M G 0 z V m x L Y W o 5 a G J x Z G 8 0 Y X d r V z Y w c 0 l u N n R j c X d C M G E 3 T l B X S U x K d W p T T E c 3 T F E w Q l R t U 2 1 v e j B F T E J z Z F J x a X U r M l V V Y U Z E b l F i U V N r a 2 8 4 d D Z T R V B E a 1 d h U E p X S m h k a 2 h B T E x R U U d 6 c 0 F w V k h x Z 2 l t e n B x d 0 0 4 Q m F G M l M 0 S m 5 l W k x K W X k 4 N m M 4 d 2 8 2 R W t 1 R m Z G U j R r S 0 U x S z B T V U p x T V c x V T R R U 3 d n a E o 3 W k h 2 Y k h h N 2 F Z K 0 d 0 Y n B s b 1 Z n a 0 9 T M U F K d U V h d G t q b U J Q S U 5 O a F d n M 0 N Y R j F U N 3 R z a i s 3 S X V q U k x U R U p V V 3 N Z b G l z Y 0 F p Z E Y r V l V E V z V V Y W h D a H R Z d 0 d 2 Z V N p S 2 0 0 a U 9 O W U x O Q m 1 j Y 0 F D V V V s b W h h M V d N d H R r c k 1 P b T Z T R U F K Z E N x S E 4 z U l l 2 M W h 1 Q V J R a X E r U 1 F p U W h 1 Q j J T a U N a N E x t T l N Z Y V V U M l d D a z F F b G M r S j U 4 V T h 3 R m h l W E l I Y 3 V 0 V F N 5 Q i 9 W e E R H Q 1 F U M H N Y N G l k Z k x H Y X U 5 V 0 J t a W l q U m 0 x U 3 F K U G F 5 a 0 1 J c 0 R p O G 9 N a D B S a F h G N U V y b X d M U E U y M E 1 2 d W t y T X V 1 N l E 3 W E l 1 d G 1 C d G E 1 c H M w V m w 4 V 0 1 T a W l M Z k d L e V J X S 3 N y b H l 0 V S t E e F l C W G d h M 0 Z R R H d H Y U N S U E l q M n V a T 2 1 J V n R P O G Z G N k t s b 2 t N R m x k Y 0 t a b G d a N 1 p F a U t s V l d z U m d H V F F G Z T l u R 2 l 4 Y z B z e U h K e X d s S F p v O W l G W D l u Y 1 d t R T V X Q U l o S 1 Z J T 0 F p R n B S Z z l l b W 5 k e m R 2 d i t Y e G l D b V N L Q n B 0 V G l Y U U N Z c 0 Z 0 R 2 l 2 d l N Z e F V I a G g z U T Z 1 M X B P M X B I c T d R M 2 h m Q j B k U n F T R X p H M F g y b G F T Q 3 E y Q U l w R k 9 s R W 1 B c 1 p H U 0 V l T U x F T 2 N U c E 9 D Z T l 1 Y 3 J 2 Y 3 N G Y 1 Y x M 2 x 0 Q V N h M 0 V o K 1 p k W T Z Q Y k J O b E l J K 0 o y Q 0 F z K 1 V x M G h r Y 2 1 O Z 2 E x a j h p V U c 2 V m R y Q 0 E 0 c 2 p s O X F R e W F 2 e F F G O T l P Z U F z N 0 l 5 b D d Q U U Z 5 c T B q M G h J Z 2 N j T n B j e W 0 5 W m g 2 L 2 R E T l Q 2 e W J a S D d T d 2 J p S T F l N k R Q R 1 J J V D R 5 e E V j T 2 h W Y V l B O D R j Y T E 3 c n M w S n h Q S m l M d G J Y O W t r R j V 3 a E h o Y l Z Z V U 4 5 b U k 0 O H h M d F V a Z l R E S k h 4 V l d m U 0 V 2 d E p I a W l M e m R m W j B 2 T 1 Z 6 N H B l Y 0 1 h T X g v c k F O d E l D U W t C Y m l 3 d E h r Z 2 x p b m d y c W J R N j U r Y k 1 L R H h C a n R k W U p H V E 9 3 a X J U S W Z L V G 9 w e W d l S F h S U W l u V T I 1 d V l k b F Z j d 0 t v e W F o U 1 I z d U J a S z h U a V F v e V Z l Y z Y 0 O U 5 J d 3 h o c W 5 o T 1 B B R m h u d 0 J B d V h V b T V N V z N S V 1 V G N X d z U T Q r S 3 M 3 Y X B V U T R S Y 2 d p S W k y Y 2 x C R H d j T W w 5 Y 3 R a b G 5 4 U k I 5 S W d S N 1 h 5 T U w 4 N E V T c 2 h L a H k y U T Q z Z V p J Z 0 p 2 T U 9 p a D R D U V k 0 a U t p U 1 d R U 3 N E S 1 V L Q 0 p C M 3 p P b l V S d 2 l j d H B w c D V 4 M T J T b m x l b 2 x L d m h s d W 5 l Y 1 N z R E 5 1 d l h P O F N a Y l N 1 d l h E W H V H Q 1 l h b 0 N 1 W V d R S U V U U U Z L e V R V K z B O W D J 3 U T J Z U 1 V U W G F W a E 5 H c l B C Q 0 Z z T U F x e n V X N n h E d H B z T F h r a k V r Y 3 I r S 2 Y y Q k 5 Z c 3 d K c n R X R V h r V F M 2 W W R 3 M 1 h v S 2 V E S H Z M Y 2 N h d E U v S 2 1 G b z d Z K 0 1 L Z X h q W D Z M W l V x S l N V Q X B k a m J H R 0 N O U k F M e l l 4 T z h 5 d U J W W V F S M X h C S U N D M W d 5 Z 2 9 R d 0 R x c j F k T X J u S m Y v T 3 p H N E p T Y U d Z M W p v d V R G d 0 J v O W 5 v O W o 1 d n B j Q 2 9 O Z X p P N m 1 D M G p L a 1 F i W k t Z d l p J a W M y U l V r M 0 N v b X Z N Y 3 h h V l J P T z B p b V J Z Z 2 1 x V E 9 V Y W l R T G 0 z W W 5 1 a m x z d W t m c U U 5 e W l E W E h D U W t o c m M r b T h r S X h K a E p 2 V G t M V U 5 n b W 1 a e F N Z a m U r W k F L R m x O b X N D O G 1 R S V F v V G 1 m Z 2 V 4 c E l K T k R l b m h Y c U l G a n l P a n o 4 c F R 6 V F J Z V 0 x T N F U 0 M X h W R n J 5 e E t 5 Y W N v Q m x K U 3 V Z V E J B V k x V O G 5 n c E V i U W h v a m p U W V h Z N H B a T z E 5 d l Z r M G p 3 e D R Y N j J a a 2 F z Z E Z G S 2 V M a F l 6 a l Z 3 M 2 I 2 e V R z R 1 c r Z n Q 1 b E Z N e m N o Q z R s e G V V b 0 F 0 M F V 3 e T Z x V 3 h V a W t q Q V d E W U h O b H h O d j k y T G o 0 c k J J N H p B Z 0 k 4 U n F Y a 2 E y Q 2 w 1 U E V s T 2 4 0 V H d r N 2 1 4 M H Y v d 3 N p N D J 6 R H l v a F N M R k J z V W l H Y V l s R m l 0 b E p 3 d X p H e U p H V 2 J z e W U y R 1 Z P N U R M W X d W T V Y 1 Q k w 4 d n Z n S W p p b 1 Q w V V p T U m V P N m J P S E x M R z B 3 W m N U R G g 0 S k 1 a S l N H O G d Q a z N U U W l E U T F 4 W W V 0 O X d r d k 9 M e X B U U n R y d z F p d 3 R D c 2 J H M U l q Y m J U d 2 h W d 2 5 o Q 0 Z C d 2 J 1 M X Y 3 Z E J X U z R C U X J W Y k 5 M Z E R B T E 1 X d U 8 0 c 0 s 4 b H p Z b F N I d X J Z Q z R G Y X c z e m 5 r O U x N V 1 p 6 T H Z 0 M H E 1 a k V C Z F V 2 V m E x S 3 J n c G h i N n B O S m h r U 3 p H c 0 x t b k I z S X N i R F R p S U U r e l h D Q 2 R m e E V x R E Z i N l J u b k x T U i 8 x S 0 N 5 M H N i S W N y N 1 N F a 2 p p a W F z b F l N e l B j c W 5 J e T F r e j R 1 R 2 p Y Y m 1 5 W H F s M V N h W H l 1 Z 0 c z Z 2 h I e X h U T X l a N m Z T b 2 Q x V n B I T 3 l E N j R j c k J 2 M E J p b l d I O W p u Z V d I Z G Q 1 d F R t b U N H e l N 4 R m 9 B Q l h q U X l i M X p P T X A 5 b l N Q a l R R Q 2 5 K M E 9 i Z z N D N 0 N S W l h q a l R l b 0 1 4 T 3 R p R G N h T j N w S 2 d q d U Z h U k h o a 0 N C Y m F K e H d U M k h y L y t 6 U E w 2 V m 8 r V k Z F T F p K U n F W a m g 0 d W 1 z e G p m b l R X R 1 R a M m x 2 W D J 1 T 0 V 4 S W 5 o M V V n Z D I v e F N U b U p R M 2 x P d S t 5 T 3 M 2 V j J 4 N H Z 5 c k 5 Z M F F M O V N K O F R V S T Z n Y V h r N j N o M 0 p a W m N 4 W G h Z T k Z t V F l m Y 1 R 5 R F p a T k F l Y k Z Q V 0 5 B M z R X d F N S b E F N e H h a U k l z S H M y O H J a U k h r S l g w a W N F R X Z a d E V 5 c G o 5 b G p i b F d a R V B 6 R 1 J x d V Z K Q m d u Y 2 J Z N V d j S k 1 0 M V R C a G t U a 1 l U Z W l N V n N 6 Y U E 5 U D J G d y 9 j U k J j R 2 Z x V k l v L 3 B T T W t s U 3 N K c m x m Y k d s b H l Z S F J a U F l W b V l Q S G p o S W h 4 M 2 d w U k F M U l Z o e E h 4 e j N 1 b l l S a W o z S 0 J Z M 3 V n R 1 A v N m h r W n U v L 1 N o c F J r c E M z M W N q W V p x b z l G R U p v b k d a U V F M U V V F U j h N d 0 5 S a 2 N T c D N D V V Z R N l l Q M 2 M 4 N T R B a T l z Z 3 l l Z 2 t C c U h v T T B s N 0 J M b W x t R m U 5 S 0 p w b G d m b T d L U X F a Q 3 d 3 T j A 2 c n J i c X I 3 S 0 V q S E J J d E d K M G t 3 V H Z k M n Z K a X J 4 b F F K Q m l P W H l 0 c H p 2 b G d p M H V a W m 5 G Z W p z V m F N Y 0 s 5 b F N N b F F t M H d 0 R 2 l H S l B X T 3 k 0 U l l B O D J F Q T V D R m R G a z J 3 M k 1 D U m l F e X p J b W 5 J S W c 1 L 3 h L Y y 9 s U k d P U E l h T n h W S l d S b 2 N o V U F x Z G 9 3 c U x q c G R D V k x n e X Y 1 V U V Z b V l W N W h Z V F Z M a E p W N X N U d j J F d G N M V 2 p O Z D d L M X B a S 3 Y 2 N 1 l 2 Y k M w Q l h r V U N j R S 9 y Y 2 Z K Z m V Z a 0 t V V z R 3 S W t G Y 3 d I M H N F d k F D d W F F R X J B W E J u S W 4 5 d E 1 j W W R u Y j J x b G l O M W p u a X J p Q W l Y Q V N U e k R s Q V Z z U l N S S T Z k U m N H Y 0 p I d H N N Y z A 0 U V Q w T n g w e k 9 z V 1 B E W m J k a D V T M 2 d x U E h q Z T N L W U V T W E o 1 T n U 5 T E h t a E J J b 0 Z a b m 1 4 V 3 l 2 e H M x a 2 5 P V m k 0 V k N R Z 1 Z L a j B x Z U F 2 d l p C R G Q r c F l 6 c 2 5 J S W t M V G Z p O H p C a V h S b H h K e W h w b m V i d X Z M T z V P M 1 o r L z h G c V h l b U N t M i s x Z H p j S G p 3 d 2 V 0 S W h y c m d x T n B y U E p 1 N 2 x 4 V V l p M H p K b k d j U 2 J 2 T n F n c X F S d 0 x z a k N E Y W p k N H R 5 b U 5 3 c V V U Y S 9 E d V V y b m p x V X J I W S s r Z S 8 x Y y 9 I T E I z Q j N 0 M 3 N I Z X Z G R n F a d l h 0 e k 0 2 N U 0 0 Z l V v S l F w c F d 3 b l d y Q j F l W D Q x Z E 9 6 R z N D Z k 5 V S G V G N W t N Q j R O c G l 3 Z 0 9 4 S k h n b k 9 u V V p N e k 5 t U 0 U 1 T 1 B 2 c 3 Z R Q 2 9 X S 1 l P b H h a V 2 1 G c U 0 y b E t N d 3 N P Q n V T V F F 1 W k V Q T E w z U E l D Q l p K Z E k 1 R V F u R z N a S 1 N 2 U n Y 5 S 0 t 6 Y W c 0 V E N V d D F Y S W p Q b D l 5 e E t 2 T E t H U V R z V m V N S F d u S z U 1 T T d p S W N n a 1 V J b i t E b 3 Z P M l Z u W F R a S m 9 W U W h D N G F W T G F 0 S S 8 r N 2 l z N 0 x m c z R l W E d T M V p 5 R T J F d m N t V U V Y c D k y N F R H c G Z R d X d n Z 1 F 4 W E R B S 1 l S S U N I M 0 5 N N E p Z Q 0 Y y a m Z C T D F P T H N Y e k V O b G d a R k 9 T S 3 R o d 3 l W V 2 V C c 2 F 1 e j J M S 0 F L T 2 J 2 R l d I R k s x M m t l d E 1 w b T Q x M 0 l T L 0 t 6 T V Z w W S t x Q k x o c 1 M 3 a F J T S n h H N z R 6 a E Y x T m N B W X h h Z 1 V L R V Z 1 W j V n b W U 2 T m J J U F B p R 0 N V W V N U a j V t O U Y 3 c U x S c X B V b W h 6 c m l C T 2 M v T k d 5 N W J s a m p N a m J Y R k R k M l Z P b D l v Q 1 o x M j J R S k h T W G F J U T B j d G 8 x Z 3 d s M k x Q W V h O b k J s T H J B c n p j R m w 4 d E s x R j l P Z W V r b 0 V X b U F t Y 2 M x e V h j d l l q d 2 g 4 T n F 5 M i t B c 1 l o c 1 V S e G p H d 2 V E W X p M Q k 9 p R E R K Y k t o R k g y W G M r c E s w S n F 4 Z m 5 l d k 5 l Z 1 I v V j d t N F Z o a G p Y d m J n a U x H N G 1 U a 3 J D U m J 1 Z H l 1 a m x D V U V w M m t a V 2 g 3 Z 2 J p c V N D N l Z H S E 9 4 e U 5 x M F R s Q l B k U V R s b E 0 5 d D Z r M z d F e X N 6 M U 1 V R W 9 C Q T V 1 R U 5 n c 2 8 x d 0 5 K a W N 6 S n F 0 W H Z 5 a U k v T l l 3 R k N w R E 9 Q a l p h V 3 V x V E N O U k 9 S Y 2 F T M H d I b E l n T F E 0 R z h h U n J B Y 3 B V d U F 5 d 0 h z Q n p B Y 3 F I U X l t Q T V u Z 2 1 t W l R D c l l E U X V L M U R o U 2 t T e H d s N V h N T W V s R V h 2 Y W J T T l d n O W p a V U h 6 S 0 o z e m h N a W Y 3 b 2 5 z d V p D V l h J c U l J a 1 p T Y 2 c w d k 8 y d G 5 T c z V a U F R h N m Z D U X R J b F J L T F l D T E I y U H p F T X J p N m R J U z J I b G p F S 0 h 0 c 2 M z W m k z Q n J p Z W N O Z W l q Q l B 5 T D V x Z l V J O U U w M E l W U 0 x C K 3 R L N m V I c D N I M k d x e H J u V W V o Y 3 A 2 V U 5 r S V N V U l R i Q m 9 3 V F l T d j h k Y k Z J K z B q U 3 R W M j B w O E J a d n l z R l d Q V y t W a T Z X Q U R w T G h V T k I 3 V V V 4 a z F V e H h z N j d S S 3 N X W V c x c 3 c y a F B 2 M V N T Y m p S S H B P Z 2 t o d k J 0 Q 0 t X T 2 V 6 V W d 4 W l l y O V d 5 a m 9 S e D J 0 W j B n S j V G U 3 N 6 d 2 p h W E p 4 e E w 2 O G 9 S M G t o T E d o Y 2 5 z M E Q x a E 9 J K 2 J M a j V H Z E Z x T 0 9 B c W w y d m x U V j J 0 U 1 h P Y 2 h X N W h K M l p k V W I z Y X A y V z d 3 V U k r S 1 g 2 U D B N b 1 d T Y 2 0 0 a 0 Q 3 Z 1 Z m b 0 l z Q k N K W D J 0 Q k V 2 d 0 9 6 Z U Z 2 W T J v R 2 5 K M n A r R E N U M X Z L Z G V O T m k 2 L 1 N a R U p a b j J U M V N H c U F y U k N x K 2 J I R 1 c 3 O T V V V n Z r c 0 9 4 W W J h R F d t W H Q x Y U N U U E h J Y 0 9 Q S W 1 V V 2 x V Z 0 d T b 1 d 6 a E J N a U U y e j Z z T T J R N W o 4 T m J k T V h K Q m d n M m V n S l h y Z 3 h o e W R L Y 0 p B e X U 4 U W 1 y U z V i T m 9 K V k h J W j J 2 d V N Z V j N s Z F N S a 0 N P M X Y 0 T 2 N G Y X p K N m Z s W n h k S k p K Z U 9 P M n l U Y z Y 2 Y k p Q e U V M U U R M U m Z M U n J a U E l B e X R s N m o z N E J N V 3 F O M 2 N L V W h 0 U X R G Z 0 l 4 Z W J Y V G p u T n h 5 R z Z h T 3 F J U i t 6 T k d x e F d D W j B K V W N h a m h O c X l t a F h L b m p o S 0 p 1 M U p 5 R j J n W T M 2 N U l V Y U k 5 V F J C Q 0 4 w N n h G W F N Z W W 5 N Z C t j R m F a b E l F S z R k Y T V R c E g x e D Z Y b F k r V G F N N m 9 F U 2 V I a H N h W X l R V m c 2 a E J D Y 2 M 2 N S 9 x T z Y w c G t n b X B C N 0 V W K 0 l Q T k s v T T R a c V Q v W V g 3 Q k Z V Z T N F W W 8 y b D N y T G J B M 2 x V e U J R d T J Y a V R T W T Z M W l h O c j A 1 O F F I K 0 9 K V W t J Y 0 d Y U j N 6 T D N 0 W F h a e E F r M k V 6 T E x F d z h V R X B H T W t 6 L 0 x s U k s 2 R U l o c 3 M 3 U T F I d V V L R F N i T X F l V m Q 4 b 2 p O U E p i Z 2 h X Z 0 U 1 N k J v S 0 N w c H E v d V F x M X g 0 Z G 5 D S m Z O Z 2 R h a z Z o Q k l i W G V 2 V k s 3 O W 1 o a l h h R T R p V U x v O H V L a 0 M 3 T V J x a U 8 0 L y 9 M Q T F B S G F z S G N z W H B 6 c n R j d X p 3 N z N 3 e m F u T 0 J J S j M 1 V j F C d 3 p t W V V a d 0 p n b G V v O H R 1 b E x N d U c 2 V 0 0 5 a 2 R D a 2 t r a 3 V K W W t 3 U m R S V 0 9 j N k h 4 a U d Z T F E 1 L 3 c 0 Y m h D d l g z Q X V F R G V X U k 5 L T H R r W k w x Z U Z m N X R O d G V P Z X V 5 V j h w U W Y x U W 9 V Y 1 E v d G V n Z T F q Y T V j d n l p T 1 F Y T F c r a H d 3 V n F 6 d G E y U X U 5 O D B F d T J x b j N i Y k 1 H Z G R O a 3 p 4 b V J r O T N G d n d J O D R a a n N 0 d F Z W a G J X R 2 F 5 c k 1 5 V X N 6 e m N T W F p a Z G 1 l W H F U b V J 2 S H l D R 1 Z m R k V y Z X l 5 e T V m c m d 5 b W V w c X c x U 1 E 1 W U 1 R Y U h B U X c z b n h 0 Q z d z V T J H V 2 I y e l V B N F J i a V d P a U R V a U d Y Y m R 3 O E d s S T V S c E x M U k 5 u S W F Y e X F G c E R M c n N 0 Q U x n T z V E T 1 J 5 S 0 x S U m 4 0 O U Z P M k 0 x U k x I V k N q b n p j Q k V p R 3 J N R W s y Z W R t Y V B a b j l R M m V G e E M 0 c l F Z N T Q 0 W T Z 6 O X p 6 W X R n S U l j V X d t V 2 t 4 R G k 2 d y t a Q k s z V U l i T V Q 2 Q 0 w r Y T F i b n c y d G l v W G 4 5 U l B J N T N M Y k 9 z N n B C O W s z R X U 0 N U l 5 b m h i U 3 N M b n B j V 0 d 0 N 3 J o d T I z c V N J N G N V W H J p S 2 1 i V j h a d k l G d z d t U l p j a 1 l N e G 9 Y b z d Y T V J F Q k Z J T V l r V j Y x W j B G Y 0 l J Y k d j M j h u b l h D a 2 N G L 1 V y T i t U V V J 2 e j E x b z V D R T V 5 U T R v T l p 5 N F p B R 1 Z 0 d E l K N m l w e T Z p a U F j c H J l b H Z R a z d J a k l q Z 1 c 4 O G s 1 W E Z C e G 5 N T F Q y a 2 x P Z S s r S W l q W l h O d 2 R h V 0 9 D Q k h X U k N a Y W d O R E Z w N H o r S E J B c E c x M H d K R U d M V X R X Q 3 N t S l l V M 0 t L T C 9 z T 3 k y R U F j a T F u e D V m Q X V L T 1 p B a m d 0 Y V d L W n Z O e n F 4 Q j B T T X B 0 N X E 5 Y k 5 D e U U 4 Y V p k N 0 h K d U V T e G V W R 3 p H M W Z 1 R k d K U T I 0 U 1 N X U n J E S D V Y T 2 M 5 a G J E V U d q O F Z 3 e V J Q a S t E R m x Z N m t I Z 3 d o T j R 3 L 0 J a V W V j a D d H b m 1 l S m h 4 R X l T M X J O L 2 h X Z m d V c H Y 3 L 2 F 5 d W 1 R T H p M V G R W W j B X V G t x U G d 4 c V p J Z 2 h z Y n R 6 N G F J Y U N 3 R V h Z U 0 p J d V V 3 Y T Z T T 3 d 6 N 1 F s R 1 J 3 Q n d 1 d H p q b U U 5 Q S s 2 c W Z B T 2 p M R z l k b F N M W m J C e F l q e V l K Z 2 1 L Z z Z O S 3 R j R U U x L 1 Y v T X J t Z k Q w N n J B e X o w V z B D S V N 5 b 2 F N V 0 x Y Z V h U N W R 2 d H N q N m 1 0 e H I 3 R 0 t N M k 5 V a j h I Y 1 N 6 S E N B c 0 N H a X V O K 2 Y 3 Y V k w T m d w U m t k a F d X O F R Z U 2 x G b E R X U z l z Y U N Y a T d v S 1 N 5 d V V r U l B 3 M V U 1 N W d m O G 1 3 d W J X O H J h K 2 t t T F E 2 M G V U V F V y U 0 1 t T G N I d E s 1 W m N T a 0 x j d U Z P M m R R d F B x U 0 w 1 Q k g y e l N 1 T X F S a n l K U 2 x P V 0 l J Z 2 J 1 M V p R c 1 l o b 2 5 W Q 0 p o W H J G U z I 4 c 2 1 r V U F C S G 4 v c G N 6 a E 5 v b U 1 Q W l h w N 2 5 V V 2 5 t N m Z G Y k t Z N D k 2 O F V 3 V F R u R z h v U m h 4 e H J X V m F J N k N i Y z c 4 M H A 0 N 0 l X N D V S U U x G S X d 6 T U t 2 Y y t I Q S t T M k R 1 L 1 J r W l Z w Q m o 3 Z z l P Z U p 3 a 3 F y Z z J G N W 5 j S n R m c 2 t m c k d X S E h P U n B J a G g 1 c z l z S z R m V E R a c G d k b G t 0 W n d H R E t s U 1 R P Z j B U S E V X W G J i d E 1 V K 1 M x V k 1 T a 2 l N d T I w M z I x b G h y e n F o S j l k M F V S d D V M U F c 2 M k M 3 Z U s 4 a 3 M 5 S 3 M 4 V 0 9 p e H R n d T R 4 S 1 Z r b F Z 3 R F V y d z J X M H M x M 1 V C b z R J b T A v a D J J e m V 3 b V o 1 U j h C M k F k d G x p d 0 x i Q l d 3 W H N G M k x l b U U w S l l a R D d t V k 1 w W X h I a E Y w Q U Y z L 0 5 K M G 8 y S y t T N m p B a n J 1 U z V w c 3 d E R n c 0 W T J H V 0 9 J S z J 5 U k x S S 1 J I S D F s W k p l U n F r S j g z N F J z a W x Z O U Z o N 0 l 0 M X F U U 2 t o O G x D R k N m Y 2 9 s S X l y U U J K T k 8 2 W U o x a D l T W F J 1 V k 1 D V m N y c l J S U W R o c 0 p r c U N 3 W V p m e j J S T 3 J v d D J k Y z R V T H R W e S 9 T M V p T N E F v c m l V U l N I b n V H d E U r b m d h V 0 0 v R D V 6 Z F k z Y n p I S G V H R l R 3 R k h 2 T 1 p Y Z E p h U 3 J O Z 2 x F N z F h e D l s N n c 0 R G 1 E Z 1 l S R 0 x z e H Z P b F d 2 a W d u M l g 2 a k d q T 0 0 0 U G 9 B Z 0 R 6 U V g z M k R n U k 5 D V l R I N 0 Z P Y j M 2 Y j J G M l N v R n l 6 a k Z I a V R 4 S k t a R 1 R M R m R E S 3 A w M l J I T G V t U F Y 2 V n N r W X N r e G 8 y b V l q d G Q 3 b F d X b 1 l j Y k 5 4 c U d L M z l Y d G l 4 M k c 3 a n J M R H J L Q T d C a E N 2 V E h B W W V 0 d F l X Z l d r b m Z 4 Z D N P U 0 h m Q U E r K 0 h r V E t 1 R 3 g z S l E v Q 1 J J V X h T d m 9 x b H B x c 3 M r V W 1 L N S t S S E l N d z k 2 b j B o e C 9 D e k p 3 R T h R Z l l F a U 5 l S m Q 0 a 0 t n S G h y V T E z L 0 c y e k h H V m w w N F N 5 Z 0 5 V e n h P S 3 l Y S j E x M l I w b D B H U U V 0 d U J K R 1 N 1 Q W J v O V A x S m 0 1 a 0 l O S G 9 K b T R o S X h n V E J 2 e H d j d m J 5 c U x P Q 1 k 2 a k R w V H o 1 Z 2 d Z a V h p a j h 5 V 0 p L M n V W N D d F a H F U U 2 w 4 U 2 s 3 S F A 3 a n c x c H B w d l R H W k F B e n l 4 e D d q R n d v R X B u Q j R u M U J I e W x S b 1 k 4 R T F m S G M 0 c k s 3 N D Z 6 T D d p a l h p b U x Q T z B 2 V G l Z U j A x O H h J R U 5 M V H d P Y k 1 v W n V M a V d s V F k x V n l i Q m 8 5 T X N I Z W t s Z 2 Z S a T l 6 c 1 R S T G w y V z N 5 V m 1 Y Y l Z L N m p D b 2 V z a U V h Z V Z V a 3 N J e F d 1 Q X l r R 2 Q z d 1 l v b k F B Z G x r e H p 6 Z V Z V c W J C V 0 x l c F E 4 T E l W b 2 x U V m U 1 c E l T T k 1 o T W 9 Z W j Z p Q 2 h I T H d I d H Z h b 1 l q c k 8 3 e W F Y R X R z M H l 3 S W p X V 1 R X T 0 x F d U p S M l B 3 L 2 J r c 1 d P b 0 Z F R 3 d 4 e G d N M D B l Y T F B b W R s T E F I Z H d a d E 8 x Q l R O b 2 J s U 1 N K U D U r c V c x e T F t V 2 J s R i t X N U N F Y X J W R m 4 0 b G 9 1 N E N C R n F R e D J 1 Q n k x N T B 0 Z m 9 V d W J s a U U 2 Q T J Q b U F F O W c 4 T T A 4 S V g v N l d 5 Z 3 V C U k p h Z H F l Y 2 R k b 3 B o V U 0 y S T R I T z V p e H B 2 W l l a O V V a R D F j Y U V i R 1 l a S n l F W V B q V 0 t T a 0 x 1 M E d X W H Z W Q 1 N y T W s 3 R G Q 2 b j J G e k V L V H d 2 M F F o N S t 5 Q m t s d E g y b 0 1 Q O H I 1 T m o x W j A 1 V m 1 1 d E x q M n F o V k V l Z m p X R 1 l 4 V T J h V 2 V Z S 0 d w V W 5 1 T G I 3 d X h T Y U F R M 2 h m e W h v V T B y a 1 M 2 R j J w c F l W W l J y c 1 R D Q 2 J v V m p a V G I 0 a T U 1 b V M 5 c z V W d X A y c X B x c W R U d 2 N L M 0 w v Q W N m c X F n R E h P d G N N Y 0 t 5 V l F x d m p X R E 9 G S k t y S W M 0 T F N C S D h 5 N n d T R 0 5 C S 1 V o d 0 N v Q 0 R Q S 0 l 0 S X Z y O G 9 a M F Z v N U I w c 3 F S b V Z r T U x 3 e V I 0 R V N Y c 3 U w W W 5 G Q 2 9 x b W w 1 K z Z z M j l 6 b E U x V D h o a V J Z R j M y d 3 Z 5 Q W x v Z k d n Q n J Y b W 9 k N 2 R u b U 9 5 V V J i S 2 R O M m o z a 1 J q Q j N K R 3 J w d H d B Z U Y 5 T k N w T m x V e X c 4 T X k 0 d V o x O X V s c k J S Q n l 4 W E 1 S d H B O U X J 1 a W h l a 2 x 4 M n V P Z E x E b m R s N j J R d H Y 0 V C 9 3 T F Q x b E U w e G d M Q k J U M E l L V l V y a l R D e F B 1 M H p a V 1 p j Z F V 2 a k V j U 2 s 4 U T J x a k U 1 T j R p d 2 x o a 3 d s T E g z e U x k U X N o a 2 5 j c W V x M m t V V S s 4 d l R k b E x N N D B 2 O F F 6 b E F n c H l z M F B w Z W p I a m p I e m 9 i O T B Y S 3 J 1 c z h M Q 2 h J U m M z V U p S e G V O a H d t V k h m T D d r a U Z l W U 0 x d F p H M j J Q d H h H Y 2 t P Y 0 l a N U l 4 c n l v U X l Y V W N X S G Z h W m N y T 3 V t e V M 0 c k 5 D M k R j c 0 d F V n h T Y U N M d G F L S 2 V q M m U 0 Q k s 3 M z B q N H F 5 M E p T Z T Q z V H J 2 c 2 x y T X V 1 N l d r a W F W a 0 p K a X F s e V J W b E p W T H h n U V B 3 U V J 0 W k 5 F d V l P R W F 3 U S t L V n B G Q m 0 3 b 3 c 5 c V d s b 0 d h U j R B Z G 1 O c z V Z c 0 5 D a k d L T V Z a Z X R 4 W G 9 E Z T J s c 3 B X U W p I N 2 R s N k x K Y m p Z M W N L e W 1 p c 2 h U b T N a a W 9 x R m Y y d 1 l T Z V p E e G d N N k V l b H k 0 Q i t B U G 9 C N k V j b 3 R F T D B n e U x p a l R j U T B V U W w 4 S D h x R T R M N X d D N E N t Z D l x R i 9 S W G h I c k V 5 S W d r T T Z k M n l Q b W h h W U x w K 2 J J V G M 3 Y m t 4 T 1 N q T H d S T X J u M X N E Y 3 d 3 a m t 1 c V V J Y k x 4 O E p U W l Z J Y X p X M X p 1 U T N N O V N y O W 5 H R k 9 S V U t 1 V E R 4 M V Q y d E t j Y n h C V F l 5 Z n d K S 2 J v W X h i Y T h v S G c v W W t B e l J y a D Y 4 c W F V V z R i R T F 3 d k 1 x b 0 l 6 S l l n U W p H V S 9 3 S H F N M 1 Y 0 O F V m a l Z K Y z g y M G d B T 1 R 0 T 1 J X T k R D S j B W c 2 l D a E h w R V V t d k V X K 0 d E Z k Z K e U 5 V R W o 1 R V Z R c z F B M E p m U X B j K 2 1 H U 3 h X Z W 9 r N U V a Z D Z w Z U l O T 1 F 2 e E h y N V d P M U F 6 Z k Y 1 V T E 5 U l N 0 V 1 h H Z G t C Z E V t K 0 1 t R 0 R o c H p G Z 0 N 4 b V R E W k x B U X Z S c 3 B s S k R z V k 5 2 V y 9 D N n h w c n N K M X J j d X J M R V B M S 3 c w R m E w c D N s Z H A z a W w 0 U 0 d n a U d F N U l 1 R 1 B P T 1 J 1 T H A 5 U k Z H Z U k 2 e W R l Y j A 4 S j A w S 2 E 5 V V h H N 3 V 6 Q 1 p R V G F Q Y 2 5 r W U V J W G p Y T E Z L e T B H a 3 Z h T 3 V s a 0 x F V 1 N B V U p q U G 1 N d k Q 0 R n J H Y m U 0 U F p 0 S k V P S m 1 I b T N C Y 3 N J W n U y N m J q R U t L a i t 5 S H h u S 2 J h R G l q c G t 2 Z G p n V 0 N Z W W V o S m 5 u K 2 t 4 Z W s x d 1 F w d 3 N G e l F 2 S k Y 1 Q W p D Z U V r N 0 d i Q X d k Z l o 3 T l l o R z R 1 d k t Q S 2 x C S W V x M U Z G c 3 J y b 0 J h T W h w T C 9 a N 2 t R b D N G c W 1 a U 0 1 o Z U l O T D g 0 V W 5 o S G E w a 2 R L U l J L U 1 N C e E h U U 0 R l d U Y x M 0 d m Y j d r d U h m a k M y T 1 d U U E p X T H p a N 1 k z e k F 3 R 1 Z u N 0 t 6 T F R 2 R 1 l l e V h v b j V G d V N F S l V t W X h M S G Z 4 c H B X N E Y r M 2 R q c V l 5 Z 2 9 F S n V K e U 5 X S m p E R m 5 Z U U 1 Z U U Z u N z h u S 0 N J M U w w a G x r R E 8 r N F p t V 0 1 P T m p Z d T V N a U g v S k k y R 3 d o R y 9 R b l p S a D U 0 Y 2 d J e E R o Q k 1 W L z J x a i 9 0 c 2 t u T 0 9 t e V N V b m J u M k x 0 c F U y V V d P b j Z 0 b E x u b E t D a z N p Y 0 J h a 0 E x b U I 5 a 3 d p d U l x b H l Z W V F t R 2 Z q Z D V v M E 9 a b 2 l U O E Z k W W F a O H N L b 2 9 F S W s 1 S m 5 J a D E w N V J I W E N L Y m d V Z H J R Z F l n U j N K M G E w V T B z O W R h Z n B Z a E l p R U N Q Y X B p d n o w Z U l R U j R y a j F Z V G U w Z F k v S W t R R H N p b l k 0 b 2 d S Y X J S N 0 d r S V N D T 0 t P c V N o a X h M V E p r U W N W W W 9 r U l p 1 W W d S S 2 s 2 T m 1 J R V F 1 O V V x Z 0 F 4 T X R j T U V D T 1 Z R a X N q U n F v b m R y e W 5 v W E p 4 R n o z S W p B V G Z s Q l V v b H B u W n E x N G p F W X l s U k 1 v M U V w L 3 c 4 V 0 1 a M G l v b G 8 y Y n F U S j B 0 T j F Q N W R P V E 1 2 S 2 1 z Q S t n b 2 R Z S 3 p u Y z E x N U I z U m h j R H Q 2 U V p Y N l J l c G c 3 N H F P S T c w b E M 1 Z 1 E w U j l q S H F L S 0 d 0 T k F l c n F u b m J a S E d k Z E 5 r Z S t W Q z Y 4 a k h l Q T V W S 2 w r T E F t R D N t V m N E e m x Y a F h o Q k t W a z Z i W n N p V 2 V 5 c 0 J G Z F d w M 2 F Y Z V V T N E Z Y T V I y M 2 5 q S l V o W G 1 L V 2 F z a z l V d n B F W X V x Z D B q b l B z e n h H b T Z Z b E Q z b V Z m d n d v S U V o T U V D W V N B a T l s a 2 h F Z l A 0 U k l 4 d U p D V l J X S 0 1 s Z k t q O W 9 v T X l v b D h m T 1 N 1 N l J F T l N U e m h B O U g x a G 9 1 e F N T T l U r L 0 h U e G h 2 V H o r M F N v c l l K Z 0 g y Z G w 1 Y X g r V m Z M c 0 J k U n B 3 c G N R R k x r e V J O V 2 R u N F I 3 U 0 N J a 1 h t S H U z O F p W b n Z P K 3 p O Q n d u e E J x T z d 2 b G d 1 L 1 N O V z N r O E E y W H o y b U t Z R U 5 o Y l l K c T h w N j V 1 L z J s a z Z W L z I w e T J Z N T Y 3 U l p m T j V U S 2 l r T 2 F E N F d S b l d O T j R F L 3 N Y U T d F a 1 d Z T V B z R G d t R z B z Y V h q b V R u S l B N W k 1 K Q l V w U W J N c 1 J l Y 3 J N N k l K a X c v b F p D c V k w O W l I Z E R G a W h 5 e X p F Y 1 F k a T B v U 0 h T d 0 h K R 3 V k d E h 4 a T h v N W J y M U 4 v b W x z S 0 x G N 2 F N S E l P Q 2 d u U m 1 O d n N H e n N X Y 1 N a R G F D V n p w e V R B a D h K V U R h Y X p M a n h h U E 5 Z c m J H U W x I e E 1 P Z T U 0 d l R q R G t L d m l W T T Y 2 S V N v c E V z N V N j V X p v R E V l c U 5 x Z 1 V o W m F D e V R T e V Y r Y l N F S n d t b G x D V G V U c U 1 L N W l W d y 9 w W X c 4 d G t t a E R t V V V 2 S U l Z N D J D R 3 c v V 0 x 2 M T J n d k J P d m N t O T V E e l N p d W U 4 W U J H a z E r K z A y W k 9 0 b m 1 L c l c 2 S U 4 2 Z T Z 1 N 2 1 t S F R Y R z I x S 1 o 0 V V l 4 U k l o b W N 1 M U R j d F h 6 d V I r c l g x W T Y w T m J I Z H R x Q j M w a D E 2 d D V t M 2 x M O V B L Q y t P a W 5 h W E J K Z j Z 3 d D l q b k N s V 0 9 O e D B S Z D R G d H p u U l E 3 S T Z J N z d 6 S 0 9 S Z E N S d F o x N n M 2 V k p W K 1 l 1 M 0 l 1 M 0 x S K z Z h Z E M 5 c V J k O U 5 S R l p R V V F O N H J Y U W J r S F p C M 1 F O N U R v Z F V o N z B i d E M z b H V o V 1 l p d 1 J L V z J 5 e E 5 4 Q X Z 4 M m d Z R D J C Q U N M N D N R U V V M N H V P a H d m U V V P c G J F S W F y N U V L Y 0 x I a 2 h O M n R 1 U 0 U 1 Y k 5 T R 0 d D S l l P Y k 5 L W W x N Q T F x R z F h K 0 V k R F I z R S t v a 2 h l U z l p a z Z j Y W 1 O a G h 5 a m N n a V F r c l h Q N k 5 Q T 2 d O a U t j a W d R R l d X U 2 F L c T h m T S t z c E d D L 1 B Z N 3 R F d 2 N Q U z N N N G t K U y t u e G 4 2 M U t P Y 2 9 M c n h 6 b W E r S l l p e U N U Y W d t Y 2 5 P U k 1 y R E w 3 d X R 0 W V k w R 2 x J U k N h V V d J T j R a R k d t U F N h a H Z r c W h j e E d E V G 4 x Z k Q 2 U E 0 2 c n B V Q 2 h q S V p z S n Q z Y k J p R 2 J v N H d t Q k F F M V l q N E p j U T d O Q 1 J N W D B M Y 0 V v Y X h h U W t P K 2 N r Y X B 4 Q n R E b 1 p n M W I v Z E h J d U Z N S m 1 S R n c 1 b F N M R W p 1 M G t L U k N k R G h j a H Z t c k 5 1 R 0 t l S 2 N F S 2 E 4 d m 0 0 V 0 c 4 V V J F Z 1 d U W X Z S c 1 Z U R 3 V L U U 0 4 Z G x p d X l J a j F Q R E 1 x c j d m N 2 8 x U k h K b W t z T G p D d V E r U j R o a 1 N y M 2 Q v c W d 0 W X p 4 R D E 0 U m h E a m N l R i 9 p b T R U c 3 p x V n l q T E 9 m K 1 c w e T R T Z E x U Z G g r Y X p r R F J O R W c 2 R 2 t V U j h U b k p 5 V 0 d Q S U t H U V h D V G R 1 Z U V N Q 2 M w U l F o Y W F r c E t 3 N E V J N m l F T z F z T G x t R G J 2 K 3 d 1 Z W R G c H p P Z k x m b G N y V 3 l 5 S m h C R G U 5 c E F S e G h L e W x w d k R I M 0 Z 2 Z V U w d G s 1 T V N X V 3 p K U 2 V 2 O G J a M 1 l k U G F L R m 1 Z Y T l z N m t k c m x U N U Z v a 2 c 1 V U h s U X B 2 e n Q r V F p a Y X Y 4 N 0 Z w b E d Z M F B 2 S z J E Y 1 V 2 d l p V S U Z j S V p n U 2 R k d U x w N j R T Y U V T Y m N o Y l g y b 0 R h c 0 t 4 R z J W N H J w V k 9 y a G 9 Z V W x G U W 5 C Z 0 c v T G J D M m V V R 0 s y Z 3 M 4 Z G 4 5 R z N M N 2 Z M N H k 0 T k g r b 2 F W M z V i U V B I e G J B a 1 Z r S k Z 2 T m R j d k 1 G Q W Z M R 0 1 K U n B O R k Q 5 e T I y N 0 l 5 Z E x U b G o r Y l F V V E p j S T N p d E c r O U 0 2 e F l v c G V j d 3 J Q T U s 1 e l E z a m o z Q j d s T V h G Y 1 N 1 M k d T Z l N a N 3 B p S k E v a 0 h M b G N O S k 0 2 Q k 8 w b V J J c T R N Q V p u W F R a S 2 1 l N V B r N U R X e D V 3 S E t P N H d L c D F W R 1 F x e H R o W E R y Y 3 I 5 S 3 V O c 2 F j M D h I S U 8 0 T 1 F 0 R i 9 M R W d y R n p v d z Z S T H p s a E N E Q V Z y b 1 V B O C 8 y M l d X d V h w Q T Z N L 0 1 J M k R W d 0 F 6 U 2 t 5 Y 0 o x O T U 2 Z H J X e X l R S U o z b j d B a W N Z W E F n Y l l z e D d v b k 1 6 K 3 M w W m R 0 S 0 0 0 Q U Q 5 W V U x M F V p R F A 1 S T Y 3 e X F m Z E 5 z e F p o d z F U M 0 x z Y 2 N Y O T N Z d k 5 I Z 3 Z m K 0 5 s Z k x 0 R T E x N V d 3 a E 1 z R z R z O H N u W m c 0 M X J Q M F h S a W h u Q 2 J u L 2 x 0 M G 1 o Y 0 x J S 2 x L T 2 N w a E 0 1 R X J 4 V E N u a z d h Z z R z M V l B b T d O a W 9 r W W c 4 N k k w O F p r M j R s Y k t H N 1 l J a k d t Q 1 h y L 3 N C d W 4 4 U 1 F t Y k 1 N Q k h n R E 8 z b n N B c G 4 x V G F l R m Q 0 K 2 h r W k 1 G a X k y a k N O S 2 F z a 3 N m S X N 1 e U N V b 2 5 q T G 1 H W G x z c k 9 s O T h l T E x 0 L 3 h k c G Z K e H B N Z z R i d 1 d Y Q 2 Y 0 Z m t 1 c l d I c j F U a E t l R n N W N E 9 V Q z B X Q 2 J G c E J m S G p G W k p S Q 2 9 V S 3 l z d H k z Z 3 p t U 1 h H d k 1 L V H p 3 a F Q z c n l I S W l V V E N B O W x L Z 3 V m V D h w b V g 0 N G p I R T Y 3 Y k p P e k x 0 d W s 4 b G 5 S N m 1 j V m Y v b 3 R N Z V p W e G d k W H l K T U 4 z Q 2 d Q Q 2 R l V X R 2 R 2 V m W G h 3 b m J K V X d s d 1 J 3 Y m l Q S 2 9 J U z R s O H N 1 M G 1 L a E V 3 Y U I 4 Y 0 h 5 V V c 4 b k s 3 T U l K b l h T Q l V 4 M D d X e G h j S T I r N 0 s v W H h W b U 1 r R z V z c U d Y d 2 l t b X p X e U x l S T V l V y 9 q V U J 3 e m h q R W I 2 Q U p 3 V k x S d T k z Z n U 3 U 2 N 6 V C 9 I b 0 k 4 L 0 V C T E J z W V o r T H J v d 2 1 X Q 1 h t d 2 R m R G Z v Q W V X V V N p U k I y e V U 1 c E g r U 0 1 W S H h U a 1 B 3 Y 0 d V U 0 l r M H Z l d 3 V P Z X V 5 U z h v a 2 d 0 e k R M V X F L T 0 h l S H d 0 e F d T U m 1 T N l d G Q j B l W S t x M k J p b V h K S m F j b D l T Q V J G U 1 d U b T V 0 T G V s c E N R T m h h e n l H a G t o Y 0 V 0 b 1 Y 1 a l Z s e n d o Q n d X W n F n O E p G R F Z r W j R O N T B z T 2 V K W C t C U n U x c V h L V l Q 0 c 0 p r K 1 U x W T l P R n B G a E d M N 3 R G W G p R T U 9 T R z E 5 e k p t W k d 1 M W t Q N T J Q S H E 4 d n h 5 U D d t Z H R C c C s v S G R 3 T X J p Y l d V d E V O Z T Y 2 R G V k W E N v T k d V Z V B m b X A 1 Z F R o V X d u W m 4 4 O G R P R D U w O H Y r Y i 9 Z Z i 9 6 O V F T d 0 1 F R k F B Q U F B Z 0 F 6 N U t Z V 1 N U d z I v Z z Z B Q U F B T 2 d B Q U F B N E F B Q U J 5 W l d 4 e k w x O X l a V 3 h 6 T G 5 o d G J M T 3 h y O G p O V V N o T E x T c k 9 6 T S t 6 V l R M V U 0 x Q l N T T T F M e m s v S n p F d T N W U 2 9 0 U 2 R P M V V M S z M 0 K 1 d 5 Q 1 V y T l N T d 0 J x a W 5 P e U N 3 b z F n Z U t B Q U J R U 3 d N R U Z B Q U F B Q W d B e j V L W V d T V H c y L 2 c 2 Q U F B Q U 9 n Q U F B Q k 1 B Q U F C e V p X e H p M M 0 J o W j J V e F g z S m x i S E 1 1 Z U c x c 3 M 3 R 3 Z 5 T T F S S 0 V z d E t z N 0 1 6 N 0 5 W T X R R e l V G S k l 6 V X Z P V D h u T V M 3 Z F Z L a T F K M D d W U X N y Z m o 1 Y k l K U 3 M x S k x B R 3 F L Y z d J T E N q V 0 I 0 b 0 F B R k J M Q X d R V U F B Q U F D Q U R Q a 3 B o W k p Q R G I r R G 9 B Q U F B N k F B Q U F F d 0 F B Q U h K b G J I T X Z j R 0 Z u W l R K Z m N t V n N j e T U 0 Y l d 5 e n N h L 0 l 6 V k V v U 3 k w c X p z e l B z M V V 5 M U R O U V V r a k 5 T O D V Q e W N 4 T H Q x V X F M V W 5 U d F Z D e X Q r U G x z Z 2 x L e l V r c 0 F h b 3 B 6 c 2 d z S 0 5 Z S G l n Q U F V R X N E Q k J R Q U F B Q U l B T S t T b U Z t O D U 4 Z X g z d 0 V B Q U N r R k F B Q U p B Q U F B Z E d o b G J X V X V l R z F z a l Z T N 2 p 0 U X d G T z J S K 0 F m T D F K Q j Q 0 c 1 N P b E x C Y T l p R W h B V U x N Y U N t U m 5 6 T 1 J N c z R x Y T F p Z z R p T 2 9 x Q 2 x v Z G l 0 K 0 N h M z R D e E x u T V h p V W l j W n V r d U 5 6 N 0 t O N 3 J w M m R m T j Z X N E p P c W I 0 c k s 1 Q k E 5 Q 3 l G U V J s U 3 l N T 3 N j Z n J U N k t Z V W 5 6 e D g v e W x Z Y n R W V T N 6 U m R v U n Z j S D N y Q 3 R 5 d U Z T b G Z w Y z Z j S W 8 5 Q 0 d D N E 9 W N U R r U F l F M 2 Z r c z Z x c z Z s N 3 g 5 O X V Q a C s r L 0 l G a H V t S 3 h 1 Y y 9 o R T Y 5 Q 0 5 U a D M 5 c j N Z N 0 9 Q R l N 1 R U 5 Q a F Z E R 0 x w d 3 E 1 W n p I S 2 V 3 e D d E Q 3 N L Z U p 5 d 0 t L T 2 w 3 U n p 3 R W p I N D B 5 S U V h T U 8 w e V J O O E l q R k R o T m h I T 0 p 4 d j h S a E 5 F d 3 d X d 3 d Z Y 2 h q U 0 9 D V V N C c 2 Q 2 V j V 4 d 3 l u M 3 Z L U 1 d Z W U 4 4 N 0 N q R 2 w w d m N 1 V 0 V 5 S T l y M G 5 p c U F V K 2 Q 2 N W 9 E R m p 2 b m N r V 1 p R e T M 3 d W t E Q l B t Z W M r Q 1 h X d 1 R Z U n F q a E 4 w T D l P S C s 3 c y 9 Q M z J E U n B S a k h F e k g y c 3 E 0 Y 2 U 4 d U 8 4 c X B w b z h 1 c T N q S T d z V G 9 5 M 3 F 0 a X Z i S G d x d T J W L 1 l K N 3 h E T j I z Y k l 1 U z J i b m l X K 1 p 0 Y W 8 y e m p r N l R I M m g x b 1 U 1 c m V 2 c X R 1 O X p z Q 3 k r c W x r Y k Y w Y n V C U G d J Z 1 N 0 Q l V a W m c 5 Z V c 2 d l Y 1 V l d j a j l V b n F D N 2 1 x O V U 3 c k o w b D J p V l d G c 2 V 3 V F l S W m p E S n B Z c k Y z W V V 0 d l B 3 K 2 N G Z 1 l D c W Z Z R G F n N 0 t M c G E y S G 5 B K 3 h 1 U F h o Z F N k V l d j T X B I R n N 4 c 2 x B V 0 g r M m p z M n A 0 d 3 Z G Y 2 R m T 1 R y a F p v a V l 1 Z X I x N 1 h Q M 2 o 5 U V N 3 T U V G Q U F B Q U F n Q X o 1 S 1 l X W n h Q c T M w Q W F n Q U E z b X N B Q U E 0 Q U F B Q j B h S F Z 0 W W 0 1 a G F X d 3 V h b k J s W j Z T N 2 V 6 e V Q v e D g z d n M 1 b m t x S V V x N X h D K 0 N T b m 5 Q Y X R Q Z 2 l 4 b k 5 t d 1 N t S V d r b U 1 P M j Z k e X l D b W Z u R m J F S 2 9 a a E p P Y k 1 5 a k h r d U N I R D J J U k c y R E J t Z H J q W D k z Y y 8 3 d C 9 2 a j k 4 Z j k r T y t 0 e i 8 y M k s 3 M z l Y N i 9 Y N m Z u N i 9 t O H J s M 0 N I O E l a d 0 h G T E 1 3 c 3 p 3 S z V k d X d C Z l J H K 0 F j Q U p 3 O D g r M y 8 2 d l h u M G 4 r Y i t m W U p m d 0 N r R G d J W U F H e T l 1 e T Z D T m d 0 c 1 d 1 U H h D N W h P d 0 F J Q U 9 6 Y T k v O E 1 B U H p Q M T Y 3 Z G U v Y n U y M y 9 n N E t I R F I w U U R D T W N C d T N m d D J i T j c 3 N T U 5 K y 9 i d U Z S M k 5 G a D B I N 0 p Y W W Q r T E N s Z X Y 3 S l c z d k h i Z 1 l l R k x y M m V z U E I r V n Z W S D Q 5 W l R m R V Z M a D Y v O G 5 6 U T R l b H B F K 2 Z r V k Z V V X I 2 a 2 9 x c X R v N n V u Z j g z Z z V 0 K 2 1 a d W E z T E N 6 d E h S e W R u R j F j S V o 0 U H Z C N T Y r O E I 5 Z z R K R F F z U E N u M G E 4 a U l t T m k z K 1 p r S m l X b n B H W m h Y N 3 p O d n R q Z m d H M n N L Z 1 l W L 0 s 1 c X B w U V U x d F g z O U R h M X Q 3 U j J m V 3 R 1 M m V Z U k I 0 W k h m c 3 h U c U h S W j M v T 3 p T L z h Z a X l 5 M X R Z M z J K d G J u R z N 1 S D d 0 M k F m Y j h M O V A v Z i s y U 0 V O b T F l K y 9 l U F h z U C 9 M R n I x K z Z 3 U H d N a z l 1 N j d j R 1 g v a W V 1 M k I r N E Z T b D d V Z W 5 i d z V J M 1 h I e X E v S H B L L 2 F z Y z h k Z i 9 K M E d F c E J X M m F J d X V Q Y W Y r M T d I L 1 B z T 2 Y v U j V i O U w 4 U C t Y N 3 N v Z 0 t O N 2 R v b U N 0 M G N D Q U F J S X Z o T F V 3 W T R 5 T l F Y U z l 1 U 1 R 4 M j V z c U N a T i 9 I d k s 5 U H Q 3 d 0 4 0 M 0 F M R 1 R S d 0 Y v S F h p a 0 V K R l h F a W d F U 0 J y Z k h N d V p T T y 9 D O F Z l V l N U e G F k c H E z R T N s b n d i Y V p a M U d Q M 3 N N V U F v e D l F a z N l Z V h N e F R D Q j Z D Z H J o V X p N Z X Z B Y W I y d z c 5 a T V o R G 1 k Y V k r T z N U V m J 3 W U Q y U n B r Y 1 V M Q X p R T U l q Q l V G S 2 F 6 U X V r R D d w M j N M U k c w d V J X W U x n U z g x Z 2 N 1 V U l 0 T m d U V W 9 u Q k N 3 Y X h 0 S l F P b 0 x B Z W N F T F c w V F p D S G d Y M 3 h O M G 9 x S F I 4 Q l F L S y t Y U V d R W F l h e V F N T F V F R k E 0 M W V H T k x D T m k 5 O H B m S m k r O E x 2 S T F T a T h q a W 4 2 Z 2 l x a E F 3 N D d B d E J B d 3 l R Z j I r Q j J j W E 5 t Y T N 4 V k h y N 1 B w e k h 0 T U x a T X h B c W h E Z 0 t E W G 1 s V S 9 x N m R P M G 1 R b 2 9 j c i t m U z Z 4 b 0 x F e U t Y Z z N l Y U M 0 d n V G V 2 I v V X d J U U M 5 T j h 3 N i 9 F e F R h Z 0 R K d j E w Y k U 4 d 1 R V W U N F Q T g 3 W m J O S 3 N R a 0 h s S X V u W U R 5 R W V p d V B T e X l 5 Y V R 5 S n V Z O V R 5 V l V O S 0 F s Z D V t e U 9 m Y W F W b k R q N W t i V k d y T j J O U n E 0 K y 9 z a V l j Y n B 6 W F l S M U Z k N 0 Z Y Q n Z 0 c 2 d h N T d 0 W n Z O T k F h b 0 N 4 V l N G Q 1 R U S 0 R r Y k h 6 M k V X c k g 3 d W 9 H W U p o a F B s R T Y 0 V m 5 4 d V d m d 2 t C Y X M r a H k 2 V G d z Y l V O R 0 J x b D F G T z R l c W V M a C 9 J U U d Y Y T d h M F B j V m 9 m N l F R Z 0 F q V 0 Z p e V Y 4 R V V K Y n p i W k 8 y T m Z s d E I y d n g y b 1 Z 2 d k M 3 d 0 F o a X N t Z F B T Q T F J Y 2 I 0 Y j V m N m 1 1 R W d M K 2 F l b n Z S b W g r K 3 p p V 2 5 j b 1 R B d j d y b n h r a D R G Y z R L T F h a S 1 h M S 0 h M T 3 h N M T N j Z 0 F H O V h B Z H h C Z X h v K 3 F Z Z 2 4 y b W N D a 0 5 o S G N L S k l E T H F w U k J n c 3 J G Q n N n N W 1 N Q X F K N W M z K 1 d S K 2 R Q U n A 4 T V F n M W Q v V k l L S U t 4 Y W 5 4 W S 9 Q O F R D a V N t Y V V Z Q W k 0 O E l L U G F O R W d M Y U 8 0 V 0 F Q e i t E T G h v T n J I T W R 0 K 1 g 1 S 0 h u Q k F T R m d i T V h I Q X J o d H p F O G x i b k 1 O R l R a a D h W d F J P M H U x U m R r M V N h c z d s S F d S Y 1 N a T j F R L 0 l o T 3 N Z e m x 2 Z l B Z S n B E U z F 4 U H U 4 b k N u U F Q 0 U U d a Y m Z 2 T 0 4 r T G x B b U Y 1 N E 1 B W T M v d W 1 F T E M 0 M m F n U U h j N U Z p Y 0 s y S k F T a 2 V Q Z m t o c k 8 3 U 0 h X a V N j Z 2 t w O T l F Y 1 k x c H p T K 1 F y Z W 5 v T U F F U i 8 5 Y W E 3 Z T R t c D J O c 0 5 Y b G t x U n l r R W 9 I R V l F K 2 R U Q m d B U G p Q d T R x U 3 V V e E s x b H p r U m 9 k d l I x Q n Z U Q W l C W D B I e H N 5 a F J F U i t C U V A y N X N B V G t T R 3 V C d E U z S 2 x N b m o 5 M l N R Z l R O c k 9 4 d H h 4 V z h 4 R 0 4 v T V g 1 a l l U R G 9 F U y t I Q 1 d N b m l B K 2 R z W X h C M 2 Z L S 2 h K L 1 J n W l d r U F U 1 Q m p 2 S j J J U m J O a F l 6 N V N W a E R L d D Y 2 Z W h P R z V M a 0 p s L 3 p s c 0 l H S m 4 0 R V N u Q W p K N U 9 M e H B q Q 3 d F Q V V O Z G 8 5 Y 2 Z V S X V C Q 1 B Z a U V Z W m o 3 a m Z W c F R E V k h F W m J L S G k w e i 9 I U k l l R H h w Z 2 R F U W 1 o Y n d D d F F H T F B x M H h R Y j l w T D d T R E J q W X h x Q U N T S U 9 K V j d x M m V X Q m l r W C 9 l R C t L N W F G S H h t Q l N K W W 4 z Y k N q R z M 5 c n V w K 1 R L K 0 1 G d X o w Z 3 F L Z 2 9 K S V k r W W o w O V A z V F F j R n p h S k t F M F J z b G F x S k w y e G p t T H l T V m x Q U z l E c G 9 C a l R R R E w z V l R O U T R R S S 9 J R S t V S 3 h I b X B a V 0 l x b E s 5 Z T B r a m R j c n E z U n J S N j Z n N H Z 6 M H R n a E J T c E R S W m M y T 1 F O Y 0 Z B U W 1 F S W s 4 b U g x c U 5 5 N 3 l N Y 2 d u S 0 J h Q 0 Z E W U V k e F B F U U t P a l V 5 U F Q r R k Z t M G w x M H R u e U c 1 M 3 V i U W p q Q W J O K 2 Q v M 0 Y z Y 0 0 1 S j h q M W x V b 2 F G S l Z Q T 3 l v Z G F n Y T h j N D E 5 b W g 5 Q k Z w Z X V Y V W d k M 0 5 n U U F v e H M x N V p i a E F E d k J 6 V k V L L 2 R O c 2 5 T d i s w U k w 2 V l F M b D l p c T R u L 1 B 5 S 0 9 O R y 9 r Z 1 Z J U T l 2 d T l l U j Z M W X p W M 0 Z J a C 9 x V D Z W c E V O R k N n R X N x Q 1 N R b 3 l W Z n d a U E R G T 2 N E M W l X T W 8 y S m g x U m N 0 T 1 l 5 R 2 R X U E V W M W V Z M z l 5 Q T c r U k 0 y d F d L a E N 4 V z R L b k p V W G x R b G 1 4 d T B Z a H o 5 V W 9 E S i s x M j U 0 O G t G T W t G b 2 h 1 d H d r W W R K W G 5 z S U 1 I V 2 J Z U 0 5 3 a W 1 a V E d V O U R V Q 2 0 1 R l d x Y U d Q W l N l U U l D b V c x W W 5 S O T F 6 W E 9 K e X p j R X R o R 0 Z n U E l x T H h 2 a V F s N F h h M V d n V k t 0 b 1 E 4 V F F K a U 5 R N 0 J a Q 2 p t b 0 l q N 2 h u V U h C Z 2 9 t S V l C L 0 t Z M m 9 r U 1 J C T i t X e m N z R l E w Z 0 F p a G p Q S F R R a W I 4 W E 1 Q Y W t 5 a F Z E a 1 I z R 2 w w c T F O S T M r a V p U a n B R c H F 3 W j J K S U R 6 Z k 1 J Q 3 Z u c k 9 Q N z R Q e E Y 1 V V B 0 U z l K T k N x a D h D T 0 l J Z m l O K 3 R r Z U k w c D h x e E 5 i S U p n S W p H V 2 d U R l E x V z V T K 1 R i e S s 3 M i 8 0 c W k 3 b T R J c T F j M 1 p R a l p 5 b z Z j W U F q e W 5 E c H l r U j I 4 V D V p Q T d p d W t k e T Q r R U 5 Y b l B F R 2 t w e k R o S W 9 5 d X d 2 L 0 t k Q 3 d C N E h t a 2 V 1 Z 1 h n Z n N W L 0 4 3 a F N E c 1 M z Q 1 V k V k l l S F B M U W t D N n d I b D A x T S 9 3 Q X B h d l F U d 1 N 5 b E 5 B V 3 p z b U J T c m Z G a 0 V x N 0 4 0 R V M x U i 9 v O G 0 y T y 8 r e k R 6 a l N Q U E t J S X Z C b T E r S D E w N H Z t T 0 d K R k x K T X B a R F V S a i 9 T Q V R p M G h 5 e m Z u b n N n d z F u a F p Z M k 4 r e m x B M V Y v M U M 3 Q 3 N q V V J 3 c 2 h B R H g 5 V V h m U m R Q Z k l B M 1 F y b W 1 S U n l F d j A z a z d v W D h p Q U p I b 0 V w Z 0 g z R n N W S U h F R V l o N 2 1 o U 0 J 6 T l h S b E 5 a U 2 h 5 U U R a Z E t N e T h k a X l q T j F 5 M T R C d j V U Z U F v M 2 4 z W n Z Y U D d k e E Z o c n o v Z H l j N k d p V T V H T X d Z T G x n R G Y r Q j F h S T V B V j Z v W S t S d F R J Z V J R U W F Q Z n g 5 L 1 Z W e W p B d F d 2 Q W w 2 T G x M V X R Z a 2 V K R m 5 o c 2 J v S V h F c W Z E R 1 d T N V F R Q n p G V 1 F G a D Y 1 a k F G Z E J B S T J 3 M F p a U E J m e n I 5 O X d n K 0 l K T z d p S j h U d V B O R 1 Q 3 N W 1 6 L 0 s 0 d 0 h V K 3 d z U m h V e F N X c G R S M W d V N m p h c 2 h B R F R J M 2 R X T 1 Y 2 L 1 N n Z T J 5 T W 0 v c k h Q e V I z b m V V d G h s Z U p B R j l s N n d 5 R 3 R l N X N X c S 8 2 b l l q W U 5 n e F F m b l R O d m d L M U N P S j J N W l l Z c m x Y S 3 N G N 3 V D M E Y w c W I v W E 9 R S H E y V X h p N z l z S T F x T H h O V m 1 R Q W F L M 2 w 1 Z 0 d R L 1 p X c U U v W T B F Z j V r V X R y W W N n a z U 1 b 2 F T R U d 5 c X p P T 2 l 4 R W w 2 d 0 p 4 K 1 B P O E J 4 R T k 4 e F N J W H R l c C 9 X c 1 J H Y j g r S T J n Y W R X a X J R Q j d r T l N D c n g 2 e D Q y V X R s c V A w Y k d 4 T T N Z R F k 1 c n B 2 a j I 0 O X l K N G F Y M z Z 4 Z E d w Q V h B a 2 I x U D J J e k x Z e k V 0 b m x j U W J W O T Z K T F V 0 U E 9 E M W Z Y Q k U 5 R U s 2 U D V P c k N q R k V 2 S k V E U W k y a F N w W W s 4 b V M r T U l G a 2 4 4 N m h F M n Z T W k p C U 3 d J U m V K d G I y T G N O Z W h m M V d 2 a W k w N 2 J o U G V 4 O W t m a l F P U l J L V l F q U X J D U E Z Q R E V w M m p o e k N u Z n d Y R F N B e H g x M U 1 6 W V g 1 W W p x e U l 0 Y T N 1 N U 1 O a 1 R O W X J I W k F U W T k 3 M W d 6 R m l K c l J F c l V 1 U 0 F M a 3 V U L 1 N V T 0 9 H Q W p H S 3 Z z V 0 l m N U J F R k l x c 1 N m d F A z c 0 N G Z D R C Z H Y 5 T U F 3 T j J r Y 2 s x a E h t N F F r Y U 9 m O D l v e X N w S 0 p y N T B B a k V K U i 9 o U E Y 2 a z V i O V J q U l N r d U J M V H h V U H l R b 3 N Q Q l B P S z V K e W h W b m d q N 2 5 2 d E h C U T R K d E t 4 M 0 h D a 0 0 0 R D d C b V N n b G s 5 M z h B c U 5 B R 2 g 5 c X h 4 U m Z U b W U y Y m J h T 3 R N Z 3 Z v a U V 0 U l R q c l d l R F p S Y U E 0 b T N n Y 0 F U c k l 6 d m x 3 V m I y M k Z R a W N H a 2 N n R D V D c 2 E r T z F t M V c 3 Y m c 3 N 3 F m c 0 p B Y m E w T H F E O T l p e n Z F b 0 Z 4 e j V m L 3 p 1 b k F y c F R F O F d M U F R 5 N V J E e V N U d G 1 n c n p o N 0 w 0 W G Z h T 3 l m c n l q U 2 t q N W Z j d 3 g x M n h p V V V q U j F M N 3 J 3 N 1 l W M 1 h Q Y 0 5 5 Z k 5 4 d m 0 y Y j V q c H l y V m o r W U o z O U 1 h W T c 5 e U V r M V h 1 a 2 k 5 d H Z z Z 2 U x M T N r Q T V T c F B o M l Q y c k Q 5 d 2 F B T 1 l l b j A z b W F z N V J 5 O U 1 h b z N m e T J v T k V v V n U y Y z M y d G d Q d 2 h p T 2 V K Y n k r N 2 Z p N j h P b E h I T T B o Z D U 2 c z l G T 0 h H Z G Q 2 U 3 F 1 a U R x U 3 J O O W d O O G U y c 0 9 R c y t Z b 1 N 4 N z M 0 V E 1 m Z 0 t o W W N P R S t T N V E v S U t v b z V i V k 5 3 b 0 J Y M H F 5 R 2 l K O G E 1 M E R Z Y z l K M z N L Q 3 c w S 1 h H R D F D Q U h E b 3 J h U 2 1 M U n Y 0 a H Y 2 N V V C Y T F o N i 9 t N F Y r M E N N c D g w R G Z J U D d C Z U F z W l h J T V l q b m 1 D M 0 x x Z z d F Y W V j M k l G K 0 x W d G F E L 2 R n T 0 1 k R m F l Z U k x c k 5 u Q T N z S T N x c 2 l q Q k V 0 S V R q T m k 5 L 2 8 w N m t 0 Z m R X U 3 F E R X c 5 Z 0 E 4 V H Q y e U Z s d 1 o 3 U G 4 z a W N r Y l h z c E p S b 1 J B b m R k e E N 2 R T M r c j R j T V g 2 b U R O W U N Z b D M 5 a z J O T D d M c C 9 a Y k x r c G 0 v e U Z n b m J m N 0 l 4 Z j R C S D l C Q n Z k K 3 R P L 2 V Z d 1 d B c 3 V C c j N w W X R n U n J M c l Z R V X h w R k h w c G E x a F V j b U 1 q T z d p b 2 l n c H E 5 Z V N Q b U 9 U V W l 2 W F R w M G 9 Q T V R Z T 0 N M Y j F 5 M X l n U m R z L 2 c v b W d 3 K 1 N F Q n V R Q n p N M n g x S U I 1 T 0 t K b E F N K 0 Z a U k x y M V F Q O F F x b H R z T G t 0 R G F p c m 9 U K z M 1 U 1 V s W m d O b 3 U 3 M E d n c E J q R z h K K 2 9 T U k d L K y 8 1 N X p Z a T V Z c 1 k z T E Z l V U U z Q U 1 p e G d S e T V L Y W J o R n h Z M G p o M 3 A 1 Q 0 1 l W n Z j V 0 U r R H d P a n p Y U 0 d t d 3 B 6 Z W Z F T 3 h 1 O D h O W H l h V 0 E r Z U J a O D R N W H Y x d l l 6 R U 1 h R D l W b U p V K 2 t W R 3 I y V m I y c 0 1 q M l h O Y l V T M z Z F a z c y c l V O Y l d i Z 0 l p M W Y 2 Z G 1 H c V B W b m 5 s W T h P W k Z w M G F w U 1 c z S 3 R z b T V T Q X h w V D h h c H p a R l B m V G R z W U c x R n l T d l h K R F p h T l c w Y S t R W l Z m Z F Z y T X V l e E d p L 3 h r Z m t 6 V W d W b l V y d k N p e l Z Z U 3 o y O E c v T 1 B t b D d B a k 8 r Y l U 2 N T d l T 3 l k N W h p e n d N M E t m W G R z Z H B u b H N W T 0 J I Q k p G d 2 J E W G g w Y 1 l 2 b z V 1 c 0 N Y Z G 0 y S 3 N t U m Z v e D Y r c U R P d X B u c l l i W V N h Y y 9 z R F N h R l V r R X p D O H l t T V R r Z G N F R 2 h B Q T h y Q m Z X a X V K Y 0 x v Q 0 p H N F h 0 V 0 h F K 3 I y N C t h U 0 R X Y 2 1 a W n R k Y z U y R U p J R i t z K z l j Q l F t W G J x Z U 5 j b W l x T 2 k 5 R F p R a z Z m V 0 x S a l h i a 0 I v W G I 3 c E F z V 2 9 E a n l R c V p a Q 1 B V U j k 1 c G V 2 V H F F R l J 5 W U t O W G 1 V W l Z G W U c 3 b 0 N 2 b 2 5 x M W 5 O c 1 d n a W 9 3 R l F Y M F V E Q X l N d k c r a j h Q M 1 R 3 U z E z Y j N M a m I 3 N T Z m M E l 2 U m c w Y k 1 p c G F J M 3 B m V T N 4 Y z l j N j F U T n R H c k l z T U 9 x K 2 1 5 N 2 h p Z D l M Y 0 c 2 R 2 x G V l J p d W d w e F N Q M W 1 y U E p W Z U d l Q 1 Z t Z U h i L 0 F 6 Z l R L c U 4 v V U Z x O G J u c W p L a 1 R l R m p N V T l X U j J n d X M 5 U m c 0 V G t R N 3 J C W E h i Y l J s Q j h B R 2 U 5 S U E x Y 0 I w U n R p Q l l V b X h C Z 1 R o T 0 o x Y z V x U E l j S W N D c 3 R o a E Z t N n N W Q W h i d U 9 R b 0 J 4 O U h 0 N H R 6 a l h V S 0 E y T G E w N l B R M n d V W F F m d F F n S G N i e D Z 4 T U N 0 b D h N c l A 4 Z S t K V m 1 B Z W 9 X Z U R N R T B W V l l W T z k 3 Y m h o b 0 F Z a E Z H U 3 N M a n N 3 V k F y Y 0 p q V X h q R U 8 w S l Z B a F k v M V F N L 2 V N Q V B a R U R P U D k x Q U l r a 3 N F Z 0 Z y e S t C Q l J m M F h w N F Z B d T U y e m I x N 1 l J V k F D Q U h 5 S W 1 Z c G 9 s N H Z l V 2 V F Z 0 p z S k t G c X Q 3 c G 9 R V U N 5 K z V F R k J Y Y m Z Y c y t j S T N N U U h 0 a 2 N k d W l w b V F C V n J G V j l F V z N 1 K 3 h o Q X h N d D J 2 U 0 d N V W 5 U a 2 h X c T J x U k J U Q W Z a T W t v T U R 2 R l M 5 a 1 F T R E Z K e U t K N j l h b U l F N 0 1 K Q X F C d X R 1 a G V Y b j Z J d E Z L Q 1 B n K 2 d D O X Z k Q z B 2 a H J F a z Z 2 V C t y Z 3 J O d 3 F 5 c j k y M D U x Z k s r d 0 x C R V d p N H h h d D Y v e U t S b 2 J R Y V Z 4 M F p m V 2 V L S U w 4 R 2 U v N W 1 a O U d m b W J K N U l P V 1 U z K 2 t l Z 3 B u U m x s M W J C U D N J M l o 2 c j V W W G d U a F N s b 2 x H N G R K M 1 J h W E 1 O S W J l L 3 J B W G 9 k N z Q 1 T 0 F N Y 3 l u M 1 g w N V M 4 V 0 o 3 S n Q v d H M 0 V U x 6 T 1 N 5 V m t J U 2 5 6 N 3 R E V H Y w R 1 l u U E R J e m p O e X U x c 1 E y V j V x e D U 2 M V J n T E x u R j F m T 2 I 0 T T V q Z E g 2 R V B D c 0 h G Z F R o V T Z C a V B 3 R G 4 x N 3 R C c G F H M y t T O H J z M 2 5 C U V g 5 T W p 2 S 0 Z I e m U y N 1 V R M 2 1 L N n N t O E E x Z n l C M z d q c k N R T X l S V X h X R X V q Y X B 4 R F F I Y U J X N z N m S 1 J W W F V K M l N Q T 1 l E Q 0 d Q W m 0 0 U G p w Z z R H U V N U M V l M M l k 2 M l B z T W x 4 T 3 h h R E F E M 2 E 2 V V Q y V T J J d G 1 J a H o 1 a W h z Q 3 E v S 0 s 4 b F M w L z Z a d n g 0 R k Z F d 3 g 1 e U x i b j Z j e n J m c E F H R V g 5 e U Z h R 1 F Z M G x o e k h G Q m 1 v M E 9 D a G l I R 2 o 1 b 0 F L W X o 0 Z m l F V D Z U R G l 6 R m N W Q 0 5 v K z h w N U V N M 3 U 3 M m t h U n k 2 Z X Q x a 1 M 4 Y 0 x U Z 1 V 6 O G Z T R W N 0 W G I v U C t i Y m N v V V l 5 V D h V R 0 R p V 3 l q e X B q d j d J V T Y v b 1 J i V V Z h K 1 E x U E 1 y b U l F V 2 R O T 2 Z o V D N Y U 0 g x Y X h C Q W t F a V d T S H N m b E 1 O S m V 2 S n F i T V N H Z H p O M E V M c V Q z V k g 1 R V k y T G N 0 N E U x Q j V I Q 3 R k V V R 3 a E R l e T J Y O T F a U F d q N X h o c k h l S l R 2 V l N U a E c r c 2 w z K 2 k z S G x O e E 5 K Q 1 F m R 3 o z T E Y y V k s z e W w w Z 1 l a W m 9 X L 3 d 4 N U N r N 1 Z J V V Z k d T R 2 O H k 2 Z W h r M G l Q Z k J y c z d s N T l W b D N 2 c T h D N D h w W H B z Q W F i Z j N S e F R C b 3 k r c U V R T G 0 5 Z D J T S V l j b T d X c 3 d w U W J N N G R B b G R m V E M 4 S y t C W D V Z b m t B d G 5 i M U F o T V Q 0 M G h 4 W k J M a n B j d 3 V l W m d P Y V g r V l B 6 M m V a L 3 h k U F V 5 M z Y y R 3 d R b T d a O T d h O T J X e X R S e j J G M X F r Z j N 0 T G 1 E T U s v b j h 0 M V U 1 a T F 5 W F F o b F R E N k 1 V Y T Q w U 2 F s b W F L Q m Z m c j l P Z G 5 J M F h j e k M v d S t a d D l W b V E r W C t Y R j R L S m 5 K Z V Z Q c 1 h E a G 5 n Q n p P Z n F k R V c x W X h D V m Z S V j F R K 0 F z N m t 2 R 1 A w W m d V d 1 d 3 Y 0 V C O T N m d z F w c m R X R U V v N j N R b F Z z V 3 k w a E p W N 2 N i T 3 p a b k g x U k d X Z n R N d 1 B j Z V A v d j h y M E J u d E 9 D Z 0 1 S Y T Q z W E N F a H h x W H F 3 V m h l R z d m e D F h T l k 1 d n p N T H N o U H l D U U h 4 U H l o b G p D T 3 d u S W x 3 c T F 0 d 3 J C a V N k d m p S U z h m a n N a M j l 0 N F Z k Y 2 x M Y 1 F 1 Q V B V c k 9 p S k 1 B S V B z b k F t d j d H b 2 E v a m 1 B V n R i S k g 4 a D Q 0 T l l I O T B k N F p j M 1 h N T F F y a U J v R D h 4 Z G 9 B d 2 Z H Z z M 2 d T h O M k N M a y t a a H l D Q 1 B L Z X R Z Q j U 0 W l h W W E V j Z V p l U U d 4 R l F K e V B o Q j V K b U l U U U Q 2 a n R V N U N D T m p y e l V G b 3 Y r N k E 3 O X p y V X V N M 0 d C b 1 c 1 T k Q y M W d 4 L y t a e n p a d m h C U W x P M C 9 L M 1 V v S U N m Q l Z W b m 9 W S k 8 z a n V Q N z U w V T h R R H o 1 L z d 2 V W 4 r a V R E S 0 V B R U 1 S Z n N y a E w z R U l Y U k x 6 b T l 2 Z k Y 2 Y 1 V 4 Y j N R R D d R e l l K U W 5 M V l p R V E V o U G V x c W F 0 U W 1 p M U J R b X B t O W p T e m h Y Z m 5 J d U l M R l F U N z h V V 0 l V d 2 Z W Z 0 5 0 W U x 1 V U t o a l l Q d n R 4 V 0 h R V E Z 6 Z T Z i R X l U L 0 l H a G x J a V d P b D B W V T R V N V E 3 d D l r R T l D N y t y W D d W Z W x p T V Z U Q y t O W C 9 a L 2 U r V 2 Z I N U 9 4 R 1 h F R 3 g w U 2 J s e H R H Q y 9 5 Z i 8 3 a 0 9 j S l J O Q k c y b n E z R j N Y N D F N L 1 l K S 1 B l V S t 0 N 1 d 3 b E w 2 O U t a T H F s d j B l b D F u c j Z Z O E g x U G R Q S k h 0 b F B y a W E 1 d X l V W E h T d U p E d W o 3 R G N s M X J B N T d R Z U I x b l d n b 1 A 1 e k h M V V d j Y V Z 2 R m p 0 U 0 l m M 0 d 5 Z 0 V m R n B y V F R M W W 5 i U X N D T 0 J l V U 1 v a n J R V 0 1 M c 2 l q N k l G U k V 0 d D l x Z k 5 L W j V s d 0 V 4 e H J w U E t 6 b G p p M k R u M 3 I 2 a k V s Q X l n Y V l J V j c 3 b j l h Z W 5 o M F B Z R W 5 C d G I 3 S 0 p v d 1 R K R n l u T X E v c j h B O T N h M 3 F n d n F B U 1 J E U 2 5 0 V W w r O D E 5 T 0 J a N T N n b k 9 H Z F p N K 0 V O Z W t T Y X M 0 a T J q W n h j e k M w c T N W V 3 B G Y W 5 I e G F 3 S E 9 S T z F Z Z j J k N D I 4 S z l s d 1 R w W l l K c m 1 M a G U z e H I z b 2 R v L 3 p L Z F c 5 b C t Q c X Z w M T N j b 3 k 2 T z V 1 c 3 J r S V B k U D J k Q n h T M 2 N T e m R P W m V q b E F 2 e n R B N X l D S 1 p a S 2 J j N 1 p H e m J C e V p m R 2 t r U H M 0 M H B J R H U y d G R t Y 3 d P c 1 A 1 Y W N M d U d Y N U 5 t a G R y K 3 k x S G N z V X M z T m o z M 0 d k a z M z d U J 2 O D Z V U U 5 U d G F m W E s 1 b V N n a 0 9 2 W j J C S l F z R H V s b U 8 4 Z T J O R S t N d W 1 z M D l a O W p U d l Z z e k x N U l B a S k Z v Q n B a a 1 l Y M j Z p e E Z H N 3 l i c n g 2 e k 5 D a T l O M k 8 1 R V J Y T H B z d D J D U n h y b C t U b E g 5 Z k V Q V H p 0 R m F q T 2 N M T m 5 o V G 5 w L z V D T 1 Z w S E V B d l R K V n V i M W J y b 2 t x e H F M R X o w Y U d h c H l h d m Z 3 e C 9 R R m t V b k J z e G d o Z k F m a k V L T 3 V q N E N N Y n k 4 b 1 d S U i 8 3 S 0 k v T 0 l 5 R 3 N h Q W Z i Z 2 1 K d 2 N x O H d L Z j M 0 c 3 U r O U F G N m h T O D N k d m t P Z k 1 3 S k Z 3 K 3 p Z c k p 2 U U x V b m E 0 N m R q N 3 F Q d E 1 2 V 1 Z s R 2 t i O G w w Q n N h R G x L d m V E W E t F Y U d C M U J r S 2 5 k b 2 s v e T A x V n d L V 2 Q 3 e E R n e E t 5 b 2 E 5 a F V 4 Q j V i Z l N q Y W c 4 Y W V Z b j l 5 U W F V V H o y e D F D c 2 p P N j d r M m J M e l d P N 0 p 3 S E p z N E V l c 2 Y v Y 1 A 3 U j N 0 S j c 0 O H B 6 N T I 1 b k t l c W 1 3 M U 5 L R U Q z W j M y a n g 5 V k 0 5 Y 2 Z y O F E w M z V 2 e V F 4 N 3 p 1 b k F u a m h j M z F F U E t W W U d n b j V w S k N h O S t W W m R Y N y 9 6 M T N x c F B k T F A r O W F h e m w x e U x E b 0 Z T Y k Z 3 N 0 p N M 2 N U T 1 Z 5 U 2 p C M F Z o d k d s a k o z d k V W Q 3 N V R D R w Y U V N e D I 0 M 3 J m V 0 1 t d T N U d T h 1 T 0 h V d j g r N T F 1 d 0 x 2 e C 9 M b m 4 0 d n Z s Y n U r d j B y S n Y 0 Z 2 x l R j c y N 1 V a S 3 l l N W l B R 0 Q v N 2 8 v S k F F R G 5 n Z m V k V j d w O C t 6 T z V B b S t 1 K 0 p y e E 1 X V F k x a 1 J o V m s z S j l I e W p X b m 1 X U 1 o r Z V Y x L 3 A 1 M 2 t D M m E y W j Z 1 Z F J R N H d P O E N h W H l 0 O W R U M z h G a 3 V 3 V 0 F r e X F I W i t l O W s 0 W E t V Y W p 2 Q X g 3 W k E w L 0 J N Y W M v b X N i T m l 5 Q U l Q T X F C c X V L a V R 6 c k V N M m R n M V F r e W l k Z C 9 o Z X l o V n d K Q X B P N H F X c 2 d y Q U 4 1 V 3 F Z R 0 p 3 V G N P M H Z O Z X o 3 d k p p R k F Z U l h z S W p D O U c v S m N r U 2 l C Y X B w e W 9 G d 1 l z e F U y b X N C Z U Z 6 U 0 U 2 T j F I W W 1 5 T X U 0 c k l x T H k 0 Y X M v M D Z U O F g v R V J 5 Q 2 Z J M U V j d 1 F M U T h j Q T l K e V d O M E N j M V N n U 0 h Z b l R n U l B l U G x Q T E F r a U Z l Z F V u U m h F b m c 2 V n I 3 T X h E Y T V x U H R s O G p i Z X p B M F R k R k Z q L 2 1 0 c 0 N r U 0 9 C d G d M a 2 1 5 d T l L N k F Q W E p F M F p q Z W t p Y n F a Q X V x b E F K T 3 B N U l l k M 0 1 6 R F Q 2 O H p v b U V 0 d V Z 2 S V h D S 3 R Z Y 0 p k T 2 0 x T G p t N U Z 5 Z 1 A 5 a F d y a n p Y O G t o M F J H S z d V d T J E W m F N Z n l X N V U 5 W X l l V m d G e U 9 t M W 5 G Z W J s Q j R 0 Z z V X Z 0 l 0 V W N w R T h o U z F Z M n p l N W 9 5 d X Z O V 3 d S T F F S S T h N M F g r U H R z R l B j Z W Y z e D k w Z G o 4 O W l s a j g v T H d y d 1 d r b W d R O V A 4 M l B r W k J O N j R s b X R P c l V W R W F 0 V 3 c 4 R H N z S X c 5 R E N H d 0 h V Y n F 1 Z H F F b H l C Z X Q w N y 9 z a S t M R D h m S G R q T F R 6 N m x L U H B a M E t F Z j N T V U 1 n N m t 5 W n h Q N X B t e G 9 5 U E N w L 2 p 5 N l d y R l h i R k 5 i N E 0 5 V z V t Y z N T b S t n T D k y W H Z T U 2 V M Q U N N U k x t R 3 p P R F Z Y T 3 B H b 3 E 1 N 0 t U Q 3 B F T G l C R G E 0 a 1 N l V X l 1 e l J W Y k Z y M 1 B U Y 2 t k M m o 0 O T I 5 Q 0 R u e G p K d 1 Z x R H p V K z d Y W X o 2 R 1 J F Y 3 F w W F Z F M l R l c 1 h 2 a V I y V D h Y Z 3 A 0 Z 0 V r R V B w V z U r e V V O V V h 6 R 0 p 4 e G 9 Z N 3 N s W W Y 0 R m R V Z W 8 w L 1 N 5 R n N N d 1 p n Z D F Z N l B 1 K 2 4 v S 0 9 x Z n l s U 3 p Z U 1 B K b W I 0 R H N C R 2 V Z e j d I M j V U R X M 2 N W 9 2 e n R L M k l r O G l I W W h 6 e G p F e n B m N H J i Q l B G Q z V D V W N 0 S G R r b y 8 3 T E d h V T J z Q V B E d G Y 2 M U l v Y l l N a G 9 M V n M x b i 9 5 U j J i W l V T Z H N Z N k N s M 1 Z G M l h l Q z N Q Z F o y Z V Z K d S t P R l N t N U x j S 2 R j R 2 l 4 S T N j c W F P K 3 N Q O E 0 v Z W J D d 2 9 u U l l W a E 9 p Z j Q v Z F R C T 0 U 5 c k d E a 2 N n M 3 V N a G h H Q V g z c X R B K 2 p t O G Y 1 T l l l Z G t C b G 9 O R D R X Q V g 0 Y m E r O G l w Z 2 p u b X d S e C 9 k Y n p N Y 3 F H Q j l I a k l M W m 1 W b F N N d V o w M H h 0 a n Z X U T F u V V N T d W Q 1 b G J U L 2 w r b 0 d 1 Q n Z O d j J 0 U E Z p Y 3 M y W n R k d k d o b m g 2 R 2 1 S a m U z M l p E K 2 x C Y j J V U l d h a V J Y R U 1 E a U x o T V F p T 2 0 r N U x 4 S G F 4 Y W Z w Y k o r Z l B k O F J i O G 0 v c 0 d D V 1 V H Y l h S U 2 N I M E 8 z U G I 1 Z X l z R z Y 2 L 1 F 1 R 2 Z i W j l V Q T d z a G Z N R z V 0 K 3 F H d S t 0 N U x F V G Y 2 U z B h Y T B 3 U m 0 r b E Y 3 R z Z J S 2 o z a H U v R V h u T 2 R l W m 4 2 c U h s a j B 5 O S t D e n F 5 b H J r c 3 B s U z F R b U 5 p a U F R S m F P b F J 1 R 2 h Z T 0 l X Z n J V a W V N Y 3 E y b k 8 1 W n R Q Q W N X N D A x Z n V r a k h 0 N 3 p h c 1 p 6 T V V R S G N 6 S U 1 G b 3 h 3 M E 5 q M 2 N i W D d v a 1 E 4 T k I y V X p K R l d k b 0 p U R 2 1 i T U o 4 c 0 J v W D B X K 3 Z p R 2 x w K y t q M X R m W j Z p S X h j V 1 h w S U p k V l N Z T z J n Z l l 4 K 2 p i d U p x R T E w Y n g 0 U F J o S U F 6 d j J x b 0 Y 1 a 3 R P T E h L a n g 0 V 0 l i S 0 Z X U D k w T E t H N 3 F p R z d Q N n g y b l I 0 N 0 g r T j J Y Y l h q O G N 0 Q k 4 3 T l M 0 N m I w N n d w U G F n Z G d O W E d O K z U v d H F D Q U h a W m 9 u Z 1 F m S 3 l 5 N j N T S W V Y V 0 5 0 T W I 3 N W d 3 a E p O N U h u a U 9 a Y l J C c m R D S E R p V k 0 r Q j k 0 O U 9 j L 0 E 3 a 0 h v T k h h Q k F 6 e l N m Q 3 R J Q T B E V y t K c 2 5 z Y T J n b j M z R U t K L z V J Q n h s U y 9 D Z F l V Z z d Q Z 0 V P d n F z V E d w e m I r Y W h z M l B a c W V 3 K y 9 Q R D V z N 0 1 a Z i t k c 3 J K U z V Q T k I v Q 2 V r d m R z U G N V N X F z T z F v a E t Z b W J I M G J z O D V I W E h Z S G x 0 R X E 5 Y 0 5 C M 3 N 0 T X R r O W 5 V R 3 I x e j B 5 S X p i b m g 1 N W w 2 T 3 R K S 2 t 5 Z G 4 1 a z c x W U J I N l Z L b m F U e F Z t V G Z u Z m k r a 1 h u T E 5 P M 0 V t U F V j V j F x a j Z K d l d Y b W Y w a F p 6 K 2 F P Z l Z O e n R 0 T 0 w 3 Z n h O M 1 p I M 0 k w S 0 F G K 2 d m U 0 c 1 a E p o T j J z N 0 t a N D B W N 1 c 3 M H N 2 e G 5 N S E J P c E h L W l c y M j F k W C s y S m d G a W t C Q X N a V D Z 1 U U R Q Z i t t b k J Y d m Y v M U J 3 U k V L a m N T K 3 d Y W m 9 Y R D B V O W x u d n Z U b D N D Q k J O T 0 R Q S F J L R n R C M G h B S E 5 k Q U V x d C 8 2 Q 1 E r N 1 F U Q l A 1 e j h U Q j N a T E h N T k l K T m R q d m x P K 0 p i Z k s z a G x X c k J K T m 1 O W X V P b m x K N X V s V D F X M j d U Y U Z W L z Q 2 e D V 6 N D F y R 2 x J d z I 3 b H B 4 S G E 3 a G N m S z F q R 3 Z Z M 3 I 3 Z U V M b W 4 r b E 1 h R C t s b D Q 3 Q 0 t w W l Z v a 0 p n U U F Q N E Q 4 K 3 N E N 1 A v Z X V N c F U r Q n l 5 Q U J 4 R U p Z a E E x S E l n e T Z a S n h L M 2 p P W m g x e X V j T l l y L 0 F Y U W d v b m Y 0 K z V q R T l t a X V B b 1 J B U 3 Q z a m N 0 V U M r e m R P U E p i Y 1 d q Q j Z q a k 1 U Q l N 5 T F E v W W l a N W 9 T S m h 1 S z V Q N 1 R Y d H F k N 2 F 3 Z j Z s a 2 E 3 Q 3 F a N U d x e m Z s Q l F l e T h m d 1 k v Y m 1 p Z z l t e D k 3 T W Z h a m I 2 R l V L Z 1 h E O G k 5 W W 4 v Y n V u d l k v d W 1 s R k F I V 2 1 L c X V 0 L 2 t i c V Q 2 T l B G M U N j L 2 x j T X N 5 T V p P Z D h s N l V E W l h S b 0 x W c j J W U k Z 1 b F R i c E 5 1 S y 9 l T 0 R z a W t B V H J u R H g v Y T h 3 K 1 l w Q T U 3 Q l d r T U d h e W 1 M U W 5 T b j Z B T z k x M G J k M V Z 6 R F J V Q 3 R Q Q m l x O X p 0 Y y 9 R b 0 x k Y n d y S U V j Y U V V N V g 4 U 3 V N c 1 h N a F F B W X c 0 b E V J N l o w W H Y z b 0 9 i R m p k W X Z Y e F V Y O W F S c m x 6 N U E 2 a X l M M S s 1 Z X h F V 3 F p W X d E b 0 F i T D h S R H d U N H R U R n M z Z 2 s 0 b 3 R G U 2 E 5 U V I 0 T j V j R 2 8 w Z W 5 w a V l l d j V u Y U V w S W N B a m l m d n J y b V l i V V V h c 1 F V L 2 d F R n d H T E 4 0 S l c y T X Z P e m 1 M U 2 l V N T N 2 M G N I M V N 0 V F J 6 a z E 5 U k t 6 K z R 2 a n Z n M U N 0 d 1 N 6 T z V o Z m N Y R m Q v V G R G a W x V d V h a e G U 1 M n V i V U h l U m 9 W S n I y Q i 9 Y a G l i K 0 I y Q m J s e G J K Z l V J c k p n c j l 6 W C 9 h Y n B y d 0 F E b U N 0 Q 1 k 3 e D R Z R n M 3 O F d a V D d 0 Q V Z 2 d G J x T m 1 6 U X B D S 2 t 4 d W V 4 c l h 2 N z Z B V 2 h a R k s 5 Z V l I K 0 J F Q k J i a X N O c 3 g 3 a W l w a G x k N j l p b m 9 l N W 5 W e m F y a H B i V 1 N J L 2 R T a X Z 5 Z D J x R 3 A 4 b 3 B 4 S 0 N q N F d j N z J n V D N s S m x r N 1 N F a G 9 E W U Q x W H F N d n N y Z G k r R 2 R o a E 4 1 Y j Z G R U p r R k h r N 3 Z Q U l F p W V h r c G x Z a 0 d u Z E k 0 Z k V 2 U i t u a F Z r R H d p M G M w S W J B e T N V c H V y d 2 w z T 2 5 x Q l J s S V d E U G R T e H c x W E J p R y t O T k t r L 1 k 0 a V h 2 b V F t U U J t N 0 h D Q 0 x p c 2 x H Y m E y K 2 9 l M W t v U H d X Q k 5 Q Y 3 V I e m 1 C V 1 h B a l R 4 U F E v L 2 o 5 L 2 t u T T Z a Q T c r S X B 5 c E R m Y V p D W T N B b V F 3 d k x u Q z N s a X l n d m J l b V Y v c 2 o y e S t v V n R K Z U x W N D J y c H Y z Q 2 8 4 c k Z m Q l o 3 U n I y W H h t d V A 5 R n U 4 b m h h Z G 1 t c 0 N l Z F V U Y 2 Z m Y j c 1 Y U V 2 U E t V V j c 2 R z F i Y T l h W X J 0 N i 8 w M m N j U V Z W N X d 3 d k x J b n c 3 L 3 M w W k 8 4 T X F k W T V w T n h 2 K 0 9 S K 3 M y c U d D M 1 Q 4 e n J l c l d i W G 5 z N j J K R 1 Z v S j J r S k h I S V V N a k R 6 b U d t V k 1 J W T h v c z d H Z m 9 m S V A 5 V D d U Y W t J b k Z H a y t y c G p U O F N L Z H N k Z W 9 Y W H h t W F B 4 d n Z L Y T F 0 R T Z H Z l h M W U p h d V V D O X B r U W d C M E h M V 1 N Q R G J m b 2 Q x W E F O N 2 s x T W R u N 0 N k Z 3 B Y S 1 E 3 M k d K R T J v N j B Z d X R T c X R N O D l 5 N G Q r c j J r c H d k e T d m V C t 2 W k t 2 R S t 1 U U d y N H Z C S G M z U V R D V F d T R G Z 0 O U 1 X Z D B p L 1 I w d 3 J D Z D R K N y t p M E d P L 2 9 k Q W 9 N Y z V y e l p l Q l A r R k M w c 0 h h S E g y Z S 9 V N m p Q M X l k Y z Z q W k V u R E Z q S V h G V F M 1 S D V H Y W g 0 c E k 2 e H R p Z G J N R F N N Q W 0 r c 2 d N Q 3 R K Y 1 M y Z 0 h O e T J j b 0 N o K 3 B r Y 1 I 3 b X B 3 Z z l m R W Z I V 2 t 4 O F p Z N V Y 2 M m x 4 b k Z i d E p O M 3 d 4 U y 8 r c m l T e k k 5 K 0 1 m O G h E R 2 Z o Y 2 5 n M U x I S E h h Y z l a T l h 5 S 2 g 0 T G t z O W N F U W p o b V F p R 0 h h a X N j Q j l 3 V T M 3 M 0 h t b 0 1 V c W F G Q k 5 p Z T d k T H I w N G p u T F h L U D F V T 3 J p R 3 Z Q S 2 d H Y T U 5 O H R V d U x J V D Z u N U E z V G h i K 0 c v V k h X Z T R U W n B 0 N l M z N W x s K z c 3 Z G x q b X F 0 a G 8 0 V 1 F z T 2 9 J O E N 0 N T V u b 1 l z R j Z s W V h r a 1 p i c U l r Y n V X K 3 p J U k l a Q m V w W n V H N i s z R 3 J l Z 2 N M N X h U U D Z p b W V M b E t C O E N w d G J J W W d F V z A 4 T G R Z N D Q 4 U E N J Q X I r U z Z T R W h J Q 0 U r R z F l b j B N N k x T R D F W Z U Q 3 Q l F 6 M 3 N F K y s 4 c G p n a H J F e D h W c 0 F U O G Z Y S X N 6 T E d 6 N n p l c 0 l q d W x v Y S t p M U t l c l o 0 N D l 1 R m 5 a U F p 6 d 2 R N c 0 N F Z m 9 h N m 5 D d 2 l K W U x W d m V Y R E Z o d U 1 N V n I 2 d l h x Z 1 R X a m F l c D J r T j l i b j N u c 0 U 1 L z l j e F k 0 c n V 3 V z g 5 b i t Q c 0 Y 4 d j J x S H k 3 Z S 9 C a X B x V i s 5 c m t T L 0 J t N 0 l M Y 2 g r N l F Y Y 0 V O W V p 2 V n c 2 R E R E Z y t K K z B Z Z i t W M T F t W D N 6 R l l W W T F K R k 9 s c 3 d D U z R h b D R x V W M 2 T 1 Q y W n Z w T E R R W W N n V H d r a 2 V k Z U 5 q V X h 1 Q 1 F H Z n l o T U d p Q W I v Q 2 d F e W F s V U J x U W F 0 N z F C M z R m R U N x b j g 4 O F B Y S E t s R z F a c U p n V n h F M 0 d 3 V X R z S k Z t e l o 4 R z c x Q X N Y V E p I Q 0 h p V H N n S m l L c 0 h l a U N K W T V I c 3 J u O U Z G R W d J U 1 F h U 0 5 a V 2 N k Q l p F N 3 l v d E V E U G 5 J O X o 5 M z F P d U F z N X o x N F N 3 R n d k c 3 R F O H d D Z D B R Z C 9 a S E I 0 S 1 B h S k N v c T Z J R X l B e S t q W E l z c 1 N p Z E V i a F R U d 1 V o W X d C O X V 5 Z W l N d E R U V D F Q V 3 N S d j J s K 3 B T Z 1 p 4 T U l 4 c j d I N 0 s x e V Y 3 N W 5 X Y W 4 5 c W c x O T R l d W 0 w O X I r V z M 1 V 2 N D N 3 F C c W V Q c n E 2 N D J u S m U w T j l B Y k 1 1 M W l E S V B L M V J L Q 2 1 E c D B h W l R s T k Z 0 T E l w c k w 1 e C t M N 3 B 3 M G N E d n V m c k k 1 S l p U d W s 4 Z m F B T H Y x R k Y r Y z F L O S 9 W S z B Z c E 5 L c 1 R Z N n d I c 1 d K U T N I a G V H K 0 Z y O D V i M 0 t h K 0 d y N l F l M E p O O F p v Y W t X N H Q w d m R p O X R F U 2 R P V G 0 v U W 5 t N V V V Y U 1 w R l A 1 M m Z U W k V W V n p u b W V n b U N D e H p Q Z G 0 0 V 2 R y Y m l G T H p X d 0 x r R D l K S z Z y e X B h Q T N S b 1 h s M k 5 w d H d S Y 0 p x a l o 1 M k I 4 Z 2 0 z N H o 5 c 1 l t b m t m S F R 0 c G V Q S 2 5 W Q 0 V n U 1 o 0 R X Z Z L 2 Y 4 d V Q 4 c z F 5 M n N q d D N Y Z X h O c 2 1 m W E N M e V N E d l h M U n d x e m x 4 e k p C a T h U a 3 B 6 S 0 8 z S F l x c j h N e k p W Z z d k e G 5 V V n Z J U V J I e U d s V G 8 w Z H F E a T V O a m l w M j N C Z U 9 Q c 0 9 i R G x O N 2 w r e l R r d U d X e l l k Z k x 4 U W R m c 2 M r a 1 h X e F d i L y 9 D b G Y y b 3 Y 3 T T B W Z D U v N G k 2 U 0 M 4 U H N T Q U V 2 S 1 R x O F B P Y j F M R D d t Y 3 B m Q X N S N H R p S T Z R T G M 2 Y n V E Z D R h Z l d w c n V 6 K 2 5 B R T d k S 2 c 2 N k V 4 c k o y U 1 J W R n Z q c 3 R W d T l I U W p w Y i t q T W d h Y 2 4 y Y j F X Y W J C W H l J L 2 1 w Z 3 V r T 1 p Y R X p 6 R G V O b X l E a G t h M 0 9 M U n p T M W s 1 c k 5 l b n c w N 3 V Z W l c y c U s 5 Z W J E e H p 6 Z 2 p Y a y 9 6 U z U 3 M W h L Y W Z T b 3 V 2 e W Z V R T Z x e m d M S 2 N M b X p Y V E M 4 N E x z e G d u e W c 5 O E R B S X A 0 d T U 4 S l d i S E J R K z F v b D J H a l B R V E d y e V I w Z j h T Q n V l Y m R l Q 3 R P U m Z Y c i 9 s c H d P L 0 V H M W x r K 1 N W R 3 p 0 Q 3 l M Q 2 Q w Q W h Y U F N u U 2 x 6 V H l k b 2 x E c V U x U D h M b G l h a z d a Y i t 3 N V U 1 b F h w e T d p Y 0 N y M k 1 R V 0 Z z e j R O S 2 c 0 V F p 4 S k t Z L 1 B 0 V H p C T W g 3 Q U g 2 e F Z o V 2 F Y S l J l Y T V E U 2 h u S E p o e V B h a F k w Y 2 s y e l g 4 d F Z h d F V Q S X o 1 T z V z O W 4 0 T U l w S 3 N y Z G Y x T m 5 x d X R U W n U x K 1 R T Q 2 N i V 0 N Q M 2 l 1 b D N j b z R L d z F L V j h M T 3 F u O W I 3 c C 8 3 W E g 5 W k F 2 W k 5 y W G t x L 1 l q T 2 l r b U c x O F J N M 3 h Q O T g r N i 8 z N U h V N n l G Z 0 x q W E x l V D F n W E 9 q V H l p S T d Q b E V 4 c y 9 X Z j k y T 3 Z Q e V p m Z T N 2 K 2 Z N b H p I O E h K N k l N b U 9 6 b X p y Z E J S N m t x c n R V d k l q Z H Z S R V h P M X F Z S U F k V T Z m N D l x N 3 M r W D V M e i t P T H A z Y k N q L z F F a C s 4 e U Z m T W N 4 c D Y y d l p a T V l B T G R w d U h s R i 8 0 S l d S Y z B C Q X l H T 1 N Z a 3 F a b k Z q a U V Y M j V x M m M r V m R j R k h E S X B x S m t S c 0 x 5 e k J Y N F d D b C t o e l B l W G V q a X V q a G t 6 d U U 0 e F J 3 V 2 N F L 1 p s N 0 N W e l N v V z N q R W V Y e E 1 z S 0 p R Y k V 6 c j Q 0 O D l v M S s 2 Q V N z a S 9 Z e D F 6 a T h K V 1 l a c X l G d l F Q W n R 4 T i 9 4 a G 5 m Z m J E S H B 0 W k V M d l o w U T d w S C 8 y Q m N V M D l n Y 0 h w V W 5 1 R 0 h L R k 1 P c V p q M 2 5 6 R 2 p x N l d D d n B i e l R D S G d 1 Z D l s d G t v V G l L V 0 J T a U F l S l J 3 R F F S c H J 6 b T V N b k J V Q 2 p q Q z R a S 3 J 5 a 0 Z q Q n M v d z A y b V d D e n l P T j I 0 R k V 6 S 0 5 o O T Q 3 b D d O d G p 0 W n Z I S n h k b F R L a 0 o 0 W j B P R 0 p 1 b W V s T D V Y T U x I V F B y N m l k b m J q Y z J F Y k 1 y T S t U c E M w R 1 h u L 1 p S Y k t W U F l 6 T E V j d U h o U 3 V Q O X N S M F J x W j h W T D J M R U F v N m Y w M G h T M U w 5 V D l I T T N a S E 9 2 L 1 R J V H J 5 b G 8 1 M X J O c W s 1 Q m F Y M 0 c v d U 8 r c m 1 O S D Q 1 M 0 F K Y V B n Z W k 2 c G t S a F l r R k d l T T c 2 Q j R M S V p w O G Z O O G p Q T X R t U G o 1 U F B S c l g 3 b k x M U E 9 Y O U l Z R 3 Z U d m x a U l R a Z E 1 i Q 3 p v M U k 5 d l A r a F R Z W j Z m Z 0 F t W k h i b G V N d k 5 j c z F i Y X Q z W E 5 R Z l V D d E N 4 d 3 p 1 L z d v U k F 4 O U 9 i e T B w a V R 0 Y 2 9 R T X N 0 O F J D U W 4 0 T n Q 1 d W h t c E V k a m p n c n l V T U 8 4 W X F Y T k w z M m l Y d X J P S 1 R j Z n Z 3 b T R i N n N K Z E 9 s d 3 Z 1 e W p V W W k x a 2 4 v b G 4 y K 2 t Z W l N v Z G h q a n o 2 R C 9 t U m Z t c G U r e F F q Z X N h U z d 1 e T h 5 Z z J j L 0 s 5 N 3 F h c U s w S 0 N m Z D B N U U 1 p e W Z V R z R t W G 9 n S T R W b z R 0 S E F 6 c j d O Z X d D T 1 R u V D R y a 3 E 1 T U 1 3 Y j d o N V R I Y m F t d U U 5 Z E N 4 e m x 6 Y z R 0 a W 1 O Q 1 h L M m N P c j J r N 2 l L R F h 3 Z z Z E W D V E a l R x Z j Z q Y j U 0 W U J 6 e l R h R H A w d 2 s 4 V C 9 O U k V J O H E 1 T n V j M m t 6 M z l r a 1 J Y N E 4 1 M 3 R T N U N 5 R H p F N 2 F 0 d H p 3 b l h 3 Y X U y c m g y S k J s b C t 6 c G 9 u V 1 Q v d k 9 h U l U z Y 0 Q x U j h V S 0 p P c 2 k 0 K 3 R U M i 9 Y V W d 3 S V Z S Z m d O W n h G V E Z x a n I w Q j h V d D c r b E F p U U 1 1 c n l E R U V X U U N Y Y 1 h z e E 9 k a T d z Q 2 o z V T B 2 Y V p T O F Y w R H h O M j h Z L 2 5 o c W J j N V U z T D F J Z l J j R z d X S 1 Z J e G t z S G Z j V X B l S G 5 z K z k 0 Y V p y O U 5 M T m 9 Z M k o w K 2 g y T m F t M 1 h q N E I 1 W H V n O E c 3 R X N l R 2 s 0 Q 1 p v V E Z V V k Z K b X M v U m Z L c 2 N K R H Z l d E g 1 R U Z u e E J G R n V 6 T F d 1 d 3 l F Q l R u T 2 E 1 K 0 t X Y 3 F C V T l x N G h 0 Z k p s K 3 F H a T Y 3 c H o 3 N 0 V w M 0 N w d 0 l P c j N Z a 0 x H Z X B K Y m h u M y 9 0 b k 0 5 Q 2 t l e W 9 Q W l d 2 U 1 h h e m d x b m l F S D V 0 d m g 0 Y T N X N j V H d y t 5 d 3 p q S D k y M E t M T T Z p d k 5 K b k g x K 1 h T e G x M R G 9 J Z 1 R F Q T F N N D R k N T l 2 a W x 2 V n N S d l k 5 S m F O M 3 Z V V G R 1 Z G R R Z G h P c C t h c G Z h T l M 2 b T l 2 S j h u L 2 s 2 Z 2 9 w b E V a M m F B b U l W Q 2 d J L 3 g v c T F P M W l L T D J x S F p E c E x r S U t P b G 9 p K z F B W n J G N z g y Q T k w L z Z T a z k 3 R W 1 0 S k F i T l Z x V 0 N v W G 0 y T 1 E y V j l R e l V w N U p B O D B B T F Z x b F l l S G d E S j I y b D F j b 3 J J e l Z 4 S l A 0 Y i 9 p V l F U Y 2 Z 4 W D g v W F N U c l Z q V n l u b T k 5 R 3 M 4 Q 3 J y e j U v a n p p N T l I c W F N Z n c x V E 8 z M z V S N U p o d U Z G Z V V L Z k h K V T R P R F h R Z 3 Z L a k R u b V A v S l Y w S W F M M U N 3 M G U 2 c D U y T 1 F 0 Q V A 2 T D B 3 R y 9 J b l h M b V l 6 e m t z c m h 3 M W 1 u Z j l F L 3 p u O U t t d V h I N 3 B F Y 3 E y c z l m S m h X N 0 x t Q S s y R G 5 n Y m g v U l N O T T B Y W i t t M 2 8 r a 0 4 w Y z h l d E h H M k t L R 2 9 W b U x x b j F v c W V z d j R o b F E 2 e k o y e H h V S 3 p i V j h a U 3 R y Y 2 N i a W c 0 c F R l M X F S d V d O e X B y Z 0 Z P V E l 1 O W R v M G l z W l l F T z A 1 W n p C T 3 J x a D R E d 1 k z V n d D e S 9 U Y l J H Q 2 0 0 e D c y d 3 p K e G 9 Z Z H l E e H c r Q k 0 3 W W g v d G Z p e S t M R 0 p 4 V 0 c 0 Y m t N V 0 Z v N 3 l O N n Z h M S t Q V 1 Y 4 U 1 l k W G l P a U s x T l c w M E 9 X V D N I M D J L M m N Y W m N X Z j J w c z h m M l U 1 Y m F h c 1 l n W H B o b k g 2 c X l 0 Z 1 F u Y 2 l O Y j g y U n J N U l p r d n l i W X V k Q 2 F t c X B w R C t w R U 5 D N 2 t v V z V E a 2 d M S j k 1 a l h v d 0 V x S j d J Z G R L c k p n a 1 k 4 e U h r K z F v W V N 2 L y t p S F h s O E t D U m 5 B T l R S b 3 B E b 0 R u S V l h V E w w e H F H c n E x S y 9 v b F Z R O T h U d 2 d Z b 3 Z Q N k 5 0 U D l W R l g 1 T z B O Z m l u U G 5 T W T l C M E Z a N C 8 1 d C t 6 a l V J L z U 5 M X F U T W t S T z d t a k J C S D V F a E 5 X d V Q 3 b n F k W W p 2 L z B p M T B R a T J Q c y 9 R b T R 5 S F d z S F p E N T Z s O W h i Z n R u W G Q r V l M 1 O F A y e C 9 y W G g x a D N W S D F 6 O X F O d l N t M T Z o T k t n a y t J a X J Y W X F S b 2 1 x R 1 l x O X l k d y s v e k 0 3 e D N 1 b U d x T j d 2 N 2 V S Z 3 J j b U h T c m 1 Q M 0 V w c 2 U 1 Y m 9 q d 2 5 u c m x w Y W J q e G V h N m Z O Z V d B Z m V W b n F G Q 3 c v N 2 Z 6 b 3 R t W V g 2 N j U 4 M n J p V 0 J X e F g z M j h k Q 1 d W b D V W M W t F d U 5 t e U 9 Y b E M 2 U m c 0 e F B E M U Z Y T E l i O F F S Q z g r Z 3 Z x T F o 4 R V M r M X l 6 V l F O S G F N c 1 l V V 1 h q N z h S e H F X Y 3 R s S 0 h R b k 1 Z Z m R j U V l X R F V x V G 1 B Q W h 4 V F d N c G Z h S 0 o y T m h U N E c 3 N 0 o x c X d J R G 9 0 O V B H T m N V M W l E Q 1 p K d X h M Z m d T Z U p q M E o 1 d V V r N T k 4 a j h u V 3 Z B M 3 h E a 0 V Z N T g 1 O T d 5 M m 1 3 R n N 3 O U d p V H R y W l B F Q X M 2 T U R s U G x j a 2 1 s R W x T V F J Y W l c 4 L 0 s 3 Q m J I Y n R m S F B a V 2 l M e T Y x e X Z t e G F p S n p k Y V Z Q V 0 N 0 T y 9 U N X V I a E F j Y 0 d M S F J T W l p 4 c X l a c G 5 r Y U 5 q V W U 3 a z J u S X l o R j h m U G t E W F Z M M H M x U j N w b m 9 J R V N w V D F n b 0 Y w b m t Z N H Z H N F N m K 3 B 1 V G x S a 2 9 5 S 0 8 r d V V u T G N O Y m l S c F E r c U s x d G V Y Z k J y b j F t O E V Z N k 9 i W F B L L 3 o w c G I v Z E t H b W l X c T J k c H F W R z l B Q j R m d 3 V o Z F R m R X h o c E 5 0 T T N 6 N 1 Z X e H h q S F d 6 V E 1 0 Z 1 p P V k x M T V F S N i t S U V F 2 L 2 t t Q n R 1 Y 3 l j Z G E 1 b n J x T X A w c 0 h m N 0 h K U G h m W D J 0 N F U 2 N z F V V D V D U H E 4 M U k x N l F N W W o v e H R t b G 1 s b F B i Z F d D V y t m N k N 2 Y 1 R T d U Z a N 3 Z Q N X h 3 e E R h d n d i Z U N s L 0 t R d k 9 N W G Z m U D V B Q X R w M U p O U D l p T m 1 R W H l w R k l h V z h j S H J Q Y 2 w y M m F l M m F 1 d E 5 a b j h T M S t Z d 0 h a T z h 6 Q l J z W k o 3 Y z l K b 0 k 2 S m E y Z 2 t V U G c 4 b D Z Z V 1 U 3 R 0 I y b D l t M 2 Z a b z Z k a 0 5 V T H d 6 Y X R l S 3 F S R 2 o 2 M U d w Y k x S V V h n b 0 p O S G J r W n p L L z F z V G R E V l F l Y T J p R G N a U n d Y U U 1 K T W 5 0 N G l 6 T T h L V y 9 U R X V h b k 9 l b 2 1 X S m 9 1 a 2 t s M W 9 V Y 3 E w N j V D O H l w M k g 1 Y z R L e j R P W X J i T k R n Z z M x Z n F 6 c V N I T V Q 0 b H B i R l B 0 Z n R p V z h E U m U 4 O H Z I Z G l 5 d W d Q b V p Q d U M y R U p B T 0 V n e V V B a z h Z O X d R c m Z Z b D l X d k Z h V j h Q Z G M 0 e n V x d z l m Y V h D R 3 p I c n A y e k I 1 Q 2 N 3 Q S t L c U I 0 N k V W N 1 J C b E 9 P T X p N c z R x Y T F a b 1 Z U V j d I V z N H b U s 2 Z V U 0 N 1 Z l R l R Y Z D V z M j Z l V W g x M k 9 W M 3 d s c n Y y a m p i S D l H b l V 6 a H B a T W U v a m o r K 2 N z d j h N d W w w M V Z Y V 1 R X W T F T Y 1 N w M 0 h 6 W X h H b E 9 N N 1 N t e X V M R 1 F v c 2 l N U 3 l M W X h X T X R U a W s 1 e T B w S V A z a V F M Q V d x Q 2 d i Y U h k a j B M O W 1 k a W d q c E l L Y T R q U m F Z M m J t e D V t M X p J T 2 V h T H g 1 a y s w Z m R Q R 2 F P T m l r b n R q c z g v Z 0 9 Z Z G t N T 1 k 2 c n N N M X M 2 c 0 N 6 Z k t n V F V v Q k V 5 e T d 3 d 0 x R T H p 3 d 1 p t O E 1 W U E 9 P Q 3 Z z V m s w R E 9 j V D k v d n o w Y l U 3 N n J O c E J E U j I v S U 5 1 R 1 V a M W 1 1 M 0 I 4 U 0 h F K z J u Y U V q W m p v Q X p z M H Y 0 Y k 1 D d 0 Y z R 3 V 1 Y k d 0 S 2 d D W E 9 2 a V R q b 3 d M T T l k c 3 l C d U t p L 3 B x V 1 I y c T V 0 d E 5 M Y 0 c 3 U V F Q N z B P a V B x c l J y e m l j b C 9 6 U 0 c 1 T l k v U 0 I y Q 3 p E N n N H Z m h C a W Z M Z D N S V V V n e V l p R n B h V 2 1 6 c 1 J I T 1 Z 1 Q 2 M w Z V l X S l J K Y 0 J G c F J m b F h v R H Q w M X F H S n p S V 0 s x Q k l M M k t T V E g z W G V r U 1 V 1 W m 1 k c y t p a G x m Y T N 2 c U N S Z j d F S W l q N U d v N m s 4 d j h s M W M r N m 9 M d T h m M 0 N w M T Z Q Z n c y U G Z t N G J r S F B i W H p 6 T j d i V 0 5 O T 3 h I N 1 d i Z X h u d T B X c k t J d F B S c 3 A v Y W p Z K 2 9 M c 0 R i Z 1 Y x Y 0 9 S d z I v e U d D R 1 Q 1 Q 0 t M d C 9 B c X F p W V g z b U h N Z F p 2 T z R F c m V J Z G J N L 1 B Y U 1 M 4 Q 3 p o V W d T Y k R x b D R 5 Z D Y x R U J R S E N p d 0 V n S W 1 P T j d M O E t x Z 1 Y x O V h v O U l 6 a H d h Q y t W b 2 J X a F h P U n E 4 U V V Z c W N v Y l p q M E t p d G U 0 R k Z p N 1 d J S U x 3 U G V v R V d a T 1 p R N z h y N 2 g w S 1 F 2 e D E 0 d n B s Z n o x b n R o Z G Q v S i 9 I N G Z G Z 0 E 3 L 2 F q d F F V a z l N c G h H V 0 V 4 M 3 F U e n F 6 Y V d Y a V d u L 3 Z 2 a H p X a 0 d X d H d H N W V B e j B 1 b l R l Q k 5 6 a z Z M U T h Z b m 9 N M j U z M n R U U T R 6 W F B L Y T Z O R T J M b 3 F T a 2 t K Z E d q Z X l R S 2 x H d 0 p y U n o z a G x K O H l h V 1 Y 5 S X Z p S F d U M 0 F V U z c r K 0 c w S F F 2 c 2 R p O V E v Q j V 4 S m 1 O b X N T M U Z T N 3 N 0 e k h V Y W J o O T Z T a V R V Q W s 4 d T N a N l o 0 a T V j K 0 J N a C s 2 N 3 d E Z H F q V G Z P V m N Z U U s w b n p H V m g 5 d G V J T 3 M 4 T n V R a 0 J U c 2 d V b V p y d 0 E x N V d U R W 1 n L 1 B 4 e U 1 m Z E d o Z D N y S C t Z a k p J M U l h K 0 x Y c T Z Q e m N 6 e W E z V E p j N l l Q Y 1 d U M 3 R y V 2 R V Q U 9 U a D l q c 2 h j R H Q 4 U k F y S V B t L 0 9 M U m V S R 2 4 5 e U V x W G J 1 T 2 5 r O X V Z c m 5 4 b G 9 z N 2 o 2 c z F V Y 0 g 3 T G N B U E Z p N 3 R T Y 2 R O a U s 3 O E 9 Y Z 3 h h S G d Q c W 1 0 M m R V d U 5 W b U J m R k 5 6 N m g w V E x X Y k t x d z l s S H I 1 S l J j W X R N V G d o N E t B R E p Q a X h L e m c v a V M 5 a k x H b E R Z a W U 1 M z V p M U o 4 Y n h W L 3 d Y M H B x Q W 0 x b E R S a W V R M G x I M 2 F r a 3 R J R T U 2 T y 9 M O G l O S E 5 E M l V 0 R W 1 q N m d S Y 0 V 0 W X J E T G Z I M E 9 n M m U r Z n R m b T F J e X R 6 M 0 9 m N m 9 h V k 5 j N W k 1 R l l k S k x K c F g 0 d 2 l h R 2 V J M m t X U k t v Y j J q V E Z M V V F w S j l m d j E 1 U 0 1 m O C 9 a c z h k T X A z U T Q z M k R r a W 9 2 e V l W d W N r Y k Z K N k N q W X U x Z D F V Y 1 h T W V d i U 1 d l Z V d X W U V D c T R 2 a m 5 q U E R E Q y t 6 T n R I R E o r R G k y d W l J a 3 B Q T T d X U n Y 2 T 0 t T a E k 2 T T I 0 O S s 3 M l h j W U F n a j Z J Y j R q N U t X V W U x U z I y Q X Z I c j F 0 N T Z a Z 1 V J c m I 4 c U Z p Z 2 h m R T Z k c m Z X T 2 9 D a i 9 E Q T R X K 3 l E R H V I R m l s W m J 6 L z B s V X o r Y W d n U m Z N e W 1 U R T M 5 W U V q T H p O Z W F 2 S V V I Y X Y v c l l s M 2 1 t M G J w a 3 B 5 Z T B t N k F N Y 2 1 n N m k 3 K 0 9 m T X V N T T h R Q 1 J J Q z V w O F R p L 2 w 3 Y U V V d m 1 y e H B P Z X F H c l V D Q 2 Q v d j A 4 Y T h m K z Z t c U R T e n B X T U h G c U w v R 0 F q U T I r T k d Y V n p m R 1 E 1 N T V 6 N V F L Q W V L e X B 5 M n d 1 d m d Q S G w w R m t K N z F B Z H h V V j d F Y n R 2 M E g r d 3 p 5 c 0 l V T 3 U y T 2 Q 1 O H o 1 S W h N N U l E V 2 x j S V d U Y n Y 1 T S 9 T U H J Z Y n B V V m 9 O Z k V 6 U G M x M 0 J 1 b U h k R m F 3 Q W Z i d E 1 E N 2 Z Z Y 1 p w Y 1 d O Y n l i d m 9 r b 3 B Q e n d k T z Z j e k x U Q W h U O T l r Z k d l b i 8 y a z g 1 N G t u d 3 h 2 Z X g x N U 8 w M H J H V m R Z d k d a a G 5 o W T h x W U V y d G 9 I Y U 0 z T z B M Y k 5 U W m E x V k d r a k Z 4 Y l R L d F d T T k 9 i d D N J N n h x Z n R H W U E 4 U H B n d 0 p h V z g w e V B O N 0 0 x a G J I U 3 h V Q z J 1 N E l o b 1 d B a l V D Z 0 x J a j U 1 d z l H Z i 9 M c 0 9 3 b m x F N U R L M W F J V 3 B y S j Z a N l V 5 c 3 J P d 2 t X V 0 x L b 1 U 4 Y X h Z K 2 N Y c V I r N j R G b V Y 5 Q 3 h k Z l V I b T h n Q j h 6 e j J j d S 9 h U 3 Y r V 1 A 3 U H R j W W c y R 2 d B N y t x N 0 x y U E t J U T B U Z z Z q S S t z U U J L S E Z V S S t C c 2 g 1 e E V O W E h r S X h s V k p l Y 0 9 0 S T N X K z V L b D I y W V R 0 M m 9 U Y m R h L 0 J L N z V O T G F z Y 3 d 6 c 1 V Q O E N h b G F m Z k Y z O E p m S U F C K z N D K 2 9 p b 0 F j b 0 t G S D J 5 d l Z y Z T B r d T l t W m t w b m V r W G N h d 2 9 D Q m Z p W V Z L c V d E e j Z O M U s y Y V F T e T B I Y m N R b z F D c V h u M m 9 l T 2 l X d z F h b 2 F v d W Z P S m Z u V X N 0 d T c 2 M H F s d m F n Y V Z q Q T l G V m h V V V d r R F B 5 V F F 0 M k h x M n F G b W E 1 V m o z M k R u a T d 2 M 2 1 L Z l o 2 b i s x Z 0 V T T 2 J G M 0 h 5 c k k 2 L z h x R U h K b V d m R 3 V n W W J N L 1 h 0 a X V 2 N W F Z R z Q w M z J 0 d 1 h P b m V Q b D Z 5 e m Q z T F B Z N 0 J G R G t a O F B E S m 0 z U D B x Z F Q 5 K 2 o v N T h n c G U v c l J t a 0 V 6 K 2 k 3 S 3 d m N n J q c X R F b j F Y S 1 d m d l B q U 1 N D W m l y b 0 R Q c 1 k 2 Q T Z o c n B K W T J j e k p u M D B x T l p 4 U X E 4 c z d V b W 9 s U X V U e E M z V T E 5 Y z h 0 T H V R Z G V r M 1 B W Z z c v Y V d a M l h y R H B D O X d O Z 3 A 4 R m k y S n l q T l k w M W h R N G k 0 c W x I b X h o R l p Z a n R h Y z R x V i t r Z E R k c k J X c U R V V m Y 0 c F o 3 M D F J U E F z L 0 R z e l N J Y V g 2 K 2 R L b m t 2 S 1 A 4 W F J D U G 4 4 c G h N S E 8 0 c G J q R 2 l R Q n B k O D V s d m d X R E t k M k N Z N l V y N U l U d l h 3 N 2 Z z W D d W W k p O M W 9 H c m F i d D B J M F J x c G h E a z M 1 W E t X Y U J 3 Y V V a U k R H Q 0 V l c U N q b T V P c k p X M W 1 T O H B N d n c v V 2 J D O E d 4 O V E x T m o r d W V p N U t p c m x y b X E 1 R H B O O V Z M b H c 1 O X h N a U g z Y k x D S E 4 z e D d z c k c r O W Z 1 d W p S T W Z q R H c x e T F W Z X R z O V h y Y l I 4 O G p N K 2 R u e T l O R E U v Z 1 Y 3 b X A w K z Z F N n h z a z l O d T E z b W 4 5 R 0 N M a j R Y M 0 h Z Y z V w U k x D a l l Z a X l F b G N V V 0 p S W E N u S U V 6 a j N l V 3 p 6 T m Y v O X h r N m t z V z d 2 N 0 h R b l Z B M E s 5 V m t 1 d T Z 6 Z W 9 z S 2 h V c W l V L 2 4 1 O V d p S j F l R l E 5 U k Q 2 T 0 1 u c m h w R z N I N G N 0 M 0 9 1 V l R I S j E 5 U 3 J p M V h V S k F x Z 3 c v d W N H a m t W V k Z u e W N V Z 3 R Y T F N I Q n V S V H Z t a k s v d V Z X d l B z S D M 4 a k 0 4 V T l 5 W D c 2 d 3 B a N k 5 I U n J h e C t W d G J 6 U m V y W m w 0 b T l K d 3 l F Z 0 Z 0 S V p j N T F N Y l J J M D J 4 R 0 1 Y O W p q c H N v K 1 R J d F p z U X B E e m M z a F F C b m x t d 0 d 0 e V p m b z B q O G E 0 c k J p b U Z T b z U v V U l M U 3 p k a 3 l k Y n V o S X V 2 Q U p v W T d V Z j F n Z C 9 r a G V K a V N p d k p t W m J r O F l U W G V 0 W W s x M 3 F i d F o w T V k z e k t 0 S l J n a W E v b 1 V x c y t G S D F Z Z k s x Z S t P Y n Z R W m Q r S n h q Z G Z w T 2 J r M 2 p H M T B h a 2 F i V E R T V 1 Q w e E 9 1 O E V q R 3 Z D e l N 1 Y l g 3 e U p 1 U G 5 0 O F N q a z U z O G h C b 2 Z L T m d V W k 9 u S 1 o w Z k 5 J b T R V b T Q y W X F M U 2 R n M V N 6 R X Q z T U d 2 R G 5 D T E R 2 R 2 p W W k M x N 3 o 1 T 3 M w Y 2 R W R 1 l R N W d k b m o 4 b 1 p T c k R q b l k 4 O X d 4 K z J 4 U j U 5 V X B W e E J R K 2 1 Q Q m t z T 2 h 5 V 2 l 6 R E k 2 O T B P Q m x V V G x 5 V 2 J Q U U 1 v Z T J i Q m J 4 W l h p c E Z x N F F 1 U n F p Z k Z G b 3 M 4 S m 5 2 a W J y V j k y c X Z 5 Z X R m N X p 3 c 2 J r b 0 p E U V N 4 c H V 2 V E x G c D N 3 M 2 x h d V N P M U Y z U 3 Z u d 0 p G b n c 5 c z Z W R D R n U E J S R 2 R k e m x R Q 2 N Y c H l X T W x I R 0 w y V H d u N l M y M F Z D V W l R b 1 M 3 b k J l M l p Q Y W x X Z W l V N V p Z V G V U V k F N W S s r U 0 h m b V F 0 d G x h b D R V Q 2 t h Q T R v S 0 Q x U E Q w V 1 c z Q j V Y c E 9 F S 3 Z Y T 2 0 5 K 3 F 5 U D d J W T Z l Z 3 d k M 1 V E Q m Z 4 T S 8 0 a k Z y U X J h S 1 B j c U N 0 b z R M T G c 2 S V Y w Y l o x c 1 h P Z k N I R n d u U 1 N Z K 0 R R V W N l V 0 h p L 0 l Q c X J U b z d O M n d N K 0 h P W F F h c n l U b 0 l C U G l 3 a j N U T H l X c G 1 S Z U t H K 0 5 F b E U 2 V 2 M y e U 1 i M C t L c G t 0 Y V J z M F F 4 a E J C d 2 4 2 e k V F b i 9 a c E V Z a k h s Z G t E R j c y d n l 4 b 3 c 4 R n h S U j J J W X F o e G Z I b z d W Z W 5 C Z U s z N C 9 j K 1 V j M n B a T T A 1 K 3 o z S E F j b H J W M F V i S n k w c X F X Z k t u Y m 1 S N G 1 o O T d W b V N I d i t Y U W R t b k V Q e n l p R G h L Z U I 3 L 2 V I V 2 1 R R n k v T z F F Q 2 d G e D U z M 1 E r U G w 0 V T g 5 V k M 2 b X Y r O H c y d T d V T 1 p w b G x n N W N K K 0 l M a n B M T 2 p u N D B G Z 2 4 4 Q W x G T j B L M m Z l N l h 6 U F h a R j V Q c m Y r M U V K Y V F 6 S m x H M k V 6 e D Z Z d F h G Q j F 6 d m Q y e X V v R W 5 n N E R 6 a n Z C Y l F w e F B R a C 9 J d y 8 x M D Z v d W 1 J c E l L N X h M Z V Z T Q 0 x y S 2 h t M U p G a G R S e V N B a W s 2 d G h 5 M U g 3 L 3 p I V G R B e l h R W H F X S 1 h z N 3 Y x Q 0 l i W W 5 E Y 1 R s e V N R N V Z U R 1 J y K 2 F w N 3 B h T F c 4 N m t Z T V B J W m p 1 Z X F m N F F U M T N V K 3 d x S n M 5 Y l I 3 O T h h Z 1 d p e W F t N m o x R F A y W U o 4 S k J w V D I z N m Y 0 c U F L b X d M N D d k W l N Z V X N F e F N I T G l 6 T T B T a n l Q N 1 F i d U 1 O T V B L d 2 9 H M G t J c F d W Q X J t W E x B U W N L S 2 J K V G Z 3 Q l N u S n l X Y z V m O D B D d 1 p 1 W X A y Y k R Z M F d V Z k N x O D l J c 2 N Z T E F p S k 9 E U W h C Q V F Z R T R u U 2 t 6 e H d P a X Z K c E t r R l R i N F J C Z T g y Q 2 8 w c 1 d Z V E l n V E 1 n U E p O V F g x Y n J O b S 9 o U U J q M 1 d F K 2 V G R j h F O F V 2 c k F a T E k z d T V l c U o 2 V H N t N 3 l s R 2 V 5 V F c w S E R F S 2 8 0 R m t l Y m V Z e E h h b 0 N z c D d D d X p F Q 1 d C N X R n c 0 I r L z J O V U R P a U Z x R 2 F i b E d M a W d P Z E l B Z 0 J S M D N w c U h n O W 1 i N k p x W m 9 Y O U 5 3 O V Z o a m J r W X F C a V F y a 3 R 3 U 0 R 5 R U J P S H Z F Z j d w O E h E U X p B S E 4 y Y m 0 v Z U F O Y k I y M U V r R 1 V V Y W c 0 R 3 V p e U R t e m 9 4 N z F u M k d r U G 9 K W W R T Q W x 5 c j N D M T B D N m 5 a a G l N Q j l M U i s z b k F E d j F n R 0 l n Z 2 5 w d z d z M D J L b 0 J n R U R 1 V 1 J C Q 1 h j R j I 4 N D Q 0 S W E 1 R m x G d V p q R V F i Q V J I W j R O W E Z E b X B Q U G J M e k 5 h Y V N a T W V N c T Z N Q l R I U C 9 1 Q 2 o r M k R q b n F M T T Z W S V V P V 3 l V e D J Q d U V U R V Z 2 K 0 l h e l F O M j U 0 c X k x N 2 d r R l Z H M X h a d m g 5 S D c y M X Z F R X V J Z X B C R k h Z M D B M R z c w M W J W e S 9 X c T V C a S s r O X R V e H c w K z Z U L z l y R D F Z L 3 N n U j d x O W d T c T k v W H I r T V Z t Z 0 9 I V 0 1 O U k V k U 2 Z I c F h W Y n N 1 S H F p Z V N G Y i 9 u b X p n Z V d H U X B n N H N Z Q W d V U k t 1 S j k y d l B 5 N V l n M m J T d 2 V 5 S E t i M 3 J V W l h a b G t S d z V S d 3 l S T 2 4 y T m Z M N l l z U 3 Q y O F R S W W 9 l T G o 5 c W 5 H a X B N Y n J n T V F t O G V W c E 5 W Z G N 2 d 1 h p T k F p U 3 Z o T F R w N X R 1 R n N J a j B q e C 9 y N 1 V G R W 1 p Y S 9 3 e U d l M 2 V J M k R G U X l r U j N x Y 0 l y S D I 1 Z 0 J C R n J u S z N H d E s 0 T E F R O D l v b X V z b l c y S E h t b E g 2 O H B D U F V h T E l 0 U E x s M l R 5 c V I 0 d y 9 G V H I 5 c i t w O H Q x W W h O M j h y O W E 3 e H l 2 N D l B e j R 0 Z F l U R l V k M n l n d U t i Z n d Q R H l h c n R w N V N Q R l J L a X B u Q 3 k 2 V E 4 y O X g 1 b m 5 H U j F B e X Z Q Y 2 5 v b 0 F 6 T i t Y a 0 U v W F J L e m s y M 1 R Z S D V r Y l d 0 b G Q y c T B z R 2 p H O D J H e n F U N X Z k Y W V K Y T V R W D Z r b i s 4 M l N 5 N 0 p x Q T Y z M 3 Z u M W x m c l A r N E k r V n B 0 T G o w N k J G e k g 0 V E 1 W K 0 J F a m x F M W 1 y V G t Q b X d 0 b V N L O D N 4 e m Z y M 1 R v T 2 l m b H Q y V E x m a k E 0 b W 9 w Z z Z K R V J X T G p X T G 1 S U m F C U 2 Z 0 R 0 F v W l d p S U Z l T U V C M 2 d w N D V s V n l 1 N T J O M X V Q c n R w d 2 5 S N j l z R T l Q T E p 0 V 3 F K R j E y Z F V y O E U v c G R D R 0 Z Y W G R 6 M l l a O V N r N F Y r O D J T Z W V J V m V w e H V N R l h r b z d W b V d v L 2 V V Z V N a a k N o S 3 Y x R z R 5 Z D N V R n V i Q l h P S 2 1 2 K 2 V 5 d H E v T k N Q Q W 9 P Z 1 Z 4 e m h q Z E 9 j T z Q 0 Q T J r M H Z 4 T U k 2 N 2 l J Z U R F O V V K N H V m Y X h K c E Y x W G l j S V h k e W h H Y 3 V s d k x l b F p N M j F q b z Z C Q n V n W l R D c k R Z Z 3 h Q R T N m T G h p N j N l b m Z S Y T R a d H R E a 1 J U b F E y b G 5 z S i 8 x M 3 B v c k 5 4 O X l J R F p 4 W l d 2 Q V V F a j Z J T T h 1 M 0 x 5 N i t 0 M j J I c m c 1 U k l X Z m 5 I M z V T Z W x P R 2 M 0 b W V Z Z H p k W D R D b z h K S T V E W E Z K W E U v S m V F Q k c y T 0 l Q S X d j T 1 h m W l F i W H h T S k J Q K 1 N O M 0 h y T m t 5 R T A 1 Y j J p R S t O e m t T Z F R G e D F v N U 0 0 M m N M N U t L T V c 3 V E 1 p N U x p b W V h d H Y 5 a X l I b D J X M l R 1 M 2 g r Z j E 1 R T R J U m 5 h M 0 d x d W V k Z D M 0 b 1 J r Z 1 g x O V Z U V G I 1 c 3 V u M E d U b 2 d z Y l g 2 N T h t L 2 x p T T V i c H c 5 Z E 1 U T 0 9 H a 3 p u c k 5 B c T h k V 0 o 4 M H E x Z E t z c F R 1 U X l x U 3 l Z T k N S O E R q W V V i Y 1 V F O E g w V F N a N 0 9 T d U J o c H Z 1 b 3 N v Z E s z R D E v V F I x c G F t a D B R c W 5 N Q n h T M n F 1 W m I z U n N 4 K 2 h Y e T E 1 e W x B N E 9 q a m 9 1 d U x J b z V T R l R P M 0 t S e E 5 Q Q m N 6 W T N V W W R 0 R 3 Z B d H J 3 U E 8 r c 3 F k c W E z N j l P a 0 4 0 d z R q U 0 F q d 3 V u R X Y 3 a X l j M 2 Z k a 2 5 u N G t w N 0 Z Z c V R v R U 1 k c H V L V m F O U F Y y U 0 9 Z T 3 p E R T h j Y W p Q U U t i M V R q S z d K Z F Z X e E t U O X o 0 N 0 d q R W c x a W o z V W V i N 2 h x Z T J u d 2 c 1 b U 9 y S W F y U T Y 2 T W 8 2 Z W Q 5 a T l T b G p M b D N t T 1 g 3 O X J l c W 5 j S 2 1 0 R l Z Y Z F o y c G F v U n R I e H p 5 W V B r T 0 4 w V H h x O C 9 i d k s y Z 1 c 4 W T A 5 U 2 0 r Q z d k M E x H S 2 F F V W g 0 S 3 R W N n N z b k R M d 0 0 z T z U w a T h 3 a 1 F j R F h E W W F y R j d C U U N k c E Z u M n B q Z k N s N T Z S Z n F Y Q m J V Z E F 2 d j E y Y j F M M 3 V z N E x 0 K 3 M y a E x t S 0 1 N R T Z r V 1 Z t M k h y T m 1 B S 2 N z O G 5 n Y 3 R Y S l N K V D h Z M m l E a V E 1 a k d Q Y V E v R 0 l N V D N o T X Q y O X N N O E p F W G R x M 3 J Z c n M w c k 5 6 T l p L Z z N 5 N X N G V C t C S 3 d x d W k 1 U 0 t t Q j M 0 Z l g y c k d j V S 9 6 S 1 E x Q W 5 G d E 9 t d 3 N j Y 3 E x a U 9 h M j M w W E h u Y l F i Y n h m b 2 8 x d 3 F y c E J a a T V C a D l q Z G N F T E d U V 2 J T W H U 1 V H E 5 R G g z d k R I a j d N d X V U Z 1 V M a T R V M z R u b U N 5 d j d H U z A 2 Q l F p a 3 l s V G p a V 3 p j Y m F t Q m k 3 R W V 2 a V V Q N W h T V n h 1 T 0 5 U M G N 0 Y j R a Y 2 0 z V 3 Z T U V l H Z 0 4 1 S j c v a T V I a k J k Z H k r K 0 9 P d 3 g v Q m d C d G J t c W 4 w M 2 N i Q z Y y T 2 5 y T X N y Y k V G c S 9 Q Q m 9 a L 3 B Y Q X N Y M l U 3 W j l U N 2 0 0 Z V V O Y m h k e F V 4 Y 0 h I Q U 9 K Z U F w M W J j Q 3 p q c 0 1 s M T J a Z U x J V H Z m N T F L Q U 5 O S l A 2 b 3 V K d k l y U G t M d l B j b U J Q b D N l R F N t b m d z e F d m b n h G Z H Z W T m x i W W l Y U D N v U 1 F x a 3 M 5 b z N Q Q j J 6 T W E v b m w 0 Z U c x e k R n Q l R y b V N t d H Z a S m Z z b G V T Q 0 w w U 1 R 1 e U x t T 1 l i e E h a N k p j R V d S a 2 h 3 T k d p Q 2 V S Z H Z H a F J h S 2 9 H T i 9 o Y k t t d D A 4 O G h l Q T R l L 0 p 1 c l d O V z d i M j Z E M X B N K z M v Z l R t a k 5 3 Y n l Y T 1 h k K 1 N Z b z J i e E J n Z k 1 Y a 1 Y r Y T V I M T h G b k h T V G 1 m M E N I V U p o a l o r a 1 Z W c V Y z d E 9 E d 0 p E K z F X W E 1 s c n R Y a F B R R U F a e G 9 k Z D Z w M T h N O G d P d n E w Z m k r Y 1 M y c j k r d G J G T H R C a j d m d U Z H Z n F w Q n l R Y z l l R 2 Z C c k 4 x e V g x Y y 9 M a W J s Z E 8 w W k c v T G l u V T N i d U x O S E Z Q a n Y 0 S j J x V n o 0 O H k 3 U U 1 S R i t H N C t x d T J h W G 8 y N m k r d S 8 r Z W g r a k V u N X B l M X R r Q m d S R U t Z W C t s e G d v Q n d B V T R m d n h o a k d s a 0 5 O T 3 h y R k R M e k h X d m M 5 T G U r Z E h i c 1 h V d U Q 2 O U l y M D B I R k h t R T I 5 d k N B e F E r c 3 d h U 3 R k c 2 J 5 V E 5 r M 2 t 2 e F d Q W k J m T X l U U 1 l 1 d 0 l n a m 9 w W k Z t M m V U M V F 0 O G o y c l p 1 M E 1 0 e n l 4 Z X J h b V Q r c G p 4 S T g r Z 0 9 t M F V E c X d a Y W p 3 d 2 s v Q l h s M j h U U F h a R 2 t L M l Y 1 d n J B a E p z R 0 d y e V J z T k p 1 M 2 5 m Z 2 Z U W n h w T k p 2 Y k c v Y l Q w e n F L c X F J b 3 J U c W w 1 c W x E V U d O T 0 t Z b 2 F Z N T V T V l M x S l V U V 2 x w c H k y a H R a U U 5 i Z W 0 x Q k J C a E N v e F J w U V l U a m 1 x a E d o a l R F e U 5 N Y U V J S W 5 u O T M 3 W G V 0 Z D d 2 e j l y M 1 h 0 Z C s 5 c j Z 1 M z R m N y 9 s W X N u d E o v R G 4 1 T 0 Z o N F M r T E V 6 b C 9 a O S t 0 d U U 5 a 3 V s N E Z y Z 0 d M N T V S M G p B e m M y Z j F C O V F H b l B G N k Z S R G 0 3 S j A 3 e E M y O H g v Z 3 I 3 O G F 0 e l I z L 2 1 x T z R G e V k w S 3 p J T l N W c k J Q a 2 N h d U Z k N 0 F U U 2 J L e E 5 n M D d u Y n c v T 0 5 G T F Z q T V F j Q 2 4 z Q k p 4 T 3 F r c k p W Q m p V e E 5 1 V 0 l 4 d X R 1 O F g 2 U 1 Z t S 2 E v a 2 Z G c 2 t p Z 2 o 3 S G 5 1 Q 0 5 k M H o 5 b m N k Z 3 N k V H p H R X k x c G s r d n p 1 a X d a L 0 x M Z k J 6 c W E 5 Z V g r S j l H W H F m N k s x a D V u R n F V K z k 0 Q 3 p m U j N z c y s v V E Z 2 W l Y 5 O W 1 H d G Z E M 0 F S R U l L U z B y Z F Q 4 N X B u a G E 2 T n k 2 c G l k R F R T Z n Z C b k E x U l B N R G F o b 2 V N U S 9 C a l J u b z h Q U U l C K 3 p s U H l I c n l I W k h l e F R a Z U Z t a k U 3 Z X N H e G x O S 0 o 0 M W w x R D R j d S 9 F c D c 1 Y y 8 0 U E F B W m E 5 V 3 E x Z z J u O F R K N W F p T l F Y Y 2 9 m e D d z a z V O Z U 8 w O W h n R E d Y L 2 F 0 c W Z x U 0 F T S G o y d X J z U z V B R 0 V 2 d m 9 u d D d S Y l E 3 e U c 1 N E x x Q 0 c 0 a D Z C U G 1 4 b 3 J H M F c 1 U G 0 v V 1 V k U z U 5 Z F V 1 d n J S c 2 F D T j B v S H h 1 M U I 2 c D V u T m g 5 O G o 1 U n V H e X J x W G 4 2 R k s 4 R D F q V U 5 s Z l p U R j F y N T Q y W j U z c j A x R H V V W k h u M l I 4 c D F s S V B 0 U 1 F M a T V N U k 9 L Z X J k Z l k 3 d k Z 1 Z 2 9 T c l V J a H F W U T Z C N m Z Z M 0 g w L 2 V m U 0 9 z M T N q b H p R e U x 6 b G 1 i N m l Q W F k 4 V H V q Z z Z M a j g 2 Q W Z W N 1 F r T 2 Z 6 U G p a a G R D Q m p G W G p N U U Z K K 0 s 5 U 2 9 l c V o r R D Z j N T A 5 d 1 N u Z U o v Q W t X V k p l V H h S d k R 5 S 0 J 3 e i 9 C Z H F O Y W 1 4 U G R j M H N x V m g 3 Z n h Z K 2 g 2 M X N Z d W M x Y X F j S m V L e k 5 u b U p y S k J w c n k z U U V I U j F z V 0 I y S 3 h Y T U F W Z F J O T 1 p 6 R G 9 k N F V s W T V p U 1 I 1 U 0 N w S F g 2 Y l Z M T X U v S 1 h N d V p s e n Z r V E 5 G Z 0 N 6 Q l N p V k 4 4 c n h x W n g 4 U G 1 Z d j Q 5 T k h F R 2 R m Z D J J T m J u T D B F e k 1 z a H V W N m Z H K 1 B v Y l Z X U H J N N k l 2 U H I z M V B J V F J y d l M x d V M 4 a G 9 r Y m d 1 e j J E V E N O W m 1 p M D h t T 2 R 0 c 2 V W R V d q U X Q 0 N V J E S E c w Y y t O a z h F c k k 2 Q 2 o z b k t 1 c 0 l V N 1 N v V 2 V F V z F m V 1 B B a T J H U i t t W k 9 0 M 3 h P S X M 1 S 3 N r V 1 p J Q 2 9 O a G p q T k J W Q 1 Y y e j c 1 b H N B e m l U W m p P L 3 B j Z 0 R E Y k l N b X V 2 c G d T S 0 R V e j d 6 U V N O M U x 1 M 3 B H M z k w S U k w c 0 4 1 b G N 4 M j V n S m V 5 c 3 V r d T g 5 K 0 F W R 0 V h T 2 J y V 2 d 3 U 0 R V M l V T V V d J Y 1 F I S F V K R U t F Z z d I U 2 h 6 d m c x a k F C U 1 F T L 3 R K R H B E V n U 4 c 0 p u V E J t R U Z N e H h W T W l Q U j U 2 Z F o 5 W W x z O E 5 E c W J 1 S E Y z O F F h M m R a b i 9 Y T k V r M G l B N F h X Z G 9 a K 2 Z L c k h F N 1 Q z S W w 5 K 2 9 5 e j l v c m o r U G V F e U l U c 2 p u a j M 1 Y y 9 L S 1 V F a j R O V n V O R 1 o 0 c n F K e E 1 M V j B m O E 9 W c E R X V F p r a F h D d U t o M n Z 5 Y l R 1 b W s 2 M C t M M k 5 P S E 5 S Y 2 J i O T c 5 U G J t U H Z t d H M r c z E y N G R R U W J r S 0 I 1 c D E r e U h 6 N l d o Q X Z v M F Z Y L 1 Y x Q X R n N j N O N 0 1 v R n l K S 1 c 5 T m M 4 a k w w c 3 d Z d X p o Z X F v b k V I S k o r R U M 5 N D N H e n p 5 M W J n W D F X Q 3 Z h d n B Y V U N B T m R G b X N o Z E 5 Z M 2 l 5 T 0 V E Q U t x d i 8 1 R j h w R n d j Z m 5 j V y s 2 Z n Q w W G Z W W m p L c T B j N l d v b V R G W n h K d i 8 x M 0 J P K 2 h z c 0 p x T G 1 0 O F B m T E d M b X J j N 2 U z Y T F s V 2 9 5 W T V U b D N 1 d U E x T U p H T U l K L 0 x 2 c y t w K 0 s 1 N 0 N 3 N V Z l d n d h S m 5 m U W F m b m o z T C 9 k N l E 3 Y X Z 4 Q 0 9 0 Z 2 o x S j F 6 S H h E W j F U T 0 0 3 a U E v a l p 5 d W V Y W l d 6 d n N w T 0 R o M G M 5 c W k y N m x p U T l G V k t 3 d T N h a k 1 s d 3 h j Z E 1 v d 3 F j e m x H O V d k Z S 9 m S F N T S X d a U E N p M z l V N z R Y N F h 6 e F V q W H g r R n N q R z V R M T d B c 2 F 5 Q U N w e j F M U X h 3 e H h x S 0 p l V H F Q U m p M e k h i U G p N R n F O V m l i V H V 1 d m t h d D c 4 c U t j a X p B Z X N l b U 9 u e H J H c 0 d k M l h S N l J P V 1 N C U V F R d V l P O G R W Q 3 E y U H l Q a 1 V 2 M 3 p Y Y j B F T E c 2 b m N O S m d F R G J v c i t I e k 1 Q L 0 N 0 T l l a Z 3 p E M m 0 y R 1 d T e T R y e T R Q e E Z u T 1 J Q b k 5 s a E I y c D l I M 2 5 m Z k F E e m x j R 2 9 x Z m Z i e X h z S k N U a 2 N T d 2 F X a X c 4 K 3 R E T C t G e k d o L 1 d G V H g y d D h k W l h 4 Y m Z M b z k 1 W U 9 l M m Z k R 0 Q 1 T W I w M 2 U 1 M z F w b V F h O D N y Y U V m e m V M S D d L N U c z U z h V L 0 E v R G J m N n k 3 e F d n M U V 2 V W p h N l l n N z d B b G s v a U h m b k 5 m V H J C Z T d Q Z 2 x Y N 2 J u O H A 2 T j I 4 N T Z F M 1 Z l M W Z M L 0 V V c j B x b j B 0 a l R u Z H B W T 1 h x M m d K M C 9 H N G p l a k F w S i t v N m V Q Z D d W c k d z W F p F Z U Z M a k l j O W 4 5 Y z l Y Q V F z b X J u d H N E Z G d r e E l 2 b U 9 y V D R l b 2 5 y U G d 1 R E p q a X E x N 3 J l Z T N D b X Q 3 S 3 V 1 b W N w W k h 0 U 3 p 0 O F N n K 0 R z L 2 J u M l U 1 Q U o w c F R 0 b H R 1 b H V X W n J l U i t Z M F B R U V N 1 c j l I c F J E b k V P d U J Z S z h K Z 2 d x c n p 5 d T Z o M G E 2 S z h M V 1 p U V 2 o 2 V E 9 Y U n p V Y V Z h T l R C U F U 1 d 3 J C W H R h T G 9 n T U V 5 a S 9 z R z l o Z z M 4 O H B K T D l 0 Q U Z H U m F F U m t z U D l 1 S j d m Y n N F d n d Q c H R J Z k l t S X J O U n h z V 0 w 2 U y t W Z V l H e m F v T E h H S m N y L 2 0 x R H Z Q M 3 Z P T U Z 2 K 2 x 0 S 3 Z P O W x x T W p k U 3 l B V X h i N E 8 x d G N z b W F l e l l O O W U v O H N K T 1 h L Z l p T Z G p G a H Z l Y W 5 p U 2 c v Z X p V L 3 Z U R S t Q N H h P V G 5 2 M H N X S 2 V 2 M 1 p B W G J t e T F k e T Z N Z m p E c l g 0 a m 5 3 a 0 d p T V F G M U x t Q k F U Z C 8 r K 3 l I W V F Q U 0 l S O W x h a E U 1 Z n J h e k h G N V g 5 Z l c y U m 9 U R X h R T H N P b 2 1 k S G J p S D h K Q U 1 Q Z H R w a D d q b j d F a X M r N T Q r a V B J c z N o M E t J b m Z W W W 5 N U D d s c j N S R H l D S j B 6 b C 9 x S j Z o e l d y T H d P V k Z 1 U X N 6 N V h X O D d 1 S z h Q a G F W Q W R r Q 2 8 2 c 2 F O L z R z K 1 h 0 a U t Y W D V D Z F l l N E Y v c 0 R y M n R 0 d H B I U W 5 4 e U h O Z X Q w O G Z M V F N S V E E y Z 0 k z Z m Z r a 3 N V e X Z 3 S F h E e U h 6 V G F L N 2 h w e k N z a 0 p 1 O D l J a 2 I 1 R 0 Q x d G R i b m h 2 M l R x M X B Y c D F P S k N u Y 1 g v O X I 2 d H c w U T E 4 N X R W d m p y a 1 c x T 0 5 R S E s 4 W E 5 V U F J Z c V V 0 Y T h z d W l j S 3 Z K S z N S M 0 5 J K 0 l X N l p D d U 1 i U m U 2 Q 0 g x e k V Q T z J S c E U y N 2 c v d m 5 F T j d J Z 1 J R T E l D W E F R a 2 V j M U Z n R z c 4 L 1 h y Q j V a c W E z T i 8 5 V 2 x G Z m 1 v d H Z C O E p t N G U z d W U r R 3 h F U z l U d G d i U 1 R 2 M n N L U i t j b 0 4 v O U w v M j V 3 d E p w S m x Y Y j Z X Z z J W S m 5 N L y 9 h Z G g 1 R E k y Z 2 N i R V l V e G p X R T J h b G 5 W R X p T Y S 8 z Z 0 R h a j d S d m J S M T N B e l d Q c k Q 5 c 2 R t T H h X M D B Z c k E w d E t E a U V C b 1 l L R F J P b W V y M X J U U m V 4 c l I 3 a 1 F B V l l C c l k 2 a T J l V k 1 1 Q n l j Z V B r T U E 5 R l h 0 Z F N X W k 1 2 a 3 F T M 0 J C Q 0 F G S D Q 2 a T N Z R E x W Z 1 h y a n g y W W h t c 0 E 2 T z R l b U J n W V h B N z N C Y m Z Y d D N s W X V I Z n Z 6 d E I 5 S W V h c 1 Y x Z n o 4 b j h m S 0 p R d 2 1 1 W n B 2 R W 1 Q c E 1 i W G U y Y y 9 6 S 1 Z n O V B W M 2 5 2 O W 1 W b G l W d z V 2 Z F I 4 d n p Z M j F 0 Q 1 I w d m d 0 Y k p I c V p O M G U x V 1 B 6 O W F w V F U 4 U j Z i a G t I L 0 N K Y 3 l i e U R 1 Y i 9 5 Z 3 J J R 3 Z o R F Y w R T R Y R U 5 V U 3 N X Q k J n e X h K V H I x e E 4 2 Q W Z 5 N W M 5 N H J 3 c U 4 5 a m x L W H Z M W T B m a V Y 1 Z E 9 s N m t K Y X N S a E M v Y 2 R E U l B Z W E x X U G g z b E U z W X R P W D J T N V R O K 1 M x S 0 R s b 1 R X b H F s O H h v c k 5 a S V R Q R U 9 5 R D B u e m R o c 3 B F d W N D U X V R W E g 0 U T R m a U p o W D J O c 3 l r c V N V R H F 2 c T N T W F B x R n N q T D Z K e V R 1 Z j Z 4 N T F y R m F 4 N k M 3 R D h O Z G V 6 O U h M c m t h T G V T d G l m M l d 3 V G F M W G p W Y T I r e m 1 u Y z J m M n B 6 W F l S c 1 Z D e G Z U U z R y N W R L c T R J Z E l j Y 2 l B L z B C V 2 E 1 b W 5 N Q k l s V z F t N D J U M j R K R F d k N 0 R Q c U p X N n N s U m N U V m F 5 b U h 0 N 3 h 0 a j N m d n Z q T X R 2 a V J B Z H h z S z J N Y T Z U V X g w O W x p a 2 h G Y l V s S 0 l 0 b z Z T N l F u e l l U N m d 4 d W Z Y O W F R K z Y 5 b k V 0 e W d M W j J C a D F 6 e k V M O G Y w a m Z v S k V j N n p 2 U z d 5 Y U N F c F l X Y 2 J x Y m Y y V W V l c E J R V F J N U z F y M 3 B 1 N C t L b 2 p T R D Z v R E h E R U l U T l B T d E 4 4 Z H R Z N D h p V m k x R z h H N 2 x K b z l w N l l L d U s r S X V B b 0 w v S F V p O G V R S X M 4 d F o v b m 5 4 S m Z v a H d C T D Z Y d V R U N 0 g 1 e G l G Y k R 4 N E 5 T b n h P Z k N 6 V U N h c D V N N 3 V P T k N 0 M W l y b n h S d 2 E x K 3 B u T z V v Y l N M a 0 R C T y t N S n J w T 1 k 1 U 2 N T a j B s S F l E Q l p 4 M k Z 0 U G h m d 2 Z G b z U y e j l x b 2 Q r K 1 d W U 1 V m L 0 l i V 2 d 3 T E t r M E V J Z i t S M D Q 2 Z G x T a 1 N z N D h 5 V U c z T V B S W V A v S k d P N n p C c m s y c 1 R K b z F z S W x 6 Z W x k b T F j U H Z D Y l M 4 U 0 l I a n B 4 T G V i M m h Q N D h 6 R E 1 1 S 0 5 w d U U 0 d 3 Z V N E U y c G U x a i 9 L Y y 9 1 Y z J P Q W 8 3 U m J q T W 5 E R V R l U E N S T E l y K 0 1 r a 2 F D W V F w T X U 3 a X k z e G Z q S D Z U S W h Q U k F o Y i 9 n M 1 N E S k h Z O F J B V S t k T m p E N 0 t m M i 9 Q M m Q y N 2 5 k b m J h Q V h i N F F 4 M 2 p t d m d W S 0 0 5 M U 1 W c X R h S l g y N F d F Q W 5 U M n h 4 N 3 V G R m t S N H k 0 M X R i W T J O N 0 5 N e T J I a 3 Z W M j d T V z h 2 U 2 t B Y 2 I v S k Z U U F J x N V l R a m F i T j B m Q k 4 0 K 0 d i K 0 x u Q m F l K 0 9 1 d S t S N j h N T G J Q d k V 3 b U 8 w T m 1 l c 3 N n Z W Z V e l d R a k V V W i 9 z c G J 0 U H h 5 U j c 2 T E 9 P Q 2 J N R X l a K 0 l Q T 0 N D L 2 d j c U 5 G b 2 U z N k s 5 Y U R m Q X R l U W Z H Z y 8 0 U j F v Y 2 8 r M F V M e E N Y U y t 0 Z j d F b T J E W j B O V k l j S T J N d E Z T N l h W S 3 l S W n Z r V V p W b C t S Y n Z T e j l J Z T g 3 c E V h a T l O M X p t M X p M d j h X V 2 N F V k t V a F J 5 L 3 N 3 Y U p E M E 0 w K 2 5 L b U I 2 U 1 Y 1 U k k w T n l 2 S l c x W E Z j Z n Z U d F J w b F k w a U J H W V o 2 W G g 5 Z E s 1 b 3 l o Y W M z b H l 3 N D F s R E x y c m F Q Y j F O L 2 s z e G o 5 U 2 F R W X Z N e U M v R m V h W D B 2 a X d Z U X A 1 T 3 l r R z M x a 0 1 E S j B H V 0 t R M z R j N X N 5 V m Z u c 3 V j O H U 3 Y j F V N T R N a l R n M X J Y O G I x b k V Y b S t j N U 1 p Y T R y Z 1 d R d G c v e X Z s R F F N R G p T a S t v M 3 R z N j l J O G Z I c T R y b 2 l r Z U F 2 U k 5 q U 0 R a N X N U U m c 0 V 1 V h S 3 N Q V j E y R E h z c 3 F l V n R j U T J j R 0 t s b 3 h 5 Q V h W M W x R R U R 6 M V N R a X F u d D M z R j N T W W R W d X I v R 1 d Z Y z R O U F F u c i 9 o O G N M U E 4 5 S 3 d x W G o 3 c m p n b i 9 Q R E 8 w e F R U R H d Z O W N z T T R 5 R m 1 X U j Q 5 Z W x I L 2 N s Y U 1 Q N n V I c l l 1 W G p n U l d r Y 0 s r T G N 3 U U 1 T a j F 0 Z V Z M c i t Y V F l r V W 1 2 N W l t a T Z 4 Z 1 Y 1 e k h w M H Z R R z R r U T Q 5 U G 9 2 e T J O e U V P R j U r Z H V G T j A 2 W T R k T m 9 E Z G Y y K z U r Y X N 2 M U R P M 2 N S T m Z i c G l v M W h I O U V X U 2 p Z Y U 5 h U n d s M 3 A 5 S H d l N C 9 3 a E t M e l E 3 c z h N R 1 V r Y 0 x R a m t y V D R x c U d U b 3 Y w V k Q r N C 9 p c W J S T n p 5 N 3 h O d z F m M l R L M j N 1 S W 9 a Z E R 3 K 2 1 t c W 9 0 M n B E S n B t U G h 5 d n F J V j V U U 1 h Y c i 9 G T l F x V X U 3 a k 5 X b 0 d H Z X B u M D F m L 0 l O U m 1 i Q m J o U U 1 I T W V W b G l 2 R n N D U E 0 0 R E F u R l N 5 S C t r Y m x I W V B U M 2 F E T 1 J Q W W h U O E x O T E 1 D U l B S V U V z V 3 V m M V R s a G p S L 0 h w c E Y 2 a H N 3 R V R w S m 1 m e i t 0 L z V Y N i t L Q U F U T k Z Z b 2 N C M n Y r R n g 4 Y T M w Z m V Y S X l S c F l w R V g 4 Y 2 N T N 0 V m Z V Z j Y m 1 Q a 3 B X b W x R Z W N k e F R r a U x I V n F n U m Z N a 1 R N N n h y N U N L N 0 w x S k N t T X o y Z H k 2 T D J w d X h O N W t S R V R P b E Z O d V J x b E N r N 2 l U U k 5 m b W J 2 V H l 3 e j B G e X R W Y V N F N 1 Z t Q 0 F 6 N k Y x e k l V V T J 4 R T F V d m N i Z F N 4 N n Q z Q 2 d N a E N Z e U J S S 1 d 2 Z E p Y R m x 4 a z h V M X R u d z R z M n M z S 0 d l S U g 1 M j B X R j F r d W R y M T J S T 2 R F L 2 l y S G p 3 K 1 l 5 T W p a b l Z D d W M r U j N t c 2 p T T 3 B 4 N n V 2 L 0 9 m W T V i U D Z y Q l B R T n h Y S F Z s U F h 6 c l l w c k t x R k p K Z U d l c V Q 1 M T N r Q k R r U T k 4 c l l 6 U D J J a y t o c n E 2 Y k p r c l Z Z c T F V Q 1 Z u W m F V K 3 B Q S T Z p R 1 Z G d D A z M G J x Y U F C S G U 0 Q U t G S l Z 1 Y 1 h r Q 2 c r c 2 h S T z Z u M U g x O D Z D U z h 4 e F B 0 U W c v N l I 0 c m x 6 L 0 1 S e E t p K 1 l D Z U d O Y 2 1 Z N z V P a 2 x x S H p 0 d z Q r c m h C Z X V p Z H E z N W Z Z U G d a c n h y N 2 N o V l d 3 d E d a S y t R Q 0 t 1 Z F N K Y m F t Z T F D d k N t V z R J e S t z b T l O d V R j e C s r V W d v b 3 F u b z d 4 Q i 9 T V 0 V u c C t l M m 5 n R X N l N G c r N l p k Y m Z v O E J w e D B D N V R 5 c z N i O F V Y b k R S W m p a N E 1 S R W R D T V R a b V N a U T N r O X R o Z m d M N 2 V O Y 2 F O c W Z j Z 2 E 5 e G d q W E d O b k l N e j F N M k 5 x b 2 x u V T M v d V A w Y m 8 1 Z k p P M V B 6 U j N D T z M x M D Z P M n J P S k h V b E 8 w T 0 t F Q i 8 3 c 3 E 1 Z 3 A y Z j B J V T N T c 2 t V e l p z M E N C N z J 1 Z 3 l Y c H M 1 Z U 9 w Y 2 d l d G Z C V j l 1 R 0 t 1 U F l N d G E w a X J l d 3 N w Y l l D K 2 J q Y n p H L z N 1 M k 5 a Y W 1 U S 1 c r d 2 R p c T I y T z l z Z n h h e X V C K 2 g z a H Y 4 Y m Z T N D J n V l l K b U V z d F V x V U t W d H k z S W s 3 N n F 2 U T h 3 S z B r K 2 M 2 b D B o b F h P U H J P W H Y w U D B B T T l M a j B 2 V k F k L z U x c 2 Z h M W h T b 2 4 1 N m V w Q k t 4 S 3 V M S n h q Y n J L d F N v K 1 l 6 R V Z 5 O W o v T X N Y d G V p M U Z U b 2 9 G b 3 J J e n V x K 2 I r Z j M 3 N 1 N 6 W m I v a k s 2 N l V H a G F E T 3 Z P V U p 0 Z 3 F 4 b n Y v R W d 3 V 0 F q d m I z Y j E v d U 4 1 e H l z c k 8 5 b X V E a 1 d R e T R j T k x J a G Z N U k F l Y k V k c 0 Q 2 R 2 l Z c k 9 P d U g v W T g 0 T z h z T E k y d G 1 L O W M 3 U 0 k z Q l E w R X d p c z V T e U Y 1 U X p W a H I 3 S 1 F Y a H R L U G h F K 1 l r e l F J L 1 R V V 3 g w e G d 3 Z n l H O W x O S 0 V L S E 5 F c m t B e W 0 1 K 3 F Q b F R r b l p P T 0 k w b m N S d z F N K 1 B 1 W m x V V j h P b m V o Q W d 3 N z J u b H M x a 1 E y N F h s V k 1 x K 3 k x a k N V d T h h b k d U S 1 V M Z W E w S 2 c 4 S m 9 n b 3 l S S D R K Y l d F Z z F I Y l p k W U N w Y z Y z a k 9 Q U 0 h z M 0 1 t N l J Z a l N t O D d D W j Z q c 3 d W Z j V 1 N G Q 2 M C 8 4 T D V 2 Z m V J b V B m Z 2 N Q V 3 R W d k g 1 e U V w W S 9 u T F N Z T 0 9 l S j J u M T l B S j B X Z V R j c 1 l x N E N i U X Z D K 0 J t M m Z i M H h W Z k I 4 Y l N I W k R V d D F J M 3 V F c U l t d 3 Z 4 N W E 5 Q j h 6 N E 1 r W W N k Y n c v T E J B a k E z e l d 4 N 0 d u O E R E O U c 0 d T l k Q m t 5 M G 8 0 U z V s O W J G S i 8 5 d G 5 O Y 0 R P K 0 5 0 e W h m c 3 B r Y V Z L Z F h C V z Z 5 N U 5 w R l h 1 T D R w N z l J d l l K U W F S M 2 p I a m Z D V 3 B m c k N o c 2 t 3 Q U t O Q W p 6 a 1 h T c 1 M 5 a T l E a F B V N H J H Z D F J V E p o R X p 1 M V p a b U 9 U c H N O V W d o S F Z C d i 9 v d E 5 j K 3 N Y T k V a R k V m c U t 2 W F F k e T h 5 R j d C M 2 I r c 0 J a M l I w R l Q w T 1 c z S T F W d E Q y L 1 Y 4 T 0 R x V n h B R X Y 3 N l I x W W 9 r Y z Y 0 N m N K V V p N d E d p Z W Y 0 Q n R D Q 3 B h M F p k Z D d N d C t n R j F F S m t X b l J O O D J 1 T n h m Y U o 1 c 0 R X M W 5 3 T D R M c k t S c X l s W D F N Y k x s R W h O Y n B H d k N s W E 8 0 T H N y U D A w W U R l a W l U R k o r V U V o Q 2 5 a M G x B c 3 J 1 V 0 k v d n Z 3 a E F I K 1 F B R W l U a X o v O V R z b H g v K z h h L 1 h S K z Z L T 2 p v R k x X a T N s W D l U K 3 h H a F V I Z W 9 o d U 9 m W D R y L 0 k v O E p 5 Q j Z J S m h Q c y 9 W T i t V O V g 3 c k V P Z 2 o x c H d i O W w z N U 1 O Z D R X a T V J c 3 F L U E Z H a W F 4 b k c v V j N H U H l u M 1 Z 5 b k V J c E R 3 Z 1 h h M W h x Z U R Z d n V 5 W m 5 2 Y 3 h H S 1 E v d m F k a D d q Z 2 J G N 1 Y w T j c 2 S 1 d K S V V 1 b E t s R V d C W m V L b m 1 W c m 5 X c n N Z c m k 2 b T h X c E h M Z G F x L 3 V n O D Z q M m x x N z d H M F d r b 1 E 2 L y 9 Y Q 3 l X L 1 J R a 3 Y r d G F x b 3 N p a D Z i S 3 d F V z Z h a k N J O W R y O X V u N z B O M j F G Y 0 V 1 U U J S Y T N Q U y t o N H l v e V d M T 2 J l O T d 6 S 2 Z 6 a j Z Q M k s x b G Z X Q V E r M m N 1 c 3 E 1 V H J W V y 9 q T E l p b G 9 t e i 9 F Y l h 2 S 0 R l V j B h M W p x e m N n O C t 4 d 1 B O b l V U U k R P Z H Z t U E d 1 b W M 1 T H Z u N m w 3 c z J m Q 1 h 1 T X V s T m U z R U Z v Y n g 3 U X V y T m Z W S 0 d n M 2 4 0 c 2 p R Z 1 h U d 0 E 2 N 2 5 Y a D J X Z y t 5 V 0 F p V U U z T 0 N x Y m 9 i e F l J Z F d z V U V N S T A 2 N T R j V G l q W E p R U W E 2 M U 9 B L z R i e k d I Y 3 d v K 0 N w M U 9 W N z l D a U 0 5 S F E r c F l 2 W G J q e H F Z e m 0 x S y t V Z m x w U X F s Q U l X a 2 Z n N V N I M U F N b D l M U l h u R D R m K 0 V Y Q 2 h 6 S U 5 Z R 0 U 5 c G M z e j Z T b 0 R D c y 8 4 a l N O T D l i W D d Q S 3 B u b k I x V j d u W l k z c 0 9 a U V p V c 1 V m c i 9 Z Q i 9 j M V N 4 Y 0 k 2 c z d 2 a n h y T X N S b 3 h l R z N p N T B 5 V n Z h c j d E M k 9 K b E p 1 N U x R K 3 d E b V V B S V d 0 a D h B b G l W V 1 N S V l R p a D d i N U V R b G k v b E l X R E p R b 0 t p U X B l d 3 J R d z Z n S W h n W H d Q U G t x S E l D b l V B N E V U N X N 4 T T l L T 2 p M U 1 B J d l Q 0 d 0 s 2 U E x r Q X F G K 2 Z n V E x q W k 9 v T 3 c 3 Y k h t d 3 Z Z Y y t X S m R l T U N 6 Z z R 6 R 2 4 2 O W M x Y 2 t h c 1 o v W H h X c z h S N E t x Z j d L a k 4 3 T m F M b m 1 u M 0 k y b z V L Z W 0 4 S V A y N D J J Y k x h d E V n d 2 x S c F V q Z l V n b j R j O G J o e U l H W U x G U H Z W d z F r W E V q a U U 5 S l J F M i t B U G U 2 W k l J T V M 0 Q 2 F p S n p E Z U V C T z k v c U d n d n F D M C 9 X U 2 t q Z U N E Y 3 h w b l R 5 L 1 l N O G 8 5 e m l 5 a E p F Q z Y w Q 0 h U U W R T S X Z w c z I 3 O W g w c z d C b X B h Q m N U U G R u S W 1 k T l I x a G x t c H l E N V h S M k F L U 1 d M K 3 V S Y W R T b G U 5 b n h V T 2 Q 3 T U k 4 c D B L V k I 2 N V h U O G E 3 c D R R V T Z Y W l h W N H c 1 Z H Q 3 c V h U Q l N 2 d i 9 w U j Z w V G t P c V h h c m l u Z 3 B 5 a 3 Z m b W w v U 0 k x M W N X c U N 4 Q k F t U W 8 y Z W 9 5 K 0 h X c F Q 0 T 1 N 5 T V p u S n h I R U J M e n M 0 N D Z x a 2 J r U U R j L z R T U z Q 2 b T g 1 d l Z y W n J P Q 2 p s V 3 p l d 0 l S Y m p B Q W x r e G 5 C T 2 9 3 e S t h O D c w e n R P c 0 1 j W D N Z d V d F W j Y 3 a k 5 t b F g z d C s z U E Z E S 0 h h U j F w N 2 F j M 2 R u U n B y d 1 p 4 c j d G d G R 6 N U x Y b l h K N G R B T E 9 I e k l 1 Z W Q 0 d W F x Z m J q R X F y R H V k d 2 t H K 3 o 5 b H Z q U F R p U m h Y d k 1 u N U x W W l R R V m 1 G d V l Z Z U x Z d y 9 i O G x X b D l X Y T d K N l R 1 N W M 4 b W F H W W V 1 a l F 5 d l l v T 3 Z k e j Z m Y S t 0 M V l M b V B z a n d Q U n c z d U x U Y n l X d D B 5 U n h s Z 3 J u R H V a W E t m b k p V W G x i c 0 p j d z J S U F d H a T Z j S X N K T F h a c U h D O E h 5 d m l L W G V 4 Y k V Z L 2 R N a z l i R G J F V U h 5 c l d P Q n B l a z c 3 V j M r c E d M c H A 0 b l h 3 V l h 1 S X R s R 0 d M U H J P W l p B N k V D Y T J Y S 0 I y Z m V u Z G U 3 b l Y 1 c X F R b T N z Q z h 2 Z 1 R Z d m R C T 1 c y a 1 R y T z V 6 b V U 4 M X N a c 1 F 1 T 2 I 3 V W R R c E p 6 K 0 d q W G 1 M Q 1 R n e W 8 1 O H N Z c E Z U b n o 3 b z d a U 3 Q v Q W V L S F h 2 R 3 h 4 d W Q w N j c y S 1 J v K 0 p P b V p Q c 3 U 4 d G N 3 R T F w U z l C Y y 9 T e n V O U m Z 3 d 1 h 6 M y t R R V g w Q z N F V k F R Z H R N S l d q c F B 5 S 1 J x a k 5 z d H Z Q c U x 6 N k g y Y 0 R L d k 1 w V m h W S U Q x c G t J c W d 5 T T N q O W M 0 N G Z L a z N y U W 9 n W E U z d k l k e G d F T E F v T E Z z O H o w V T d M e m N 5 V H Y x U W 9 3 N 2 o 1 a k d R V m s 3 e H d o d l p N e F I z Z W I 3 a l l 4 b G x W R T V W N U N H S X B R O G 1 C e H R v Y U t t R C s 0 N 3 I 5 V U 5 T M 2 N Y e n N L e m l p Z j Y y O G J T W m x P Z G 9 W b k F 2 c F d O Q n o 0 N 2 h s N j B j R 2 8 y Q 2 c r O G d P U 0 s r L 2 1 v S 1 d W Y j V I T n F 3 Y X d q d n k v R n J E W D B h W j J 1 c W p D d W t D a H h R Q 1 d s V 3 R F b 2 E 3 S F p i O E s y b F Y 4 b m Q 0 L 0 g w T W J 1 Y X B i a 3 F V c F Z r b G V U W V Z 3 T U g x S H V I U W V S N X U x e l o 2 c H I 1 V 3 k 1 M W F s c V Z U b 0 4 w R z F 2 U m 8 v e E t Q Y X R E N C t 3 a S 8 2 R 1 I x Q U N Y T k l 0 d W x K W T F l N X N 4 e S t G S E g x c X p O U m t S S C t h S 2 V J b V F Q N E t C S F N y T E h t M 0 5 y Z U 5 z Q 2 V Z Z m d i Y 1 h K b k R y d G o w N k 1 H Q V R S T H h H L 2 F j c 2 Z q e E l 0 b 2 t Q Z G x H K z J q a X p j Y l F t N n k 1 O G 1 j T m Z k V 2 d U O D N k S 2 R 6 M 3 M 4 a 1 d X R 0 p S d 2 p q b W N h S U J B U y t 0 M E l j L 0 p C d X l r O D N 0 M W J D Q m h V V U V F Z F c 4 K z R F L 1 V z K 2 F N d j l V M 3 l s T l A 4 R X k z e C t 6 c 0 t 2 Y k 5 z a F F o M 1 p z b j J I c E h w Z m d v T H V D T W d X Q 3 B Q M E d D N V V h T H R h W E d F N l J a R F l k L 3 I x N y t x N G w 1 T 1 Z m T G F 2 c W 1 4 O F F U d k N u d C 9 l O F V a L 0 V i U H l k W G 5 F R l F w b E Z S d E d F Q 2 5 o e V J i N G x i b V N X T k l l Y V F u U U t O d z Z j O S t 5 d F p F c n Z o S k x h T E g 4 M H J 5 T X V H Q n F H S T d w Y T J 3 S V I 0 S 1 Z C S 1 R F V G 1 K R V d n S U x y S X l y N F I z O F E w V H d x L 0 l F R 0 1 5 T F Y 5 S E l q M n Z G M G 4 2 S 3 h 1 d G h n b D E z d F p h S W c w S k 5 m d E 9 n R V d T O E h 3 T 3 Q r N j F W Y U 5 6 e F Z I U m V W Y 3 V k V D d V N 0 1 P S F A 0 R U p Y L z Q 4 O W t 6 O E R Q Z H Z M U H d k e W l E N G h q Y l B J Z X l 4 R z R m V H g 4 W G 1 i V m Z l b U p 5 Y n c 1 d 2 V n N 0 Z m S m E y Z V N l Q U 9 S M C 9 E M V Z 1 a G 1 E d H d V W m 1 y S 3 p q d X d 3 K 3 F 1 Q W 9 z V F R k R 0 5 v Z D F M b 1 g y d T d P V F J T W T F 4 V D l z Z 0 R y e G R r e X l k R 2 R h T U Z I U X J J Z X N 5 a 3 V 1 d 0 9 Y V j I w U 2 R m R 0 R i b F o v Y j F W Z l d G Q l d p V U J 6 Q k M 0 Z X V 1 c E F U b k 9 H U V N 3 V H R z W H l L a G N n a 2 R s R U V J b j U 0 K 2 h 0 b k J M N 0 5 t c 3 p u S H F W W l Y 0 V G M 0 c 1 Z V c j J h N T V 4 c k p N Z H F Q a l N u U j g z a 1 V J K y 9 Q Y 0 Z T L 3 k x b 1 p m K z V m d U p K M E R w U V d w R j J L c X B I Z E J v Y T F i N k t y V m c x a 2 s x e E d H M U F 3 N z F w T W p V Y W l M b j N T T U Z n Q T F E V j B F Z T J L Z 3 V z e n N F R l V n Z U x 6 b T d O e j B Q V 0 Z l V X J r d H V R U 1 J 1 O H l j W G R 1 O U x Q U z h h d 1 l k a m 5 h N W 9 4 S X B U Y 2 x I Q U Z E Q 3 F s a 2 0 z R 3 N E T G d D e T V X Z k d O d 2 t V a E N H W G Y r T 1 o v R G M y d T h n d k 9 4 N k R T N X o r S G p p c E l U W j h T d T Z P N G 9 5 b n o x Y k h h M W N k N 2 5 o Z X p 4 T z N P L 3 V 4 W X V L e n h Z c 2 V u U V V Q b G l J d W F R c m 0 0 W m Z u M 2 p W c D Z W Z 0 Z m M X V T T E 5 5 b V l l b m J T Y 0 t J T V Z Q b 2 N h d E x Q a j J C e X k 3 O W l D Z V p L T 0 1 B V j E 4 W j J Q Y T J N T m h K a H l h R F E 3 M X l o S E F O R j F I d 0 h 0 K 3 h h a m V H Z 1 V T c D l M U D M 0 Q j J D e k 1 y K 0 N r V G 9 h d F V C S k J u b 1 Z t K 2 x v V 1 V K T 0 l x K 2 0 4 T W J x c 1 R x c n R H U 2 c 1 R H l T Q j h O Z V B 0 U 1 F Q S E 8 1 R 3 N H V G 1 o Y z c 1 e D B s c j U z U E N 2 V l E 1 S X J i U 3 E z R U t v K 0 d H a i s x S U 9 O e l l G T j N s b V U 2 U y s y a S 9 6 Z T l E Q 0 V z Q l F x d 0 V Z a D l G e j c 2 Y z V k Z k F t N F J v R V g v d E J q Q k p 1 d 1 Z K U k 9 k e j d r Z 2 h v c y 9 K Z j l 2 K 0 p Y L 1 l l W S t n S 2 5 X T W J T Z 1 V I e D V L T W Z 5 Z G 0 4 N U J t e k l o R m t M Y X h 6 S 2 Q 3 L z R H W E h r Y X B P S 1 F 3 e T g y a W s 0 b 2 t 4 L z B U b E 8 3 O D J C e X F E U z d 6 S 3 d H N n R Y N T J F b l p Y T W l o Y 2 Q 5 W E k v V 3 l L Y T F X V z d q S V N L a 2 I v S 3 J I V m p D c X B W O U 1 L b n V W Z G 0 w N z F P c U U 0 b W t T T n I 1 U V J i Z n l V R k Z Q Q T Y w R 0 0 3 T 2 x t Z j N Q V 2 V M R z F T Z T Z r U T E 3 M U d N e F p 2 U F l 1 V k p V b z Z 2 S H Z t c 0 R D a E J L d m 5 5 U 0 d V b W N q a W J P b m 5 y e U 8 x a n l s M T U 2 R W s 0 Z k s 5 Y z F Z L 0 F L M 0 5 3 d 3 R q N U R l Z j d r V V F j T G c 0 Q k p E N W d 0 Z E 8 r S l I x N V h 2 W S s v S V p U Y i t i Z k M 4 Z E s r Y 1 B I W m J q M z F S a G t C S T R s W j F z Q y 8 v c D J V d k Q y S U p N T C 9 T T j l x Z k N o b k N S O G U r d X c r Z V h O Q T B O Y 2 1 w W H V r Z V R j b 3 A v d 2 9 5 N z Z k S 1 Q z K 2 9 i b X h Z W F J O S T d 5 R 0 M 1 a k x s e m 5 k L z l y Q U w 3 e U t y Y 3 l L b F V s S 1 R L b W F o U E 5 h Z j J i a E R z M D h Q W W V 3 N W l F a D J n b F Z y T 2 9 B Z G d C T U F S b X N K b X I 2 d U 0 0 O U l E S 3 F X K z l u Y n l n c V J k Z X Z K V z B w V H h L d W F s e U 5 0 W X E v e n N B a 1 p X S n R R c n B N Q 2 9 w V D Z k O E t x M m F C a 1 V o O W g z a D N o N k F i Z U t l Y W p U b y t P T 2 8 x U 2 t X c 0 J Y b E M 3 M E x D V G x T M T Y 4 O H R 5 N X h v K z Z w a H N i e E R V e H V W U U 9 z d H J 5 N 0 x w d z d 4 Z n J m W W F y T U 0 1 e n B L V 2 h 2 T F k w N E d z W j l K d U x K M 2 Z J M j B v Z 2 h m a n B L N G d D Q k V x a 3 d q c 3 Z j b 2 1 y c m N Z O D F M Y l V L a U F y Z 0 F R Z H l 3 b E 5 z T V h O T 0 V h W l p S S 1 d o a X p n U z k v S z J G Y X c y T T d D d F d h a X I r R m g x O D N 2 U G V v R m h I R F h N W X h p Y 0 t E S l o x U 1 d a Q k 9 I e j d L S y t Z a 0 9 O a m 1 E M 0 g x b W Y 1 W E U 1 S H d l V 2 8 1 a W t i W U F 0 V 3 g r S G Z 0 d G 9 a c G Z E b W Z x U j Q 0 S T R I O X V 6 S 3 l 0 W U l E a V J z N V V j V n B i N 3 d 3 M 3 F Z b D V t W D A v W C t 4 S j F p d 3 Z L S 3 I w Z 2 c z V 0 9 r V 0 F L T X p q b W R m b 1 F R N k I 4 a k 1 m a H F k L z d 2 N H l U R k 5 w b m J s S U c 1 M n h R e E w v W j J D d X h F Y n d x R C 9 z R k Q w R k F w U 0 x v Q m d q W j l u K z R l O F N h V X F n N H o x e G J Y Z n J C b l A 3 W V Q 3 W S 9 M T 2 t G c U p M Z H R 3 N U c z R 0 5 X M V R t K y 9 Q S n p T Y 1 R s W l F M d D J m b l h 1 Z W x Z W n Y 2 U C 9 R S k 5 V b 2 w 1 S z l v e V A 3 c U Z s S T F S R k d D M m x k U l h U e k 5 j S G 5 G Z k J 0 Q 2 R 0 S V l X d n B C U G 5 H O V I y Y 3 p Y V m p z S F I v Q n J S b 1 V l U G x L T m 1 k S U 1 B Z 1 Z D N 3 p Y S 3 F K b E R y R U M y N H J u M 1 l Z O X Z p O E l C d X l F Y 1 J I W V B D U 0 1 O R T I v M G o v O H F y V D R w d F d 3 O T J M e D B J Y m Z l S 3 N i e k p 1 R H k y M 3 V U Q l R Q K 3 F u b E g 2 N G h Z W D h H c m J 2 L z c v e l N 6 e X p 1 Q U N Y d H h Z U U d T c 0 J Q e C 9 z N G V x b 2 N G c E h v N H l P O E l k M G x I Q 2 9 S c E M r N X p z R E F 0 V z Z M N E 1 C R D N C Q l p E V j g w c V B R U D l D e G p 2 c l d E e U R r N G Z 0 V 2 8 z Y S t k W X p k Y 3 Z U c U k 1 d X Q y S D A z K 1 N J U H N s R j J F O U V Z O T B U Q j l m T X U y V k 5 X N E h G S H J t N V N 3 c G J N Z k V 0 K 1 R J W k J D R D c 1 Q W h C N j V k M m x C V k x n Q l p N V E x r W U R k Z k N 2 S S t U V 3 B F N U V S W U w 3 b k V 2 b l h V Y m x F a k N P L 2 5 R V k J H U 2 N P a U J v Z j Z o c U h W Y n c 5 a D g v c V B Q Q W J P S F J p d j Y 3 K y s 4 M m R I R 2 9 x Z W c 1 S l J B R 0 h h R k k x T 2 t z S j F s T j R K b 0 V L U m N T L 1 E z Z m 8 5 T H U r b E N R a W Z k Z U h O U F I x d T B K U C t D Y T l W c H A r M n J q R 0 x N c m J R c 2 1 1 W m I 5 U 0 M 1 b H V q M F J v O T B I d V Q x a D Z U M U 5 m Z n B 0 U T J E a X l F V m h v U m Z v R V p o N i 9 R U D R p W E F M Y U x h M D d 2 c X B I W m V O N 3 V R L 0 p 3 T D F r N W 9 l O H Z R L 2 0 3 U E 1 V V 3 B 4 a X h Y e S 9 y N E t s M k 1 o Y l h G N W 1 V T H M y Z m d S Y X h V S m x h O F J K Z T B D M F l y Y m Q y S D J p O W l K T U U x N k V 0 Z X V t T k x W V F l 4 K 0 U 5 Q j J X V V h 0 c D h C S j l 1 c G Z y W k N R K 0 V v Z X F l Z 2 x w Z U t B S k F V V n N r M k N V S 2 V Y W m R q Q 3 V a O G F I S 3 R l N V J p U H J H d U 1 l L 3 h m Q 2 Z R Z X d k Y k M w e T V j d U d W V T M 3 Z n l H T k N R d 0 4 r U T J z U z B 2 U m p 3 K 2 l 2 Y 1 F O Z 3 J z Y k U 2 R X F V W D E 5 Q k V O T m N z S E d s a j Q 2 R E N a c D F y W l Z z O D B 4 b F R F M W V r T E x 5 S j R 3 U W Z s a W Z t Z k x P b z h i Y T J 1 T E h O b 1 o 3 a E t R Z y 9 W V 3 p K b E Z O Z X V s c 1 d S Z H h k L y s z R k 5 Y b m F y K y 9 F R V N U V j J Z R 0 Z t a z Z Z Q l A x Y 2 F K N X F N R 3 N Y e V p s c X B 4 d m F z c k x t Z 2 Z i U T k 0 Z G V o N X l Y d V F y V C 8 3 Z 2 V j M 3 d H M 0 p B W j d y Q j J y c 2 U w a T F Y c 2 9 X Y n I v R m t Z Y 0 l w c 2 1 0 e X J k T V Z O M G V V Q T d a c U l Q e U s x T k J B S 2 R w e W 8 3 U U h i V T B J M j Z q c S 8 3 b X R Y S G 5 i d 2 R H W E 4 3 R z A 1 U G J J V T R 4 T m 9 a L 1 N j Y 2 8 2 M 1 F K T 3 M z a F d I Y 3 h m N X Q v a T F q d m d Q V 0 k y d G U 0 W X J r d X d Z N z F n T k I 4 V F c z T U Z h c S t u T G t W d m h x Q 0 Z 2 Y 1 F 5 R G 5 U a i 9 C V l F m T H A x d 3 V C b U N F M G E x S E 1 P S H J V M D J F V T J F c T V 2 S l d G M 3 N F W V h H e n Z T N z F t Y l l 2 T z N a Z z R k V z B Z W F d 1 S W Y w U 0 V u U V k r U k o x Z 0 4 5 M W p K Y 1 R k W k h F S H p i b z Q 2 V S 9 H d D B T U 0 c 3 Y V R q Z l J G e G J z c m Z P U V R l d W 5 N c l N O M G 1 6 Y 0 E 5 O F V Y M U x 4 U D c w Z W F y S H V w c W 1 t c U I 2 e n N u c W p 5 b m p 2 U W x V Z 3 l N b V U x e D B 2 Q U s z V U d W b n M 4 c n h U e m 4 x b k 9 W N W R P V z h 6 V W x C d F Z n W j M r c 2 I 4 W n J O M n V L R G J a O D l y S W N 2 Z j V j U W V h M W d S U H p w T y 9 0 T W h i S W J y V D J B W U Z r V 3 J U V E 8 v c 1 N s e E o 3 U D F C a 0 p V S 1 k z b X d F W k l 5 d F Z G e l I r e k d n c G F y L 2 R h S D V o c F Z n N G F u N n p U T D V i L 1 J 1 W U p W W i t O V V Z V S z J m W G J 5 V D V i d W 5 V R W Z H c z h X d 2 x W W m 5 q T X E x Y k V y a m 1 Q S k F R Y 0 U 4 V m k r e n U z S z g 3 a l d H S H h x Y W V s b F V P N G l W T E V 4 M E h x M 1 F 2 b m 0 w S z U 1 a m 9 H N 3 F V U E 5 Y S l J o b E h Q e l R y T k R s U T l 4 S X N 6 Z z Q 3 a X V r V V p V K 2 8 w V m c 5 d W F 6 c n p G e j h G R T U w M z J 2 b 3 Q 2 M S 9 R c j k 5 d D F q O X B l N 3 p R Z k J s Z G U x U G l K V 0 4 y Y 0 d V R 0 p T S V R l K 1 h h U 3 Y y M n o y Z n B v d D h 5 Z k h T W T h C b S t v T E x j N m l N Z E F v U T N a V X Z t b T R m S V A 4 V U c x R 3 J j Z V F y O E d n W D R D Z V Z y b U V l S V o x Z U t X N S 9 P c W t h W V V Y M i t Y U V J p a T l X S U 1 s e C t U d E t q N 0 g y S G h C R 3 o 3 U F d q Y W V N T G h l R W F P W H l n S j N H N m 5 t M 1 J z U E s v Z 3 g 2 e T N W K 2 R w S U E 4 S j Z 0 Q 1 N 0 N 2 Z E S k F t M F M 2 V 2 Z Z V T l u M m d 0 Q 0 1 l e H V y R F N u Q j g 0 U X l Y e m t 6 Z 3 V Q R G J T O U N X R H J F R 1 U y a z J S c z I 1 R 1 B B Z 1 Z o Z k s 1 c C t N S m h t N E V W b n J E V E Y z W G p M V n h 0 V 3 R i N 2 p Z V l d R W X V G S F d t e H A v M E 5 w S W N Y R 0 x U a X N S M C 9 r a T A v W l R x R n N s W l Z N R 3 N h N X N N d 2 p C O X c z O T R 6 b G d P V 3 o 3 M 1 p B d W F 0 V T h M Z G w v d 3 B W Y 1 p w V 0 d z Z m 5 t R i s 2 O X E 3 S C 9 L S j c z W G k 5 U 2 x w T S s w b X p 0 T H V P e E w 2 U X F u L z Z s a 1 N y Y k Z B c U x S U l c 2 c z J R U H J z d 2 4 5 Z j J 1 N D M 3 c U 5 Q V n l u S l k v Q V F l N F l O V 1 g 1 O T V 4 V G l Z e m h 1 S X B v W X p l V D N x U 2 I 5 L y 9 m a F J Y c D F m M 2 5 s M j h U Q m l J d l k y T F I 4 b U t Q L 3 c r b y 9 K e H V z W F A y e W 9 P O F B T U m J 5 a D Z w W D B 5 M X F N M G w 4 d X d q L 2 V B e W Z U a F N 3 d y t F Z H p 1 R E s 4 K z F C Z T h 1 K 0 1 w N X B h c C 9 r R D F z a F g 3 R G 1 U V C t q U D V U d 0 s r R 0 t z R W F W V 3 F F a 0 t U Q S 9 J a 1 I v U l d p M k k x W T Y y a X V X S G l O S T N C Y 2 V l M l F w K 1 E v d k F B b U 9 3 N V h t S l d w b G J W Z 0 d C S l p r Z X p 4 V 1 U r U U x L N W h Z U m l S R G Z s M H N 5 U 1 J J U 1 Z x V l F 2 W m l E O E h M R T Z m R D J h S X l o c 2 J X S k h j e G p Y V V h h c E h 2 W F d G b H R V e U 5 j b n g 1 K z B T e n R p Z E d r N F Z v R D h R a D F Q c z h U V 0 l v N k M 2 Z j Y 4 U j I 2 Q 0 l 3 U 0 Q 2 S G U z e X l 6 W X d 2 S k N p a i 9 2 c H F I K 3 o 0 Y X J t T T I w R 2 R G R n U 1 S D Q 2 M V p x W m R W S 1 V v a j h Z V 1 B r M 0 1 2 b D Y r W V d o e E N B b D Z o K 0 Z P S 0 t n L 2 R u W E 9 V b F J Y N U h j Z n V W O E 9 G M W x a c G t B d X N y R D V F W S 9 o Y 1 V x K 1 I w S m l C R j l P a 2 0 2 R C 9 P W T h t M F F V U 2 h Z U H V q S z B o N T V w Z n h r b X E 2 Z j J 4 U X R E Z 2 h V U j J z c H p D Y T Z Z c 1 N 1 R H A 0 S V p t a 2 9 S V n l 5 R V U 4 Y 1 F X N X J k c m 1 y c m R G Z X l I W G 9 u S 3 l T M 0 J F d E Z k O H I r Y n Z t c 1 V h e X l Z d W d a c F h X a H N 3 a F B 5 d j V H a j N 5 M 0 s 2 c m d v b n d o V 1 h C Y 1 J t N G 9 4 R y t l Y 2 h V V U k r Q 2 g y c T d h c 0 R h V k d S T 2 8 1 M X p G a 2 V w e W J 5 R T F D e T U 3 W S t B e H Z P R E J n T D R J Z U F u e X h E b X p W b k g 5 T F c 3 S 1 F 1 c F p J Z T B q R 0 1 Y b G Z L S X d E Q z F w a V R 0 U l J a c j V X e j F M b y t U M W N B Q i 9 i T k V B K 1 l W W E Y 4 M n U w R m 9 r V n J 0 a 0 k 4 d 0 p 6 U l B T W H Z k e V p h b X N 6 T k s r S W k 2 d V k 2 S E x D b X p a b U N E W T V N e F Q x S m h S d E x t V G F 1 Y 2 J X N G d O V n p W R 1 R T a l N n M W x x U 3 h r b W R G b D d s W m N x V 0 9 G T 3 B K R U 0 r b j J 1 M V p j V H h F b j R 4 M k l O N j R i U j c v Y 0 p 1 W U 5 m a 0 Z P R T M x b z R w c W E w a E l v V W R O V G l V N U Z o e W l E Z j U 1 c z d Q c X l z V z g 3 T 3 A 4 L 3 N u R H V L T T h T Z n R t U D M v M U l W N 0 J j R 0 U z a T d m K z h N T E 9 Q T X p v R z M 0 b j g z R 0 5 C V 2 5 6 d z A 1 R H V S b G Q 4 W k 1 v N 3 J 6 U V o 5 S D l D c k x w d V J x e U 9 S W E k 5 U 2 x D S D h O R G Q 3 b X I 0 b 1 F 4 S D l j d 0 Q 4 Y 1 p J N U R K a V F t N G l C Y U N B S G 1 t S D l J c k x M S l J x d G t M K 3 I z W j Q 3 a 2 5 L O V p s a H o 4 N E V L a y t W e m R G M 1 Z P Z F k 5 c X R W U 3 Z P c m l W S E s 2 c V p D Y W F x c T R 3 Q 1 c y K 2 F W T l l t a T F 2 S X B 4 V W V M V X d L M m p M U n J u W D d N W m l E a W c x U n A 5 Q i t 1 T E 8 y M W N V V F N 0 Q 3 J 0 O W 0 r b 0 t a T H F s a H Z Z e W g 1 W V N k W V l r W S 9 i R V k y U U 5 q V n Y 2 M k I 0 T l R n Q T d R Z 1 F p S j A w Y U p G d V B z M n p W M G p t Q 2 1 O S G h B Z V B X Z 2 9 x a k N L d E p n Z m 1 B W E l R Q i 9 S V X l K O W t W T n N p R X R U T l I r Y z J Z W E 1 N M 2 0 4 T X N X M U d I S 0 x Q R n c z W V Z N a 0 d I T X B G U j N S Z k 1 V b U l z K 1 g 1 c V p M b 0 Z G R k Z N O E J 1 T 0 x F Y T Z a T n Z q N U F 5 R W 1 D R W w z M i 9 v N m d l U j g 0 Z 0 p F O X p r N U p J T 0 h L b U R I U m N 0 b k 9 D V 1 N R M E Y z c S t h a j h r b 1 V x T E x 2 M k 4 1 d U x N W W J v d W J Q b D B u M m 1 x a 1 l E U E k 2 M 0 Z n R 2 8 v N W M w V 3 Z Z R F d N N m p x M 1 l P Q z Q 2 a D Z h R 1 R H W G x X T n p X V W U 2 T H R P N 3 p Y T E h O M T c z M G V P e H h j K 2 p V L y t h c 3 V x d V V a N G I y T D B R Z k Y x M 0 d p W F V k Q l F S c m N B S G p k Z V I r Q k p Z U X V i V i s 1 T T R 4 S G J M b E d G T 1 F S N G d a T G 9 C K 0 x 6 c 2 p n Z 3 N J U T F n c V Z k R m x U U G U v b U x J T z Z r Z 0 h U c j h P T k N j T 1 J r e T F q b m U r Z U t J L 2 Z L W H p 4 b G 9 z R n l D M D Z w e T F r Z D Y v b j Y 5 V T Z v V W d h b j V I d G U w a 0 x i a D V 2 L 2 9 G e W 9 r W l A v U k V m S l V h N H d K V z Z W e k F i M k x 0 a U d u N E l t T H J 4 a G N 1 N E l m T l J T N 0 F o c V F i Z 3 R 4 d 0 h U N D g x W W R Z Q V E 1 b k J J U G 1 1 M j B Q R m R h N W d I S 0 s w M 0 1 1 N E p n T D V 3 Z X B Y T U R S V z V s e m 5 U d U J N S 0 E 5 N U Z Q L 0 V T M 3 B L T 2 t S N U 1 B T X l J Y k t i R 2 t R d V l D S n R S U X V 3 R k g z e W d H V H F y a 3 Z G b k 9 U Q z N q Q V N l T U N L b G F o T T R n M m h O Q 1 N V b W 1 u V k M 4 W G d K O E h y U 2 t L Y 3 d I b 3 E z R 0 Q v M 0 F C S V l P Z G E 2 T E h o R m 9 S a 0 R P N 2 d T V H V K O W N j O F U 0 Y 1 N D b l Z C d F Z 6 Q V d j U X Y 4 d k Q 2 a G 8 0 a W x 4 Q V U v Y k N 5 c X d 0 M 2 J I O G Y 3 M X p s a 3 J v e W Z G a m h V T D R u b l R X T l l p a 2 R u Q U J N e U J 5 N V N B Y m t 2 U z d O R G x r Y 2 9 N T E d I M W d Z Y 3 B o c 2 t I d l N w T l Y v d U g r L 0 Q 5 U V N 3 R U N G Q U 1 V Q U F B Q U N B R F B r c G h a K 3 R Q M n E 1 c 0 J B Q U N i Q X d B Q U R B Q U p B Q U F B Q U F B Q U F B Q U F 0 b 0 V B Q U F B Q V p H O W p k V z F s Y m 5 R d W V H M X N W V l F G Q U F k b m k y c G 5 V R X N C Q W h R R E Z B Q U F B Q W d B e j V L W V d Z d j k x a E Q 2 R W d B Q W 9 j Z 0 F B Q T h B Q 1 F B Q U F B Q U F B Q U F B Q U x h Q n h R R U F B S E J o W j J W e k w z Q m h a M l V 4 T G 5 o d G J G V l V C U U F I W j R 0 c V o x Q k x B U U l V Q X h R Q U F B Q U l B T S t T b U Z s S G 0 1 V X R P b V l B Q U R 6 a 0 J 3 Q V B B Q W t B Q U F B Q U F B Q U F B Q U M y Z 2 V 3 V U F B Q n d Z V 2 R s Y 3 k 5 d 1 l X Z G x N a T U 0 Y l d 4 V l Z B V U F C M m V M Y W 1 k U V N 3 R U N G Q U 1 V Q U F B Q U N B R F B r c G h a S l B E Y i t E b 0 F B Q U E 2 Q U F B Q U R n Q U p B Q U F B Q U F B Q U F B Q U F 0 b 0 Z U Z X d B Q W N t V n N j e T l m Y 2 1 W c 2 N 5 N T R i V 3 h W V k F V Q U I y Z U x h b W R R U 3 d F Q 0 Z B T V V B Q U F B Q 0 F E U G t w a F p K U E R i K 0 R v Q U F B Q T Z B Q U F B R X d B S k F B Q U F B Q U F B Q U F B Q X R v R z V l d 0 F B Y 2 1 W c 2 N 5 O X d Z V 2 R s T V Y 5 e V p X e H p M b m h 0 Y k Z W V U J R Q U h a N H R x W j F C T E F R S V V B e F F B Q U F B S U F N K 1 N t R m t r O E 5 2 N E 9 n Q U F B R G 9 B Q U F B V E F B a 0 F B Q U F B Q U F B Q U F B Q z J n U 1 I 4 Q U F C e V p X e H p M M 0 J o W j J V e V g z S m x i S E 1 1 Z U c x c 1 Z W U U Z B Q W R u a T J w b l V F c 0 J B a F F E R k F B Q U F B Z 0 F 6 N U t Z V 2 J 6 b n g 3 S G Z B U U F B S 1 F V Q U F B a 0 F D U U F B Q U F B Q U F B Q U F B T G F C a j N 3 Q U F I U m 9 a V z F s T G 5 o d G J G V l V C U U F I W j R 0 c V o x Q k x B U U l V Q X h R Q U F B Q U l B T S t T b U Z t Y 1 Q 2 d D l B R 2 9 B Q U 4 1 c k F B Q U 9 B Q W t B Q U F B Q U F B Q U F B Q U M y Z 1 p W K 0 F B Q j B h S F Z 0 W W 0 1 a G F X d 3 V h b k J s W j F W V U J R Q U h a N H R x W j F C T E J R W U F B Q U F B Q 0 F B S U F D M E N B Q U R C N k F B Q U F B Q T 0 i L A o J I k Z p b G V O Y W 1 l I i A 6 I C I x N + S 4 l u e 6 q u e a h O e + j u W b v e W O h u W P s u a X t u m X t O e 6 v y 0 x N j I x N y 5 l Z G R 4 I g p 9 C g = = " / > < / e x t o b j > < e x t o b j   n a m e = " F 3 6 0 B E 8 B - 6 6 8 6 - 4 F 3 D - A E A F - 5 0 1 F E 7 3 E 4 0 5 8 - 4 " > < e x t o b j d a t a   t y p e = " F 3 6 0 B E 8 B - 6 6 8 6 - 4 F 3 D - A E A F - 5 0 1 F E 7 3 E 4 0 5 8 "   d a t a = " e w o J I k Z p b G V D b 2 5 0 Z W 5 0 I i A 6 I C J V R X N E Q k J R Q U F B Q U l B T S t T b U Z u N j A v Y X J t d 0 V B Q U p z R E F B Q U 1 B Q U F B W k c 5 a m R X M W x i b l F 1 Z U c x c 2 h a U E 5 i c U 1 3 R k l Y M 0 k v V W R M T y t k M m d a S 0 d v V 3 B F a 2 p h U 3 V t U H l y U m R J N 2 d R S z J C W H h u U 2 F 0 e C t i c V p L V 0 p E T X N M S E c r N D N Q d G E z d D Y 5 Z E h V N k I x M E s 1 U 0 1 N Q n R S a k V E b X F o Q 3 l p b k J u U 2 p M R 1 Z 6 L 1 B m a 3 d U b F h j T l N J T m V k b D Q r b 3 F N T G p C N 1 N D T D h L a V p H M V h I Z W l p U E J s R 0 l h T X o r Y 2 s 4 Z m 1 D K 0 p S N V p E e j J Z c 0 t X R n o 0 T j J I S k d B N H B 0 S 0 x L Z k M 0 N l Z M R V g x S 2 Z S a X F 1 c k 8 y Q 3 J v S m N J Q l p m a D h B T y t 5 Z H V N W S 9 V N m U z N H J N d 0 d O V 3 d Y M 1 d n R E 1 z W j Z 0 M E 1 a a S t W c i t 2 d F N q K 2 d a K z Z H c l R q d j U 2 Z W o 4 M j J 1 N F J h U 0 R o d G N X d V l h O G c y e H k w U H V w c D F S c T J 5 c m V y T W N V d l Q v T i t 4 V X Z r b S 9 0 d W x R M 3 h i U 2 F V a G d U S 1 d K a l h i K 3 N S c W Q 3 Y W x r d V p F V H h Z M T V F Y U x Q S 3 R q c m R w M m w 3 W n Y v L 1 I 4 Z U k 3 V D F O a U x K T 3 A y W j V u b F J y e j N w M 0 1 y Q y 9 n W U J E a T l k U n J m Y T h t Y k d D a H B y Z 0 h r c X l q T T J o R 1 B o Z 2 Z 3 Q m t T M T d u Z k N M d m 5 Y Q W 5 W b V N x V W J S d 3 B v T j N z U z I 0 T X l V Q 1 I y N k 1 0 U l R n a 0 5 D U T h S Q 3 l h K 0 4 v R 0 N n V m Y x b D J Q Z G l h M 1 l r e n Y 3 Y U V y e E x j W W 5 q Q l B 1 S X p h Z W N E N 3 g y S U Y 1 a 0 5 O M 3 N Y O W 0 5 d W N Q V U V z R E J C U U F B Q U F J Q U 0 r U 2 1 G b U w v Z F l R K 2 h J Q U F L S E l B Q U F Q Q U F B Q W N H R m 5 a W E 1 2 Y 0 d G b l p U R X V l R z F z N 1 Y x Y m J 5 U E p k W D R Q a 1 A 5 Q T B F Q X d z e X V S Z l N j W l N Y R W 9 V Z F R J S G x K Y 2 t k S k l l U W x h W W t 0 c W k r e W 1 t O D N 4 e U U 5 c i t N M U d n Q U E y c 0 M 5 Z U p B R V M y R z k 1 M l N R S T R p R C 9 4 Z k R l L 2 t Y c T F 0 V z N x d X B 1 V X R S b D F G b 3 N o b D N u V k 5 X c D I 2 b n Z u R l B k d G Y z R E Q 5 T k o 1 Y j N s e l c z W D J h b k t O Y W x h c 1 p 4 T G Q y d z c x e n Z W a z F G M 3 M x b j k 0 Z C 8 4 N V Y 5 c 0 Q 4 e H J x M 0 x Z Q V N 3 U 1 l C b m R 6 Y X l k S 2 t 5 c l Z 2 c m 0 x R H J C R D V z e W Z n e W Y v c z U x c H l C U H R Y T G k y U D V P Z F R x d F Z n Y W V O V E J u b H J k V E J R e W c 2 Q X I 0 U T h V U F B I Y z J K d 2 t v O F o w O T l t O H F w e U M v T E 9 2 V m V w V D B 4 c k t 2 Y j N 4 S W F 6 Y W F j U k t z a W V a V V d u c E 5 r d E 1 N W V g 1 R l Z X c X F w T V Z a b 0 R p N 2 5 t W G V D a 1 N n U E F K W k J x N 2 5 l N m F O a U 4 z M j I r R i t u T n h l K 0 8 3 U S 9 y a 0 Z 5 Y V B q a z M x T 0 J X K 3 R L M V N D e E t H U D N K b U l m Q n l J S j N N W W R s M 2 Z k N m N N a n V H b D U w N G 1 a N m p 3 b W k 2 M V d O U n p U R F V r W G R I V U 9 N T 0 J a N D k z c l d 2 Y k 9 X T 0 l S N G 5 u R E 9 L U m Q 5 M n h Q Z X Z T Q j d N e U x 0 Z D J Q V G x W d H Q r Y W Q r N 0 N q M m I v M F d J N j Y 3 b G p p O U V r U 0 J y N m R 4 T 0 x V U 3 V p a 2 V F d z R x V C t Z b n J 4 M W 5 w d l R S a l p w d E 9 l K 1 J Q W F E 1 T X B U Y k l k V E p M V F R U e T F 2 S T Q 5 e D B O a n B L a H Y z Q X h x Z X o 1 S G t 5 N n h N b W J E U 3 h N M 1 Q 1 Z V N K T E Q y T G t H W n B G Z W x X b 2 9 C M U V o N 1 R v c D B l c X l Q W W Y x Z D I 1 c U 1 J Z m Z F d k t z T W I 5 e W Z E V z V j M 3 c x b W V h V 1 A 1 a l Y 5 U k 1 T Q k 8 0 Z U Z W d E N h Q W 8 w Q 2 5 W W E J h d 2 Q w d D B T W T N 0 c U 9 G V E N P c k E 4 K z Z D U G Z C Z z B L a W t w M E F 4 S U Q x V T l X R U 5 a U m d S c j Y r d m U v K 2 Z v Z i 8 0 S H F L U G h Q d G R L Z G 1 O Z T R m T n V m V 0 l 5 Q 1 V l R 2 4 1 b V N C d W d I b 3 J w M 3 F j S F F j N n l y R T B u V W R 2 O U k x c C 9 i a 2 J x Z m F z O E Z 5 b U x 0 Z 3 B a N m J v R l h W Q 3 U 0 Q U 1 P e V Z Q W G Z p Q W 5 Y M 0 F 3 M z l 4 Y n U 4 S G p R a V Y 4 T V U y c k I v L 2 V x N 2 Y v a 3 R i U m h x e W J O d W 1 S R z A 3 U H R m L 3 V I N 0 w v N U F X O W F 4 W n F i b l R 5 M 0 h m N G J O S T d N Z n R x O F J 0 R z k v Y X R v V D J q e n k 5 S n h i M X F S e j h y L y s 3 Y y 8 v K z d 0 d m Y v c 2 Y z L z M 3 b D d T Q j c 4 Q 3 F k c D c 2 M U F 3 V G l F W k x L c m 8 1 M V l S Z G V 6 T H B 1 d D d V O U F r S U d y b 1 R l e H h U U z Z o b T J J Z 2 Z Y S k c v a U N J T j h 3 Z E p 1 d 2 R k e j U y T 2 J x e H B V d X N P U E 5 2 e G g 1 Y S 9 t R l c 2 T n R p a W h 6 Z V c 1 Z E 8 r S j l C S 0 N q V 3 F J a 2 M w c X R K c V J G R V h 4 Q k E 5 M H d Q N 0 x l N G V C Q X F p Q 1 F C R V J C O H h K b 2 l r V U t u Q V Z n R G d Z c l R C S 0 l W T W d s M 3 o 4 d m J h Y 3 h m T 2 1 L c m l R K 2 U 5 U G J j d n d s R 3 Z 2 S F V 2 Y j R Q R m p 4 b 1 p Q T F R C a n Y 4 K z V B c 0 x D e G l H a m p s a l l h V 2 9 D T 2 c z Q k o 5 R V k v T H F E L 1 l t b G d E N E t W b y 8 0 V 1 l J Z 0 h i S H N F d T I 4 V k R D e X F W Z 2 F R e X R 5 V l h I d W d K N 2 0 v e j N h b X l 5 S U d Z N l l 4 S U F D a E g z c j Y 0 Q U V H T G d E a 1 N G Z X l T U H R 1 Y z Z E c 2 l L a T l i M W l N Q 0 l I R H o x Z X F I R U t 1 a T J Z O U 4 y T H V B a X A r T H Z M d V p B O V B s Y 0 l M b l d F S X F 1 e W d M W m 1 3 e m E 4 Q W J Z Q 0 l t Y z I z V W l h d k N N b W N n N m h M L 0 p u R 3 U y Z E R E S W N G R G d C S X l W N 1 p u T y 9 B c X N 2 N l J h a V F Q O V N o Z W J N R F d V b k Z a Q 2 N j a F B 1 W E Z 5 b X I z d F h M T U F K N k l k R E F n K z F 2 V k d E Z G Q 4 Y 0 5 J K z d y e E N W W D h D Y 1 B k c m R p Y U V t e l c x R m N t Q z Y r Z m t B W k 0 r V W R V e G d 2 W F Z T a S t K a 2 l Q O F l T M F J i b 1 d o b G l m M m p B S H p L W T J G O H V 1 c z B R Q m F 6 L 1 V 4 O G 1 k S W R C d W I w M m s 5 V U d m b T N 1 N 1 o 4 O H R r Y V V j W F B 3 R 0 1 j U E l 3 N E R r Z X R y R T U 4 e T J N M 2 c x T l M w e l R l c U p R U E J 2 S j N 2 R F p 3 c j Y 4 N 1 p u e l c 5 a m 9 W S D h r O T V B R H p 4 e m J D T 0 l F d j N E N k 1 Y Z 3 d J V H h 3 T H h m e k 1 3 V G 8 4 Z T l 6 O U R 0 U k x o Y k N C O G J n M G R Y V k h P N F V U Q m J F R n R 1 a l R Q R G Z C Z H l a b 1 I 0 M H d M W n h i R j B C a W 5 W b F h W M n B x V z d C a l l m M V p O W V B O N m M 4 R W 9 6 T j h j W D R N b j l O a k c y V W t x Q U J 3 Y V J R N m p 1 T G J S R E h t U F p N W k Z N R D J K S m V 6 N V J w W V B w Z 2 Z q a G t v M k 9 5 S V J P M z d Y b n V 6 N E l k Q V V N V W p j M i s 3 N H p 6 T T Z P b W d v N G d z N m d Q Z 1 Z a c U V 0 Z T V I Y k t O M V R P L 3 M 4 Q 0 V I Z 0 5 S b 0 Q z S V h O Z D F U Z 0 Z n e k 1 L b E V M U D V M W G R x K 1 o 1 d H p a T k Z F Y 2 9 k U z R 5 K 2 l 4 c k o x Q z J F Q W J a U n d M Q T N j Z W Z X V 0 R E a X d G d 0 Z z R l p Z Q m R 6 N E J T W D A z U G Z X e U 9 W T m R v N W 1 w S F N H Z H F T M E 9 y Z G 9 O Q U V 5 S 3 N Y Y j J U R U N Z a 3 c 5 b j A 4 R 2 J r M X J r Q U Z 0 c V p R N 3 Z k Z m N n M F J a U S 9 F R V J D Z z B F d H Q x e G d L a W l l R j Z J e X V U a F o 4 T 0 F N N m R F Z n l r Y V F y R l Q w c k V 5 U U J B N H E 3 c E J h a V F Q a G N E V 0 h w V H F q V 2 J h W l V X Q V Z W Y X E 2 W X p 0 d U 0 4 S 0 1 w U W p K c X V O O W t j c U d Q M W x s e H J N S X F Q N E N P b E p k V l F I K 1 J H U 0 l v R 3 k z d 3 d q S F J x Z X J i c C t D a z F T d E l E c T Z O a i t n R W t a b 0 l G Y W 0 1 c n V 0 N X E x U W l T O W R 4 W m J T R F h F S k d o O U V r Z D R x c j N 3 N n F W c k t v T n c w Q V Y 5 O X B u c j N E b E N x N T h J e V l L Q T l M b W s 2 V 3 o 4 T E F r c W x p U 1 p x M W h 0 R 1 F z Q z V x d D l W Z W d v Q n B x e W l i O G h m c H p h V E c 2 V X g r T G 9 Z b k Z 1 Q U 4 v b T c z Z T V u Z 2 N H U T Z O R E F m W E x a S l B o c U Y x M 1 o 2 N k N 5 S 0 l M a G F F T V l Q e j F Y S X l H O V B S T j h S M X l L a U 5 3 L z F S L z Z T M 3 U z L z g 2 c T k r d W 5 E O U x W V 1 d H O D M 5 Z G d z L 2 J h Q y t 0 N j c 3 a S t t R z l Q c F R 3 T n d s Z k l T Q W 1 w V G l Y W H F n Y 1 B i Q W J T Y 1 V Y N l V U V j k 3 b 3 R F Z j d l N z N P S 3 p w V G t D e W R 4 Z E Q z T m l y a F J K S m Z M e T N Z b 2 Z N K 2 N M b m x r T 3 J 0 M G R H U F R 3 W m t S Y W 1 4 R m F Y V 0 1 E W m J R W k s 1 V H h a V l N 5 e E x 2 N G V F T 2 V 4 M z l z O V E x N E J H Y k 9 D e D Z w O T N 0 L 3 F m Y m Z W N 1 c v M T N X L z B P V G 5 5 O T Z o U k h I V T Z V S H R 0 R W 9 y S j E r T E o x e n J j N m 4 y M T F l b H V k Z D F 1 Z C t 4 T H R q V D I y a m 9 s b 0 d R c F p R b l h 0 S G g y O X p W V V p U W X Y 1 N W Z Z R 3 J z M 1 l K S E J 5 R U t q M V p l c W 9 3 M E N B M 1 d r Q 3 p N T E R L O X Q x W E Z O R y 9 R c D E x R 1 h X S D B D S E x D e T V v a 1 J x c 0 Y z Y 3 Q w U U k x N G h 3 W l U 0 Q n R X Q W p X V z N J b G h F b l N J c E 5 0 R F p 5 d U t R b U d r Z 2 1 J c m R s R V F 4 c F I r S z h j R U Y y a n F B Z W x T V k p T a X N v b E t G b k 9 R d k l Q c l Q 4 U 2 9 o S 0 9 Z c 1 R k K 0 N O Z F h t T F R V Q k 9 q M 1 R z d V h r e E V i S l F S e k p 2 Z G 9 H R 0 N Q c E F F Z U d o W k I v M G o w Y W 5 r V j B P c V k 1 Q U R R b j d C S E p X a m h j V H k 4 U E t y W H Y 2 a W h a Q W x C d X l k U k V M M l R U e F A y S E 9 M S D M z Y U Y y S 2 5 o T l R M W W R 6 V D B r Y z N V a T U 3 d U M y Q 0 F Q T m F j Y 0 V w T V Q x S T Q z Q k R t U m 9 K R j F Z R T l C S n Z 1 b j V G W V I 1 V 2 E w a 3 p y N E V 1 Q k 4 x Y m d x W k w 5 Z D d V S H B 1 a T V S M G l 4 V G F v b j F u d k t i M l F M a S 9 o d F p R Y l U w a n l R T 1 Z 0 d W J R O F M z d n Z U b k p h T T I 1 W l h w Y m 5 5 M 0 F X R n J l V n M 5 M S 9 K d X R k N V o x d T l V e D c z S T J E M l V T O D Y 3 V 1 R D M 2 R U S T A y R X c 1 W U J U Y 2 5 4 N 2 h 0 a F l P M z F h d V A 2 e W h 0 W E 8 v a E g 3 M W V y e k x l d 0 Q 4 S n N Y T H o x O U 5 w c G Q y c k Q z c V V M N W 9 X L 1 F s L z U r e X p 2 S E 9 v Y U 1 m a G h O U 3 l Y c 0 Z Q b j R y M V V 0 Y W 9 O M X Z U R 3 J J S m h p Y 0 1 r S 0 h S Z 3 Q 1 V U M r a 2 k 0 b C 9 Y c n B y e X h a a l J q d E s 1 W F V r N X Q 3 b G R u K z U r M 0 s y S j d 1 Y z c w M k F s c V N G N F F r N X p Y c E J U M D F U c X B F d l B Y W j R m R G h G V H Z y Z 1 F C S E x p U F F u Z l h N a l B H V D J C c n c 3 U k Q w U 3 V O b z R N Q j N 4 b k c y O E 9 G W F h w U l h M b G R 1 d W h Q Q U x Y S H F W e m p S S 3 V 6 e F R D b E J S N 1 h 2 V 0 Y 2 O D J 0 d 2 h E N 1 B h b 3 g z R F N 1 S 3 N N O U x W S m 5 s Q 0 5 M c F Z I R 0 x M V k d H Y k 5 W R z J J d H B 0 N V F s a U l x T H V 5 Q 2 5 H b 0 9 a V m h P M W F H c 1 B I V V h J W E t I S 2 t Q d E l a N E 0 x W W V y R V J U R V U 0 R 0 l 4 b z B k U n F t c y t D R 2 l a O F V R Q 1 p N N G p v a V l z b U t K c E N S e F B E R m d F c 1 l V R V p N d 3 J v Z z R N c U p K a U V j U V V V S j B m b 3 d S a 1 l Y a H J G Q 0 l 2 T T Z R L 0 d L S j Q y a H J G U 3 Z U T 1 h M U F V 1 W V p 3 Y W N v M D F M R H g 0 e F h 4 Z 2 d K e k I 2 T F c 2 S V V Q a X p T V m 9 a R m N M T F F R M V h 3 b E Z w d E p P T 2 p Z Q n p u U 3 d p U F p C c E d N e j N M O G N t U n N F O E N O O H l o T T d Z K z d P e E l H d 0 N O Z 1 A 5 b H h r R X R W R 0 J 1 L 0 N T a H l s R F p L T H h B c W c z R F Z a O U V V b U F r V E F 5 d D h B e E x p c C t K c m d v R E t 3 R k 1 1 b j h Z e F l t V 1 J t b E I 4 R U F j T U N V N U d F S F R J U G l U N 1 A 2 T l N B S U t t b X p R V 2 N B W m V V N G 9 n U 0 V z a l h N d 1 B Z c H h X U l Z K M F R a b G V W U E N z Y U Z S O S t p N E I w U S t p d 3 J j b m Z v N F V J W E R u R U p i U E w r V U J 3 d D d M Q W k v e H N V T U F u L z N W V G 5 x Y U V I V U 5 W N D d Y a 3 Z E T i s z Q l B v N E p 2 Z D Z V d C 8 0 M k 9 x U k I r T F N J V 0 1 6 W U R D S X d I S m N v S F R w a T Z m b F h L Z W J H c G Z v R E h V Z U 9 6 a T d r N E d V R j l G a n U w Z E t H N E R H V 0 5 z U k h i R V B B c l p 5 N U M 2 Q 1 Q 2 T E U z e D B i Z z E v N E g z M 0 x H V 0 J S Z D V p c 1 F F Y W l n V E V s d 0 F a V H Y 2 T j F o W i 9 R b U F C a n M v W U R t a j d 5 e D J x Q U Z 2 T m s v U E h n e k N r c l l 5 Q U Z W Y U h r W k N J U H l I U l R h N D J Q W k F o Y 0 s z a U p 4 Q X o 1 T m 4 3 e U s 1 V X V B Q 3 R q T 2 F L U G c y Z l k 4 Q l d S Q V U 4 U T U r d U R q V j V y U y t 5 T k d m a 2 p s K z U 1 N E s w U k Z j Y k Z I V 0 J s b 3 h l N 0 V 2 Y n l 0 b k x Z b j l y V 3 p V O T J 6 W U Z B Q 3 Y r V 0 l w e X R X d 3 J L a H d p a 3 l N a S 9 n e V d j d 1 g 3 a G 5 x R k h C e T Y 5 b G 5 Q M 0 c 5 T X h M Z U 1 y O T h B e H Z O Z 1 Z l c m V K c m J W b y s y S 0 h N Y T g r Y z N R V G x E M m R R U 1 p B W G w w a F g 4 S F V i S 2 d P L 2 h U U k g 3 e k N o Q 0 1 n e G Z z V k p R M j h 0 b 1 g v e D Y w c V p K Y 0 c r R n R B U n o y e F d H V 0 J S O T g 0 R V I r a G p l Z n h a d 0 J 4 T 3 B P M j Z 6 e m 9 o S D h 0 W G 4 0 b F l 3 T F R p e T R 1 S m F F b 3 h k U 1 F q S z A 3 a 2 5 i M W U y Y k 1 p O U l j V T h x e U l u U 1 l Q N j F r c H B 2 W W V 4 d E d 5 a E V 6 W U x s M 0 5 k Y k J H c T c y N W V p e G p C Y U 8 5 V W R N V W h 0 b T d Q c X R k V V p 1 M V p 0 T W 9 i W G R D Z X d U Y j N T Q X c 2 b m x Z N 3 N x b U p K Z V d P N 2 Q y d W J U Y 1 M 4 d T l 0 T n h M e T c y M D N F T y t W U z E z V 2 F H d z Z C b l k 3 b l N I T E c z M z B u W m Z 4 W G F I R T Z t M D N h T k 1 w Z T J P N k k 5 b X V 4 U H o 5 T 2 t h N z Q 4 Y W N Y O X c 0 M T J Y c F Z w R E x X M T N R b n N N M j E x L 0 5 s R j N I Z X d t c G U w d T d L V F N k a T l 0 O T l K M k w y M z M w b l l Q K 1 Y 2 U T d S N 2 R J V X Z i d m J U Z G w 3 Y m R 5 V V F x Y m Z j b 1 U y b T d J M 3 B w d S 9 P T 3 k r d k c 0 e C t Y U j M y c T N j d j d o U F J s a j l D V 1 p u L 0 R s V 1 l y N 2 U v a T l q Z j V Z b G Z F R U 1 J Z i 9 I b 0 0 y N 3 E x V n R 0 Y W J F Z W 1 C c U 0 w O F h p T X B Z b F h t b m l s a V J m a G V 6 R U h x N k 5 x d W p U d 1 N n T n Z S U U 9 2 V l J w N F V h Y l N 3 R V A w b D M 2 d 0 d u M i t P W G 1 E S H F J T X J R b l k w O U 9 Y Z X N X e k V u a H d 5 c n l u c n A 0 c V h m Q W h h Y n A 2 a U V I U j B u W E d 4 N l N Q Z 1 V 3 b T N D a 0 R Y Q k F t U k d 2 T z h U b H B S Y T l K Q n V O N 3 p 1 R y t y c m R x a H F x b D l Y W E 9 l e m 1 h e l p x d U 1 q N k 9 T S G Z p a G 1 I V W 1 u S W p 6 U k g 5 L 2 9 5 a G 9 G S U t m R k s 2 Q l F 0 V k g r N m o w a 2 1 E a G 1 m T X d L K z V w M n B h N 2 x O W j V I c W s y T D d L N k p Y e W k x a T B x Y 3 Q 4 R W F 0 b H d Q L 2 l 2 Y 3 d H Z T g v a m k x a k 1 6 V G F Q c G N I K z l H W W 1 4 R X p w b W x 4 M 0 d h V D F U N j V k S W 9 m N U V I b V B K S m R X a W V V c m 9 G d G 9 Q c F l l S z J S Q U 1 Q V m F w S V R 3 N G l K K 0 V W R 3 J J c 0 9 W S T N S Y k Z q Q V l X Z z I x W W V T e U d H T H J U W l h n Z n d J O F Z 0 Q T B V T F R R T k 1 n c W U w V 3 o 0 S D V N Z 2 l 4 e m 9 L Z 3 B F R E V E L 3 Z U N T c 3 N z d 4 Y S s r K 2 V V L y 8 v b i 9 2 d n p U N T E 5 K y s 4 Z X Z 2 d n Z x d j c v N T R q K y 8 v K 0 t y R E x 0 Q V l C T n c 3 U U c r T F p E S 2 t y W U J W c j d 1 a G 5 0 W l R Z R D V P U X d 2 K 0 x x Y l F o c D Z m V G Z l R k J j a j d 4 N n g 1 b H R u b m 9 n W U Q z M z V U Y 3 B t W W Q x L 2 M y O G 1 p O E s 0 b m l Z U 0 V w T V p k K 1 B r c 2 x S V W 8 4 V 2 0 0 a E N Y a 2 Y 2 d V p u U m 5 s N 1 V D e G 9 u Z W V L W j J D Z n V T d E p k c l J U e j l T K 0 9 X U l B 2 c 2 t G d C t y S z g w a T h K O F d k Y l d B U E V 6 b D J V c 1 M 3 N 0 Z T Y k 1 r b H Y v U 2 1 G N X Z Q Q W M 0 c n p T b D R t Q m V R b j l M Z 1 B t M m g r N 3 V K T j U 5 R 0 p 6 M T c r Q W R 4 S E l J N X J Q S 3 p n b m 1 L N G Z P d U d 0 N 2 M z V G p K M 3 p B N E I z L 0 p 2 Z 2 R a V F l 2 c l Y w T G R L U V Z Q c m V 2 Z k h 6 M D Q 5 b G F C R i 8 v O G Z P d m Y v O X J i Q W g 4 Z E N a Q W V l T m x u S l F E V y t a V j N P d E Q v N F V r e U x O c n J C b H R Q d 0 V S S G g z d 2 E r c 0 U v S E t U Z F o 5 b E J E a 2 9 5 M E w r c H N y Q T Z X R m d R a E V I S l Z v M X B j Z z E 0 S V p T Z 3 Y 0 M F V 3 b j Z Q e D d R a n h a c V V k a X Z y Q V A y N T F p Y X N V e j V G a W p O a 2 x J Q 1 M w T i 9 R e W 1 o Z n d u O U h 3 Z j Z Z O U Q v N 2 Y v O D V w c 3 Y v N m 1 F L 2 9 U a E J V U C 8 v T 3 A 3 a l p m Z E Y 1 T W h 6 K z Z 4 Y n Z q L y t D S T h O U H l I N V F i S T M y Q W d m M H p I R 0 F Q O W p 0 Y T A 1 e n J z a T N V U m d z T 2 U r Q W J E M T Q 3 S T J G M m 1 N R E F T Q U h U O H Z J Q k l I R z N 4 O G R t d X M 2 V E p k V 3 d L b n g w K 0 g 3 e U N G V z l p M l R k Z 1 B m a j N P Z U 9 0 O W h E M E 1 P U 2 4 4 S 2 F G W D U 1 S H R z Q W 5 j b F A 2 d E Q x c T k 1 V l h r Y U k z S W x V e X F n a 0 R H c 0 Z u T m p E c n B 6 R G J h e W E y a U R n L 0 5 T T 1 M 1 e H p t T 2 V m a 2 l S M X J L R 0 F I U 1 E 5 b k J v S F I 5 V D E z a 3 I 3 R E d h Y 0 h N U G l E U D N E b n d q d D J z V z R x Z 1 B P M m N 6 V V Z j W G J 1 b k V q e G d j Z z F J b F h 0 a k p z c n F J S 1 Y 2 N X l k N j J 6 W H V q S G Y y K z R D Z 1 R R R n d j Z k Q v b 2 p U a E N M T W U 2 W n p R Q y t D W U h L M E Z 6 N 2 R H W E 5 j Z V N 2 V G I w Z 2 N E d m Q 3 Z z l F N W Z T R m h Z M 1 I 4 c 2 8 4 L 0 p z S D Z k Z 1 R w a X p 4 a k x y e F R P T i 9 N e G o x V m V M Q V Z n e l Z 1 e W x L a n J Y e k V v N j N j N D J p c m d r K z Z r S U 1 I V 0 F 5 M H R E Z X h B T 3 I 5 T D N T Z H V k T F Z w Y 1 p l L 1 l q S F h p M C s 5 a l F 0 O D R y c j l 0 a W N R Z H Z 6 T k d s O H B h K z M 1 d m p P R E 4 x U U g 4 U j d 4 c m 5 R O H l H O F o 1 e X E y Z D R 6 Z 1 p 4 T E h i d 2 x o L 1 Z p Q j I v a H J k c 0 F y c U V M c S 9 F N 2 1 q d y 9 3 R W Q 5 R 0 h m V m 8 3 a E s 5 S l h 6 M U J 0 L y 9 G Z j B v c S 8 3 Y V l r e T R p L z l p U X F o V 0 h l V G d O M U 5 s S k l u b k I r c E 0 0 M l V C R l V l U k 5 B b n Z 3 U U d h c W N s U k l Q O U t 6 a j g 1 T 2 Z n O E h z O G I 1 L z A w b n g 4 Q m J 4 a 2 R C Q U p h Q T E w Z y 9 K d 3 V r R z V E O T B n T E d S N T N V Q W d O W E 5 w S 3 l z c k I y V V o 1 Y U N z b 2 h 5 V V V q b V V 5 b U Z K N W F C U z V h Q S t u S E p R N z B N N U N B d F p Y a m 5 v Q X V T Z 3 J x d 2 M x R 1 d V U T V a b E d j b W J W Z z V x c V J 4 S z V m Q 2 s z N j d K a k s v e H c y Y 2 Z h W H h O V j l Z V l h i d m 5 t R T V q R F R F Z D V s R 3 J N S 1 p q c 0 Y 3 Y k N H S T Z 6 T H h C V E 1 k b 3 h J b k x 4 M 1 F h e n l D b U E 3 d W l h R X p I M E J U e W V i Y U N V W j B n R m x 2 R 2 R j S W N a V n d u e W Z F O D R 6 c l p j e H Y z V m Z I S V R w T X N 0 a k s y O D d S a U 8 4 Y U R 4 S G F Z Y 2 I w e X R s U E d k c U x V T X J a V H h u Y k s y Q T d P V U 1 a M l N n O U 5 x c 1 F Y N T Z H a G c x a k d k a U l a R H V L b W F C b m R L Z F V E S 3 Z H R n E 0 Y 3 l 1 b 0 1 6 a E 5 F Z F F l a T N q T z Z V e X V I a l Z n N W x k Q 2 V r U G 1 K M H A v R j B v a n Z i O V l G N U R Y L z h Q M U J M Q X d R V U F B Q U F D Q U R Q a 3 B o W l I 1 d V Z M V H B t Q U F B O D V B Y 0 F E d 0 F B Q U h C a F o y V n p M M 0 J o W j J V e U x u a H R i T z I 5 U z Q 4 Y 3 l a W W 1 0 a G V n L 3 h D b 0 F i c n I 5 b V U 2 N 2 Y y N F p H b V V 5 U 1 N y c X J 1 U 2 x a Z G t Q Y W l O R U 1 3 T U Z x T X J N e U 0 3 T X B K M X F h M 1 d B Z 1 J v Q U c y a 2 h R Q U p H c T I w a 2 F D V l Z 2 b 3 J h b W p t W D h q T T N O M 0 1 J O E k 5 M 0 N 3 O D N u S H F 6 c U N a N 2 1 a a F R 6 Y z c 1 L 3 Z P N C 9 t L y 9 k d n R U Z S 9 6 W V B 3 d 0 h O M T k 4 e F h P M E Z l O X d k M 1 Y 2 S H A 0 O T l z M 1 g v M z A 3 d F d K K 3 V y Z i 9 t Z i 8 2 W C 9 5 L 0 x M L z I 2 R D M v Y m t w b 3 V S W H Z Y Z G Y 3 Z 2 Z m Z k d X Z m Z k V j c z Y j h k L 0 p U L 2 N V T H l Q O E 5 m L z h W b 2 R H d n F m T l g 3 N l c 0 N C t l Y X I y O X V 2 Z X B m a n d X W C 9 m a k Q r N X F z V C 9 K W D U 2 W j c 1 e i 8 z O D V Y a D A v M U E 4 Y 0 E 5 L 0 d W N V B Q d l Y r T n Z X U n h o b G x Y e j J 0 d n Y x d U 1 Q e n Q w O F M r M W 9 o b G h K U H A x N 1 p C L 3 d O R X F V e n k r U U x o T n d q V j V q Z W 1 T O W h P b l k w S C 9 k O F h k O F F Y Y S t u U j V X Z z h H Z m V I c n N D c j B 4 L 2 V 2 c H g r Z m Z v N E d i M G Q v b G N E K y 9 y Z G 0 1 O W V O a l R 5 d y t D a i t 3 W F U 4 U D d k N k g 3 U j Z 6 Z G x G M 0 Z E Z 2 J Q U l p E S z Z y U 2 5 4 O W 1 v O H V y b j U x Z j E 0 e H V 2 Z X Z h O T k 5 K z E 0 Z U g w M i t H M T Q 5 M n R O d i 9 6 T D l 6 V X Z m e H o v Z G o 0 Y 0 Q 2 N G 1 a b T l P Z C t q N T A 5 a 0 4 4 L 3 l I L 3 B m U j Q 2 U m E v U j h m Y i s 4 d l J 0 Z U R t c k h Z V j I 4 b l g y N E d O Y T I 2 Z D h V N m l P b F h y e D l 2 U C 9 3 d y t E e T R x Y W w y Z T N 2 U i 8 r Z l I y T z J s K 1 Z m R H U v d 1 Z u a C 9 p e j R Q e C t m Q W h Y e E 1 4 O S 9 h N 1 V j d m I w N G N I K z F M T m Z C e j N i N i 8 2 K 2 Z B N G 1 u M W x 2 c 0 F y O D V 2 R n J L S n N y b 0 J w M G M 4 Y 3 F r e j Y x Q n p i O W w 4 T k J 6 Z l h 0 d l J O L z B 2 d j d h Z l J I N W V m U n B O U n V i M T d y O T J H O W 4 r N m w 1 Z W p C L 3 V q U G Z k T m 1 V R 1 p 5 Z X J s S D Q 2 W m J s U V U r b U Y 0 T n l n T H Z o d j h i V 0 x t Y U R J M E F 5 c C 9 h b V l h W E R k Y y s 4 V 2 5 r N T l V N V d I M H I v L 3 J m L 2 V 2 L y s x L z Q w O H E r M y s r N n I y N j Z m K 1 c v L z V 3 Y 2 p P b y t X S D M 0 e i 8 z Y n g 3 Z E 5 K Z 1 Q 3 S n V 2 M 3 I 1 N 0 1 6 V l Z y c 2 l y M G Q y a z k 2 c C 9 P N 3 o 1 O H M x W E Y w U H p K V H l N e k N m N n Z t O U c 5 V l V 2 b n d D e j d M M F h v N X V S T 2 Z U K 0 R Y U C 9 U V S 8 1 M D N J U V V R U H p w K 3 k v L 3 M v L 3 g z L z R u L z Z k S D V n Y n l W N l B U S l F q K z Q v L z l i L y 9 q L y 8 5 d i 9 j a k 9 4 L 2 M 5 O G V U M j h I Z F p B K 0 h W K 3 g r T 3 o 1 W m p 1 L 2 x i W D k 0 N D R k W C 9 M W F B J M U 4 r V C 8 1 Z i 8 4 d i 8 r M y 8 v R C 8 v Z n Y v c y 8 v O F A v L 2 o v N k F m N W l 2 d X E 3 W G Q r Y T R V R n h v c z B l Z E E v K 0 p I d z F 2 T G w 1 T l J y Z j l p Z U Z L U F I y Z E R P O G 5 q c V d Y T X Q y R V A v b V k v R m Y 1 U 0 F O O W N 0 S F o 5 K y t H b z l 1 M z M w Y T N N N m V 1 c G Z q N G Q z a z d X R H l l T j k 3 T l R S M z g 5 d F B n O E h F e j M w a F l L R n d v a E p j T 1 Z H S m x s W F p 5 d 2 9 Q R i 8 y e H V X L 3 o 2 W E h T U V B X Q m t S N n F m K 2 J D U U 9 X S j c 1 V z V D b 3 p R V 0 I y d 2 U x S n N n c l A r M W U r L 2 p V Z V B k O W Y r S 1 A 3 K z d 2 U H d Z Z m d o c k h y d m g 5 S F Y 3 K 1 h I N 3 d a W i 9 u R n F i d n p Q b 1 Z 6 N H N i T E E y N 3 Y r Z l o y U V Z P M k M r L 2 N K O W l k b V U v d m w z V l R Y Z 2 Z 5 d m F 2 d E Y 2 W m 9 P d U 5 z e F R N b n p m Q 2 5 k N E J G Q 3 J Q d z g z Z z V 1 U H A 0 U F B w c j d E Z i t Y Z E d y R H V B c C s x O H p j e W U 3 b H k 0 O G Z q V E R V O U 5 i Z W s w M 3 Z Y b 3 p 1 N 2 t 6 V j J a O S s v d F M 5 T G Y r N n V B a W R w b W J t M 3 Z T S G R 4 L 3 N k N D d L M 3 A 4 O V B w a W V Q e n d z N k R p V E M z d E 8 4 W U t 1 c T V w M 2 J 6 O F p a V 0 d t N X Z P b l J W Z k x 2 L 0 5 D e G F k b y 8 x M H N 1 e l E 5 Z D h 0 a X Q r R F V U N C 8 3 Z H c 4 Z n p S Y z R l N 0 R N a W Z x O V Y 3 a z J r N 2 s z O H l m U n Z O R H Z h K 1 N 2 N X F 1 Y z N 2 M V d K M 2 0 2 Z D k 5 Z U Z v S X l a e n d U U X J 0 Z i s v Y W 4 w e m Z u W D d z T y 9 J T 1 J y L z l V W D g y S j B J e V R E Q k 5 S c V p i M 2 9 x R 2 U r U W J t R 2 5 5 V E M v R z l p M W 1 4 d V Z K a n V x M U t E V k p 6 V n Q 4 T T c y d G t m L y t 1 V H Z S L 1 d y Z E E 1 a W d j V F h K M W 9 L W l h 2 M D l 0 O H Z u R D R X b H Q 3 Z W N Y d z R l c j J W L z c 4 Y 0 0 v b T R K M k 8 5 W E k 3 U G t T W H Z m d k o 0 T m N w Q m V N e l d 6 Y 3 B 6 T S 9 t d S 9 Q N H N M N D Y r U H c 2 d m V M L 3 N Q d m R 0 Q n o 4 e k Y 3 c 1 h 3 N z d s O F B u Z H h U L 2 l 0 L y 9 z Y j g w Y m N 5 d y t q c T h l R l h K K 1 h u L z M 3 d i 9 q M 3 p 1 M 2 t u S m t Z M S 9 Q S G p 4 d 2 Q 3 Z m R R V 2 N j V 2 1 M c T Y r K 2 Q 4 S G U x M 2 J 3 M U d Z d S t U T j R L T j V N L 2 c 0 K 1 B p U n p r M U x Q b m p i V G 1 2 N z l z Y U s 2 Y 0 Y x L y 9 y R D l W V j h T e l Y z c T M 5 b H R Z c m F O L z d 0 T D R O N j l Y a X E w S X U r M D d D T k x E U C 9 i Z n R D b C 8 y S j J S O T N 4 Z T F Y V z h 6 c H Z h Z m o 4 Z W d Q V n d x V m N n d X J M L z d 5 N 2 p x K 3 N C d X F t W W h p R j c y M j B 0 Z m N K b j d h T 0 N I U D h 3 T z d l Y k x N a H I 0 M l h i R k t Z d T E z L 2 J U a E I 4 e W F o V T l o Q 2 d n W W p H N E h r L 0 Z 3 O E R E N 1 U 4 V 2 J M M 1 h k Z U Q x e W c 2 d z l X N G 9 D Z G 9 3 T E N y e T R H V D B N c m h l c 3 V O R m h q Y X k 3 c 0 F r c k R T e j R o W X Z S N T h H N 1 V k T m 1 i e m d a L 2 Z 1 Y T A 5 R y 9 l O X I 0 M D I 0 R H R E V H F i N 2 c z V G t D c l B l N 2 p 1 d E h Z M k h x N j R T O W F Y M l A r M W x s Q n g 5 b 1 d a V W U 2 a 2 J R b 3 o 1 L 1 d m R T c r W W Z q N m l 1 K z B U c j c 2 M W 9 q Q z k 0 V l l y N E 4 4 U l N v d 2 h K R W h 6 L 3 J q V W 1 q M G Y 2 Y 0 p Z S n J o R E t N Y W V T S k l Y R V p p b 1 p 6 T j M w T 1 J F a F p I b V J L a X Z v U 2 J X c X h R e G 1 S T k Z 5 c G l F N U 5 H O U 9 F N F F X d 2 l K Q k 5 T a 3 M y S l R U L z N 4 O F A r M 1 d U d V p D M m V s N X J K Z V g 4 e U t O V z F 1 a D N s M W Z J V G p R Z 3 U 1 T n p 4 N k Q 2 N 3 h K b D d W M 0 1 O R k U w c 2 J 2 b G x h S m 0 w d E t 3 d 1 l 5 S 2 p y d T J M M D E r L 3 p 0 c 2 5 l Z n R Q c G 5 w V E k r M 0 d k Z W Y 4 Y 1 p 4 M 2 h p N 3 V E R E x i V T F L U l Q 0 V G J 0 a y s v T n I r V X V l R 2 M y S C s 1 S 1 Y y N k g 2 O X V K M 2 s v M k 9 K K 2 Z E S C 9 W U m F E R l l 2 U m l K M 0 V 0 Z j U y O E 5 2 c D d l a X g 2 Q U p m M 0 F V e U w 0 W k V O d l B U L 2 J W Z m Z M R z R F Z X d H K 2 Z i b H U 5 Y y 9 Y W n k 5 Z l B Q M T M v M 0 w 0 M m p 5 a k d J c z F j d F R u Z i 8 x e E U z N z R M Z l h q N 2 R Q M E o v K 2 J B c S 9 L c 2 9 W T D l 5 W T V z b 3 V 2 V V o 1 O V J M Y 2 E 1 d W p j d G Z p S i t l b j c x N i t 1 R G o v M n U 4 U z E 1 b n p 4 N 2 V U O F p O Z T J F V D R U M H Y z N 1 B 1 N 3 p 5 V X l G e k d y U C 9 6 N D R 6 L z l k R m w 4 V G 5 U c W M 2 S l p M c T E x N k 1 u R H B Q a W k 5 T 0 s r d k g 3 L 3 l 2 W G 0 r O W Z u T D M 5 M W M y T k c 4 U 1 J m T G Z Q d T J l d S 9 Q b n Q 5 O G V 6 M U w 4 O W V u K 2 N Q L z l S M W w 3 c 1 p M d z Y 5 Z X E z S m Q r N z h m V 1 B m e n Q 4 L 0 8 v L 3 J z L 0 9 M W i t l L 1 B E d G Z W Z G U r R z E 0 U D N o U m R h e m 1 R a 1 d 2 c j d N Y 2 Z m N G h x e k Q r Y n d 1 O W V Y S T Z H T l p k R S 9 y a W t k U 2 Z Z Q T N x N U 5 G Q S 9 h U X N F b H l h a D V m b l R 2 S 1 d X O W 9 r S D l G c m J M d 1 d J T n N H e V k 0 O W 9 l V m 1 z d W t l b G R M T k l 2 b 3 p z S X l z d m t t N n J 0 b V N Q e W t k V D I r M 1 V J V E Z 6 M j g w O E x u c D l p a G N K S T Z j V l Z 0 a C t s d W M v M n V Q V V F x M 3 o 1 N V N y Y 0 R H N G U 3 V E Y z d z R t d l N D a E 5 u e W k r U n g r R 2 x 6 O W 5 1 d U d E W k 5 5 U G 5 6 b 2 Y 3 a F p X T V R E e m s x N 3 p B e G t 3 U n l R U l d M U j d C e T g v d k h k e j V Y Y n p o M G c 1 V 0 c w Y 0 U 1 c 3 l k N m J 4 N X Z C T 0 Q v a V h 2 M z h 0 Z i t C N G 9 o e l N y Q X J V b H l l K 2 Y 4 S k 5 k d E 9 2 Y T F O c W Z 0 N 1 p x d E Z v S D Z 6 e G l C e m 1 K N j l I U z B 0 U F k 5 W T J E Z l R w M l N 3 a T h G V 1 l m b 3 d 1 R E d U T k 9 t U E p 6 M G 4 r d G F O c 2 t B Q k M v b n U 1 T 0 x p N V B w N j h l V E 9 5 d W Z M V F o 3 d G Z P T 0 F 5 U H l B a U I v U X k 3 d n I 5 U X l u R l B y W E 1 D Q i 9 h b n Z t K 1 p M N k F Y M S 9 O e G 1 N U C 9 k d l d n Y j B m d E F m U C 9 2 c m 8 x b k 5 3 Z m p a e G V o d T h 1 b l p M N F B C N z g v T y s x O G l S M m g v W V h I U m J x T m s 4 N k 5 r Z n B S M n l Y c j V h Q 0 p X N 2 x s W X Z t Y 1 h U N i t m d W 1 m W F R 5 L 3 l m M X h j W F B T d W 4 r V C 9 M R j c y U H Y z b D l y W j N l d k g w O H N L W H F 6 N n I v d F A r T z N M S 2 N x V m 5 s V k 9 X U D V q N 2 9 q d G c 5 M 0 9 r c 0 M 5 Y V J i a l p S N F U v b U c 4 a D B H a X p k a 2 Q 1 N 3 d E W D d z M 2 g y b z B 6 d k 9 R c z V 6 T m R O a k s z Q k R 1 R W x 6 Y 3 d u b G h q a j h q T j c 5 Q W 0 w T T I 5 b k F Q Z W d w V F h j U F R P Q T N H a F N z U D Z M U U R t M 1 B 0 d k Y 4 R n F E Z D M 0 Z G h H d z F y U 1 B V Z 0 c 4 U 3 E w R U V N L 1 Z X Z 0 R r K 2 Z l T k t r Z 2 p U b X J G a 2 J u a X N X Z F Y z b T c w Z W V X S 0 w v c z F O W j V i K 1 p R d U 9 y d D h p Y m J 6 e X h k c 0 8 4 T j h 3 Z l p 6 e k J W T k 8 4 d G N s W l R 6 T E V 4 Q j V K b m 1 L a X k z R X E 1 c T A 5 b F d l Z G 0 0 V k M x b m 5 D d l R j c z d s e l N 6 N G 9 h Y n p 6 c j F y N U F p c m I r d D R R d m U r a l N z c 0 N p M 2 1 D M T J o T n M 2 d y t L W E Z 2 R 0 Z a Y U N G M z Z B b 3 Q 1 Q T l k a V J h Z X l K V l p 3 Q l c 1 O T g x Y 2 9 u d T l r S 2 d L b l l o R k 9 P S z d 0 W m d o V z J 1 M 1 l 1 Q 0 9 G W G M w W m h G M 3 R G d E x M V 0 l 0 S H p u M V l r W W F u K 0 l s M 1 p O R 1 N Z a D B s b 1 N v M l R V S z Q 0 b 3 h s Y l Z V e T k 3 a D N C a X N B V l V K W W h G V 0 d X W l l G a F p o N D h I Z H B M Q U o r N G N T W X Z u K z d u c n d 0 M i s r U V U 5 U X h z e i 9 4 e l U y V 3 U 0 M 2 8 r V W 0 1 Q n B 6 d i s w W W h L T F p 3 R W I 5 U S t X S l p i b 1 d p M V I r c j g y T 2 9 G V 3 N 3 a n p q R 2 9 s R X N X c U J p T F I 2 R W F x Q k Y 2 M i t L M m 1 D e G R S b 1 V X T 2 V I a T F w b n R s V m V G S j U 0 T 2 l S S j M 0 e k 5 H e U F C c z Z n c H E r Z T B L Z 0 Z E Y W U 3 a W d Y U D E v Y m R x e C 9 m W E p q T y 9 s c n Q 2 c X Z i U 1 U 1 R z V U V G 1 R b T A 3 d m 4 v Z l B n N n Z G L 0 N y M H g w c z J i M V Z O Z T Z t Z U F H c k 9 0 M T Y v a k c 5 L 2 U 3 M D h t V k 8 r L 3 p w Q k Q v N 3 o 2 d U x X W k t r S 2 Q y c X B W L 2 N p e H B V M G o y M 0 t L d T N n M F Z U R 0 s w L 1 F K e G x j b l Z m T 2 Z T M m p y U 3 J 3 e j V C Y 1 F E R j R Y Q V Z C M 3 R y M T U 3 e X p 2 Q j h 5 b G Z z b m Z u W H k 3 O U 5 C b m Z Y Z V Z j N G J q N G 5 G Z 2 t S d m x D d E 1 H R U 8 y b m U v Z k g v K z d y d F N v S 2 c v O W Y y U F Z F U U t u b U h 6 T S 8 1 W H Z u d j U v Y m Z m d l N 0 L z V r b U V m T 0 o v d E V X b T h P V y t U Y i 9 T c C t y b W V B a 0 5 v b E E r b W o v e n h W W H J a Q W s 3 N k 9 v S S 8 y S F c y N 1 R o V j F v R V Z G Z n k z Z D h t d V c 5 V D l W N 0 1 w V D U z M U U v R 2 k 2 O U E 5 e U 9 O d 2 t a b 3 h 2 V C 8 3 R 1 o w O V h 2 d j U 5 T 2 I 0 V z k z M z N 6 M V l t Q j V o d H p S T W Q r L y t l R 0 x C V l V X d W U 5 L 3 N I Y k 8 z M 3 l s R 2 k y b T N R O V B m Z H h N N H I 2 S S 9 i a n o 2 c C 8 2 N C 8 2 V n R X b i 8 v d G Y 4 a 2 9 u M 3 J r T H V 2 O F c v Y j I 2 b S 9 t L 2 o v d j J u O H Z m Z j N 0 d F R v L 0 J k S 3 F h a S t i Q n p 2 N U U 3 S W o w N E 5 5 Y k h h c n p K d l p 5 W W M x e H k v e m Y z V 0 d y O X B l b m U 0 S 2 J l O U 1 6 M S t t b z R m b k F H O C 9 h U H Z H W H E v b D A w W G 8 5 S 0 5 z d 3 J U c H J Y W W h r V F J r T H F S N E t u U j d M N E 9 6 R G J j T U Y 3 V i t i K 3 Z u Z V p q K 2 J G c n d 0 O E N h Y n F U T z V k W V N O Q T I 2 L 3 I r Z E 5 K b l p Q Q V Z J M m 4 5 N j F G a W 8 2 U X N p T U x S L 1 o w d 2 R E e W w r N 0 R y T D E 2 Y X F y b U Q 1 d n M x V H V q V k F 1 e H B T U 1 V h a k V B d F Z t V W F v a z d a R F B J M W J J Z D h 6 c C t O e l J t b l V B S T N U b 1 F J a k t G S 0 9 h Y k J F S 2 9 O b D J X R 0 9 D U X J j T W h T a X N t O X d V T 1 l R Q 0 h O R T h Q d 0 N F Q W g 4 d 1 V C R G d F N E p D e U 5 z Q W g w W E F J e G s 0 a T J o O D R o Q U V j Q W 5 B S X d D S D F a V H J E S V F 6 Z 0 V J Q k R E Z 0 l P O F p y K z d z S W g 3 Q m p o R U t r e U t o a 0 J P R 1 F I N E J D b T l z W T Z o Q U 1 j M H R n N k F U Z 0 U 0 S k N a Z 2 d D S E F C e F M x Z 1 k 0 N U h E a E V B N X d D T U F o Q U l m V W w r a 0 1 o M 0 N B U X d B T 0 F U a W s r b X A 5 Y 0 F n L 1 J q a k V L S T R a R j J B Z H N n d H d D T V o 3 W X g w a U F B N X B i a D N n R U l C R F p n b 0 N I Q U p 3 U 0 Z r Y j R K R E R o V U 1 F d 0 N F Q W h 3 Q W N V b C t t T X h 3 a U F B N E J P Q V R n a 0 9 x c j l j R W g 0 a W p o R U c 0 Y U x X N X h n R V B D d X k z Q U l V c H l 2 Q z l 3 a U F R N H B M R j F C b k F J d 0 N F e k J R R U 9 B V G l r c k E x d 3 l P S E N J U k x n R U l C R E F B N n B M O U 1 a R H B F Q W h 3 Q W N B b k J J O W R Y N j R C Q j V s S E N J R m h r c W t B d U F R O E s 3 Y m N B a F Z J b D l n V U 1 V d 0 N H T n J Y T 0 F R d 0 F P b V N r S W N B a k F J V 1 Z 0 Z 0 V N T 0 Z 3 N V J B S W N B S E F K d 1 N I M l p 6 b k N J Q W p n R T R C Q 0 F R N n F 2 M W d l S H F H T 0 V R d 2 p s R 1 F F M F p C Z l F F R V Q y e G p o R U F 4 c l M y T G 9 B T k F U U W t K b U N n S V l B R 2 x M V 0 J q V G t j T k V R R F d n S W 9 D R 0 F o d F N Y N l l 5 R 2 F F Q k R B Q T B C T k t U N m F u M W 9 p R D V L T k V T e X J N e G t C M 0 J J Z U x j R k 9 F U 1 d u c 2 U 3 R D R j S U J I Q k l Z K 3 N T N E J D Q V E y W U t B a H d D Y 0 V o W k c r Q 1 F n N F Z E a W 5 z U j R C Q 0 F R d 0 F P b V N 2 V E Z R N F J D T 0 F R Z 0 V N Q U R x b S t X a G N j U X V 3 N W N I e H d D T V U w a 3 h n U 3 k r d 0 N I R U k w M m h j N E J B T W M w d G k 2 Q W p n R T R K Q 1 p n Z 0 N I Q U J 4 U z F n W T Q 1 S E R o R U F 4 d 0 N N Q W h B S W Z V b C t r T W g y Q 0 F R d 0 F P Q V R p a y t t c D l j Q W c r U 2 p p R W s w e H B E W E R J O X V F U W 9 R b m Z G e m l F Q U J 6 U z J M b 0 d P Q V R n a 0 p t Q 0 F J Y 0 F I R k x X Q m p q a 2 N P R V F B b k F J d 0 N F Q W g 5 U 1 g 2 U X l I R U l C R E F B N E J P S 1 Q 2 Y W 4 x d 0 N E b E t P R V N U R E N s S U x M T U x j Q W d Y Z T J N Z F F n R U 9 h W j R l Q k h n S T R D R X p C U U V Q Q V R 5 a 3 J B M T R 5 T 0 h p S V J U d 0 V N Q k R B Q S t w T D l N W k Q 2 R 0 F o d 0 F l Q W 5 o S T l k W D Y 4 Q k I 2 a k h n S U 0 z M G 1 F b U t w N 2 d J Z W d 2 W G V t S W N 3 d 0 V P Y X B 3 Y 0 R I Z 0 o 0 e U V 4 Q n d F T U F E e W x y Q X g 1 e X V I Z 0 l B e n d F O E J E Q V E r c k x k T V p E R 0 9 B a G d J Y 0 F I b E o 5 d F Q 0 O G h C M G x I a U x O S 2 d v S X B y b 0 R l Q W h Y U k 8 4 T E h z S U J E M m 1 l S G d K N E N P Q W h N d 1 V C R H d F O H B L d 0 5 l T W p o N G l F Y z h C R E F R d 0 F Q c V M v V E d R L 2 h n S W N B S G d K N F N Q W F Y r d k F R Z m 9 4 N E N F Y z Z r N X d C S H J J R G V B Z 3 I y S 1 U 5 d 0 V N R T R D S E 4 w M E 1 C R H d F O F p L W W c 0 Q 0 d B a D V T M U F R O D V Y R H h F Q U I 0 Q 2 V B a m d J Z l Z s T 3 V N a E F 2 Q V F 3 R U 1 B R D Z t K 1 d o O G V J b z R T R D J F c T B 3 d 0 R I c k l E Z U F q U 2 U y T W Z J Z 0 V Q Y V o 0 Z U J u Z 0 k 0 Q 0 V 6 Q l F F U E F U e W t y Q T E 0 e U 9 I a U l S T H d F T U J E Q U E r c E w 5 T V p E N U d B a H d B Z U F u a E k 5 Z F g 2 O E J C N W x I a U l V a G t t a 0 Y 1 b U I v Q V F K d W 5 l M k l j b 3 d F T 2 F w N G N E S G d K N H l F e E J 3 R U 1 B R H l s c k F 4 N X l 1 S G l J Q W p 3 R T h C R E F R K 3 J M Z E 1 a R E Z P Q W h n S W N B S G x K O X R U N D h S Q j B q S G l L S X p C a U J l S 3 E 3 Z 0 l m U V F w c m F B e n h F Q X g 2 e V l I b 0 F E d 0 U 4 W k t Z Z z R D R 0 F o N V M x Q V E 4 N V h E e E V B e D R D Z U F q Z 0 l m V m x P d U 1 o R 3 Z B U X d F T U F E N m 0 r V 2 g 4 Z W 9 v O F N E e E V p R S t B d X N 3 d H d D R U o w V C t B U W l R Q U 9 h W j R l Q 1 h B S X d D R X p C U U V P Q V R p a 3 J B M X d 5 T U h D S W N Y R k N I Q U l 3 Q 0 V B a D h 5 V j Z R c U h T Q V J 3 Q 0 1 B a E F J Z F V Y N j B O R H J F b n l 2 S E J J U k x 4 V E d w S U w 3 T U R l Q W c x Z 3 N 5 K z R D R V k 4 S k R t N l Z H Q W h 3 Q W V N b E 1 R O E J E Q V E 4 c m F n S W N j T G g 2 Q 0 F R O E J Q Q V R 3 a 1 B v e W 5 m R V F E S G d J N E N H Q W g x U m Z y U T h Q d 1 V l S m h 6 Q 1 d h U V h w W l h Z Q k R 5 R n l i K 3 h E Q 0 9 B a H p k T 2 p B U T h C U E d T b U l P Q W h n S W V V d F F F U E 9 W d z h o Q U F l Q W 5 n S T R D S D F a V H J q S V F U d 0 V N Q k R B Q S t w d m x v Z k h r S 0 9 F Z z l S T E N N U 3 d x b n V B Q j V D T k p M N 2 d v Z F F 3 R U 1 h V 3 l j S T h C R E F R M l l L Q W g 0 Q 2 V F a F p H L 0 N R d z h W R E t P Q W h n S W N B S G x K Z n B q T W V R Z 0 V Q Q V R 3 R T h K R H F x L 1 h o S W Z R W T h S Q k Z h T W F F Q U R 4 a 0 I v Q V F 6 c 2 k r N E N F T T h K R E c x Z 2 t H U E F U d 2 t K b U N n S W N B S G x M V 0 J q e m t j U E V R Q m 5 n S T R D R 0 F o O V N Y N l l 5 S E 1 N Q k R B Q T h C U E t U N m F u M T R D R H R L U E V T U V R I Q k l M N 0 1 M Z U F p V 2 U y T W Z 3 Z 0 V Q Y V d 5 Z E V N Q k R B Q S t a S 1 F o N E N P Q W h a V z N B U X c 0 W E Q r R 0 F o d 0 F l Q W 5 o S W Z a b k 9 l Q W d I U E F U d 0 V N Q k R x c S 9 X a G 9 m S W 8 0 d 2 Z v c E d S T 0 N C O H l B N 0 F J V 2 J u N 0 k x N W l B Q T R w T E g x S W 5 j M X d D R X o z U U U 0 Q k 9 D U W 1 w Y 0 F o O V F W Q W p o a 1 A r R V F B W E F J d 0 N F Q W g 5 U 1 g 2 U X l I Q 0 l C R E F B N E J P S 1 Q 2 Y W 4 z b U l Y e n J j Q W h X R 1 d Z M l c 2 Z W J Y T 2 F t c W Y 2 R V R z Q T d t T 2 t V S W x W c 3 d u V U d J S T E x U U J x T W l X e H E w c X h N O U 5 M O X l p R U J G b 3 Q x O D d t V k F M V V o x R 1 p R b T B G d H J p d T N F c l d a M E 9 M a U J M V V o x R 1 p R b T B G d E J y V z V 0 a H V n T n M v V j I y M j F 1 Y W 9 S Y m x k d C 9 u W T h l c n k v S E k v d T U 3 Y m s y O E d O a 1 p 1 c 1 F O T 2 d p T G 1 x a F F o b X B X Q k x 3 V T J W T X I y W S 9 m W H B I a 3 d w N 2 E 1 c 2 9 R d V J F U E 9 U N U V L V 3 V V U G Z E V z h I d m J Q K z J F d G Q 1 Z C 9 W S m h 1 V l F 5 O V N s W n J 6 M 0 h p Q 3 Z G U n F 5 W E 5 G R m t n L 1 F l T G h I R 1 Z L e k o v Q V F h N F J n b W F h e X Z r U 0 Z m R 0 Z T Y k 9 o T 0 c 3 W l d s V l J o W k J N U 0 J 2 N H U x S 2 p a c G d M Z E 8 4 b X Z i d G V R b W 5 T d D J j M T N C W m x l M W J S e n R W c 3 M y Z X l T N X k 1 Z H p V W V F J U C t P d D N 5 e T l C e X J Y W m R h V m x T N U Z Y O G k x T 2 p W N 3 Y y U 2 Q 3 K 2 s 2 b m U x S k h L V W Q y e E J p Z k 4 x S C 9 v R E R M Q 0 9 r R z V M W X Z i d F U r L z l u R E R T Y k J s V 2 J Z Y n I y N G 5 D M n d B U W p l K 2 1 Q O H F h O E d L d F d p U 1 p p T m I 5 e l l E c m d 0 O G N S Z E l 6 U 2 N Z M T h 4 U D k 5 Z C s 3 Y 1 h p U m 9 v b 0 d D L 2 Z 2 Z j d w N H V 6 b G 0 2 L y 8 3 b D h l U j V O b n B l M U Y v d G V U d 3 R 6 a D l l U H R F L 1 N u U D V 2 Q 3 I 0 c H l W V H V J d W J K T H I x R m V Q Z S s r Y k o y a m N 0 U G l K N l h K V G J D M X l T M m R q Q j Z T W T B Q N U p z S i 9 X c n B u M z k 5 O X p y d W x Z b W I x a H g 5 L y 9 L Z W Z M b 3 V 2 a V U 1 O V R U V E w x W l l P U F h r b 3 N U T z l 1 Q y t 2 M z c v S 3 J V Y W N G V X R 1 T i 9 M N V N i N W E 1 d D J 6 M T M 5 O T l 2 c m k y Z X R m b n I w K 3 p 4 O D I 2 M n p S b j d y S D l Y Q T l I T 1 k 3 Z C 8 2 K 3 N X L 2 4 3 N S t k L y 9 Y W i t j V 3 o 4 M S t l b m E r c W E 4 N H d w d W h h e T N t T V h G d G 5 Q L z c 0 U T F S a n R l a m g 4 e G V Y b z J I T k h a R S 9 M d n A w T 2 N I b E J W R U l B L 1 d U d G d n e W J v U 0 w 4 N V p h M m l m b E 5 k S G V 2 a 2 Z l d m V 6 V 0 F J T j M 2 e E V 0 N z R w V j k 4 a F R B Q X R r e j h n K 3 N 2 S W k 2 Y l p x U y 9 h b 2 Z E U z E z V T Z 2 S n N Q U j N k e D J N N C t M W H A v a V J i S k l Y a j B j W U 9 j L z J 1 U F V h T V d v Z 2 V X N U d O d z k y d U p 2 Q j V O Z U V G Q V h Z Z T h 2 U G c y d W Z s K 2 t Z e j A v S H o 3 M F A 5 d 3 N M R 0 l P a W V I R D h F T 2 p N U H J V R E d U Q k h K Q k Z V d E h z S E x 6 K z h k M 1 B s Z H Z P S F N E b F l i U n d U b X p K M 3 B 2 S E c 0 d F R W W X o y M 0 E 4 V V I 1 e F R K R j J S N H Z M T S 8 w K 2 8 y W G J x Y l c x S z N k O H p X N j N P a F B I N W p 4 L y s y Z W h S O W d O e D F 6 V 2 Z r Y X h u c W p 5 M 3 Q r T m d Q S m x I Q X R 5 Y j Z W T 1 N s S 3 J R c G J Q N S 9 q Q z R z W V J T Z n p 6 c E 9 j b T N i c F F G Q l Z Q S W R 5 Y 1 h G e W Z Y M T R z b m Q x W T h Y M j d 5 Y k 9 j Y k I w V G 1 C M F Q 4 Z 0 Y 3 Z V h h O W 5 P S 1 h N d j R Z Q i t W T m I r Q U Z S U D Z E d k x Y T D d 1 W C 9 U T X F E M 2 c v N z Q y V j h m e l d v T 3 h z O H V S b m V U V D g 5 K 0 d R e C t m M 2 J l L 3 h J N V F 2 c 0 x p N H Q y R 3 l X Y k h 5 W H p v N 1 J M M X N 0 S E U 3 R n l 6 O E x 5 U G J 0 N G V 2 M 1 V Q Y n Q r Z X B I L z Q r T G l v b m Y 5 S l A 5 b j h i T D M 2 U y s z d D c z V G k 2 Z V h G N z V j O V Z u M W 4 v Y m Z r V k 9 X S 3 o y c m 5 M T D h 3 Z H d Y S F U y Z U p o Q 2 5 T M U I x Q 3 d q V H h X U n B G R k V h U l p K R 0 V x U 0 o 1 R 2 d T T V p w R W l p N 0 p t V F N T b 1 F 1 S T B E W V N 0 S T B B Y l N R L 2 0 0 a l B S a X N h M G o z b z d M e V U y b k Q w e n V O d 2 9 V c F h z N W s 2 V k s y a E c 5 O H V 3 d F d h O W x F c W Z s Z X B s W U R o d V Z y c n N h R U J R N C s 2 Z 3 N k b j Z K S E V C Z S s z b 2 N l c X V M Z U Z a R m d T O T d h U X h k c 3 c 5 O V p D a j I 2 R 1 o 0 d E Z P T 0 s 3 d G J E a D l Y W X J C d T V Z Y 1 V k a k Z u R k h 1 N 1 h V S X E 3 U m 5 w a H N Q O X l j W j Q 4 M z U x N k 5 3 T E 0 2 V 2 9 S Y X F 4 b n l 2 b m h X U y 9 D c 2 J t d 2 Q 4 a E N D N G p C Y k V C U 0 g v V k 1 j d 0 V L O D d r Z k J R b n l x N U l 5 R n V B U U x j Y k F R Q n d 2 e C t q S 2 R M Y 1 F s V 0 l p M 2 9 W U m d J V j d V Q X d 2 e G p r R E k 5 a D J y d H h C b m p x R k 1 h U V o 1 Q 0 h j Q k R r R 0 Z 3 T G 9 I Y 0 l n Q 0 9 L U j V l Z 0 F P Q V R o a 3 B p R E F J U U N I b E x V Q k R q b m N P S E 1 L N E J D Q V F 3 Q U 9 x U y 9 U R 1 E 1 U k F J Y 0 F I S E l R Y 0 1 q d X g 1 a 2 o 0 a G p o R U l V e n F U U U J P R 1 Q 3 Y 0 F p U 2 V H K 3 N R e l R B S V k y d F F 4 W k N n R U 5 t Q 3 d J Y 0 F u Q k l X U n Z n a 0 1 P R l F 6 V E F J U U N I Q U J 4 U 1 g 2 W X p I S 0 l C R G d F N E J P Q 1 E 2 c X Y x d 1 N I e U d P R V F i U D E z S V E z a F R z Q W h s T y t M Z F l o Q 0 F J Y z B 0 d z V 3 Q 0 1 B a E 1 3 V U J E Z 0 U 0 c E t 3 T m N N a k J 3 a U h G d l F o d 0 N N Q W h B S W Z N b G V r S 2 h 5 Z 0 V j Q W p B S V F D S F Z G K 3 R E d z V S U n d t S E N K b 0 p E V 2 p J M X R F U X F i W G k r N E t H W U V C R E d s d G 5 n S V l B R 2 p K V E V O Q V F R R V B L M m 9 D R 0 h D N G F n Z 0 V O Q V R R R T B K R D Z N c D N S R U F 4 b 0 N L Q W h n S V p V W D Y w U E R k S E h p S V l R e E R K Z X F P R U F o N F I z M j R C R E J F S D d B b 2 N R Z 0 V N Y V c r Y 0 F o d 0 F j T W x N U T R C Q 0 F R O H J h Q U l j Y 0 x o e E N B Q T R C T 0 F U Z 2 t Q b 3 l u Z U V R Q W 5 B S X d D R U F o M V J m c l E w T 2 9 l Z 2 8 0 U k R H T T Z Z Q U R k a 0 J O S V R 3 d l R F T 2 9 Z Q 0 d O T F l 1 Q U E w Q k 5 H U 2 1 J S 0 F o Z 0 l h V X R R R U 5 P V n c w a E F J Y U F t Z 0 l v Q 0 g x W l R x a k l S V F F F R U J E Q U E y c H Z s b 2 Z H b 0 t Q R W c x U k l x T V N J b 2 Z z Q U J 5 a W x O N G I 0 e E F H Y 0 V o a j Z 4 T G d F S U J E W m d v Q 0 h B S n d T R m t i N E p E R G h V T V l 3 Q 0 V B a H d B Y 1 V s K 2 1 N e H p D Q U E 0 Q k 9 B V G d r T 3 F y O W N F a D V C a m h F R X B r U m d 0 Q k N l Q 1 E 4 R z R i Y 0 F n b m J G L 2 d F Q T V 3 U 0 d Q c k N 1 Q V F n R U 5 t Q 2 d J Y 0 F u Q k l X U n Z n a 0 1 P R l F 6 a k F J U U N I Q U J 4 U 1 g 2 W X p I T U l C R G d F N E J P Q 1 E 2 c X Y x d 1 N I M E t P R V F v V E l p S V h U S U x z Q W h t T 3 Q 5 Z 1 V N R X d D R 0 5 y V 3 V B U X d B T 2 1 T a 0 l j Q W p B S V d W d G d F T U 9 G d z R S Q U l j Q U h B S n d T S D J a e m 5 D S U F E Z 0 U 0 Q k N B U T Z x d j F n Z U h z R 0 9 F U X h q U 0 d a Y U F o b X d m R F p G U z c 0 M X h p Q V E w c E h s N k V N Q W h B S W Z N R k F R N E J P Q 1 F z a m J B S V l j T G g w a U F R d 0 F P Q V R p a 3 Z r e G 5 P R V F D S E F K d 0 N N Q W g x V m Z y Z z B Q N F V j S W h I R 1 Z J Z 0 h Y S U x 1 Q W h q T 3 l O Z F l n Q 1 B L U j V l a k R n S V l D S H p C U U V Q Q V R 3 a 0 x J M j R D R 0 h p N G N v d 0 V N Q U R 3 R T h w T D V N W n p 4 R U F S N E N l Q W p n S W R W W D Y 4 T k R 4 R k h p S V J w b l N F T H d r R j N B U T V D Z y s 0 S 0 h h T U J E b X F l S E F C N E N l T W h N U W N C R E F B O H B h d 0 1 l Y 3 J o N G l B W T h C U E F R d 0 V Q c X k z V E d R e l R n S V l D S E F C N V N m Y l U r U E V R Z U l 4 N 0 N U W i s x R U l D S G J C O F B F V U t y U G N G R G l p U T R n S W Z V V G c 4 R l B B V H d r S m 1 D Z 0 l j Q U h s T F d C a n p r W V B H U T R t S U V Q Q V R 3 R U 1 C R D V z c D B 4 V U 0 w Q W p 3 R T h C R E F R N n F 2 M W 9 l S H F L U E V R e V R K b E F E N 2 t G M 0 F R e W p k R i 9 z U W p R R V B h W j R l Q m 5 n S T R D R X p C U U V Q Q V R 5 a 3 J B M T R 5 T 0 h p S V J q d 0 V N Q k R B Q S t w T D l N W k Q 4 R 0 F o d 0 F l Q W 5 o S T l k W D Y 4 Q k I 5 a k h p S X d E U 1 R I T 0 t I N 0 F B Z X d y W F l H L 3 N R Q W 5 o S T g v U n d 3 R U 1 B R D V r c E N I Z 0 k 0 Q 0 Z s Y m N C R E R o Y 1 B J W U N I Q U I 0 Q 2 V F a D l t Y z U 0 Q 0 F F O E J Q Q V F 3 R U 9 x c j l h R 2 h 6 Q j B s S G d J W j V r V U J Q Q 1 F I Y 0 J E Q k N M N 2 d v Z F F 3 R U 1 X V E E v Z 0 l Z Q 0 h 6 Q l F F U E F U d 2 t M S T I 0 Q 0 d I a T R k U X d F T U F E d 0 U 4 c E w 1 T V p 6 e U V B a D R D Z U F q Z 0 l k V l g 2 O E 5 E O E Z I a U l a c G 5 n a 1 A 4 a 0 Y z Q V E x d 0 l t L z N B U X h q Z 0 l j M 1 R J d 0 V Q Q V R 4 a 3 B p R G d J W U N I b E x V Q k R 6 b G N Q S V F C S G d K N E N P Q W g 5 V 1 U 2 N H l F T T h C R E F R d 0 F Q c W I 1 Y U h 4 N U N q a E V Q a 1 Z S a 2 5 F U D h r Q j N B U T V p U 2 U y T W Z 3 Z 0 V Q Y V o 0 Z U J Y Z 0 k 0 Q 0 V 6 Q l F F U E F U e W t y Q T E 0 e U 9 I a U l S e n d F T U J E Q U E r c E w 5 T V p E K 0 d B a H d B Z U F u a E k 5 Z F g 2 O E J C N m x I a U l s Q m x q W U I r e U M z Z 0 l S M 3 R q S H l J Q U Q y b W V I Z z E 0 Q 0 9 B a E 1 3 V U J E d 0 U 4 c E t 3 T m V N a m g 0 a U V D O E J E Q V F 3 Q V B x U y 9 U R 1 E 4 U m d J Y 0 F I Z 0 o 0 U 1 B Y V i t 2 Q V F k b 3 g 0 a U 1 J c V l 4 e m l o K 3 d D S G 9 J W j N o Y z h S Q U l l M H R n N l F Z Q 0 h B Q j R 5 V X h E d 0 V N Q k R 5 d H F B a H h 3 d U h p S U J E d 0 U 4 Q l B D U S t q S 2 Q 4 U k F K Z U F q Z 0 l Z Q 0 h W R i t 0 R H c v a F I 0 b U h j S j F S S m d F U D J U N G V R c V V V K z R L S E t N Q k R H b H N u R 1 B B U X d F T m 1 D Z 0 l l Q W 5 o S V d S d n d r T V B G U X h U Z 0 l Z Q 0 h B Q j V T W D Z Z e k h x S U F E d 0 U 4 Q l B D U T Z x d j E 0 U 0 h p R 1 B F U W p W Q k d H T V F Q M l F V O G h P R z l z U S 9 S Z 0 l j M H R r N E k 0 Q 0 d B a D h 3 V U J E d 0 U 4 S k N 5 T n V B a G g 0 d U h h T U J E Q U E 4 Q l B L U y t U R 2 M 4 U k F N Z U F u Z 0 k 0 Q 0 h W V i t 2 R F E r V F c 4 U k N z T X N 4 c 2 V n b z N 1 Y 3 h O V S 8 w S m 5 R Q j R N T k 9 w S X B G c m 9 m Y T R 6 Z 0 N r c 1 E 1 S U F 6 R 1 J U V T J h b F l s Z X V s O D V K T U J p c 1 c 0 K 3 R 4 S 2 d O b 1 B h R E d v e n F N M T E 1 V m F p T m h O Y V h K e W d O b 1 B h R E d v e n F N M m d O d G Q y Q T l U b X V Y c T d y V F p Y T m N M d H F z M 2 Z q a 2 V Q O T V m a j B m M 2 N s b n c 3 d U R G e W t 4 V m 9 H a F F 4 V j d V U X d h d 1 V i Q 2 0 0 c V Z L b U Y 3 T y 9 Q d D J E S 2 F Y Z G Y w c U Z Q c 1 N W V j l 4 S k x t a V p l L 1 N O N l Z M Z m l p Q 2 w 2 Q l V l V k J 0 d V Z C R z l Z T V V s e W h C V z g 2 T 3 F t R E V Z W F Y y U y t U d G h r U X d V N U I 1 b U d s Q m E x c G R 3 b T R C S 2 5 p R 2 w 1 M H R V a E J p a V R C b W t X e l p Z V l d D a E t D T l V r S 2 t h O D V 0 c m t R Y m V w S D N Y e X l s e n F t R 1 R X b 2 d 4 b j h O Z j R w W E N L V W t s L z I 5 Y V V x b V p s V 1 p s Y 0 x F a U d L V U V S a W 1 B a 2 N w Z m 9 1 S 1 h w U F F s S 1 h 4 V H N 5 e X U 3 Z i t t W j d s Z W N H N V U 5 Q l l v Z V c w S 1 h w d H k x N m p Z T l N s M X R R c G R s R E p Y Q z g y M E t u T H p a M D A 0 N 1 J k Y 2 l m U G 5 U O V F s R W F H W G h i T X A 3 b F N a c X B k d 3 R 2 a D Z k Z W R Z a 2 p K V 2 U 2 N V Z m c U d 3 S 2 x 2 N E U x V U 5 y U V V V V z R n R 3 g 2 d G d V c W d v Q l d 6 c V k 2 U E k v b S t C W U p h b 2 F W b n J u V W h O c T Z 1 V 3 R S b 0 5 L M W 5 u c V k 2 d 2 J m Y W l O T G R J Z m F k T j F 5 b l Z D e F N w N T F S M G 5 O U G J 3 W G g 0 M W I v c m Z U Z D h t S X p H W D N y d m h y Z U R H e X U x R C s 5 N m s w K 0 R I c G J t U k x I N z d u S D h w V V V a Y W x H R T V y U 3 h C Z W h F L 1 h p Y m x a K z V L d k 5 L V D d Q Q 3 M w a l p h V l Y w S 2 t w T 1 E 0 R 2 c 0 R F Q r d 2 1 M b H B s V 3 h X Y X p V U E Y 5 Q W U 3 a j N p M m l U W n F W b H N j S 1 N O N X A w R F M z c 1 J y T k N z c F p 1 e E Y 2 R U h U d l d 0 a W c 3 M G 8 y a 1 J h b l Z F R 3 U w d 3 d W N l d a V k 1 s Y V J H S j N O Z m 5 O R U N I b 2 F q d T F L S W 1 u c V d w c G x W S 2 N v Y 1 N j M n Y r U n B q e m l B c l Z T d T V E b U 9 O b X B q T n F x d z B W Z D Q 5 W D Z E U 1 l V V X p X a V F E d U h 6 O T d 0 Y 2 M 0 c j B j U G R S M E x a a C t L Y m R 0 e W t y d k Y x V 3 F D a 3 d r R T F L U 0 J N V 3 Z y c 1 p h R m I 4 W G 8 3 d k p l S F F 6 Z D R B W H o 0 d W Q 4 Q U l 2 S U Z x Z l Q 0 L 1 Z y N 2 d Y R F J 1 N G R k Z k p F M F l 6 S m x p T 3 Z w e W d U S E 5 G S 1 Y z M F l a N S 9 1 W n R y c 0 J 4 R j l n S m 5 2 e l p X b T J s d 3 B 0 N z c r b n E v b m c w K z l U O F B S N C 9 q W X J P W m o r W D c x K z h h a H B S U y t F W C 8 3 d H V D R k c 0 N E R r N G Z K L z Z l Y W l o e V B u e m 9 m N 2 h w U X Z 1 Z V B 5 M U d P T F V S Y X R h O G l Y W l B v O X d y Z E x 2 U 2 h K T 3 M r T X p H b z N 0 S G F H Z n V m V T B 2 R z V q c z Z j W m Y z V T R X c 0 9 5 a D d T L 2 1 2 O U R 1 S l N s Y W J W S W J J b H Y z S E g r d H p Y K 1 Y z K 2 V 6 Q 1 U w V G l Q M 1 l 6 c G l q W j R F U F F E V i 9 x R H Z 0 b m x R U E 1 I O V V Y c D Y r T V l m W j E 4 S F Z 4 c i t w T 0 5 0 T V B U d C 9 I R C t a T 1 p u e k Q 5 e U 8 1 N 0 p t b z l l T n A 5 W k E 0 Z m 1 M e T l H d 1 p 2 L 2 x q N H R o W D A 3 O E 9 W V G N h L 1 Z t Q 2 d t S H J 5 d W Z j d l E r e l h z M C 9 V S E 4 5 Z j M 1 N m R Y R T N K c H p 3 e k d Q a T d H Y 0 x q e F M 4 K 3 E 1 Z k 9 y Y 2 N I N j B U a m h H M F V F T m g r b k Y 0 T z d S R m 4 4 N 2 1 K Z 3 I r M l p n V k k r N z V q M m Z U K z J u d 2 R Y d m k z a U N s c 1 B G R m Z u K z d 2 U H d Z Z m l o R V V w O W F r W X l O V m Z 6 R S 9 Q Y 2 Z L Z V R n W H R j Y 3 p Q K z d t V 0 t k M j k r Z W x s N 2 V m N G V S S W p t T W 0 5 R 0 U 3 T 2 Z h O H M 4 Z j F y Y m d 6 c G Z s d W M v Z n Z o b l U 5 Q n V Q c m R u N W l t N j U 2 Z l g v W H V y Q V A 5 Y z h y a l R U Y z M 4 c U I z O C 9 X Q T h x Z E d o N 0 p 2 c D N V N i t t a n F I Z i t o L 0 d O d 1 V m O V N 0 V F F I S 0 Z r Z m l 5 Y 1 h G e W Z Y M T R p M H h m M z R 2 d C t p M j Y 0 M 0 R J Z V Z 3 U k R t Y 1 N 6 S T F t R j d l O F l n e F B R c 0 R l M 2 J 4 O V B x c G U z Y j k 5 Q 0 w v e D h Y R l J l L z Z T Z j d Q N G 1 Y d j A x O X V i M 3 V u R j A 4 d k w z e T U 2 c l B x U C s y L 0 k 2 Y 3 J 2 M 0 l X R l U y Z H N 2 e k I z T W F J T n R m c W l N b 0 R E T D l h R 0 o 1 U U 1 l a G p n T 0 h y Y m F v U 1 l Q Z 2 x i Y W x X Y m t l V m l O W F B L V W R U R 3 N 1 a W p u c 2 Q 5 R V E 2 b n B v M y 9 N a j d F K 3 R Q T 2 Z Y a z c z N m J Q T X Z I L 1 F R V j R 5 S 0 Y x U G F u Q l M x M k 5 y K 3 F L c l R W M l k 3 c F l N a 0 h M T 2 p m d E x r V 1 Q 4 N l N 2 R E t P Q U V 1 R 2 x t Q U p y d n R H e F o y a D V Q Q U t X U U 5 y U i 9 S M j h 1 V m 1 r Q V B E Z T h V Z m J N U T Z h e W 5 M c l B r W k x k W X h j a X p k N 0 x O a S t Z c F l 1 N n d w b X l 6 Z W x n b z V r b 1 p v d G N W Y U J R M 2 h I d n F i e G t 2 R T c 4 a X F i e H F N Y 2 N h S 2 5 H T V h w N z k r U F h 2 Y m t E O D l 3 U T N h b V B 1 a G N P T l F r b U V p N m k 4 Y z R n L 2 0 v T U w 1 O D h y b z R W V m N P V l d z c k 9 i S 3 d Y O W V k S 1 J Q S C t o U F V P U 2 R 3 M 2 x H S k s v Z U 9 T U 1 Z a U T d 6 b l h R b j d o T C 9 q T k x 2 b F h n W k 0 2 K z Z Q c k 5 m d U V 3 a T U 3 R l l z b j I v U W k 0 S C 9 h d F B 2 W G Z q d 2 F E M 1 M z L z h s O T Z H c n B P T 3 Z U Y m Z T Z S t Q L 3 J n M 0 d Z M S s 3 O T N m O U s 4 R z J S N 2 R n O X V n N H h z d 3 d E W j c 0 O D N R O G Z G N H I 2 d n p Q b k N I a X k 0 S m Y z b X R n O H h 2 c E x E Y S t 0 M U 1 Z a l h N M z J h S V p Y c k 1 4 R E k x W W 9 j V U F v a m w v T 2 5 X a V d X T 0 1 p U l Z i a D k 1 W X Y y c 2 5 h M y s r b m h s M 3 g 3 d 3 l w V 0 h L K 2 V W c F J J b 0 U w Z k p L O C 8 2 a l c r U l Z 5 N E 9 P K 0 N W Z 1 Z l Z X F 3 S z h z d T h V O E 1 w N W p m b n p H M 2 h s N E p W Z G Q 0 Q l g 3 Z 0 d 2 N 0 o 4 R H I 3 e D V r R i t S a k N D b W 0 w R C t Z K 1 d W a z h P Q U F L O W M x d 3 B R Q W N m T E s 3 Z k Y r d G d s U E 4 w O T N B a X Z U T j N S Z G R T O G N o V X I y e F N 2 T E d U R 3 V j Y k F L d 0 9 2 Z k x D W H l Z S H h 5 a T h m U n Z l U E Q 1 W l R m d G d u V X Z t a m 5 i S l p h b m x U L 1 F k d W V i N E F j T X N w M 0 h J a m t i V l Z i c G t m T T d m T U 9 N O F l W Y 0 F 0 N T A r M 3 p T M W p S R E 5 O O D h o d k p D T W F p M 1 V 5 e T c 0 M U l K W X J E M W R P T E F 0 W k t H V m J v S l Z M R G 1 W N z V M S W d K M G l l b E 5 y a 0 x s R E 1 4 W m t I R k R O U X p I T l Z n R 0 w y b l F L S 0 9 h O H h l N U l E d 1 J 4 T E 1 N Z k 1 M d E R N U U R N R H p k d 2 Q v Q m M 4 d z F y b 0 k 2 U 1 p x M X J N a G x q b U t q K 3 l G T W 5 j R H V F c 1 R T O V B 5 Z H R B T W d Q S k R D V H p j a V J 6 K 1 N I d E V i e n V I b T Z F Y W l Z c T Q 0 Z 2 R N O V d N c 2 M 0 U W J 3 e W F z U j Z t b V d a U 2 F 0 N k J h W T Y v Z U l C a 0 J w S V p T T 2 F 1 a k 8 x M y 9 a d V B m L 1 M v b U t G O U h 0 e j E 3 e W I 3 d 1 R Y L z B Y L 2 9 H Y 1 h v Z m p L N E J u c j U y T 2 p s S 3 U r N G Z 5 U n p J N m U x V l k 1 W k h E W E h y R 1 N t c U F h T 0 9 Y K z Z i W T R a Q W 1 N Z k t z L 0 1 z T W p J T V R v d 0 M 3 c E Q 3 S E o r M m d H N 0 R P e n l Y Q l Z n b D M y b m d G M 0 9 h O H l m M z h B d m d 3 T 3 o 2 d z R 3 e X o x Z 2 x 2 M X p j R 0 E r a n N E W U l r T 2 x P T H V i L 3 N 1 a W l q R U F 0 U X p V T W x E T H l k U X k z U 0 5 R M 1 Q z Y 2 p Q O H l 6 b W l C R X g 0 c H F i e V Z 1 T m l D W j B M b z Z w M E Q v c 3 R B T F I v V 1 p Y S m c x U E t V L z d M b G 1 m Z U R W M z R Z W E k z d X J p R T I 5 b k V U e k h 2 c n Y 3 e W J z Y k h s T V h Q T G d 1 T k 1 G e G 9 w Y 0 1 2 Y j U 1 W U Z 5 Y W d n c E l 5 T l R X W F R v R j J k c n N T e W J 3 M k k 1 Y 3 J E b F J Q T F R D b V o 4 U 0 4 y W V p i V 0 V w e m k z U 0 d a a T J N U F N H W W d t Z W V x Q U 1 u c 0 9 3 V W t j M T V q L 2 l 3 S G t o b W N t Q 3 Y 5 Q T Z x N U I x U 3 p m d z V P e k p z S C 9 q S F N t V U N O d 1 A 5 T 2 V q R 3 Z u M n F 1 Q 3 Q 1 Q U 9 B U G h E S V R 6 a 2 9 S e j h T S H R F Z F R 1 S G 0 2 R W R t W W l Z M X l 1 Z 0 h a b U 1 p T 0 1 O V n c r d T g w N 1 Y 1 R z B U Z k h P a 2 1 T U 2 w 3 b k h s d U t k c X h N T 3 h E T V F 6 e n Q 0 c V J 3 W T h m e D Y 4 R W Z 2 O V d E e W F U Q y s 2 V H N t O T J G U H F P Z X J 3 Z l h n d W p j W j l W N m F z O V Y y Z l Q r N i 9 Y a D N i Y m F i b V c r Y k J M c y 8 r Z E l i Z m V 5 Z G p R Z l h m V 0 R O N n d z Q W E 3 N X J y S G t q U 2 J k V j F s d 2 R N M n N 1 c m V x d k d M R G 0 r Z E 5 0 c y t a N W 5 y U T g 2 a m Z P R k N i c k p N M T l Z O E N a V n g 2 d W 5 q U E h E R 1 g w S 0 o y e G R 5 a W J k S E h R Q V U 4 T 1 B Q b G N G Z U R K Z m F l Q U o 4 O X J 6 S i 9 m d 0 p P R E 0 3 Y n J E a k R r U F d E S S 9 Y T n d 4 d D Q 0 U l Z I V l c v Y k Z G M 3 V k W W I 0 a G l 6 U 1 E 0 a 0 N L Z H l M R k l Z d D B L R k R 4 d 2 c 2 b j N y S F M 0 V n B t b E J D M V d T L 3 N 6 b G 1 r S W J Z M z h P Q T d l N D h j R 0 E v K 2 o 2 T l B k M m F 0 c m d k a k 1 3 d W p q N z J m a D N i N W h 2 M D l v W l U v R E g 3 c j M x a z J m U E M z Z T d N d U E 4 Y 3 c 3 M G Z Y V C s v d i t 6 Z j l x M D l E T T R D T D B l U G R w R z g r R z J E R D Z 3 c 2 N M Q n U r M z B I S 0 d 6 b T R y V k x p K 3 B n c G N Z V k p K c l Z u d D R F U z M 3 S W p P V l d a W k l p V V F j b 1 Z a K 3 Z O a F I w Y U J G N j g 4 b k R s d k R p b F N t L 1 B s M 3 l i d k x q Y 0 l m L 3 g 0 c l F E W G h 4 N D h i a 3 F 3 S X Y 3 V G d F d m 5 0 Z V l Q N y t C R n d k Z T N I V U h l U E V l O E 9 M K 0 9 m R G l t M 2 Z k V X p 6 V G F r c W 4 z b j F p Z k 8 y Z T R 4 S j h 4 b 0 V l Q j N x O E N 6 M H V 3 V n M 4 R k F q M H V C Q V o w Y X N J V X I 2 L z l Q Z 1 V W c l l w Z m x 6 U n J Q U W l B M m R 4 S U 1 r U D h q W T V N S k x j Q m l Z L 0 0 1 c l p 3 O G 1 y L 3 M x T i 8 5 Y X l 6 W V B y b 1 l P d z l v T n N m c m d m M 1 Q y T X h v U H I z b 2 N 2 d m R N U D Q v N G 5 N N H I 5 N l B v d m 8 5 R j F i e n p v W D M y e W Z 1 O W 1 K Y X p y L 3 B 2 a D U 4 R V l 5 U E w 2 Q W d k T G x 1 K 3 Q 2 M 2 d q S j d k T m 5 0 e G N 1 O G Z N a 3 h z e F N r R E E 5 Z k x w d G 5 s e U x O e W l 1 d 0 V i Q V p s e H R j N U 0 z c j Q x N E 1 n c k Q x Z l B r U 1 B C T W 5 t V U h E b l p J W T Q 4 U C t t Q U l 3 Z U 9 m S z R L Y 0 9 T K 1 U 4 Q 1 I 1 e l h t e j I v Z 3 l J R W p k O T B C a n J 3 S E h M b C 9 E a H o 1 e G d t T H F 0 N n l M e F Q 1 R 2 4 z S H A y W V R 5 S E V n e D R F Y 1 R 5 Y k h 5 U j Z C N k 8 3 a F p u e k h X W W J s S 2 5 6 S D l 6 Y U R k e F V 0 Q U 5 k e F l N W G h H b G t 3 a j h m T G l s d m w 5 N G Y r S H c r O V B 3 Y m p m Z k c 4 S H R 6 W m x i d n V E Z S 9 N a 3 R 6 Z F d k R G 4 2 b k V D Y k h K O W d Z T m x r L 2 Z i O W J x U n d 0 b 3 F w W X l Q b V Z M V 0 J K d k Z W R U F w N T A r M 1 R T b W Z h T E 1 j b k 9 h Y z h n b k p F R U Z y S l p W R G U 4 Q X F W e D Z 1 b k Z V b V Z Q T G p q R W d 1 M m U 2 d 3 l z V m h C N n d 5 c 0 1 w e l Z Z Q l Y 5 c D B D V m p t d k 1 Y O S t B N n N N c k x M c k R y R E t Q V 0 N W L 1 h O Z 2 x i Z V F z N X Z R V E V y Z G h Q W H Z K S z I 4 Z n M v c k t z M E 8 1 R E t R e T B B d U o 1 U E x i S T h 3 Z G Z k d 0 0 r U X l 5 c W h t e D B 3 d V Q w R m x H M k 9 Y Z V N h R X J 0 N D V x Z X h 5 W m I 2 Q l l n Y U t l U W N 2 a 3 d P a m 1 Q O X h k S E 1 6 S E V 4 N k 5 z K z F X Y n A v Z V J 3 W U p l M 3 Y 5 e V Z W Z D h W T D N G d 2 Z n K 3 R z V S 8 w R 2 l u b S t B R G d z c H p n c 0 4 x S l p X M l d Y e V Z H e n k 0 S m 1 1 Q W o 3 Q X V 6 e T F 0 b m x Q T F Z P b n V 2 Y W l J V n J k b G o y c l F H M V h I b T R j b W 9 a Y T Z V e m Z K V F V N d D h o Y W p r L z Z Z Q m F C b X A 1 c m d w U X k 3 N V R R Q z N u T m V i U G I 2 Q 1 d n V n A y M 1 F G c X V R Z l V z b j h P M V B L V 0 V w Q k N z d X Z y S 1 N r Y k 9 H W G d s S U Z U W H B K V D V u c 0 V v c n V I R y t H V V d Z Z 3 F m Y X p S d k R F b V d k b n p U W E h L a 2 1 T U 2 N 3 M G V 5 M E F u S C t J O W N t Q j A 4 a j h O N z M 3 c l h Y N G E z Z 3 p 2 L y 8 2 a D k w d C 8 v S m M 5 W V p L d H E v V W Y v Z k V U N j d K c 3 c x K y 9 O R 2 R y L y s 3 N n l Y N z A z a V h w Q n Z M N z J N a n Y v Z m F 2 Y m 1 U Y 3 R z c U E w N k 5 t d 0 x V T m 9 3 N n B y W X V u M j J i Q V Q w c W t K Y z l z V G R l Z T J i c U M 3 Q U F I W G o 1 Y 1 B R Y 3 V 1 R H p T e E 5 a a W h 6 a n c v S 3 d E R G h 3 N D h M a 3 F 3 S U g 3 V G d F S G 5 0 Z V l Q N y t C Q X d j T z N I V U h P U E F l Y 0 9 E K 0 9 Y R G d t M 2 Q y R X p T a l N E W V N F e n R K Z 3 E v Z n Z W b 0 F G U T V V T 0 Z E a F h h a H d z V W V R d W 5 1 N E d m Z H F s U 2 1 0 a n B v S 3 I w S m x H M 0 9 2 M W h s a l N u V 2 d 3 a U d 4 T l J E a U 5 i M 1 l w Z H Z r d 0 F q e H M v N 1 Y 2 T z d 2 S D N w d k J r Y U h 2 e G 1 P N 3 Z h S k V C K 1 h u W G E w K 0 0 5 R H U v T 0 c v V D N o e E N l a j B l K z k r N X Y r M V F E a W p 0 Y 1 h P R m h l Z k c r Z H d w d j R 0 N j B 5 N G 1 4 Z k d I R k N T Q k l q Y n N 1 M 0 1 l S V k w U X l o e E N U V 1 F 0 Q k 1 V d 2 1 N K 0 9 v W m N T U E J L b W V o W U N s e G 5 D S E 9 1 V m d u S S s 3 Y k E w c T g 4 b k Q x b E R o a D l F Z 3 B j Y m s 3 b E h o e D J E M n B u b C 8 r c E t 5 b n h P M m J X V X E 4 Z k 9 Z c D h Y Q X d B e V V P b E R o U T R w V V N o M E t K N S t j M 1 V P S k F p Y n Z 1 Q U N Y Z U E w c m N Q d 2 R L Z k F 2 e F g x M 0 h H d 2 1 L S T Z Y R X E z N 3 l R S W t E S l E 2 V W V E S W x M d m N J V F h j U E 4 w S 0 p j N T B K e F k r Y k V x O W l a U n R 6 R D l l W l l v U U R K d z Z j K 0 9 G Z U p 3 Z k d p V n R x M m V p c m 4 0 Z D N W N F B l N k d Q d m 9 t K 1 p v L z F n b G Y v b 1 A v V D Z I e D V H N H c r R D Y 5 N k h M N z N K c D M z c H V U a 2 9 I d n B Y b n g 0 Z k J w U E p R K y t z L z h W d H E 3 c 3 Z 3 S T d Y R n d C M m Z O Z l k 4 V V l 1 Y n F 2 M E 9 E O W 1 l c H d R b l B F a T V o c l E 0 M X V u e D d Y T 0 9 K R 3 N E S m 1 1 R 1 d Q c k R K b G V 0 Z 2 J j Z U 9 Y a H l y b H h o Q l h Q e U R G e T R 3 c n R E a m R l b k h U Q W p R T T N Q b G N G d U h I Z k t l R E c 4 e H J 6 N X p k d z Q 4 Q 0 5 1 K z R B T j k 0 R G J 0 d y 9 C M j U 4 O H l I V E s z c k x 2 b E R q Y X d 5 W l h r a l p R S W 9 E S 1 E 2 a y t I S 2 t 1 R U o 3 Q k t L N 2 h 4 c 2 h 4 U W 5 O N U h H N 2 l X U E 1 N c 0 Y 0 M D F X e k h q Z H h r d E V 5 V W o x R V R B Y 3 k v T U N 1 a 1 F N a n d 5 O G Z C e D l 1 U n I w M 2 c 4 K 2 p t O G 0 r T 0 l l Z j l z Y X V 2 N z N n W k c w O X h Q Z W o 4 M i 9 2 K z N m R G g w O H V 6 U H Z G N E c v R H F 4 R k V U a j g y R G 5 6 U E k 2 Y z N F V z l i S m N M R l V S U G h t b W N T S m V Z T 0 J 5 S j h i W D d p W E d j R U U x W D Z p V k 8 w W m o 5 e D N 4 N X c 0 W l d I c S t i Q 3 B l W k d w e F R i N H N K T D R t Z U x q R G c 1 U W V 3 R T d a R F B l S E h 3 Q V M 4 T 3 Z Q a G N G Z U R G Z m F l Q U Y 4 O X J 6 S i 9 s d 0 l 2 S D h 1 S X g 4 d 3 Z z T 0 x E a n d J N T M 1 e T R F e j d B V y t n a l o 4 U k 5 j c 2 V u Z U V E M U 9 T W W F K M k d Y U D h T b k J H N m h 5 b 0 1 x Q k t s K 1 N L a T g r c E Q x Q z N O M 0 R 6 Z V F Z M X h u U m V B V 0 0 r U l F I d k Z l T S t S U 1 N 0 a k V 2 Y 3 N m U 3 l 3 N l V l W F h D Z 1 R n S D R u d 0 h M N V V E S T g 3 Z k R P N y t u L y 9 0 N U 0 z b 2 c x R m V l e S 8 2 b n d j M 3 c 4 S D R 5 Y j V 3 M E 1 Q Q j Q 3 a D N Q Z W o 5 M E 8 r O T d k K 1 l J M 1 l 5 d G t P d 1 V O a C t q T U R v Z V h m T y s 5 M H h l Z W I v M 2 Q 4 U H p S Z n o y V 3 p K L 1 J q Q V p O U W J U a D U 2 d D Z Q S H l T Z n d n Y T h 2 Y 0 x E O C 8 5 N z Z 3 R G Z 5 a k Z 1 b C 9 1 V X h V L z h N N D B 3 V z F o a E E v V y t k K 3 R j N D A 4 S W F v e m d m Z U V T a 0 5 V R m V u d z k 4 M l J y d y 9 w V 0 h L K 2 Y 5 R l Z Q e X F I b C 9 m b 0 x J Q 2 R x a D l P b k Z x U W U 4 U C 9 E K 2 M x V 0 E 5 L 2 V k Q X Q 0 L 3 J 6 R i 9 s Z 1 B 2 R D d 4 L 3 B Y L 0 E r L 2 V B O S 9 m U G d m Z m Z 2 R m Q 4 U l p Q W k Y 5 c C 9 u V j d 4 V l l r Y k N I O G c v S U h 3 W D V M d 0 x 6 N m t Q W U x Z M 2 N Q T m h J M W 5 H Y 0 x p c U F s L 2 p H U 0 d s R 3 k 2 Z D l i R D k 0 d U 1 V O D d B U l I 2 W S 9 r T z h U U T Z N N m J k V G N E T j Q 2 R j B Q Q j l j Y m M 5 W H U y T 2 Z 2 Q m o w Y k t 2 N 2 g 4 Z X B x T U x n Z V h Q Z k 1 I L z g w d l B 0 d F Q 3 b y 8 r d W g 2 Z X o y N n R R S D Z Y N W 8 3 b 1 g 5 M 3 Z S O W Q v L 0 N s O T Q v b X V u N 2 9 m Z j k 5 c G U v Q T h O Y 1 h P R m l H Z j g 4 O S 9 K d G 9 4 Y T N T L 0 9 x b 2 F Y N k p N M F R B d z c 5 N H V t M m E v N F N o a k d L Z U 8 v a W p U T m 4 v O U Z v e n d S Z n R B Z E Z m Z W J o e W 9 s O X F y a k o x b E 1 I d W Q 0 b m N 6 O D g 2 S V B l Q j N K K 3 J B d V M r N 3 h T U S s z b U 4 r Z k 1 i e U g w S W R 1 K z Z B N 1 I r R D J o O S 9 4 e U M z V y 9 l b j F L U 2 p E R 2 s 5 e X J h L 2 Z y Z C t Z S F h C M T R m Z V A x T 3 Z E N H c r c U Z B e F l W Z l p a U 3 R n d E d 2 R 2 t m d E Z h R m Z S Y 3 I y e D R H L 0 1 0 M 0 E 2 Z 0 9 y d j R O M 3 l Z R 3 g r a l l M L 1 B u b 2 R u a G 5 F Y X Z S U n h 1 T 2 Z U O E k 1 b 0 p S Z H Z 6 K z R H S F M v M 0 F 6 Z l B n M E F J Y j U y Q m p t d m Z V a G I y S 3 l 0 c 2 9 0 N j J Q b W x y b l J t Q 2 1 r V V M r Z m J w d G J 4 c 3 J W Y 3 d O b W E z Y 2 g 5 N j B C c z F 4 N X V I c G 1 t U m N H d j h m R 0 s r O V F z U G p p b k F O Z U d Y a m x 1 U 3 J B S y 9 0 T 0 F h K 2 M x N W c 5 d l l G V k J s Y l p k U W R Z N V I 2 d 3 l 2 N D V z T X F i Z D l x c j Z D e j d R a X F 2 M D F r Y z R z S U R u U X g w Y 2 l j N k d T T E N o d 0 t C V H F Z b 2 8 1 c X R n R T d l N H h 6 c V d t W l N i e m l I T 3 M r R T B O W G J C a H p F N n p v R 1 Z Q S m U z a U 1 I U m l X L z c 5 L z J I d 1 l E M j Q y a D J m M j l q K 1 B S N 1 o 0 N F d w Z k p 5 R i t a Q l J s Z T k z d T N v O C t E U F h H M G 5 v e D Z M L 3 J t W U J 2 Z T l T R 0 I r c k d S M y 9 2 d F h 0 M U l 1 V z J U Q X R m b 3 F D b H d J M 0 p K U 1 l F Q 3 o 1 O X V t d 0 k v d 1 Z o b l F o W C s x Z V k z N k p y Z H E z M T d 3 S U p Y S H E 2 Z U J j Z V l a d m l J Q T Z r c n M 5 T k 9 T c 3 g y S n p q e C 9 P Q U R U a H c 0 O G J r c X d J b j d U Z 0 V u b n R l W V A 4 d U J G W W R B N n B Y K 0 F U Z m V B M j d j U D R k Q T Z s d E l v Q z V F c H N s R 1 B h N z N J S U Y 2 V m Z B R 2 9 o e U l j a U R L b H l U S 2 l 3 O X B q e E I z O T N B e j h k U U R W W H l z Z F B r V W t y W X g v M n V k S 1 V a N E I 3 N j h P d U h B b W d O c n Z v T 1 h 5 b 0 d 4 N X Q 5 Y X l u b j A r T k I 3 T S 9 n O H V u b T A w T X B m O W 9 R M X p 3 T j h X d 2 Z z N j h H O W 8 x Q 0 h k N z J Q L 2 M r a m Z V a y t Q d n J Z K z h W b 2 p z U C t i Y y s 2 a 3 B z d j V 3 d j R q O W N Y T 0 Z n S 2 Z X L z l 4 e H V w d X E y e T U v a W 8 y W E 1 0 T W x J Q U F N Q 2 V i N T A 5 V n l p e n J n c G 1 1 R F p K O G 5 y Z H g 0 d T J n R G F 2 U E Z 3 N W J T N F V 3 e G s 5 U 3 Z k e H Z V T l V l W D d L Q V Z V T 1 Z Q b G N G Y U R L Z m F l Q U t z O X J 6 S i 9 m U U p X R E E 3 b n J E c E R r U F N E S i 9 Y T n d J T j g 0 U 3 h H M E Z u Q W Z M M l Z z W U 1 X Q k Z R Z F d m R W x X W E 8 4 U m Z P N G V i b 1 F Q e H p i N U F 6 N 2 1 h T 1 N h W j V J c D N I V F Z y S V V O N X l J V H B R R V l l S T h E R D M 1 Z z E 4 a U I 4 Z U F 1 T F h m Q n h 2 N z l R K y t Y L 2 5 o Z m F I Q W J R d j J Q L 3 J q M 1 l m Q m I v d z c 0 N C 9 v Q 0 I 4 c 2 Y 3 N 2 N M Z G d O d H R W V U t t U n d 6 a F N 3 b 3 l p U 0 c v T m J G M D I x V H l D Z G N a d 1 F U b F R 0 Z z Q 0 d 2 l 6 c 1 U 2 S G J C O W U 4 Q W t W e D Z 1 b m t u b W x H Y j h H S m x r a l h h S F N T N E 9 P M k N T Z 1 V t Z X F 3 S k 1 z d T h V T U 1 s N W p m b n p H N W h r W U p K Z G Q 0 Q k o 3 Z 0 d U N 0 o 4 R G s 3 e D V m e m R 0 b E N P c T F G N l J 5 V 3 Q z d H k 2 R W J h Q 1 V n V k l H U 2 5 r N V N s b W p Q V U x V M 2 N Q T l J D U 1 h t Z W I w b U N u b E t h a H N Z e E h K Z G N a W W N j d E J o b X N n b G c v e E 1 q a 3 d Z d m 5 0 M W F m Q m 5 W R W Y r d G R m Z W 1 i N 1 B 2 U 3 Z 4 b 0 4 5 b 1 p a U G U 3 Z E Z q M 3 V U M G V q M z N 2 M U 4 v M m 9 B R k h O O W d Z T 2 x t U G Z X U m J t U n p O b 3 F 2 M H l Q b V Y r V 2 1 H V m N F T 0 N Y O D Z m Y j V w Y 3 g 0 W m x X e k E y W X J O M U o y Y m N H N U h M b D R j c k p a U z R W M z E 1 M D c 2 M l N 5 M l I z e U 9 Y a X B B T n l H Y 2 p s d V N w Q U x 2 d E 9 B Y m 1 j M T V n L 3 Y 0 R m N C b k x a Z F F m S T V S N l F 5 L z Q 1 a 0 1 1 Y n p 6 M W E w V n Y y a F Z 0 Z W 8 2 T 3 l y c z R t c 0 1 y Q U t n T 3 J u T X d x a 3 o w Q z B k M 0 R q Y k R L Q 2 1 j T X k 2 T U 8 z S T J a d V d a U j A y K 3 N o M V h X S 0 p O S V N m Q l V C a 0 w 1 R U 8 r U l F 5 T 1 U r e m V E M j k 0 Z n c 4 b l Z w O T V r U E 9 6 Z l B P d 0 x u Z n h M c G M 4 V l F 0 b U c 3 W j U 4 R 3 V 6 S k l D N 0 h v O C 9 E T z l Q c j B j Z U N 6 L y 8 w K 0 R D W V R C N T Z a M z B J M z M x c z N Q a C t 1 M T g z R W 5 K Y k p j a l p N U l B r b X J D T W N 3 M E V l Z j U w M n d U N W l U U U Z y R 1 p U T 0 d C e n Z t W U h i T j h l Y 0 9 T V m h 5 d m 5 5 S 2 5 H S 0 Z O S H l a S E w z Z U h J a T h N T 0 9 I T G d 5 T 2 V x Q U V m d U 9 3 V W N l V j V q L 3 Z 3 R 2 p o d z R j d G N k N E 1 o N 3 d K S D c 1 O E N S Y n l Q a G F N a T Z 1 a T h r K 2 Z v Z H N D V l E 1 V U N W Q T F Y Z W h T c V h l N F N w d T R l Y n l Y R k 5 N e V J Y R W R O N 2 Y 2 b n l L Y X h z W X p t d V J j W X B a e D I 0 Y 3 N o e E R Z e D V U U z k y N l R v N U 1 N Y j h s L z d Z c 3 J X V 1 k v N T J i R E 1 0 b j l v d z M z Z F h l K 0 9 I W F l i N H R y b X V 6 U 1 V 5 d U 8 1 O S t M S W 5 Y Y m V U L 2 0 0 O D Z F K y s y Q 1 Y 0 O C t Y a G o r S F Y 3 O W 1 t T 2 c 4 O C t Y d 0 I 4 Q 0 Z Q O F N G d j V P T z J T c E h 6 b z Z i S X V k S D d p K 0 J E U U p G d m 5 T T E h p R 1 l V e W N L S G 5 L e m J o N 3 h z R G Z q e H l z U F Y 4 K 0 9 D N k V 3 Z U p U K 3 V k b 2 d m e j A 4 N j R N Z U J I N S t y Q X Z 5 N D d 4 V H c 0 M 2 1 O K 2 Z N Y i t I S G d 4 M T E z Z 0 I v d k F U L 3 V u d 0 0 v d m 5 t L 3 Z v c m V z a S 8 w K 0 R w O X l L d H h j N E V Z Q j J J Y 2 l Q R m t Z b H p 0 R V l q d U h t N k V H Q m M r c G V T U k J p W T M x M l B H U 0 t N a D F u c F l j W j J w c 2 s z d 0 l B Y y s v T U J 1 a 1 F Q a n d 5 O E h k d y 8 5 c T l G T i 8 w b n Z s U m 5 Z O E x w d m 1 l W D k 0 S k 1 I R D V Q K 2 g 1 d m h 3 N m V j Q k x m M D h 0 d j c v c D E 1 Q U w 3 W D l R V U 9 s b F B l Y z k v c k p p S n I w O F R 5 d C t Q U j Q z M U J q a E J j U X l 6 L 0 1 y c n Q z L 1 Y 0 S 2 J P V m Y w N E J D c T E w Y 2 h s a l p n R j V q T F d 6 c l Z 0 S U Z E Z X p 3 d G F Y W F V p O W d B S 2 1 P c m V a W E 1 U M y t q M F Z 6 Z m R x b F J H e k E 2 T D U z c H B m V 3 d m Z m E 4 K 1 h 5 O U Z E T y t z Y k 4 y S l h Q a W R h a 0 h L c l p Q Z H R 2 b l o v e G k x V W I v V k Q 5 V n U 5 N 0 d B Y j R W d H R i N z d 5 N m 1 s Z n R t S G F O e G l D Z n Y v M j V j W G x 1 L 2 N l R G 5 0 a X F Z N G 5 y M D U v Z V B 1 e X h r Z 2 h t a H U y b E 1 Y V X R s b 2 V o S D V 0 V 2 F u N W p 3 R V E 1 T m 1 D c n Z D V X N J L 3 M v d 0 F 5 O W p X a k Z Y c k 5 N c W J V Q W d X N 2 N v R 2 9 U R 2 s 1 V C t y N W 9 r b T Y r T H d C V k 0 z W k Z h T 1 F W M C t 3 c G g 5 N k g 2 Z G 5 U e G 5 y T D R Y c D V n b k V 5 T l F 2 Q k Z P Q V B W Z X B L Y k w v T z F J Z H V w d j Y w V 0 J x U 0 F u e E V 1 S D h C Y k Z 3 c F F Q c G 8 0 M 2 9 4 M F F o W V R B c U p j N U R x T l J y N l Z W e l F t Y T J P e W x s S z B J N H h 0 V F Z i S m l C b H U r N z h t M k x E R 2 5 1 a F R h a 3 N L U 0 x 1 b F F C M T F q b U 9 w R l h W R W d R d H F o S F Z U c E d a N H F U S 0 V G c j J w d 1 F F M H h i e E V 0 W G E 0 R k p v W D l m S T J h N m Q 0 M G Y 3 W n o 0 N E I 3 R 2 l o Q j V 1 O U Z j d G l 0 Z S 9 h Q V h m S F F M T 0 8 x O E R o Z E p K Y j V F b T J U a U M 3 W k p K N z V n d T R U a W l x W k p L Y T V L a X F R U 3 B p Q l N X b k V W S W l V V 1 Y 3 W k p h c W 0 4 Y k Z 5 Y k Z 1 b k Z s V 2 1 S W V B K b U Z 2 e F F r e V R q M 2 p X Q 0 x k V z N k W U N M Z X g 5 Q W x 3 W H o w d 2 E 4 d U V J Q m Z G b X d W Z G 9 B b U x M U V F o R E d G V m 9 J e E x n U 0 9 h Y V J T W X d Z S z g 0 Y 0 p C U V J u T F J B T X E 1 M m Z r U m 1 S c E g z b F l r N S t 2 R W l n M k J Y c 1 J t R G N h O W Z Q S T Z q T 3 Q 2 Q 0 9 1 W U h L c z h J e H J 3 O F V J V l d i T k d w N m l 1 Z m R w c V p z e V Z u S m g 5 K 3 h O a k 9 p e X R H T U 9 K d l d r Y T F a S z F U d j N o e V Z 6 c j N E R 1 d L T W x Y M F R 4 T 2 l K W W 1 l K z V Z R z N B e F R s R W 1 w Z G R H Q U 1 G Z T h S Z G h X T 0 1 O b U J B U n p Q d 0 t r d E d v Y n d j c G 1 X T m d F Y l g 1 M X N V U X V F b i 9 r V j h s d 3 B y R X N 0 N z F t a 3 J H M n J l R X F S M C s 5 Y V l B N U x T Z H Z n S n J K a j k v Y 0 p C T 1 l J Z T Y v S z Y 1 b 3 N Y T m J 4 b l p l T k k z T l h 2 Z m J T b X N i U U h F e m k y T G t N O H F S b H l R R j B h U U 5 2 W G F W O D B X e E V M Q X V L M n V w T k k 3 L 0 h y Q m R S a j l u U k h M T 1 J Q U l J 4 T X l N Y T k 5 d G N 5 c H B F d F h 5 a X p S S j F 0 Y z d M e H J s V k J E Z k t H W j B V O H R F d W R s a F h v e F c y Z 3 c r W V p r c W F n a U 9 2 e X R Z W n R T S z h x Z 1 F o S 0 9 F N V d F W l V z V H Z h Q z J v Y X R 2 U i t Y U z R z Z E p N b U t 1 c E h D c 3 p W M E w 4 R W l V T W R Y V 0 x J e T B U d 3 Z 6 U m 9 V d W x L d k p n V y t y Y 0 9 T M W F G c F h q b k 5 t N F l p b U x s T F l 0 W G 5 R W m J Q a 0 Z J Z W 0 v U E 0 y U m J q M 0 Z W N 2 R L e X V 3 b H p j S m h 4 W X B U T m 1 h V k N N N V F 1 U G 1 a N U l 6 R m 4 z V E x U d G x a R j V u a l J U R m 1 K S l Z 2 b V d 2 R W 9 2 Y k h l U 0 Z w S W k 2 R X Z 4 b 0 V i W l U w V j d k W U 9 q T m J V L 2 d E a E N L U 0 l D c 1 l R W V B T Y 3 R U W X p F R F U 0 W E 5 h T k N 3 S T h q d l V i Q k 1 a Z i t 4 a G 1 T S H N q e j J x O G c 4 N 2 N x M 0 1 R a V B F O H l H Y j N Z W m t j U T d F T E p X e W x 6 Z 3 B O d 2 x X U 3 R K M m 5 h V m x x U m F T e D Y 1 R U x r Q l F D L 0 I 0 Q V V J U k d u Z G N O e U E 1 b 1 h 1 T H l l d l k z b T F l R l d 6 c 1 d T M 1 h Q Z l Z p e H R 0 a W l 2 T j J U e H B S V H R v W j V a V G 1 p N l B V U 3 h p U 3 U r Q m Z N U 2 l u d E Z z Z C s x M 1 A x Y X B R V G 0 0 K 1 F N V 0 R x a 3 V R a W d J N U J j N k U 5 R W N t e F Z U a F N J e l R R c j F Z V E p Q a D d S a W 5 F Y z Z 3 U m 5 x c U Z t Q 2 N Q Y 0 E 0 Q W V N R W p I T z Y w T W 9 3 V H F N M l N D b j g y V W k 0 c H F 1 N W R s Z U R a R n B o b T N w N 0 9 L Y V V K Z 2 5 D d H R G a 2 x G Z D I 3 Y V Z i Q 2 1 F e E V 0 e X l N M 0 1 X Z 1 J T O U t C c n d n c H B w Q U F 0 Q 1 p M U 2 t o a k 5 1 R k Z y b F p R c H N 4 U G s y a U c 5 M V l J K 3 l z a U g x T n p W V E l x c m 5 o V l J 0 c E h D c l B 1 U T l s M l l P U 0 J 2 K z R X c m 5 j c l h J a E N p d l N D Y X d T R m d V W n F W Y j d 2 Z U R 3 R 1 p 6 e E 9 0 Q X l 3 N z Z m T m x C c j I 2 N V R P d l l p O V p H a m h F N F N p W E l o Y U J N Q z Z R O E p L b V Z S a m d C L 0 Z s e T B z N D Y 3 W l F Y a G R x c E p m Y l N H e E Z P Q k k 5 Z U w 4 R 1 F K O G F S T U I 4 L z J 4 Z 0 9 S S 3 d n N 0 5 F T n d r M 3 J V Y n B q R 2 N 2 W H l M c S t N d U Z F S n Z B N j F G U U 9 P d 1 V a W F l W R 0 w 1 Z k 9 p R U x l Q W h S V H J F V E N h c E d N W U s 5 c k U 2 b m Q 0 U l o 3 R 0 J J a j F Y d X R W U 2 9 1 T m 9 a N 0 c x W G R 5 R T d s S G l W W T h Q a W x J d G l j W U g 2 Z H p W Y l g 4 V l F F V m p Z Z W w x O W 1 T b E 5 R Y j Z 3 e n p J a W Z h M 0 4 z e E M r V U d i R H d T Q k F o U k N S Y 1 d z U 2 l L T 1 h o V F J T W H J U R C 8 2 d G F K W l J 4 U n Z 6 a 1 Z T U V B 0 e k 9 r U j F z b G N 0 d k h R S 2 h h W k p N a F B O d m F y S E x O U T V x d F F X R 0 I v a G p F Y 0 o 4 Q z h L R T R D S m p 4 Y 2 l E V 1 R j Z G p Y Z V h G b l N L Y T V Q N 2 l 4 W U c w d H I y N n R i U H B i N 2 I 5 b l J x V k l P U C t Z N W J Y O U J r V l l 4 N U h M K 1 d M U m p Q c 0 p r N G p 4 K 0 1 2 S 2 h u M V h 5 d H R v b V d N M 2 p r O S 9 V W X p Z W E t 0 K 2 R 6 S 3 R h T l M 1 Z S s 3 W E 9 Y e V M 1 b X R l R 0 h u T V Z W e l Z V a W x M N k 9 C e W c y S W p L S 2 l v a n I v U E t 6 T W N S Q X V N T l V m e G d x Q 2 w v Y W p m S T F R b X J K V F J D e m p U L 2 l o Z 1 N N U i 9 W T n J p d 0 I 3 W E 5 S d E 5 4 U E 4 r U z R 4 M 2 R X W U p H V F Y 2 b F B U Q 0 w y S 0 V j U j E v Q n B v d k F 6 U G x G M W 9 K b F N B R k t 2 c 1 J C O F l l R V N k a l J D N 1 h z c n N r L z d E T V I w b T g v S W t J W V N Y Z k g v V m x t W U 1 J a F V G Y j R I Q m p Y e G J O d E h Z Y 2 V 0 N X p N M m d X S j R 1 O U w y N T Q 0 a T B C e k x K V E h r O H p u Z G p N M j R y b X k z V m k y c 1 p V O D d q e j Z L d z R n V l d R K 2 E y U k V Z M y 9 2 a 2 h t d E p O Z 0 F X R l p L c H F n R l F 1 e n p j T W h U T W t H c V h X a k t K b X Z 3 b T g x S l R W W D h k e T Y x Z E V Z O V R j O V o x V E h R e F U 4 R T F S N m d O d W N U M m J X N H Z s Y m E x c E x k U 2 1 o V U 1 4 N G d z V U t 6 N 2 p T Q V l j d 1 I y T 0 N W a 3 p z Z F l 1 O G l r W V p h e F Z F V n l k a 0 x I T i 8 1 R E I 5 V H E 5 N 0 8 y N G R P V i 9 G V V V n V j h 5 U 0 g y Z W s 4 Y W 8 v a 0 M y V j J O M k 5 l S n B P T W 9 2 a U Y 2 b k p 4 R V o x U k k 1 K 1 V J O G F 5 Z G N D c l d 5 W l J W V l d R K 2 F M a n Z 5 b k s z V 1 N Y Q U J 1 S 0 Z j a z Z 5 a G Z M N 2 8 v d W t p Q 1 Z a b k U 4 U z h r c D V u c H p v Q V U x V X F n M 2 F p S k d 3 b 3 J I a 2 F r O T h h U 2 Z N R X h 4 U E 5 G Z U E 1 W W t M Q l U x R F h 1 d D B K d y t L d T d V N 1 E 1 W l V K S X g 1 Z m N Y R X h H W D V P c V d 5 d H d Y e X J 1 V F V F S n B n c D B S a 1 J u b m Z 0 U l V H N m t 3 S H J X d 1 d t V m d l T E V S N X V M U l c 2 T E 1 o U j R P S V l T U m p y Y 0 Z z M F p v Z 2 d y Z n N 2 b W h C R j N Z c V B B V S s 4 c F N x O V p 6 Z D V Y W U x h W G V y S X N p U V d t O D B M N 0 V l Z U F x b n h h a j V p Z 3 N G c V V p V G h B c k Y 0 d D Z L M X V H V E 1 2 e D l z Z G 1 l M U p k V 1 N z d F Z M e k l U b G x t N U V m L 1 J W d G I z O D E 5 V n p n a n p K d X h F a U U 1 a n N j d G 1 E U X p S c 3 E x R X B J a U d U V m x K V z V y a E h 4 L 0 Z G b l Q z M 2 g 1 M 2 R s e W U 4 R 1 Z T M 1 B m S m 5 4 W T J N a W V Q R 0 N K a E l x b y 9 W b G F X U n J O e m 8 r W k N M b z V P L z B 1 Z 2 9 W Z 0 5 0 a U Z 0 N 1 h F U 3 Z P R T d 3 c V p v e W k w Y k V Z d D R 0 Z U t t M m 5 p S G 9 x V U 1 W a F B Q a X R k b 0 V p M 1 Z z T G M 3 O F F q U F R y b S t G M G x 5 T D R N N W x 3 a 1 B M Q U J O O H B 1 c z d q c E 9 p M X d O U z Z D Q 0 t q T n Z N Z k w 2 b 0 l i S W R D S G t 6 R E h X Z n V k a 1 U 5 S l Y 0 d z l k Y n l y Q X l 4 W X h y Z y 9 3 S m l E b S t K W F N X V 1 k r e l B J b n Z o e E R p d W 5 I Y W J y Y k 9 u d G t k d k V Z c V B 1 N m 9 v Z 1 J C T D R 4 U 1 h H d T d L R l l 2 Y W 8 5 V l l I U n J X S m g 1 V T Z M W k 9 S U m h U e H B 6 M l R B a W N Z b V M v Y j h v d m x S N 3 o 5 a G J L R z B 4 N F Q 0 a 0 p p R m E 5 V F N V d l d l L z g r c m J s c X Z W d G Q 1 Z F B s S j J 3 R k M 0 V X p I c l F p V G 1 p a 3 M w a S t W R H B U U V h Y V 0 d 4 W D l P T E 1 h U 2 J s V V p 0 Q X F E b D R w b D R x b 3 N G S 3 F O T 3 V Q V 2 l s b H B z b k R 4 T U l 4 T U 5 G c l Z i V z R q Z m Z j N E 5 T b 0 V u N l J q S 1 N x N D Z q b j g 2 S k p j O G p t M j h Q Y V A y R z Z z Y y 9 K c k p H N X d y M V R w S k l r d 1 c r d 2 s 4 a k h 1 W k h 6 L 0 E x b D N U S G p O S n F 6 T G g v e W l 5 N W p Q a T l r R 0 1 s d 2 t H R W l p T E x W T F p i a m 0 4 c T J o Z E F v V H F O N V g 4 d z N W M T R S a z B x c m V G N X g y U m s 3 S z R S a z R i b G 5 q W E w w T V h h c G l C b W 0 5 e E l 3 U 2 d G S 2 t Q c T R N S G 9 C T F k 5 c 0 Z X R k t z c 3 F W R W d H W H N V c H Z n b W t G d C s 2 N D N z Q k J V a W 5 p U E Y x T 3 U 3 U j h W c T R 6 O G V h Z F V q S 1 p Z R n U y Y k 1 2 b n h V S X I 1 Y T k x V T N l R F d x L z V N c 3 c r S 1 h l M 1 J D Z 1 M x Q 2 5 k Z E p Y M k Z u W E N x U G 9 K R j F X M 3 h i S 3 l 1 Y W V v e k V x b D R M V E x q a m 1 I S 0 V T R 3 N U Z l N G W n k z K 2 d l d m p s Q z B w d 0 Q z K z B U a z h G Q X N U R 3 V F S V J t U W J j S l k y b j I x M U l 5 V k R 2 Q W l Y S F p j R T B R V F B p e W R D U l R H Y k U y M j R q K 3 N K W W l Y M V M y V y t U Y V l W M j Z V N m J l S V V t N 0 t 4 Y 0 x J Q X p Q b X l t V W l u c T R Y M k h 3 U U h v R 1 R z Z 3 o x R U F u V E t o d 2 F S a E Z X c n Z t c 3 V J Y U o w W H A 5 a 0 F t c E 9 J O E R z c z R M R 2 9 F S T d 5 W k d 6 V j V 0 T l J a Z D N W c E p 5 M 0 t Y M z R a a W t p V W N n b F J r U E p D d 0 h H d E M 0 e j h z S T F F U l h l N X V S W E N j W F c 5 M 1 Z s R U l h O E p Y d G t z N V J V b U l 1 a 2 J J Q j F P S m t U O V h 0 M U x X a T l h N z d 5 c H B 6 d D h r a j N p a V F v U W J v N U h G M m F H Y 0 Z t b 3 N D U j d Q a W 1 z Z W g y d m 5 h M l d 0 M 2 4 z S U E 4 N U l 5 b E t a V H p K N F N 5 d D d s T W F 6 a W l 3 U D R 1 Y W h m R E 5 k R z F P d n J K N F N Y S F d V d 2 h M S G 4 0 Q 2 R S Q X V y e G h x d D J i Y 3 N T R k l B R U J T T U F i b V d u T V N i Y l p y d E t Z T 1 p s V E p u Y j R w T E N I V n V P M T V 6 O S 9 q a E p y N H J 1 M E c 5 M W J v M T J r d 3 d X e m N p R W N H K 3 N y Q 0 1 l L 3 d K Y U 5 j c X N J c E t j Y 1 F T b U N w b X h L R F F N d V U 2 S V J 5 S U d i T V U v c T R 6 c D R H S W c v T j l Q Q k R w R G N 1 R U 9 j V E p 4 a X d y e k 9 H d H F J O E d Z R l J L S 2 h N K 0 x H b E Q 0 b m o 1 V l d L S k V x N n J K Y m Z K V 1 p k d D h x S z R v b k 5 Y d j Z K b E p 1 T 2 8 x R k p t R n l H c X B Z M D M w U 3 B P c l c 2 e G 1 E a 0 Z m Y 3 d a N j J N V y 8 y R V p M W W V L Q 3 J s b n B p d 2 V Y Y m R n a m Z T a E d 4 U l J L Q z R B M D F t e F N 4 V D N C b 1 J D N m p o U G x C Z k Z p S F h 3 c X J Q S G Z v S n d 3 Y 3 h 0 U n d M c m J T U W N 1 V E Z X M G V n Y V N u c 2 l W b k t H Y 0 F K d 3 d j M T U 3 M z B V c E t Z c G V L Q l J G b k J n b m F U b V J N U 0 R 0 c 3 R D S m k 4 S 1 p T R k l 2 b E p v R 1 V m Q m 5 C Z U l p U T c y V G x L a H p h b k N Y R n F q a H F E L 2 0 3 c 3 l I c m 8 x N n l 5 W k N P Z W 5 p Z 1 F Q Y 2 x W W V p Z S j V T R T l T U l Z p O G V z V 0 Z E V H N W V G d Q W j Z w Z V d 6 M H F Y S V o 4 W F F 3 N 2 h K N n l E U S t 0 Q n N o T U h v S 2 1 y W k x B e E l F b V g x Y k l U Z G x a Z 0 x U U j R S M W p Q d E Z i R D h Y e F d D a 1 h Z Y U w v K 2 k 3 V E J r U k l J U m 1 a V U V 6 L 2 t U W n J X b X R 0 Z G g z T m I y Q m p P O G Q r V W t R e V F 0 O U Z T S k V M U m N K V 0 R G d X o 5 Q U s w Y W 5 B Q U Z t c 3 B Z K 0 1 y Y X F G W n h 4 c U t s V 0 1 H U l o z R V V N M X B E Q W 1 l Z n Z r Z F d w M X l a W T B o N W N r Q 2 J D e m Z P e X J X T T I 2 Z U R T N 0 N 3 W U 1 0 b W x L d G x M M G 0 z V m x L Y W o 5 a G J x Z G 8 0 Y X d r V z Y w c 0 l u N n R j c X d C M G E 3 T l B X S U x K d W p T T E c 3 T F E w Q l R t U 2 1 v e j B F T E J z Z F J x a X U r M l V V Y U Z E b l F i U V N r a 2 8 4 d D Z T R V B E a 1 d h U E p X S m h k a 2 h B T E x R U U d 6 c 0 F w V k h x Z 2 l t e n B x d 0 0 4 Q m F G M l M 0 S m 5 l W k x K W X k 4 N m M 4 d 2 8 2 R W t 1 R m Z G U j R r S 0 U x S z B T V U p x T V c x V T R R U 3 d n a E o 3 W k h 2 Y k h h N 2 F Z K 0 d 0 Y n B s b 1 Z n a 0 9 T M U F K d U V h d G t q b U J Q S U 5 O a F d n M 0 N Y R j F U N 3 R z a i s 3 S X V q U k x U R U p V V 3 N Z b G l z Y 0 F p Z E Y r V l V E V z V V Y W h D a H R Z d 0 d 2 Z V N p S 2 0 0 a U 9 O W U x O Q m 1 j Y 0 F D V V V s b W h h M V d N d H R r c k 1 P b T Z T R U F K Z E N x S E 4 z U l l 2 M W h 1 Q V J R a X E r U 1 F p U W h 1 Q j J T a U N a N E x t T l N Z Y V V U M l d D a z F F b G M r S j U 4 V T h 3 R m h l W E l I Y 3 V 0 V F N 5 Q i 9 W e E R H Q 1 F U M H N Y N G l k Z k x H Y X U 5 V 0 J t a W l q U m 0 x U 3 F K U G F 5 a 0 1 J c 0 R p O G 9 N a D B S a F h G N U V y b X d M U E U y M E 1 2 d W t y T X V 1 N l E 3 W E l 1 d G 1 C d G E 1 c H M w V m w 4 V 0 1 T a W l M Z k d L e V J X S 3 N y b H l 0 V S t E e F l C W G d h M 0 Z R R H d H Y U N S U E l q M n V a T 2 1 J V n R P O G Z G N k t s b 2 t N R m x k Y 0 t a b G d a N 1 p F a U t s V l d z U m d H V F F G Z T l u R 2 l 4 Y z B z e U h K e X d s S F p v O W l G W D l u Y 1 d t R T V X Q U l o S 1 Z J T 0 F p R n B S Z z l l b W 5 k e m R 2 d i t Y e G l D b V N L Q n B 0 V G l Y U U N Z c 0 Z 0 R 2 l 2 d l N Z e F V I a G g z U T Z 1 M X B P M X B I c T d R M 2 h m Q j B k U n F T R X p H M F g y b G F T Q 3 E y Q U l w R k 9 s R W 1 B c 1 p H U 0 V l T U x F T 2 N U c E 9 D Z T l 1 Y 3 J 2 Y 3 N G Y 1 Y x M 2 x 0 Q V N h M 0 V o K 1 p k W T Z Q Y k J O b E l J K 0 o y Q 0 F z K 1 V x M G h r Y 2 1 O Z 2 E x a j h p V U c 2 V m R y Q 0 E 0 c 2 p s O X F R e W F 2 e F F G O T l P Z U F z N 0 l 5 b D d Q U U Z 5 c T B q M G h J Z 2 N j T n B j e W 0 5 W m g 2 L 2 R E T l Q 2 e W J a S D d T d 2 J p S T F l N k R Q R 1 J J V D R 5 e E V j T 2 h W Y V l B O D R j Y T E 3 c n M w S n h Q S m l M d G J Y O W t r R j V 3 a E h o Y l Z Z V U 4 5 b U k 0 O H h M d F V a Z l R E S k h 4 V l d m U 0 V 2 d E p I a W l M e m R m W j B 2 T 1 Z 6 N H B l Y 0 1 h T X g v c k F O d E l D U W t C Y m l 3 d E h r Z 2 x p b m d y c W J R N j U r Y k 1 L R H h C a n R k W U p H V E 9 3 a X J U S W Z L V G 9 w e W d l S F h S U W l u V T I 1 d V l k b F Z j d 0 t v e W F o U 1 I z d U J a S z h U a V F v e V Z l Y z Y 0 O U 5 J d 3 h o c W 5 o T 1 B B R m h u d 0 J B d V h V b T V N V z N S V 1 V G N X d z U T Q r S 3 M 3 Y X B V U T R S Y 2 d p S W k y Y 2 x C R H d j T W w 5 Y 3 R a b G 5 4 U k I 5 S W d S N 1 h 5 T U w 4 N E V T c 2 h L a H k y U T Q z Z V p J Z 0 p 2 T U 9 p a D R D U V k 0 a U t p U 1 d R U 3 N E S 1 V L Q 0 p C M 3 p P b l V S d 2 l j d H B w c D V 4 M T J T b m x l b 2 x L d m h s d W 5 l Y 1 N z R E 5 1 d l h P O F N a Y l N 1 d l h E W H V H Q 1 l h b 0 N 1 W V d R S U V U U U Z L e V R V K z B O W D J 3 U T J Z U 1 V U W G F W a E 5 H c l B C Q 0 Z z T U F x e n V X N n h E d H B z T F h r a k V r Y 3 I r S 2 Y y Q k 5 Z c 3 d K c n R X R V h r V F M 2 W W R 3 M 1 h v S 2 V E S H Z M Y 2 N h d E U v S 2 1 G b z d Z K 0 1 L Z X h q W D Z M W l V x S l N V Q X B k a m J H R 0 N O U k F M e l l 4 T z h 5 d U J W W V F S M X h C S U N D M W d 5 Z 2 9 R d 0 R x c j F k T X J u S m Y v T 3 p H N E p T Y U d Z M W p v d V R G d 0 J v O W 5 v O W o 1 d n B j Q 2 9 O Z X p P N m 1 D M G p L a 1 F i W k t Z d l p J a W M y U l V r M 0 N v b X Z N Y 3 h h V l J P T z B p b V J Z Z 2 1 x V E 9 V Y W l R T G 0 z W W 5 1 a m x z d W t m c U U 5 e W l E W E h D U W t o c m M r b T h r S X h K a E p 2 V G t M V U 5 n b W 1 a e F N Z a m U r W k F L R m x O b X N D O G 1 R S V F v V G 1 m Z 2 V 4 c E l K T k R l b m h Y c U l G a n l P a n o 4 c F R 6 V F J Z V 0 x T N F U 0 M X h W R n J 5 e E t 5 Y W N v Q m x K U 3 V Z V E J B V k x V O G 5 n c E V i U W h v a m p U W V h Z N H B a T z E 5 d l Z r M G p 3 e D R Y N j J a a 2 F z Z E Z G S 2 V M a F l 6 a l Z 3 M 2 I 2 e V R z R 1 c r Z n Q 1 b E Z N e m N o Q z R s e G V V b 0 F 0 M F V 3 e T Z x V 3 h V a W t q Q V d E W U h O b H h O d j k y T G o 0 c k J J N H p B Z 0 k 4 U n F Y a 2 E y Q 2 w 1 U E V s T 2 4 0 V H d r N 2 1 4 M H Y v d 3 N p N D J 6 R H l v a F N M R k J z V W l H Y V l s R m l 0 b E p 3 d X p H e U p H V 2 J z e W U y R 1 Z P N U R M W X d W T V Y 1 Q k w 4 d n Z n S W p p b 1 Q w V V p T U m V P N m J P S E x M R z B 3 W m N U R G g 0 S k 1 a S l N H O G d Q a z N U U W l E U T F 4 W W V 0 O X d r d k 9 M e X B U U n R y d z F p d 3 R D c 2 J H M U l q Y m J U d 2 h W d 2 5 o Q 0 Z C d 2 J 1 M X Y 3 Z E J X U z R C U X J W Y k 5 M Z E R B T E 1 X d U 8 0 c 0 s 4 b H p Z b F N I d X J Z Q z R G Y X c z e m 5 r O U x N V 1 p 6 T H Z 0 M H E 1 a k V C Z F V 2 V m E x S 3 J n c G h i N n B O S m h r U 3 p H c 0 x t b k I z S X N i R F R p S U U r e l h D Q 2 R m e E V x R E Z i N l J u b k x T U i 8 x S 0 N 5 M H N i S W N y N 1 N F a 2 p p a W F z b F l N e l B j c W 5 J e T F r e j R 1 R 2 p Y Y m 1 5 W H F s M V N h W H l 1 Z 0 c z Z 2 h I e X h U T X l a N m Z T b 2 Q x V n B I T 3 l E N j R j c k J 2 M E J p b l d I O W p u Z V d I Z G Q 1 d F R t b U N H e l N 4 R m 9 B Q l h q U X l i M X p P T X A 5 b l N Q a l R R Q 2 5 K M E 9 i Z z N D N 0 N S W l h q a l R l b 0 1 4 T 3 R p R G N h T j N w S 2 d q d U Z h U k h o a 0 N C Y m F K e H d U M k h y L y t 6 U E w 2 V m 8 r V k Z F T F p K U n F W a m g 0 d W 1 z e G p m b l R X R 1 R a M m x 2 W D J 1 T 0 V 4 S W 5 o M V V n Z D I v e F N U b U p R M 2 x P d S t 5 T 3 M 2 V j J 4 N H Z 5 c k 5 Z M F F M O V N K O F R V S T Z n Y V h r N j N o M 0 p a W m N 4 W G h Z T k Z t V F l m Y 1 R 5 R F p a T k F l Y k Z Q V 0 5 B M z R X d F N S b E F N e H h a U k l z S H M y O H J a U k h r S l g w a W N F R X Z a d E V 5 c G o 5 b G p i b F d a R V B 6 R 1 J x d V Z K Q m d u Y 2 J Z N V d j S k 1 0 M V R C a G t U a 1 l U Z W l N V n N 6 Y U E 5 U D J G d y 9 j U k J j R 2 Z x V k l v L 3 B T T W t s U 3 N K c m x m Y k d s b H l Z S F J a U F l W b V l Q S G p o S W h 4 M 2 d w U k F M U l Z o e E h 4 e j N 1 b l l S a W o z S 0 J Z M 3 V n R 1 A v N m h r W n U v L 1 N o c F J r c E M z M W N q W V p x b z l G R U p v b k d a U V F M U V V F U j h N d 0 5 S a 2 N T c D N D V V Z R N l l Q M 2 M 4 N T R B a T l z Z 3 l l Z 2 t C c U h v T T B s N 0 J M b W x t R m U 5 S 0 p w b G d m b T d L U X F a Q 3 d 3 T j A 2 c n J i c X I 3 S 0 V q S E J J d E d K M G t 3 V H Z k M n Z K a X J 4 b F F K Q m l P W H l 0 c H p 2 b G d p M H V a W m 5 G Z W p z V m F N Y 0 s 5 b F N N b F F t M H d 0 R 2 l H S l B X T 3 k 0 U l l B O D J F Q T V D R m R G a z J 3 M k 1 D U m l F e X p J b W 5 J S W c 1 L 3 h L Y y 9 s U k d P U E l h T n h W S l d S b 2 N o V U F x Z G 9 3 c U x q c G R D V k x n e X Y 1 V U V Z b V l W N W h Z V F Z M a E p W N X N U d j J F d G N M V 2 p O Z D d L M X B a S 3 Y 2 N 1 l 2 Y k M w Q l h r V U N j R S 9 y Y 2 Z K Z m V Z a 0 t V V z R 3 S W t G Y 3 d I M H N F d k F D d W F F R X J B W E J u S W 4 5 d E 1 j W W R u Y j J x b G l O M W p u a X J p Q W l Y Q V N U e k R s Q V Z z U l N S S T Z k U m N H Y 0 p I d H N N Y z A 0 U V Q w T n g w e k 9 z V 1 B E W m J k a D V T M 2 d x U E h q Z T N L W U V T W E o 1 T n U 5 T E h t a E J J b 0 Z a b m 1 4 V 3 l 2 e H M x a 2 5 P V m k 0 V k N R Z 1 Z L a j B x Z U F 2 d l p C R G Q r c F l 6 c 2 5 J S W t M V G Z p O H p C a V h S b H h K e W h w b m V i d X Z M T z V P M 1 o r L z h G c V h l b U N t M i s x Z H p j S G p 3 d 2 V 0 S W h y c m d x T n B y U E p 1 N 2 x 4 V V l p M H p K b k d j U 2 J 2 T n F n c X F S d 0 x z a k N E Y W p k N H R 5 b U 5 3 c V V U Y S 9 E d V V y b m p x V X J I W S s r Z S 8 x Y y 9 I T E I z Q j N 0 M 3 N I Z X Z G R n F a d l h 0 e k 0 2 N U 0 0 Z l V v S l F w c F d 3 b l d y Q j F l W D Q x Z E 9 6 R z N D Z k 5 V S G V G N W t N Q j R O c G l 3 Z 0 9 4 S k h n b k 9 u V V p N e k 5 t U 0 U 1 T 1 B 2 c 3 Z R Q 2 9 X S 1 l P b H h a V 2 1 G c U 0 y b E t N d 3 N P Q n V T V F F 1 W k V Q T E w z U E l D Q l p K Z E k 1 R V F u R z N a S 1 N 2 U n Y 5 S 0 t 6 Y W c 0 V E N V d D F Y S W p Q b D l 5 e E t 2 T E t H U V R z V m V N S F d u S z U 1 T T d p S W N n a 1 V J b i t E b 3 Z P M l Z u W F R a S m 9 W U W h D N G F W T G F 0 S S 8 r N 2 l z N 0 x m c z R l W E d T M V p 5 R T J F d m N t V U V Y c D k y N F R H c G Z R d X d n Z 1 F 4 W E R B S 1 l S S U N I M 0 5 N N E p Z Q 0 Y y a m Z C T D F P T H N Y e k V O b G d a R k 9 T S 3 R o d 3 l W V 2 V C c 2 F 1 e j J M S 0 F L T 2 J 2 R l d I R k s x M m t l d E 1 w b T Q x M 0 l T L 0 t 6 T V Z w W S t x Q k x o c 1 M 3 a F J T S n h H N z R 6 a E Y x T m N B W X h h Z 1 V L R V Z 1 W j V n b W U 2 T m J J U F B p R 0 N V W V N U a j V t O U Y 3 c U x S c X B V b W h 6 c m l C T 2 M v T k d 5 N W J s a m p N a m J Y R k R k M l Z P b D l v Q 1 o x M j J R S k h T W G F J U T B j d G 8 x Z 3 d s M k x Q W V h O b k J s T H J B c n p j R m w 4 d E s x R j l P Z W V r b 0 V X b U F t Y 2 M x e V h j d l l q d 2 g 4 T n F 5 M i t B c 1 l o c 1 V S e G p H d 2 V E W X p M Q k 9 p R E R K Y k t o R k g y W G M r c E s w S n F 4 Z m 5 l d k 5 l Z 1 I v V j d t N F Z o a G p Y d m J n a U x H N G 1 U a 3 J D U m J 1 Z H l 1 a m x D V U V w M m t a V 2 g 3 Z 2 J p c V N D N l Z H S E 9 4 e U 5 x M F R s Q l B k U V R s b E 0 5 d D Z r M z d F e X N 6 M U 1 V R W 9 C Q T V 1 R U 5 n c 2 8 x d 0 5 K a W N 6 S n F 0 W H Z 5 a U k v T l l 3 R k N w R E 9 Q a l p h V 3 V x V E N O U k 9 S Y 2 F T M H d I b E l n T F E 0 R z h h U n J B Y 3 B V d U F 5 d 0 h z Q n p B Y 3 F I U X l t Q T V u Z 2 1 t W l R D c l l E U X V L M U R o U 2 t T e H d s N V h N T W V s R V h 2 Y W J T T l d n O W p a V U h 6 S 0 o z e m h N a W Y 3 b 2 5 z d V p D V l h J c U l J a 1 p T Y 2 c w d k 8 y d G 5 T c z V a U F R h N m Z D U X R J b F J L T F l D T E I y U H p F T X J p N m R J U z J I b G p F S 0 h 0 c 2 M z W m k z Q n J p Z W N O Z W l q Q l B 5 T D V x Z l V J O U U w M E l W U 0 x C K 3 R L N m V I c D N I M k d x e H J u V W V o Y 3 A 2 V U 5 r S V N V U l R i Q m 9 3 V F l T d j h k Y k Z J K z B q U 3 R W M j B w O E J a d n l z R l d Q V y t W a T Z X Q U R w T G h V T k I 3 V V V 4 a z F V e H h z N j d S S 3 N X W V c x c 3 c y a F B 2 M V N T Y m p S S H B P Z 2 t o d k J 0 Q 0 t X T 2 V 6 V W d 4 W l l y O V d 5 a m 9 S e D J 0 W j B n S j V G U 3 N 6 d 2 p h W E p 4 e E w 2 O G 9 S M G t o T E d o Y 2 5 z M E Q x a E 9 J K 2 J M a j V H Z E Z x T 0 9 B c W w y d m x U V j J 0 U 1 h P Y 2 h X N W h K M l p k V W I z Y X A y V z d 3 V U k r S 1 g 2 U D B N b 1 d T Y 2 0 0 a 0 Q 3 Z 1 Z m b 0 l z Q k N K W D J 0 Q k V 2 d 0 9 6 Z U Z 2 W T J v R 2 5 K M n A r R E N U M X Z L Z G V O T m k 2 L 1 N a R U p a b j J U M V N H c U F y U k N x K 2 J I R 1 c 3 O T V V V n Z r c 0 9 4 W W J h R F d t W H Q x Y U N U U E h J Y 0 9 Q S W 1 V V 2 x V Z 0 d T b 1 d 6 a E J N a U U y e j Z z T T J R N W o 4 T m J k T V h K Q m d n M m V n S l h y Z 3 h o e W R L Y 0 p B e X U 4 U W 1 y U z V i T m 9 K V k h J W j J 2 d V N Z V j N s Z F N S a 0 N P M X Y 0 T 2 N G Y X p K N m Z s W n h k S k p K Z U 9 P M n l U Y z Y 2 Y k p Q e U V M U U R M U m Z M U n J a U E l B e X R s N m o z N E J N V 3 F O M 2 N L V W h 0 U X R G Z 0 l 4 Z W J Y V G p u T n h 5 R z Z h T 3 F J U i t 6 T k d x e F d D W j B K V W N h a m h O c X l t a F h L b m p o S 0 p 1 M U p 5 R j J n W T M 2 N U l V Y U k 5 V F J C Q 0 4 w N n h G W F N Z W W 5 N Z C t j R m F a b E l F S z R k Y T V R c E g x e D Z Y b F k r V G F N N m 9 F U 2 V I a H N h W X l R V m c 2 a E J D Y 2 M 2 N S 9 x T z Y w c G t n b X B C N 0 V W K 0 l Q T k s v T T R a c V Q v W V g 3 Q k Z V Z T N F W W 8 y b D N y T G J B M 2 x V e U J R d T J Y a V R T W T Z M W l h O c j A 1 O F F I K 0 9 K V W t J Y 0 d Y U j N 6 T D N 0 W F h a e E F r M k V 6 T E x F d z h V R X B H T W t 6 L 0 x s U k s 2 R U l o c 3 M 3 U T F I d V V L R F N i T X F l V m Q 4 b 2 p O U E p i Z 2 h X Z 0 U 1 N k J v S 0 N w c H E v d V F x M X g 0 Z G 5 D S m Z O Z 2 R h a z Z o Q k l i W G V 2 V k s 3 O W 1 o a l h h R T R p V U x v O H V L a 0 M 3 T V J x a U 8 0 L y 9 M Q T F B S G F z S G N z W H B 6 c n R j d X p 3 N z N 3 e m F u T 0 J J S j M 1 V j F C d 3 p t W V V a d 0 p n b G V v O H R 1 b E x N d U c 2 V 0 0 5 a 2 R D a 2 t r a 3 V K W W t 3 U m R S V 0 9 j N k h 4 a U d Z T F E 1 L 3 c 0 Y m h D d l g z Q X V F R G V X U k 5 L T H R r W k w x Z U Z m N X R O d G V P Z X V 5 V j h w U W Y x U W 9 V Y 1 E v d G V n Z T F q Y T V j d n l p T 1 F Y T F c r a H d 3 V n F 6 d G E y U X U 5 O D B F d T J x b j N i Y k 1 H Z G R O a 3 p 4 b V J r O T N G d n d J O D R a a n N 0 d F Z W a G J X R 2 F 5 c k 1 5 V X N 6 e m N T W F p a Z G 1 l W H F U b V J 2 S H l D R 1 Z m R k V y Z X l 5 e T V m c m d 5 b W V w c X c x U 1 E 1 W U 1 R Y U h B U X c z b n h 0 Q z d z V T J H V 2 I y e l V B N F J i a V d P a U R V a U d Y Y m R 3 O E d s S T V S c E x M U k 5 u S W F Y e X F G c E R M c n N 0 Q U x n T z V E T 1 J 5 S 0 x S U m 4 0 O U Z P M k 0 x U k x I V k N q b n p j Q k V p R 3 J N R W s y Z W R t Y V B a b j l R M m V G e E M 0 c l F Z N T Q 0 W T Z 6 O X p 6 W X R n S U l j V X d t V 2 t 4 R G k 2 d y t a Q k s z V U l i T V Q 2 Q 0 w r Y T F i b n c y d G l v W G 4 5 U l B J N T N M Y k 9 z N n B C O W s z R X U 0 N U l 5 b m h i U 3 N M b n B j V 0 d 0 N 3 J o d T I z c V N J N G N V W H J p S 2 1 i V j h a d k l G d z d t U l p j a 1 l N e G 9 Y b z d Y T V J F Q k Z J T V l r V j Y x W j B G Y 0 l J Y k d j M j h u b l h D a 2 N G L 1 V y T i t U V V J 2 e j E x b z V D R T V 5 U T R v T l p 5 N F p B R 1 Z 0 d E l K N m l w e T Z p a U F j c H J l b H Z R a z d J a k l q Z 1 c 4 O G s 1 W E Z C e G 5 N T F Q y a 2 x P Z S s r S W l q W l h O d 2 R h V 0 9 D Q k h X U k N a Y W d O R E Z w N H o r S E J B c E c x M H d K R U d M V X R X Q 3 N t S l l V M 0 t L T C 9 z T 3 k y R U F j a T F u e D V m Q X V L T 1 p B a m d 0 Y V d L W n Z O e n F 4 Q j B T T X B 0 N X E 5 Y k 5 D e U U 4 Y V p k N 0 h K d U V T e G V W R 3 p H M W Z 1 R k d K U T I 0 U 1 N X U n J E S D V Y T 2 M 5 a G J E V U d q O F Z 3 e V J Q a S t E R m x Z N m t I Z 3 d o T j R 3 L 0 J a V W V j a D d H b m 1 l S m h 4 R X l T M X J O L 2 h X Z m d V c H Y 3 L 2 F 5 d W 1 R T H p M V G R W W j B X V G t x U G d 4 c V p J Z 2 h z Y n R 6 N G F J Y U N 3 R V h Z U 0 p J d V V 3 Y T Z T T 3 d 6 N 1 F s R 1 J 3 Q n d 1 d H p q b U U 5 Q S s 2 c W Z B T 2 p M R z l k b F N M W m J C e F l q e V l K Z 2 1 L Z z Z O S 3 R j R U U x L 1 Y v T X J t Z k Q w N n J B e X o w V z B D S V N 5 b 2 F N V 0 x Y Z V h U N W R 2 d H N q N m 1 0 e H I 3 R 0 t N M k 5 V a j h I Y 1 N 6 S E N B c 0 N H a X V O K 2 Y 3 Y V k w T m d w U m t k a F d X O F R Z U 2 x G b E R X U z l z Y U N Y a T d v S 1 N 5 d V V r U l B 3 M V U 1 N W d m O G 1 3 d W J X O H J h K 2 t t T F E 2 M G V U V F V y U 0 1 t T G N I d E s 1 W m N T a 0 x j d U Z P M m R R d F B x U 0 w 1 Q k g y e l N 1 T X F S a n l K U 2 x P V 0 l J Z 2 J 1 M V p R c 1 l o b 2 5 W Q 0 p o W H J G U z I 4 c 2 1 r V U F C S G 4 v c G N 6 a E 5 v b U 1 Q W l h w N 2 5 V V 2 5 t N m Z G Y k t Z N D k 2 O F V 3 V F R u R z h v U m h 4 e H J X V m F J N k N i Y z c 4 M H A 0 N 0 l X N D V S U U x G S X d 6 T U t 2 Y y t I Q S t T M k R 1 L 1 J r W l Z w Q m o 3 Z z l P Z U p 3 a 3 F y Z z J G N W 5 j S n R m c 2 t m c k d X S E h P U n B J a G g 1 c z l z S z R m V E R a c G d k b G t 0 W n d H R E t s U 1 R P Z j B U S E V X W G J i d E 1 V K 1 M x V k 1 T a 2 l N d T I w M z I x b G h y e n F o S j l k M F V S d D V M U F c 2 M k M 3 Z U s 4 a 3 M 5 S 3 M 4 V 0 9 p e H R n d T R 4 S 1 Z r b F Z 3 R F V y d z J X M H M x M 1 V C b z R J b T A v a D J J e m V 3 b V o 1 U j h C M k F k d G x p d 0 x i Q l d 3 W H N G M k x l b U U w S l l a R D d t V k 1 w W X h I a E Y w Q U Y z L 0 5 K M G 8 y S y t T N m p B a n J 1 U z V w c 3 d E R n c 0 W T J H V 0 9 J S z J 5 U k x S S 1 J I S D F s W k p l U n F r S j g z N F J z a W x Z O U Z o N 0 l 0 M X F U U 2 t o O G x D R k N m Y 2 9 s S X l y U U J K T k 8 2 W U o x a D l T W F J 1 V k 1 D V m N y c l J S U W R o c 0 p r c U N 3 W V p m e j J S T 3 J v d D J k Y z R V T H R W e S 9 T M V p T N E F v c m l V U l N I b n V H d E U r b m d h V 0 0 v R D V 6 Z F k z Y n p I S G V H R l R 3 R k h 2 T 1 p Y Z E p h U 3 J O Z 2 x F N z F h e D l s N n c 0 R G 1 E Z 1 l S R 0 x z e H Z P b F d 2 a W d u M l g 2 a k d q T 0 0 0 U G 9 B Z 0 R 6 U V g z M k R n U k 5 D V l R I N 0 Z P Y j M 2 Y j J G M l N v R n l 6 a k Z I a V R 4 S k t a R 1 R M R m R E S 3 A w M l J I T G V t U F Y 2 V n N r W X N r e G 8 y b V l q d G Q 3 b F d X b 1 l j Y k 5 4 c U d L M z l Y d G l 4 M k c 3 a n J M R H J L Q T d C a E N 2 V E h B W W V 0 d F l X Z l d r b m Z 4 Z D N P U 0 h m Q U E r K 0 h r V E t 1 R 3 g z S l E v Q 1 J J V X h T d m 9 x b H B x c 3 M r V W 1 L N S t S S E l N d z k 2 b j B o e C 9 D e k p 3 R T h R Z l l F a U 5 l S m Q 0 a 0 t n S G h y V T E z L 0 c y e k h H V m w w N F N 5 Z 0 5 V e n h P S 3 l Y S j E x M l I w b D B H U U V 0 d U J K R 1 N 1 Q W J v O V A x S m 0 1 a 0 l O S G 9 K b T R o S X h n V E J 2 e H d j d m J 5 c U x P Q 1 k 2 a k R w V H o 1 Z 2 d Z a V h p a j h 5 V 0 p L M n V W N D d F a H F U U 2 w 4 U 2 s 3 S F A 3 a n c x c H B w d l R H W k F B e n l 4 e D d q R n d v R X B u Q j R u M U J I e W x S b 1 k 4 R T F m S G M 0 c k s 3 N D Z 6 T D d p a l h p b U x Q T z B 2 V G l Z U j A x O H h J R U 5 M V H d P Y k 1 v W n V M a V d s V F k x V n l i Q m 8 5 T X N I Z W t s Z 2 Z S a T l 6 c 1 R S T G w y V z N 5 V m 1 Y Y l Z L N m p D b 2 V z a U V h Z V Z V a 3 N J e F d 1 Q X l r R 2 Q z d 1 l v b k F B Z G x r e H p 6 Z V Z V c W J C V 0 x l c F E 4 T E l W b 2 x U V m U 1 c E l T T k 1 o T W 9 Z W j Z p Q 2 h I T H d I d H Z h b 1 l q c k 8 3 e W F Y R X R z M H l 3 S W p X V 1 R X T 0 x F d U p S M l B 3 L 2 J r c 1 d P b 0 Z F R 3 d 4 e G d N M D B l Y T F B b W R s T E F I Z H d a d E 8 x Q l R O b 2 J s U 1 N K U D U r c V c x e T F t V 2 J s R i t X N U N F Y X J W R m 4 0 b G 9 1 N E N C R n F R e D J 1 Q n k x N T B 0 Z m 9 V d W J s a U U 2 Q T J Q b U F F O W c 4 T T A 4 S V g v N l d 5 Z 3 V C U k p h Z H F l Y 2 R k b 3 B o V U 0 y S T R I T z V p e H B 2 W l l a O V V a R D F j Y U V i R 1 l a S n l F W V B q V 0 t T a 0 x 1 M E d X W H Z W Q 1 N y T W s 3 R G Q 2 b j J G e k V L V H d 2 M F F o N S t 5 Q m t s d E g y b 0 1 Q O H I 1 T m o x W j A 1 V m 1 1 d E x q M n F o V k V l Z m p X R 1 l 4 V T J h V 2 V Z S 0 d w V W 5 1 T G I 3 d X h T Y U F R M 2 h m e W h v V T B y a 1 M 2 R j J w c F l W W l J y c 1 R D Q 2 J v V m p a V G I 0 a T U 1 b V M 5 c z V W d X A y c X B x c W R U d 2 N L M 0 w v Q W N m c X F n R E h P d G N N Y 0 t 5 V l F x d m p X R E 9 G S k t y S W M 0 T F N C S D h 5 N n d T R 0 5 C S 1 V o d 0 N v Q 0 R Q S 0 l 0 S X Z y O G 9 a M F Z v N U I w c 3 F S b V Z r T U x 3 e V I 0 R V N Y c 3 U w W W 5 G Q 2 9 x b W w 1 K z Z z M j l 6 b E U x V D h o a V J Z R j M y d 3 Z 5 Q W x v Z k d n Q n J Y b W 9 k N 2 R u b U 9 5 V V J i S 2 R O M m o z a 1 J q Q j N K R 3 J w d H d B Z U Y 5 T k N w T m x V e X c 4 T X k 0 d V o x O X V s c k J S Q n l 4 W E 1 S d H B O U X J 1 a W h l a 2 x 4 M n V P Z E x E b m R s N j J R d H Y 0 V C 9 3 T F Q x b E U w e G d M Q k J U M E l L V l V y a l R D e F B 1 M H p a V 1 p j Z F V 2 a k V j U 2 s 4 U T J x a k U 1 T j R p d 2 x o a 3 d s T E g z e U x k U X N o a 2 5 j c W V x M m t V V S s 4 d l R k b E x N N D B 2 O F F 6 b E F n c H l z M F B w Z W p I a m p I e m 9 i O T B Y S 3 J 1 c z h M Q 2 h J U m M z V U p S e G V O a H d t V k h m T D d r a U Z l W U 0 x d F p H M j J Q d H h H Y 2 t P Y 0 l a N U l 4 c n l v U X l Y V W N X S G Z h W m N y T 3 V t e V M 0 c k 5 D M k R j c 0 d F V n h T Y U N M d G F L S 2 V q M m U 0 Q k s 3 M z B q N H F 5 M E p T Z T Q z V H J 2 c 2 x y T X V 1 N l d r a W F W a 0 p K a X F s e V J W b E p W T H h n U V B 3 U V J 0 W k 5 F d V l P R W F 3 U S t L V n B G Q m 0 3 b 3 c 5 c V d s b 0 d h U j R B Z G 1 O c z V Z c 0 5 D a k d L T V Z a Z X R 4 W G 9 E Z T J s c 3 B X U W p I N 2 R s N k x K Y m p Z M W N L e W 1 p c 2 h U b T N a a W 9 x R m Y y d 1 l T Z V p E e G d N N k V l b H k 0 Q i t B U G 9 C N k V j b 3 R F T D B n e U x p a l R j U T B V U W w 4 S D h x R T R M N X d D N E N t Z D l x R i 9 S W G h I c k V 5 S W d r T T Z k M n l Q b W h h W U x w K 2 J J V G M 3 Y m t 4 T 1 N q T H d S T X J u M X N E Y 3 d 3 a m t 1 c V V J Y k x 4 O E p U W l Z J Y X p X M X p 1 U T N N O V N y O W 5 H R k 9 S V U t 1 V E R 4 M V Q y d E t j Y n h C V F l 5 Z n d K S 2 J v W X h i Y T h v S G c v W W t B e l J y a D Y 4 c W F V V z R i R T F 3 d k 1 x b 0 l 6 S l l n U W p H V S 9 3 S H F N M 1 Y 0 O F V m a l Z K Y z g y M G d B T 1 R 0 T 1 J X T k R D S j B W c 2 l D a E h w R V V t d k V X K 0 d E Z k Z K e U 5 V R W o 1 R V Z R c z F B M E p m U X B j K 2 1 H U 3 h X Z W 9 r N U V a Z D Z w Z U l O T 1 F 2 e E h y N V d P M U F 6 Z k Y 1 V T E 5 U l N 0 V 1 h H Z G t C Z E V t K 0 1 t R 0 R o c H p G Z 0 N 4 b V R E W k x B U X Z S c 3 B s S k R z V k 5 2 V y 9 D N n h w c n N K M X J j d X J M R V B M S 3 c w R m E w c D N s Z H A z a W w 0 U 0 d n a U d F N U l 1 R 1 B P T 1 J 1 T H A 5 U k Z H Z U k 2 e W R l Y j A 4 S j A w S 2 E 5 V V h H N 3 V 6 Q 1 p R V G F Q Y 2 5 r W U V J W G p Y T E Z L e T B H a 3 Z h T 3 V s a 0 x F V 1 N B V U p q U G 1 N d k Q 0 R n J H Y m U 0 U F p 0 S k V P S m 1 I b T N C Y 3 N J W n U y N m J q R U t L a i t 5 S H h u S 2 J h R G l q c G t 2 Z G p n V 0 N Z W W V o S m 5 u K 2 t 4 Z W s x d 1 F w d 3 N G e l F 2 S k Y 1 Q W p D Z U V r N 0 d i Q X d k Z l o 3 T l l o R z R 1 d k t Q S 2 x C S W V x M U Z G c 3 J y b 0 J h T W h w T C 9 a N 2 t R b D N G c W 1 a U 0 1 o Z U l O T D g 0 V W 5 o S G E w a 2 R L U l J L U 1 N C e E h U U 0 R l d U Y x M 0 d m Y j d r d U h m a k M y T 1 d U U E p X T H p a N 1 k z e k F 3 R 1 Z u N 0 t 6 T F R 2 R 1 l l e V h v b j V G d V N F S l V t W X h M S G Z 4 c H B X N E Y r M 2 R q c V l 5 Z 2 9 F S n V K e U 5 X S m p E R m 5 Z U U 1 Z U U Z u N z h u S 0 N J M U w w a G x r R E 8 r N F p t V 0 1 P T m p Z d T V N a U g v S k k y R 3 d o R y 9 R b l p S a D U 0 Y 2 d J e E R o Q k 1 W L z J x a i 9 0 c 2 t u T 0 9 t e V N V b m J u M k x 0 c F U y V V d P b j Z 0 b E x u b E t D a z N p Y 0 J h a 0 E x b U I 5 a 3 d p d U l x b H l Z W V F t R 2 Z q Z D V v M E 9 a b 2 l U O E Z k W W F a O H N L b 2 9 F S W s 1 S m 5 J a D E w N V J I W E N L Y m d V Z H J R Z F l n U j N K M G E w V T B z O W R h Z n B Z a E l p R U N Q Y X B p d n o w Z U l R U j R y a j F Z V G U w Z F k v S W t R R H N p b l k 0 b 2 d S Y X J S N 0 d r S V N D T 0 t P c V N o a X h M V E p r U W N W W W 9 r U l p 1 W W d S S 2 s 2 T m 1 J R V F 1 O V V x Z 0 F 4 T X R j T U V D T 1 Z R a X N q U n F v b m R y e W 5 v W E p 4 R n o z S W p B V G Z s Q l V v b H B u W n E x N G p F W X l s U k 1 v M U V w L 3 c 4 V 0 1 a M G l v b G 8 y Y n F U S j B 0 T j F Q N W R P V E 1 2 S 2 1 z Q S t n b 2 R Z S 3 p u Y z E x N U I z U m h j R H Q 2 U V p Y N l J l c G c 3 N H F P S T c w b E M 1 Z 1 E w U j l q S H F L S 0 d 0 T k F l c n F u b m J a S E d k Z E 5 r Z S t W Q z Y 4 a k h l Q T V W S 2 w r T E F t R D N t V m N E e m x Y a F h o Q k t W a z Z i W n N p V 2 V 5 c 0 J G Z F d w M 2 F Y Z V V T N E Z Y T V I y M 2 5 q S l V o W G 1 L V 2 F z a z l V d n B F W X V x Z D B q b l B z e n h H b T Z Z b E Q z b V Z m d n d v S U V o T U V D W V N B a T l s a 2 h F Z l A 0 U k l 4 d U p D V l J X S 0 1 s Z k t q O W 9 v T X l v b D h m T 1 N 1 N l J F T l N U e m h B O U g x a G 9 1 e F N T T l U r L 0 h U e G h 2 V H o r M F N v c l l K Z 0 g y Z G w 1 Y X g r V m Z M c 0 J k U n B 3 c G N R R k x r e V J O V 2 R u N F I 3 U 0 N J a 1 h t S H U z O F p W b n Z P K 3 p O Q n d u e E J x T z d 2 b G d 1 L 1 N O V z N r O E E y W H o y b U t Z R U 5 o Y l l K c T h w N j V 1 L z J s a z Z W L z I w e T J Z N T Y 3 U l p m T j V U S 2 l r T 2 F E N F d S b l d O T j R F L 3 N Y U T d F a 1 d Z T V B z R G d t R z B z Y V h q b V R u S l B N W k 1 K Q l V w U W J N c 1 J l Y 3 J N N k l K a X c v b F p D c V k w O W l I Z E R G a W h 5 e X p F Y 1 F k a T B v U 0 h T d 0 h K R 3 V k d E h 4 a T h v N W J y M U 4 v b W x z S 0 x G N 2 F N S E l P Q 2 d u U m 1 O d n N H e n N X Y 1 N a R G F D V n p w e V R B a D h K V U R h Y X p M a n h h U E 5 Z c m J H U W x I e E 1 P Z T U 0 d l R q R G t L d m l W T T Y 2 S V N v c E V z N V N j V X p v R E V l c U 5 x Z 1 V o W m F D e V R T e V Y r Y l N F S n d t b G x D V G V U c U 1 L N W l W d y 9 w W X c 4 d G t t a E R t V V V 2 S U l Z N D J D R 3 c v V 0 x 2 M T J n d k J P d m N t O T V E e l N p d W U 4 W U J H a z E r K z A y W k 9 0 b m 1 L c l c 2 S U 4 2 Z T Z 1 N 2 1 t S F R Y R z I x S 1 o 0 V V l 4 U k l o b W N 1 M U R j d F h 6 d V I r c l g x W T Y w T m J I Z H R x Q j M w a D E 2 d D V t M 2 x M O V B L Q y t P a W 5 h W E J K Z j Z 3 d D l q b k N s V 0 9 O e D B S Z D R G d H p u U l E 3 S T Z J N z d 6 S 0 9 S Z E N S d F o x N n M 2 V k p W K 1 l 1 M 0 l 1 M 0 x S K z Z h Z E M 5 c V J k O U 5 S R l p R V V F O N H J Y U W J r S F p C M 1 F O N U R v Z F V o N z B i d E M z b H V o V 1 l p d 1 J L V z J 5 e E 5 4 Q X Z 4 M m d Z R D J C Q U N M N D N R U V V M N H V P a H d m U V V P c G J F S W F y N U V L Y 0 x I a 2 h O M n R 1 U 0 U 1 Y k 5 T R 0 d D S l l P Y k 5 L W W x N Q T F x R z F h K 0 V k R F I z R S t v a 2 h l U z l p a z Z j Y W 1 O a G h 5 a m N n a V F r c l h Q N k 5 Q T 2 d O a U t j a W d R R l d X U 2 F L c T h m T S t z c E d D L 1 B Z N 3 R F d 2 N Q U z N N N G t K U y t u e G 4 2 M U t P Y 2 9 M c n h 6 b W E r S l l p e U N U Y W d t Y 2 5 P U k 1 y R E w 3 d X R 0 W V k w R 2 x J U k N h V V d J T j R a R k d t U F N h a H Z r c W h j e E d E V G 4 x Z k Q 2 U E 0 2 c n B V Q 2 h q S V p z S n Q z Y k J p R 2 J v N H d t Q k F F M V l q N E p j U T d O Q 1 J N W D B M Y 0 V v Y X h h U W t P K 2 N r Y X B 4 Q n R E b 1 p n M W I v Z E h J d U Z N S m 1 S R n c 1 b F N M R W p 1 M G t L U k N k R G h j a H Z t c k 5 1 R 0 t l S 2 N F S 2 E 4 d m 0 0 V 0 c 4 V V J F Z 1 d U W X Z S c 1 Z U R 3 V L U U 0 4 Z G x p d X l J a j F Q R E 1 x c j d m N 2 8 x U k h K b W t z T G p D d V E r U j R o a 1 N y M 2 Q v c W d 0 W X p 4 R D E 0 U m h E a m N l R i 9 p b T R U c 3 p x V n l q T E 9 m K 1 c w e T R T Z E x U Z G g r Y X p r R F J O R W c 2 R 2 t V U j h U b k p 5 V 0 d Q S U t H U V h D V G R 1 Z U V N Q 2 M w U l F o Y W F r c E t 3 N E V J N m l F T z F z T G x t R G J 2 K 3 d 1 Z W R G c H p P Z k x m b G N y V 3 l 5 S m h C R G U 5 c E F S e G h L e W x w d k R I M 0 Z 2 Z V U w d G s 1 T V N X V 3 p K U 2 V 2 O G J a M 1 l k U G F L R m 1 Z Y T l z N m t k c m x U N U Z v a 2 c 1 V U h s U X B 2 e n Q r V F p a Y X Y 4 N 0 Z w b E d Z M F B 2 S z J E Y 1 V 2 d l p V S U Z j S V p n U 2 R k d U x w N j R T Y U V T Y m N o Y l g y b 0 R h c 0 t 4 R z J W N H J w V k 9 y a G 9 Z V W x G U W 5 C Z 0 c v T G J D M m V V R 0 s y Z 3 M 4 Z G 4 5 R z N M N 2 Z M N H k 0 T k g r b 2 F W M z V i U V B I e G J B a 1 Z r S k Z 2 T m R j d k 1 G Q W Z M R 0 1 K U n B O R k Q 5 e T I y N 0 l 5 Z E x U b G o r Y l F V V E p j S T N p d E c r O U 0 2 e F l v c G V j d 3 J Q T U s 1 e l E z a m o z Q j d s T V h G Y 1 N 1 M k d T Z l N a N 3 B p S k E v a 0 h M b G N O S k 0 2 Q k 8 w b V J J c T R N Q V p u W F R a S 2 1 l N V B r N U R X e D V 3 S E t P N H d L c D F W R 1 F x e H R o W E R y Y 3 I 5 S 3 V O c 2 F j M D h I S U 8 0 T 1 F 0 R i 9 M R W d y R n p v d z Z S T H p s a E N E Q V Z y b 1 V B O C 8 y M l d X d V h w Q T Z N L 0 1 J M k R W d 0 F 6 U 2 t 5 Y 0 o x O T U 2 Z H J X e X l R S U o z b j d B a W N Z W E F n Y l l z e D d v b k 1 6 K 3 M w W m R 0 S 0 0 0 Q U Q 5 W V U x M F V p R F A 1 S T Y 3 e X F m Z E 5 z e F p o d z F U M 0 x z Y 2 N Y O T N Z d k 5 I Z 3 Z m K 0 5 s Z k x 0 R T E x N V d 3 a E 1 z R z R z O H N u W m c 0 M X J Q M F h S a W h u Q 2 J u L 2 x 0 M G 1 o Y 0 x J S 2 x L T 2 N w a E 0 1 R X J 4 V E N u a z d h Z z R z M V l B b T d O a W 9 r W W c 4 N k k w O F p r M j R s Y k t H N 1 l J a k d t Q 1 h y L 3 N C d W 4 4 U 1 F t Y k 1 N Q k h n R E 8 z b n N B c G 4 x V G F l R m Q 0 K 2 h r W k 1 G a X k y a k N O S 2 F z a 3 N m S X N 1 e U N V b 2 5 q T G 1 H W G x z c k 9 s O T h l T E x 0 L 3 h k c G Z K e H B N Z z R i d 1 d Y Q 2 Y 0 Z m t 1 c l d I c j F U a E t l R n N W N E 9 V Q z B X Q 2 J G c E J m S G p G W k p S Q 2 9 V S 3 l z d H k z Z 3 p t U 1 h H d k 1 L V H p 3 a F Q z c n l I S W l V V E N B O W x L Z 3 V m V D h w b V g 0 N G p I R T Y 3 Y k p P e k x 0 d W s 4 b G 5 S N m 1 j V m Y v b 3 R N Z V p W e G d k W H l K T U 4 z Q 2 d Q Q 2 R l V X R 2 R 2 V m W G h 3 b m J K V X d s d 1 J 3 Y m l Q S 2 9 J U z R s O H N 1 M G 1 L a E V 3 Y U I 4 Y 0 h 5 V V c 4 b k s 3 T U l K b l h T Q l V 4 M D d X e G h j S T I r N 0 s v W H h W b U 1 r R z V z c U d Y d 2 l t b X p X e U x l S T V l V y 9 q V U J 3 e m h q R W I 2 Q U p 3 V k x S d T k z Z n U 3 U 2 N 6 V C 9 I b 0 k 4 L 0 V C T E J z W V o r T H J v d 2 1 X Q 1 h t d 2 R m R G Z v Q W V X V V N p U k I y e V U 1 c E g r U 0 1 W S H h U a 1 B 3 Y 0 d V U 0 l r M H Z l d 3 V P Z X V 5 U z h v a 2 d 0 e k R M V X F L T 0 h l S H d 0 e F d T U m 1 T N l d G Q j B l W S t x M k J p b V h K S m F j b D l T Q V J G U 1 d U b T V 0 T G V s c E N R T m h h e n l H a G t o Y 0 V 0 b 1 Y 1 a l Z s e n d o Q n d X W n F n O E p G R F Z r W j R O N T B z T 2 V K W C t C U n U x c V h L V l Q 0 c 0 p r K 1 U x W T l P R n B G a E d M N 3 R G W G p R T U 9 T R z E 5 e k p t W k d 1 M W t Q N T J Q S H E 4 d n h 5 U D d t Z H R C c C s v S G R 3 T X J p Y l d V d E V O Z T Y 2 R G V k W E N v T k d V Z V B m b X A 1 Z F R o V X d u W m 4 4 O G R P R D U w O H Y r Y i 9 Z Z i 9 6 O V F T d 0 1 F R k F B Q U F B Z 0 F 6 N U t Z V 1 N U d z I v Z z Z B Q U F B T 2 d B Q U F B N E F B Q U J 5 W l d 4 e k w x O X l a V 3 h 6 T G 5 o d G J M T 3 h y O G p O V V N o T E x T c k 9 6 T S t 6 V l R M V U 0 x Q l N T T T F M e m s v S n p F d T N W U 2 9 0 U 2 R P M V V M S z M 0 K 1 d 5 Q 1 V y T l N T d 0 J x a W 5 P e U N 3 b z F n Z U t B Q U J R U 3 d N R U Z B Q U F B Q W d B e j V L W V d T V H c y L 2 c 2 Q U F B Q U 9 n Q U F B Q k 1 B Q U F C e V p X e H p M M 0 J o W j J V e F g z S m x i S E 1 1 Z U c x c 3 M 3 R 3 Z 5 T T F S S 0 V z d E t z N 0 1 6 N 0 5 W T X R R e l V G S k l 6 V X Z P V D h u T V M 3 Z F Z L a T F K M D d W U X N y Z m o 1 Y k l K U 3 M x S k x B R 3 F L Y z d J T E N q V 0 I 0 b 0 F B R k J M Q X d R V U F B Q U F D Q U R Q a 3 B o W k p Q R G I r R G 9 B Q U F B N k F B Q U F F d 0 F B Q U h K b G J I T X Z j R 0 Z u W l R K Z m N t V n N j e T U 0 Y l d 5 e n N h L 0 l 6 V k V v U 3 k w c X p z e l B z M V V 5 M U R O U V V r a k 5 T O D V Q e W N 4 T H Q x V X F M V W 5 U d F Z D e X Q r U G x z Z 2 x L e l V r c 0 F h b 3 B 6 c 2 d z S 0 5 Z S G l n Q U F V R X N E Q k J R Q U F B Q U l B T S t T b U Z t O D U 4 Z X g z d 0 V B Q U N r R k F B Q U p B Q U F B Z E d o b G J X V X V l R z F z a l Z T N 2 p 0 U X d G T z J S K 0 F m T D F K Q j Q 0 c 1 N P b E x C Y T l p R W h B V U x N Y U N t U m 5 6 T 1 J N c z R x Y T F p Z z R p T 2 9 x Q 2 x v Z G l 0 K 0 N h M z R D e E x u T V h p V W l j W n V r d U 5 6 N 0 t O N 3 J w M m R m T j Z X N E p P c W I 0 c k s 1 Q k E 5 Q 3 l G U V J s U 3 l N T 3 N j Z n J U N k t Z V W 5 6 e D g v e W x Z Y n R W V T N 6 U m R v U n Z j S D N y Q 3 R 5 d U Z T b G Z w Y z Z j S W 8 5 Q 0 d D N E 9 W N U R r U F l F M 2 Z r c z Z x c z Z s N 3 g 5 O X V Q a C s r L 0 l G a H V t S 3 h 1 Y y 9 o R T Y 5 Q 0 5 U a D M 5 c j N Z N 0 9 Q R l N 1 R U 5 Q a F Z E R 0 x w d 3 E 1 W n p I S 2 V 3 e D d E Q 3 N L Z U p 5 d 0 t L T 2 w 3 U n p 3 R W p I N D B 5 S U V h T U 8 w e V J O O E l q R k R o T m h I T 0 p 4 d j h S a E 5 F d 3 d X d 3 d Z Y 2 h q U 0 9 D V V N C c 2 Q 2 V j V 4 d 3 l u M 3 Z L U 1 d Z W U 4 4 N 0 N q R 2 w w d m N 1 V 0 V 5 S T l y M G 5 p c U F V K 2 Q 2 N W 9 E R m p 2 b m N r V 1 p R e T M 3 d W t E Q l B t Z W M r Q 1 h X d 1 R Z U n F q a E 4 w T D l P S C s 3 c y 9 Q M z J E U n B S a k h F e k g y c 3 E 0 Y 2 U 4 d U 8 4 c X B w b z h 1 c T N q S T d z V G 9 5 M 3 F 0 a X Z i S G d x d T J W L 1 l K N 3 h E T j I z Y k l 1 U z J i b m l X K 1 p 0 Y W 8 y e m p r N l R I M m g x b 1 U 1 c m V 2 c X R 1 O X p z Q 3 k r c W x r Y k Y w Y n V C U G d J Z 1 N 0 Q l V a W m c 5 Z V c 2 d l Y 1 V l d j a j l V b n F D N 2 1 x O V U 3 c k o w b D J p V l d G c 2 V 3 V F l S W m p E S n B Z c k Y z W V V 0 d l B 3 K 2 N G Z 1 l D c W Z Z R G F n N 0 t M c G E y S G 5 B K 3 h 1 U F h o Z F N k V l d j T X B I R n N 4 c 2 x B V 0 g r M m p z M n A 0 d 3 Z G Y 2 R m T 1 R y a F p v a V l 1 Z X I x N 1 h Q M 2 o 5 U V N 3 T U V G Q U F B Q U F n Q X o 1 S 1 l X W n h Q c T M w Q W F n Q U E z b X N B Q U E 0 Q U F B Q j B h S F Z 0 W W 0 1 a G F X d 3 V h b k J s W j Z T N 2 V 6 e V Q v e D g z d n M 1 b m t x S V V x N X h D K 0 N T b m 5 Q Y X R Q Z 2 l 4 b k 5 t d 1 N t S V d r b U 1 P M j Z k e X l D b W Z u R m J F S 2 9 a a E p P Y k 1 5 a k h r d U N I R D J J U k c y R E J t Z H J q W D k z Y y 8 3 d C 9 2 a j k 4 Z j k r T y t 0 e i 8 y M k s 3 M z l Y N i 9 Y N m Z u N i 9 t O H J s M 0 N I O E l a d 0 h G T E 1 3 c 3 p 3 S z V k d X d C Z l J H K 0 F j Q U p 3 O D g r M y 8 2 d l h u M G 4 r Y i t m W U p m d 0 N r R G d J W U F H e T l 1 e T Z D T m d 0 c 1 d 1 U H h D N W h P d 0 F J Q U 9 6 Y T k v O E 1 B U H p Q M T Y 3 Z G U v Y n U y M y 9 n N E t I R F I w U U R D T W N C d T N m d D J i T j c 3 N T U 5 K y 9 i d U Z S M k 5 G a D B I N 0 p Y W W Q r T E N s Z X Y 3 S l c z d k h i Z 1 l l R k x y M m V z U E I r V n Z W S D Q 5 W l R m R V Z M a D Y v O G 5 6 U T R l b H B F K 2 Z r V k Z V V X I 2 a 2 9 x c X R v N n V u Z j g z Z z V 0 K 2 1 a d W E z T E N 6 d E h S e W R u R j F j S V o 0 U H Z C N T Y r O E I 5 Z z R K R F F z U E N u M G E 4 a U l t T m k z K 1 p r S m l X b n B H W m h Y N 3 p O d n R q Z m d H M n N L Z 1 l W L 0 s 1 c X B w U V U x d F g z O U R h M X Q 3 U j J m V 3 R 1 M m V Z U k I 0 W k h m c 3 h U c U h S W j M v T 3 p T L z h Z a X l 5 M X R Z M z J K d G J u R z N 1 S D d 0 M k F m Y j h M O V A v Z i s y U 0 V O b T F l K y 9 l U F h z U C 9 M R n I x K z Z 3 U H d N a z l 1 N j d j R 1 g v a W V 1 M k I r N E Z T b D d V Z W 5 i d z V J M 1 h I e X E v S H B L L 2 F z Y z h k Z i 9 K M E d F c E J X M m F J d X V Q Y W Y r M T d I L 1 B z T 2 Y v U j V i O U w 4 U C t Y N 3 N v Z 0 t O N 2 R v b U N 0 M G N D Q U F J S X Z o T F V 3 W T R 5 T l F Y U z l 1 U 1 R 4 M j V z c U N a T i 9 I d k s 5 U H Q 3 d 0 4 0 M 0 F M R 1 R S d 0 Y v S F h p a 0 V K R l h F a W d F U 0 J y Z k h N d V p T T y 9 D O F Z l V l N U e G F k c H E z R T N s b n d i Y V p a M U d Q M 3 N N V U F v e D l F a z N l Z V h N e F R D Q j Z D Z H J o V X p N Z X Z B Y W I y d z c 5 a T V o R G 1 k Y V k r T z N U V m J 3 W U Q y U n B r Y 1 V M Q X p R T U l q Q l V G S 2 F 6 U X V r R D d w M j N M U k c w d V J X W U x n U z g x Z 2 N 1 V U l 0 T m d U V W 9 u Q k N 3 Y X h 0 S l F P b 0 x B Z W N F T F c w V F p D S G d Y M 3 h O M G 9 x S F I 4 Q l F L S y t Y U V d R W F l h e V F N T F V F R k E 0 M W V H T k x D T m k 5 O H B m S m k r O E x 2 S T F T a T h q a W 4 2 Z 2 l x a E F 3 N D d B d E J B d 3 l R Z j I r Q j J j W E 5 t Y T N 4 V k h y N 1 B w e k h 0 T U x a T X h B c W h E Z 0 t E W G 1 s V S 9 x N m R P M G 1 R b 2 9 j c i t m U z Z 4 b 0 x F e U t Y Z z N l Y U M 0 d n V G V 2 I v V X d J U U M 5 T j h 3 N i 9 F e F R h Z 0 R K d j E w Y k U 4 d 1 R V W U N F Q T g 3 W m J O S 3 N R a 0 h s S X V u W U R 5 R W V p d V B T e X l 5 Y V R 5 S n V Z O V R 5 V l V O S 0 F s Z D V t e U 9 m Y W F W b k R q N W t i V k d y T j J O U n E 0 K y 9 z a V l j Y n B 6 W F l S M U Z k N 0 Z Y Q n Z 0 c 2 d h N T d 0 W n Z O T k F h b 0 N 4 V l N G Q 1 R U S 0 R r Y k h 6 M k V X c k g 3 d W 9 H W U p o a F B s R T Y 0 V m 5 4 d V d m d 2 t C Y X M r a H k 2 V G d z Y l V O R 0 J x b D F G T z R l c W V M a C 9 J U U d Y Y T d h M F B j V m 9 m N l F R Z 0 F q V 0 Z p e V Y 4 R V V K Y n p i W k 8 y T m Z s d E I y d n g y b 1 Z 2 d k M 3 d 0 F o a X N t Z F B T Q T F J Y 2 I 0 Y j V m N m 1 1 R W d M K 2 F l b n Z S b W g r K 3 p p V 2 5 j b 1 R B d j d y b n h r a D R G Y z R L T F h a S 1 h M S 0 h M T 3 h N M T N j Z 0 F H O V h B Z H h C Z X h v K 3 F Z Z 2 4 y b W N D a 0 5 o S G N L S k l E T H F w U k J n c 3 J G Q n N n N W 1 N Q X F K N W M z K 1 d S K 2 R Q U n A 4 T V F n M W Q v V k l L S U t 4 Y W 5 4 W S 9 Q O F R D a V N t Y V V Z Q W k 0 O E l L U G F O R W d M Y U 8 0 V 0 F Q e i t E T G h v T n J I T W R 0 K 1 g 1 S 0 h u Q k F T R m d i T V h I Q X J o d H p F O G x i b k 1 O R l R a a D h W d F J P M H U x U m R r M V N h c z d s S F d S Y 1 N a T j F R L 0 l o T 3 N Z e m x 2 Z l B Z S n B E U z F 4 U H U 4 b k N u U F Q 0 U U d a Y m Z 2 T 0 4 r T G x B b U Y 1 N E 1 B W T M v d W 1 F T E M 0 M m F n U U h j N U Z p Y 0 s y S k F T a 2 V Q Z m t o c k 8 3 U 0 h X a V N j Z 2 t w O T l F Y 1 k x c H p T K 1 F y Z W 5 v T U F F U i 8 5 Y W E 3 Z T R t c D J O c 0 5 Y b G t x U n l r R W 9 I R V l F K 2 R U Q m d B U G p Q d T R x U 3 V V e E s x b H p r U m 9 k d l I x Q n Z U Q W l C W D B I e H N 5 a F J F U i t C U V A y N X N B V G t T R 3 V C d E U z S 2 x N b m o 5 M l N R Z l R O c k 9 4 d H h 4 V z h 4 R 0 4 v T V g 1 a l l U R G 9 F U y t I Q 1 d N b m l B K 2 R z W X h C M 2 Z L S 2 h K L 1 J n W l d r U F U 1 Q m p 2 S j J J U m J O a F l 6 N V N W a E R L d D Y 2 Z W h P R z V M a 0 p s L 3 p s c 0 l H S m 4 0 R V N u Q W p K N U 9 M e H B q Q 3 d F Q V V O Z G 8 5 Y 2 Z V S X V C Q 1 B Z a U V Z W m o 3 a m Z W c F R E V k h F W m J L S G k w e i 9 I U k l l R H h w Z 2 R F U W 1 o Y n d D d F F H T F B x M H h R Y j l w T D d T R E J q W X h x Q U N T S U 9 K V j d x M m V X Q m l r W C 9 l R C t L N W F G S H h t Q l N K W W 4 z Y k N q R z M 5 c n V w K 1 R L K 0 1 G d X o w Z 3 F L Z 2 9 K S V k r W W o w O V A z V F F j R n p h S k t F M F J z b G F x S k w y e G p t T H l T V m x Q U z l E c G 9 C a l R R R E w z V l R O U T R R S S 9 J R S t V S 3 h I b X B a V 0 l x b E s 5 Z T B r a m R j c n E z U n J S N j Z n N H Z 6 M H R n a E J T c E R S W m M y T 1 F O Y 0 Z B U W 1 F S W s 4 b U g x c U 5 5 N 3 l N Y 2 d u S 0 J h Q 0 Z E W U V k e F B F U U t P a l V 5 U F Q r R k Z t M G w x M H R u e U c 1 M 3 V i U W p q Q W J O K 2 Q v M 0 Y z Y 0 0 1 S j h q M W x V b 2 F G S l Z Q T 3 l v Z G F n Y T h j N D E 5 b W g 5 Q k Z w Z X V Y V W d k M 0 5 n U U F v e H M x N V p i a E F E d k J 6 V k V L L 2 R O c 2 5 T d i s w U k w 2 V l F M b D l p c T R u L 1 B 5 S 0 9 O R y 9 r Z 1 Z J U T l 2 d T l l U j Z M W X p W M 0 Z J a C 9 x V D Z W c E V O R k N n R X N x Q 1 N R b 3 l W Z n d a U E R G T 2 N E M W l X T W 8 y S m g x U m N 0 T 1 l 5 R 2 R X U E V W M W V Z M z l 5 Q T c r U k 0 y d F d L a E N 4 V z R L b k p V W G x R b G 1 4 d T B Z a H o 5 V W 9 E S i s x M j U 0 O G t G T W t G b 2 h 1 d H d r W W R K W G 5 z S U 1 I V 2 J Z U 0 5 3 a W 1 a V E d V O U R V Q 2 0 1 R l d x Y U d Q W l N l U U l D b V c x W W 5 S O T F 6 W E 9 K e X p j R X R o R 0 Z n U E l x T H h 2 a V F s N F h h M V d n V k t 0 b 1 E 4 V F F K a U 5 R N 0 J a Q 2 p t b 0 l q N 2 h u V U h C Z 2 9 t S V l C L 0 t Z M m 9 r U 1 J C T i t X e m N z R l E w Z 0 F p a G p Q S F R R a W I 4 W E 1 Q Y W t 5 a F Z E a 1 I z R 2 w w c T F O S T M r a V p U a n B R c H F 3 W j J K S U R 6 Z k 1 J Q 3 Z u c k 9 Q N z R Q e E Y 1 V V B 0 U z l K T k N x a D h D T 0 l J Z m l O K 3 R r Z U k w c D h x e E 5 i S U p n S W p H V 2 d U R l E x V z V T K 1 R i e S s 3 M i 8 0 c W k 3 b T R J c T F j M 1 p R a l p 5 b z Z j W U F q e W 5 E c H l r U j I 4 V D V p Q T d p d W t k e T Q r R U 5 Y b l B F R 2 t w e k R o S W 9 5 d X d 2 L 0 t k Q 3 d C N E h t a 2 V 1 Z 1 h n Z n N W L 0 4 3 a F N E c 1 M z Q 1 V k V k l l S F B M U W t D N n d I b D A x T S 9 3 Q X B h d l F U d 1 N 5 b E 5 B V 3 p z b U J T c m Z G a 0 V x N 0 4 0 R V M x U i 9 v O G 0 y T y 8 r e k R 6 a l N Q U E t J S X Z C b T E r S D E w N H Z t T 0 d K R k x K T X B a R F V S a i 9 T Q V R p M G h 5 e m Z u b n N n d z F u a F p Z M k 4 r e m x B M V Y v M U M 3 Q 3 N q V V J 3 c 2 h B R H g 5 V V h m U m R Q Z k l B M 1 F y b W 1 S U n l F d j A z a z d v W D h p Q U p I b 0 V w Z 0 g z R n N W S U h F R V l o N 2 1 o U 0 J 6 T l h S b E 5 a U 2 h 5 U U R a Z E t N e T h k a X l q T j F 5 M T R C d j V U Z U F v M 2 4 z W n Z Y U D d k e E Z o c n o v Z H l j N k d p V T V H T X d Z T G x n R G Y r Q j F h S T V B V j Z v W S t S d F R J Z V J R U W F Q Z n g 5 L 1 Z W e W p B d F d 2 Q W w 2 T G x M V X R Z a 2 V K R m 5 o c 2 J v S V h F c W Z E R 1 d T N V F R Q n p G V 1 F G a D Y 1 a k F G Z E J B S T J 3 M F p a U E J m e n I 5 O X d n K 0 l K T z d p S j h U d V B O R 1 Q 3 N W 1 6 L 0 s 0 d 0 h V K 3 d z U m h V e F N X c G R S M W d V N m p h c 2 h B R F R J M 2 R X T 1 Y 2 L 1 N n Z T J 5 T W 0 v c k h Q e V I z b m V V d G h s Z U p B R j l s N n d 5 R 3 R l N X N X c S 8 2 b l l q W U 5 n e F F m b l R O d m d L M U N P S j J N W l l Z c m x Y S 3 N G N 3 V D M E Y w c W I v W E 9 R S H E y V X h p N z l z S T F x T H h O V m 1 R Q W F L M 2 w 1 Z 0 d R L 1 p X c U U v W T B F Z j V r V X R y W W N n a z U 1 b 2 F T R U d 5 c X p P T 2 l 4 R W w 2 d 0 p 4 K 1 B P O E J 4 R T k 4 e F N J W H R l c C 9 X c 1 J H Y j g r S T J n Y W R X a X J R Q j d r T l N D c n g 2 e D Q y V X R s c V A w Y k d 4 T T N Z R F k 1 c n B 2 a j I 0 O X l K N G F Y M z Z 4 Z E d w Q V h B a 2 I x U D J J e k x Z e k V 0 b m x j U W J W O T Z K T F V 0 U E 9 E M W Z Y Q k U 5 R U s 2 U D V P c k N q R k V 2 S k V E U W k y a F N w W W s 4 b V M r T U l G a 2 4 4 N m h F M n Z T W k p C U 3 d J U m V K d G I y T G N O Z W h m M V d 2 a W k w N 2 J o U G V 4 O W t m a l F P U l J L V l F q U X J D U E Z Q R E V w M m p o e k N u Z n d Y R F N B e H g x M U 1 6 W V g 1 W W p x e U l 0 Y T N 1 N U 1 O a 1 R O W X J I W k F U W T k 3 M W d 6 R m l K c l J F c l V 1 U 0 F M a 3 V U L 1 N V T 0 9 H Q W p H S 3 Z z V 0 l m N U J F R k l x c 1 N m d F A z c 0 N G Z D R C Z H Y 5 T U F 3 T j J r Y 2 s x a E h t N F F r Y U 9 m O D l v e X N w S 0 p y N T B B a k V K U i 9 o U E Y 2 a z V i O V J q U l N r d U J M V H h V U H l R b 3 N Q Q l B P S z V K e W h W b m d q N 2 5 2 d E h C U T R K d E t 4 M 0 h D a 0 0 0 R D d C b V N n b G s 5 M z h B c U 5 B R 2 g 5 c X h 4 U m Z U b W U y Y m J h T 3 R N Z 3 Z v a U V 0 U l R q c l d l R F p S Y U E 0 b T N n Y 0 F U c k l 6 d m x 3 V m I y M k Z R a W N H a 2 N n R D V D c 2 E r T z F t M V c 3 Y m c 3 N 3 F m c 0 p B Y m E w T H F E O T l p e n Z F b 0 Z 4 e j V m L 3 p 1 b k F y c F R F O F d M U F R 5 N V J E e V N U d G 1 n c n p o N 0 w 0 W G Z h T 3 l m c n l q U 2 t q N W Z j d 3 g x M n h p V V V q U j F M N 3 J 3 N 1 l W M 1 h Q Y 0 5 5 Z k 5 4 d m 0 y Y j V q c H l y V m o r W U o z O U 1 h W T c 5 e U V r M V h 1 a 2 k 5 d H Z z Z 2 U x M T N r Q T V T c F B o M l Q y c k Q 5 d 2 F B T 1 l l b j A z b W F z N V J 5 O U 1 h b z N m e T J v T k V v V n U y Y z M y d G d Q d 2 h p T 2 V K Y n k r N 2 Z p N j h P b E h I T T B o Z D U 2 c z l G T 0 h H Z G Q 2 U 3 F 1 a U R x U 3 J O O W d O O G U y c 0 9 R c y t Z b 1 N 4 N z M 0 V E 1 m Z 0 t o W W N P R S t T N V E v S U t v b z V i V k 5 3 b 0 J Y M H F 5 R 2 l K O G E 1 M E R Z Y z l K M z N L Q 3 c w S 1 h H R D F D Q U h E b 3 J h U 2 1 M U n Y 0 a H Y 2 N V V C Y T F o N i 9 t N F Y r M E N N c D g w R G Z J U D d C Z U F z W l h J T V l q b m 1 D M 0 x x Z z d F Y W V j M k l G K 0 x W d G F E L 2 R n T 0 1 k R m F l Z U k x c k 5 u Q T N z S T N x c 2 l q Q k V 0 S V R q T m k 5 L 2 8 w N m t 0 Z m R X U 3 F E R X c 5 Z 0 E 4 V H Q y e U Z s d 1 o 3 U G 4 z a W N r Y l h z c E p S b 1 J B b m R k e E N 2 R T M r c j R j T V g 2 b U R O W U N Z b D M 5 a z J O T D d M c C 9 a Y k x r c G 0 v e U Z n b m J m N 0 l 4 Z j R C S D l C Q n Z k K 3 R P L 2 V Z d 1 d B c 3 V C c j N w W X R n U n J M c l Z R V X h w R k h w c G E x a F V j b U 1 q T z d p b 2 l n c H E 5 Z V N Q b U 9 U V W l 2 W F R w M G 9 Q T V R Z T 0 N M Y j F 5 M X l n U m R z L 2 c v b W d 3 K 1 N F Q n V R Q n p N M n g x S U I 1 T 0 t K b E F N K 0 Z a U k x y M V F Q O F F x b H R z T G t 0 R G F p c m 9 U K z M 1 U 1 V s W m d O b 3 U 3 M E d n c E J q R z h K K 2 9 T U k d L K y 8 1 N X p Z a T V Z c 1 k z T E Z l V U U z Q U 1 p e G d S e T V L Y W J o R n h Z M G p o M 3 A 1 Q 0 1 l W n Z j V 0 U r R H d P a n p Y U 0 d t d 3 B 6 Z W Z F T 3 h 1 O D h O W H l h V 0 E r Z U J a O D R N W H Y x d l l 6 R U 1 h R D l W b U p V K 2 t W R 3 I y V m I y c 0 1 q M l h O Y l V T M z Z F a z c y c l V O Y l d i Z 0 l p M W Y 2 Z G 1 H c V B W b m 5 s W T h P W k Z w M G F w U 1 c z S 3 R z b T V T Q X h w V D h h c H p a R l B m V G R z W U c x R n l T d l h K R F p h T l c w Y S t R W l Z m Z F Z y T X V l e E d p L 3 h r Z m t 6 V W d W b l V y d k N p e l Z Z U 3 o y O E c v T 1 B t b D d B a k 8 r Y l U 2 N T d l T 3 l k N W h p e n d N M E t m W G R z Z H B u b H N W T 0 J I Q k p G d 2 J E W G g w Y 1 l 2 b z V 1 c 0 N Y Z G 0 y S 3 N t U m Z v e D Y r c U R P d X B u c l l i W V N h Y y 9 z R F N h R l V r R X p D O H l t T V R r Z G N F R 2 h B Q T h y Q m Z X a X V K Y 0 x v Q 0 p H N F h 0 V 0 h F K 3 I y N C t h U 0 R X Y 2 1 a W n R k Y z U y R U p J R i t z K z l j Q l F t W G J x Z U 5 j b W l x T 2 k 5 R F p R a z Z m V 0 x S a l h i a 0 I v W G I 3 c E F z V 2 9 E a n l R c V p a Q 1 B V U j k 1 c G V 2 V H F F R l J 5 W U t O W G 1 V W l Z G W U c 3 b 0 N 2 b 2 5 x M W 5 O c 1 d n a W 9 3 R l F Y M F V E Q X l N d k c r a j h Q M 1 R 3 U z E z Y j N M a m I 3 N T Z m M E l 2 U m c w Y k 1 p c G F J M 3 B m V T N 4 Y z l j N j F U T n R H c k l z T U 9 x K 2 1 5 N 2 h p Z D l M Y 0 c 2 R 2 x G V l J p d W d w e F N Q M W 1 y U E p W Z U d l Q 1 Z t Z U h i L 0 F 6 Z l R L c U 4 v V U Z x O G J u c W p L a 1 R l R m p N V T l X U j J n d X M 5 U m c 0 V G t R N 3 J C W E h i Y l J s Q j h B R 2 U 5 S U E x Y 0 I w U n R p Q l l V b X h C Z 1 R o T 0 o x Y z V x U E l j S W N D c 3 R o a E Z t N n N W Q W h i d U 9 R b 0 J 4 O U h 0 N H R 6 a l h V S 0 E y T G E w N l B R M n d V W F F m d F F n S G N i e D Z 4 T U N 0 b D h N c l A 4 Z S t K V m 1 B Z W 9 X Z U R N R T B W V l l W T z k 3 Y m h o b 0 F Z a E Z H U 3 N M a n N 3 V k F y Y 0 p q V X h q R U 8 w S l Z B a F k v M V F N L 2 V N Q V B a R U R P U D k x Q U l r a 3 N F Z 0 Z y e S t C Q l J m M F h w N F Z B d T U y e m I x N 1 l J V k F D Q U h 5 S W 1 Z c G 9 s N H Z l V 2 V F Z 0 p z S k t G c X Q 3 c G 9 R V U N 5 K z V F R k J Y Y m Z Y c y t j S T N N U U h 0 a 2 N k d W l w b V F C V n J G V j l F V z N 1 K 3 h o Q X h N d D J 2 U 0 d N V W 5 U a 2 h X c T J x U k J U Q W Z a T W t v T U R 2 R l M 5 a 1 F T R E Z K e U t K N j l h b U l F N 0 1 K Q X F C d X R 1 a G V Y b j Z J d E Z L Q 1 B n K 2 d D O X Z k Q z B 2 a H J F a z Z 2 V C t y Z 3 J O d 3 F 5 c j k y M D U x Z k s r d 0 x C R V d p N H h h d D Y v e U t S b 2 J R Y V Z 4 M F p m V 2 V L S U w 4 R 2 U v N W 1 a O U d m b W J K N U l P V 1 U z K 2 t l Z 3 B u U m x s M W J C U D N J M l o 2 c j V W W G d U a F N s b 2 x H N G R K M 1 J h W E 1 O S W J l L 3 J B W G 9 k N z Q 1 T 0 F N Y 3 l u M 1 g w N V M 4 V 0 o 3 S n Q v d H M 0 V U x 6 T 1 N 5 V m t J U 2 5 6 N 3 R E V H Y w R 1 l u U E R J e m p O e X U x c 1 E y V j V x e D U 2 M V J n T E x u R j F m T 2 I 0 T T V q Z E g 2 R V B D c 0 h G Z F R o V T Z C a V B 3 R G 4 x N 3 R C c G F H M y t T O H J z M 2 5 C U V g 5 T W p 2 S 0 Z I e m U y N 1 V R M 2 1 L N n N t O E E x Z n l C M z d q c k N R T X l S V X h X R X V q Y X B 4 R F F I Y U J X N z N m S 1 J W W F V K M l N Q T 1 l E Q 0 d Q W m 0 0 U G p w Z z R H U V N U M V l M M l k 2 M l B z T W x 4 T 3 h h R E F E M 2 E 2 V V Q y V T J J d G 1 J a H o 1 a W h z Q 3 E v S 0 s 4 b F M w L z Z a d n g 0 R k Z F d 3 g 1 e U x i b j Z j e n J m c E F H R V g 5 e U Z h R 1 F Z M G x o e k h G Q m 1 v M E 9 D a G l I R 2 o 1 b 0 F L W X o 0 Z m l F V D Z U R G l 6 R m N W Q 0 5 v K z h w N U V N M 3 U 3 M m t h U n k 2 Z X Q x a 1 M 4 Y 0 x U Z 1 V 6 O G Z T R W N 0 W G I v U C t i Y m N v V V l 5 V D h V R 0 R p V 3 l q e X B q d j d J V T Y v b 1 J i V V Z h K 1 E x U E 1 y b U l F V 2 R O T 2 Z o V D N Y U 0 g x Y X h C Q W t F a V d T S H N m b E 1 O S m V 2 S n F i T V N H Z H p O M E V M c V Q z V k g 1 R V k y T G N 0 N E U x Q j V I Q 3 R k V V R 3 a E R l e T J Y O T F a U F d q N X h o c k h l S l R 2 V l N U a E c r c 2 w z K 2 k z S G x O e E 5 K Q 1 F m R 3 o z T E Y y V k s z e W w w Z 1 l a W m 9 X L 3 d 4 N U N r N 1 Z J V V Z k d T R 2 O H k 2 Z W h r M G l Q Z k J y c z d s N T l W b D N 2 c T h D N D h w W H B z Q W F i Z j N S e F R C b 3 k r c U V R T G 0 5 Z D J T S V l j b T d X c 3 d w U W J N N G R B b G R m V E M 4 S y t C W D V Z b m t B d G 5 i M U F o T V Q 0 M G h 4 W k J M a n B j d 3 V l W m d P Y V g r V l B 6 M m V a L 3 h k U F V 5 M z Y y R 3 d R b T d a O T d h O T J X e X R S e j J G M X F r Z j N 0 T G 1 E T U s v b j h 0 M V U 1 a T F 5 W F F o b F R E N k 1 V Y T Q w U 2 F s b W F L Q m Z m c j l P Z G 5 J M F h j e k M v d S t a d D l W b V E r W C t Y R j R L S m 5 K Z V Z Q c 1 h E a G 5 n Q n p P Z n F k R V c x W X h D V m Z S V j F R K 0 F z N m t 2 R 1 A w W m d V d 1 d 3 Y 0 V C O T N m d z F w c m R X R U V v N j N R b F Z z V 3 k w a E p W N 2 N i T 3 p a b k g x U k d X Z n R N d 1 B j Z V A v d j h y M E J u d E 9 D Z 0 1 S Y T Q z W E N F a H h x W H F 3 V m h l R z d m e D F h T l k 1 d n p N T H N o U H l D U U h 4 U H l o b G p D T 3 d u S W x 3 c T F 0 d 3 J C a V N k d m p S U z h m a n N a M j l 0 N F Z k Y 2 x M Y 1 F 1 Q V B V c k 9 p S k 1 B S V B z b k F t d j d H b 2 E v a m 1 B V n R i S k g 4 a D Q 0 T l l I O T B k N F p j M 1 h N T F F y a U J v R D h 4 Z G 9 B d 2 Z H Z z M 2 d T h O M k N M a y t a a H l D Q 1 B L Z X R Z Q j U 0 W l h W W E V j Z V p l U U d 4 R l F K e V B o Q j V K b U l U U U Q 2 a n R V N U N D T m p y e l V G b 3 Y r N k E 3 O X p y V X V N M 0 d C b 1 c 1 T k Q y M W d 4 L y t a e n p a d m h C U W x P M C 9 L M 1 V v S U N m Q l Z W b m 9 W S k 8 z a n V Q N z U w V T h R R H o 1 L z d 2 V W 4 r a V R E S 0 V B R U 1 S Z n N y a E w z R U l Y U k x 6 b T l 2 Z k Y 2 Y 1 V 4 Y j N R R D d R e l l K U W 5 M V l p R V E V o U G V x c W F 0 U W 1 p M U J R b X B t O W p T e m h Y Z m 5 J d U l M R l F U N z h V V 0 l V d 2 Z W Z 0 5 0 W U x 1 V U t o a l l Q d n R 4 V 0 h R V E Z 6 Z T Z i R X l U L 0 l H a G x J a V d P b D B W V T R V N V E 3 d D l r R T l D N y t y W D d W Z W x p T V Z U Q y t O W C 9 a L 2 U r V 2 Z I N U 9 4 R 1 h F R 3 g w U 2 J s e H R H Q y 9 5 Z i 8 3 a 0 9 j S l J O Q k c y b n E z R j N Y N D F N L 1 l K S 1 B l V S t 0 N 1 d 3 b E w 2 O U t a T H F s d j B l b D F u c j Z Z O E g x U G R Q S k h 0 b F B y a W E 1 d X l V W E h T d U p E d W o 3 R G N s M X J B N T d R Z U I x b l d n b 1 A 1 e k h M V V d j Y V Z 2 R m p 0 U 0 l m M 0 d 5 Z 0 V m R n B y V F R M W W 5 i U X N D T 0 J l V U 1 v a n J R V 0 1 M c 2 l q N k l G U k V 0 d D l x Z k 5 L W j V s d 0 V 4 e H J w U E t 6 b G p p M k R u M 3 I 2 a k V s Q X l n Y V l J V j c 3 b j l h Z W 5 o M F B Z R W 5 C d G I 3 S 0 p v d 1 R K R n l u T X E v c j h B O T N h M 3 F n d n F B U 1 J E U 2 5 0 V W w r O D E 5 T 0 J a N T N n b k 9 H Z F p N K 0 V O Z W t T Y X M 0 a T J q W n h j e k M w c T N W V 3 B G Y W 5 I e G F 3 S E 9 S T z F Z Z j J k N D I 4 S z l s d 1 R w W l l K c m 1 M a G U z e H I z b 2 R v L 3 p L Z F c 5 b C t Q c X Z w M T N j b 3 k 2 T z V 1 c 3 J r S V B k U D J k Q n h T M 2 N T e m R P W m V q b E F 2 e n R B N X l D S 1 p a S 2 J j N 1 p H e m J C e V p m R 2 t r U H M 0 M H B J R H U y d G R t Y 3 d P c 1 A 1 Y W N M d U d Y N U 5 t a G R y K 3 k x S G N z V X M z T m o z M 0 d k a z M z d U J 2 O D Z V U U 5 U d G F m W E s 1 b V N n a 0 9 2 W j J C S l F z R H V s b U 8 4 Z T J O R S t N d W 1 z M D l a O W p U d l Z z e k x N U l B a S k Z v Q n B a a 1 l Y M j Z p e E Z H N 3 l i c n g 2 e k 5 D a T l O M k 8 1 R V J Y T H B z d D J D U n h y b C t U b E g 5 Z k V Q V H p 0 R m F q T 2 N M T m 5 o V G 5 w L z V D T 1 Z w S E V B d l R K V n V i M W J y b 2 t x e H F M R X o w Y U d h c H l h d m Z 3 e C 9 R R m t V b k J z e G d o Z k F m a k V L T 3 V q N E N N Y n k 4 b 1 d S U i 8 3 S 0 k v T 0 l 5 R 3 N h Q W Z i Z 2 1 K d 2 N x O H d L Z j M 0 c 3 U r O U F G N m h T O D N k d m t P Z k 1 3 S k Z 3 K 3 p Z c k p 2 U U x V b m E 0 N m R q N 3 F Q d E 1 2 V 1 Z s R 2 t i O G w w Q n N h R G x L d m V E W E t F Y U d C M U J r S 2 5 k b 2 s v e T A x V n d L V 2 Q 3 e E R n e E t 5 b 2 E 5 a F V 4 Q j V i Z l N q Y W c 4 Y W V Z b j l 5 U W F V V H o y e D F D c 2 p P N j d r M m J M e l d P N 0 p 3 S E p z N E V l c 2 Y v Y 1 A 3 U j N 0 S j c 0 O H B 6 N T I 1 b k t l c W 1 3 M U 5 L R U Q z W j M y a n g 5 V k 0 5 Y 2 Z y O F E w M z V 2 e V F 4 N 3 p 1 b k F u a m h j M z F F U E t W W U d n b j V w S k N h O S t W W m R Y N y 9 6 M T N x c F B k T F A r O W F h e m w x e U x E b 0 Z T Y k Z 3 N 0 p N M 2 N U T 1 Z 5 U 2 p C M F Z o d k d s a k o z d k V W Q 3 N V R D R w Y U V N e D I 0 M 3 J m V 0 1 t d T N U d T h 1 T 0 h V d j g r N T F 1 d 0 x 2 e C 9 M b m 4 0 d n Z s Y n U r d j B y S n Y 0 Z 2 x l R j c y N 1 V a S 3 l l N W l B R 0 Q v N 2 8 v S k F F R G 5 n Z m V k V j d w O C t 6 T z V B b S t 1 K 0 p y e E 1 X V F k x a 1 J o V m s z S j l I e W p X b m 1 X U 1 o r Z V Y x L 3 A 1 M 2 t D M m E y W j Z 1 Z F J R N H d P O E N h W H l 0 O W R U M z h G a 3 V 3 V 0 F r e X F I W i t l O W s 0 W E t V Y W p 2 Q X g 3 W k E w L 0 J N Y W M v b X N i T m l 5 Q U l Q T X F C c X V L a V R 6 c k V N M m R n M V F r e W l k Z C 9 o Z X l o V n d K Q X B P N H F X c 2 d y Q U 4 1 V 3 F Z R 0 p 3 V G N P M H Z O Z X o 3 d k p p R k F Z U l h z S W p D O U c v S m N r U 2 l C Y X B w e W 9 G d 1 l z e F U y b X N C Z U Z 6 U 0 U 2 T j F I W W 1 5 T X U 0 c k l x T H k 0 Y X M v M D Z U O F g v R V J 5 Q 2 Z J M U V j d 1 F M U T h j Q T l K e V d O M E N j M V N n U 0 h Z b l R n U l B l U G x Q T E F r a U Z l Z F V u U m h F b m c 2 V n I 3 T X h E Y T V x U H R s O G p i Z X p B M F R k R k Z q L 2 1 0 c 0 N r U 0 9 C d G d M a 2 1 5 d T l L N k F Q W E p F M F p q Z W t p Y n F a Q X V x b E F K T 3 B N U l l k M 0 1 6 R F Q 2 O H p v b U V 0 d V Z 2 S V h D S 3 R Z Y 0 p k T 2 0 x T G p t N U Z 5 Z 1 A 5 a F d y a n p Y O G t o M F J H S z d V d T J E W m F N Z n l X N V U 5 W X l l V m d G e U 9 t M W 5 G Z W J s Q j R 0 Z z V X Z 0 l 0 V W N w R T h o U z F Z M n p l N W 9 5 d X Z O V 3 d S T F F S S T h N M F g r U H R z R l B j Z W Y z e D k w Z G o 4 O W l s a j g v T H d y d 1 d r b W d R O V A 4 M l B r W k J O N j R s b X R P c l V W R W F 0 V 3 c 4 R H N z S X c 5 R E N H d 0 h V Y n F 1 Z H F F b H l C Z X Q w N y 9 z a S t M R D h m S G R q T F R 6 N m x L U H B a M E t F Z j N T V U 1 n N m t 5 W n h Q N X B t e G 9 5 U E N w L 2 p 5 N l d y R l h i R k 5 i N E 0 5 V z V t Y z N T b S t n T D k y W H Z T U 2 V M Q U N N U k x t R 3 p P R F Z Y T 3 B H b 3 E 1 N 0 t U Q 3 B F T G l C R G E 0 a 1 N l V X l 1 e l J W Y k Z y M 1 B U Y 2 t k M m o 0 O T I 5 Q 0 R u e G p K d 1 Z x R H p V K z d Y W X o 2 R 1 J F Y 3 F w W F Z F M l R l c 1 h 2 a V I y V D h Y Z 3 A 0 Z 0 V r R V B w V z U r e V V O V V h 6 R 0 p 4 e G 9 Z N 3 N s W W Y 0 R m R V Z W 8 w L 1 N 5 R n N N d 1 p n Z D F Z N l B 1 K 2 4 v S 0 9 x Z n l s U 3 p Z U 1 B K b W I 0 R H N C R 2 V Z e j d I M j V U R X M 2 N W 9 2 e n R L M k l r O G l I W W h 6 e G p F e n B m N H J i Q l B G Q z V D V W N 0 S G R r b y 8 3 T E d h V T J z Q V B E d G Y 2 M U l v Y l l N a G 9 M V n M x b i 9 5 U j J i W l V T Z H N Z N k N s M 1 Z G M l h l Q z N Q Z F o y Z V Z K d S t P R l N t N U x j S 2 R j R 2 l 4 S T N j c W F P K 3 N Q O E 0 v Z W J D d 2 9 u U l l W a E 9 p Z j Q v Z F R C T 0 U 5 c k d E a 2 N n M 3 V N a G h H Q V g z c X R B K 2 p t O G Y 1 T l l l Z G t C b G 9 O R D R X Q V g 0 Y m E r O G l w Z 2 p u b X d S e C 9 k Y n p N Y 3 F H Q j l I a k l M W m 1 W b F N N d V o w M H h 0 a n Z X U T F u V V N T d W Q 1 b G J U L 2 w r b 0 d 1 Q n Z O d j J 0 U E Z p Y 3 M y W n R k d k d o b m g 2 R 2 1 S a m U z M l p E K 2 x C Y j J V U l d h a V J Y R U 1 E a U x o T V F p T 2 0 r N U x 4 S G F 4 Y W Z w Y k o r Z l B k O F J i O G 0 v c 0 d D V 1 V H Y l h S U 2 N I M E 8 z U G I 1 Z X l z R z Y 2 L 1 F 1 R 2 Z i W j l V Q T d z a G Z N R z V 0 K 3 F H d S t 0 N U x F V G Y 2 U z B h Y T B 3 U m 0 r b E Y 3 R z Z J S 2 o z a H U v R V h u T 2 R l W m 4 2 c U h s a j B 5 O S t D e n F 5 b H J r c 3 B s U z F R b U 5 p a U F R S m F P b F J 1 R 2 h Z T 0 l X Z n J V a W V N Y 3 E y b k 8 1 W n R Q Q W N X N D A x Z n V r a k h 0 N 3 p h c 1 p 6 T V V R S G N 6 S U 1 G b 3 h 3 M E 5 q M 2 N i W D d v a 1 E 4 T k I y V X p K R l d k b 0 p U R 2 1 i T U o 4 c 0 J v W D B X K 3 Z p R 2 x w K y t q M X R m W j Z p S X h j V 1 h w S U p k V l N Z T z J n Z l l 4 K 2 p i d U p x R T E w Y n g 0 U F J o S U F 6 d j J x b 0 Y 1 a 3 R P T E h L a n g 0 V 0 l i S 0 Z X U D k w T E t H N 3 F p R z d Q N n g y b l I 0 N 0 g r T j J Y Y l h q O G N 0 Q k 4 3 T l M 0 N m I w N n d w U G F n Z G d O W E d O K z U v d H F D Q U h a W m 9 u Z 1 F m S 3 l 5 N j N T S W V Y V 0 5 0 T W I 3 N W d 3 a E p O N U h u a U 9 a Y l J C c m R D S E R p V k 0 r Q j k 0 O U 9 j L 0 E 3 a 0 h v T k h h Q k F 6 e l N m Q 3 R J Q T B E V y t K c 2 5 z Y T J n b j M z R U t K L z V J Q n h s U y 9 D Z F l V Z z d Q Z 0 V P d n F z V E d w e m I r Y W h z M l B a c W V 3 K y 9 Q R D V z N 0 1 a Z i t k c 3 J K U z V Q T k I v Q 2 V r d m R z U G N V N X F z T z F v a E t Z b W J I M G J z O D V I W E h Z S G x 0 R X E 5 Y 0 5 C M 3 N 0 T X R r O W 5 V R 3 I x e j B 5 S X p i b m g 1 N W w 2 T 3 R K S 2 t 5 Z G 4 1 a z c x W U J I N l Z L b m F U e F Z t V G Z u Z m k r a 1 h u T E 5 P M 0 V t U F V j V j F x a j Z K d l d Y b W Y w a F p 6 K 2 F P Z l Z O e n R 0 T 0 w 3 Z n h O M 1 p I M 0 k w S 0 F G K 2 d m U 0 c 1 a E p o T j J z N 0 t a N D B W N 1 c 3 M H N 2 e G 5 N S E J P c E h L W l c y M j F k W C s y S m d G a W t C Q X N a V D Z 1 U U R Q Z i t t b k J Y d m Y v M U J 3 U k V L a m N T K 3 d Y W m 9 Y R D B V O W x u d n Z U b D N D Q k J O T 0 R Q S F J L R n R C M G h B S E 5 k Q U V x d C 8 2 Q 1 E r N 1 F U Q l A 1 e j h U Q j N a T E h N T k l K T m R q d m x P K 0 p i Z k s z a G x X c k J K T m 1 O W X V P b m x K N X V s V D F X M j d U Y U Z W L z Q 2 e D V 6 N D F y R 2 x J d z I 3 b H B 4 S G E 3 a G N m S z F q R 3 Z Z M 3 I 3 Z U V M b W 4 r b E 1 h R C t s b D Q 3 Q 0 t w W l Z v a 0 p n U U F Q N E Q 4 K 3 N E N 1 A v Z X V N c F U r Q n l 5 Q U J 4 R U p Z a E E x S E l n e T Z a S n h L M 2 p P W m g x e X V j T l l y L 0 F Y U W d v b m Y 0 K z V q R T l t a X V B b 1 J B U 3 Q z a m N 0 V U M r e m R P U E p i Y 1 d q Q j Z q a k 1 U Q l N 5 T F E v W W l a N W 9 T S m h 1 S z V Q N 1 R Y d H F k N 2 F 3 Z j Z s a 2 E 3 Q 3 F a N U d x e m Z s Q l F l e T h m d 1 k v Y m 1 p Z z l t e D k 3 T W Z h a m I 2 R l V L Z 1 h E O G k 5 W W 4 v Y n V u d l k v d W 1 s R k F I V 2 1 L c X V 0 L 2 t i c V Q 2 T l B G M U N j L 2 x j T X N 5 T V p P Z D h s N l V E W l h S b 0 x W c j J W U k Z 1 b F R i c E 5 1 S y 9 l T 0 R z a W t B V H J u R H g v Y T h 3 K 1 l w Q T U 3 Q l d r T U d h e W 1 M U W 5 T b j Z B T z k x M G J k M V Z 6 R F J V Q 3 R Q Q m l x O X p 0 Y y 9 R b 0 x k Y n d y S U V j Y U V V N V g 4 U 3 V N c 1 h N a F F B W X c 0 b E V J N l o w W H Y z b 0 9 i R m p k W X Z Y e F V Y O W F S c m x 6 N U E 2 a X l M M S s 1 Z X h F V 3 F p W X d E b 0 F i T D h S R H d U N H R U R n M z Z 2 s 0 b 3 R G U 2 E 5 U V I 0 T j V j R 2 8 w Z W 5 w a V l l d j V u Y U V w S W N B a m l m d n J y b V l i V V V h c 1 F V L 2 d F R n d H T E 4 0 S l c y T X Z P e m 1 M U 2 l V N T N 2 M G N I M V N 0 V F J 6 a z E 5 U k t 6 K z R 2 a n Z n M U N 0 d 1 N 6 T z V o Z m N Y R m Q v V G R G a W x V d V h a e G U 1 M n V i V U h l U m 9 W S n I y Q i 9 Y a G l i K 0 I y Q m J s e G J K Z l V J c k p n c j l 6 W C 9 h Y n B y d 0 F E b U N 0 Q 1 k 3 e D R Z R n M 3 O F d a V D d 0 Q V Z 2 d G J x T m 1 6 U X B D S 2 t 4 d W V 4 c l h 2 N z Z B V 2 h a R k s 5 Z V l I K 0 J F Q k J i a X N O c 3 g 3 a W l w a G x k N j l p b m 9 l N W 5 W e m F y a H B i V 1 N J L 2 R T a X Z 5 Z D J x R 3 A 4 b 3 B 4 S 0 N q N F d j N z J n V D N s S m x r N 1 N F a G 9 E W U Q x W H F N d n N y Z G k r R 2 R o a E 4 1 Y j Z G R U p r R k h r N 3 Z Q U l F p W V h r c G x Z a 0 d u Z E k 0 Z k V 2 U i t u a F Z r R H d p M G M w S W J B e T N V c H V y d 2 w z T 2 5 x Q l J s S V d E U G R T e H c x W E J p R y t O T k t r L 1 k 0 a V h 2 b V F t U U J t N 0 h D Q 0 x p c 2 x H Y m E y K 2 9 l M W t v U H d X Q k 5 Q Y 3 V I e m 1 C V 1 h B a l R 4 U F E v L 2 o 5 L 2 t u T T Z a Q T c r S X B 5 c E R m Y V p D W T N B b V F 3 d k x u Q z N s a X l n d m J l b V Y v c 2 o y e S t v V n R K Z U x W N D J y c H Y z Q 2 8 4 c k Z m Q l o 3 U n I y W H h t d V A 5 R n U 4 b m h h Z G 1 t c 0 N l Z F V U Y 2 Z m Y j c 1 Y U V 2 U E t V V j c 2 R z F i Y T l h W X J 0 N i 8 w M m N j U V Z W N X d 3 d k x J b n c 3 L 3 M w W k 8 4 T X F k W T V w T n h 2 K 0 9 S K 3 M y c U d D M 1 Q 4 e n J l c l d i W G 5 z N j J K R 1 Z v S j J r S k h I S V V N a k R 6 b U d t V k 1 J W T h v c z d H Z m 9 m S V A 5 V D d U Y W t J b k Z H a y t y c G p U O F N L Z H N k Z W 9 Y W H h t W F B 4 d n Z L Y T F 0 R T Z H Z l h M W U p h d V V D O X B r U W d C M E h M V 1 N Q R G J m b 2 Q x W E F O N 2 s x T W R u N 0 N k Z 3 B Y S 1 E 3 M k d K R T J v N j B Z d X R T c X R N O D l 5 N G Q r c j J r c H d k e T d m V C t 2 W k t 2 R S t 1 U U d y N H Z C S G M z U V R D V F d T R G Z 0 O U 1 X Z D B p L 1 I w d 3 J D Z D R K N y t p M E d P L 2 9 k Q W 9 N Y z V y e l p l Q l A r R k M w c 0 h h S E g y Z S 9 V N m p Q M X l k Y z Z q W k V u R E Z q S V h G V F M 1 S D V H Y W g 0 c E k 2 e H R p Z G J N R F N N Q W 0 r c 2 d N Q 3 R K Y 1 M y Z 0 h O e T J j b 0 N o K 3 B r Y 1 I 3 b X B 3 Z z l m R W Z I V 2 t 4 O F p Z N V Y 2 M m x 4 b k Z i d E p O M 3 d 4 U y 8 r c m l T e k k 5 K 0 1 m O G h E R 2 Z o Y 2 5 n M U x I S E h h Y z l a T l h 5 S 2 g 0 T G t z O W N F U W p o b V F p R 0 h h a X N j Q j l 3 V T M 3 M 0 h t b 0 1 V c W F G Q k 5 p Z T d k T H I w N G p u T F h L U D F V T 3 J p R 3 Z Q S 2 d H Y T U 5 O H R V d U x J V D Z u N U E z V G h i K 0 c v V k h X Z T R U W n B 0 N l M z N W x s K z c 3 Z G x q b X F 0 a G 8 0 V 1 F z T 2 9 J O E N 0 N T V u b 1 l z R j Z s W V h r a 1 p i c U l r Y n V X K 3 p J U k l a Q m V w W n V H N i s z R 3 J l Z 2 N M N X h U U D Z p b W V M b E t C O E N w d G J J W W d F V z A 4 T G R Z N D Q 4 U E N J Q X I r U z Z T R W h J Q 0 U r R z F l b j B N N k x T R D F W Z U Q 3 Q l F 6 M 3 N F K y s 4 c G p n a H J F e D h W c 0 F U O G Z Y S X N 6 T E d 6 N n p l c 0 l q d W x v Y S t p M U t l c l o 0 N D l 1 R m 5 a U F p 6 d 2 R N c 0 N F Z m 9 h N m 5 D d 2 l K W U x W d m V Y R E Z o d U 1 N V n I 2 d l h x Z 1 R X a m F l c D J r T j l i b j N u c 0 U 1 L z l j e F k 0 c n V 3 V z g 5 b i t Q c 0 Y 4 d j J x S H k 3 Z S 9 C a X B x V i s 5 c m t T L 0 J t N 0 l M Y 2 g r N l F Y Y 0 V O W V p 2 V n c 2 R E R E Z y t K K z B Z Z i t W M T F t W D N 6 R l l W W T F K R k 9 s c 3 d D U z R h b D R x V W M 2 T 1 Q y W n Z w T E R R W W N n V H d r a 2 V k Z U 5 q V X h 1 Q 1 F H Z n l o T U d p Q W I v Q 2 d F e W F s V U J x U W F 0 N z F C M z R m R U N x b j g 4 O F B Y S E t s R z F a c U p n V n h F M 0 d 3 V X R z S k Z t e l o 4 R z c x Q X N Y V E p I Q 0 h p V H N n S m l L c 0 h l a U N K W T V I c 3 J u O U Z G R W d J U 1 F h U 0 5 a V 2 N k Q l p F N 3 l v d E V E U G 5 J O X o 5 M z F P d U F z N X o x N F N 3 R n d k c 3 R F O H d D Z D B R Z C 9 a S E I 0 S 1 B h S k N v c T Z J R X l B e S t q W E l z c 1 N p Z E V i a F R U d 1 V o W X d C O X V 5 Z W l N d E R U V D F Q V 3 N S d j J s K 3 B T Z 1 p 4 T U l 4 c j d I N 0 s x e V Y 3 N W 5 X Y W 4 5 c W c x O T R l d W 0 w O X I r V z M 1 V 2 N D N 3 F C c W V Q c n E 2 N D J u S m U w T j l B Y k 1 1 M W l E S V B L M V J L Q 2 1 E c D B h W l R s T k Z 0 T E l w c k w 1 e C t M N 3 B 3 M G N E d n V m c k k 1 S l p U d W s 4 Z m F B T H Y x R k Y r Y z F L O S 9 W S z B Z c E 5 L c 1 R Z N n d I c 1 d K U T N I a G V H K 0 Z y O D V i M 0 t h K 0 d y N l F l M E p O O F p v Y W t X N H Q w d m R p O X R F U 2 R P V G 0 v U W 5 t N V V V Y U 1 w R l A 1 M m Z U W k V W V n p u b W V n b U N D e H p Q Z G 0 0 V 2 R y Y m l G T H p X d 0 x r R D l K S z Z y e X B h Q T N S b 1 h s M k 5 w d H d S Y 0 p x a l o 1 M k I 4 Z 2 0 z N H o 5 c 1 l t b m t m S F R 0 c G V Q S 2 5 W Q 0 V n U 1 o 0 R X Z Z L 2 Y 4 d V Q 4 c z F 5 M n N q d D N Y Z X h O c 2 1 m W E N M e V N E d l h M U n d x e m x 4 e k p C a T h U a 3 B 6 S 0 8 z S F l x c j h N e k p W Z z d k e G 5 V V n Z J U V J I e U d s V G 8 w Z H F E a T V O a m l w M j N C Z U 9 Q c 0 9 i R G x O N 2 w r e l R r d U d X e l l k Z k x 4 U W R m c 2 M r a 1 h X e F d i L y 9 D b G Y y b 3 Y 3 T T B W Z D U v N G k 2 U 0 M 4 U H N T Q U V 2 S 1 R x O F B P Y j F M R D d t Y 3 B m Q X N S N H R p S T Z R T G M 2 Y n V E Z D R h Z l d w c n V 6 K 2 5 B R T d k S 2 c 2 N k V 4 c k o y U 1 J W R n Z q c 3 R W d T l I U W p w Y i t q T W d h Y 2 4 y Y j F X Y W J C W H l J L 2 1 w Z 3 V r T 1 p Y R X p 6 R G V O b X l E a G t h M 0 9 M U n p T M W s 1 c k 5 l b n c w N 3 V Z W l c y c U s 5 Z W J E e H p 6 Z 2 p Y a y 9 6 U z U 3 M W h L Y W Z T b 3 V 2 e W Z V R T Z x e m d M S 2 N M b X p Y V E M 4 N E x z e G d u e W c 5 O E R B S X A 0 d T U 4 S l d i S E J R K z F v b D J H a l B R V E d y e V I w Z j h T Q n V l Y m R l Q 3 R P U m Z Y c i 9 s c H d P L 0 V H M W x r K 1 N W R 3 p 0 Q 3 l M Q 2 Q w Q W h Y U F N u U 2 x 6 V H l k b 2 x E c V U x U D h M b G l h a z d a Y i t 3 N V U 1 b F h w e T d p Y 0 N y M k 1 R V 0 Z z e j R O S 2 c 0 V F p 4 S k t Z L 1 B 0 V H p C T W g 3 Q U g 2 e F Z o V 2 F Y S l J l Y T V E U 2 h u S E p o e V B h a F k w Y 2 s y e l g 4 d F Z h d F V Q S X o 1 T z V z O W 4 0 T U l w S 3 N y Z G Y x T m 5 x d X R U W n U x K 1 R T Q 2 N i V 0 N Q M 2 l 1 b D N j b z R L d z F L V j h M T 3 F u O W I 3 c C 8 3 W E g 5 W k F 2 W k 5 y W G t x L 1 l q T 2 l r b U c x O F J N M 3 h Q O T g r N i 8 z N U h V N n l G Z 0 x q W E x l V D F n W E 9 q V H l p S T d Q b E V 4 c y 9 X Z j k y T 3 Z Q e V p m Z T N 2 K 2 Z N b H p I O E h K N k l N b U 9 6 b X p y Z E J S N m t x c n R V d k l q Z H Z S R V h P M X F Z S U F k V T Z m N D l x N 3 M r W D V M e i t P T H A z Y k N q L z F F a C s 4 e U Z m T W N 4 c D Y y d l p a T V l B T G R w d U h s R i 8 0 S l d S Y z B C Q X l H T 1 N Z a 3 F a b k Z q a U V Y M j V x M m M r V m R j R k h E S X B x S m t S c 0 x 5 e k J Y N F d D b C t o e l B l W G V q a X V q a G t 6 d U U 0 e F J 3 V 2 N F L 1 p s N 0 N W e l N v V z N q R W V Y e E 1 z S 0 p R Y k V 6 c j Q 0 O D l v M S s 2 Q V N z a S 9 Z e D F 6 a T h K V 1 l a c X l G d l F Q W n R 4 T i 9 4 a G 5 m Z m J E S H B 0 W k V M d l o w U T d w S C 8 y Q m N V M D l n Y 0 h w V W 5 1 R 0 h L R k 1 P c V p q M 2 5 6 R 2 p x N l d D d n B i e l R D S G d 1 Z D l s d G t v V G l L V 0 J T a U F l S l J 3 R F F S c H J 6 b T V N b k J V Q 2 p q Q z R a S 3 J 5 a 0 Z q Q n M v d z A y b V d D e n l P T j I 0 R k V 6 S 0 5 o O T Q 3 b D d O d G p 0 W n Z I S n h k b F R L a 0 o 0 W j B P R 0 p 1 b W V s T D V Y T U x I V F B y N m l k b m J q Y z J F Y k 1 y T S t U c E M w R 1 h u L 1 p S Y k t W U F l 6 T E V j d U h o U 3 V Q O X N S M F J x W j h W T D J M R U F v N m Y w M G h T M U w 5 V D l I T T N a S E 9 2 L 1 R J V H J 5 b G 8 1 M X J O c W s 1 Q m F Y M 0 c v d U 8 r c m 1 O S D Q 1 M 0 F K Y V B n Z W k 2 c G t S a F l r R k d l T T c 2 Q j R M S V p w O G Z O O G p Q T X R t U G o 1 U F B S c l g 3 b k x M U E 9 Y O U l Z R 3 Z U d m x a U l R a Z E 1 i Q 3 p v M U k 5 d l A r a F R Z W j Z m Z 0 F t W k h i b G V N d k 5 j c z F i Y X Q z W E 5 R Z l V D d E N 4 d 3 p 1 L z d v U k F 4 O U 9 i e T B w a V R 0 Y 2 9 R T X N 0 O F J D U W 4 0 T n Q 1 d W h t c E V k a m p n c n l V T U 8 4 W X F Y T k w z M m l Y d X J P S 1 R j Z n Z 3 b T R i N n N K Z E 9 s d 3 Z 1 e W p V W W k x a 2 4 v b G 4 y K 2 t Z W l N v Z G h q a n o 2 R C 9 t U m Z t c G U r e F F q Z X N h U z d 1 e T h 5 Z z J j L 0 s 5 N 3 F h c U s w S 0 N m Z D B N U U 1 p e W Z V R z R t W G 9 n S T R W b z R 0 S E F 6 c j d O Z X d D T 1 R u V D R y a 3 E 1 T U 1 3 Y j d o N V R I Y m F t d U U 5 Z E N 4 e m x 6 Y z R 0 a W 1 O Q 1 h L M m N P c j J r N 2 l L R F h 3 Z z Z E W D V E a l R x Z j Z q Y j U 0 W U J 6 e l R h R H A w d 2 s 4 V C 9 O U k V J O H E 1 T n V j M m t 6 M z l r a 1 J Y N E 4 1 M 3 R T N U N 5 R H p F N 2 F 0 d H p 3 b l h 3 Y X U y c m g y S k J s b C t 6 c G 9 u V 1 Q v d k 9 h U l U z Y 0 Q x U j h V S 0 p P c 2 k 0 K 3 R U M i 9 Y V W d 3 S V Z S Z m d O W n h G V E Z x a n I w Q j h V d D c r b E F p U U 1 1 c n l E R U V X U U N Y Y 1 h z e E 9 k a T d z Q 2 o z V T B 2 Y V p T O F Y w R H h O M j h Z L 2 5 o c W J j N V U z T D F J Z l J j R z d X S 1 Z J e G t z S G Z j V X B l S G 5 z K z k 0 Y V p y O U 5 M T m 9 Z M k o w K 2 g y T m F t M 1 h q N E I 1 W H V n O E c 3 R X N l R 2 s 0 Q 1 p v V E Z V V k Z K b X M v U m Z L c 2 N K R H Z l d E g 1 R U Z u e E J G R n V 6 T F d 1 d 3 l F Q l R u T 2 E 1 K 0 t X Y 3 F C V T l x N G h 0 Z k p s K 3 F H a T Y 3 c H o 3 N 0 V w M 0 N w d 0 l P c j N Z a 0 x H Z X B K Y m h u M y 9 0 b k 0 5 Q 2 t l e W 9 Q W l d 2 U 1 h h e m d x b m l F S D V 0 d m g 0 Y T N X N j V H d y t 5 d 3 p q S D k y M E t M T T Z p d k 5 K b k g x K 1 h T e G x M R G 9 J Z 1 R F Q T F N N D R k N T l 2 a W x 2 V n N S d l k 5 S m F O M 3 Z V V G R 1 Z G R R Z G h P c C t h c G Z h T l M 2 b T l 2 S j h u L 2 s 2 Z 2 9 w b E V a M m F B b U l W Q 2 d J L 3 g v c T F P M W l L T D J x S F p E c E x r S U t P b G 9 p K z F B W n J G N z g y Q T k w L z Z T a z k 3 R W 1 0 S k F i T l Z x V 0 N v W G 0 y T 1 E y V j l R e l V w N U p B O D B B T F Z x b F l l S G d E S j I y b D F j b 3 J J e l Z 4 S l A 0 Y i 9 p V l F U Y 2 Z 4 W D g v W F N U c l Z q V n l u b T k 5 R 3 M 4 Q 3 J y e j U v a n p p N T l I c W F N Z n c x V E 8 z M z V S N U p o d U Z G Z V V L Z k h K V T R P R F h R Z 3 Z L a k R u b V A v S l Y w S W F M M U N 3 M G U 2 c D U y T 1 F 0 Q V A 2 T D B 3 R y 9 J b l h M b V l 6 e m t z c m h 3 M W 1 u Z j l F L 3 p u O U t t d V h I N 3 B F Y 3 E y c z l m S m h X N 0 x t Q S s y R G 5 n Y m g v U l N O T T B Y W i t t M 2 8 r a 0 4 w Y z h l d E h H M k t L R 2 9 W b U x x b j F v c W V z d j R o b F E 2 e k o y e H h V S 3 p i V j h a U 3 R y Y 2 N i a W c 0 c F R l M X F S d V d O e X B y Z 0 Z P V E l 1 O W R v M G l z W l l F T z A 1 W n p C T 3 J x a D R E d 1 k z V n d D e S 9 U Y l J H Q 2 0 0 e D c y d 3 p K e G 9 Z Z H l E e H c r Q k 0 3 W W g v d G Z p e S t M R 0 p 4 V 0 c 0 Y m t N V 0 Z v N 3 l O N n Z h M S t Q V 1 Y 4 U 1 l k W G l P a U s x T l c w M E 9 X V D N I M D J L M m N Y W m N X Z j J w c z h m M l U 1 Y m F h c 1 l n W H B o b k g 2 c X l 0 Z 1 F u Y 2 l O Y j g y U n J N U l p r d n l i W X V k Q 2 F t c X B w R C t w R U 5 D N 2 t v V z V E a 2 d M S j k 1 a l h v d 0 V x S j d J Z G R L c k p n a 1 k 4 e U h r K z F v W V N 2 L y t p S F h s O E t D U m 5 B T l R S b 3 B E b 0 R u S V l h V E w w e H F H c n E x S y 9 v b F Z R O T h U d 2 d Z b 3 Z Q N k 5 0 U D l W R l g 1 T z B O Z m l u U G 5 T W T l C M E Z a N C 8 1 d C t 6 a l V J L z U 5 M X F U T W t S T z d t a k J C S D V F a E 5 X d V Q 3 b n F k W W p 2 L z B p M T B R a T J Q c y 9 R b T R 5 S F d z S F p E N T Z s O W h i Z n R u W G Q r V l M 1 O F A y e C 9 y W G g x a D N W S D F 6 O X F O d l N t M T Z o T k t n a y t J a X J Y W X F S b 2 1 x R 1 l x O X l k d y s v e k 0 3 e D N 1 b U d x T j d 2 N 2 V S Z 3 J j b U h T c m 1 Q M 0 V w c 2 U 1 Y m 9 q d 2 5 u c m x w Y W J q e G V h N m Z O Z V d B Z m V W b n F G Q 3 c v N 2 Z 6 b 3 R t W V g 2 N j U 4 M n J p V 0 J X e F g z M j h k Q 1 d W b D V W M W t F d U 5 t e U 9 Y b E M 2 U m c 0 e F B E M U Z Y T E l i O F F S Q z g r Z 3 Z x T F o 4 R V M r M X l 6 V l F O S G F N c 1 l V V 1 h q N z h S e H F X Y 3 R s S 0 h R b k 1 Z Z m R j U V l X R F V x V G 1 B Q W h 4 V F d N c G Z h S 0 o y T m h U N E c 3 N 0 o x c X d J R G 9 0 O V B H T m N V M W l E Q 1 p K d X h M Z m d T Z U p q M E o 1 d V V r N T k 4 a j h u V 3 Z B M 3 h E a 0 V Z N T g 1 O T d 5 M m 1 3 R n N 3 O U d p V H R y W l B F Q X M 2 T U R s U G x j a 2 1 s R W x T V F J Y W l c 4 L 0 s 3 Q m J I Y n R m S F B a V 2 l M e T Y x e X Z t e G F p S n p k Y V Z Q V 0 N 0 T y 9 U N X V I a E F j Y 0 d M S F J T W l p 4 c X l a c G 5 r Y U 5 q V W U 3 a z J u S X l o R j h m U G t E W F Z M M H M x U j N w b m 9 J R V N w V D F n b 0 Y w b m t Z N H Z H N F N m K 3 B 1 V G x S a 2 9 5 S 0 8 r d V V u T G N O Y m l S c F E r c U s x d G V Y Z k J y b j F t O E V Z N k 9 i W F B L L 3 o w c G I v Z E t H b W l X c T J k c H F W R z l B Q j R m d 3 V o Z F R m R X h o c E 5 0 T T N 6 N 1 Z X e H h q S F d 6 V E 1 0 Z 1 p P V k x M T V F S N i t S U V F 2 L 2 t t Q n R 1 Y 3 l j Z G E 1 b n J x T X A w c 0 h m N 0 h K U G h m W D J 0 N F U 2 N z F V V D V D U H E 4 M U k x N l F N W W o v e H R t b G 1 s b F B i Z F d D V y t m N k N 2 Y 1 R T d U Z a N 3 Z Q N X h 3 e E R h d n d i Z U N s L 0 t R d k 9 N W G Z m U D V B Q X R w M U p O U D l p T m 1 R W H l w R k l h V z h j S H J Q Y 2 w y M m F l M m F 1 d E 5 a b j h T M S t Z d 0 h a T z h 6 Q l J z W k o 3 Y z l K b 0 k 2 S m E y Z 2 t V U G c 4 b D Z Z V 1 U 3 R 0 I y b D l t M 2 Z a b z Z k a 0 5 V T H d 6 Y X R l S 3 F S R 2 o 2 M U d w Y k x S V V h n b 0 p O S G J r W n p L L z F z V G R E V l F l Y T J p R G N a U n d Y U U 1 K T W 5 0 N G l 6 T T h L V y 9 U R X V h b k 9 l b 2 1 X S m 9 1 a 2 t s M W 9 V Y 3 E w N j V D O H l w M k g 1 Y z R L e j R P W X J i T k R n Z z M x Z n F 6 c V N I T V Q 0 b H B i R l B 0 Z n R p V z h E U m U 4 O H Z I Z G l 5 d W d Q b V p Q d U M y R U p B T 0 V n e V V B a z h Z O X d R c m Z Z b D l X d k Z h V j h Q Z G M 0 e n V x d z l m Y V h D R 3 p I c n A y e k I 1 Q 2 N 3 Q S t L c U I 0 N k V W N 1 J C b E 9 P T X p N c z R x Y T F a b 1 Z U V j d I V z N H b U s 2 Z V U 0 N 1 Z l R l R Y Z D V z M j Z l V W g x M k 9 W M 3 d s c n Y y a m p i S D l H b l V 6 a H B a T W U v a m o r K 2 N z d j h N d W w w M V Z Y V 1 R X W T F T Y 1 N w M 0 h 6 W X h H b E 9 N N 1 N t e X V M R 1 F v c 2 l N U 3 l M W X h X T X R U a W s 1 e T B w S V A z a V F M Q V d x Q 2 d i Y U h k a j B M O W 1 k a W d q c E l L Y T R q U m F Z M m J t e D V t M X p J T 2 V h T H g 1 a y s w Z m R Q R 2 F P T m l r b n R q c z g v Z 0 9 Z Z G t N T 1 k 2 c n N N M X M 2 c 0 N 6 Z k t n V F V v Q k V 5 e T d 3 d 0 x R T H p 3 d 1 p t O E 1 W U E 9 P Q 3 Z z V m s w R E 9 j V D k v d n o w Y l U 3 N n J O c E J E U j I v S U 5 1 R 1 V a M W 1 1 M 0 I 4 U 0 h F K z J u Y U V q W m p v Q X p z M H Y 0 Y k 1 D d 0 Y z R 3 V 1 Y k d 0 S 2 d D W E 9 2 a V R q b 3 d M T T l k c 3 l C d U t p L 3 B x V 1 I y c T V 0 d E 5 M Y 0 c 3 U V F Q N z B P a V B x c l J y e m l j b C 9 6 U 0 c 1 T l k v U 0 I y Q 3 p E N n N H Z m h C a W Z M Z D N S V V V n e V l p R n B h V 2 1 6 c 1 J I T 1 Z 1 Q 2 M w Z V l X S l J K Y 0 J G c F J m b F h v R H Q w M X F H S n p S V 0 s x Q k l M M k t T V E g z W G V r U 1 V 1 W m 1 k c y t p a G x m Y T N 2 c U N S Z j d F S W l q N U d v N m s 4 d j h s M W M r N m 9 M d T h m M 0 N w M T Z Q Z n c y U G Z t N G J r S F B i W H p 6 T j d i V 0 5 O T 3 h I N 1 d i Z X h u d T B X c k t J d F B S c 3 A v Y W p Z K 2 9 M c 0 R i Z 1 Y x Y 0 9 S d z I v e U d D R 1 Q 1 Q 0 t M d C 9 B c X F p W V g z b U h N Z F p 2 T z R F c m V J Z G J N L 1 B Y U 1 M 4 Q 3 p o V W d T Y k R x b D R 5 Z D Y x R U J R S E N p d 0 V n S W 1 P T j d M O E t x Z 1 Y x O V h v O U l 6 a H d h Q y t W b 2 J X a F h P U n E 4 U V V Z c W N v Y l p q M E t p d G U 0 R k Z p N 1 d J S U x 3 U G V v R V d a T 1 p R N z h y N 2 g w S 1 F 2 e D E 0 d n B s Z n o x b n R o Z G Q v S i 9 I N G Z G Z 0 E 3 L 2 F q d F F V a z l N c G h H V 0 V 4 M 3 F U e n F 6 Y V d Y a V d u L 3 Z 2 a H p X a 0 d X d H d H N W V B e j B 1 b l R l Q k 5 6 a z Z M U T h Z b m 9 N M j U z M n R U U T R 6 W F B L Y T Z O R T J M b 3 F T a 2 t K Z E d q Z X l R S 2 x H d 0 p y U n o z a G x K O H l h V 1 Y 5 S X Z p S F d U M 0 F V U z c r K 0 c w S F F 2 c 2 R p O V E v Q j V 4 S m 1 O b X N T M U Z T N 3 N 0 e k h V Y W J o O T Z T a V R V Q W s 4 d T N a N l o 0 a T V j K 0 J N a C s 2 N 3 d E Z H F q V G Z P V m N Z U U s w b n p H V m g 5 d G V J T 3 M 4 T n V R a 0 J U c 2 d V b V p y d 0 E x N V d U R W 1 n L 1 B 4 e U 1 m Z E d o Z D N y S C t Z a k p J M U l h K 0 x Y c T Z Q e m N 6 e W E z V E p j N l l Q Y 1 d U M 3 R y V 2 R V Q U 9 U a D l q c 2 h j R H Q 4 U k F y S V B t L 0 9 M U m V S R 2 4 5 e U V x W G J 1 T 2 5 r O X V Z c m 5 4 b G 9 z N 2 o 2 c z F V Y 0 g 3 T G N B U E Z p N 3 R T Y 2 R O a U s 3 O E 9 Y Z 3 h h S G d Q c W 1 0 M m R V d U 5 W b U J m R k 5 6 N m g w V E x X Y k t x d z l s S H I 1 S l J j W X R N V G d o N E t B R E p Q a X h L e m c v a V M 5 a k x H b E R Z a W U 1 M z V p M U o 4 Y n h W L 3 d Y M H B x Q W 0 x b E R S a W V R M G x I M 2 F r a 3 R J R T U 2 T y 9 M O G l O S E 5 E M l V 0 R W 1 q N m d S Y 0 V 0 W X J E T G Z I M E 9 n M m U r Z n R m b T F J e X R 6 M 0 9 m N m 9 h V k 5 j N W k 1 R l l k S k x K c F g 0 d 2 l h R 2 V J M m t X U k t v Y j J q V E Z M V V F w S j l m d j E 1 U 0 1 m O C 9 a c z h k T X A z U T Q z M k R r a W 9 2 e V l W d W N r Y k Z K N k N q W X U x Z D F V Y 1 h T W V d i U 1 d l Z V d X W U V D c T R 2 a m 5 q U E R E Q y t 6 T n R I R E o r R G k y d W l J a 3 B Q T T d X U n Y 2 T 0 t T a E k 2 T T I 0 O S s 3 M l h j W U F n a j Z J Y j R q N U t X V W U x U z I y Q X Z I c j F 0 N T Z a Z 1 V J c m I 4 c U Z p Z 2 h m R T Z k c m Z X T 2 9 D a i 9 E Q T R X K 3 l E R H V I R m l s W m J 6 L z B s V X o r Y W d n U m Z N e W 1 U R T M 5 W U V q T H p O Z W F 2 S V V I Y X Y v c l l s M 2 1 t M G J w a 3 B 5 Z T B t N k F N Y 2 1 n N m k 3 K 0 9 m T X V N T T h R Q 1 J J Q z V w O F R p L 2 w 3 Y U V V d m 1 y e H B P Z X F H c l V D Q 2 Q v d j A 4 Y T h m K z Z t c U R T e n B X T U h G c U w v R 0 F q U T I r T k d Y V n p m R 1 E 1 N T V 6 N V F L Q W V L e X B 5 M n d 1 d m d Q S G w w R m t K N z F B Z H h V V j d F Y n R 2 M E g r d 3 p 5 c 0 l V T 3 U y T 2 Q 1 O H o 1 S W h N N U l E V 2 x j S V d U Y n Y 1 T S 9 T U H J Z Y n B V V m 9 O Z k V 6 U G M x M 0 J 1 b U h k R m F 3 Q W Z i d E 1 E N 2 Z Z Y 1 p w Y 1 d O Y n l i d m 9 r b 3 B Q e n d k T z Z j e k x U Q W h U O T l r Z k d l b i 8 y a z g 1 N G t u d 3 h 2 Z X g x N U 8 w M H J H V m R Z d k d a a G 5 o W T h x W U V y d G 9 I Y U 0 z T z B M Y k 5 U W m E x V k d r a k Z 4 Y l R L d F d T T k 9 i d D N J N n h x Z n R H W U E 4 U H B n d 0 p h V z g w e V B O N 0 0 x a G J I U 3 h V Q z J 1 N E l o b 1 d B a l V D Z 0 x J a j U 1 d z l H Z i 9 M c 0 9 3 b m x F N U R L M W F J V 3 B y S j Z a N l V 5 c 3 J P d 2 t X V 0 x L b 1 U 4 Y X h Z K 2 N Y c V I r N j R G b V Y 5 Q 3 h k Z l V I b T h n Q j h 6 e j J j d S 9 h U 3 Y r V 1 A 3 U H R j W W c y R 2 d B N y t x N 0 x y U E t J U T B U Z z Z q S S t z U U J L S E Z V S S t C c 2 g 1 e E V O W E h r S X h s V k p l Y 0 9 0 S T N X K z V L b D I y W V R 0 M m 9 U Y m R h L 0 J L N z V O T G F z Y 3 d 6 c 1 V Q O E N h b G F m Z k Y z O E p m S U F C K z N D K 2 9 p b 0 F j b 0 t G S D J 5 d l Z y Z T B r d T l t W m t w b m V r W G N h d 2 9 D Q m Z p W V Z L c V d E e j Z O M U s y Y V F T e T B I Y m N R b z F D c V h u M m 9 l T 2 l X d z F h b 2 F v d W Z P S m Z u V X N 0 d T c 2 M H F s d m F n Y V Z q Q T l G V m h V V V d r R F B 5 V F F 0 M k h x M n F G b W E 1 V m o z M k R u a T d 2 M 2 1 L Z l o 2 b i s x Z 0 V T T 2 J G M 0 h 5 c k k 2 L z h x R U h K b V d m R 3 V n W W J N L 1 h 0 a X V 2 N W F Z R z Q w M z J 0 d 1 h P b m V Q b D Z 5 e m Q z T F B Z N 0 J G R G t a O F B E S m 0 z U D B x Z F Q 5 K 2 o v N T h n c G U v c l J t a 0 V 6 K 2 k 3 S 3 d m N n J q c X R F b j F Y S 1 d m d l B q U 1 N D W m l y b 0 R Q c 1 k 2 Q T Z o c n B K W T J j e k p u M D B x T l p 4 U X E 4 c z d V b W 9 s U X V U e E M z V T E 5 Y z h 0 T H V R Z G V r M 1 B W Z z c v Y V d a M l h y R H B D O X d O Z 3 A 4 R m k y S n l q T l k w M W h R N G k 0 c W x I b X h o R l p Z a n R h Y z R x V i t r Z E R k c k J X c U R V V m Y 0 c F o 3 M D F J U E F z L 0 R z e l N J Y V g 2 K 2 R L b m t 2 S 1 A 4 W F J D U G 4 4 c G h N S E 8 0 c G J q R 2 l R Q n B k O D V s d m d X R E t k M k N Z N l V y N U l U d l h 3 N 2 Z z W D d W W k p O M W 9 H c m F i d D B J M F J x c G h E a z M 1 W E t X Y U J 3 Y V V a U k R H Q 0 V l c U N q b T V P c k p X M W 1 T O H B N d n c v V 2 J D O E d 4 O V E x T m o r d W V p N U t p c m x y b X E 1 R H B O O V Z M b H c 1 O X h N a U g z Y k x D S E 4 z e D d z c k c r O W Z 1 d W p S T W Z q R H c x e T F W Z X R z O V h y Y l I 4 O G p N K 2 R u e T l O R E U v Z 1 Y 3 b X A w K z Z F N n h z a z l O d T E z b W 4 5 R 0 N M a j R Y M 0 h Z Y z V w U k x D a l l Z a X l F b G N V V 0 p S W E N u S U V 6 a j N l V 3 p 6 T m Y v O X h r N m t z V z d 2 N 0 h R b l Z B M E s 5 V m t 1 d T Z 6 Z W 9 z S 2 h V c W l V L 2 4 1 O V d p S j F l R l E 5 U k Q 2 T 0 1 u c m h w R z N I N G N 0 M 0 9 1 V l R I S j E 5 U 3 J p M V h V S k F x Z 3 c v d W N H a m t W V k Z u e W N V Z 3 R Y T F N I Q n V S V H Z t a k s v d V Z X d l B z S D M 4 a k 0 4 V T l 5 W D c 2 d 3 B a N k 5 I U n J h e C t W d G J 6 U m V y W m w 0 b T l K d 3 l F Z 0 Z 0 S V p j N T F N Y l J J M D J 4 R 0 1 Y O W p q c H N v K 1 R J d F p z U X B E e m M z a F F C b m x t d 0 d 0 e V p m b z B q O G E 0 c k J p b U Z T b z U v V U l M U 3 p k a 3 l k Y n V o S X V 2 Q U p v W T d V Z j F n Z C 9 r a G V K a V N p d k p t W m J r O F l U W G V 0 W W s x M 3 F i d F o w T V k z e k t 0 S l J n a W E v b 1 V x c y t G S D F Z Z k s x Z S t P Y n Z R W m Q r S n h q Z G Z w T 2 J r M 2 p H M T B h a 2 F i V E R T V 1 Q w e E 9 1 O E V q R 3 Z D e l N 1 Y l g 3 e U p 1 U G 5 0 O F N q a z U z O G h C b 2 Z L T m d V W k 9 u S 1 o w Z k 5 J b T R V b T Q y W X F M U 2 R n M V N 6 R X Q z T U d 2 R G 5 D T E R 2 R 2 p W W k M x N 3 o 1 T 3 M w Y 2 R W R 1 l R N W d k b m o 4 b 1 p T c k R q b l k 4 O X d 4 K z J 4 U j U 5 V X B W e E J R K 2 1 Q Q m t z T 2 h 5 V 2 l 6 R E k 2 O T B P Q m x V V G x 5 V 2 J Q U U 1 v Z T J i Q m J 4 W l h p c E Z x N F F 1 U n F p Z k Z G b 3 M 4 S m 5 2 a W J y V j k y c X Z 5 Z X R m N X p 3 c 2 J r b 0 p E U V N 4 c H V 2 V E x G c D N 3 M 2 x h d V N P M U Y z U 3 Z u d 0 p G b n c 5 c z Z W R D R n U E J S R 2 R k e m x R Q 2 N Y c H l X T W x I R 0 w y V H d u N l M y M F Z D V W l R b 1 M 3 b k J l M l p Q Y W x X Z W l V N V p Z V G V U V k F N W S s r U 0 h m b V F 0 d G x h b D R V Q 2 t h Q T R v S 0 Q x U E Q w V 1 c z Q j V Y c E 9 F S 3 Z Y T 2 0 5 K 3 F 5 U D d J W T Z l Z 3 d k M 1 V E Q m Z 4 T S 8 0 a k Z y U X J h S 1 B j c U N 0 b z R M T G c 2 S V Y w Y l o x c 1 h P Z k N I R n d u U 1 N Z K 0 R R V W N l V 0 h p L 0 l Q c X J U b z d O M n d N K 0 h P W F F h c n l U b 0 l C U G l 3 a j N U T H l X c G 1 S Z U t H K 0 5 F b E U 2 V 2 M y e U 1 i M C t L c G t 0 Y V J z M F F 4 a E J C d 2 4 2 e k V F b i 9 a c E V Z a k h s Z G t E R j c y d n l 4 b 3 c 4 R n h S U j J J W X F o e G Z I b z d W Z W 5 C Z U s z N C 9 j K 1 V j M n B a T T A 1 K 3 o z S E F j b H J W M F V i S n k w c X F X Z k t u Y m 1 S N G 1 o O T d W b V N I d i t Y U W R t b k V Q e n l p R G h L Z U I 3 L 2 V I V 2 1 R R n k v T z F F Q 2 d G e D U z M 1 E r U G w 0 V T g 5 V k M 2 b X Y r O H c y d T d V T 1 p w b G x n N W N K K 0 l M a n B M T 2 p u N D B G Z 2 4 4 Q W x G T j B L M m Z l N l h 6 U F h a R j V Q c m Y r M U V K Y V F 6 S m x H M k V 6 e D Z Z d F h G Q j F 6 d m Q y e X V v R W 5 n N E R 6 a n Z C Y l F w e F B R a C 9 J d y 8 x M D Z v d W 1 J c E l L N X h M Z V Z T Q 0 x y S 2 h t M U p G a G R S e V N B a W s 2 d G h 5 M U g 3 L 3 p I V G R B e l h R W H F X S 1 h z N 3 Y x Q 0 l i W W 5 E Y 1 R s e V N R N V Z U R 1 J y K 2 F w N 3 B h T F c 4 N m t Z T V B J W m p 1 Z X F m N F F U M T N V K 3 d x S n M 5 Y l I 3 O T h h Z 1 d p e W F t N m o x R F A y W U o 4 S k J w V D I z N m Y 0 c U F L b X d M N D d k W l N Z V X N F e F N I T G l 6 T T B T a n l Q N 1 F i d U 1 O T V B L d 2 9 H M G t J c F d W Q X J t W E x B U W N L S 2 J K V G Z 3 Q l N u S n l X Y z V m O D B D d 1 p 1 W X A y Y k R Z M F d V Z k N x O D l J c 2 N Z T E F p S k 9 E U W h C Q V F Z R T R u U 2 t 6 e H d P a X Z K c E t r R l R i N F J C Z T g y Q 2 8 w c 1 d Z V E l n V E 1 n U E p O V F g x Y n J O b S 9 o U U J q M 1 d F K 2 V G R j h F O F V 2 c k F a T E k z d T V l c U o 2 V H N t N 3 l s R 2 V 5 V F c w S E R F S 2 8 0 R m t l Y m V Z e E h h b 0 N z c D d D d X p F Q 1 d C N X R n c 0 I r L z J O V U R P a U Z x R 2 F i b E d M a W d P Z E l B Z 0 J S M D N w c U h n O W 1 i N k p x W m 9 Y O U 5 3 O V Z o a m J r W X F C a V F y a 3 R 3 U 0 R 5 R U J P S H Z F Z j d w O E h E U X p B S E 4 y Y m 0 v Z U F O Y k I y M U V r R 1 V V Y W c 0 R 3 V p e U R t e m 9 4 N z F u M k d r U G 9 K W W R T Q W x 5 c j N D M T B D N m 5 a a G l N Q j l M U i s z b k F E d j F n R 0 l n Z 2 5 w d z d z M D J L b 0 J n R U R 1 V 1 J C Q 1 h j R j I 4 N D Q 0 S W E 1 R m x G d V p q R V F i Q V J I W j R O W E Z E b X B Q U G J M e k 5 h Y V N a T W V N c T Z N Q l R I U C 9 1 Q 2 o r M k R q b n F M T T Z W S V V P V 3 l V e D J Q d U V U R V Z 2 K 0 l h e l F O M j U 0 c X k x N 2 d r R l Z H M X h a d m g 5 S D c y M X Z F R X V J Z X B C R k h Z M D B M R z c w M W J W e S 9 X c T V C a S s r O X R V e H c w K z Z U L z l y R D F Z L 3 N n U j d x O W d T c T k v W H I r T V Z t Z 0 9 I V 0 1 O U k V k U 2 Z I c F h W Y n N 1 S H F p Z V N G Y i 9 u b X p n Z V d H U X B n N H N Z Q W d V U k t 1 S j k y d l B 5 N V l n M m J T d 2 V 5 S E t i M 3 J V W l h a b G t S d z V S d 3 l S T 2 4 y T m Z M N l l z U 3 Q y O F R S W W 9 l T G o 5 c W 5 H a X B N Y n J n T V F t O G V W c E 5 W Z G N 2 d 1 h p T k F p U 3 Z o T F R w N X R 1 R n N J a j B q e C 9 y N 1 V G R W 1 p Y S 9 3 e U d l M 2 V J M k R G U X l r U j N x Y 0 l y S D I 1 Z 0 J C R n J u S z N H d E s 0 T E F R O D l v b X V z b l c y S E h t b E g 2 O H B D U F V h T E l 0 U E x s M l R 5 c V I 0 d y 9 G V H I 5 c i t w O H Q x W W h O M j h y O W E 3 e H l 2 N D l B e j R 0 Z F l U R l V k M n l n d U t i Z n d Q R H l h c n R w N V N Q R l J L a X B u Q 3 k 2 V E 4 y O X g 1 b m 5 H U j F B e X Z Q Y 2 5 v b 0 F 6 T i t Y a 0 U v W F J L e m s y M 1 R Z S D V r Y l d 0 b G Q y c T B z R 2 p H O D J H e n F U N X Z k Y W V K Y T V R W D Z r b i s 4 M l N 5 N 0 p x Q T Y z M 3 Z u M W x m c l A r N E k r V n B 0 T G o w N k J G e k g 0 V E 1 W K 0 J F a m x F M W 1 y V G t Q b X d 0 b V N L O D N 4 e m Z y M 1 R v T 2 l m b H Q y V E x m a k E 0 b W 9 w Z z Z K R V J X T G p X T G 1 S U m F C U 2 Z 0 R 0 F v W l d p S U Z l T U V C M 2 d w N D V s V n l 1 N T J O M X V Q c n R w d 2 5 S N j l z R T l Q T E p 0 V 3 F K R j E y Z F V y O E U v c G R D R 0 Z Y W G R 6 M l l a O V N r N F Y r O D J T Z W V J V m V w e H V N R l h r b z d W b V d v L 2 V V Z V N a a k N o S 3 Y x R z R 5 Z D N V R n V i Q l h P S 2 1 2 K 2 V 5 d H E v T k N Q Q W 9 P Z 1 Z 4 e m h q Z E 9 j T z Q 0 Q T J r M H Z 4 T U k 2 N 2 l J Z U R F O V V K N H V m Y X h K c E Y x W G l j S V h k e W h H Y 3 V s d k x l b F p N M j F q b z Z C Q n V n W l R D c k R Z Z 3 h Q R T N m T G h p N j N l b m Z S Y T R a d H R E a 1 J U b F E y b G 5 z S i 8 x M 3 B v c k 5 4 O X l J R F p 4 W l d 2 Q V V F a j Z J T T h 1 M 0 x 5 N i t 0 M j J I c m c 1 U k l X Z m 5 I M z V T Z W x P R 2 M 0 b W V Z Z H p k W D R D b z h K S T V E W E Z K W E U v S m V F Q k c y T 0 l Q S X d j T 1 h m W l F i W H h T S k J Q K 1 N O M 0 h y T m t 5 R T A 1 Y j J p R S t O e m t T Z F R G e D F v N U 0 0 M m N M N U t L T V c 3 V E 1 p N U x p b W V h d H Y 5 a X l I b D J X M l R 1 M 2 g r Z j E 1 R T R J U m 5 h M 0 d x d W V k Z D M 0 b 1 J r Z 1 g x O V Z U V G I 1 c 3 V u M E d U b 2 d z Y l g 2 N T h t L 2 x p T T V i c H c 5 Z E 1 U T 0 9 H a 3 p u c k 5 B c T h k V 0 o 4 M H E x Z E t z c F R 1 U X l x U 3 l Z T k N S O E R q W V V i Y 1 V F O E g w V F N a N 0 9 T d U J o c H Z 1 b 3 N v Z E s z R D E v V F I x c G F t a D B R c W 5 N Q n h T M n F 1 W m I z U n N 4 K 2 h Y e T E 1 e W x B N E 9 q a m 9 1 d U x J b z V T R l R P M 0 t S e E 5 Q Q m N 6 W T N V W W R 0 R 3 Z B d H J 3 U E 8 r c 3 F k c W E z N j l P a 0 4 0 d z R q U 0 F q d 3 V u R X Y 3 a X l j M 2 Z k a 2 5 u N G t w N 0 Z Z c V R v R U 1 k c H V L V m F O U F Y y U 0 9 Z T 3 p E R T h j Y W p Q U U t i M V R q S z d K Z F Z X e E t U O X o 0 N 0 d q R W c x a W o z V W V i N 2 h x Z T J u d 2 c 1 b U 9 y S W F y U T Y 2 T W 8 2 Z W Q 5 a T l T b G p M b D N t T 1 g 3 O X J l c W 5 j S 2 1 0 R l Z Y Z F o y c G F v U n R I e H p 5 W V B r T 0 4 w V H h x O C 9 i d k s y Z 1 c 4 W T A 5 U 2 0 r Q z d k M E x H S 2 F F V W g 0 S 3 R W N n N z b k R M d 0 0 z T z U w a T h 3 a 1 F j R F h E W W F y R j d C U U N k c E Z u M n B q Z k N s N T Z S Z n F Y Q m J V Z E F 2 d j E y Y j F M M 3 V z N E x 0 K 3 M y a E x t S 0 1 N R T Z r V 1 Z t M k h y T m 1 B S 2 N z O G 5 n Y 3 R Y S l N K V D h Z M m l E a V E 1 a k d Q Y V E v R 0 l N V D N o T X Q y O X N N O E p F W G R x M 3 J Z c n M w c k 5 6 T l p L Z z N 5 N X N G V C t C S 3 d x d W k 1 U 0 t t Q j M 0 Z l g y c k d j V S 9 6 S 1 E x Q W 5 G d E 9 t d 3 N j Y 3 E x a U 9 h M j M w W E h u Y l F i Y n h m b 2 8 x d 3 F y c E J a a T V C a D l q Z G N F T E d U V 2 J T W H U 1 V H E 5 R G g z d k R I a j d N d X V U Z 1 V M a T R V M z R u b U N 5 d j d H U z A 2 Q l F p a 3 l s V G p a V 3 p j Y m F t Q m k 3 R W V 2 a V V Q N W h T V n h 1 T 0 5 U M G N 0 Y j R a Y 2 0 z V 3 Z T U V l H Z 0 4 1 S j c v a T V I a k J k Z H k r K 0 9 P d 3 g v Q m d C d G J t c W 4 w M 2 N i Q z Y y T 2 5 y T X N y Y k V G c S 9 Q Q m 9 a L 3 B Y Q X N Y M l U 3 W j l U N 2 0 0 Z V V O Y m h k e F V 4 Y 0 h I Q U 9 K Z U F w M W J j Q 3 p q c 0 1 s M T J a Z U x J V H Z m N T F L Q U 5 O S l A 2 b 3 V K d k l y U G t M d l B j b U J Q b D N l R F N t b m d z e F d m b n h G Z H Z W T m x i W W l Y U D N v U 1 F x a 3 M 5 b z N Q Q j J 6 T W E v b m w 0 Z U c x e k R n Q l R y b V N t d H Z a S m Z z b G V T Q 0 w w U 1 R 1 e U x t T 1 l i e E h a N k p j R V d S a 2 h 3 T k d p Q 2 V S Z H Z H a F J h S 2 9 H T i 9 o Y k t t d D A 4 O G h l Q T R l L 0 p 1 c l d O V z d i M j Z E M X B N K z M v Z l R t a k 5 3 Y n l Y T 1 h k K 1 N Z b z J i e E J n Z k 1 Y a 1 Y r Y T V I M T h G b k h T V G 1 m M E N I V U p o a l o r a 1 Z W c V Y z d E 9 E d 0 p E K z F X W E 1 s c n R Y a F B R R U F a e G 9 k Z D Z w M T h N O G d P d n E w Z m k r Y 1 M y c j k r d G J G T H R C a j d m d U Z H Z n F w Q n l R Y z l l R 2 Z C c k 4 x e V g x Y y 9 M a W J s Z E 8 w W k c v T G l u V T N i d U x O S E Z Q a n Y 0 S j J x V n o 0 O H k 3 U U 1 S R i t H N C t x d T J h W G 8 y N m k r d S 8 r Z W g r a k V u N X B l M X R r Q m d S R U t Z W C t s e G d v Q n d B V T R m d n h o a k d s a 0 5 O T 3 h y R k R M e k h X d m M 5 T G U r Z E h i c 1 h V d U Q 2 O U l y M D B I R k h t R T I 5 d k N B e F E r c 3 d h U 3 R k c 2 J 5 V E 5 r M 2 t 2 e F d Q W k J m T X l U U 1 l 1 d 0 l n a m 9 w W k Z t M m V U M V F 0 O G o y c l p 1 M E 1 0 e n l 4 Z X J h b V Q r c G p 4 S T g r Z 0 9 t M F V E c X d a Y W p 3 d 2 s v Q l h s M j h U U F h a R 2 t L M l Y 1 d n J B a E p z R 0 d y e V J z T k p 1 M 2 5 m Z 2 Z U W n h w T k p 2 Y k c v Y l Q w e n F L c X F J b 3 J U c W w 1 c W x E V U d O T 0 t Z b 2 F Z N T V T V l M x S l V U V 2 x w c H k y a H R a U U 5 i Z W 0 x Q k J C a E N v e F J w U V l U a m 1 x a E d o a l R F e U 5 N Y U V J S W 5 u O T M 3 W G V 0 Z D d 2 e j l y M 1 h 0 Z C s 5 c j Z 1 M z R m N y 9 s W X N u d E o v R G 4 1 T 0 Z o N F M r T E V 6 b C 9 a O S t 0 d U U 5 a 3 V s N E Z y Z 0 d M N T V S M G p B e m M y Z j F C O V F H b l B G N k Z S R G 0 3 S j A 3 e E M y O H g v Z 3 I 3 O G F 0 e l I z L 2 1 x T z R G e V k w S 3 p J T l N W c k J Q a 2 N h d U Z k N 0 F U U 2 J L e E 5 n M D d u Y n c v T 0 5 G T F Z q T V F j Q 2 4 z Q k p 4 T 3 F r c k p W Q m p V e E 5 1 V 0 l 4 d X R 1 O F g 2 U 1 Z t S 2 E v a 2 Z G c 2 t p Z 2 o 3 S G 5 1 Q 0 5 k M H o 5 b m N k Z 3 N k V H p H R X k x c G s r d n p 1 a X d a L 0 x M Z k J 6 c W E 5 Z V g r S j l H W H F m N k s x a D V u R n F V K z k 0 Q 3 p m U j N z c y s v V E Z 2 W l Y 5 O W 1 H d G Z E M 0 F S R U l L U z B y Z F Q 4 N X B u a G E 2 T n k 2 c G l k R F R T Z n Z C b k E x U l B N R G F o b 2 V N U S 9 C a l J u b z h Q U U l C K 3 p s U H l I c n l I W k h l e F R a Z U Z t a k U 3 Z X N H e G x O S 0 o 0 M W w x R D R j d S 9 F c D c 1 Y y 8 0 U E F B W m E 5 V 3 E x Z z J u O F R K N W F p T l F Y Y 2 9 m e D d z a z V O Z U 8 w O W h n R E d Y L 2 F 0 c W Z x U 0 F T S G o y d X J z U z V B R 0 V 2 d m 9 u d D d S Y l E 3 e U c 1 N E x x Q 0 c 0 a D Z C U G 1 4 b 3 J H M F c 1 U G 0 v V 1 V k U z U 5 Z F V 1 d n J S c 2 F D T j B v S H h 1 M U I 2 c D V u T m g 5 O G o 1 U n V H e X J x W G 4 2 R k s 4 R D F q V U 5 s Z l p U R j F y N T Q y W j U z c j A x R H V V W k h u M l I 4 c D F s S V B 0 U 1 F M a T V N U k 9 L Z X J k Z l k 3 d k Z 1 Z 2 9 T c l V J a H F W U T Z C N m Z Z M 0 g w L 2 V m U 0 9 z M T N q b H p R e U x 6 b G 1 i N m l Q W F k 4 V H V q Z z Z M a j g 2 Q W Z W N 1 F r T 2 Z 6 U G p a a G R D Q m p G W G p N U U Z K K 0 s 5 U 2 9 l c V o r R D Z j N T A 5 d 1 N u Z U o v Q W t X V k p l V H h S d k R 5 S 0 J 3 e i 9 C Z H F O Y W 1 4 U G R j M H N x V m g 3 Z n h Z K 2 g 2 M X N Z d W M x Y X F j S m V L e k 5 u b U p y S k J w c n k z U U V I U j F z V 0 I y S 3 h Y T U F W Z F J O T 1 p 6 R G 9 k N F V s W T V p U 1 I 1 U 0 N w S F g 2 Y l Z M T X U v S 1 h N d V p s e n Z r V E 5 G Z 0 N 6 Q l N p V k 4 4 c n h x W n g 4 U G 1 Z d j Q 5 T k h F R 2 R m Z D J J T m J u T D B F e k 1 z a H V W N m Z H K 1 B v Y l Z X U H J N N k l 2 U H I z M V B J V F J y d l M x d V M 4 a G 9 r Y m d 1 e j J E V E N O W m 1 p M D h t T 2 R 0 c 2 V W R V d q U X Q 0 N V J E S E c w Y y t O a z h F c k k 2 Q 2 o z b k t 1 c 0 l V N 1 N v V 2 V F V z F m V 1 B B a T J H U i t t W k 9 0 M 3 h P S X M 1 S 3 N r V 1 p J Q 2 9 O a G p q T k J W Q 1 Y y e j c 1 b H N B e m l U W m p P L 3 B j Z 0 R E Y k l N b X V 2 c G d T S 0 R V e j d 6 U V N O M U x 1 M 3 B H M z k w S U k w c 0 4 1 b G N 4 M j V n S m V 5 c 3 V r d T g 5 K 0 F W R 0 V h T 2 J y V 2 d 3 U 0 R V M l V T V V d J Y 1 F I S F V K R U t F Z z d I U 2 h 6 d m c x a k F C U 1 F T L 3 R K R H B E V n U 4 c 0 p u V E J t R U Z N e H h W T W l Q U j U 2 Z F o 5 W W x z O E 5 E c W J 1 S E Y z O F F h M m R a b i 9 Y T k V r M G l B N F h X Z G 9 a K 2 Z L c k h F N 1 Q z S W w 5 K 2 9 5 e j l v c m o r U G V F e U l U c 2 p u a j M 1 Y y 9 L S 1 V F a j R O V n V O R 1 o 0 c n F K e E 1 M V j B m O E 9 W c E R X V F p r a F h D d U t o M n Z 5 Y l R 1 b W s 2 M C t M M k 5 P S E 5 S Y 2 J i O T c 5 U G J t U H Z t d H M r c z E y N G R R U W J r S 0 I 1 c D E r e U h 6 N l d o Q X Z v M F Z Y L 1 Y x Q X R n N j N O N 0 1 v R n l K S 1 c 5 T m M 4 a k w w c 3 d Z d X p o Z X F v b k V I S k o r R U M 5 N D N H e n p 5 M W J n W D F X Q 3 Z h d n B Y V U N B T m R G b X N o Z E 5 Z M 2 l 5 T 0 V E Q U t x d i 8 1 R j h w R n d j Z m 5 j V y s 2 Z n Q w W G Z W W m p L c T B j N l d v b V R G W n h K d i 8 x M 0 J P K 2 h z c 0 p x T G 1 0 O F B m T E d M b X J j N 2 U z Y T F s V 2 9 5 W T V U b D N 1 d U E x T U p H T U l K L 0 x 2 c y t w K 0 s 1 N 0 N 3 N V Z l d n d h S m 5 m U W F m b m o z T C 9 k N l E 3 Y X Z 4 Q 0 9 0 Z 2 o x S j F 6 S H h E W j F U T 0 0 3 a U E v a l p 5 d W V Y W l d 6 d n N w T 0 R o M G M 5 c W k y N m x p U T l G V k t 3 d T N h a k 1 s d 3 h j Z E 1 v d 3 F j e m x H O V d k Z S 9 m S F N T S X d a U E N p M z l V N z R Y N F h 6 e F V q W H g r R n N q R z V R M T d B c 2 F 5 Q U N w e j F M U X h 3 e H h x S 0 p l V H F Q U m p M e k h i U G p N R n F O V m l i V H V 1 d m t h d D c 4 c U t j a X p B Z X N l b U 9 u e H J H c 0 d k M l h S N l J P V 1 N C U V F R d V l P O G R W Q 3 E y U H l Q a 1 V 2 M 3 p Y Y j B F T E c 2 b m N O S m d F R G J v c i t I e k 1 Q L 0 N 0 T l l a Z 3 p E M m 0 y R 1 d T e T R y e T R Q e E Z u T 1 J Q b k 5 s a E I y c D l I M 2 5 m Z k F E e m x j R 2 9 x Z m Z i e X h z S k N U a 2 N T d 2 F X a X c 4 K 3 R E T C t G e k d o L 1 d G V H g y d D h k W l h 4 Y m Z M b z k 1 W U 9 l M m Z k R 0 Q 1 T W I w M 2 U 1 M z F w b V F h O D N y Y U V m e m V M S D d L N U c z U z h V L 0 E v R G J m N n k 3 e F d n M U V 2 V W p h N l l n N z d B b G s v a U h m b k 5 m V H J C Z T d Q Z 2 x Y N 2 J u O H A 2 T j I 4 N T Z F M 1 Z l M W Z M L 0 V V c j B x b j B 0 a l R u Z H B W T 1 h x M m d K M C 9 H N G p l a k F w S i t v N m V Q Z D d W c k d z W F p F Z U Z M a k l j O W 4 5 Y z l Y Q V F z b X J u d H N E Z G d r e E l 2 b U 9 y V D R l b 2 5 y U G d 1 R E p q a X E x N 3 J l Z T N D b X Q 3 S 3 V 1 b W N w W k h 0 U 3 p 0 O F N n K 0 R z L 2 J u M l U 1 Q U o w c F R 0 b H R 1 b H V X W n J l U i t Z M F B R U V N 1 c j l I c F J E b k V P d U J Z S z h K Z 2 d x c n p 5 d T Z o M G E 2 S z h M V 1 p U V 2 o 2 V E 9 Y U n p V Y V Z h T l R C U F U 1 d 3 J C W H R h T G 9 n T U V 5 a S 9 z R z l o Z z M 4 O H B K T D l 0 Q U Z H U m F F U m t z U D l 1 S j d m Y n N F d n d Q c H R J Z k l t S X J O U n h z V 0 w 2 U y t W Z V l H e m F v T E h H S m N y L 2 0 x R H Z Q M 3 Z P T U Z 2 K 2 x 0 S 3 Z P O W x x T W p k U 3 l B V X h i N E 8 x d G N z b W F l e l l O O W U v O H N K T 1 h L Z l p T Z G p G a H Z l Y W 5 p U 2 c v Z X p V L 3 Z U R S t Q N H h P V G 5 2 M H N X S 2 V 2 M 1 p B W G J t e T F k e T Z N Z m p E c l g 0 a m 5 3 a 0 d p T V F G M U x t Q k F U Z C 8 r K 3 l I W V F Q U 0 l S O W x h a E U 1 Z n J h e k h G N V g 5 Z l c y U m 9 U R X h R T H N P b 2 1 k S G J p S D h K Q U 1 Q Z H R w a D d q b j d F a X M r N T Q r a V B J c z N o M E t J b m Z W W W 5 N U D d s c j N S R H l D S j B 6 b C 9 x S j Z o e l d y T H d P V k Z 1 U X N 6 N V h X O D d 1 S z h Q a G F W Q W R r Q 2 8 2 c 2 F O L z R z K 1 h 0 a U t Y W D V D Z F l l N E Y v c 0 R y M n R 0 d H B I U W 5 4 e U h O Z X Q w O G Z M V F N S V E E y Z 0 k z Z m Z r a 3 N V e X Z 3 S F h E e U h 6 V G F L N 2 h w e k N z a 0 p 1 O D l J a 2 I 1 R 0 Q x d G R i b m h 2 M l R x M X B Y c D F P S k N u Y 1 g v O X I 2 d H c w U T E 4 N X R W d m p y a 1 c x T 0 5 R S E s 4 W E 5 V U F J Z c V V 0 Y T h z d W l j S 3 Z K S z N S M 0 5 J K 0 l X N l p D d U 1 i U m U 2 Q 0 g x e k V Q T z J S c E U y N 2 c v d m 5 F T j d J Z 1 J R T E l D W E F R a 2 V j M U Z n R z c 4 L 1 h y Q j V a c W E z T i 8 5 V 2 x G Z m 1 v d H Z C O E p t N G U z d W U r R 3 h F U z l U d G d i U 1 R 2 M n N L U i t j b 0 4 v O U w v M j V 3 d E p w S m x Y Y j Z X Z z J W S m 5 N L y 9 h Z G g 1 R E k y Z 2 N i R V l V e G p X R T J h b G 5 W R X p T Y S 8 z Z 0 R h a j d S d m J S M T N B e l d Q c k Q 5 c 2 R t T H h X M D B Z c k E w d E t E a U V C b 1 l L R F J P b W V y M X J U U m V 4 c l I 3 a 1 F B V l l C c l k 2 a T J l V k 1 1 Q n l j Z V B r T U E 5 R l h 0 Z F N X W k 1 2 a 3 F T M 0 J C Q 0 F G S D Q 2 a T N Z R E x W Z 1 h y a n g y W W h t c 0 E 2 T z R l b U J n W V h B N z N C Y m Z Y d D N s W X V I Z n Z 6 d E I 5 S W V h c 1 Y x Z n o 4 b j h m S 0 p R d 2 1 1 W n B 2 R W 1 Q c E 1 i W G U y Y y 9 6 S 1 Z n O V B W M 2 5 2 O W 1 W b G l W d z V 2 Z F I 4 d n p Z M j F 0 Q 1 I w d m d 0 Y k p I c V p O M G U x V 1 B 6 O W F w V F U 4 U j Z i a G t I L 0 N K Y 3 l i e U R 1 Y i 9 5 Z 3 J J R 3 Z o R F Y w R T R Y R U 5 V U 3 N X Q k J n e X h K V H I x e E 4 2 Q W Z 5 N W M 5 N H J 3 c U 4 5 a m x L W H Z M W T B m a V Y 1 Z E 9 s N m t K Y X N S a E M v Y 2 R E U l B Z W E x X U G g z b E U z W X R P W D J T N V R O K 1 M x S 0 R s b 1 R X b H F s O H h v c k 5 a S V R Q R U 9 5 R D B u e m R o c 3 B F d W N D U X V R W E g 0 U T R m a U p o W D J O c 3 l r c V N V R H F 2 c T N T W F B x R n N q T D Z K e V R 1 Z j Z 4 N T F y R m F 4 N k M 3 R D h O Z G V 6 O U h M c m t h T G V T d G l m M l d 3 V G F M W G p W Y T I r e m 1 u Y z J m M n B 6 W F l S c 1 Z D e G Z U U z R y N W R L c T R J Z E l j Y 2 l B L z B C V 2 E 1 b W 5 N Q k l s V z F t N D J U M j R K R F d k N 0 R Q c U p X N n N s U m N U V m F 5 b U h 0 N 3 h 0 a j N m d n Z q T X R 2 a V J B Z H h z S z J N Y T Z U V X g w O W x p a 2 h G Y l V s S 0 l 0 b z Z T N l F u e l l U N m d 4 d W Z Y O W F R K z Y 5 b k V 0 e W d M W j J C a D F 6 e k V M O G Y w a m Z v S k V j N n p 2 U z d 5 Y U N F c F l X Y 2 J x Y m Y y V W V l c E J R V F J N U z F y M 3 B 1 N C t L b 2 p T R D Z v R E h E R U l U T l B T d E 4 4 Z H R Z N D h p V m k x R z h H N 2 x K b z l w N l l L d U s r S X V B b 0 w v S F V p O G V R S X M 4 d F o v b m 5 4 S m Z v a H d C T D Z Y d V R U N 0 g 1 e G l G Y k R 4 N E 5 T b n h P Z k N 6 V U N h c D V N N 3 V P T k N 0 M W l y b n h S d 2 E x K 3 B u T z V v Y l N M a 0 R C T y t N S n J w T 1 k 1 U 2 N T a j B s S F l E Q l p 4 M k Z 0 U G h m d 2 Z G b z U y e j l x b 2 Q r K 1 d W U 1 V m L 0 l i V 2 d 3 T E t r M E V J Z i t S M D Q 2 Z G x T a 1 N z N D h 5 V U c z T V B S W V A v S k d P N n p C c m s y c 1 R K b z F z S W x 6 Z W x k b T F j U H Z D Y l M 4 U 0 l I a n B 4 T G V i M m h Q N D h 6 R E 1 1 S 0 5 w d U U 0 d 3 Z V N E U y c G U x a i 9 L Y y 9 1 Y z J P Q W 8 3 U m J q T W 5 E R V R l U E N S T E l y K 0 1 r a 2 F D W V F w T X U 3 a X k z e G Z q S D Z U S W h Q U k F o Y i 9 n M 1 N E S k h Z O F J B V S t k T m p E N 0 t m M i 9 Q M m Q y N 2 5 k b m J h Q V h i N F F 4 M 2 p t d m d W S 0 0 5 M U 1 W c X R h S l g y N F d F Q W 5 U M n h 4 N 3 V G R m t S N H k 0 M X R i W T J O N 0 5 N e T J I a 3 Z W M j d T V z h 2 U 2 t B Y 2 I v S k Z U U F J x N V l R a m F i T j B m Q k 4 0 K 0 d i K 0 x u Q m F l K 0 9 1 d S t S N j h N T G J Q d k V 3 b U 8 w T m 1 l c 3 N n Z W Z V e l d R a k V V W i 9 z c G J 0 U H h 5 U j c 2 T E 9 P Q 2 J N R X l a K 0 l Q T 0 N D L 2 d j c U 5 G b 2 U z N k s 5 Y U R m Q X R l U W Z H Z y 8 0 U j F v Y 2 8 r M F V M e E N Y U y t 0 Z j d F b T J E W j B O V k l j S T J N d E Z T N l h W S 3 l S W n Z r V V p W b C t S Y n Z T e j l J Z T g 3 c E V h a T l O M X p t M X p M d j h X V 2 N F V k t V a F J 5 L 3 N 3 Y U p E M E 0 w K 2 5 L b U I 2 U 1 Y 1 U k k w T n l 2 S l c x W E Z j Z n Z U d F J w b F k w a U J H W V o 2 W G g 5 Z E s 1 b 3 l o Y W M z b H l 3 N D F s R E x y c m F Q Y j F O L 2 s z e G o 5 U 2 F R W X Z N e U M v R m V h W D B 2 a X d Z U X A 1 T 3 l r R z M x a 0 1 E S j B H V 0 t R M z R j N X N 5 V m Z u c 3 V j O H U 3 Y j F V N T R N a l R n M X J Y O G I x b k V Y b S t j N U 1 p Y T R y Z 1 d R d G c v e X Z s R F F N R G p T a S t v M 3 R z N j l J O G Z I c T R y b 2 l r Z U F 2 U k 5 q U 0 R a N X N U U m c 0 V 1 V h S 3 N Q V j E y R E h z c 3 F l V n R j U T J j R 0 t s b 3 h 5 Q V h W M W x R R U R 6 M V N R a X F u d D M z R j N T W W R W d X I v R 1 d Z Y z R O U F F u c i 9 o O G N M U E 4 5 S 3 d x W G o 3 c m p n b i 9 Q R E 8 w e F R U R H d Z O W N z T T R 5 R m 1 X U j Q 5 Z W x I L 2 N s Y U 1 Q N n V I c l l 1 W G p n U l d r Y 0 s r T G N 3 U U 1 T a j F 0 Z V Z M c i t Y V F l r V W 1 2 N W l t a T Z 4 Z 1 Y 1 e k h w M H Z R R z R r U T Q 5 U G 9 2 e T J O e U V P R j U r Z H V G T j A 2 W T R k T m 9 E Z G Y y K z U r Y X N 2 M U R P M 2 N S T m Z i c G l v M W h I O U V X U 2 p Z Y U 5 h U n d s M 3 A 5 S H d l N C 9 3 a E t M e l E 3 c z h N R 1 V r Y 0 x R a m t y V D R x c U d U b 3 Y w V k Q r N C 9 p c W J S T n p 5 N 3 h O d z F m M l R L M j N 1 S W 9 a Z E R 3 K 2 1 t c W 9 0 M n B E S n B t U G h 5 d n F J V j V U U 1 h Y c i 9 G T l F x V X U 3 a k 5 X b 0 d H Z X B u M D F m L 0 l O U m 1 i Q m J o U U 1 I T W V W b G l 2 R n N D U E 0 0 R E F u R l N 5 S C t r Y m x I W V B U M 2 F E T 1 J Q W W h U O E x O T E 1 D U l B S V U V z V 3 V m M V R s a G p S L 0 h w c E Y 2 a H N 3 R V R w S m 1 m e i t 0 L z V Y N i t L Q U F U T k Z Z b 2 N C M n Y r R n g 4 Y T M w Z m V Y S X l S c F l w R V g 4 Y 2 N T N 0 V m Z V Z j Y m 1 Q a 3 B X b W x R Z W N k e F R r a U x I V n F n U m Z N a 1 R N N n h y N U N L N 0 w x S k N t T X o y Z H k 2 T D J w d X h O N W t S R V R P b E Z O d V J x b E N r N 2 l U U k 5 m b W J 2 V H l 3 e j B G e X R W Y V N F N 1 Z t Q 0 F 6 N k Y x e k l V V T J 4 R T F V d m N i Z F N 4 N n Q z Q 2 d N a E N Z e U J S S 1 d 2 Z E p Y R m x 4 a z h V M X R u d z R z M n M z S 0 d l S U g 1 M j B X R j F r d W R y M T J S T 2 R F L 2 l y S G p 3 K 1 l 5 T W p a b l Z D d W M r U j N t c 2 p T T 3 B 4 N n V 2 L 0 9 m W T V i U D Z y Q l B R T n h Y S F Z s U F h 6 c l l w c k t x R k p K Z U d l c V Q 1 M T N r Q k R r U T k 4 c l l 6 U D J J a y t o c n E 2 Y k p r c l Z Z c T F V Q 1 Z u W m F V K 3 B Q S T Z p R 1 Z G d D A z M G J x Y U F C S G U 0 Q U t G S l Z 1 Y 1 h r Q 2 c r c 2 h S T z Z u M U g x O D Z D U z h 4 e F B 0 U W c v N l I 0 c m x 6 L 0 1 S e E t p K 1 l D Z U d O Y 2 1 Z N z V P a 2 x x S H p 0 d z Q r c m h C Z X V p Z H E z N W Z Z U G d a c n h y N 2 N o V l d 3 d E d a S y t R Q 0 t 1 Z F N K Y m F t Z T F D d k N t V z R J e S t z b T l O d V R j e C s r V W d v b 3 F u b z d 4 Q i 9 T V 0 V u c C t l M m 5 n R X N l N G c r N l p k Y m Z v O E J w e D B D N V R 5 c z N i O F V Y b k R S W m p a N E 1 S R W R D T V R a b V N a U T N r O X R o Z m d M N 2 V O Y 2 F O c W Z j Z 2 E 5 e G d q W E d O b k l N e j F N M k 5 x b 2 x u V T M v d V A w Y m 8 1 Z k p P M V B 6 U j N D T z M x M D Z P M n J P S k h V b E 8 w T 0 t F Q i 8 3 c 3 E 1 Z 3 A y Z j B J V T N T c 2 t V e l p z M E N C N z J 1 Z 3 l Y c H M 1 Z U 9 w Y 2 d l d G Z C V j l 1 R 0 t 1 U F l N d G E w a X J l d 3 N w Y l l D K 2 J q Y n p H L z N 1 M k 5 a Y W 1 U S 1 c r d 2 R p c T I y T z l z Z n h h e X V C K 2 g z a H Y 4 Y m Z T N D J n V l l K b U V z d F V x V U t W d H k z S W s 3 N n F 2 U T h 3 S z B r K 2 M 2 b D B o b F h P U H J P W H Y w U D B B T T l M a j B 2 V k F k L z U x c 2 Z h M W h T b 2 4 1 N m V w Q k t 4 S 3 V M S n h q Y n J L d F N v K 1 l 6 R V Z 5 O W o v T X N Y d G V p M U Z U b 2 9 G b 3 J J e n V x K 2 I r Z j M 3 N 1 N 6 W m I v a k s 2 N l V H a G F E T 3 Z P V U p 0 Z 3 F 4 b n Y v R W d 3 V 0 F q d m I z Y j E v d U 4 1 e H l z c k 8 5 b X V E a 1 d R e T R j T k x J a G Z N U k F l Y k V k c 0 Q 2 R 2 l Z c k 9 P d U g v W T g 0 T z h z T E k y d G 1 L O W M 3 U 0 k z Q l E w R X d p c z V T e U Y 1 U X p W a H I 3 S 1 F Y a H R L U G h F K 1 l r e l F J L 1 R V V 3 g w e G d 3 Z n l H O W x O S 0 V L S E 5 F c m t B e W 0 1 K 3 F Q b F R r b l p P T 0 k w b m N S d z F N K 1 B 1 W m x V V j h P b m V o Q W d 3 N z J u b H M x a 1 E y N F h s V k 1 x K 3 k x a k N V d T h h b k d U S 1 V M Z W E w S 2 c 4 S m 9 n b 3 l S S D R K Y l d F Z z F I Y l p k W U N w Y z Y z a k 9 Q U 0 h z M 0 1 t N l J Z a l N t O D d D W j Z q c 3 d W Z j V 1 N G Q 2 M C 8 4 T D V 2 Z m V J b V B m Z 2 N Q V 3 R W d k g 1 e U V w W S 9 u T F N Z T 0 9 l S j J u M T l B S j B X Z V R j c 1 l x N E N i U X Z D K 0 J t M m Z i M H h W Z k I 4 Y l N I W k R V d D F J M 3 V F c U l t d 3 Z 4 N W E 5 Q j h 6 N E 1 r W W N k Y n c v T E J B a k E z e l d 4 N 0 d u O E R E O U c 0 d T l k Q m t 5 M G 8 0 U z V s O W J G S i 8 5 d G 5 O Y 0 R P K 0 5 0 e W h m c 3 B r Y V Z L Z F h C V z Z 5 N U 5 w R l h 1 T D R w N z l J d l l K U W F S M 2 p I a m Z D V 3 B m c k N o c 2 t 3 Q U t O Q W p 6 a 1 h T c 1 M 5 a T l E a F B V N H J H Z D F J V E p o R X p 1 M V p a b U 9 U c H N O V W d o S F Z C d i 9 v d E 5 j K 3 N Y T k V a R k V m c U t 2 W F F k e T h 5 R j d C M 2 I r c 0 J a M l I w R l Q w T 1 c z S T F W d E Q y L 1 Y 4 T 0 R x V n h B R X Y 3 N l I x W W 9 r Y z Y 0 N m N K V V p N d E d p Z W Y 0 Q n R D Q 3 B h M F p k Z D d N d C t n R j F F S m t X b l J O O D J 1 T n h m Y U o 1 c 0 R X M W 5 3 T D R M c k t S c X l s W D F N Y k x s R W h O Y n B H d k N s W E 8 0 T H N y U D A w W U R l a W l U R k o r V U V o Q 2 5 a M G x B c 3 J 1 V 0 k v d n Z 3 a E F I K 1 F B R W l U a X o v O V R z b H g v K z h h L 1 h S K z Z L T 2 p v R k x X a T N s W D l U K 3 h H a F V I Z W 9 o d U 9 m W D R y L 0 k v O E p 5 Q j Z J S m h Q c y 9 W T i t V O V g 3 c k V P Z 2 o x c H d i O W w z N U 1 O Z D R X a T V J c 3 F L U E Z H a W F 4 b k c v V j N H U H l u M 1 Z 5 b k V J c E R 3 Z 1 h h M W h x Z U R Z d n V 5 W m 5 2 Y 3 h H S 1 E v d m F k a D d q Z 2 J G N 1 Y w T j c 2 S 1 d K S V V 1 b E t s R V d C W m V L b m 1 W c m 5 X c n N Z c m k 2 b T h X c E h M Z G F x L 3 V n O D Z q M m x x N z d H M F d r b 1 E 2 L y 9 Y Q 3 l X L 1 J R a 3 Y r d G F x b 3 N p a D Z i S 3 d F V z Z h a k N J O W R y O X V u N z B O M j F G Y 0 V 1 U U J S Y T N Q U y t o N H l v e V d M T 2 J l O T d 6 S 2 Z 6 a j Z Q M k s x b G Z X Q V E r M m N 1 c 3 E 1 V H J W V y 9 q T E l p b G 9 t e i 9 F Y l h 2 S 0 R l V j B h M W p x e m N n O C t 4 d 1 B O b l V U U k R P Z H Z t U E d 1 b W M 1 T H Z u N m w 3 c z J m Q 1 h 1 T X V s T m U z R U Z v Y n g 3 U X V y T m Z W S 0 d n M 2 4 0 c 2 p R Z 1 h U d 0 E 2 N 2 5 Y a D J X Z y t 5 V 0 F p V U U z T 0 N x Y m 9 i e F l J Z F d z V U V N S T A 2 N T R j V G l q W E p R U W E 2 M U 9 B L z R i e k d I Y 3 d v K 0 N w M U 9 W N z l D a U 0 5 S F E r c F l 2 W G J q e H F Z e m 0 x S y t V Z m x w U X F s Q U l X a 2 Z n N V N I M U F N b D l M U l h u R D R m K 0 V Y Q 2 h 6 S U 5 Z R 0 U 5 c G M z e j Z T b 0 R D c y 8 4 a l N O T D l i W D d Q S 3 B u b k I x V j d u W l k z c 0 9 a U V p V c 1 V m c i 9 Z Q i 9 j M V N 4 Y 0 k 2 c z d 2 a n h y T X N S b 3 h l R z N p N T B 5 V n Z h c j d E M k 9 K b E p 1 N U x R K 3 d E b V V B S V d 0 a D h B b G l W V 1 N S V l R p a D d i N U V R b G k v b E l X R E p R b 0 t p U X B l d 3 J R d z Z n S W h n W H d Q U G t x S E l D b l V B N E V U N X N 4 T T l L T 2 p M U 1 B J d l Q 0 d 0 s 2 U E x r Q X F G K 2 Z n V E x q W k 9 v T 3 c 3 Y k h t d 3 Z Z Y y t X S m R l T U N 6 Z z R 6 R 2 4 2 O W M x Y 2 t h c 1 o v W H h X c z h S N E t x Z j d L a k 4 3 T m F M b m 1 u M 0 k y b z V L Z W 0 4 S V A y N D J J Y k x h d E V n d 2 x S c F V q Z l V n b j R j O G J o e U l H W U x G U H Z W d z F r W E V q a U U 5 S l J F M i t B U G U 2 W k l J T V M 0 Q 2 F p S n p E Z U V C T z k v c U d n d n F D M C 9 X U 2 t q Z U N E Y 3 h w b l R 5 L 1 l N O G 8 5 e m l 5 a E p F Q z Y w Q 0 h U U W R T S X Z w c z I 3 O W g w c z d C b X B h Q m N U U G R u S W 1 k T l I x a G x t c H l E N V h S M k F L U 1 d M K 3 V S Y W R T b G U 5 b n h V T 2 Q 3 T U k 4 c D B L V k I 2 N V h U O G E 3 c D R R V T Z Y W l h W N H c 1 Z H Q 3 c V h U Q l N 2 d i 9 w U j Z w V G t P c V h h c m l u Z 3 B 5 a 3 Z m b W w v U 0 k x M W N X c U N 4 Q k F t U W 8 y Z W 9 5 K 0 h X c F Q 0 T 1 N 5 T V p u S n h I R U J M e n M 0 N D Z x a 2 J r U U R j L z R T U z Q 2 b T g 1 d l Z y W n J P Q 2 p s V 3 p l d 0 l S Y m p B Q W x r e G 5 C T 2 9 3 e S t h O D c w e n R P c 0 1 j W D N Z d V d F W j Y 3 a k 5 t b F g z d C s z U E Z E S 0 h h U j F w N 2 F j M 2 R u U n B y d 1 p 4 c j d G d G R 6 N U x Y b l h K N G R B T E 9 I e k l 1 Z W Q 0 d W F x Z m J q R X F y R H V k d 2 t H K 3 o 5 b H Z q U F R p U m h Y d k 1 u N U x W W l R R V m 1 G d V l Z Z U x Z d y 9 i O G x X b D l X Y T d K N l R 1 N W M 4 b W F H W W V 1 a l F 5 d l l v T 3 Z k e j Z m Y S t 0 M V l M b V B z a n d Q U n c z d U x U Y n l X d D B 5 U n h s Z 3 J u R H V a W E t m b k p V W G x i c 0 p j d z J S U F d H a T Z j S X N K T F h a c U h D O E h 5 d m l L W G V 4 Y k V Z L 2 R N a z l i R G J F V U h 5 c l d P Q n B l a z c 3 V j M r c E d M c H A 0 b l h 3 V l h 1 S X R s R 0 d M U H J P W l p B N k V D Y T J Y S 0 I y Z m V u Z G U 3 b l Y 1 c X F R b T N z Q z h 2 Z 1 R Z d m R C T 1 c y a 1 R y T z V 6 b V U 4 M X N a c 1 F 1 T 2 I 3 V W R R c E p 6 K 0 d q W G 1 M Q 1 R n e W 8 1 O H N Z c E Z U b n o 3 b z d a U 3 Q v Q W V L S F h 2 R 3 h 4 d W Q w N j c y S 1 J v K 0 p P b V p Q c 3 U 4 d G N 3 R T F w U z l C Y y 9 T e n V O U m Z 3 d 1 h 6 M y t R R V g w Q z N F V k F R Z H R N S l d q c F B 5 S 1 J x a k 5 z d H Z Q c U x 6 N k g y Y 0 R L d k 1 w V m h W S U Q x c G t J c W d 5 T T N q O W M 0 N G Z L a z N y U W 9 n W E U z d k l k e G d F T E F v T E Z z O H o w V T d M e m N 5 V H Y x U W 9 3 N 2 o 1 a k d R V m s 3 e H d o d l p N e F I z Z W I 3 a l l 4 b G x W R T V W N U N H S X B R O G 1 C e H R v Y U t t R C s 0 N 3 I 5 V U 5 T M 2 N Y e n N L e m l p Z j Y y O G J T W m x P Z G 9 W b k F 2 c F d O Q n o 0 N 2 h s N j B j R 2 8 y Q 2 c r O G d P U 0 s r L 2 1 v S 1 d W Y j V I T n F 3 Y X d q d n k v R n J E W D B h W j J 1 c W p D d W t D a H h R Q 1 d s V 3 R F b 2 E 3 S F p i O E s y b F Y 4 b m Q 0 L 0 g w T W J 1 Y X B i a 3 F V c F Z r b G V U W V Z 3 T U g x S H V I U W V S N X U x e l o 2 c H I 1 V 3 k 1 M W F s c V Z U b 0 4 w R z F 2 U m 8 v e E t Q Y X R E N C t 3 a S 8 2 R 1 I x Q U N Y T k l 0 d W x K W T F l N X N 4 e S t G S E g x c X p O U m t S S C t h S 2 V J b V F Q N E t C S F N y T E h t M 0 5 y Z U 5 z Q 2 V Z Z m d i Y 1 h K b k R y d G o w N k 1 H Q V R S T H h H L 2 F j c 2 Z q e E l 0 b 2 t Q Z G x H K z J q a X p j Y l F t N n k 1 O G 1 j T m Z k V 2 d U O D N k S 2 R 6 M 3 M 4 a 1 d X R 0 p S d 2 p q b W N h S U J B U y t 0 M E l j L 0 p C d X l r O D N 0 M W J D Q m h V V U V F Z F c 4 K z R F L 1 V z K 2 F N d j l V M 3 l s T l A 4 R X k z e C t 6 c 0 t 2 Y k 5 z a F F o M 1 p z b j J I c E h w Z m d v T H V D T W d X Q 3 B Q M E d D N V V h T H R h W E d F N l J a R F l k L 3 I x N y t x N G w 1 T 1 Z m T G F 2 c W 1 4 O F F U d k N u d C 9 l O F V a L 0 V i U H l k W G 5 F R l F w b E Z S d E d F Q 2 5 o e V J i N G x i b V N X T k l l Y V F u U U t O d z Z j O S t 5 d F p F c n Z o S k x h T E g 4 M H J 5 T X V H Q n F H S T d w Y T J 3 S V I 0 S 1 Z C S 1 R F V G 1 K R V d n S U x y S X l y N F I z O F E w V H d x L 0 l F R 0 1 5 T F Y 5 S E l q M n Z G M G 4 2 S 3 h 1 d G h n b D E z d F p h S W c w S k 5 m d E 9 n R V d T O E h 3 T 3 Q r N j F W Y U 5 6 e F Z I U m V W Y 3 V k V D d V N 0 1 P S F A 0 R U p Y L z Q 4 O W t 6 O E R Q Z H Z M U H d k e W l E N G h q Y l B J Z X l 4 R z R m V H g 4 W G 1 i V m Z l b U p 5 Y n c 1 d 2 V n N 0 Z m S m E y Z V N l Q U 9 S M C 9 E M V Z 1 a G 1 E d H d V W m 1 y S 3 p q d X d 3 K 3 F 1 Q W 9 z V F R k R 0 5 v Z D F M b 1 g y d T d P V F J T W T F 4 V D l z Z 0 R y e G R r e X l k R 2 R h T U Z I U X J J Z X N 5 a 3 V 1 d 0 9 Y V j I w U 2 R m R 0 R i b F o v Y j F W Z l d G Q l d p V U J 6 Q k M 0 Z X V 1 c E F U b k 9 H U V N 3 V H R z W H l L a G N n a 2 R s R U V J b j U 0 K 2 h 0 b k J M N 0 5 t c 3 p u S H F W W l Y 0 V G M 0 c 1 Z V c j J h N T V 4 c k p N Z H F Q a l N u U j g z a 1 V J K y 9 Q Y 0 Z T L 3 k x b 1 p m K z V m d U p K M E R w U V d w R j J L c X B I Z E J v Y T F i N k t y V m c x a 2 s x e E d H M U F 3 N z F w T W p V Y W l M b j N T T U Z n Q T F E V j B F Z T J L Z 3 V z e n N F R l V n Z U x 6 b T d O e j B Q V 0 Z l V X J r d H V R U 1 J 1 O H l j W G R 1 O U x Q U z h h d 1 l k a m 5 h N W 9 4 S X B U Y 2 x I Q U Z E Q 3 F s a 2 0 z R 3 N E T G d D e T V X Z k d O d 2 t V a E N H W G Y r T 1 o v R G M y d T h n d k 9 4 N k R T N X o r S G p p c E l U W j h T d T Z P N G 9 5 b n o x Y k h h M W N k N 2 5 o Z X p 4 T z N P L 3 V 4 W X V L e n h Z c 2 V u U V V Q b G l J d W F R c m 0 0 W m Z u M 2 p W c D Z W Z 0 Z m M X V T T E 5 5 b V l l b m J T Y 0 t J T V Z Q b 2 N h d E x Q a j J C e X k 3 O W l D Z V p L T 0 1 B V j E 4 W j J Q Y T J N T m h K a H l h R F E 3 M X l o S E F O R j F I d 0 h 0 K 3 h h a m V H Z 1 V T c D l M U D M 0 Q j J D e k 1 y K 0 N r V G 9 h d F V C S k J u b 1 Z t K 2 x v V 1 V K T 0 l x K 2 0 4 T W J x c 1 R x c n R H U 2 c 1 R H l T Q j h O Z V B 0 U 1 F Q S E 8 1 R 3 N H V G 1 o Y z c 1 e D B s c j U z U E N 2 V l E 1 S X J i U 3 E z R U t v K 0 d H a i s x S U 9 O e l l G T j N s b V U 2 U y s y a S 9 6 Z T l E Q 0 V z Q l F x d 0 V Z a D l G e j c 2 Y z V k Z k F t N F J v R V g v d E J q Q k p 1 d 1 Z K U k 9 k e j d r Z 2 h v c y 9 K Z j l 2 K 0 p Y L 1 l l W S t n S 2 5 X T W J T Z 1 V I e D V L T W Z 5 Z G 0 4 N U J t e k l o R m t M Y X h 6 S 2 Q 3 L z R H W E h r Y X B P S 1 F 3 e T g y a W s 0 b 2 t 4 L z B U b E 8 3 O D J C e X F E U z d 6 S 3 d H N n R Y N T J F b l p Y T W l o Y 2 Q 5 W E k v V 3 l L Y T F X V z d q S V N L a 2 I v S 3 J I V m p D c X B W O U 1 L b n V W Z G 0 w N z F P c U U 0 b W t T T n I 1 U V J i Z n l V R k Z Q Q T Y w R 0 0 3 T 2 x t Z j N Q V 2 V M R z F T Z T Z r U T E 3 M U d N e F p 2 U F l 1 V k p V b z Z 2 S H Z t c 0 R D a E J L d m 5 5 U 0 d V b W N q a W J P b m 5 y e U 8 x a n l s M T U 2 R W s 0 Z k s 5 Y z F Z L 0 F L M 0 5 3 d 3 R q N U R l Z j d r V V F j T G c 0 Q k p E N W d 0 Z E 8 r S l I x N V h 2 W S s v S V p U Y i t i Z k M 4 Z E s r Y 1 B I W m J q M z F S a G t C S T R s W j F z Q y 8 v c D J V d k Q y S U p N T C 9 T T j l x Z k N o b k N S O G U r d X c r Z V h O Q T B O Y 2 1 w W H V r Z V R j b 3 A v d 2 9 5 N z Z k S 1 Q z K 2 9 i b X h Z W F J O S T d 5 R 0 M 1 a k x s e m 5 k L z l y Q U w 3 e U t y Y 3 l L b F V s S 1 R L b W F o U E 5 h Z j J i a E R z M D h Q W W V 3 N W l F a D J n b F Z y T 2 9 B Z G d C T U F S b X N K b X I 2 d U 0 0 O U l E S 3 F X K z l u Y n l n c V J k Z X Z K V z B w V H h L d W F s e U 5 0 W X E v e n N B a 1 p X S n R R c n B N Q 2 9 w V D Z k O E t x M m F C a 1 V o O W g z a D N o N k F i Z U t l Y W p U b y t P T 2 8 x U 2 t X c 0 J Y b E M 3 M E x D V G x T M T Y 4 O H R 5 N X h v K z Z w a H N i e E R V e H V W U U 9 z d H J 5 N 0 x w d z d 4 Z n J m W W F y T U 0 1 e n B L V 2 h 2 T F k w N E d z W j l K d U x K M 2 Z J M j B v Z 2 h m a n B L N G d D Q k V x a 3 d q c 3 Z j b 2 1 y c m N Z O D F M Y l V L a U F y Z 0 F R Z H l 3 b E 5 z T V h O T 0 V h W l p S S 1 d o a X p n U z k v S z J G Y X c y T T d D d F d h a X I r R m g x O D N 2 U G V v R m h I R F h N W X h p Y 0 t E S l o x U 1 d a Q k 9 I e j d L S y t Z a 0 9 O a m 1 E M 0 g x b W Y 1 W E U 1 S H d l V 2 8 1 a W t i W U F 0 V 3 g r S G Z 0 d G 9 a c G Z E b W Z x U j Q 0 S T R I O X V 6 S 3 l 0 W U l E a V J z N V V j V n B i N 3 d 3 M 3 F Z b D V t W D A v W C t 4 S j F p d 3 Z L S 3 I w Z 2 c z V 0 9 r V 0 F L T X p q b W R m b 1 F R N k I 4 a k 1 m a H F k L z d 2 N H l U R k 5 w b m J s S U c 1 M n h R e E w v W j J D d X h F Y n d x R C 9 z R k Q w R k F w U 0 x v Q m d q W j l u K z R l O F N h V X F n N H o x e G J Y Z n J C b l A 3 W V Q 3 W S 9 M T 2 t G c U p M Z H R 3 N U c z R 0 5 X M V R t K y 9 Q S n p T Y 1 R s W l F M d D J m b l h 1 Z W x Z W n Y 2 U C 9 R S k 5 V b 2 w 1 S z l v e V A 3 c U Z s S T F S R k d D M m x k U l h U e k 5 j S G 5 G Z k J 0 Q 2 R 0 S V l X d n B C U G 5 H O V I y Y 3 p Y V m p z S F I v Q n J S b 1 V l U G x L T m 1 k S U 1 B Z 1 Z D N 3 p Y S 3 F K b E R y R U M y N H J u M 1 l Z O X Z p O E l C d X l F Y 1 J I W V B D U 0 1 O R T I v M G o v O H F y V D R w d F d 3 O T J M e D B J Y m Z l S 3 N i e k p 1 R H k y M 3 V U Q l R Q K 3 F u b E g 2 N G h Z W D h H c m J 2 L z c v e l N 6 e X p 1 Q U N Y d H h Z U U d T c 0 J Q e C 9 z N G V x b 2 N G c E h v N H l P O E l k M G x I Q 2 9 S c E M r N X p z R E F 0 V z Z M N E 1 C R D N C Q l p E V j g w c V B R U D l D e G p 2 c l d E e U R r N G Z 0 V 2 8 z Y S t k W X p k Y 3 Z U c U k 1 d X Q y S D A z K 1 N J U H N s R j J F O U V Z O T B U Q j l m T X U y V k 5 X N E h G S H J t N V N 3 c G J N Z k V 0 K 1 R J W k J D R D c 1 Q W h C N j V k M m x C V k x n Q l p N V E x r W U R k Z k N 2 S S t U V 3 B F N U V S W U w 3 b k V 2 b l h V Y m x F a k N P L 2 5 R V k J H U 2 N P a U J v Z j Z o c U h W Y n c 5 a D g v c V B Q Q W J P S F J p d j Y 3 K y s 4 M m R I R 2 9 x Z W c 1 S l J B R 0 h h R k k x T 2 t z S j F s T j R K b 0 V L U m N T L 1 E z Z m 8 5 T H U r b E N R a W Z k Z U h O U F I x d T B K U C t D Y T l W c H A r M n J q R 0 x N c m J R c 2 1 1 W m I 5 U 0 M 1 b H V q M F J v O T B I d V Q x a D Z U M U 5 m Z n B 0 U T J E a X l F V m h v U m Z v R V p o N i 9 R U D R p W E F M Y U x h M D d 2 c X B I W m V O N 3 V R L 0 p 3 T D F r N W 9 l O H Z R L 2 0 3 U E 1 V V 3 B 4 a X h Y e S 9 y N E t s M k 1 o Y l h G N W 1 V T H M y Z m d S Y X h V S m x h O F J K Z T B D M F l y Y m Q y S D J p O W l K T U U x N k V 0 Z X V t T k x W V F l 4 K 0 U 5 Q j J X V V h 0 c D h C S j l 1 c G Z y W k N R K 0 V v Z X F l Z 2 x w Z U t B S k F V V n N r M k N V S 2 V Y W m R q Q 3 V a O G F I S 3 R l N V J p U H J H d U 1 l L 3 h m Q 2 Z R Z X d k Y k M w e T V j d U d W V T M 3 Z n l H T k N R d 0 4 r U T J z U z B 2 U m p 3 K 2 l 2 Y 1 F O Z 3 J z Y k U 2 R X F V W D E 5 Q k V O T m N z S E d s a j Q 2 R E N a c D F y W l Z z O D B 4 b F R F M W V r T E x 5 S j R 3 U W Z s a W Z t Z k x P b z h i Y T J 1 T E h O b 1 o 3 a E t R Z y 9 W V 3 p K b E Z O Z X V s c 1 d S Z H h k L y s z R k 5 Y b m F y K y 9 F R V N U V j J Z R 0 Z t a z Z Z Q l A x Y 2 F K N X F N R 3 N Y e V p s c X B 4 d m F z c k x t Z 2 Z i U T k 0 Z G V o N X l Y d V F y V C 8 3 Z 2 V j M 3 d H M 0 p B W j d y Q j J y c 2 U w a T F Y c 2 9 X Y n I v R m t Z Y 0 l w c 2 1 0 e X J k T V Z O M G V V Q T d a c U l Q e U s x T k J B S 2 R w e W 8 3 U U h i V T B J M j Z q c S 8 3 b X R Y S G 5 i d 2 R H W E 4 3 R z A 1 U G J J V T R 4 T m 9 a L 1 N j Y 2 8 2 M 1 F K T 3 M z a F d I Y 3 h m N X Q v a T F q d m d Q V 0 k y d G U 0 W X J r d X d Z N z F n T k I 4 V F c z T U Z h c S t u T G t W d m h x Q 0 Z 2 Y 1 F 5 R G 5 U a i 9 C V l F m T H A x d 3 V C b U N F M G E x S E 1 P S H J V M D J F V T J F c T V 2 S l d G M 3 N F W V h H e n Z T N z F t Y l l 2 T z N a Z z R k V z B Z W F d 1 S W Y w U 0 V u U V k r U k o x Z 0 4 5 M W p K Y 1 R k W k h F S H p i b z Q 2 V S 9 H d D B T U 0 c 3 Y V R q Z l J G e G J z c m Z P U V R l d W 5 N c l N O M G 1 6 Y 0 E 5 O F V Y M U x 4 U D c w Z W F y S H V w c W 1 t c U I 2 e n N u c W p 5 b m p 2 U W x V Z 3 l N b V U x e D B 2 Q U s z V U d W b n M 4 c n h U e m 4 x b k 9 W N W R P V z h 6 V W x C d F Z n W j M r c 2 I 4 W n J O M n V L R G J a O D l y S W N 2 Z j V j U W V h M W d S U H p w T y 9 0 T W h i S W J y V D J B W U Z r V 3 J U V E 8 v c 1 N s e E o 3 U D F C a 0 p V S 1 k z b X d F W k l 5 d F Z G e l I r e k d n c G F y L 2 R h S D V o c F Z n N G F u N n p U T D V i L 1 J 1 W U p W W i t O V V Z V S z J m W G J 5 V D V i d W 5 V R W Z H c z h X d 2 x W W m 5 q T X E x Y k V y a m 1 Q S k F R Y 0 U 4 V m k r e n U z S z g 3 a l d H S H h x Y W V s b F V P N G l W T E V 4 M E h x M 1 F 2 b m 0 w S z U 1 a m 9 H N 3 F V U E 5 Y S l J o b E h Q e l R y T k R s U T l 4 S X N 6 Z z Q 3 a X V r V V p V K 2 8 w V m c 5 d W F 6 c n p G e j h G R T U w M z J 2 b 3 Q 2 M S 9 R c j k 5 d D F q O X B l N 3 p R Z k J s Z G U x U G l K V 0 4 y Y 0 d V R 0 p T S V R l K 1 h h U 3 Y y M n o y Z n B v d D h 5 Z k h T W T h C b S t v T E x j N m l N Z E F v U T N a V X Z t b T R m S V A 4 V U c x R 3 J j Z V F y O E d n W D R D Z V Z y b U V l S V o x Z U t X N S 9 P c W t h W V V Y M i t Y U V J p a T l X S U 1 s e C t U d E t q N 0 g y S G h C R 3 o 3 U F d q Y W V N T G h l R W F P W H l n S j N H N m 5 t M 1 J z U E s v Z 3 g 2 e T N W K 2 R w S U E 4 S j Z 0 Q 1 N 0 N 2 Z E S k F t M F M 2 V 2 Z Z V T l u M m d 0 Q 0 1 l e H V y R F N u Q j g 0 U X l Y e m t 6 Z 3 V Q R G J T O U N X R H J F R 1 U y a z J S c z I 1 R 1 B B Z 1 Z o Z k s 1 c C t N S m h t N E V W b n J E V E Y z W G p M V n h 0 V 3 R i N 2 p Z V l d R W X V G S F d t e H A v M E 5 w S W N Y R 0 x U a X N S M C 9 r a T A v W l R x R n N s W l Z N R 3 N h N X N N d 2 p C O X c z O T R 6 b G d P V 3 o 3 M 1 p B d W F 0 V T h M Z G w v d 3 B W Y 1 p w V 0 d z Z m 5 t R i s 2 O X E 3 S C 9 L S j c z W G k 5 U 2 x w T S s w b X p 0 T H V P e E w 2 U X F u L z Z s a 1 N y Y k Z B c U x S U l c 2 c z J R U H J z d 2 4 5 Z j J 1 N D M 3 c U 5 Q V n l u S l k v Q V F l N F l O V 1 g 1 O T V 4 V G l Z e m h 1 S X B v W X p l V D N x U 2 I 5 L y 9 m a F J Y c D F m M 2 5 s M j h U Q m l J d l k y T F I 4 b U t Q L 3 c r b y 9 K e H V z W F A y e W 9 P O F B T U m J 5 a D Z w W D B 5 M X F N M G w 4 d X d q L 2 V B e W Z U a F N 3 d y t F Z H p 1 R E s 4 K z F C Z T h 1 K 0 1 w N X B h c C 9 r R D F z a F g 3 R G 1 U V C t q U D V U d 0 s r R 0 t z R W F W V 3 F F a 0 t U Q S 9 J a 1 I v U l d p M k k x W T Y y a X V X S G l O S T N C Y 2 V l M l F w K 1 E v d k F B b U 9 3 N V h t S l d w b G J W Z 0 d C S l p r Z X p 4 V 1 U r U U x L N W h Z U m l S R G Z s M H N 5 U 1 J J U 1 Z x V l F 2 W m l E O E h M R T Z m R D J h S X l o c 2 J X S k h j e G p Y V V h h c E h 2 W F d G b H R V e U 5 j b n g 1 K z B T e n R p Z E d r N F Z v R D h R a D F Q c z h U V 0 l v N k M 2 Z j Y 4 U j I 2 Q 0 l 3 U 0 Q 2 S G U z e X l 6 W X d 2 S k N p a i 9 2 c H F I K 3 o 0 Y X J t T T I w R 2 R G R n U 1 S D Q 2 M V p x W m R W S 1 V v a j h Z V 1 B r M 0 1 2 b D Y r W V d o e E N B b D Z o K 0 Z P S 0 t n L 2 R u W E 9 V b F J Y N U h j Z n V W O E 9 G M W x a c G t B d X N y R D V F W S 9 o Y 1 V x K 1 I w S m l C R j l P a 2 0 2 R C 9 P W T h t M F F V U 2 h Z U H V q S z B o N T V w Z n h r b X E 2 Z j J 4 U X R E Z 2 h V U j J z c H p D Y T Z Z c 1 N 1 R H A 0 S V p t a 2 9 S V n l 5 R V U 4 Y 1 F X N X J k c m 1 y c m R G Z X l I W G 9 u S 3 l T M 0 J F d E Z k O H I r Y n Z t c 1 V h e X l Z d W d a c F h X a H N 3 a F B 5 d j V H a j N 5 M 0 s 2 c m d v b n d o V 1 h C Y 1 J t N G 9 4 R y t l Y 2 h V V U k r Q 2 g y c T d h c 0 R h V k d S T 2 8 1 M X p G a 2 V w e W J 5 R T F D e T U 3 W S t B e H Z P R E J n T D R J Z U F u e X h E b X p W b k g 5 T F c 3 S 1 F 1 c F p J Z T B q R 0 1 Y b G Z L S X d E Q z F w a V R 0 U l J a c j V X e j F M b y t U M W N B Q i 9 i T k V B K 1 l W W E Y 4 M n U w R m 9 r V n J 0 a 0 k 4 d 0 p 6 U l B T W H Z k e V p h b X N 6 T k s r S W k 2 d V k 2 S E x D b X p a b U N E W T V N e F Q x S m h S d E x t V G F 1 Y 2 J X N G d O V n p W R 1 R T a l N n M W x x U 3 h r b W R G b D d s W m N x V 0 9 G T 3 B K R U 0 r b j J 1 M V p j V H h F b j R 4 M k l O N j R i U j c v Y 0 p 1 W U 5 m a 0 Z P R T M x b z R w c W E w a E l v V W R O V G l V N U Z o e W l E Z j U 1 c z d Q c X l z V z g 3 T 3 A 4 L 3 N u R H V L T T h T Z n R t U D M v M U l W N 0 J j R 0 U z a T d m K z h N T E 9 Q T X p v R z M 0 b j g z R 0 5 C V 2 5 6 d z A 1 R H V S b G Q 4 W k 1 v N 3 J 6 U V o 5 S D l D c k x w d V J x e U 9 S W E k 5 U 2 x D S D h O R G Q 3 b X I 0 b 1 F 4 S D l j d 0 Q 4 Y 1 p J N U R K a V F t N G l C Y U N B S G 1 t S D l J c k x M S l J x d G t M K 3 I z W j Q 3 a 2 5 L O V p s a H o 4 N E V L a y t W e m R G M 1 Z P Z F k 5 c X R W U 3 Z P c m l W S E s 2 c V p D Y W F x c T R 3 Q 1 c y K 2 F W T l l t a T F 2 S X B 4 V W V M V X d L M m p M U n J u W D d N W m l E a W c x U n A 5 Q i t 1 T E 8 y M W N V V F N 0 Q 3 J 0 O W 0 r b 0 t a T H F s a H Z Z e W g 1 W V N k W V l r W S 9 i R V k y U U 5 q V n Y 2 M k I 0 T l R n Q T d R Z 1 F p S j A w Y U p G d V B z M n p W M G p t Q 2 1 O S G h B Z V B X Z 2 9 x a k N L d E p n Z m 1 B W E l R Q i 9 S V X l K O W t W T n N p R X R U T l I r Y z J Z W E 1 N M 2 0 4 T X N X M U d I S 0 x Q R n c z W V Z N a 0 d I T X B G U j N S Z k 1 V b U l z K 1 g 1 c V p M b 0 Z G R k Z N O E J 1 T 0 x F Y T Z a T n Z q N U F 5 R W 1 D R W w z M i 9 v N m d l U j g 0 Z 0 p F O X p r N U p J T 0 h L b U R I U m N 0 b k 9 D V 1 N R M E Y z c S t h a j h r b 1 V x T E x 2 M k 4 1 d U x N W W J v d W J Q b D B u M m 1 x a 1 l E U E k 2 M 0 Z n R 2 8 v N W M w V 3 Z Z R F d N N m p x M 1 l P Q z Q 2 a D Z h R 1 R H W G x X T n p X V W U 2 T H R P N 3 p Y T E h O M T c z M G V P e H h j K 2 p V L y t h c 3 V x d V V a N G I y T D B R Z k Y x M 0 d p W F V k Q l F S c m N B S G p k Z V I r Q k p Z U X V i V i s 1 T T R 4 S G J M b E d G T 1 F S N G d a T G 9 C K 0 x 6 c 2 p n Z 3 N J U T F n c V Z k R m x U U G U v b U x J T z Z r Z 0 h U c j h P T k N j T 1 J r e T F q b m U r Z U t J L 2 Z L W H p 4 b G 9 z R n l D M D Z w e T F r Z D Y v b j Y 5 V T Z v V W d h b j V I d G U w a 0 x i a D V 2 L 2 9 G e W 9 r W l A v U k V m S l V h N H d K V z Z W e k F i M k x 0 a U d u N E l t T H J 4 a G N 1 N E l m T l J T N 0 F o c V F i Z 3 R 4 d 0 h U N D g x W W R Z Q V E 1 b k J J U G 1 1 M j B Q R m R h N W d I S 0 s w M 0 1 1 N E p n T D V 3 Z X B Y T U R S V z V s e m 5 U d U J N S 0 E 5 N U Z Q L 0 V T M 3 B L T 2 t S N U 1 B T X l J Y k t i R 2 t R d V l D S n R S U X V 3 R k g z e W d H V H F y a 3 Z G b k 9 U Q z N q Q V N l T U N L b G F o T T R n M m h O Q 1 N V b W 1 u V k M 4 W G d K O E h y U 2 t L Y 3 d I b 3 E z R 0 Q v M 0 F C S V l P Z G E 2 T E h o R m 9 S a 0 R P N 2 d T V H V K O W N j O F U 0 Y 1 N D b l Z C d F Z 6 Q V d j U X Y 4 d k Q 2 a G 8 0 a W x 4 Q V U v Y k N 5 c X d 0 M 2 J I O G Y 3 M X p s a 3 J v e W Z G a m h V T D R u b l R X T l l p a 2 R u Q U J N e U J 5 N V N B Y m t 2 U z d O R G x r Y 2 9 N T E d I M W d Z Y 3 B o c 2 t I d l N w T l Y v d U g r L 0 Q 5 U V N 3 R U N G Q U 1 V Q U F B Q U N B R F B r c G h a K 3 R Q M n E 1 c 0 J B Q U N i Q X d B Q U R B Q U p B Q U F B Q U F B Q U F B Q U F 0 b 0 V B Q U F B Q V p H O W p k V z F s Y m 5 R d W V H M X N W V l F G Q U F k b m k y c G 5 V R X N C Q W h R R E Z B Q U F B Q W d B e j V L W V d Z d j k x a E Q 2 R W d B Q W 9 j Z 0 F B Q T h B Q 1 F B Q U F B Q U F B Q U F B Q U x h Q n h R R U F B S E J o W j J W e k w z Q m h a M l V 4 T G 5 o d G J G V l V C U U F I W j R 0 c V o x Q k x B U U l V Q X h R Q U F B Q U l B T S t T b U Z s S G 0 1 V X R P b V l B Q U R 6 a 0 J 3 Q V B B Q W t B Q U F B Q U F B Q U F B Q U M y Z 2 V 3 V U F B Q n d Z V 2 R s Y 3 k 5 d 1 l X Z G x N a T U 0 Y l d 4 V l Z B V U F C M m V M Y W 1 k U V N 3 R U N G Q U 1 V Q U F B Q U N B R F B r c G h a S l B E Y i t E b 0 F B Q U E 2 Q U F B Q U R n Q U p B Q U F B Q U F B Q U F B Q U F 0 b 0 Z U Z X d B Q W N t V n N j e T l m Y 2 1 W c 2 N 5 N T R i V 3 h W V k F V Q U I y Z U x h b W R R U 3 d F Q 0 Z B T V V B Q U F B Q 0 F E U G t w a F p K U E R i K 0 R v Q U F B Q T Z B Q U F B R X d B S k F B Q U F B Q U F B Q U F B Q X R v R z V l d 0 F B Y 2 1 W c 2 N 5 O X d Z V 2 R s T V Y 5 e V p X e H p M b m h 0 Y k Z W V U J R Q U h a N H R x W j F C T E F R S V V B e F F B Q U F B S U F N K 1 N t R m t r O E 5 2 N E 9 n Q U F B R G 9 B Q U F B V E F B a 0 F B Q U F B Q U F B Q U F B Q z J n U 1 I 4 Q U F C e V p X e H p M M 0 J o W j J V e V g z S m x i S E 1 1 Z U c x c 1 Z W U U Z B Q W R u a T J w b l V F c 0 J B a F F E R k F B Q U F B Z 0 F 6 N U t Z V 2 J 6 b n g 3 S G Z B U U F B S 1 F V Q U F B a 0 F D U U F B Q U F B Q U F B Q U F B T G F C a j N 3 Q U F I U m 9 a V z F s T G 5 o d G J G V l V C U U F I W j R 0 c V o x Q k x B U U l V Q X h R Q U F B Q U l B T S t T b U Z t Y 1 Q 2 d D l B R 2 9 B Q U 4 1 c k F B Q U 9 B Q W t B Q U F B Q U F B Q U F B Q U M y Z 1 p W K 0 F B Q j B h S F Z 0 W W 0 1 a G F X d 3 V h b k J s W j F W V U J R Q U h a N H R x W j F C T E J R W U F B Q U F B Q 0 F B S U F D M E N B Q U R C N k F B Q U F B Q T 0 i L A o J I k Z p b G V O Y W 1 l I i A 6 I C I x N + S 4 l u e 6 q u e a h O e + j u W b v e W O h u W P s u a X t u m X t O e 6 v y 0 x N j I x N y 5 l Z G R 4 I g p 9 C g = = " / > < / e x t o b j > < / e x t o b j s > < / s : c u s t o m D a t a > 
</file>

<file path=customXml/item8.xml>��< ? x m l   v e r s i o n = " 1 . 0 "   s t a n d a l o n e = " y e s " ? > < s : c u s t o m D a t a   x m l n s = " h t t p : / / w w w . w p s . c n / o f f i c e D o c u m e n t / 2 0 1 3 / w p s C u s t o m D a t a "   x m l n s : s = " h t t p : / / w w w . w p s . c n / o f f i c e D o c u m e n t / 2 0 1 3 / w p s C u s t o m D a t a " > < e x t o b j s > < e x t o b j   n a m e = " F 3 6 0 B E 8 B - 6 6 8 6 - 4 F 3 D - A E A F - 5 0 1 F E 7 3 E 4 0 5 8 - 1 " > < e x t o b j d a t a   t y p e = " F 3 6 0 B E 8 B - 6 6 8 6 - 4 F 3 D - A E A F - 5 0 1 F E 7 3 E 4 0 5 8 "   d a t a = " e w o J I k Z p b G V D b 2 5 0 Z W 5 0 I i A 6 I C J V R X N E Q k J R Q U F B Q U l B T S t T b U Z u N j A v Y X J t d 0 V B Q U p z R E F B Q U 1 B Q U F B W k c 5 a m R X M W x i b l F 1 Z U c x c 2 h a U E 5 i c U 1 3 R k l Y M 0 k v V W R M T y t k M m d a S 0 d v V 3 B F a 2 p h U 3 V t U H l y U m R J N 2 d R S z J C W H h u U 2 F 0 e C t i c V p L V 0 p E T X N M S E c r N D N Q d G E z d D Y 5 Z E h V N k I x M E s 1 U 0 1 N Q n R S a k V E b X F o Q 3 l p b k J u U 2 p M R 1 Z 6 L 1 B m a 3 d U b F h j T l N J T m V k b D Q r b 3 F N T G p C N 1 N D T D h L a V p H M V h I Z W l p U E J s R 0 l h T X o r Y 2 s 4 Z m 1 D K 0 p S N V p E e j J Z c 0 t X R n o 0 T j J I S k d B N H B 0 S 0 x L Z k M 0 N l Z M R V g x S 2 Z S a X F 1 c k 8 y Q 3 J v S m N J Q l p m a D h B T y t 5 Z H V N W S 9 V N m U z N H J N d 0 d O V 3 d Y M 1 d n R E 1 z W j Z 0 M E 1 a a S t W c i t 2 d F N q K 2 d a K z Z H c l R q d j U 2 Z W o 4 M j J 1 N F J h U 0 R o d G N X d V l h O G c y e H k w U H V w c D F S c T J 5 c m V y T W N V d l Q v T i t 4 V X Z r b S 9 0 d W x R M 3 h i U 2 F V a G d U S 1 d K a l h i K 3 N S c W Q 3 Y W x r d V p F V H h Z M T V F Y U x Q S 3 R q c m R w M m w 3 W n Y v L 1 I 4 Z U k 3 V D F O a U x K T 3 A y W j V u b F J y e j N w M 0 1 y Q y 9 n W U J E a T l k U n J m Y T h t Y k d D a H B y Z 0 h r c X l q T T J o R 1 B o Z 2 Z 3 Q m t T M T d u Z k N M d m 5 Y Q W 5 W b V N x V W J S d 3 B v T j N z U z I 0 T X l V Q 1 I y N k 1 0 U l R n a 0 5 D U T h S Q 3 l h K 0 4 v R 0 N n V m Y x b D J Q Z G l h M 1 l r e n Y 3 Y U V y e E x j W W 5 q Q l B 1 S X p h Z W N E N 3 g y S U Y 1 a 0 5 O M 3 N Y O W 0 5 d W N Q V U V z R E J C U U F B Q U F J Q U 0 r U 2 1 G b U w v Z F l R K 2 h J Q U F L S E l B Q U F Q Q U F B Q W N H R m 5 a W E 1 2 Y 0 d G b l p U R X V l R z F z N 1 Y x Y m J 5 U E p k W D R Q a 1 A 5 Q T B F Q X d z e X V S Z l N j W l N Y R W 9 V Z F R J S G x K Y 2 t k S k l l U W x h W W t 0 c W k r e W 1 t O D N 4 e U U 5 c i t N M U d n Q U E y c 0 M 5 Z U p B R V M y R z k 1 M l N R S T R p R C 9 4 Z k R l L 2 t Y c T F 0 V z N x d X B 1 V X R S b D F G b 3 N o b D N u V k 5 X c D I 2 b n Z u R l B k d G Y z R E Q 5 T k o 1 Y j N s e l c z W D J h b k t O Y W x h c 1 p 4 T G Q y d z c x e n Z W a z F G M 3 M x b j k 0 Z C 8 4 N V Y 5 c 0 Q 4 e H J x M 0 x Z Q V N 3 U 1 l C b m R 6 Y X l k S 2 t 5 c l Z 2 c m 0 x R H J C R D V z e W Z n e W Y v c z U x c H l C U H R Y T G k y U D V P Z F R x d F Z n Y W V O V E J u b H J k V E J R e W c 2 Q X I 0 U T h V U F B I Y z J K d 2 t v O F o w O T l t O H F w e U M v T E 9 2 V m V w V D B 4 c k t 2 Y j N 4 S W F 6 Y W F j U k t z a W V a V V d u c E 5 r d E 1 N W V g 1 R l Z X c X F w T V Z a b 0 R p N 2 5 t W G V D a 1 N n U E F K W k J x N 2 5 l N m F O a U 4 z M j I r R i t u T n h l K 0 8 3 U S 9 y a 0 Z 5 Y V B q a z M x T 0 J X K 3 R L M V N D e E t H U D N K b U l m Q n l J S j N N W W R s M 2 Z k N m N N a n V H b D U w N G 1 a N m p 3 b W k 2 M V d O U n p U R F V r W G R I V U 9 N T 0 J a N D k z c l d 2 Y k 9 X T 0 l S N G 5 u R E 9 L U m Q 5 M n h Q Z X Z T Q j d N e U x 0 Z D J Q V G x W d H Q r Y W Q r N 0 N q M m I v M F d J N j Y 3 b G p p O U V r U 0 J y N m R 4 T 0 x V U 3 V p a 2 V F d z R x V C t Z b n J 4 M W 5 w d l R S a l p w d E 9 l K 1 J Q W F E 1 T X B U Y k l k V E p M V F R U e T F 2 S T Q 5 e D B O a n B L a H Y z Q X h x Z X o 1 S G t 5 N n h N b W J E U 3 h N M 1 Q 1 Z V N K T E Q y T G t H W n B G Z W x X b 2 9 C M U V o N 1 R v c D B l c X l Q W W Y x Z D I 1 c U 1 J Z m Z F d k t z T W I 5 e W Z E V z V j M 3 c x b W V h V 1 A 1 a l Y 5 U k 1 T Q k 8 0 Z U Z W d E N h Q W 8 w Q 2 5 W W E J h d 2 Q w d D B T W T N 0 c U 9 G V E N P c k E 4 K z Z D U G Z C Z z B L a W t w M E F 4 S U Q x V T l X R U 5 a U m d S c j Y r d m U v K 2 Z v Z i 8 0 S H F L U G h Q d G R L Z G 1 O Z T R m T n V m V 0 l 5 Q 1 V l R 2 4 1 b V N C d W d I b 3 J w M 3 F j S F F j N n l y R T B u V W R 2 O U k x c C 9 i a 2 J x Z m F z O E Z 5 b U x 0 Z 3 B a N m J v R l h W Q 3 U 0 Q U 1 P e V Z Q W G Z p Q W 5 Y M 0 F 3 M z l 4 Y n U 4 S G p R a V Y 4 T V U y c k I v L 2 V x N 2 Y v a 3 R i U m h x e W J O d W 1 S R z A 3 U H R m L 3 V I N 0 w v N U F X O W F 4 W n F i b l R 5 M 0 h m N G J O S T d N Z n R x O F J 0 R z k v Y X R v V D J q e n k 5 S n h i M X F S e j h y L y s 3 Y y 8 v K z d 0 d m Y v c 2 Y z L z M 3 b D d T Q j c 4 Q 3 F k c D c 2 M U F 3 V G l F W k x L c m 8 1 M V l S Z G V 6 T H B 1 d D d V O U F r S U d y b 1 R l e H h U U z Z o b T J J Z 2 Z Y S k c v a U N J T j h 3 Z E p 1 d 2 R k e j U y T 2 J x e H B V d X N P U E 5 2 e G g 1 Y S 9 t R l c 2 T n R p a W h 6 Z V c 1 Z E 8 r S j l C S 0 N q V 3 F J a 2 M w c X R K c V J G R V h 4 Q k E 5 M H d Q N 0 x l N G V C Q X F p Q 1 F C R V J C O H h K b 2 l r V U t u Q V Z n R G d Z c l R C S 0 l W T W d s M 3 o 4 d m J h Y 3 h m T 2 1 L c m l R K 2 U 5 U G J j d n d s R 3 Z 2 S F V 2 Y j R Q R m p 4 b 1 p Q T F R C a n Y 4 K z V B c 0 x D e G l H a m p s a l l h V 2 9 D T 2 c z Q k o 5 R V k v T H F E L 1 l t b G d E N E t W b y 8 0 V 1 l J Z 0 h i S H N F d T I 4 V k R D e X F W Z 2 F R e X R 5 V l h I d W d K N 2 0 v e j N h b X l 5 S U d Z N l l 4 S U F D a E g z c j Y 0 Q U V H T G d E a 1 N G Z X l T U H R 1 Y z Z E c 2 l L a T l i M W l N Q 0 l I R H o x Z X F I R U t 1 a T J Z O U 4 y T H V B a X A r T H Z M d V p B O V B s Y 0 l M b l d F S X F 1 e W d M W m 1 3 e m E 4 Q W J Z Q 0 l t Y z I z V W l h d k N N b W N n N m h M L 0 p u R 3 U y Z E R E S W N G R G d C S X l W N 1 p u T y 9 B c X N 2 N l J h a V F Q O V N o Z W J N R F d V b k Z a Q 2 N j a F B 1 W E Z 5 b X I z d F h M T U F K N k l k R E F n K z F 2 V k d E Z G Q 4 Y 0 5 J K z d y e E N W W D h D Y 1 B k c m R p Y U V t e l c x R m N t Q z Y r Z m t B W k 0 r V W R V e G d 2 W F Z T a S t K a 2 l Q O F l T M F J i b 1 d o b G l m M m p B S H p L W T J G O H V 1 c z B R Q m F 6 L 1 V 4 O G 1 k S W R C d W I w M m s 5 V U d m b T N 1 N 1 o 4 O H R r Y V V j W F B 3 R 0 1 j U E l 3 N E R r Z X R y R T U 4 e T J N M 2 c x T l M w e l R l c U p R U E J 2 S j N 2 R F p 3 c j Y 4 N 1 p u e l c 5 a m 9 W S D h r O T V B R H p 4 e m J D T 0 l F d j N E N k 1 Y Z 3 d J V H h 3 T H h m e k 1 3 V G 8 4 Z T l 6 O U R 0 U k x o Y k N C O G J n M G R Y V k h P N F V U Q m J F R n R 1 a l R Q R G Z C Z H l a b 1 I 0 M H d M W n h i R j B C a W 5 W b F h W M n B x V z d C a l l m M V p O W V B O N m M 4 R W 9 6 T j h j W D R N b j l O a k c y V W t x Q U J 3 Y V J R N m p 1 T G J S R E h t U F p N W k Z N R D J K S m V 6 N V J w W V B w Z 2 Z q a G t v M k 9 5 S V J P M z d Y b n V 6 N E l k Q V V N V W p j M i s 3 N H p 6 T T Z P b W d v N G d z N m d Q Z 1 Z a c U V 0 Z T V I Y k t O M V R P L 3 M 4 Q 0 V I Z 0 5 S b 0 Q z S V h O Z D F U Z 0 Z n e k 1 L b E V M U D V M W G R x K 1 o 1 d H p a T k Z F Y 2 9 k U z R 5 K 2 l 4 c k o x Q z J F Q W J a U n d M Q T N j Z W Z X V 0 R E a X d G d 0 Z z R l p Z Q m R 6 N E J T W D A z U G Z X e U 9 W T m R v N W 1 w S F N H Z H F T M E 9 y Z G 9 O Q U V 5 S 3 N Y Y j J U R U N Z a 3 c 5 b j A 4 R 2 J r M X J r Q U Z 0 c V p R N 3 Z k Z m N n M F J a U S 9 F R V J D Z z B F d H Q x e G d L a W l l R j Z J e X V U a F o 4 T 0 F N N m R F Z n l r Y V F y R l Q w c k V 5 U U J B N H E 3 c E J h a V F Q a G N E V 0 h w V H F q V 2 J h W l V X Q V Z W Y X E 2 W X p 0 d U 0 4 S 0 1 w U W p K c X V O O W t j c U d Q M W x s e H J N S X F Q N E N P b E p k V l F I K 1 J H U 0 l v R 3 k z d 3 d q S F J x Z X J i c C t D a z F T d E l E c T Z O a i t n R W t a b 0 l G Y W 0 1 c n V 0 N X E x U W l T O W R 4 W m J T R F h F S k d o O U V r Z D R x c j N 3 N n F W c k t v T n c w Q V Y 5 O X B u c j N E b E N x N T h J e V l L Q T l M b W s 2 V 3 o 4 T E F r c W x p U 1 p x M W h 0 R 1 F z Q z V x d D l W Z W d v Q n B x e W l i O G h m c H p h V E c 2 V X g r T G 9 Z b k Z 1 Q U 4 v b T c z Z T V u Z 2 N H U T Z O R E F m W E x a S l B o c U Y x M 1 o 2 N k N 5 S 0 l M a G F F T V l Q e j F Y S X l H O V B S T j h S M X l L a U 5 3 L z F S L z Z T M 3 U z L z g 2 c T k r d W 5 E O U x W V 1 d H O D M 5 Z G d z L 2 J h Q y t 0 N j c 3 a S t t R z l Q c F R 3 T n d s Z k l T Q W 1 w V G l Y W H F n Y 1 B i Q W J T Y 1 V Y N l V U V j k 3 b 3 R F Z j d l N z N P S 3 p w V G t D e W R 4 Z E Q z T m l y a F J K S m Z M e T N Z b 2 Z N K 2 N M b m x r T 3 J 0 M G R H U F R 3 W m t S Y W 1 4 R m F Y V 0 1 E W m J R W k s 1 V H h a V l N 5 e E x 2 N G V F T 2 V 4 M z l z O V E x N E J H Y k 9 D e D Z w O T N 0 L 3 F m Y m Z W N 1 c v M T N X L z B P V G 5 5 O T Z o U k h I V T Z V S H R 0 R W 9 y S j E r T E o x e n J j N m 4 y M T F l b H V k Z D F 1 Z C t 4 T H R q V D I y a m 9 s b 0 d R c F p R b l h 0 S G g y O X p W V V p U W X Y 1 N W Z Z R 3 J z M 1 l K S E J 5 R U t q M V p l c W 9 3 M E N B M 1 d r Q 3 p N T E R L O X Q x W E Z O R y 9 R c D E x R 1 h X S D B D S E x D e T V v a 1 J x c 0 Y z Y 3 Q w U U k x N G h 3 W l U 0 Q n R X Q W p X V z N J b G h F b l N J c E 5 0 R F p 5 d U t R b U d r Z 2 1 J c m R s R V F 4 c F I r S z h j R U Y y a n F B Z W x T V k p T a X N v b E t G b k 9 R d k l Q c l Q 4 U 2 9 o S 0 9 Z c 1 R k K 0 N O Z F h t T F R V Q k 9 q M 1 R z d V h r e E V i S l F S e k p 2 Z G 9 H R 0 N Q c E F F Z U d o W k I v M G o w Y W 5 r V j B P c V k 1 Q U R R b j d C S E p X a m h j V H k 4 U E t y W H Y 2 a W h a Q W x C d X l k U k V M M l R U e F A y S E 9 M S D M z Y U Y y S 2 5 o T l R M W W R 6 V D B r Y z N V a T U 3 d U M y Q 0 F Q T m F j Y 0 V w T V Q x S T Q z Q k R t U m 9 K R j F Z R T l C S n Z 1 b j V G W V I 1 V 2 E w a 3 p y N E V 1 Q k 4 x Y m d x W k w 5 Z D d V S H B 1 a T V S M G l 4 V G F v b j F u d k t i M l F M a S 9 o d F p R Y l U w a n l R T 1 Z 0 d W J R O F M z d n Z U b k p h T T I 1 W l h w Y m 5 5 M 0 F X R n J l V n M 5 M S 9 K d X R k N V o x d T l V e D c z S T J E M l V T O D Y 3 V 1 R D M 2 R U S T A y R X c 1 W U J U Y 2 5 4 N 2 h 0 a F l P M z F h d V A 2 e W h 0 W E 8 v a E g 3 M W V y e k x l d 0 Q 4 S n N Y T H o x O U 5 w c G Q y c k Q z c V V M N W 9 X L 1 F s L z U r e X p 2 S E 9 v Y U 1 m a G h O U 3 l Y c 0 Z Q b j R y M V V 0 Y W 9 O M X Z U R 3 J J S m h p Y 0 1 r S 0 h S Z 3 Q 1 V U M r a 2 k 0 b C 9 Y c n B y e X h a a l J q d E s 1 W F V r N X Q 3 b G R u K z U r M 0 s y S j d 1 Y z c w M k F s c V N G N F F r N X p Y c E J U M D F U c X B F d l B Y W j R m R G h G V H Z y Z 1 F C S E x p U F F u Z l h N a l B H V D J C c n c 3 U k Q w U 3 V O b z R N Q j N 4 b k c y O E 9 G W F h w U l h M b G R 1 d W h Q Q U x Y S H F W e m p S S 3 V 6 e F R D b E J S N 1 h 2 V 0 Y 2 O D J 0 d 2 h E N 1 B h b 3 g z R F N 1 S 3 N N O U x W S m 5 s Q 0 5 M c F Z I R 0 x M V k d H Y k 5 W R z J J d H B 0 N V F s a U l x T H V 5 Q 2 5 H b 0 9 a V m h P M W F H c 1 B I V V h J W E t I S 2 t Q d E l a N E 0 x W W V y R V J U R V U 0 R 0 l 4 b z B k U n F t c y t D R 2 l a O F V R Q 1 p N N G p v a V l z b U t K c E N S e F B E R m d F c 1 l V R V p N d 3 J v Z z R N c U p K a U V j U V V V S j B m b 3 d S a 1 l Y a H J G Q 0 l 2 T T Z R L 0 d L S j Q y a H J G U 3 Z U T 1 h M U F V 1 W V p 3 Y W N v M D F M R H g 0 e F h 4 Z 2 d K e k I 2 T F c 2 S V V Q a X p T V m 9 a R m N M T F F R M V h 3 b E Z w d E p P T 2 p Z Q n p u U 3 d p U F p C c E d N e j N M O G N t U n N F O E N O O H l o T T d Z K z d P e E l H d 0 N O Z 1 A 5 b H h r R X R W R 0 J 1 L 0 N T a H l s R F p L T H h B c W c z R F Z a O U V V b U F r V E F 5 d D h B e E x p c C t K c m d v R E t 3 R k 1 1 b j h Z e F l t V 1 J t b E I 4 R U F j T U N V N U d F S F R J U G l U N 1 A 2 T l N B S U t t b X p R V 2 N B W m V V N G 9 n U 0 V z a l h N d 1 B Z c H h X U l Z K M F R a b G V W U E N z Y U Z S O S t p N E I w U S t p d 3 J j b m Z v N F V J W E R u R U p i U E w r V U J 3 d D d M Q W k v e H N V T U F u L z N W V G 5 x Y U V I V U 5 W N D d Y a 3 Z E T i s z Q l B v N E p 2 Z D Z V d C 8 0 M k 9 x U k I r T F N J V 0 1 6 W U R D S X d I S m N v S F R w a T Z m b F h L Z W J H c G Z v R E h V Z U 9 6 a T d r N E d V R j l G a n U w Z E t H N E R H V 0 5 z U k h i R V B B c l p 5 N U M 2 Q 1 Q 2 T E U z e D B i Z z E v N E g z M 0 x H V 0 J S Z D V p c 1 F F Y W l n V E V s d 0 F a V H Y 2 T j F o W i 9 R b U F C a n M v W U R t a j d 5 e D J x Q U Z 2 T m s v U E h n e k N r c l l 5 Q U Z W Y U h r W k N J U H l I U l R h N D J Q W k F o Y 0 s z a U p 4 Q X o 1 T m 4 3 e U s 1 V X V B Q 3 R q T 2 F L U G c y Z l k 4 Q l d S Q V U 4 U T U r d U R q V j V y U y t 5 T k d m a 2 p s K z U 1 N E s w U k Z j Y k Z I V 0 J s b 3 h l N 0 V 2 Y n l 0 b k x Z b j l y V 3 p V O T J 6 W U Z B Q 3 Y r V 0 l w e X R X d 3 J L a H d p a 3 l N a S 9 n e V d j d 1 g 3 a G 5 x R k h C e T Y 5 b G 5 Q M 0 c 5 T X h M Z U 1 y O T h B e H Z O Z 1 Z l c m V K c m J W b y s y S 0 h N Y T g r Y z N R V G x E M m R R U 1 p B W G w w a F g 4 S F V i S 2 d P L 2 h U U k g 3 e k N o Q 0 1 n e G Z z V k p R M j h 0 b 1 g v e D Y w c V p K Y 0 c r R n R B U n o y e F d H V 0 J S O T g 0 R V I r a G p l Z n h a d 0 J 4 T 3 B P M j Z 6 e m 9 o S D h 0 W G 4 0 b F l 3 T F R p e T R 1 S m F F b 3 h k U 1 F q S z A 3 a 2 5 i M W U y Y k 1 p O U l j V T h x e U l u U 1 l Q N j F r c H B 2 W W V 4 d E d 5 a E V 6 W U x s M 0 5 k Y k J H c T c y N W V p e G p C Y U 8 5 V W R N V W h 0 b T d Q c X R k V V p 1 M V p 0 T W 9 i W G R D Z X d U Y j N T Q X c 2 b m x Z N 3 N x b U p K Z V d P N 2 Q y d W J U Y 1 M 4 d T l 0 T n h M e T c y M D N F T y t W U z E z V 2 F H d z Z C b l k 3 b l N I T E c z M z B u W m Z 4 W G F I R T Z t M D N h T k 1 w Z T J P N k k 5 b X V 4 U H o 5 T 2 t h N z Q 4 Y W N Y O X c 0 M T J Y c F Z w R E x X M T N R b n N N M j E x L 0 5 s R j N I Z X d t c G U w d T d L V F N k a T l 0 O T l K M k w y M z M w b l l Q K 1 Y 2 U T d S N 2 R J V X Z i d m J U Z G w 3 Y m R 5 V V F x Y m Z j b 1 U y b T d J M 3 B w d S 9 P T 3 k r d k c 0 e C t Y U j M y c T N j d j d o U F J s a j l D V 1 p u L 0 R s V 1 l y N 2 U v a T l q Z j V Z b G Z F R U 1 J Z i 9 I b 0 0 y N 3 E x V n R 0 Y W J F Z W 1 C c U 0 w O F h p T X B Z b F h t b m l s a V J m a G V 6 R U h x N k 5 x d W p U d 1 N n T n Z S U U 9 2 V l J w N F V h Y l N 3 R V A w b D M 2 d 0 d u M i t P W G 1 E S H F J T X J R b l k w O U 9 Y Z X N X e k V u a H d 5 c n l u c n A 0 c V h m Q W h h Y n A 2 a U V I U j B u W E d 4 N l N Q Z 1 V 3 b T N D a 0 R Y Q k F t U k d 2 T z h U b H B S Y T l K Q n V O N 3 p 1 R y t y c m R x a H F x b D l Y W E 9 l e m 1 h e l p x d U 1 q N k 9 T S G Z p a G 1 I V W 1 u S W p 6 U k g 5 L 2 9 5 a G 9 G S U t m R k s 2 Q l F 0 V k g r N m o w a 2 1 E a G 1 m T X d L K z V w M n B h N 2 x O W j V I c W s y T D d L N k p Y e W k x a T B x Y 3 Q 4 R W F 0 b H d Q L 2 l 2 Y 3 d H Z T g v a m k x a k 1 6 V G F Q c G N I K z l H W W 1 4 R X p w b W x 4 M 0 d h V D F U N j V k S W 9 m N U V I b V B K S m R X a W V V c m 9 G d G 9 Q c F l l S z J S Q U 1 Q V m F w S V R 3 N G l K K 0 V W R 3 J J c 0 9 W S T N S Y k Z q Q V l X Z z I x W W V T e U d H T H J U W l h n Z n d J O F Z 0 Q T B V T F R R T k 1 n c W U w V 3 o 0 S D V N Z 2 l 4 e m 9 L Z 3 B F R E V E L 3 Z U N T c 3 N z d 4 Y S s r K 2 V V L y 8 v b i 9 2 d n p U N T E 5 K y s 4 Z X Z 2 d n Z x d j c v N T R q K y 8 v K 0 t y R E x 0 Q V l C T n c 3 U U c r T F p E S 2 t y W U J W c j d 1 a G 5 0 W l R Z R D V P U X d 2 K 0 x x Y l F o c D Z m V G Z l R k J j a j d 4 N n g 1 b H R u b m 9 n W U Q z M z V U Y 3 B t W W Q x L 2 M y O G 1 p O E s 0 b m l Z U 0 V w T V p k K 1 B r c 2 x S V W 8 4 V 2 0 0 a E N Y a 2 Y 2 d V p u U m 5 s N 1 V D e G 9 u Z W V L W j J D Z n V T d E p k c l J U e j l T K 0 9 X U l B 2 c 2 t G d C t y S z g w a T h K O F d k Y l d B U E V 6 b D J V c 1 M 3 N 0 Z T Y k 1 r b H Y v U 2 1 G N X Z Q Q W M 0 c n p T b D R t Q m V R b j l M Z 1 B t M m g r N 3 V K T j U 5 R 0 p 6 M T c r Q W R 4 S E l J N X J Q S 3 p n b m 1 L N G Z P d U d 0 N 2 M z V G p K M 3 p B N E I z L 0 p 2 Z 2 R a V F l 2 c l Y w T G R L U V Z Q c m V 2 Z k h 6 M D Q 5 b G F C R i 8 v O G Z P d m Y v O X J i Q W g 4 Z E N a Q W V l T m x u S l F E V y t a V j N P d E Q v N F V r e U x O c n J C b H R Q d 0 V S S G g z d 2 E r c 0 U v S E t U Z F o 5 b E J E a 2 9 5 M E w r c H N y Q T Z X R m d R a E V I S l Z v M X B j Z z E 0 S V p T Z 3 Y 0 M F V 3 b j Z Q e D d R a n h a c V V k a X Z y Q V A y N T F p Y X N V e j V G a W p O a 2 x J Q 1 M w T i 9 R e W 1 o Z n d u O U h 3 Z j Z Z O U Q v N 2 Y v O D V w c 3 Y v N m 1 F L 2 9 U a E J V U C 8 v T 3 A 3 a l p m Z E Y 1 T W h 6 K z Z 4 Y n Z q L y t D S T h O U H l I N V F i S T M y Q W d m M H p I R 0 F Q O W p 0 Y T A 1 e n J z a T N V U m d z T 2 U r Q W J E M T Q 3 S T J G M m 1 N R E F T Q U h U O H Z J Q k l I R z N 4 O G R t d X M 2 V E p k V 3 d L b n g w K 0 g 3 e U N G V z l p M l R k Z 1 B m a j N P Z U 9 0 O W h E M E 1 P U 2 4 4 S 2 F G W D U 1 S H R z Q W 5 j b F A 2 d E Q x c T k 1 V l h r Y U k z S W x V e X F n a 0 R H c 0 Z u T m p E c n B 6 R G J h e W E y a U R n L 0 5 T T 1 M 1 e H p t T 2 V m a 2 l S M X J L R 0 F I U 1 E 5 b k J v S F I 5 V D E z a 3 I 3 R E d h Y 0 h N U G l E U D N E b n d q d D J z V z R x Z 1 B P M m N 6 V V Z j W G J 1 b k V q e G d j Z z F J b F h 0 a k p z c n F J S 1 Y 2 N X l k N j J 6 W H V q S G Y y K z R D Z 1 R R R n d j Z k Q v b 2 p U a E N M T W U 2 W n p R Q y t D W U h L M E Z 6 N 2 R H W E 5 j Z V N 2 V G I w Z 2 N E d m Q 3 Z z l F N W Z T R m h Z M 1 I 4 c 2 8 4 L 0 p z S D Z k Z 1 R w a X p 4 a k x y e F R P T i 9 N e G o x V m V M Q V Z n e l Z 1 e W x L a n J Y e k V v N j N j N D J p c m d r K z Z r S U 1 I V 0 F 5 M H R E Z X h B T 3 I 5 T D N T Z H V k T F Z w Y 1 p l L 1 l q S F h p M C s 5 a l F 0 O D R y c j l 0 a W N R Z H Z 6 T k d s O H B h K z M 1 d m p P R E 4 x U U g 4 U j d 4 c m 5 R O H l H O F o 1 e X E y Z D R 6 Z 1 p 4 T E h i d 2 x o L 1 Z p Q j I v a H J k c 0 F y c U V M c S 9 F N 2 1 q d y 9 3 R W Q 5 R 0 h m V m 8 3 a E s 5 S l h 6 M U J 0 L y 9 G Z j B v c S 8 3 Y V l r e T R p L z l p U X F o V 0 h l V G d O M U 5 s S k l u b k I r c E 0 0 M l V C R l V l U k 5 B b n Z 3 U U d h c W N s U k l Q O U t 6 a j g 1 T 2 Z n O E h z O G I 1 L z A w b n g 4 Q m J 4 a 2 R C Q U p h Q T E w Z y 9 K d 3 V r R z V E O T B n T E d S N T N V Q W d O W E 5 w S 3 l z c k I y V V o 1 Y U N z b 2 h 5 V V V q b V V 5 b U Z K N W F C U z V h Q S t u S E p R N z B N N U N B d F p Y a m 5 v Q X V T Z 3 J x d 2 M x R 1 d V U T V a b E d j b W J W Z z V x c V J 4 S z V m Q 2 s z N j d K a k s v e H c y Y 2 Z h W H h O V j l Z V l h i d m 5 t R T V q R F R F Z D V s R 3 J N S 1 p q c 0 Y 3 Y k N H S T Z 6 T H h C V E 1 k b 3 h J b k x 4 M 1 F h e n l D b U E 3 d W l h R X p I M E J U e W V i Y U N V W j B n R m x 2 R 2 R j S W N a V n d u e W Z F O D R 6 c l p j e H Y z V m Z I S V R w T X N 0 a k s y O D d S a U 8 4 Y U R 4 S G F Z Y 2 I w e X R s U E d k c U x V T X J a V H h u Y k s y Q T d P V U 1 a M l N n O U 5 x c 1 F Y N T Z H a G c x a k d k a U l a R H V L b W F C b m R L Z F V E S 3 Z H R n E 0 Y 3 l 1 b 0 1 6 a E 5 F Z F F l a T N q T z Z V e X V I a l Z n N W x k Q 2 V r U G 1 K M H A v R j B v a n Z i O V l G N U R Y L z h Q M U J M Q X d R V U F B Q U F D Q U R Q a 3 B o W l I 1 d V Z M V H B t Q U F B O D V B Y 0 F E d 0 F B Q U h C a F o y V n p M M 0 J o W j J V e U x u a H R i T z I 5 U z Q 4 Y 3 l a W W 1 0 a G V n L 3 h D b 0 F i c n I 5 b V U 2 N 2 Y y N F p H b V V 5 U 1 N y c X J 1 U 2 x a Z G t Q Y W l O R U 1 3 T U Z x T X J N e U 0 3 T X B K M X F h M 1 d B Z 1 J v Q U c y a 2 h R Q U p H c T I w a 2 F D V l Z 2 b 3 J h b W p t W D h q T T N O M 0 1 J O E k 5 M 0 N 3 O D N u S H F 6 c U N a N 2 1 a a F R 6 Y z c 1 L 3 Z P N C 9 t L y 9 k d n R U Z S 9 6 W V B 3 d 0 h O M T k 4 e F h P M E Z l O X d k M 1 Y 2 S H A 0 O T l z M 1 g v M z A 3 d F d K K 3 V y Z i 9 t Z i 8 2 W C 9 5 L 0 x M L z I 2 R D M v Y m t w b 3 V S W H Z Y Z G Y 3 Z 2 Z m Z k d X Z m Z k V j c z Y j h k L 0 p U L 2 N V T H l Q O E 5 m L z h W b 2 R H d n F m T l g 3 N l c 0 N C t l Y X I y O X V 2 Z X B m a n d X W C 9 m a k Q r N X F z V C 9 K W D U 2 W j c 1 e i 8 z O D V Y a D A v M U E 4 Y 0 E 5 L 0 d W N V B Q d l Y r T n Z X U n h o b G x Y e j J 0 d n Y x d U 1 Q e n Q w O F M r M W 9 o b G h K U H A x N 1 p C L 3 d O R X F V e n k r U U x o T n d q V j V q Z W 1 T O W h P b l k w S C 9 k O F h k O F F Y Y S t u U j V X Z z h H Z m V I c n N D c j B 4 L 2 V 2 c H g r Z m Z v N E d i M G Q v b G N E K y 9 y Z G 0 1 O W V O a l R 5 d y t D a i t 3 W F U 4 U D d k N k g 3 U j Z 6 Z G x G M 0 Z E Z 2 J Q U l p E S z Z y U 2 5 4 O W 1 v O H V y b j U x Z j E 0 e H V 2 Z X Z h O T k 5 K z E 0 Z U g w M i t H M T Q 5 M n R O d i 9 6 T D l 6 V X Z m e H o v Z G o 0 Y 0 Q 2 N G 1 a b T l P Z C t q N T A 5 a 0 4 4 L 3 l I L 3 B m U j Q 2 U m E v U j h m Y i s 4 d l J 0 Z U R t c k h Z V j I 4 b l g y N E d O Y T I 2 Z D h V N m l P b F h y e D l 2 U C 9 3 d y t E e T R x Y W w y Z T N 2 U i 8 r Z l I y T z J s K 1 Z m R H U v d 1 Z u a C 9 p e j R Q e C t m Q W h Y e E 1 4 O S 9 h N 1 V j d m I w N G N I K z F M T m Z C e j N i N i 8 2 K 2 Z B N G 1 u M W x 2 c 0 F y O D V 2 R n J L S n N y b 0 J w M G M 4 Y 3 F r e j Y x Q n p i O W w 4 T k J 6 Z l h 0 d l J O L z B 2 d j d h Z l J I N W V m U n B O U n V i M T d y O T J H O W 4 r N m w 1 Z W p C L 3 V q U G Z k T m 1 V R 1 p 5 Z X J s S D Q 2 W m J s U V U r b U Y 0 T n l n T H Z o d j h i V 0 x t Y U R J M E F 5 c C 9 h b V l h W E R k Y y s 4 V 2 5 r N T l V N V d I M H I v L 3 J m L 2 V 2 L y s x L z Q w O H E r M y s r N n I y N j Z m K 1 c v L z V 3 Y 2 p P b y t X S D M 0 e i 8 z Y n g 3 Z E 5 K Z 1 Q 3 S n V 2 M 3 I 1 N 0 1 6 V l Z y c 2 l y M G Q y a z k 2 c C 9 P N 3 o 1 O H M x W E Y w U H p K V H l N e k N m N n Z t O U c 5 V l V 2 b n d D e j d M M F h v N X V S T 2 Z U K 0 R Y U C 9 U V S 8 1 M D N J U V V R U H p w K 3 k v L 3 M v L 3 g z L z R u L z Z k S D V n Y n l W N l B U S l F q K z Q v L z l i L y 9 q L y 8 5 d i 9 j a k 9 4 L 2 M 5 O G V U M j h I Z F p B K 0 h W K 3 g r T 3 o 1 W m p 1 L 2 x i W D k 0 N D R k W C 9 M W F B J M U 4 r V C 8 1 Z i 8 4 d i 8 r M y 8 v R C 8 v Z n Y v c y 8 v O F A v L 2 o v N k F m N W l 2 d X E 3 W G Q r Y T R V R n h v c z B l Z E E v K 0 p I d z F 2 T G w 1 T l J y Z j l p Z U Z L U F I y Z E R P O G 5 q c V d Y T X Q y R V A v b V k v R m Y 1 U 0 F O O W N 0 S F o 5 K y t H b z l 1 M z M w Y T N N N m V 1 c G Z q N G Q z a z d X R H l l T j k 3 T l R S M z g 5 d F B n O E h F e j M w a F l L R n d v a E p j T 1 Z H S m x s W F p 5 d 2 9 Q R i 8 y e H V X L 3 o 2 W E h T U V B X Q m t S N n F m K 2 J D U U 9 X S j c 1 V z V D b 3 p R V 0 I y d 2 U x S n N n c l A r M W U r L 2 p V Z V B k O W Y r S 1 A 3 K z d 2 U H d Z Z m d o c k h y d m g 5 S F Y 3 K 1 h I N 3 d a W i 9 u R n F i d n p Q b 1 Z 6 N H N i T E E y N 3 Y r Z l o y U V Z P M k M r L 2 N K O W l k b V U v d m w z V l R Y Z 2 Z 5 d m F 2 d E Y 2 W m 9 P d U 5 z e F R N b n p m Q 2 5 k N E J G Q 3 J Q d z g z Z z V 1 U H A 0 U F B w c j d E Z i t Y Z E d y R H V B c C s x O H p j e W U 3 b H k 0 O G Z q V E R V O U 5 i Z W s w M 3 Z Y b 3 p 1 N 2 t 6 V j J a O S s v d F M 5 T G Y r N n V B a W R w b W J t M 3 Z T S G R 4 L 3 N k N D d L M 3 A 4 O V B w a W V Q e n d z N k R p V E M z d E 8 4 W U t 1 c T V w M 2 J 6 O F p a V 0 d t N X Z P b l J W Z k x 2 L 0 5 D e G F k b y 8 x M H N 1 e l E 5 Z D h 0 a X Q r R F V U N C 8 3 Z H c 4 Z n p S Y z R l N 0 R N a W Z x O V Y 3 a z J r N 2 s z O H l m U n Z O R H Z h K 1 N 2 N X F 1 Y z N 2 M V d K M 2 0 2 Z D k 5 Z U Z v S X l a e n d U U X J 0 Z i s v Y W 4 w e m Z u W D d z T y 9 J T 1 J y L z l V W D g y S j B J e V R E Q k 5 S c V p i M 2 9 x R 2 U r U W J t R 2 5 5 V E M v R z l p M W 1 4 d V Z K a n V x M U t E V k p 6 V n Q 4 T T c y d G t m L y t 1 V H Z S L 1 d y Z E E 1 a W d j V F h K M W 9 L W l h 2 M D l 0 O H Z u R D R X b H Q 3 Z W N Y d z R l c j J W L z c 4 Y 0 0 v b T R K M k 8 5 W E k 3 U G t T W H Z m d k o 0 T m N w Q m V N e l d 6 Y 3 B 6 T S 9 t d S 9 Q N H N M N D Y r U H c 2 d m V M L 3 N Q d m R 0 Q n o 4 e k Y 3 c 1 h 3 N z d s O F B u Z H h U L 2 l 0 L y 9 z Y j g w Y m N 5 d y t q c T h l R l h K K 1 h u L z M 3 d i 9 q M 3 p 1 M 2 t u S m t Z M S 9 Q S G p 4 d 2 Q 3 Z m R R V 2 N j V 2 1 M c T Y r K 2 Q 4 S G U x M 2 J 3 M U d Z d S t U T j R L T j V N L 2 c 0 K 1 B p U n p r M U x Q b m p i V G 1 2 N z l z Y U s 2 Y 0 Y x L y 9 y R D l W V j h T e l Y z c T M 5 b H R Z c m F O L z d 0 T D R O N j l Y a X E w S X U r M D d D T k x E U C 9 i Z n R D b C 8 y S j J S O T N 4 Z T F Y V z h 6 c H Z h Z m o 4 Z W d Q V n d x V m N n d X J M L z d 5 N 2 p x K 3 N C d X F t W W h p R j c y M j B 0 Z m N K b j d h T 0 N I U D h 3 T z d l Y k x N a H I 0 M l h i R k t Z d T E z L 2 J U a E I 4 e W F o V T l o Q 2 d n W W p H N E h r L 0 Z 3 O E R E N 1 U 4 V 2 J M M 1 h k Z U Q x e W c 2 d z l X N G 9 D Z G 9 3 T E N y e T R H V D B N c m h l c 3 V O R m h q Y X k 3 c 0 F r c k R T e j R o W X Z S N T h H N 1 V k T m 1 i e m d a L 2 Z 1 Y T A 5 R y 9 l O X I 0 M D I 0 R H R E V H F i N 2 c z V G t D c l B l N 2 p 1 d E h Z M k h x N j R T O W F Y M l A r M W x s Q n g 5 b 1 d a V W U 2 a 2 J R b 3 o 1 L 1 d m R T c r W W Z q N m l 1 K z B U c j c 2 M W 9 q Q z k 0 V l l y N E 4 4 U l N v d 2 h K R W h 6 L 3 J q V W 1 q M G Y 2 Y 0 p Z S n J o R E t N Y W V T S k l Y R V p p b 1 p 6 T j M w T 1 J F a F p I b V J L a X Z v U 2 J X c X h R e G 1 S T k Z 5 c G l F N U 5 H O U 9 F N F F X d 2 l K Q k 5 T a 3 M y S l R U L z N 4 O F A r M 1 d U d V p D M m V s N X J K Z V g 4 e U t O V z F 1 a D N s M W Z J V G p R Z 3 U 1 T n p 4 N k Q 2 N 3 h K b D d W M 0 1 O R k U w c 2 J 2 b G x h S m 0 w d E t 3 d 1 l 5 S 2 p y d T J M M D E r L 3 p 0 c 2 5 l Z n R Q c G 5 w V E k r M 0 d k Z W Y 4 Y 1 p 4 M 2 h p N 3 V E R E x i V T F L U l Q 0 V G J 0 a y s v T n I r V X V l R 2 M y S C s 1 S 1 Y y N k g 2 O X V K M 2 s v M k 9 K K 2 Z E S C 9 W U m F E R l l 2 U m l K M 0 V 0 Z j U y O E 5 2 c D d l a X g 2 Q U p m M 0 F V e U w 0 W k V O d l B U L 2 J W Z m Z M R z R F Z X d H K 2 Z i b H U 5 Y y 9 Y W n k 5 Z l B Q M T M v M 0 w 0 M m p 5 a k d J c z F j d F R u Z i 8 x e E U z N z R M Z l h q N 2 R Q M E o v K 2 J B c S 9 L c 2 9 W T D l 5 W T V z b 3 V 2 V V o 1 O V J M Y 2 E 1 d W p j d G Z p S i t l b j c x N i t 1 R G o v M n U 4 U z E 1 b n p 4 N 2 V U O F p O Z T J F V D R U M H Y z N 1 B 1 N 3 p 5 V X l G e k d y U C 9 6 N D R 6 L z l k R m w 4 V G 5 U c W M 2 S l p M c T E x N k 1 u R H B Q a W k 5 T 0 s r d k g 3 L 3 l 2 W G 0 r O W Z u T D M 5 M W M y T k c 4 U 1 J m T G Z Q d T J l d S 9 Q b n Q 5 O G V 6 M U w 4 O W V u K 2 N Q L z l S M W w 3 c 1 p M d z Y 5 Z X E z S m Q r N z h m V 1 B m e n Q 4 L 0 8 v L 3 J z L 0 9 M W i t l L 1 B E d G Z W Z G U r R z E 0 U D N o U m R h e m 1 R a 1 d 2 c j d N Y 2 Z m N G h x e k Q r Y n d 1 O W V Y S T Z H T l p k R S 9 y a W t k U 2 Z Z Q T N x N U 5 G Q S 9 h U X N F b H l h a D V m b l R 2 S 1 d X O W 9 r S D l G c m J M d 1 d J T n N H e V k 0 O W 9 l V m 1 z d W t l b G R M T k l 2 b 3 p z S X l z d m t t N n J 0 b V N Q e W t k V D I r M 1 V J V E Z 6 M j g w O E x u c D l p a G N K S T Z j V l Z 0 a C t s d W M v M n V Q V V F x M 3 o 1 N V N y Y 0 R H N G U 3 V E Y z d z R t d l N D a E 5 u e W k r U n g r R 2 x 6 O W 5 1 d U d E W k 5 5 U G 5 6 b 2 Y 3 a F p X T V R E e m s x N 3 p B e G t 3 U n l R U l d M U j d C e T g v d k h k e j V Y Y n p o M G c 1 V 0 c w Y 0 U 1 c 3 l k N m J 4 N X Z C T 0 Q v a V h 2 M z h 0 Z i t C N G 9 o e l N y Q X J V b H l l K 2 Y 4 S k 5 k d E 9 2 Y T F O c W Z 0 N 1 p x d E Z v S D Z 6 e G l C e m 1 K N j l I U z B 0 U F k 5 W T J E Z l R w M l N 3 a T h G V 1 l m b 3 d 1 R E d U T k 9 t U E p 6 M G 4 r d G F O c 2 t B Q k M v b n U 1 T 0 x p N V B w N j h l V E 9 5 d W Z M V F o 3 d G Z P T 0 F 5 U H l B a U I v U X k 3 d n I 5 U X l u R l B y W E 1 D Q i 9 h b n Z t K 1 p M N k F Y M S 9 O e G 1 N U C 9 k d l d n Y j B m d E F m U C 9 2 c m 8 x b k 5 3 Z m p a e G V o d T h 1 b l p M N F B C N z g v T y s x O G l S M m g v W V h I U m J x T m s 4 N k 5 r Z n B S M n l Y c j V h Q 0 p X N 2 x s W X Z t Y 1 h U N i t m d W 1 m W F R 5 L 3 l m M X h j W F B T d W 4 r V C 9 M R j c y U H Y z b D l y W j N l d k g w O H N L W H F 6 N n I v d F A r T z N M S 2 N x V m 5 s V k 9 X U D V q N 2 9 q d G c 5 M 0 9 r c 0 M 5 Y V J i a l p S N F U v b U c 4 a D B H a X p k a 2 Q 1 N 3 d E W D d z M 2 g y b z B 6 d k 9 R c z V 6 T m R O a k s z Q k R 1 R W x 6 Y 3 d u b G h q a j h q T j c 5 Q W 0 w T T I 5 b k F Q Z W d w V F h j U F R P Q T N H a F N z U D Z M U U R t M 1 B 0 d k Y 4 R n F E Z D M 0 Z G h H d z F y U 1 B V Z 0 c 4 U 3 E w R U V N L 1 Z X Z 0 R r K 2 Z l T k t r Z 2 p U b X J G a 2 J u a X N X Z F Y z b T c w Z W V X S 0 w v c z F O W j V i K 1 p R d U 9 y d D h p Y m J 6 e X h k c 0 8 4 T j h 3 Z l p 6 e k J W T k 8 4 d G N s W l R 6 T E V 4 Q j V K b m 1 L a X k z R X E 1 c T A 5 b F d l Z G 0 0 V k M x b m 5 D d l R j c z d s e l N 6 N G 9 h Y n p 6 c j F y N U F p c m I r d D R R d m U r a l N z c 0 N p M 2 1 D M T J o T n M 2 d y t L W E Z 2 R 0 Z a Y U N G M z Z B b 3 Q 1 Q T l k a V J h Z X l K V l p 3 Q l c 1 O T g x Y 2 9 u d T l r S 2 d L b l l o R k 9 P S z d 0 W m d o V z J 1 M 1 l 1 Q 0 9 G W G M w W m h G M 3 R G d E x M V 0 l 0 S H p u M V l r W W F u K 0 l s M 1 p O R 1 N Z a D B s b 1 N v M l R V S z Q 0 b 3 h s Y l Z V e T k 3 a D N C a X N B V l V K W W h G V 0 d X W l l G a F p o N D h I Z H B M Q U o r N G N T W X Z u K z d u c n d 0 M i s r U V U 5 U X h z e i 9 4 e l U y V 3 U 0 M 2 8 r V W 0 1 Q n B 6 d i s w W W h L T F p 3 R W I 5 U S t X S l p i b 1 d p M V I r c j g y T 2 9 G V 3 N 3 a n p q R 2 9 s R X N X c U J p T F I 2 R W F x Q k Y 2 M i t L M m 1 D e G R S b 1 V X T 2 V I a T F w b n R s V m V G S j U 0 T 2 l S S j M 0 e k 5 H e U F C c z Z n c H E r Z T B L Z 0 Z E Y W U 3 a W d Y U D E v Y m R x e C 9 m W E p q T y 9 s c n Q 2 c X Z i U 1 U 1 R z V U V G 1 R b T A 3 d m 4 v Z l B n N n Z G L 0 N y M H g w c z J i M V Z O Z T Z t Z U F H c k 9 0 M T Y v a k c 5 L 2 U 3 M D h t V k 8 r L 3 p w Q k Q v N 3 o 2 d U x X W k t r S 2 Q y c X B W L 2 N p e H B V M G o y M 0 t L d T N n M F Z U R 0 s w L 1 F K e G x j b l Z m T 2 Z T M m p y U 3 J 3 e j V C Y 1 F E R j R Y Q V Z C M 3 R y M T U 3 e X p 2 Q j h 5 b G Z z b m Z u W H k 3 O U 5 C b m Z Y Z V Z j N G J q N G 5 G Z 2 t S d m x D d E 1 H R U 8 y b m U v Z k g v K z d y d F N v S 2 c v O W Y y U F Z F U U t u b U h 6 T S 8 1 W H Z u d j U v Y m Z m d l N 0 L z V r b U V m T 0 o v d E V X b T h P V y t U Y i 9 T c C t y b W V B a 0 5 v b E E r b W o v e n h W W H J a Q W s 3 N k 9 v S S 8 y S F c y N 1 R o V j F v R V Z G Z n k z Z D h t d V c 5 V D l W N 0 1 w V D U z M U U v R 2 k 2 O U E 5 e U 9 O d 2 t a b 3 h 2 V C 8 3 R 1 o w O V h 2 d j U 5 T 2 I 0 V z k z M z N 6 M V l t Q j V o d H p S T W Q r L y t l R 0 x C V l V X d W U 5 L 3 N I Y k 8 z M 3 l s R 2 k y b T N R O V B m Z H h N N H I 2 S S 9 i a n o 2 c C 8 2 N C 8 2 V n R X b i 8 v d G Y 4 a 2 9 u M 3 J r T H V 2 O F c v Y j I 2 b S 9 t L 2 o v d j J u O H Z m Z j N 0 d F R v L 0 J k S 3 F h a S t i Q n p 2 N U U 3 S W o w N E 5 5 Y k h h c n p K d l p 5 W W M x e H k v e m Y z V 0 d y O X B l b m U 0 S 2 J l O U 1 6 M S t t b z R m b k F H O C 9 h U H Z H W H E v b D A w W G 8 5 S 0 5 z d 3 J U c H J Y W W h r V F J r T H F S N E t u U j d M N E 9 6 R G J j T U Y 3 V i t i K 3 Z u Z V p q K 2 J G c n d 0 O E N h Y n F U T z V k W V N O Q T I 2 L 3 I r Z E 5 K b l p Q Q V Z J M m 4 5 N j F G a W 8 2 U X N p T U x S L 1 o w d 2 R E e W w r N 0 R y T D E 2 Y X F y b U Q 1 d n M x V H V q V k F 1 e H B T U 1 V h a k V B d F Z t V W F v a z d a R F B J M W J J Z D h 6 c C t O e l J t b l V B S T N U b 1 F J a k t G S 0 9 h Y k J F S 2 9 O b D J X R 0 9 D U X J j T W h T a X N t O X d V T 1 l R Q 0 h O R T h Q d 0 N F Q W g 4 d 1 V C R G d F N E p D e U 5 z Q W g w W E F J e G s 0 a T J o O D R o Q U V j Q W 5 B S X d D S D F a V H J E S V F 6 Z 0 V J Q k R E Z 0 l P O F p y K z d z S W g 3 Q m p o R U t r e U t o a 0 J P R 1 F I N E J D b T l z W T Z o Q U 1 j M H R n N k F U Z 0 U 0 S k N a Z 2 d D S E F C e F M x Z 1 k 0 N U h E a E V B N X d D T U F o Q U l m V W w r a 0 1 o M 0 N B U X d B T 0 F U a W s r b X A 5 Y 0 F n L 1 J q a k V L S T R a R j J B Z H N n d H d D T V o 3 W X g w a U F B N X B i a D N n R U l C R F p n b 0 N I Q U p 3 U 0 Z r Y j R K R E R o V U 1 F d 0 N F Q W h 3 Q W N V b C t t T X h 3 a U F B N E J P Q V R n a 0 9 x c j l j R W g 0 a W p o R U c 0 Y U x X N X h n R V B D d X k z Q U l V c H l 2 Q z l 3 a U F R N H B M R j F C b k F J d 0 N F e k J R R U 9 B V G l r c k E x d 3 l P S E N J U k x n R U l C R E F B N n B M O U 1 a R H B F Q W h 3 Q W N B b k J J O W R Y N j R C Q j V s S E N J R m h r c W t B d U F R O E s 3 Y m N B a F Z J b D l n V U 1 V d 0 N H T n J Y T 0 F R d 0 F P b V N r S W N B a k F J V 1 Z 0 Z 0 V N T 0 Z 3 N V J B S W N B S E F K d 1 N I M l p 6 b k N J Q W p n R T R C Q 0 F R N n F 2 M W d l S H F H T 0 V R d 2 p s R 1 F F M F p C Z l F F R V Q y e G p o R U F 4 c l M y T G 9 B T k F U U W t K b U N n S V l B R 2 x M V 0 J q V G t j T k V R R F d n S W 9 D R 0 F o d F N Y N l l 5 R 2 F F Q k R B Q T B C T k t U N m F u M W 9 p R D V L T k V T e X J N e G t C M 0 J J Z U x j R k 9 F U 1 d u c 2 U 3 R D R j S U J I Q k l Z K 3 N T N E J D Q V E y W U t B a H d D Y 0 V o W k c r Q 1 F n N F Z E a W 5 z U j R C Q 0 F R d 0 F P b V N 2 V E Z R N F J D T 0 F R Z 0 V N Q U R x b S t X a G N j U X V 3 N W N I e H d D T V U w a 3 h n U 3 k r d 0 N I R U k w M m h j N E J B T W M w d G k 2 Q W p n R T R K Q 1 p n Z 0 N I Q U J 4 U z F n W T Q 1 S E R o R U F 4 d 0 N N Q W h B S W Z V b C t r T W g y Q 0 F R d 0 F P Q V R p a y t t c D l j Q W c r U 2 p p R W s w e H B E W E R J O X V F U W 9 R b m Z G e m l F Q U J 6 U z J M b 0 d P Q V R n a 0 p t Q 0 F J Y 0 F I R k x X Q m p q a 2 N P R V F B b k F J d 0 N F Q W g 5 U 1 g 2 U X l I R U l C R E F B N E J P S 1 Q 2 Y W 4 x d 0 N E b E t P R V N U R E N s S U x M T U x j Q W d Y Z T J N Z F F n R U 9 h W j R l Q k h n S T R D R X p C U U V Q Q V R 5 a 3 J B M T R 5 T 0 h p S V J U d 0 V N Q k R B Q S t w T D l N W k Q 2 R 0 F o d 0 F l Q W 5 o S T l k W D Y 4 Q k I 2 a k h n S U 0 z M G 1 F b U t w N 2 d J Z W d 2 W G V t S W N 3 d 0 V P Y X B 3 Y 0 R I Z 0 o 0 e U V 4 Q n d F T U F E e W x y Q X g 1 e X V I Z 0 l B e n d F O E J E Q V E r c k x k T V p E R 0 9 B a G d J Y 0 F I b E o 5 d F Q 0 O G h C M G x I a U x O S 2 d v S X B y b 0 R l Q W h Y U k 8 4 T E h z S U J E M m 1 l S G d K N E N P Q W h N d 1 V C R H d F O H B L d 0 5 l T W p o N G l F Y z h C R E F R d 0 F Q c V M v V E d R L 2 h n S W N B S G d K N F N Q W F Y r d k F R Z m 9 4 N E N F Y z Z r N X d C S H J J R G V B Z 3 I y S 1 U 5 d 0 V N R T R D S E 4 w M E 1 C R H d F O F p L W W c 0 Q 0 d B a D V T M U F R O D V Y R H h F Q U I 0 Q 2 V B a m d J Z l Z s T 3 V N a E F 2 Q V F 3 R U 1 B R D Z t K 1 d o O G V J b z R T R D J F c T B 3 d 0 R I c k l E Z U F q U 2 U y T W Z J Z 0 V Q Y V o 0 Z U J u Z 0 k 0 Q 0 V 6 Q l F F U E F U e W t y Q T E 0 e U 9 I a U l S T H d F T U J E Q U E r c E w 5 T V p E N U d B a H d B Z U F u a E k 5 Z F g 2 O E J C N W x I a U l V a G t t a 0 Y 1 b U I v Q V F K d W 5 l M k l j b 3 d F T 2 F w N G N E S G d K N H l F e E J 3 R U 1 B R H l s c k F 4 N X l 1 S G l J Q W p 3 R T h C R E F R K 3 J M Z E 1 a R E Z P Q W h n S W N B S G x K O X R U N D h S Q j B q S G l L S X p C a U J l S 3 E 3 Z 0 l m U V F w c m F B e n h F Q X g 2 e V l I b 0 F E d 0 U 4 W k t Z Z z R D R 0 F o N V M x Q V E 4 N V h E e E V B e D R D Z U F q Z 0 l m V m x P d U 1 o R 3 Z B U X d F T U F E N m 0 r V 2 g 4 Z W 9 v O F N E e E V p R S t B d X N 3 d H d D R U o w V C t B U W l R Q U 9 h W j R l Q 1 h B S X d D R X p C U U V P Q V R p a 3 J B M X d 5 T U h D S W N Y R k N I Q U l 3 Q 0 V B a D h 5 V j Z R c U h T Q V J 3 Q 0 1 B a E F J Z F V Y N j B O R H J F b n l 2 S E J J U k x 4 V E d w S U w 3 T U R l Q W c x Z 3 N 5 K z R D R V k 4 S k R t N l Z H Q W h 3 Q W V N b E 1 R O E J E Q V E 4 c m F n S W N j T G g 2 Q 0 F R O E J Q Q V R 3 a 1 B v e W 5 m R V F E S G d J N E N H Q W g x U m Z y U T h Q d 1 V l S m h 6 Q 1 d h U V h w W l h Z Q k R 5 R n l i K 3 h E Q 0 9 B a H p k T 2 p B U T h C U E d T b U l P Q W h n S W V V d F F F U E 9 W d z h o Q U F l Q W 5 n S T R D S D F a V H J q S V F U d 0 V N Q k R B Q S t w d m x v Z k h r S 0 9 F Z z l S T E N N U 3 d x b n V B Q j V D T k p M N 2 d v Z F F 3 R U 1 h V 3 l j S T h C R E F R M l l L Q W g 0 Q 2 V F a F p H L 0 N R d z h W R E t P Q W h n S W N B S G x K Z n B q T W V R Z 0 V Q Q V R 3 R T h K R H F x L 1 h o S W Z R W T h S Q k Z h T W F F Q U R 4 a 0 I v Q V F 6 c 2 k r N E N F T T h K R E c x Z 2 t H U E F U d 2 t K b U N n S W N B S G x M V 0 J q e m t j U E V R Q m 5 n S T R D R 0 F o O V N Y N l l 5 S E 1 N Q k R B Q T h C U E t U N m F u M T R D R H R L U E V T U V R I Q k l M N 0 1 M Z U F p V 2 U y T W Z 3 Z 0 V Q Y V d 5 Z E V N Q k R B Q S t a S 1 F o N E N P Q W h a V z N B U X c 0 W E Q r R 0 F o d 0 F l Q W 5 o S W Z a b k 9 l Q W d I U E F U d 0 V N Q k R x c S 9 X a G 9 m S W 8 0 d 2 Z v c E d S T 0 N C O H l B N 0 F J V 2 J u N 0 k x N W l B Q T R w T E g x S W 5 j M X d D R X o z U U U 0 Q k 9 D U W 1 w Y 0 F o O V F W Q W p o a 1 A r R V F B W E F J d 0 N F Q W g 5 U 1 g 2 U X l I Q 0 l C R E F B N E J P S 1 Q 2 Y W 4 z b U l Y e n J j Q W h X R 1 d Z M l c 2 Z W J Y T 2 F t c W Y 2 R V R z Q T d t T 2 t V S W x W c 3 d u V U d J S T E x U U J x T W l X e H E w c X h N O U 5 M O X l p R U J G b 3 Q x O D d t V k F M V V o x R 1 p R b T B G d H J p d T N F c l d a M E 9 M a U J M V V o x R 1 p R b T B G d E J y V z V 0 a H V n T n M v V j I y M j F 1 Y W 9 S Y m x k d C 9 u W T h l c n k v S E k v d T U 3 Y m s y O E d O a 1 p 1 c 1 F O T 2 d p T G 1 x a F F o b X B X Q k x 3 V T J W T X I y W S 9 m W H B I a 3 d w N 2 E 1 c 2 9 R d V J F U E 9 U N U V L V 3 V V U G Z E V z h I d m J Q K z J F d G Q 1 Z C 9 W S m h 1 V l F 5 O V N s W n J 6 M 0 h p Q 3 Z G U n F 5 W E 5 G R m t n L 1 F l T G h I R 1 Z L e k o v Q V F h N F J n b W F h e X Z r U 0 Z m R 0 Z T Y k 9 o T 0 c 3 W l d s V l J o W k J N U 0 J 2 N H U x S 2 p a c G d M Z E 8 4 b X Z i d G V R b W 5 T d D J j M T N C W m x l M W J S e n R W c 3 M y Z X l T N X k 1 Z H p V W V F J U C t P d D N 5 e T l C e X J Y W m R h V m x T N U Z Y O G k x T 2 p W N 3 Y y U 2 Q 3 K 2 s 2 b m U x S k h L V W Q y e E J p Z k 4 x S C 9 v R E R M Q 0 9 r R z V M W X Z i d F U r L z l u R E R T Y k J s V 2 J Z Y n I y N G 5 D M n d B U W p l K 2 1 Q O H F h O E d L d F d p U 1 p p T m I 5 e l l E c m d 0 O G N S Z E l 6 U 2 N Z M T h 4 U D k 5 Z C s 3 Y 1 h p U m 9 v b 0 d D L 2 Z 2 Z j d w N H V 6 b G 0 2 L y 8 3 b D h l U j V O b n B l M U Y v d G V U d 3 R 6 a D l l U H R F L 1 N u U D V 2 Q 3 I 0 c H l W V H V J d W J K T H I x R m V Q Z S s r Y k o y a m N 0 U G l K N l h K V G J D M X l T M m R q Q j Z T W T B Q N U p z S i 9 X c n B u M z k 5 O X p y d W x Z b W I x a H g 5 L y 9 L Z W Z M b 3 V 2 a V U 1 O V R U V E w x W l l P U F h r b 3 N U T z l 1 Q y t 2 M z c v S 3 J V Y W N G V X R 1 T i 9 M N V N i N W E 1 d D J 6 M T M 5 O T l 2 c m k y Z X R m b n I w K 3 p 4 O D I 2 M n p S b j d y S D l Y Q T l I T 1 k 3 Z C 8 2 K 3 N X L 2 4 3 N S t k L y 9 Y W i t j V 3 o 4 M S t l b m E r c W E 4 N H d w d W h h e T N t T V h G d G 5 Q L z c 0 U T F S a n R l a m g 4 e G V Y b z J I T k h a R S 9 M d n A w T 2 N I b E J W R U l B L 1 d U d G d n e W J v U 0 w 4 N V p h M m l m b E 5 k S G V 2 a 2 Z l d m V 6 V 0 F J T j M 2 e E V 0 N z R w V j k 4 a F R B Q X R r e j h n K 3 N 2 S W k 2 Y l p x U y 9 h b 2 Z E U z E z V T Z 2 S n N Q U j N k e D J N N C t M W H A v a V J i S k l Y a j B j W U 9 j L z J 1 U F V h T V d v Z 2 V X N U d O d z k y d U p 2 Q j V O Z U V G Q V h Z Z T h 2 U G c y d W Z s K 2 t Z e j A v S H o 3 M F A 5 d 3 N M R 0 l P a W V I R D h F T 2 p N U H J V R E d U Q k h K Q k Z V d E h z S E x 6 K z h k M 1 B s Z H Z P S F N E b F l i U n d U b X p K M 3 B 2 S E c 0 d F R W W X o y M 0 E 4 V V I 1 e F R K R j J S N H Z M T S 8 w K 2 8 y W G J x Y l c x S z N k O H p X N j N P a F B I N W p 4 L y s y Z W h S O W d O e D F 6 V 2 Z r Y X h u c W p 5 M 3 Q r T m d Q S m x I Q X R 5 Y j Z W T 1 N s S 3 J R c G J Q N S 9 q Q z R z W V J T Z n p 6 c E 9 j b T N i c F F G Q l Z Q S W R 5 Y 1 h G e W Z Y M T R z b m Q x W T h Y M j d 5 Y k 9 j Y k I w V G 1 C M F Q 4 Z 0 Y 3 Z V h h O W 5 P S 1 h N d j R Z Q i t W T m I r Q U Z S U D Z E d k x Y T D d 1 W C 9 U T X F E M 2 c v N z Q y V j h m e l d v T 3 h z O H V S b m V U V D g 5 K 0 d R e C t m M 2 J l L 3 h J N V F 2 c 0 x p N H Q y R 3 l X Y k h 5 W H p v N 1 J M M X N 0 S E U 3 R n l 6 O E x 5 U G J 0 N G V 2 M 1 V Q Y n Q r Z X B I L z Q r T G l v b m Y 5 S l A 5 b j h i T D M 2 U y s z d D c z V G k 2 Z V h G N z V j O V Z u M W 4 v Y m Z r V k 9 X S 3 o y c m 5 M T D h 3 Z H d Y S F U y Z U p o Q 2 5 T M U I x Q 3 d q V H h X U n B G R k V h U l p K R 0 V x U 0 o 1 R 2 d T T V p w R W l p N 0 p t V F N T b 1 F 1 S T B E W V N 0 S T B B Y l N R L 2 0 0 a l B S a X N h M G o z b z d M e V U y b k Q w e n V O d 2 9 V c F h z N W s 2 V k s y a E c 5 O H V 3 d F d h O W x F c W Z s Z X B s W U R o d V Z y c n N h R U J R N C s 2 Z 3 N k b j Z K S E V C Z S s z b 2 N l c X V M Z U Z a R m d T O T d h U X h k c 3 c 5 O V p D a j I 2 R 1 o 0 d E Z P T 0 s 3 d G J E a D l Y W X J C d T V Z Y 1 V k a k Z u R k h 1 N 1 h V S X E 3 U m 5 w a H N Q O X l j W j Q 4 M z U x N k 5 3 T E 0 2 V 2 9 S Y X F 4 b n l 2 b m h X U y 9 D c 2 J t d 2 Q 4 a E N D N G p C Y k V C U 0 g v V k 1 j d 0 V L O D d r Z k J R b n l x N U l 5 R n V B U U x j Y k F R Q n d 2 e C t q S 2 R M Y 1 F s V 0 l p M 2 9 W U m d J V j d V Q X d 2 e G p r R E k 5 a D J y d H h C b m p x R k 1 h U V o 1 Q 0 h j Q k R r R 0 Z 3 T G 9 I Y 0 l n Q 0 9 L U j V l Z 0 F P Q V R o a 3 B p R E F J U U N I b E x V Q k R q b m N P S E 1 L N E J D Q V F 3 Q U 9 x U y 9 U R 1 E 1 U k F J Y 0 F I S E l R Y 0 1 q d X g 1 a 2 o 0 a G p o R U l V e n F U U U J P R 1 Q 3 Y 0 F p U 2 V H K 3 N R e l R B S V k y d F F 4 W k N n R U 5 t Q 3 d J Y 0 F u Q k l X U n Z n a 0 1 P R l F 6 V E F J U U N I Q U J 4 U 1 g 2 W X p I S 0 l C R G d F N E J P Q 1 E 2 c X Y x d 1 N I e U d P R V F i U D E z S V E z a F R z Q W h s T y t M Z F l o Q 0 F J Y z B 0 d z V 3 Q 0 1 B a E 1 3 V U J E Z 0 U 0 c E t 3 T m N N a k J 3 a U h G d l F o d 0 N N Q W h B S W Z N b G V r S 2 h 5 Z 0 V j Q W p B S V F D S F Z G K 3 R E d z V S U n d t S E N K b 0 p E V 2 p J M X R F U X F i W G k r N E t H W U V C R E d s d G 5 n S V l B R 2 p K V E V O Q V F R R V B L M m 9 D R 0 h D N G F n Z 0 V O Q V R R R T B K R D Z N c D N S R U F 4 b 0 N L Q W h n S V p V W D Y w U E R k S E h p S V l R e E R K Z X F P R U F o N F I z M j R C R E J F S D d B b 2 N R Z 0 V N Y V c r Y 0 F o d 0 F j T W x N U T R C Q 0 F R O H J h Q U l j Y 0 x o e E N B Q T R C T 0 F U Z 2 t Q b 3 l u Z U V R Q W 5 B S X d D R U F o M V J m c l E w T 2 9 l Z 2 8 0 U k R H T T Z Z Q U R k a 0 J O S V R 3 d l R F T 2 9 Z Q 0 d O T F l 1 Q U E w Q k 5 H U 2 1 J S 0 F o Z 0 l h V X R R R U 5 P V n c w a E F J Y U F t Z 0 l v Q 0 g x W l R x a k l S V F F F R U J E Q U E y c H Z s b 2 Z H b 0 t Q R W c x U k l x T V N J b 2 Z z Q U J 5 a W x O N G I 0 e E F H Y 0 V o a j Z 4 T G d F S U J E W m d v Q 0 h B S n d T R m t i N E p E R G h V T V l 3 Q 0 V B a H d B Y 1 V s K 2 1 N e H p D Q U E 0 Q k 9 B V G d r T 3 F y O W N F a D V C a m h F R X B r U m d 0 Q k N l Q 1 E 4 R z R i Y 0 F n b m J G L 2 d F Q T V 3 U 0 d Q c k N 1 Q V F n R U 5 t Q 2 d J Y 0 F u Q k l X U n Z n a 0 1 P R l F 6 a k F J U U N I Q U J 4 U 1 g 2 W X p I T U l C R G d F N E J P Q 1 E 2 c X Y x d 1 N I M E t P R V F v V E l p S V h U S U x z Q W h t T 3 Q 5 Z 1 V N R X d D R 0 5 y V 3 V B U X d B T 2 1 T a 0 l j Q W p B S V d W d G d F T U 9 G d z R S Q U l j Q U h B S n d T S D J a e m 5 D S U F E Z 0 U 0 Q k N B U T Z x d j F n Z U h z R 0 9 F U X h q U 0 d a Y U F o b X d m R F p G U z c 0 M X h p Q V E w c E h s N k V N Q W h B S W Z N R k F R N E J P Q 1 F z a m J B S V l j T G g w a U F R d 0 F P Q V R p a 3 Z r e G 5 P R V F D S E F K d 0 N N Q W g x V m Z y Z z B Q N F V j S W h I R 1 Z J Z 0 h Y S U x 1 Q W h q T 3 l O Z F l n Q 1 B L U j V l a k R n S V l D S H p C U U V Q Q V R 3 a 0 x J M j R D R 0 h p N G N v d 0 V N Q U R 3 R T h w T D V N W n p 4 R U F S N E N l Q W p n S W R W W D Y 4 T k R 4 R k h p S V J w b l N F T H d r R j N B U T V D Z y s 0 S 0 h h T U J E b X F l S E F C N E N l T W h N U W N C R E F B O H B h d 0 1 l Y 3 J o N G l B W T h C U E F R d 0 V Q c X k z V E d R e l R n S V l D S E F C N V N m Y l U r U E V R Z U l 4 N 0 N U W i s x R U l D S G J C O F B F V U t y U G N G R G l p U T R n S W Z V V G c 4 R l B B V H d r S m 1 D Z 0 l j Q U h s T F d C a n p r W V B H U T R t S U V Q Q V R 3 R U 1 C R D V z c D B 4 V U 0 w Q W p 3 R T h C R E F R N n F 2 M W 9 l S H F L U E V R e V R K b E F E N 2 t G M 0 F R e W p k R i 9 z U W p R R V B h W j R l Q m 5 n S T R D R X p C U U V Q Q V R 5 a 3 J B M T R 5 T 0 h p S V J q d 0 V N Q k R B Q S t w T D l N W k Q 4 R 0 F o d 0 F l Q W 5 o S T l k W D Y 4 Q k I 5 a k h p S X d E U 1 R I T 0 t I N 0 F B Z X d y W F l H L 3 N R Q W 5 o S T g v U n d 3 R U 1 B R D V r c E N I Z 0 k 0 Q 0 Z s Y m N C R E R o Y 1 B J W U N I Q U I 0 Q 2 V F a D l t Y z U 0 Q 0 F F O E J Q Q V F 3 R U 9 x c j l h R 2 h 6 Q j B s S G d J W j V r V U J Q Q 1 F I Y 0 J E Q k N M N 2 d v Z F F 3 R U 1 X V E E v Z 0 l Z Q 0 h 6 Q l F F U E F U d 2 t M S T I 0 Q 0 d I a T R k U X d F T U F E d 0 U 4 c E w 1 T V p 6 e U V B a D R D Z U F q Z 0 l k V l g 2 O E 5 E O E Z I a U l a c G 5 n a 1 A 4 a 0 Y z Q V E x d 0 l t L z N B U X h q Z 0 l j M 1 R J d 0 V Q Q V R 4 a 3 B p R G d J W U N I b E x V Q k R 6 b G N Q S V F C S G d K N E N P Q W g 5 V 1 U 2 N H l F T T h C R E F R d 0 F Q c W I 1 Y U h 4 N U N q a E V Q a 1 Z S a 2 5 F U D h r Q j N B U T V p U 2 U y T W Z 3 Z 0 V Q Y V o 0 Z U J Y Z 0 k 0 Q 0 V 6 Q l F F U E F U e W t y Q T E 0 e U 9 I a U l S e n d F T U J E Q U E r c E w 5 T V p E K 0 d B a H d B Z U F u a E k 5 Z F g 2 O E J C N m x I a U l s Q m x q W U I r e U M z Z 0 l S M 3 R q S H l J Q U Q y b W V I Z z E 0 Q 0 9 B a E 1 3 V U J E d 0 U 4 c E t 3 T m V N a m g 0 a U V D O E J E Q V F 3 Q V B x U y 9 U R 1 E 4 U m d J Y 0 F I Z 0 o 0 U 1 B Y V i t 2 Q V F k b 3 g 0 a U 1 J c V l 4 e m l o K 3 d D S G 9 J W j N o Y z h S Q U l l M H R n N l F Z Q 0 h B Q j R 5 V X h E d 0 V N Q k R 5 d H F B a H h 3 d U h p S U J E d 0 U 4 Q l B D U S t q S 2 Q 4 U k F K Z U F q Z 0 l Z Q 0 h W R i t 0 R H c v a F I 0 b U h j S j F S S m d F U D J U N G V R c V V V K z R L S E t N Q k R H b H N u R 1 B B U X d F T m 1 D Z 0 l l Q W 5 o S V d S d n d r T V B G U X h U Z 0 l Z Q 0 h B Q j V T W D Z Z e k h x S U F E d 0 U 4 Q l B D U T Z x d j E 0 U 0 h p R 1 B F U W p W Q k d H T V F Q M l F V O G h P R z l z U S 9 S Z 0 l j M H R r N E k 0 Q 0 d B a D h 3 V U J E d 0 U 4 S k N 5 T n V B a G g 0 d U h h T U J E Q U E 4 Q l B L U y t U R 2 M 4 U k F N Z U F u Z 0 k 0 Q 0 h W V i t 2 R F E r V F c 4 U k N z T X N 4 c 2 V n b z N 1 Y 3 h O V S 8 w S m 5 R Q j R N T k 9 w S X B G c m 9 m Y T R 6 Z 0 N r c 1 E 1 S U F 6 R 1 J U V T J h b F l s Z X V s O D V K T U J p c 1 c 0 K 3 R 4 S 2 d O b 1 B h R E d v e n F N M T E 1 V m F p T m h O Y V h K e W d O b 1 B h R E d v e n F N M m d O d G Q y Q T l U b X V Y c T d y V F p Y T m N M d H F z M 2 Z q a 2 V Q O T V m a j B m M 2 N s b n c 3 d U R G e W t 4 V m 9 H a F F 4 V j d V U X d h d 1 V i Q 2 0 0 c V Z L b U Y 3 T y 9 Q d D J E S 2 F Y Z G Y w c U Z Q c 1 N W V j l 4 S k x t a V p l L 1 N O N l Z M Z m l p Q 2 w 2 Q l V l V k J 0 d V Z C R z l Z T V V s e W h C V z g 2 T 3 F t R E V Z W F Y y U y t U d G h r U X d V N U I 1 b U d s Q m E x c G R 3 b T R C S 2 5 p R 2 w 1 M H R V a E J p a V R C b W t X e l p Z V l d D a E t D T l V r S 2 t h O D V 0 c m t R Y m V w S D N Y e X l s e n F t R 1 R X b 2 d 4 b j h O Z j R w W E N L V W t s L z I 5 Y V V x b V p s V 1 p s Y 0 x F a U d L V U V S a W 1 B a 2 N w Z m 9 1 S 1 h w U F F s S 1 h 4 V H N 5 e X U 3 Z i t t W j d s Z W N H N V U 5 Q l l v Z V c w S 1 h w d H k x N m p Z T l N s M X R R c G R s R E p Y Q z g y M E t u T H p a M D A 0 N 1 J k Y 2 l m U G 5 U O V F s R W F H W G h i T X A 3 b F N a c X B k d 3 R 2 a D Z k Z W R Z a 2 p K V 2 U 2 N V Z m c U d 3 S 2 x 2 N E U x V U 5 y U V V V V z R n R 3 g 2 d G d V c W d v Q l d 6 c V k 2 U E k v b S t C W U p h b 2 F W b n J u V W h O c T Z 1 V 3 R S b 0 5 L M W 5 u c V k 2 d 2 J m Y W l O T G R J Z m F k T j F 5 b l Z D e F N w N T F S M G 5 O U G J 3 W G g 0 M W I v c m Z U Z D h t S X p H W D N y d m h y Z U R H e X U x R C s 5 N m s w K 0 R I c G J t U k x I N z d u S D h w V V V a Y W x H R T V y U 3 h C Z W h F L 1 h p Y m x a K z V L d k 5 L V D d Q Q 3 M w a l p h V l Y w S 2 t w T 1 E 0 R 2 c 0 R F Q r d 2 1 M b H B s V 3 h X Y X p V U E Y 5 Q W U 3 a j N p M m l U W n F W b H N j S 1 N O N X A w R F M z c 1 J y T k N z c F p 1 e E Y 2 R U h U d l d 0 a W c 3 M G 8 y a 1 J h b l Z F R 3 U w d 3 d W N l d a V k 1 s Y V J H S j N O Z m 5 O R U N I b 2 F q d T F L S W 1 u c V d w c G x W S 2 N v Y 1 N j M n Y r U n B q e m l B c l Z T d T V E b U 9 O b X B q T n F x d z B W Z D Q 5 W D Z E U 1 l V V X p X a V F E d U h 6 O T d 0 Y 2 M 0 c j B j U G R S M E x a a C t L Y m R 0 e W t y d k Y x V 3 F D a 3 d r R T F L U 0 J N V 3 Z y c 1 p h R m I 4 W G 8 3 d k p l S F F 6 Z D R B W H o 0 d W Q 4 Q U l 2 S U Z x Z l Q 0 L 1 Z y N 2 d Y R F J 1 N G R k Z k p F M F l 6 S m x p T 3 Z w e W d U S E 5 G S 1 Y z M F l a N S 9 1 W n R y c 0 J 4 R j l n S m 5 2 e l p X b T J s d 3 B 0 N z c r b n E v b m c w K z l U O F B S N C 9 q W X J P W m o r W D c x K z h h a H B S U y t F W C 8 3 d H V D R k c 0 N E R r N G Z K L z Z l Y W l o e V B u e m 9 m N 2 h w U X Z 1 Z V B 5 M U d P T F V S Y X R h O G l Y W l B v O X d y Z E x 2 U 2 h K T 3 M r T X p H b z N 0 S G F H Z n V m V T B 2 R z V q c z Z j W m Y z V T R X c 0 9 5 a D d T L 2 1 2 O U R 1 S l N s Y W J W S W J J b H Y z S E g r d H p Y K 1 Y z K 2 V 6 Q 1 U w V G l Q M 1 l 6 c G l q W j R F U F F E V i 9 x R H Z 0 b m x R U E 1 I O V V Y c D Y r T V l m W j E 4 S F Z 4 c i t w T 0 5 0 T V B U d C 9 I R C t a T 1 p u e k Q 5 e U 8 1 N 0 p t b z l l T n A 5 W k E 0 Z m 1 M e T l H d 1 p 2 L 2 x q N H R o W D A 3 O E 9 W V G N h L 1 Z t Q 2 d t S H J 5 d W Z j d l E r e l h z M C 9 V S E 4 5 Z j M 1 N m R Y R T N K c H p 3 e k d Q a T d H Y 0 x q e F M 4 K 3 E 1 Z k 9 y Y 2 N I N j B U a m h H M F V F T m g r b k Y 0 T z d S R m 4 4 N 2 1 K Z 3 I r M l p n V k k r N z V q M m Z U K z J u d 2 R Y d m k z a U N s c 1 B G R m Z u K z d 2 U H d Z Z m l o R V V w O W F r W X l O V m Z 6 R S 9 Q Y 2 Z L Z V R n W H R j Y 3 p Q K z d t V 0 t k M j k r Z W x s N 2 V m N G V S S W p t T W 0 5 R 0 U 3 T 2 Z h O H M 4 Z j F y Y m d 6 c G Z s d W M v Z n Z o b l U 5 Q n V Q c m R u N W l t N j U 2 Z l g v W H V y Q V A 5 Y z h y a l R U Y z M 4 c U I z O C 9 X Q T h x Z E d o N 0 p 2 c D N V N i t t a n F I Z i t o L 0 d O d 1 V m O V N 0 V F F I S 0 Z r Z m l 5 Y 1 h G e W Z Y M T R p M H h m M z R 2 d C t p M j Y 0 M 0 R J Z V Z 3 U k R t Y 1 N 6 S T F t R j d l O F l n e F B R c 0 R l M 2 J 4 O V B x c G U z Y j k 5 Q 0 w v e D h Y R l J l L z Z T Z j d Q N G 1 Y d j A x O X V i M 3 V u R j A 4 d k w z e T U 2 c l B x U C s y L 0 k 2 Y 3 J 2 M 0 l X R l U y Z H N 2 e k I z T W F J T n R m c W l N b 0 R E T D l h R 0 o 1 U U 1 l a G p n T 0 h y Y m F v U 1 l Q Z 2 x i Y W x X Y m t l V m l O W F B L V W R U R 3 N 1 a W p u c 2 Q 5 R V E 2 b n B v M y 9 N a j d F K 3 R Q T 2 Z Y a z c z N m J Q T X Z I L 1 F R V j R 5 S 0 Y x U G F u Q l M x M k 5 y K 3 F L c l R W M l k 3 c F l N a 0 h M T 2 p m d E x r V 1 Q 4 N l N 2 R E t P Q U V 1 R 2 x t Q U p y d n R H e F o y a D V Q Q U t X U U 5 y U i 9 S M j h 1 V m 1 r Q V B E Z T h V Z m J N U T Z h e W 5 M c l B r W k x k W X h j a X p k N 0 x O a S t Z c F l 1 N n d w b X l 6 Z W x n b z V r b 1 p v d G N W Y U J R M 2 h I d n F i e G t 2 R T c 4 a X F i e H F N Y 2 N h S 2 5 H T V h w N z k r U F h 2 Y m t E O D l 3 U T N h b V B 1 a G N P T l F r b U V p N m k 4 Y z R n L 2 0 v T U w 1 O D h y b z R W V m N P V l d z c k 9 i S 3 d Y O W V k S 1 J Q S C t o U F V P U 2 R 3 M 2 x H S k s v Z U 9 T U 1 Z a U T d 6 b l h R b j d o T C 9 q T k x 2 b F h n W k 0 2 K z Z Q c k 5 m d U V 3 a T U 3 R l l z b j I v U W k 0 S C 9 h d F B 2 W G Z q d 2 F E M 1 M z L z h s O T Z H c n B P T 3 Z U Y m Z T Z S t Q L 3 J n M 0 d Z M S s 3 O T N m O U s 4 R z J S N 2 R n O X V n N H h z d 3 d E W j c 0 O D N R O G Z G N H I 2 d n p Q b k N I a X k 0 S m Y z b X R n O H h 2 c E x E Y S t 0 M U 1 Z a l h N M z J h S V p Y c k 1 4 R E k x W W 9 j V U F v a m w v T 2 5 X a V d X T 0 1 p U l Z i a D k 1 W X Y y c 2 5 h M y s r b m h s M 3 g 3 d 3 l w V 0 h L K 2 V W c F J J b 0 U w Z k p L O C 8 2 a l c r U l Z 5 N E 9 P K 0 N W Z 1 Z l Z X F 3 S z h z d T h V O E 1 w N W p m b n p H M 2 h s N E p W Z G Q 0 Q l g 3 Z 0 d 2 N 0 o 4 R H I 3 e D V r R i t S a k N D b W 0 w R C t Z K 1 d W a z h P Q U F L O W M x d 3 B R Q W N m T E s 3 Z k Y r d G d s U E 4 w O T N B a X Z U T j N S Z G R T O G N o V X I y e F N 2 T E d U R 3 V j Y k F L d 0 9 2 Z k x D W H l Z S H h 5 a T h m U n Z l U E Q 1 W l R m d G d u V X Z t a m 5 i S l p h b m x U L 1 F k d W V i N E F j T X N w M 0 h J a m t i V l Z i c G t m T T d m T U 9 N O F l W Y 0 F 0 N T A r M 3 p T M W p S R E 5 O O D h o d k p D T W F p M 1 V 5 e T c 0 M U l K W X J E M W R P T E F 0 W k t H V m J v S l Z M R G 1 W N z V M S W d K M G l l b E 5 y a 0 x s R E 1 4 W m t I R k R O U X p I T l Z n R 0 w y b l F L S 0 9 h O H h l N U l E d 1 J 4 T E 1 N Z k 1 M d E R N U U R N R H p k d 2 Q v Q m M 4 d z F y b 0 k 2 U 1 p x M X J N a G x q b U t q K 3 l G T W 5 j R H V F c 1 R T O V B 5 Z H R B T W d Q S k R D V H p j a V J 6 K 1 N I d E V i e n V I b T Z F Y W l Z c T Q 0 Z 2 R N O V d N c 2 M 0 U W J 3 e W F z U j Z t b V d a U 2 F 0 N k J h W T Y v Z U l C a 0 J w S V p T T 2 F 1 a k 8 x M y 9 a d V B m L 1 M v b U t G O U h 0 e j E 3 e W I 3 d 1 R Y L z B Y L 2 9 H Y 1 h v Z m p L N E J u c j U y T 2 p s S 3 U r N G Z 5 U n p J N m U x V l k 1 W k h E W E h y R 1 N t c U F h T 0 9 Y K z Z i W T R a Q W 1 N Z k t z L 0 1 z T W p J T V R v d 0 M 3 c E Q 3 S E o r M m d H N 0 R P e n l Y Q l Z n b D M y b m d G M 0 9 h O H l m M z h B d m d 3 T 3 o 2 d z R 3 e X o x Z 2 x 2 M X p j R 0 E r a n N E W U l r T 2 x P T H V i L 3 N 1 a W l q R U F 0 U X p V T W x E T H l k U X k z U 0 5 R M 1 Q z Y 2 p Q O H l 6 b W l C R X g 0 c H F i e V Z 1 T m l D W j B M b z Z w M E Q v c 3 R B T F I v V 1 p Y S m c x U E t V L z d M b G 1 m Z U R W M z R Z W E k z d X J p R T I 5 b k V U e k h 2 c n Y 3 e W J z Y k h s T V h Q T G d 1 T k 1 G e G 9 w Y 0 1 2 Y j U 1 W U Z 5 Y W d n c E l 5 T l R X W F R v R j J k c n N T e W J 3 M k k 1 Y 3 J E b F J Q T F R D b V o 4 U 0 4 y W V p i V 0 V w e m k z U 0 d a a T J N U F N H W W d t Z W V x Q U 1 u c 0 9 3 V W t j M T V q L 2 l 3 S G t o b W N t Q 3 Y 5 Q T Z x N U I x U 3 p m d z V P e k p z S C 9 q S F N t V U N O d 1 A 5 T 2 V q R 3 Z u M n F 1 Q 3 Q 1 Q U 9 B U G h E S V R 6 a 2 9 S e j h T S H R F Z F R 1 S G 0 2 R W R t W W l Z M X l 1 Z 0 h a b U 1 p T 0 1 O V n c r d T g w N 1 Y 1 R z B U Z k h P a 2 1 T U 2 w 3 b k h s d U t k c X h N T 3 h E T V F 6 e n Q 0 c V J 3 W T h m e D Y 4 R W Z 2 O V d E e W F U Q y s 2 V H N t O T J G U H F P Z X J 3 Z l h n d W p j W j l W N m F z O V Y y Z l Q r N i 9 Y a D N i Y m F i b V c r Y k J M c y 8 r Z E l i Z m V 5 Z G p R Z l h m V 0 R O N n d z Q W E 3 N X J y S G t q U 2 J k V j F s d 2 R N M n N 1 c m V x d k d M R G 0 r Z E 5 0 c y t a N W 5 y U T g 2 a m Z P R k N i c k p N M T l Z O E N a V n g 2 d W 5 q U E h E R 1 g w S 0 o y e G R 5 a W J k S E h R Q V U 4 T 1 B Q b G N G Z U R K Z m F l Q U o 4 O X J 6 S i 9 m d 0 p P R E 0 3 Y n J E a k R r U F d E S S 9 Y T n d 4 d D Q 0 U l Z I V l c v Y k Z G M 3 V k W W I 0 a G l 6 U 1 E 0 a 0 N L Z H l M R k l Z d D B L R k R 4 d 2 c 2 b j N y S F M 0 V n B t b E J D M V d T L 3 N 6 b G 1 r S W J Z M z h P Q T d l N D h j R 0 E v K 2 o 2 T l B k M m F 0 c m d k a k 1 3 d W p q N z J m a D N i N W h 2 M D l v W l U v R E g 3 c j M x a z J m U E M z Z T d N d U E 4 Y 3 c 3 M G Z Y V C s v d i t 6 Z j l x M D l E T T R D T D B l U G R w R z g r R z J E R D Z 3 c 2 N M Q n U r M z B I S 0 d 6 b T R y V k x p K 3 B n c G N Z V k p K c l Z u d D R F U z M 3 S W p P V l d a W k l p V V F j b 1 Z a K 3 Z O a F I w Y U J G N j g 4 b k R s d k R p b F N t L 1 B s M 3 l i d k x q Y 0 l m L 3 g 0 c l F E W G h 4 N D h i a 3 F 3 S X Y 3 V G d F d m 5 0 Z V l Q N y t C R n d k Z T N I V U h l U E V l O E 9 M K 0 9 m R G l t M 2 Z k V X p 6 V G F r c W 4 z b j F p Z k 8 y Z T R 4 S j h 4 b 0 V l Q j N x O E N 6 M H V 3 V n M 4 R k F q M H V C Q V o w Y X N J V X I 2 L z l Q Z 1 V W c l l w Z m x 6 U n J Q U W l B M m R 4 S U 1 r U D h q W T V N S k x j Q m l Z L 0 0 1 c l p 3 O G 1 y L 3 M x T i 8 5 Y X l 6 W V B y b 1 l P d z l v T n N m c m d m M 1 Q y T X h v U H I z b 2 N 2 d m R N U D Q v N G 5 N N H I 5 N l B v d m 8 5 R j F i e n p v W D M y e W Z 1 O W 1 K Y X p y L 3 B 2 a D U 4 R V l 5 U E w 2 Q W d k T G x 1 K 3 Q 2 M 2 d q S j d k T m 5 0 e G N 1 O G Z N a 3 h z e F N r R E E 5 Z k x w d G 5 s e U x O e W l 1 d 0 V i Q V p s e H R j N U 0 z c j Q x N E 1 n c k Q x Z l B r U 1 B C T W 5 t V U h E b l p J W T Q 4 U C t t Q U l 3 Z U 9 m S z R L Y 0 9 T K 1 U 4 Q 1 I 1 e l h t e j I v Z 3 l J R W p k O T B C a n J 3 S E h M b C 9 E a H o 1 e G d t T H F 0 N n l M e F Q 1 R 2 4 z S H A y W V R 5 S E V n e D R F Y 1 R 5 Y k h 5 U j Z C N k 8 3 a F p u e k h X W W J s S 2 5 6 S D l 6 Y U R k e F V 0 Q U 5 k e F l N W G h H b G t 3 a j h m T G l s d m w 5 N G Y r S H c r O V B 3 Y m p m Z k c 4 S H R 6 W m x i d n V E Z S 9 N a 3 R 6 Z F d k R G 4 2 b k V D Y k h K O W d Z T m x r L 2 Z i O W J x U n d 0 b 3 F w W X l Q b V Z M V 0 J K d k Z W R U F w N T A r M 1 R T b W Z h T E 1 j b k 9 h Y z h n b k p F R U Z y S l p W R G U 4 Q X F W e D Z 1 b k Z V b V Z Q T G p q R W d 1 M m U 2 d 3 l z V m h C N n d 5 c 0 1 w e l Z Z Q l Y 5 c D B D V m p t d k 1 Y O S t B N n N N c k x M c k R y R E t Q V 0 N W L 1 h O Z 2 x i Z V F z N X Z R V E V y Z G h Q W H Z K S z I 4 Z n M v c k t z M E 8 1 R E t R e T B B d U o 1 U E x i S T h 3 Z G Z k d 0 0 r U X l 5 c W h t e D B 3 d V Q w R m x H M k 9 Y Z V N h R X J 0 N D V x Z X h 5 W m I 2 Q l l n Y U t l U W N 2 a 3 d P a m 1 Q O X h k S E 1 6 S E V 4 N k 5 z K z F X Y n A v Z V J 3 W U p l M 3 Y 5 e V Z W Z D h W T D N G d 2 Z n K 3 R z V S 8 w R 2 l u b S t B R G d z c H p n c 0 4 x S l p X M l d Y e V Z H e n k 0 S m 1 1 Q W o 3 Q X V 6 e T F 0 b m x Q T F Z P b n V 2 Y W l J V n J k b G o y c l F H M V h I b T R j b W 9 a Y T Z V e m Z K V F V N d D h o Y W p r L z Z Z Q m F C b X A 1 c m d w U X k 3 N V R R Q z N u T m V i U G I 2 Q 1 d n V n A y M 1 F G c X V R Z l V z b j h P M V B L V 0 V w Q k N z d X Z y S 1 N r Y k 9 H W G d s S U Z U W H B K V D V u c 0 V v c n V I R y t H V V d Z Z 3 F m Y X p S d k R F b V d k b n p U W E h L a 2 1 T U 2 N 3 M G V 5 M E F u S C t J O W N t Q j A 4 a j h O N z M 3 c l h Y N G E z Z 3 p 2 L y 8 2 a D k w d C 8 v S m M 5 W V p L d H E v V W Y v Z k V U N j d K c 3 c x K y 9 O R 2 R y L y s 3 N n l Y N z A z a V h w Q n Z M N z J N a n Y v Z m F 2 Y m 1 U Y 3 R z c U E w N k 5 t d 0 x V T m 9 3 N n B y W X V u M j J i Q V Q w c W t K Y z l z V G R l Z T J i c U M 3 Q U F I W G o 1 Y 1 B R Y 3 V 1 R H p T e E 5 a a W h 6 a n c v S 3 d E R G h 3 N D h M a 3 F 3 S U g 3 V G d F S G 5 0 Z V l Q N y t C Q X d j T z N I V U h P U E F l Y 0 9 E K 0 9 Y R G d t M 2 Q y R X p T a l N E W V N F e n R K Z 3 E v Z n Z W b 0 F G U T V V T 0 Z E a F h h a H d z V W V R d W 5 1 N E d m Z H F s U 2 1 0 a n B v S 3 I w S m x H M 0 9 2 M W h s a l N u V 2 d 3 a U d 4 T l J E a U 5 i M 1 l w Z H Z r d 0 F q e H M v N 1 Y 2 T z d 2 S D N w d k J r Y U h 2 e G 1 P N 3 Z h S k V C K 1 h u W G E w K 0 0 5 R H U v T 0 c v V D N o e E N l a j B l K z k r N X Y r M V F E a W p 0 Y 1 h P R m h l Z k c r Z H d w d j R 0 N j B 5 N G 1 4 Z k d I R k N T Q k l q Y n N 1 M 0 1 l S V k w U X l o e E N U V 1 F 0 Q k 1 V d 2 1 N K 0 9 v W m N T U E J L b W V o W U N s e G 5 D S E 9 1 V m d u S S s 3 Y k E w c T g 4 b k Q x b E R o a D l F Z 3 B j Y m s 3 b E h o e D J E M n B u b C 8 r c E t 5 b n h P M m J X V X E 4 Z k 9 Z c D h Y Q X d B e V V P b E R o U T R w V V N o M E t K N S t j M 1 V P S k F p Y n Z 1 Q U N Y Z U E w c m N Q d 2 R L Z k F 2 e F g x M 0 h H d 2 1 L S T Z Y R X E z N 3 l R S W t E S l E 2 V W V E S W x M d m N J V F h j U E 4 w S 0 p j N T B K e F k r Y k V x O W l a U n R 6 R D l l W l l v U U R K d z Z j K 0 9 G Z U p 3 Z k d p V n R x M m V p c m 4 0 Z D N W N F B l N k d Q d m 9 t K 1 p v L z F n b G Y v b 1 A v V D Z I e D V H N H c r R D Y 5 N k h M N z N K c D M z c H V U a 2 9 I d n B Y b n g 0 Z k J w U E p R K y t z L z h W d H E 3 c 3 Z 3 S T d Y R n d C M m Z O Z l k 4 V V l 1 Y n F 2 M E 9 E O W 1 l c H d R b l B F a T V o c l E 0 M X V u e D d Y T 0 9 K R 3 N E S m 1 1 R 1 d Q c k R K b G V 0 Z 2 J j Z U 9 Y a H l y b H h o Q l h Q e U R G e T R 3 c n R E a m R l b k h U Q W p R T T N Q b G N G d U h I Z k t l R E c 4 e H J 6 N X p k d z Q 4 Q 0 5 1 K z R B T j k 0 R G J 0 d y 9 C M j U 4 O H l I V E s z c k x 2 b E R q Y X d 5 W l h r a l p R S W 9 E S 1 E 2 a y t I S 2 t 1 R U o 3 Q k t L N 2 h 4 c 2 h 4 U W 5 O N U h H N 2 l X U E 1 N c 0 Y 0 M D F X e k h q Z H h r d E V 5 V W o x R V R B Y 3 k v T U N 1 a 1 F N a n d 5 O G Z C e D l 1 U n I w M 2 c 4 K 2 p t O G 0 r T 0 l l Z j l z Y X V 2 N z N n W k c w O X h Q Z W o 4 M i 9 2 K z N m R G g w O H V 6 U H Z G N E c v R H F 4 R k V U a j g y R G 5 6 U E k 2 Y z N F V z l i S m N M R l V S U G h t b W N T S m V Z T 0 J 5 S j h i W D d p W E d j R U U x W D Z p V k 8 w W m o 5 e D N 4 N X c 0 W l d I c S t i Q 3 B l W k d w e F R i N H N K T D R t Z U x q R G c 1 U W V 3 R T d a R F B l S E h 3 Q V M 4 T 3 Z Q a G N G Z U R G Z m F l Q U Y 4 O X J 6 S i 9 s d 0 l 2 S D h 1 S X g 4 d 3 Z z T 0 x E a n d J N T M 1 e T R F e j d B V y t n a l o 4 U k 5 j c 2 V u Z U V E M U 9 T W W F K M k d Y U D h T b k J H N m h 5 b 0 1 x Q k t s K 1 N L a T g r c E Q x Q z N O M 0 R 6 Z V F Z M X h u U m V B V 0 0 r U l F I d k Z l T S t S U 1 N 0 a k V 2 Y 3 N m U 3 l 3 N l V l W F h D Z 1 R n S D R u d 0 h M N V V E S T g 3 Z k R P N y t u L y 9 0 N U 0 z b 2 c x R m V l e S 8 2 b n d j M 3 c 4 S D R 5 Y j V 3 M E 1 Q Q j Q 3 a D N Q Z W o 5 M E 8 r O T d k K 1 l J M 1 l 5 d G t P d 1 V O a C t q T U R v Z V h m T y s 5 M H h l Z W I v M 2 Q 4 U H p S Z n o y V 3 p K L 1 J q Q V p O U W J U a D U 2 d D Z Q S H l T Z n d n Y T h 2 Y 0 x E O C 8 5 N z Z 3 R G Z 5 a k Z 1 b C 9 1 V X h V L z h N N D B 3 V z F o a E E v V y t k K 3 R j N D A 4 S W F v e m d m Z U V T a 0 5 V R m V u d z k 4 M l J y d y 9 w V 0 h L K 2 Y 5 R l Z Q e X F I b C 9 m b 0 x J Q 2 R x a D l P b k Z x U W U 4 U C 9 E K 2 M x V 0 E 5 L 2 V k Q X Q 0 L 3 J 6 R i 9 s Z 1 B 2 R D d 4 L 3 B Y L 0 E r L 2 V B O S 9 m U G d m Z m Z 2 R m Q 4 U l p Q W k Y 5 c C 9 u V j d 4 V l l r Y k N I O G c v S U h 3 W D V M d 0 x 6 N m t Q W U x Z M 2 N Q T m h J M W 5 H Y 0 x p c U F s L 2 p H U 0 d s R 3 k 2 Z D l i R D k 0 d U 1 V O D d B U l I 2 W S 9 r T z h U U T Z N N m J k V G N E T j Q 2 R j B Q Q j l j Y m M 5 W H U y T 2 Z 2 Q m o w Y k t 2 N 2 g 4 Z X B x T U x n Z V h Q Z k 1 I L z g w d l B 0 d F Q 3 b y 8 r d W g 2 Z X o y N n R R S D Z Y N W 8 3 b 1 g 5 M 3 Z S O W Q v L 0 N s O T Q v b X V u N 2 9 m Z j k 5 c G U v Q T h O Y 1 h P R m l H Z j g 4 O S 9 K d G 9 4 Y T N T L 0 9 x b 2 F Y N k p N M F R B d z c 5 N H V t M m E v N F N o a k d L Z U 8 v a W p U T m 4 v O U Z v e n d S Z n R B Z E Z m Z W J o e W 9 s O X F y a k o x b E 1 I d W Q 0 b m N 6 O D g 2 S V B l Q j N K K 3 J B d V M r N 3 h T U S s z b U 4 r Z k 1 i e U g w S W R 1 K z Z B N 1 I r R D J o O S 9 4 e U M z V y 9 l b j F L U 2 p E R 2 s 5 e X J h L 2 Z y Z C t Z S F h C M T R m Z V A x T 3 Z E N H c r c U Z B e F l W Z l p a U 3 R n d E d 2 R 2 t m d E Z h R m Z S Y 3 I y e D R H L 0 1 0 M 0 E 2 Z 0 9 y d j R O M 3 l Z R 3 g r a l l M L 1 B u b 2 R u a G 5 F Y X Z S U n h 1 T 2 Z U O E k 1 b 0 p S Z H Z 6 K z R H S F M v M 0 F 6 Z l B n M E F J Y j U y Q m p t d m Z V a G I y S 3 l 0 c 2 9 0 N j J Q b W x y b l J t Q 2 1 r V V M r Z m J w d G J 4 c 3 J W Y 3 d O b W E z Y 2 g 5 N j B C c z F 4 N X V I c G 1 t U m N H d j h m R 0 s r O V F z U G p p b k F O Z U d Y a m x 1 U 3 J B S y 9 0 T 0 F h K 2 M x N W c 5 d l l G V k J s Y l p k U W R Z N V I 2 d 3 l 2 N D V z T X F i Z D l x c j Z D e j d R a X F 2 M D F r Y z R z S U R u U X g w Y 2 l j N k d T T E N o d 0 t C V H F Z b 2 8 1 c X R n R T d l N H h 6 c V d t W l N i e m l I T 3 M r R T B O W G J C a H p F N n p v R 1 Z Q S m U z a U 1 I U m l X L z c 5 L z J I d 1 l E M j Q y a D J m M j l q K 1 B S N 1 o 0 N F d w Z k p 5 R i t a Q l J s Z T k z d T N v O C t E U F h H M G 5 v e D Z M L 3 J t W U J 2 Z T l T R 0 I r c k d S M y 9 2 d F h 0 M U l 1 V z J U Q X R m b 3 F D b H d J M 0 p K U 1 l F Q 3 o 1 O X V t d 0 k v d 1 Z o b l F o W C s x Z V k z N k p y Z H E z M T d 3 S U p Y S H E 2 Z U J j Z V l a d m l J Q T Z r c n M 5 T k 9 T c 3 g y S n p q e C 9 P Q U R U a H c 0 O G J r c X d J b j d U Z 0 V u b n R l W V A 4 d U J G W W R B N n B Y K 0 F U Z m V B M j d j U D R k Q T Z s d E l v Q z V F c H N s R 1 B h N z N J S U Y 2 V m Z B R 2 9 o e U l j a U R L b H l U S 2 l 3 O X B q e E I z O T N B e j h k U U R W W H l z Z F B r V W t y W X g v M n V k S 1 V a N E I 3 N j h P d U h B b W d O c n Z v T 1 h 5 b 0 d 4 N X Q 5 Y X l u b j A r T k I 3 T S 9 n O H V u b T A w T X B m O W 9 R M X p 3 T j h X d 2 Z z N j h H O W 8 x Q 0 h k N z J Q L 2 M r a m Z V a y t Q d n J Z K z h W b 2 p z U C t i Y y s 2 a 3 B z d j V 3 d j R q O W N Y T 0 Z n S 2 Z X L z l 4 e H V w d X E y e T U v a W 8 y W E 1 0 T W x J Q U F N Q 2 V i N T A 5 V n l p e n J n c G 1 1 R F p K O G 5 y Z H g 0 d T J n R G F 2 U E Z 3 N W J T N F V 3 e G s 5 U 3 Z k e H Z V T l V l W D d L Q V Z V T 1 Z Q b G N G Y U R L Z m F l Q U t z O X J 6 S i 9 m U U p X R E E 3 b n J E c E R r U F N E S i 9 Y T n d J T j g 0 U 3 h H M E Z u Q W Z M M l Z z W U 1 X Q k Z R Z F d m R W x X W E 8 4 U m Z P N G V i b 1 F Q e H p i N U F 6 N 2 1 h T 1 N h W j V J c D N I V F Z y S V V O N X l J V H B R R V l l S T h E R D M 1 Z z E 4 a U I 4 Z U F 1 T F h m Q n h 2 N z l R K y t Y L 2 5 o Z m F I Q W J R d j J Q L 3 J q M 1 l m Q m I v d z c 0 N C 9 v Q 0 I 4 c 2 Y 3 N 2 N M Z G d O d H R W V U t t U n d 6 a F N 3 b 3 l p U 0 c v T m J G M D I x V H l D Z G N a d 1 F U b F R 0 Z z Q 0 d 2 l 6 c 1 U 2 S G J C O W U 4 Q W t W e D Z 1 b m t u b W x H Y j h H S m x r a l h h S F N T N E 9 P M k N T Z 1 V t Z X F 3 S k 1 z d T h V T U 1 s N W p m b n p H N W h r W U p K Z G Q 0 Q k o 3 Z 0 d U N 0 o 4 R G s 3 e D V m e m R 0 b E N P c T F G N l J 5 V 3 Q z d H k 2 R W J h Q 1 V n V k l H U 2 5 r N V N s b W p Q V U x V M 2 N Q T l J D U 1 h t Z W I w b U N u b E t h a H N Z e E h K Z G N a W W N j d E J o b X N n b G c v e E 1 q a 3 d Z d m 5 0 M W F m Q m 5 W R W Y r d G R m Z W 1 i N 1 B 2 U 3 Z 4 b 0 4 5 b 1 p a U G U 3 Z E Z q M 3 V U M G V q M z N 2 M U 4 v M m 9 B R k h O O W d Z T 2 x t U G Z X U m J t U n p O b 3 F 2 M H l Q b V Y r V 2 1 H V m N F T 0 N Y O D Z m Y j V w Y 3 g 0 W m x X e k E y W X J O M U o y Y m N H N U h M b D R j c k p a U z R W M z E 1 M D c 2 M l N 5 M l I z e U 9 Y a X B B T n l H Y 2 p s d V N w Q U x 2 d E 9 B Y m 1 j M T V n L 3 Y 0 R m N C b k x a Z F F m S T V S N l F 5 L z Q 1 a 0 1 1 Y n p 6 M W E w V n Y y a F Z 0 Z W 8 2 T 3 l y c z R t c 0 1 y Q U t n T 3 J u T X d x a 3 o w Q z B k M 0 R q Y k R L Q 2 1 j T X k 2 T U 8 z S T J a d V d a U j A y K 3 N o M V h X S 0 p O S V N m Q l V C a 0 w 1 R U 8 r U l F 5 T 1 U r e m V E M j k 0 Z n c 4 b l Z w O T V r U E 9 6 Z l B P d 0 x u Z n h M c G M 4 V l F 0 b U c 3 W j U 4 R 3 V 6 S k l D N 0 h v O C 9 E T z l Q c j B j Z U N 6 L y 8 w K 0 R D W V R C N T Z a M z B J M z M x c z N Q a C t 1 M T g z R W 5 K Y k p j a l p N U l B r b X J D T W N 3 M E V l Z j U w M n d U N W l U U U Z y R 1 p U T 0 d C e n Z t W U h i T j h l Y 0 9 T V m h 5 d m 5 5 S 2 5 H S 0 Z O S H l a S E w z Z U h J a T h N T 0 9 I T G d 5 T 2 V x Q U V m d U 9 3 V W N l V j V q L 3 Z 3 R 2 p o d z R j d G N k N E 1 o N 3 d K S D c 1 O E N S Y n l Q a G F N a T Z 1 a T h r K 2 Z v Z H N D V l E 1 V U N W Q T F Y Z W h T c V h l N F N w d T R l Y n l Y R k 5 N e V J Y R W R O N 2 Y 2 b n l L Y X h z W X p t d V J j W X B a e D I 0 Y 3 N o e E R Z e D V U U z k y N l R v N U 1 N Y j h s L z d Z c 3 J X V 1 k v N T J i R E 1 0 b j l v d z M z Z F h l K 0 9 I W F l i N H R y b X V 6 U 1 V 5 d U 8 1 O S t M S W 5 Y Y m V U L 2 0 0 O D Z F K y s y Q 1 Y 0 O C t Y a G o r S F Y 3 O W 1 t T 2 c 4 O C t Y d 0 I 4 Q 0 Z Q O F N G d j V P T z J T c E h 6 b z Z i S X V k S D d p K 0 J E U U p G d m 5 T T E h p R 1 l V e W N L S G 5 L e m J o N 3 h z R G Z q e H l z U F Y 4 K 0 9 D N k V 3 Z U p U K 3 V k b 2 d m e j A 4 N j R N Z U J I N S t y Q X Z 5 N D d 4 V H c 0 M 2 1 O K 2 Z N Y i t I S G d 4 M T E z Z 0 I v d k F U L 3 V u d 0 0 v d m 5 t L 3 Z v c m V z a S 8 w K 0 R w O X l L d H h j N E V Z Q j J J Y 2 l Q R m t Z b H p 0 R V l q d U h t N k V H Q m M r c G V T U k J p W T M x M l B H U 0 t N a D F u c F l j W j J w c 2 s z d 0 l B Y y s v T U J 1 a 1 F Q a n d 5 O E h k d y 8 5 c T l G T i 8 w b n Z s U m 5 Z O E x w d m 1 l W D k 0 S k 1 I R D V Q K 2 g 1 d m h 3 N m V j Q k x m M D h 0 d j c v c D E 1 Q U w 3 W D l R V U 9 s b F B l Y z k v c k p p S n I w O F R 5 d C t Q U j Q z M U J q a E J j U X l 6 L 0 1 y c n Q z L 1 Y 0 S 2 J P V m Y w N E J D c T E w Y 2 h s a l p n R j V q T F d 6 c l Z 0 S U Z E Z X p 3 d G F Y W F V p O W d B S 2 1 P c m V a W E 1 U M y t q M F Z 6 Z m R x b F J H e k E 2 T D U z c H B m V 3 d m Z m E 4 K 1 h 5 O U Z E T y t z Y k 4 y S l h Q a W R h a 0 h L c l p Q Z H R 2 b l o v e G k x V W I v V k Q 5 V n U 5 N 0 d B Y j R W d H R i N z d 5 N m 1 s Z n R t S G F O e G l D Z n Y v M j V j W G x 1 L 2 N l R G 5 0 a X F Z N G 5 y M D U v Z V B 1 e X h r Z 2 h t a H U y b E 1 Y V X R s b 2 V o S D V 0 V 2 F u N W p 3 R V E 1 T m 1 D c n Z D V X N J L 3 M v d 0 F 5 O W p X a k Z Y c k 5 N c W J V Q W d X N 2 N v R 2 9 U R 2 s 1 V C t y N W 9 r b T Y r T H d C V k 0 z W k Z h T 1 F W M C t 3 c G g 5 N k g 2 Z G 5 U e G 5 y T D R Y c D V n b k V 5 T l F 2 Q k Z P Q V B W Z X B L Y k w v T z F J Z H V w d j Y w V 0 J x U 0 F u e E V 1 S D h C Y k Z 3 c F F Q c G 8 0 M 2 9 4 M F F o W V R B c U p j N U R x T l J y N l Z W e l F t Y T J P e W x s S z B J N H h 0 V F Z i S m l C b H U r N z h t M k x E R 2 5 1 a F R h a 3 N L U 0 x 1 b F F C M T F q b U 9 w R l h W R W d R d H F o S F Z U c E d a N H F U S 0 V G c j J w d 1 F F M H h i e E V 0 W G E 0 R k p v W D l m S T J h N m Q 0 M G Y 3 W n o 0 N E I 3 R 2 l o Q j V 1 O U Z j d G l 0 Z S 9 h Q V h m S F F M T 0 8 x O E R o Z E p K Y j V F b T J U a U M 3 W k p K N z V n d T R U a W l x W k p L Y T V L a X F R U 3 B p Q l N X b k V W S W l V V 1 Y 3 W k p h c W 0 4 Y k Z 5 Y k Z 1 b k Z s V 2 1 S W V B K b U Z 2 e F F r e V R q M 2 p X Q 0 x k V z N k W U N M Z X g 5 Q W x 3 W H o w d 2 E 4 d U V J Q m Z G b X d W Z G 9 B b U x M U V F o R E d G V m 9 J e E x n U 0 9 h Y V J T W X d Z S z g 0 Y 0 p C U V J u T F J B T X E 1 M m Z r U m 1 S c E g z b F l r N S t 2 R W l n M k J Y c 1 J t R G N h O W Z Q S T Z q T 3 Q 2 Q 0 9 1 W U h L c z h J e H J 3 O F V J V l d i T k d w N m l 1 Z m R w c V p z e V Z u S m g 5 K 3 h O a k 9 p e X R H T U 9 K d l d r Y T F a S z F U d j N o e V Z 6 c j N E R 1 d L T W x Y M F R 4 T 2 l K W W 1 l K z V Z R z N B e F R s R W 1 w Z G R H Q U 1 G Z T h S Z G h X T 0 1 O b U J B U n p Q d 0 t r d E d v Y n d j c G 1 X T m d F Y l g 1 M X N V U X V F b i 9 r V j h s d 3 B y R X N 0 N z F t a 3 J H M n J l R X F S M C s 5 Y V l B N U x T Z H Z n S n J K a j k v Y 0 p C T 1 l J Z T Y v S z Y 1 b 3 N Y T m J 4 b l p l T k k z T l h 2 Z m J T b X N i U U h F e m k y T G t N O H F S b H l R R j B h U U 5 2 W G F W O D B X e E V M Q X V L M n V w T k k 3 L 0 h y Q m R S a j l u U k h M T 1 J Q U l J 4 T X l N Y T k 5 d G N 5 c H B F d F h 5 a X p S S j F 0 Y z d M e H J s V k J E Z k t H W j B V O H R F d W R s a F h v e F c y Z 3 c r W V p r c W F n a U 9 2 e X R Z W n R T S z h x Z 1 F o S 0 9 F N V d F W l V z V H Z h Q z J v Y X R 2 U i t Y U z R z Z E p N b U t 1 c E h D c 3 p W M E w 4 R W l V T W R Y V 0 x J e T B U d 3 Z 6 U m 9 V d W x L d k p n V y t y Y 0 9 T M W F G c F h q b k 5 t N F l p b U x s T F l 0 W G 5 R W m J Q a 0 Z J Z W 0 v U E 0 y U m J q M 0 Z W N 2 R L e X V 3 b H p j S m h 4 W X B U T m 1 h V k N N N V F 1 U G 1 a N U l 6 R m 4 z V E x U d G x a R j V u a l J U R m 1 K S l Z 2 b V d 2 R W 9 2 Y k h l U 0 Z w S W k 2 R X Z 4 b 0 V i W l U w V j d k W U 9 q T m J V L 2 d E a E N L U 0 l D c 1 l R W V B T Y 3 R U W X p F R F U 0 W E 5 h T k N 3 S T h q d l V i Q k 1 a Z i t 4 a G 1 T S H N q e j J x O G c 4 N 2 N x M 0 1 R a V B F O H l H Y j N Z W m t j U T d F T E p X e W x 6 Z 3 B O d 2 x X U 3 R K M m 5 h V m x x U m F T e D Y 1 R U x r Q l F D L 0 I 0 Q V V J U k d u Z G N O e U E 1 b 1 h 1 T H l l d l k z b T F l R l d 6 c 1 d T M 1 h Q Z l Z p e H R 0 a W l 2 T j J U e H B S V H R v W j V a V G 1 p N l B V U 3 h p U 3 U r Q m Z N U 2 l u d E Z z Z C s x M 1 A x Y X B R V G 0 0 K 1 F N V 0 R x a 3 V R a W d J N U J j N k U 5 R W N t e F Z U a F N J e l R R c j F Z V E p Q a D d S a W 5 F Y z Z 3 U m 5 x c U Z t Q 2 N Q Y 0 E 0 Q W V N R W p I T z Y w T W 9 3 V H F N M l N D b j g y V W k 0 c H F 1 N W R s Z U R a R n B o b T N w N 0 9 L Y V V K Z 2 5 D d H R G a 2 x G Z D I 3 Y V Z i Q 2 1 F e E V 0 e X l N M 0 1 X Z 1 J T O U t C c n d n c H B w Q U F 0 Q 1 p M U 2 t o a k 5 1 R k Z y b F p R c H N 4 U G s y a U c 5 M V l J K 3 l z a U g x T n p W V E l x c m 5 o V l J 0 c E h D c l B 1 U T l s M l l P U 0 J 2 K z R X c m 5 j c l h J a E N p d l N D Y X d T R m d V W n F W Y j d 2 Z U R 3 R 1 p 6 e E 9 0 Q X l 3 N z Z m T m x C c j I 2 N V R P d l l p O V p H a m h F N F N p W E l o Y U J N Q z Z R O E p L b V Z S a m d C L 0 Z s e T B z N D Y 3 W l F Y a G R x c E p m Y l N H e E Z P Q k k 5 Z U w 4 R 1 F K O G F S T U I 4 L z J 4 Z 0 9 S S 3 d n N 0 5 F T n d r M 3 J V Y n B q R 2 N 2 W H l M c S t N d U Z F S n Z B N j F G U U 9 P d 1 V a W F l W R 0 w 1 Z k 9 p R U x l Q W h S V H J F V E N h c E d N W U s 5 c k U 2 b m Q 0 U l o 3 R 0 J J a j F Y d X R W U 2 9 1 T m 9 a N 0 c x W G R 5 R T d s S G l W W T h Q a W x J d G l j W U g 2 Z H p W Y l g 4 V l F F V m p Z Z W w x O W 1 T b E 5 R Y j Z 3 e n p J a W Z h M 0 4 z e E M r V U d i R H d T Q k F o U k N S Y 1 d z U 2 l L T 1 h o V F J T W H J U R C 8 2 d G F K W l J 4 U n Z 6 a 1 Z T U V B 0 e k 9 r U j F z b G N 0 d k h R S 2 h h W k p N a F B O d m F y S E x O U T V x d F F X R 0 I v a G p F Y 0 o 4 Q z h L R T R D S m p 4 Y 2 l E V 1 R j Z G p Y Z V h G b l N L Y T V Q N 2 l 4 W U c w d H I y N n R i U H B i N 2 I 5 b l J x V k l P U C t Z N W J Y O U J r V l l 4 N U h M K 1 d M U m p Q c 0 p r N G p 4 K 0 1 2 S 2 h u M V h 5 d H R v b V d N M 2 p r O S 9 V W X p Z W E t 0 K 2 R 6 S 3 R h T l M 1 Z S s 3 W E 9 Y e V M 1 b X R l R 0 h u T V Z W e l Z V a W x M N k 9 C e W c y S W p L S 2 l v a n I v U E t 6 T W N S Q X V N T l V m e G d x Q 2 w v Y W p m S T F R b X J K V F J D e m p U L 2 l o Z 1 N N U i 9 W T n J p d 0 I 3 W E 5 S d E 5 4 U E 4 r U z R 4 M 2 R X W U p H V F Y 2 b F B U Q 0 w y S 0 V j U j E v Q n B v d k F 6 U G x G M W 9 K b F N B R k t 2 c 1 J C O F l l R V N k a l J D N 1 h z c n N r L z d E T V I w b T g v S W t J W V N Y Z k g v V m x t W U 1 J a F V G Y j R I Q m p Y e G J O d E h Z Y 2 V 0 N X p N M m d X S j R 1 O U w y N T Q 0 a T B C e k x K V E h r O H p u Z G p N M j R y b X k z V m k y c 1 p V O D d q e j Z L d z R n V l d R K 2 E y U k V Z M y 9 2 a 2 h t d E p O Z 0 F X R l p L c H F n R l F 1 e n p j T W h U T W t H c V h X a k t K b X Z 3 b T g x S l R W W D h k e T Y x Z E V Z O V R j O V o x V E h R e F U 4 R T F S N m d O d W N U M m J X N H Z s Y m E x c E x k U 2 1 o V U 1 4 N G d z V U t 6 N 2 p T Q V l j d 1 I y T 0 N W a 3 p z Z F l 1 O G l r W V p h e F Z F V n l k a 0 x I T i 8 1 R E I 5 V H E 5 N 0 8 y N G R P V i 9 G V V V n V j h 5 U 0 g y Z W s 4 Y W 8 v a 0 M y V j J O M k 5 l S n B P T W 9 2 a U Y 2 b k p 4 R V o x U k k 1 K 1 V J O G F 5 Z G N D c l d 5 W l J W V l d R K 2 F M a n Z 5 b k s z V 1 N Y Q U J 1 S 0 Z j a z Z 5 a G Z M N 2 8 v d W t p Q 1 Z a b k U 4 U z h r c D V u c H p v Q V U x V X F n M 2 F p S k d 3 b 3 J I a 2 F r O T h h U 2 Z N R X h 4 U E 5 G Z U E 1 W W t M Q l U x R F h 1 d D B K d y t L d T d V N 1 E 1 W l V K S X g 1 Z m N Y R X h H W D V P c V d 5 d H d Y e X J 1 V F V F S n B n c D B S a 1 J u b m Z 0 U l V H N m t 3 S H J X d 1 d t V m d l T E V S N X V M U l c 2 T E 1 o U j R P S V l T U m p y Y 0 Z z M F p v Z 2 d y Z n N 2 b W h C R j N Z c V B B V S s 4 c F N x O V p 6 Z D V Y W U x h W G V y S X N p U V d t O D B M N 0 V l Z U F x b n h h a j V p Z 3 N G c V V p V G h B c k Y 0 d D Z L M X V H V E 1 2 e D l z Z G 1 l M U p k V 1 N z d F Z M e k l U b G x t N U V m L 1 J W d G I z O D E 5 V n p n a n p K d X h F a U U 1 a n N j d G 1 E U X p S c 3 E x R X B J a U d U V m x K V z V y a E h 4 L 0 Z G b l Q z M 2 g 1 M 2 R s e W U 4 R 1 Z T M 1 B m S m 5 4 W T J N a W V Q R 0 N K a E l x b y 9 W b G F X U n J O e m 8 r W k N M b z V P L z B 1 Z 2 9 W Z 0 5 0 a U Z 0 N 1 h F U 3 Z P R T d 3 c V p v e W k w Y k V Z d D R 0 Z U t t M m 5 p S G 9 x V U 1 W a F B Q a X R k b 0 V p M 1 Z z T G M 3 O F F q U F R y b S t G M G x 5 T D R N N W x 3 a 1 B M Q U J O O H B 1 c z d q c E 9 p M X d O U z Z D Q 0 t q T n Z N Z k w 2 b 0 l i S W R D S G t 6 R E h X Z n V k a 1 U 5 S l Y 0 d z l k Y n l y Q X l 4 W X h y Z y 9 3 S m l E b S t K W F N X V 1 k r e l B J b n Z o e E R p d W 5 I Y W J y Y k 9 u d G t k d k V Z c V B 1 N m 9 v Z 1 J C T D R 4 U 1 h H d T d L R l l 2 Y W 8 5 V l l I U n J X S m g 1 V T Z M W k 9 S U m h U e H B 6 M l R B a W N Z b V M v Y j h v d m x S N 3 o 5 a G J L R z B 4 N F Q 0 a 0 p p R m E 5 V F N V d l d l L z g r c m J s c X Z W d G Q 1 Z F B s S j J 3 R k M 0 V X p I c l F p V G 1 p a 3 M w a S t W R H B U U V h Y V 0 d 4 W D l P T E 1 h U 2 J s V V p 0 Q X F E b D R w b D R x b 3 N G S 3 F O T 3 V Q V 2 l s b H B z b k R 4 T U l 4 T U 5 G c l Z i V z R q Z m Z j N E 5 T b 0 V u N l J q S 1 N x N D Z q b j g 2 S k p j O G p t M j h Q Y V A y R z Z z Y y 9 K c k p H N X d y M V R w S k l r d 1 c r d 2 s 4 a k h 1 W k h 6 L 0 E x b D N U S G p O S n F 6 T G g v e W l 5 N W p Q a T l r R 0 1 s d 2 t H R W l p T E x W T F p i a m 0 4 c T J o Z E F v V H F O N V g 4 d z N W M T R S a z B x c m V G N X g y U m s 3 S z R S a z R i b G 5 q W E w w T V h h c G l C b W 0 5 e E l 3 U 2 d G S 2 t Q c T R N S G 9 C T F k 5 c 0 Z X R k t z c 3 F W R W d H W H N V c H Z n b W t G d C s 2 N D N z Q k J V a W 5 p U E Y x T 3 U 3 U j h W c T R 6 O G V h Z F V q S 1 p Z R n U y Y k 1 2 b n h V S X I 1 Y T k x V T N l R F d x L z V N c 3 c r S 1 h l M 1 J D Z 1 M x Q 2 5 k Z E p Y M k Z u W E N x U G 9 K R j F X M 3 h i S 3 l 1 Y W V v e k V x b D R M V E x q a m 1 I S 0 V T R 3 N U Z l N G W n k z K 2 d l d m p s Q z B w d 0 Q z K z B U a z h G Q X N U R 3 V F S V J t U W J j S l k y b j I x M U l 5 V k R 2 Q W l Y S F p j R T B R V F B p e W R D U l R H Y k U y M j R q K 3 N K W W l Y M V M y V y t U Y V l W M j Z V N m J l S V V t N 0 t 4 Y 0 x J Q X p Q b X l t V W l u c T R Y M k h 3 U U h v R 1 R z Z 3 o x R U F u V E t o d 2 F S a E Z X c n Z t c 3 V J Y U o w W H A 5 a 0 F t c E 9 J O E R z c z R M R 2 9 F S T d 5 W k d 6 V j V 0 T l J a Z D N W c E p 5 M 0 t Y M z R a a W t p V W N n b F J r U E p D d 0 h H d E M 0 e j h z S T F F U l h l N X V S W E N j W F c 5 M 1 Z s R U l h O E p Y d G t z N V J V b U l 1 a 2 J J Q j F P S m t U O V h 0 M U x X a T l h N z d 5 c H B 6 d D h r a j N p a V F v U W J v N U h G M m F H Y 0 Z t b 3 N D U j d Q a W 1 z Z W g y d m 5 h M l d 0 M 2 4 z S U E 4 N U l 5 b E t a V H p K N F N 5 d D d s T W F 6 a W l 3 U D R 1 Y W h m R E 5 k R z F P d n J K N F N Y S F d V d 2 h M S G 4 0 Q 2 R S Q X V y e G h x d D J i Y 3 N T R k l B R U J T T U F i b V d u T V N i Y l p y d E t Z T 1 p s V E p u Y j R w T E N I V n V P M T V 6 O S 9 q a E p y N H J 1 M E c 5 M W J v M T J r d 3 d X e m N p R W N H K 3 N y Q 0 1 l L 3 d K Y U 5 j c X N J c E t j Y 1 F T b U N w b X h L R F F N d V U 2 S V J 5 S U d i T V U v c T R 6 c D R H S W c v T j l Q Q k R w R G N 1 R U 9 j V E p 4 a X d y e k 9 H d H F J O E d Z R l J L S 2 h N K 0 x H b E Q 0 b m o 1 V l d L S k V x N n J K Y m Z K V 1 p k d D h x S z R v b k 5 Y d j Z K b E p 1 T 2 8 x R k p t R n l H c X B Z M D M w U 3 B P c l c 2 e G 1 E a 0 Z m Y 3 d a N j J N V y 8 y R V p M W W V L Q 3 J s b n B p d 2 V Y Y m R n a m Z T a E d 4 U l J L Q z R B M D F t e F N 4 V D N C b 1 J D N m p o U G x C Z k Z p S F h 3 c X J Q S G Z v S n d 3 Y 3 h 0 U n d M c m J T U W N 1 V E Z X M G V n Y V N u c 2 l W b k t H Y 0 F K d 3 d j M T U 3 M z B V c E t Z c G V L Q l J G b k J n b m F U b V J N U 0 R 0 c 3 R D S m k 4 S 1 p T R k l 2 b E p v R 1 V m Q m 5 C Z U l p U T c y V G x L a H p h b k N Y R n F q a H F E L 2 0 3 c 3 l I c m 8 x N n l 5 W k N P Z W 5 p Z 1 F Q Y 2 x W W V p Z S j V T R T l T U l Z p O G V z V 0 Z E V H N W V G d Q W j Z w Z V d 6 M H F Y S V o 4 W F F 3 N 2 h K N n l E U S t 0 Q n N o T U h v S 2 1 y W k x B e E l F b V g x Y k l U Z G x a Z 0 x U U j R S M W p Q d E Z i R D h Y e F d D a 1 h Z Y U w v K 2 k 3 V E J r U k l J U m 1 a V U V 6 L 2 t U W n J X b X R 0 Z G g z T m I y Q m p P O G Q r V W t R e V F 0 O U Z T S k V M U m N K V 0 R G d X o 5 Q U s w Y W 5 B Q U Z t c 3 B Z K 0 1 y Y X F G W n h 4 c U t s V 0 1 H U l o z R V V N M X B E Q W 1 l Z n Z r Z F d w M X l a W T B o N W N r Q 2 J D e m Z P e X J X T T I 2 Z U R T N 0 N 3 W U 1 0 b W x L d G x M M G 0 z V m x L Y W o 5 a G J x Z G 8 0 Y X d r V z Y w c 0 l u N n R j c X d C M G E 3 T l B X S U x K d W p T T E c 3 T F E w Q l R t U 2 1 v e j B F T E J z Z F J x a X U r M l V V Y U Z E b l F i U V N r a 2 8 4 d D Z T R V B E a 1 d h U E p X S m h k a 2 h B T E x R U U d 6 c 0 F w V k h x Z 2 l t e n B x d 0 0 4 Q m F G M l M 0 S m 5 l W k x K W X k 4 N m M 4 d 2 8 2 R W t 1 R m Z G U j R r S 0 U x S z B T V U p x T V c x V T R R U 3 d n a E o 3 W k h 2 Y k h h N 2 F Z K 0 d 0 Y n B s b 1 Z n a 0 9 T M U F K d U V h d G t q b U J Q S U 5 O a F d n M 0 N Y R j F U N 3 R z a i s 3 S X V q U k x U R U p V V 3 N Z b G l z Y 0 F p Z E Y r V l V E V z V V Y W h D a H R Z d 0 d 2 Z V N p S 2 0 0 a U 9 O W U x O Q m 1 j Y 0 F D V V V s b W h h M V d N d H R r c k 1 P b T Z T R U F K Z E N x S E 4 z U l l 2 M W h 1 Q V J R a X E r U 1 F p U W h 1 Q j J T a U N a N E x t T l N Z Y V V U M l d D a z F F b G M r S j U 4 V T h 3 R m h l W E l I Y 3 V 0 V F N 5 Q i 9 W e E R H Q 1 F U M H N Y N G l k Z k x H Y X U 5 V 0 J t a W l q U m 0 x U 3 F K U G F 5 a 0 1 J c 0 R p O G 9 N a D B S a F h G N U V y b X d M U E U y M E 1 2 d W t y T X V 1 N l E 3 W E l 1 d G 1 C d G E 1 c H M w V m w 4 V 0 1 T a W l M Z k d L e V J X S 3 N y b H l 0 V S t E e F l C W G d h M 0 Z R R H d H Y U N S U E l q M n V a T 2 1 J V n R P O G Z G N k t s b 2 t N R m x k Y 0 t a b G d a N 1 p F a U t s V l d z U m d H V F F G Z T l u R 2 l 4 Y z B z e U h K e X d s S F p v O W l G W D l u Y 1 d t R T V X Q U l o S 1 Z J T 0 F p R n B S Z z l l b W 5 k e m R 2 d i t Y e G l D b V N L Q n B 0 V G l Y U U N Z c 0 Z 0 R 2 l 2 d l N Z e F V I a G g z U T Z 1 M X B P M X B I c T d R M 2 h m Q j B k U n F T R X p H M F g y b G F T Q 3 E y Q U l w R k 9 s R W 1 B c 1 p H U 0 V l T U x F T 2 N U c E 9 D Z T l 1 Y 3 J 2 Y 3 N G Y 1 Y x M 2 x 0 Q V N h M 0 V o K 1 p k W T Z Q Y k J O b E l J K 0 o y Q 0 F z K 1 V x M G h r Y 2 1 O Z 2 E x a j h p V U c 2 V m R y Q 0 E 0 c 2 p s O X F R e W F 2 e F F G O T l P Z U F z N 0 l 5 b D d Q U U Z 5 c T B q M G h J Z 2 N j T n B j e W 0 5 W m g 2 L 2 R E T l Q 2 e W J a S D d T d 2 J p S T F l N k R Q R 1 J J V D R 5 e E V j T 2 h W Y V l B O D R j Y T E 3 c n M w S n h Q S m l M d G J Y O W t r R j V 3 a E h o Y l Z Z V U 4 5 b U k 0 O H h M d F V a Z l R E S k h 4 V l d m U 0 V 2 d E p I a W l M e m R m W j B 2 T 1 Z 6 N H B l Y 0 1 h T X g v c k F O d E l D U W t C Y m l 3 d E h r Z 2 x p b m d y c W J R N j U r Y k 1 L R H h C a n R k W U p H V E 9 3 a X J U S W Z L V G 9 w e W d l S F h S U W l u V T I 1 d V l k b F Z j d 0 t v e W F o U 1 I z d U J a S z h U a V F v e V Z l Y z Y 0 O U 5 J d 3 h o c W 5 o T 1 B B R m h u d 0 J B d V h V b T V N V z N S V 1 V G N X d z U T Q r S 3 M 3 Y X B V U T R S Y 2 d p S W k y Y 2 x C R H d j T W w 5 Y 3 R a b G 5 4 U k I 5 S W d S N 1 h 5 T U w 4 N E V T c 2 h L a H k y U T Q z Z V p J Z 0 p 2 T U 9 p a D R D U V k 0 a U t p U 1 d R U 3 N E S 1 V L Q 0 p C M 3 p P b l V S d 2 l j d H B w c D V 4 M T J T b m x l b 2 x L d m h s d W 5 l Y 1 N z R E 5 1 d l h P O F N a Y l N 1 d l h E W H V H Q 1 l h b 0 N 1 W V d R S U V U U U Z L e V R V K z B O W D J 3 U T J Z U 1 V U W G F W a E 5 H c l B C Q 0 Z z T U F x e n V X N n h E d H B z T F h r a k V r Y 3 I r S 2 Y y Q k 5 Z c 3 d K c n R X R V h r V F M 2 W W R 3 M 1 h v S 2 V E S H Z M Y 2 N h d E U v S 2 1 G b z d Z K 0 1 L Z X h q W D Z M W l V x S l N V Q X B k a m J H R 0 N O U k F M e l l 4 T z h 5 d U J W W V F S M X h C S U N D M W d 5 Z 2 9 R d 0 R x c j F k T X J u S m Y v T 3 p H N E p T Y U d Z M W p v d V R G d 0 J v O W 5 v O W o 1 d n B j Q 2 9 O Z X p P N m 1 D M G p L a 1 F i W k t Z d l p J a W M y U l V r M 0 N v b X Z N Y 3 h h V l J P T z B p b V J Z Z 2 1 x V E 9 V Y W l R T G 0 z W W 5 1 a m x z d W t m c U U 5 e W l E W E h D U W t o c m M r b T h r S X h K a E p 2 V G t M V U 5 n b W 1 a e F N Z a m U r W k F L R m x O b X N D O G 1 R S V F v V G 1 m Z 2 V 4 c E l K T k R l b m h Y c U l G a n l P a n o 4 c F R 6 V F J Z V 0 x T N F U 0 M X h W R n J 5 e E t 5 Y W N v Q m x K U 3 V Z V E J B V k x V O G 5 n c E V i U W h v a m p U W V h Z N H B a T z E 5 d l Z r M G p 3 e D R Y N j J a a 2 F z Z E Z G S 2 V M a F l 6 a l Z 3 M 2 I 2 e V R z R 1 c r Z n Q 1 b E Z N e m N o Q z R s e G V V b 0 F 0 M F V 3 e T Z x V 3 h V a W t q Q V d E W U h O b H h O d j k y T G o 0 c k J J N H p B Z 0 k 4 U n F Y a 2 E y Q 2 w 1 U E V s T 2 4 0 V H d r N 2 1 4 M H Y v d 3 N p N D J 6 R H l v a F N M R k J z V W l H Y V l s R m l 0 b E p 3 d X p H e U p H V 2 J z e W U y R 1 Z P N U R M W X d W T V Y 1 Q k w 4 d n Z n S W p p b 1 Q w V V p T U m V P N m J P S E x M R z B 3 W m N U R G g 0 S k 1 a S l N H O G d Q a z N U U W l E U T F 4 W W V 0 O X d r d k 9 M e X B U U n R y d z F p d 3 R D c 2 J H M U l q Y m J U d 2 h W d 2 5 o Q 0 Z C d 2 J 1 M X Y 3 Z E J X U z R C U X J W Y k 5 M Z E R B T E 1 X d U 8 0 c 0 s 4 b H p Z b F N I d X J Z Q z R G Y X c z e m 5 r O U x N V 1 p 6 T H Z 0 M H E 1 a k V C Z F V 2 V m E x S 3 J n c G h i N n B O S m h r U 3 p H c 0 x t b k I z S X N i R F R p S U U r e l h D Q 2 R m e E V x R E Z i N l J u b k x T U i 8 x S 0 N 5 M H N i S W N y N 1 N F a 2 p p a W F z b F l N e l B j c W 5 J e T F r e j R 1 R 2 p Y Y m 1 5 W H F s M V N h W H l 1 Z 0 c z Z 2 h I e X h U T X l a N m Z T b 2 Q x V n B I T 3 l E N j R j c k J 2 M E J p b l d I O W p u Z V d I Z G Q 1 d F R t b U N H e l N 4 R m 9 B Q l h q U X l i M X p P T X A 5 b l N Q a l R R Q 2 5 K M E 9 i Z z N D N 0 N S W l h q a l R l b 0 1 4 T 3 R p R G N h T j N w S 2 d q d U Z h U k h o a 0 N C Y m F K e H d U M k h y L y t 6 U E w 2 V m 8 r V k Z F T F p K U n F W a m g 0 d W 1 z e G p m b l R X R 1 R a M m x 2 W D J 1 T 0 V 4 S W 5 o M V V n Z D I v e F N U b U p R M 2 x P d S t 5 T 3 M 2 V j J 4 N H Z 5 c k 5 Z M F F M O V N K O F R V S T Z n Y V h r N j N o M 0 p a W m N 4 W G h Z T k Z t V F l m Y 1 R 5 R F p a T k F l Y k Z Q V 0 5 B M z R X d F N S b E F N e H h a U k l z S H M y O H J a U k h r S l g w a W N F R X Z a d E V 5 c G o 5 b G p i b F d a R V B 6 R 1 J x d V Z K Q m d u Y 2 J Z N V d j S k 1 0 M V R C a G t U a 1 l U Z W l N V n N 6 Y U E 5 U D J G d y 9 j U k J j R 2 Z x V k l v L 3 B T T W t s U 3 N K c m x m Y k d s b H l Z S F J a U F l W b V l Q S G p o S W h 4 M 2 d w U k F M U l Z o e E h 4 e j N 1 b l l S a W o z S 0 J Z M 3 V n R 1 A v N m h r W n U v L 1 N o c F J r c E M z M W N q W V p x b z l G R U p v b k d a U V F M U V V F U j h N d 0 5 S a 2 N T c D N D V V Z R N l l Q M 2 M 4 N T R B a T l z Z 3 l l Z 2 t C c U h v T T B s N 0 J M b W x t R m U 5 S 0 p w b G d m b T d L U X F a Q 3 d 3 T j A 2 c n J i c X I 3 S 0 V q S E J J d E d K M G t 3 V H Z k M n Z K a X J 4 b F F K Q m l P W H l 0 c H p 2 b G d p M H V a W m 5 G Z W p z V m F N Y 0 s 5 b F N N b F F t M H d 0 R 2 l H S l B X T 3 k 0 U l l B O D J F Q T V D R m R G a z J 3 M k 1 D U m l F e X p J b W 5 J S W c 1 L 3 h L Y y 9 s U k d P U E l h T n h W S l d S b 2 N o V U F x Z G 9 3 c U x q c G R D V k x n e X Y 1 V U V Z b V l W N W h Z V F Z M a E p W N X N U d j J F d G N M V 2 p O Z D d L M X B a S 3 Y 2 N 1 l 2 Y k M w Q l h r V U N j R S 9 y Y 2 Z K Z m V Z a 0 t V V z R 3 S W t G Y 3 d I M H N F d k F D d W F F R X J B W E J u S W 4 5 d E 1 j W W R u Y j J x b G l O M W p u a X J p Q W l Y Q V N U e k R s Q V Z z U l N S S T Z k U m N H Y 0 p I d H N N Y z A 0 U V Q w T n g w e k 9 z V 1 B E W m J k a D V T M 2 d x U E h q Z T N L W U V T W E o 1 T n U 5 T E h t a E J J b 0 Z a b m 1 4 V 3 l 2 e H M x a 2 5 P V m k 0 V k N R Z 1 Z L a j B x Z U F 2 d l p C R G Q r c F l 6 c 2 5 J S W t M V G Z p O H p C a V h S b H h K e W h w b m V i d X Z M T z V P M 1 o r L z h G c V h l b U N t M i s x Z H p j S G p 3 d 2 V 0 S W h y c m d x T n B y U E p 1 N 2 x 4 V V l p M H p K b k d j U 2 J 2 T n F n c X F S d 0 x z a k N E Y W p k N H R 5 b U 5 3 c V V U Y S 9 E d V V y b m p x V X J I W S s r Z S 8 x Y y 9 I T E I z Q j N 0 M 3 N I Z X Z G R n F a d l h 0 e k 0 2 N U 0 0 Z l V v S l F w c F d 3 b l d y Q j F l W D Q x Z E 9 6 R z N D Z k 5 V S G V G N W t N Q j R O c G l 3 Z 0 9 4 S k h n b k 9 u V V p N e k 5 t U 0 U 1 T 1 B 2 c 3 Z R Q 2 9 X S 1 l P b H h a V 2 1 G c U 0 y b E t N d 3 N P Q n V T V F F 1 W k V Q T E w z U E l D Q l p K Z E k 1 R V F u R z N a S 1 N 2 U n Y 5 S 0 t 6 Y W c 0 V E N V d D F Y S W p Q b D l 5 e E t 2 T E t H U V R z V m V N S F d u S z U 1 T T d p S W N n a 1 V J b i t E b 3 Z P M l Z u W F R a S m 9 W U W h D N G F W T G F 0 S S 8 r N 2 l z N 0 x m c z R l W E d T M V p 5 R T J F d m N t V U V Y c D k y N F R H c G Z R d X d n Z 1 F 4 W E R B S 1 l S S U N I M 0 5 N N E p Z Q 0 Y y a m Z C T D F P T H N Y e k V O b G d a R k 9 T S 3 R o d 3 l W V 2 V C c 2 F 1 e j J M S 0 F L T 2 J 2 R l d I R k s x M m t l d E 1 w b T Q x M 0 l T L 0 t 6 T V Z w W S t x Q k x o c 1 M 3 a F J T S n h H N z R 6 a E Y x T m N B W X h h Z 1 V L R V Z 1 W j V n b W U 2 T m J J U F B p R 0 N V W V N U a j V t O U Y 3 c U x S c X B V b W h 6 c m l C T 2 M v T k d 5 N W J s a m p N a m J Y R k R k M l Z P b D l v Q 1 o x M j J R S k h T W G F J U T B j d G 8 x Z 3 d s M k x Q W V h O b k J s T H J B c n p j R m w 4 d E s x R j l P Z W V r b 0 V X b U F t Y 2 M x e V h j d l l q d 2 g 4 T n F 5 M i t B c 1 l o c 1 V S e G p H d 2 V E W X p M Q k 9 p R E R K Y k t o R k g y W G M r c E s w S n F 4 Z m 5 l d k 5 l Z 1 I v V j d t N F Z o a G p Y d m J n a U x H N G 1 U a 3 J D U m J 1 Z H l 1 a m x D V U V w M m t a V 2 g 3 Z 2 J p c V N D N l Z H S E 9 4 e U 5 x M F R s Q l B k U V R s b E 0 5 d D Z r M z d F e X N 6 M U 1 V R W 9 C Q T V 1 R U 5 n c 2 8 x d 0 5 K a W N 6 S n F 0 W H Z 5 a U k v T l l 3 R k N w R E 9 Q a l p h V 3 V x V E N O U k 9 S Y 2 F T M H d I b E l n T F E 0 R z h h U n J B Y 3 B V d U F 5 d 0 h z Q n p B Y 3 F I U X l t Q T V u Z 2 1 t W l R D c l l E U X V L M U R o U 2 t T e H d s N V h N T W V s R V h 2 Y W J T T l d n O W p a V U h 6 S 0 o z e m h N a W Y 3 b 2 5 z d V p D V l h J c U l J a 1 p T Y 2 c w d k 8 y d G 5 T c z V a U F R h N m Z D U X R J b F J L T F l D T E I y U H p F T X J p N m R J U z J I b G p F S 0 h 0 c 2 M z W m k z Q n J p Z W N O Z W l q Q l B 5 T D V x Z l V J O U U w M E l W U 0 x C K 3 R L N m V I c D N I M k d x e H J u V W V o Y 3 A 2 V U 5 r S V N V U l R i Q m 9 3 V F l T d j h k Y k Z J K z B q U 3 R W M j B w O E J a d n l z R l d Q V y t W a T Z X Q U R w T G h V T k I 3 V V V 4 a z F V e H h z N j d S S 3 N X W V c x c 3 c y a F B 2 M V N T Y m p S S H B P Z 2 t o d k J 0 Q 0 t X T 2 V 6 V W d 4 W l l y O V d 5 a m 9 S e D J 0 W j B n S j V G U 3 N 6 d 2 p h W E p 4 e E w 2 O G 9 S M G t o T E d o Y 2 5 z M E Q x a E 9 J K 2 J M a j V H Z E Z x T 0 9 B c W w y d m x U V j J 0 U 1 h P Y 2 h X N W h K M l p k V W I z Y X A y V z d 3 V U k r S 1 g 2 U D B N b 1 d T Y 2 0 0 a 0 Q 3 Z 1 Z m b 0 l z Q k N K W D J 0 Q k V 2 d 0 9 6 Z U Z 2 W T J v R 2 5 K M n A r R E N U M X Z L Z G V O T m k 2 L 1 N a R U p a b j J U M V N H c U F y U k N x K 2 J I R 1 c 3 O T V V V n Z r c 0 9 4 W W J h R F d t W H Q x Y U N U U E h J Y 0 9 Q S W 1 V V 2 x V Z 0 d T b 1 d 6 a E J N a U U y e j Z z T T J R N W o 4 T m J k T V h K Q m d n M m V n S l h y Z 3 h o e W R L Y 0 p B e X U 4 U W 1 y U z V i T m 9 K V k h J W j J 2 d V N Z V j N s Z F N S a 0 N P M X Y 0 T 2 N G Y X p K N m Z s W n h k S k p K Z U 9 P M n l U Y z Y 2 Y k p Q e U V M U U R M U m Z M U n J a U E l B e X R s N m o z N E J N V 3 F O M 2 N L V W h 0 U X R G Z 0 l 4 Z W J Y V G p u T n h 5 R z Z h T 3 F J U i t 6 T k d x e F d D W j B K V W N h a m h O c X l t a F h L b m p o S 0 p 1 M U p 5 R j J n W T M 2 N U l V Y U k 5 V F J C Q 0 4 w N n h G W F N Z W W 5 N Z C t j R m F a b E l F S z R k Y T V R c E g x e D Z Y b F k r V G F N N m 9 F U 2 V I a H N h W X l R V m c 2 a E J D Y 2 M 2 N S 9 x T z Y w c G t n b X B C N 0 V W K 0 l Q T k s v T T R a c V Q v W V g 3 Q k Z V Z T N F W W 8 y b D N y T G J B M 2 x V e U J R d T J Y a V R T W T Z M W l h O c j A 1 O F F I K 0 9 K V W t J Y 0 d Y U j N 6 T D N 0 W F h a e E F r M k V 6 T E x F d z h V R X B H T W t 6 L 0 x s U k s 2 R U l o c 3 M 3 U T F I d V V L R F N i T X F l V m Q 4 b 2 p O U E p i Z 2 h X Z 0 U 1 N k J v S 0 N w c H E v d V F x M X g 0 Z G 5 D S m Z O Z 2 R h a z Z o Q k l i W G V 2 V k s 3 O W 1 o a l h h R T R p V U x v O H V L a 0 M 3 T V J x a U 8 0 L y 9 M Q T F B S G F z S G N z W H B 6 c n R j d X p 3 N z N 3 e m F u T 0 J J S j M 1 V j F C d 3 p t W V V a d 0 p n b G V v O H R 1 b E x N d U c 2 V 0 0 5 a 2 R D a 2 t r a 3 V K W W t 3 U m R S V 0 9 j N k h 4 a U d Z T F E 1 L 3 c 0 Y m h D d l g z Q X V F R G V X U k 5 L T H R r W k w x Z U Z m N X R O d G V P Z X V 5 V j h w U W Y x U W 9 V Y 1 E v d G V n Z T F q Y T V j d n l p T 1 F Y T F c r a H d 3 V n F 6 d G E y U X U 5 O D B F d T J x b j N i Y k 1 H Z G R O a 3 p 4 b V J r O T N G d n d J O D R a a n N 0 d F Z W a G J X R 2 F 5 c k 1 5 V X N 6 e m N T W F p a Z G 1 l W H F U b V J 2 S H l D R 1 Z m R k V y Z X l 5 e T V m c m d 5 b W V w c X c x U 1 E 1 W U 1 R Y U h B U X c z b n h 0 Q z d z V T J H V 2 I y e l V B N F J i a V d P a U R V a U d Y Y m R 3 O E d s S T V S c E x M U k 5 u S W F Y e X F G c E R M c n N 0 Q U x n T z V E T 1 J 5 S 0 x S U m 4 0 O U Z P M k 0 x U k x I V k N q b n p j Q k V p R 3 J N R W s y Z W R t Y V B a b j l R M m V G e E M 0 c l F Z N T Q 0 W T Z 6 O X p 6 W X R n S U l j V X d t V 2 t 4 R G k 2 d y t a Q k s z V U l i T V Q 2 Q 0 w r Y T F i b n c y d G l v W G 4 5 U l B J N T N M Y k 9 z N n B C O W s z R X U 0 N U l 5 b m h i U 3 N M b n B j V 0 d 0 N 3 J o d T I z c V N J N G N V W H J p S 2 1 i V j h a d k l G d z d t U l p j a 1 l N e G 9 Y b z d Y T V J F Q k Z J T V l r V j Y x W j B G Y 0 l J Y k d j M j h u b l h D a 2 N G L 1 V y T i t U V V J 2 e j E x b z V D R T V 5 U T R v T l p 5 N F p B R 1 Z 0 d E l K N m l w e T Z p a U F j c H J l b H Z R a z d J a k l q Z 1 c 4 O G s 1 W E Z C e G 5 N T F Q y a 2 x P Z S s r S W l q W l h O d 2 R h V 0 9 D Q k h X U k N a Y W d O R E Z w N H o r S E J B c E c x M H d K R U d M V X R X Q 3 N t S l l V M 0 t L T C 9 z T 3 k y R U F j a T F u e D V m Q X V L T 1 p B a m d 0 Y V d L W n Z O e n F 4 Q j B T T X B 0 N X E 5 Y k 5 D e U U 4 Y V p k N 0 h K d U V T e G V W R 3 p H M W Z 1 R k d K U T I 0 U 1 N X U n J E S D V Y T 2 M 5 a G J E V U d q O F Z 3 e V J Q a S t E R m x Z N m t I Z 3 d o T j R 3 L 0 J a V W V j a D d H b m 1 l S m h 4 R X l T M X J O L 2 h X Z m d V c H Y 3 L 2 F 5 d W 1 R T H p M V G R W W j B X V G t x U G d 4 c V p J Z 2 h z Y n R 6 N G F J Y U N 3 R V h Z U 0 p J d V V 3 Y T Z T T 3 d 6 N 1 F s R 1 J 3 Q n d 1 d H p q b U U 5 Q S s 2 c W Z B T 2 p M R z l k b F N M W m J C e F l q e V l K Z 2 1 L Z z Z O S 3 R j R U U x L 1 Y v T X J t Z k Q w N n J B e X o w V z B D S V N 5 b 2 F N V 0 x Y Z V h U N W R 2 d H N q N m 1 0 e H I 3 R 0 t N M k 5 V a j h I Y 1 N 6 S E N B c 0 N H a X V O K 2 Y 3 Y V k w T m d w U m t k a F d X O F R Z U 2 x G b E R X U z l z Y U N Y a T d v S 1 N 5 d V V r U l B 3 M V U 1 N W d m O G 1 3 d W J X O H J h K 2 t t T F E 2 M G V U V F V y U 0 1 t T G N I d E s 1 W m N T a 0 x j d U Z P M m R R d F B x U 0 w 1 Q k g y e l N 1 T X F S a n l K U 2 x P V 0 l J Z 2 J 1 M V p R c 1 l o b 2 5 W Q 0 p o W H J G U z I 4 c 2 1 r V U F C S G 4 v c G N 6 a E 5 v b U 1 Q W l h w N 2 5 V V 2 5 t N m Z G Y k t Z N D k 2 O F V 3 V F R u R z h v U m h 4 e H J X V m F J N k N i Y z c 4 M H A 0 N 0 l X N D V S U U x G S X d 6 T U t 2 Y y t I Q S t T M k R 1 L 1 J r W l Z w Q m o 3 Z z l P Z U p 3 a 3 F y Z z J G N W 5 j S n R m c 2 t m c k d X S E h P U n B J a G g 1 c z l z S z R m V E R a c G d k b G t 0 W n d H R E t s U 1 R P Z j B U S E V X W G J i d E 1 V K 1 M x V k 1 T a 2 l N d T I w M z I x b G h y e n F o S j l k M F V S d D V M U F c 2 M k M 3 Z U s 4 a 3 M 5 S 3 M 4 V 0 9 p e H R n d T R 4 S 1 Z r b F Z 3 R F V y d z J X M H M x M 1 V C b z R J b T A v a D J J e m V 3 b V o 1 U j h C M k F k d G x p d 0 x i Q l d 3 W H N G M k x l b U U w S l l a R D d t V k 1 w W X h I a E Y w Q U Y z L 0 5 K M G 8 y S y t T N m p B a n J 1 U z V w c 3 d E R n c 0 W T J H V 0 9 J S z J 5 U k x S S 1 J I S D F s W k p l U n F r S j g z N F J z a W x Z O U Z o N 0 l 0 M X F U U 2 t o O G x D R k N m Y 2 9 s S X l y U U J K T k 8 2 W U o x a D l T W F J 1 V k 1 D V m N y c l J S U W R o c 0 p r c U N 3 W V p m e j J S T 3 J v d D J k Y z R V T H R W e S 9 T M V p T N E F v c m l V U l N I b n V H d E U r b m d h V 0 0 v R D V 6 Z F k z Y n p I S G V H R l R 3 R k h 2 T 1 p Y Z E p h U 3 J O Z 2 x F N z F h e D l s N n c 0 R G 1 E Z 1 l S R 0 x z e H Z P b F d 2 a W d u M l g 2 a k d q T 0 0 0 U G 9 B Z 0 R 6 U V g z M k R n U k 5 D V l R I N 0 Z P Y j M 2 Y j J G M l N v R n l 6 a k Z I a V R 4 S k t a R 1 R M R m R E S 3 A w M l J I T G V t U F Y 2 V n N r W X N r e G 8 y b V l q d G Q 3 b F d X b 1 l j Y k 5 4 c U d L M z l Y d G l 4 M k c 3 a n J M R H J L Q T d C a E N 2 V E h B W W V 0 d F l X Z l d r b m Z 4 Z D N P U 0 h m Q U E r K 0 h r V E t 1 R 3 g z S l E v Q 1 J J V X h T d m 9 x b H B x c 3 M r V W 1 L N S t S S E l N d z k 2 b j B o e C 9 D e k p 3 R T h R Z l l F a U 5 l S m Q 0 a 0 t n S G h y V T E z L 0 c y e k h H V m w w N F N 5 Z 0 5 V e n h P S 3 l Y S j E x M l I w b D B H U U V 0 d U J K R 1 N 1 Q W J v O V A x S m 0 1 a 0 l O S G 9 K b T R o S X h n V E J 2 e H d j d m J 5 c U x P Q 1 k 2 a k R w V H o 1 Z 2 d Z a V h p a j h 5 V 0 p L M n V W N D d F a H F U U 2 w 4 U 2 s 3 S F A 3 a n c x c H B w d l R H W k F B e n l 4 e D d q R n d v R X B u Q j R u M U J I e W x S b 1 k 4 R T F m S G M 0 c k s 3 N D Z 6 T D d p a l h p b U x Q T z B 2 V G l Z U j A x O H h J R U 5 M V H d P Y k 1 v W n V M a V d s V F k x V n l i Q m 8 5 T X N I Z W t s Z 2 Z S a T l 6 c 1 R S T G w y V z N 5 V m 1 Y Y l Z L N m p D b 2 V z a U V h Z V Z V a 3 N J e F d 1 Q X l r R 2 Q z d 1 l v b k F B Z G x r e H p 6 Z V Z V c W J C V 0 x l c F E 4 T E l W b 2 x U V m U 1 c E l T T k 1 o T W 9 Z W j Z p Q 2 h I T H d I d H Z h b 1 l q c k 8 3 e W F Y R X R z M H l 3 S W p X V 1 R X T 0 x F d U p S M l B 3 L 2 J r c 1 d P b 0 Z F R 3 d 4 e G d N M D B l Y T F B b W R s T E F I Z H d a d E 8 x Q l R O b 2 J s U 1 N K U D U r c V c x e T F t V 2 J s R i t X N U N F Y X J W R m 4 0 b G 9 1 N E N C R n F R e D J 1 Q n k x N T B 0 Z m 9 V d W J s a U U 2 Q T J Q b U F F O W c 4 T T A 4 S V g v N l d 5 Z 3 V C U k p h Z H F l Y 2 R k b 3 B o V U 0 y S T R I T z V p e H B 2 W l l a O V V a R D F j Y U V i R 1 l a S n l F W V B q V 0 t T a 0 x 1 M E d X W H Z W Q 1 N y T W s 3 R G Q 2 b j J G e k V L V H d 2 M F F o N S t 5 Q m t s d E g y b 0 1 Q O H I 1 T m o x W j A 1 V m 1 1 d E x q M n F o V k V l Z m p X R 1 l 4 V T J h V 2 V Z S 0 d w V W 5 1 T G I 3 d X h T Y U F R M 2 h m e W h v V T B y a 1 M 2 R j J w c F l W W l J y c 1 R D Q 2 J v V m p a V G I 0 a T U 1 b V M 5 c z V W d X A y c X B x c W R U d 2 N L M 0 w v Q W N m c X F n R E h P d G N N Y 0 t 5 V l F x d m p X R E 9 G S k t y S W M 0 T F N C S D h 5 N n d T R 0 5 C S 1 V o d 0 N v Q 0 R Q S 0 l 0 S X Z y O G 9 a M F Z v N U I w c 3 F S b V Z r T U x 3 e V I 0 R V N Y c 3 U w W W 5 G Q 2 9 x b W w 1 K z Z z M j l 6 b E U x V D h o a V J Z R j M y d 3 Z 5 Q W x v Z k d n Q n J Y b W 9 k N 2 R u b U 9 5 V V J i S 2 R O M m o z a 1 J q Q j N K R 3 J w d H d B Z U Y 5 T k N w T m x V e X c 4 T X k 0 d V o x O X V s c k J S Q n l 4 W E 1 S d H B O U X J 1 a W h l a 2 x 4 M n V P Z E x E b m R s N j J R d H Y 0 V C 9 3 T F Q x b E U w e G d M Q k J U M E l L V l V y a l R D e F B 1 M H p a V 1 p j Z F V 2 a k V j U 2 s 4 U T J x a k U 1 T j R p d 2 x o a 3 d s T E g z e U x k U X N o a 2 5 j c W V x M m t V V S s 4 d l R k b E x N N D B 2 O F F 6 b E F n c H l z M F B w Z W p I a m p I e m 9 i O T B Y S 3 J 1 c z h M Q 2 h J U m M z V U p S e G V O a H d t V k h m T D d r a U Z l W U 0 x d F p H M j J Q d H h H Y 2 t P Y 0 l a N U l 4 c n l v U X l Y V W N X S G Z h W m N y T 3 V t e V M 0 c k 5 D M k R j c 0 d F V n h T Y U N M d G F L S 2 V q M m U 0 Q k s 3 M z B q N H F 5 M E p T Z T Q z V H J 2 c 2 x y T X V 1 N l d r a W F W a 0 p K a X F s e V J W b E p W T H h n U V B 3 U V J 0 W k 5 F d V l P R W F 3 U S t L V n B G Q m 0 3 b 3 c 5 c V d s b 0 d h U j R B Z G 1 O c z V Z c 0 5 D a k d L T V Z a Z X R 4 W G 9 E Z T J s c 3 B X U W p I N 2 R s N k x K Y m p Z M W N L e W 1 p c 2 h U b T N a a W 9 x R m Y y d 1 l T Z V p E e G d N N k V l b H k 0 Q i t B U G 9 C N k V j b 3 R F T D B n e U x p a l R j U T B V U W w 4 S D h x R T R M N X d D N E N t Z D l x R i 9 S W G h I c k V 5 S W d r T T Z k M n l Q b W h h W U x w K 2 J J V G M 3 Y m t 4 T 1 N q T H d S T X J u M X N E Y 3 d 3 a m t 1 c V V J Y k x 4 O E p U W l Z J Y X p X M X p 1 U T N N O V N y O W 5 H R k 9 S V U t 1 V E R 4 M V Q y d E t j Y n h C V F l 5 Z n d K S 2 J v W X h i Y T h v S G c v W W t B e l J y a D Y 4 c W F V V z R i R T F 3 d k 1 x b 0 l 6 S l l n U W p H V S 9 3 S H F N M 1 Y 0 O F V m a l Z K Y z g y M G d B T 1 R 0 T 1 J X T k R D S j B W c 2 l D a E h w R V V t d k V X K 0 d E Z k Z K e U 5 V R W o 1 R V Z R c z F B M E p m U X B j K 2 1 H U 3 h X Z W 9 r N U V a Z D Z w Z U l O T 1 F 2 e E h y N V d P M U F 6 Z k Y 1 V T E 5 U l N 0 V 1 h H Z G t C Z E V t K 0 1 t R 0 R o c H p G Z 0 N 4 b V R E W k x B U X Z S c 3 B s S k R z V k 5 2 V y 9 D N n h w c n N K M X J j d X J M R V B M S 3 c w R m E w c D N s Z H A z a W w 0 U 0 d n a U d F N U l 1 R 1 B P T 1 J 1 T H A 5 U k Z H Z U k 2 e W R l Y j A 4 S j A w S 2 E 5 V V h H N 3 V 6 Q 1 p R V G F Q Y 2 5 r W U V J W G p Y T E Z L e T B H a 3 Z h T 3 V s a 0 x F V 1 N B V U p q U G 1 N d k Q 0 R n J H Y m U 0 U F p 0 S k V P S m 1 I b T N C Y 3 N J W n U y N m J q R U t L a i t 5 S H h u S 2 J h R G l q c G t 2 Z G p n V 0 N Z W W V o S m 5 u K 2 t 4 Z W s x d 1 F w d 3 N G e l F 2 S k Y 1 Q W p D Z U V r N 0 d i Q X d k Z l o 3 T l l o R z R 1 d k t Q S 2 x C S W V x M U Z G c 3 J y b 0 J h T W h w T C 9 a N 2 t R b D N G c W 1 a U 0 1 o Z U l O T D g 0 V W 5 o S G E w a 2 R L U l J L U 1 N C e E h U U 0 R l d U Y x M 0 d m Y j d r d U h m a k M y T 1 d U U E p X T H p a N 1 k z e k F 3 R 1 Z u N 0 t 6 T F R 2 R 1 l l e V h v b j V G d V N F S l V t W X h M S G Z 4 c H B X N E Y r M 2 R q c V l 5 Z 2 9 F S n V K e U 5 X S m p E R m 5 Z U U 1 Z U U Z u N z h u S 0 N J M U w w a G x r R E 8 r N F p t V 0 1 P T m p Z d T V N a U g v S k k y R 3 d o R y 9 R b l p S a D U 0 Y 2 d J e E R o Q k 1 W L z J x a i 9 0 c 2 t u T 0 9 t e V N V b m J u M k x 0 c F U y V V d P b j Z 0 b E x u b E t D a z N p Y 0 J h a 0 E x b U I 5 a 3 d p d U l x b H l Z W V F t R 2 Z q Z D V v M E 9 a b 2 l U O E Z k W W F a O H N L b 2 9 F S W s 1 S m 5 J a D E w N V J I W E N L Y m d V Z H J R Z F l n U j N K M G E w V T B z O W R h Z n B Z a E l p R U N Q Y X B p d n o w Z U l R U j R y a j F Z V G U w Z F k v S W t R R H N p b l k 0 b 2 d S Y X J S N 0 d r S V N D T 0 t P c V N o a X h M V E p r U W N W W W 9 r U l p 1 W W d S S 2 s 2 T m 1 J R V F 1 O V V x Z 0 F 4 T X R j T U V D T 1 Z R a X N q U n F v b m R y e W 5 v W E p 4 R n o z S W p B V G Z s Q l V v b H B u W n E x N G p F W X l s U k 1 v M U V w L 3 c 4 V 0 1 a M G l v b G 8 y Y n F U S j B 0 T j F Q N W R P V E 1 2 S 2 1 z Q S t n b 2 R Z S 3 p u Y z E x N U I z U m h j R H Q 2 U V p Y N l J l c G c 3 N H F P S T c w b E M 1 Z 1 E w U j l q S H F L S 0 d 0 T k F l c n F u b m J a S E d k Z E 5 r Z S t W Q z Y 4 a k h l Q T V W S 2 w r T E F t R D N t V m N E e m x Y a F h o Q k t W a z Z i W n N p V 2 V 5 c 0 J G Z F d w M 2 F Y Z V V T N E Z Y T V I y M 2 5 q S l V o W G 1 L V 2 F z a z l V d n B F W X V x Z D B q b l B z e n h H b T Z Z b E Q z b V Z m d n d v S U V o T U V D W V N B a T l s a 2 h F Z l A 0 U k l 4 d U p D V l J X S 0 1 s Z k t q O W 9 v T X l v b D h m T 1 N 1 N l J F T l N U e m h B O U g x a G 9 1 e F N T T l U r L 0 h U e G h 2 V H o r M F N v c l l K Z 0 g y Z G w 1 Y X g r V m Z M c 0 J k U n B 3 c G N R R k x r e V J O V 2 R u N F I 3 U 0 N J a 1 h t S H U z O F p W b n Z P K 3 p O Q n d u e E J x T z d 2 b G d 1 L 1 N O V z N r O E E y W H o y b U t Z R U 5 o Y l l K c T h w N j V 1 L z J s a z Z W L z I w e T J Z N T Y 3 U l p m T j V U S 2 l r T 2 F E N F d S b l d O T j R F L 3 N Y U T d F a 1 d Z T V B z R G d t R z B z Y V h q b V R u S l B N W k 1 K Q l V w U W J N c 1 J l Y 3 J N N k l K a X c v b F p D c V k w O W l I Z E R G a W h 5 e X p F Y 1 F k a T B v U 0 h T d 0 h K R 3 V k d E h 4 a T h v N W J y M U 4 v b W x z S 0 x G N 2 F N S E l P Q 2 d u U m 1 O d n N H e n N X Y 1 N a R G F D V n p w e V R B a D h K V U R h Y X p M a n h h U E 5 Z c m J H U W x I e E 1 P Z T U 0 d l R q R G t L d m l W T T Y 2 S V N v c E V z N V N j V X p v R E V l c U 5 x Z 1 V o W m F D e V R T e V Y r Y l N F S n d t b G x D V G V U c U 1 L N W l W d y 9 w W X c 4 d G t t a E R t V V V 2 S U l Z N D J D R 3 c v V 0 x 2 M T J n d k J P d m N t O T V E e l N p d W U 4 W U J H a z E r K z A y W k 9 0 b m 1 L c l c 2 S U 4 2 Z T Z 1 N 2 1 t S F R Y R z I x S 1 o 0 V V l 4 U k l o b W N 1 M U R j d F h 6 d V I r c l g x W T Y w T m J I Z H R x Q j M w a D E 2 d D V t M 2 x M O V B L Q y t P a W 5 h W E J K Z j Z 3 d D l q b k N s V 0 9 O e D B S Z D R G d H p u U l E 3 S T Z J N z d 6 S 0 9 S Z E N S d F o x N n M 2 V k p W K 1 l 1 M 0 l 1 M 0 x S K z Z h Z E M 5 c V J k O U 5 S R l p R V V F O N H J Y U W J r S F p C M 1 F O N U R v Z F V o N z B i d E M z b H V o V 1 l p d 1 J L V z J 5 e E 5 4 Q X Z 4 M m d Z R D J C Q U N M N D N R U V V M N H V P a H d m U V V P c G J F S W F y N U V L Y 0 x I a 2 h O M n R 1 U 0 U 1 Y k 5 T R 0 d D S l l P Y k 5 L W W x N Q T F x R z F h K 0 V k R F I z R S t v a 2 h l U z l p a z Z j Y W 1 O a G h 5 a m N n a V F r c l h Q N k 5 Q T 2 d O a U t j a W d R R l d X U 2 F L c T h m T S t z c E d D L 1 B Z N 3 R F d 2 N Q U z N N N G t K U y t u e G 4 2 M U t P Y 2 9 M c n h 6 b W E r S l l p e U N U Y W d t Y 2 5 P U k 1 y R E w 3 d X R 0 W V k w R 2 x J U k N h V V d J T j R a R k d t U F N h a H Z r c W h j e E d E V G 4 x Z k Q 2 U E 0 2 c n B V Q 2 h q S V p z S n Q z Y k J p R 2 J v N H d t Q k F F M V l q N E p j U T d O Q 1 J N W D B M Y 0 V v Y X h h U W t P K 2 N r Y X B 4 Q n R E b 1 p n M W I v Z E h J d U Z N S m 1 S R n c 1 b F N M R W p 1 M G t L U k N k R G h j a H Z t c k 5 1 R 0 t l S 2 N F S 2 E 4 d m 0 0 V 0 c 4 V V J F Z 1 d U W X Z S c 1 Z U R 3 V L U U 0 4 Z G x p d X l J a j F Q R E 1 x c j d m N 2 8 x U k h K b W t z T G p D d V E r U j R o a 1 N y M 2 Q v c W d 0 W X p 4 R D E 0 U m h E a m N l R i 9 p b T R U c 3 p x V n l q T E 9 m K 1 c w e T R T Z E x U Z G g r Y X p r R F J O R W c 2 R 2 t V U j h U b k p 5 V 0 d Q S U t H U V h D V G R 1 Z U V N Q 2 M w U l F o Y W F r c E t 3 N E V J N m l F T z F z T G x t R G J 2 K 3 d 1 Z W R G c H p P Z k x m b G N y V 3 l 5 S m h C R G U 5 c E F S e G h L e W x w d k R I M 0 Z 2 Z V U w d G s 1 T V N X V 3 p K U 2 V 2 O G J a M 1 l k U G F L R m 1 Z Y T l z N m t k c m x U N U Z v a 2 c 1 V U h s U X B 2 e n Q r V F p a Y X Y 4 N 0 Z w b E d Z M F B 2 S z J E Y 1 V 2 d l p V S U Z j S V p n U 2 R k d U x w N j R T Y U V T Y m N o Y l g y b 0 R h c 0 t 4 R z J W N H J w V k 9 y a G 9 Z V W x G U W 5 C Z 0 c v T G J D M m V V R 0 s y Z 3 M 4 Z G 4 5 R z N M N 2 Z M N H k 0 T k g r b 2 F W M z V i U V B I e G J B a 1 Z r S k Z 2 T m R j d k 1 G Q W Z M R 0 1 K U n B O R k Q 5 e T I y N 0 l 5 Z E x U b G o r Y l F V V E p j S T N p d E c r O U 0 2 e F l v c G V j d 3 J Q T U s 1 e l E z a m o z Q j d s T V h G Y 1 N 1 M k d T Z l N a N 3 B p S k E v a 0 h M b G N O S k 0 2 Q k 8 w b V J J c T R N Q V p u W F R a S 2 1 l N V B r N U R X e D V 3 S E t P N H d L c D F W R 1 F x e H R o W E R y Y 3 I 5 S 3 V O c 2 F j M D h I S U 8 0 T 1 F 0 R i 9 M R W d y R n p v d z Z S T H p s a E N E Q V Z y b 1 V B O C 8 y M l d X d V h w Q T Z N L 0 1 J M k R W d 0 F 6 U 2 t 5 Y 0 o x O T U 2 Z H J X e X l R S U o z b j d B a W N Z W E F n Y l l z e D d v b k 1 6 K 3 M w W m R 0 S 0 0 0 Q U Q 5 W V U x M F V p R F A 1 S T Y 3 e X F m Z E 5 z e F p o d z F U M 0 x z Y 2 N Y O T N Z d k 5 I Z 3 Z m K 0 5 s Z k x 0 R T E x N V d 3 a E 1 z R z R z O H N u W m c 0 M X J Q M F h S a W h u Q 2 J u L 2 x 0 M G 1 o Y 0 x J S 2 x L T 2 N w a E 0 1 R X J 4 V E N u a z d h Z z R z M V l B b T d O a W 9 r W W c 4 N k k w O F p r M j R s Y k t H N 1 l J a k d t Q 1 h y L 3 N C d W 4 4 U 1 F t Y k 1 N Q k h n R E 8 z b n N B c G 4 x V G F l R m Q 0 K 2 h r W k 1 G a X k y a k N O S 2 F z a 3 N m S X N 1 e U N V b 2 5 q T G 1 H W G x z c k 9 s O T h l T E x 0 L 3 h k c G Z K e H B N Z z R i d 1 d Y Q 2 Y 0 Z m t 1 c l d I c j F U a E t l R n N W N E 9 V Q z B X Q 2 J G c E J m S G p G W k p S Q 2 9 V S 3 l z d H k z Z 3 p t U 1 h H d k 1 L V H p 3 a F Q z c n l I S W l V V E N B O W x L Z 3 V m V D h w b V g 0 N G p I R T Y 3 Y k p P e k x 0 d W s 4 b G 5 S N m 1 j V m Y v b 3 R N Z V p W e G d k W H l K T U 4 z Q 2 d Q Q 2 R l V X R 2 R 2 V m W G h 3 b m J K V X d s d 1 J 3 Y m l Q S 2 9 J U z R s O H N 1 M G 1 L a E V 3 Y U I 4 Y 0 h 5 V V c 4 b k s 3 T U l K b l h T Q l V 4 M D d X e G h j S T I r N 0 s v W H h W b U 1 r R z V z c U d Y d 2 l t b X p X e U x l S T V l V y 9 q V U J 3 e m h q R W I 2 Q U p 3 V k x S d T k z Z n U 3 U 2 N 6 V C 9 I b 0 k 4 L 0 V C T E J z W V o r T H J v d 2 1 X Q 1 h t d 2 R m R G Z v Q W V X V V N p U k I y e V U 1 c E g r U 0 1 W S H h U a 1 B 3 Y 0 d V U 0 l r M H Z l d 3 V P Z X V 5 U z h v a 2 d 0 e k R M V X F L T 0 h l S H d 0 e F d T U m 1 T N l d G Q j B l W S t x M k J p b V h K S m F j b D l T Q V J G U 1 d U b T V 0 T G V s c E N R T m h h e n l H a G t o Y 0 V 0 b 1 Y 1 a l Z s e n d o Q n d X W n F n O E p G R F Z r W j R O N T B z T 2 V K W C t C U n U x c V h L V l Q 0 c 0 p r K 1 U x W T l P R n B G a E d M N 3 R G W G p R T U 9 T R z E 5 e k p t W k d 1 M W t Q N T J Q S H E 4 d n h 5 U D d t Z H R C c C s v S G R 3 T X J p Y l d V d E V O Z T Y 2 R G V k W E N v T k d V Z V B m b X A 1 Z F R o V X d u W m 4 4 O G R P R D U w O H Y r Y i 9 Z Z i 9 6 O V F T d 0 1 F R k F B Q U F B Z 0 F 6 N U t Z V 1 N U d z I v Z z Z B Q U F B T 2 d B Q U F B N E F B Q U J 5 W l d 4 e k w x O X l a V 3 h 6 T G 5 o d G J M T 3 h y O G p O V V N o T E x T c k 9 6 T S t 6 V l R M V U 0 x Q l N T T T F M e m s v S n p F d T N W U 2 9 0 U 2 R P M V V M S z M 0 K 1 d 5 Q 1 V y T l N T d 0 J x a W 5 P e U N 3 b z F n Z U t B Q U J R U 3 d N R U Z B Q U F B Q W d B e j V L W V d T V H c y L 2 c 2 Q U F B Q U 9 n Q U F B Q k 1 B Q U F C e V p X e H p M M 0 J o W j J V e F g z S m x i S E 1 1 Z U c x c 3 M 3 R 3 Z 5 T T F S S 0 V z d E t z N 0 1 6 N 0 5 W T X R R e l V G S k l 6 V X Z P V D h u T V M 3 Z F Z L a T F K M D d W U X N y Z m o 1 Y k l K U 3 M x S k x B R 3 F L Y z d J T E N q V 0 I 0 b 0 F B R k J M Q X d R V U F B Q U F D Q U R Q a 3 B o W k p Q R G I r R G 9 B Q U F B N k F B Q U F F d 0 F B Q U h K b G J I T X Z j R 0 Z u W l R K Z m N t V n N j e T U 0 Y l d 5 e n N h L 0 l 6 V k V v U 3 k w c X p z e l B z M V V 5 M U R O U V V r a k 5 T O D V Q e W N 4 T H Q x V X F M V W 5 U d F Z D e X Q r U G x z Z 2 x L e l V r c 0 F h b 3 B 6 c 2 d z S 0 5 Z S G l n Q U F V R X N E Q k J R Q U F B Q U l B T S t T b U Z t O D U 4 Z X g z d 0 V B Q U N r R k F B Q U p B Q U F B Z E d o b G J X V X V l R z F z a l Z T N 2 p 0 U X d G T z J S K 0 F m T D F K Q j Q 0 c 1 N P b E x C Y T l p R W h B V U x N Y U N t U m 5 6 T 1 J N c z R x Y T F p Z z R p T 2 9 x Q 2 x v Z G l 0 K 0 N h M z R D e E x u T V h p V W l j W n V r d U 5 6 N 0 t O N 3 J w M m R m T j Z X N E p P c W I 0 c k s 1 Q k E 5 Q 3 l G U V J s U 3 l N T 3 N j Z n J U N k t Z V W 5 6 e D g v e W x Z Y n R W V T N 6 U m R v U n Z j S D N y Q 3 R 5 d U Z T b G Z w Y z Z j S W 8 5 Q 0 d D N E 9 W N U R r U F l F M 2 Z r c z Z x c z Z s N 3 g 5 O X V Q a C s r L 0 l G a H V t S 3 h 1 Y y 9 o R T Y 5 Q 0 5 U a D M 5 c j N Z N 0 9 Q R l N 1 R U 5 Q a F Z E R 0 x w d 3 E 1 W n p I S 2 V 3 e D d E Q 3 N L Z U p 5 d 0 t L T 2 w 3 U n p 3 R W p I N D B 5 S U V h T U 8 w e V J O O E l q R k R o T m h I T 0 p 4 d j h S a E 5 F d 3 d X d 3 d Z Y 2 h q U 0 9 D V V N C c 2 Q 2 V j V 4 d 3 l u M 3 Z L U 1 d Z W U 4 4 N 0 N q R 2 w w d m N 1 V 0 V 5 S T l y M G 5 p c U F V K 2 Q 2 N W 9 E R m p 2 b m N r V 1 p R e T M 3 d W t E Q l B t Z W M r Q 1 h X d 1 R Z U n F q a E 4 w T D l P S C s 3 c y 9 Q M z J E U n B S a k h F e k g y c 3 E 0 Y 2 U 4 d U 8 4 c X B w b z h 1 c T N q S T d z V G 9 5 M 3 F 0 a X Z i S G d x d T J W L 1 l K N 3 h E T j I z Y k l 1 U z J i b m l X K 1 p 0 Y W 8 y e m p r N l R I M m g x b 1 U 1 c m V 2 c X R 1 O X p z Q 3 k r c W x r Y k Y w Y n V C U G d J Z 1 N 0 Q l V a W m c 5 Z V c 2 d l Y 1 V l d j a j l V b n F D N 2 1 x O V U 3 c k o w b D J p V l d G c 2 V 3 V F l S W m p E S n B Z c k Y z W V V 0 d l B 3 K 2 N G Z 1 l D c W Z Z R G F n N 0 t M c G E y S G 5 B K 3 h 1 U F h o Z F N k V l d j T X B I R n N 4 c 2 x B V 0 g r M m p z M n A 0 d 3 Z G Y 2 R m T 1 R y a F p v a V l 1 Z X I x N 1 h Q M 2 o 5 U V N 3 T U V G Q U F B Q U F n Q X o 1 S 1 l X W n h Q c T M w Q W F n Q U E z b X N B Q U E 0 Q U F B Q j B h S F Z 0 W W 0 1 a G F X d 3 V h b k J s W j Z T N 2 V 6 e V Q v e D g z d n M 1 b m t x S V V x N X h D K 0 N T b m 5 Q Y X R Q Z 2 l 4 b k 5 t d 1 N t S V d r b U 1 P M j Z k e X l D b W Z u R m J F S 2 9 a a E p P Y k 1 5 a k h r d U N I R D J J U k c y R E J t Z H J q W D k z Y y 8 3 d C 9 2 a j k 4 Z j k r T y t 0 e i 8 y M k s 3 M z l Y N i 9 Y N m Z u N i 9 t O H J s M 0 N I O E l a d 0 h G T E 1 3 c 3 p 3 S z V k d X d C Z l J H K 0 F j Q U p 3 O D g r M y 8 2 d l h u M G 4 r Y i t m W U p m d 0 N r R G d J W U F H e T l 1 e T Z D T m d 0 c 1 d 1 U H h D N W h P d 0 F J Q U 9 6 Y T k v O E 1 B U H p Q M T Y 3 Z G U v Y n U y M y 9 n N E t I R F I w U U R D T W N C d T N m d D J i T j c 3 N T U 5 K y 9 i d U Z S M k 5 G a D B I N 0 p Y W W Q r T E N s Z X Y 3 S l c z d k h i Z 1 l l R k x y M m V z U E I r V n Z W S D Q 5 W l R m R V Z M a D Y v O G 5 6 U T R l b H B F K 2 Z r V k Z V V X I 2 a 2 9 x c X R v N n V u Z j g z Z z V 0 K 2 1 a d W E z T E N 6 d E h S e W R u R j F j S V o 0 U H Z C N T Y r O E I 5 Z z R K R F F z U E N u M G E 4 a U l t T m k z K 1 p r S m l X b n B H W m h Y N 3 p O d n R q Z m d H M n N L Z 1 l W L 0 s 1 c X B w U V U x d F g z O U R h M X Q 3 U j J m V 3 R 1 M m V Z U k I 0 W k h m c 3 h U c U h S W j M v T 3 p T L z h Z a X l 5 M X R Z M z J K d G J u R z N 1 S D d 0 M k F m Y j h M O V A v Z i s y U 0 V O b T F l K y 9 l U F h z U C 9 M R n I x K z Z 3 U H d N a z l 1 N j d j R 1 g v a W V 1 M k I r N E Z T b D d V Z W 5 i d z V J M 1 h I e X E v S H B L L 2 F z Y z h k Z i 9 K M E d F c E J X M m F J d X V Q Y W Y r M T d I L 1 B z T 2 Y v U j V i O U w 4 U C t Y N 3 N v Z 0 t O N 2 R v b U N 0 M G N D Q U F J S X Z o T F V 3 W T R 5 T l F Y U z l 1 U 1 R 4 M j V z c U N a T i 9 I d k s 5 U H Q 3 d 0 4 0 M 0 F M R 1 R S d 0 Y v S F h p a 0 V K R l h F a W d F U 0 J y Z k h N d V p T T y 9 D O F Z l V l N U e G F k c H E z R T N s b n d i Y V p a M U d Q M 3 N N V U F v e D l F a z N l Z V h N e F R D Q j Z D Z H J o V X p N Z X Z B Y W I y d z c 5 a T V o R G 1 k Y V k r T z N U V m J 3 W U Q y U n B r Y 1 V M Q X p R T U l q Q l V G S 2 F 6 U X V r R D d w M j N M U k c w d V J X W U x n U z g x Z 2 N 1 V U l 0 T m d U V W 9 u Q k N 3 Y X h 0 S l F P b 0 x B Z W N F T F c w V F p D S G d Y M 3 h O M G 9 x S F I 4 Q l F L S y t Y U V d R W F l h e V F N T F V F R k E 0 M W V H T k x D T m k 5 O H B m S m k r O E x 2 S T F T a T h q a W 4 2 Z 2 l x a E F 3 N D d B d E J B d 3 l R Z j I r Q j J j W E 5 t Y T N 4 V k h y N 1 B w e k h 0 T U x a T X h B c W h E Z 0 t E W G 1 s V S 9 x N m R P M G 1 R b 2 9 j c i t m U z Z 4 b 0 x F e U t Y Z z N l Y U M 0 d n V G V 2 I v V X d J U U M 5 T j h 3 N i 9 F e F R h Z 0 R K d j E w Y k U 4 d 1 R V W U N F Q T g 3 W m J O S 3 N R a 0 h s S X V u W U R 5 R W V p d V B T e X l 5 Y V R 5 S n V Z O V R 5 V l V O S 0 F s Z D V t e U 9 m Y W F W b k R q N W t i V k d y T j J O U n E 0 K y 9 z a V l j Y n B 6 W F l S M U Z k N 0 Z Y Q n Z 0 c 2 d h N T d 0 W n Z O T k F h b 0 N 4 V l N G Q 1 R U S 0 R r Y k h 6 M k V X c k g 3 d W 9 H W U p o a F B s R T Y 0 V m 5 4 d V d m d 2 t C Y X M r a H k 2 V G d z Y l V O R 0 J x b D F G T z R l c W V M a C 9 J U U d Y Y T d h M F B j V m 9 m N l F R Z 0 F q V 0 Z p e V Y 4 R V V K Y n p i W k 8 y T m Z s d E I y d n g y b 1 Z 2 d k M 3 d 0 F o a X N t Z F B T Q T F J Y 2 I 0 Y j V m N m 1 1 R W d M K 2 F l b n Z S b W g r K 3 p p V 2 5 j b 1 R B d j d y b n h r a D R G Y z R L T F h a S 1 h M S 0 h M T 3 h N M T N j Z 0 F H O V h B Z H h C Z X h v K 3 F Z Z 2 4 y b W N D a 0 5 o S G N L S k l E T H F w U k J n c 3 J G Q n N n N W 1 N Q X F K N W M z K 1 d S K 2 R Q U n A 4 T V F n M W Q v V k l L S U t 4 Y W 5 4 W S 9 Q O F R D a V N t Y V V Z Q W k 0 O E l L U G F O R W d M Y U 8 0 V 0 F Q e i t E T G h v T n J I T W R 0 K 1 g 1 S 0 h u Q k F T R m d i T V h I Q X J o d H p F O G x i b k 1 O R l R a a D h W d F J P M H U x U m R r M V N h c z d s S F d S Y 1 N a T j F R L 0 l o T 3 N Z e m x 2 Z l B Z S n B E U z F 4 U H U 4 b k N u U F Q 0 U U d a Y m Z 2 T 0 4 r T G x B b U Y 1 N E 1 B W T M v d W 1 F T E M 0 M m F n U U h j N U Z p Y 0 s y S k F T a 2 V Q Z m t o c k 8 3 U 0 h X a V N j Z 2 t w O T l F Y 1 k x c H p T K 1 F y Z W 5 v T U F F U i 8 5 Y W E 3 Z T R t c D J O c 0 5 Y b G t x U n l r R W 9 I R V l F K 2 R U Q m d B U G p Q d T R x U 3 V V e E s x b H p r U m 9 k d l I x Q n Z U Q W l C W D B I e H N 5 a F J F U i t C U V A y N X N B V G t T R 3 V C d E U z S 2 x N b m o 5 M l N R Z l R O c k 9 4 d H h 4 V z h 4 R 0 4 v T V g 1 a l l U R G 9 F U y t I Q 1 d N b m l B K 2 R z W X h C M 2 Z L S 2 h K L 1 J n W l d r U F U 1 Q m p 2 S j J J U m J O a F l 6 N V N W a E R L d D Y 2 Z W h P R z V M a 0 p s L 3 p s c 0 l H S m 4 0 R V N u Q W p K N U 9 M e H B q Q 3 d F Q V V O Z G 8 5 Y 2 Z V S X V C Q 1 B Z a U V Z W m o 3 a m Z W c F R E V k h F W m J L S G k w e i 9 I U k l l R H h w Z 2 R F U W 1 o Y n d D d F F H T F B x M H h R Y j l w T D d T R E J q W X h x Q U N T S U 9 K V j d x M m V X Q m l r W C 9 l R C t L N W F G S H h t Q l N K W W 4 z Y k N q R z M 5 c n V w K 1 R L K 0 1 G d X o w Z 3 F L Z 2 9 K S V k r W W o w O V A z V F F j R n p h S k t F M F J z b G F x S k w y e G p t T H l T V m x Q U z l E c G 9 C a l R R R E w z V l R O U T R R S S 9 J R S t V S 3 h I b X B a V 0 l x b E s 5 Z T B r a m R j c n E z U n J S N j Z n N H Z 6 M H R n a E J T c E R S W m M y T 1 F O Y 0 Z B U W 1 F S W s 4 b U g x c U 5 5 N 3 l N Y 2 d u S 0 J h Q 0 Z E W U V k e F B F U U t P a l V 5 U F Q r R k Z t M G w x M H R u e U c 1 M 3 V i U W p q Q W J O K 2 Q v M 0 Y z Y 0 0 1 S j h q M W x V b 2 F G S l Z Q T 3 l v Z G F n Y T h j N D E 5 b W g 5 Q k Z w Z X V Y V W d k M 0 5 n U U F v e H M x N V p i a E F E d k J 6 V k V L L 2 R O c 2 5 T d i s w U k w 2 V l F M b D l p c T R u L 1 B 5 S 0 9 O R y 9 r Z 1 Z J U T l 2 d T l l U j Z M W X p W M 0 Z J a C 9 x V D Z W c E V O R k N n R X N x Q 1 N R b 3 l W Z n d a U E R G T 2 N E M W l X T W 8 y S m g x U m N 0 T 1 l 5 R 2 R X U E V W M W V Z M z l 5 Q T c r U k 0 y d F d L a E N 4 V z R L b k p V W G x R b G 1 4 d T B Z a H o 5 V W 9 E S i s x M j U 0 O G t G T W t G b 2 h 1 d H d r W W R K W G 5 z S U 1 I V 2 J Z U 0 5 3 a W 1 a V E d V O U R V Q 2 0 1 R l d x Y U d Q W l N l U U l D b V c x W W 5 S O T F 6 W E 9 K e X p j R X R o R 0 Z n U E l x T H h 2 a V F s N F h h M V d n V k t 0 b 1 E 4 V F F K a U 5 R N 0 J a Q 2 p t b 0 l q N 2 h u V U h C Z 2 9 t S V l C L 0 t Z M m 9 r U 1 J C T i t X e m N z R l E w Z 0 F p a G p Q S F R R a W I 4 W E 1 Q Y W t 5 a F Z E a 1 I z R 2 w w c T F O S T M r a V p U a n B R c H F 3 W j J K S U R 6 Z k 1 J Q 3 Z u c k 9 Q N z R Q e E Y 1 V V B 0 U z l K T k N x a D h D T 0 l J Z m l O K 3 R r Z U k w c D h x e E 5 i S U p n S W p H V 2 d U R l E x V z V T K 1 R i e S s 3 M i 8 0 c W k 3 b T R J c T F j M 1 p R a l p 5 b z Z j W U F q e W 5 E c H l r U j I 4 V D V p Q T d p d W t k e T Q r R U 5 Y b l B F R 2 t w e k R o S W 9 5 d X d 2 L 0 t k Q 3 d C N E h t a 2 V 1 Z 1 h n Z n N W L 0 4 3 a F N E c 1 M z Q 1 V k V k l l S F B M U W t D N n d I b D A x T S 9 3 Q X B h d l F U d 1 N 5 b E 5 B V 3 p z b U J T c m Z G a 0 V x N 0 4 0 R V M x U i 9 v O G 0 y T y 8 r e k R 6 a l N Q U E t J S X Z C b T E r S D E w N H Z t T 0 d K R k x K T X B a R F V S a i 9 T Q V R p M G h 5 e m Z u b n N n d z F u a F p Z M k 4 r e m x B M V Y v M U M 3 Q 3 N q V V J 3 c 2 h B R H g 5 V V h m U m R Q Z k l B M 1 F y b W 1 S U n l F d j A z a z d v W D h p Q U p I b 0 V w Z 0 g z R n N W S U h F R V l o N 2 1 o U 0 J 6 T l h S b E 5 a U 2 h 5 U U R a Z E t N e T h k a X l q T j F 5 M T R C d j V U Z U F v M 2 4 z W n Z Y U D d k e E Z o c n o v Z H l j N k d p V T V H T X d Z T G x n R G Y r Q j F h S T V B V j Z v W S t S d F R J Z V J R U W F Q Z n g 5 L 1 Z W e W p B d F d 2 Q W w 2 T G x M V X R Z a 2 V K R m 5 o c 2 J v S V h F c W Z E R 1 d T N V F R Q n p G V 1 F G a D Y 1 a k F G Z E J B S T J 3 M F p a U E J m e n I 5 O X d n K 0 l K T z d p S j h U d V B O R 1 Q 3 N W 1 6 L 0 s 0 d 0 h V K 3 d z U m h V e F N X c G R S M W d V N m p h c 2 h B R F R J M 2 R X T 1 Y 2 L 1 N n Z T J 5 T W 0 v c k h Q e V I z b m V V d G h s Z U p B R j l s N n d 5 R 3 R l N X N X c S 8 2 b l l q W U 5 n e F F m b l R O d m d L M U N P S j J N W l l Z c m x Y S 3 N G N 3 V D M E Y w c W I v W E 9 R S H E y V X h p N z l z S T F x T H h O V m 1 R Q W F L M 2 w 1 Z 0 d R L 1 p X c U U v W T B F Z j V r V X R y W W N n a z U 1 b 2 F T R U d 5 c X p P T 2 l 4 R W w 2 d 0 p 4 K 1 B P O E J 4 R T k 4 e F N J W H R l c C 9 X c 1 J H Y j g r S T J n Y W R X a X J R Q j d r T l N D c n g 2 e D Q y V X R s c V A w Y k d 4 T T N Z R F k 1 c n B 2 a j I 0 O X l K N G F Y M z Z 4 Z E d w Q V h B a 2 I x U D J J e k x Z e k V 0 b m x j U W J W O T Z K T F V 0 U E 9 E M W Z Y Q k U 5 R U s 2 U D V P c k N q R k V 2 S k V E U W k y a F N w W W s 4 b V M r T U l G a 2 4 4 N m h F M n Z T W k p C U 3 d J U m V K d G I y T G N O Z W h m M V d 2 a W k w N 2 J o U G V 4 O W t m a l F P U l J L V l F q U X J D U E Z Q R E V w M m p o e k N u Z n d Y R F N B e H g x M U 1 6 W V g 1 W W p x e U l 0 Y T N 1 N U 1 O a 1 R O W X J I W k F U W T k 3 M W d 6 R m l K c l J F c l V 1 U 0 F M a 3 V U L 1 N V T 0 9 H Q W p H S 3 Z z V 0 l m N U J F R k l x c 1 N m d F A z c 0 N G Z D R C Z H Y 5 T U F 3 T j J r Y 2 s x a E h t N F F r Y U 9 m O D l v e X N w S 0 p y N T B B a k V K U i 9 o U E Y 2 a z V i O V J q U l N r d U J M V H h V U H l R b 3 N Q Q l B P S z V K e W h W b m d q N 2 5 2 d E h C U T R K d E t 4 M 0 h D a 0 0 0 R D d C b V N n b G s 5 M z h B c U 5 B R 2 g 5 c X h 4 U m Z U b W U y Y m J h T 3 R N Z 3 Z v a U V 0 U l R q c l d l R F p S Y U E 0 b T N n Y 0 F U c k l 6 d m x 3 V m I y M k Z R a W N H a 2 N n R D V D c 2 E r T z F t M V c 3 Y m c 3 N 3 F m c 0 p B Y m E w T H F E O T l p e n Z F b 0 Z 4 e j V m L 3 p 1 b k F y c F R F O F d M U F R 5 N V J E e V N U d G 1 n c n p o N 0 w 0 W G Z h T 3 l m c n l q U 2 t q N W Z j d 3 g x M n h p V V V q U j F M N 3 J 3 N 1 l W M 1 h Q Y 0 5 5 Z k 5 4 d m 0 y Y j V q c H l y V m o r W U o z O U 1 h W T c 5 e U V r M V h 1 a 2 k 5 d H Z z Z 2 U x M T N r Q T V T c F B o M l Q y c k Q 5 d 2 F B T 1 l l b j A z b W F z N V J 5 O U 1 h b z N m e T J v T k V v V n U y Y z M y d G d Q d 2 h p T 2 V K Y n k r N 2 Z p N j h P b E h I T T B o Z D U 2 c z l G T 0 h H Z G Q 2 U 3 F 1 a U R x U 3 J O O W d O O G U y c 0 9 R c y t Z b 1 N 4 N z M 0 V E 1 m Z 0 t o W W N P R S t T N V E v S U t v b z V i V k 5 3 b 0 J Y M H F 5 R 2 l K O G E 1 M E R Z Y z l K M z N L Q 3 c w S 1 h H R D F D Q U h E b 3 J h U 2 1 M U n Y 0 a H Y 2 N V V C Y T F o N i 9 t N F Y r M E N N c D g w R G Z J U D d C Z U F z W l h J T V l q b m 1 D M 0 x x Z z d F Y W V j M k l G K 0 x W d G F E L 2 R n T 0 1 k R m F l Z U k x c k 5 u Q T N z S T N x c 2 l q Q k V 0 S V R q T m k 5 L 2 8 w N m t 0 Z m R X U 3 F E R X c 5 Z 0 E 4 V H Q y e U Z s d 1 o 3 U G 4 z a W N r Y l h z c E p S b 1 J B b m R k e E N 2 R T M r c j R j T V g 2 b U R O W U N Z b D M 5 a z J O T D d M c C 9 a Y k x r c G 0 v e U Z n b m J m N 0 l 4 Z j R C S D l C Q n Z k K 3 R P L 2 V Z d 1 d B c 3 V C c j N w W X R n U n J M c l Z R V X h w R k h w c G E x a F V j b U 1 q T z d p b 2 l n c H E 5 Z V N Q b U 9 U V W l 2 W F R w M G 9 Q T V R Z T 0 N M Y j F 5 M X l n U m R z L 2 c v b W d 3 K 1 N F Q n V R Q n p N M n g x S U I 1 T 0 t K b E F N K 0 Z a U k x y M V F Q O F F x b H R z T G t 0 R G F p c m 9 U K z M 1 U 1 V s W m d O b 3 U 3 M E d n c E J q R z h K K 2 9 T U k d L K y 8 1 N X p Z a T V Z c 1 k z T E Z l V U U z Q U 1 p e G d S e T V L Y W J o R n h Z M G p o M 3 A 1 Q 0 1 l W n Z j V 0 U r R H d P a n p Y U 0 d t d 3 B 6 Z W Z F T 3 h 1 O D h O W H l h V 0 E r Z U J a O D R N W H Y x d l l 6 R U 1 h R D l W b U p V K 2 t W R 3 I y V m I y c 0 1 q M l h O Y l V T M z Z F a z c y c l V O Y l d i Z 0 l p M W Y 2 Z G 1 H c V B W b m 5 s W T h P W k Z w M G F w U 1 c z S 3 R z b T V T Q X h w V D h h c H p a R l B m V G R z W U c x R n l T d l h K R F p h T l c w Y S t R W l Z m Z F Z y T X V l e E d p L 3 h r Z m t 6 V W d W b l V y d k N p e l Z Z U 3 o y O E c v T 1 B t b D d B a k 8 r Y l U 2 N T d l T 3 l k N W h p e n d N M E t m W G R z Z H B u b H N W T 0 J I Q k p G d 2 J E W G g w Y 1 l 2 b z V 1 c 0 N Y Z G 0 y S 3 N t U m Z v e D Y r c U R P d X B u c l l i W V N h Y y 9 z R F N h R l V r R X p D O H l t T V R r Z G N F R 2 h B Q T h y Q m Z X a X V K Y 0 x v Q 0 p H N F h 0 V 0 h F K 3 I y N C t h U 0 R X Y 2 1 a W n R k Y z U y R U p J R i t z K z l j Q l F t W G J x Z U 5 j b W l x T 2 k 5 R F p R a z Z m V 0 x S a l h i a 0 I v W G I 3 c E F z V 2 9 E a n l R c V p a Q 1 B V U j k 1 c G V 2 V H F F R l J 5 W U t O W G 1 V W l Z G W U c 3 b 0 N 2 b 2 5 x M W 5 O c 1 d n a W 9 3 R l F Y M F V E Q X l N d k c r a j h Q M 1 R 3 U z E z Y j N M a m I 3 N T Z m M E l 2 U m c w Y k 1 p c G F J M 3 B m V T N 4 Y z l j N j F U T n R H c k l z T U 9 x K 2 1 5 N 2 h p Z D l M Y 0 c 2 R 2 x G V l J p d W d w e F N Q M W 1 y U E p W Z U d l Q 1 Z t Z U h i L 0 F 6 Z l R L c U 4 v V U Z x O G J u c W p L a 1 R l R m p N V T l X U j J n d X M 5 U m c 0 V G t R N 3 J C W E h i Y l J s Q j h B R 2 U 5 S U E x Y 0 I w U n R p Q l l V b X h C Z 1 R o T 0 o x Y z V x U E l j S W N D c 3 R o a E Z t N n N W Q W h i d U 9 R b 0 J 4 O U h 0 N H R 6 a l h V S 0 E y T G E w N l B R M n d V W F F m d F F n S G N i e D Z 4 T U N 0 b D h N c l A 4 Z S t K V m 1 B Z W 9 X Z U R N R T B W V l l W T z k 3 Y m h o b 0 F Z a E Z H U 3 N M a n N 3 V k F y Y 0 p q V X h q R U 8 w S l Z B a F k v M V F N L 2 V N Q V B a R U R P U D k x Q U l r a 3 N F Z 0 Z y e S t C Q l J m M F h w N F Z B d T U y e m I x N 1 l J V k F D Q U h 5 S W 1 Z c G 9 s N H Z l V 2 V F Z 0 p z S k t G c X Q 3 c G 9 R V U N 5 K z V F R k J Y Y m Z Y c y t j S T N N U U h 0 a 2 N k d W l w b V F C V n J G V j l F V z N 1 K 3 h o Q X h N d D J 2 U 0 d N V W 5 U a 2 h X c T J x U k J U Q W Z a T W t v T U R 2 R l M 5 a 1 F T R E Z K e U t K N j l h b U l F N 0 1 K Q X F C d X R 1 a G V Y b j Z J d E Z L Q 1 B n K 2 d D O X Z k Q z B 2 a H J F a z Z 2 V C t y Z 3 J O d 3 F 5 c j k y M D U x Z k s r d 0 x C R V d p N H h h d D Y v e U t S b 2 J R Y V Z 4 M F p m V 2 V L S U w 4 R 2 U v N W 1 a O U d m b W J K N U l P V 1 U z K 2 t l Z 3 B u U m x s M W J C U D N J M l o 2 c j V W W G d U a F N s b 2 x H N G R K M 1 J h W E 1 O S W J l L 3 J B W G 9 k N z Q 1 T 0 F N Y 3 l u M 1 g w N V M 4 V 0 o 3 S n Q v d H M 0 V U x 6 T 1 N 5 V m t J U 2 5 6 N 3 R E V H Y w R 1 l u U E R J e m p O e X U x c 1 E y V j V x e D U 2 M V J n T E x u R j F m T 2 I 0 T T V q Z E g 2 R V B D c 0 h G Z F R o V T Z C a V B 3 R G 4 x N 3 R C c G F H M y t T O H J z M 2 5 C U V g 5 T W p 2 S 0 Z I e m U y N 1 V R M 2 1 L N n N t O E E x Z n l C M z d q c k N R T X l S V X h X R X V q Y X B 4 R F F I Y U J X N z N m S 1 J W W F V K M l N Q T 1 l E Q 0 d Q W m 0 0 U G p w Z z R H U V N U M V l M M l k 2 M l B z T W x 4 T 3 h h R E F E M 2 E 2 V V Q y V T J J d G 1 J a H o 1 a W h z Q 3 E v S 0 s 4 b F M w L z Z a d n g 0 R k Z F d 3 g 1 e U x i b j Z j e n J m c E F H R V g 5 e U Z h R 1 F Z M G x o e k h G Q m 1 v M E 9 D a G l I R 2 o 1 b 0 F L W X o 0 Z m l F V D Z U R G l 6 R m N W Q 0 5 v K z h w N U V N M 3 U 3 M m t h U n k 2 Z X Q x a 1 M 4 Y 0 x U Z 1 V 6 O G Z T R W N 0 W G I v U C t i Y m N v V V l 5 V D h V R 0 R p V 3 l q e X B q d j d J V T Y v b 1 J i V V Z h K 1 E x U E 1 y b U l F V 2 R O T 2 Z o V D N Y U 0 g x Y X h C Q W t F a V d T S H N m b E 1 O S m V 2 S n F i T V N H Z H p O M E V M c V Q z V k g 1 R V k y T G N 0 N E U x Q j V I Q 3 R k V V R 3 a E R l e T J Y O T F a U F d q N X h o c k h l S l R 2 V l N U a E c r c 2 w z K 2 k z S G x O e E 5 K Q 1 F m R 3 o z T E Y y V k s z e W w w Z 1 l a W m 9 X L 3 d 4 N U N r N 1 Z J V V Z k d T R 2 O H k 2 Z W h r M G l Q Z k J y c z d s N T l W b D N 2 c T h D N D h w W H B z Q W F i Z j N S e F R C b 3 k r c U V R T G 0 5 Z D J T S V l j b T d X c 3 d w U W J N N G R B b G R m V E M 4 S y t C W D V Z b m t B d G 5 i M U F o T V Q 0 M G h 4 W k J M a n B j d 3 V l W m d P Y V g r V l B 6 M m V a L 3 h k U F V 5 M z Y y R 3 d R b T d a O T d h O T J X e X R S e j J G M X F r Z j N 0 T G 1 E T U s v b j h 0 M V U 1 a T F 5 W F F o b F R E N k 1 V Y T Q w U 2 F s b W F L Q m Z m c j l P Z G 5 J M F h j e k M v d S t a d D l W b V E r W C t Y R j R L S m 5 K Z V Z Q c 1 h E a G 5 n Q n p P Z n F k R V c x W X h D V m Z S V j F R K 0 F z N m t 2 R 1 A w W m d V d 1 d 3 Y 0 V C O T N m d z F w c m R X R U V v N j N R b F Z z V 3 k w a E p W N 2 N i T 3 p a b k g x U k d X Z n R N d 1 B j Z V A v d j h y M E J u d E 9 D Z 0 1 S Y T Q z W E N F a H h x W H F 3 V m h l R z d m e D F h T l k 1 d n p N T H N o U H l D U U h 4 U H l o b G p D T 3 d u S W x 3 c T F 0 d 3 J C a V N k d m p S U z h m a n N a M j l 0 N F Z k Y 2 x M Y 1 F 1 Q V B V c k 9 p S k 1 B S V B z b k F t d j d H b 2 E v a m 1 B V n R i S k g 4 a D Q 0 T l l I O T B k N F p j M 1 h N T F F y a U J v R D h 4 Z G 9 B d 2 Z H Z z M 2 d T h O M k N M a y t a a H l D Q 1 B L Z X R Z Q j U 0 W l h W W E V j Z V p l U U d 4 R l F K e V B o Q j V K b U l U U U Q 2 a n R V N U N D T m p y e l V G b 3 Y r N k E 3 O X p y V X V N M 0 d C b 1 c 1 T k Q y M W d 4 L y t a e n p a d m h C U W x P M C 9 L M 1 V v S U N m Q l Z W b m 9 W S k 8 z a n V Q N z U w V T h R R H o 1 L z d 2 V W 4 r a V R E S 0 V B R U 1 S Z n N y a E w z R U l Y U k x 6 b T l 2 Z k Y 2 Y 1 V 4 Y j N R R D d R e l l K U W 5 M V l p R V E V o U G V x c W F 0 U W 1 p M U J R b X B t O W p T e m h Y Z m 5 J d U l M R l F U N z h V V 0 l V d 2 Z W Z 0 5 0 W U x 1 V U t o a l l Q d n R 4 V 0 h R V E Z 6 Z T Z i R X l U L 0 l H a G x J a V d P b D B W V T R V N V E 3 d D l r R T l D N y t y W D d W Z W x p T V Z U Q y t O W C 9 a L 2 U r V 2 Z I N U 9 4 R 1 h F R 3 g w U 2 J s e H R H Q y 9 5 Z i 8 3 a 0 9 j S l J O Q k c y b n E z R j N Y N D F N L 1 l K S 1 B l V S t 0 N 1 d 3 b E w 2 O U t a T H F s d j B l b D F u c j Z Z O E g x U G R Q S k h 0 b F B y a W E 1 d X l V W E h T d U p E d W o 3 R G N s M X J B N T d R Z U I x b l d n b 1 A 1 e k h M V V d j Y V Z 2 R m p 0 U 0 l m M 0 d 5 Z 0 V m R n B y V F R M W W 5 i U X N D T 0 J l V U 1 v a n J R V 0 1 M c 2 l q N k l G U k V 0 d D l x Z k 5 L W j V s d 0 V 4 e H J w U E t 6 b G p p M k R u M 3 I 2 a k V s Q X l n Y V l J V j c 3 b j l h Z W 5 o M F B Z R W 5 C d G I 3 S 0 p v d 1 R K R n l u T X E v c j h B O T N h M 3 F n d n F B U 1 J E U 2 5 0 V W w r O D E 5 T 0 J a N T N n b k 9 H Z F p N K 0 V O Z W t T Y X M 0 a T J q W n h j e k M w c T N W V 3 B G Y W 5 I e G F 3 S E 9 S T z F Z Z j J k N D I 4 S z l s d 1 R w W l l K c m 1 M a G U z e H I z b 2 R v L 3 p L Z F c 5 b C t Q c X Z w M T N j b 3 k 2 T z V 1 c 3 J r S V B k U D J k Q n h T M 2 N T e m R P W m V q b E F 2 e n R B N X l D S 1 p a S 2 J j N 1 p H e m J C e V p m R 2 t r U H M 0 M H B J R H U y d G R t Y 3 d P c 1 A 1 Y W N M d U d Y N U 5 t a G R y K 3 k x S G N z V X M z T m o z M 0 d k a z M z d U J 2 O D Z V U U 5 U d G F m W E s 1 b V N n a 0 9 2 W j J C S l F z R H V s b U 8 4 Z T J O R S t N d W 1 z M D l a O W p U d l Z z e k x N U l B a S k Z v Q n B a a 1 l Y M j Z p e E Z H N 3 l i c n g 2 e k 5 D a T l O M k 8 1 R V J Y T H B z d D J D U n h y b C t U b E g 5 Z k V Q V H p 0 R m F q T 2 N M T m 5 o V G 5 w L z V D T 1 Z w S E V B d l R K V n V i M W J y b 2 t x e H F M R X o w Y U d h c H l h d m Z 3 e C 9 R R m t V b k J z e G d o Z k F m a k V L T 3 V q N E N N Y n k 4 b 1 d S U i 8 3 S 0 k v T 0 l 5 R 3 N h Q W Z i Z 2 1 K d 2 N x O H d L Z j M 0 c 3 U r O U F G N m h T O D N k d m t P Z k 1 3 S k Z 3 K 3 p Z c k p 2 U U x V b m E 0 N m R q N 3 F Q d E 1 2 V 1 Z s R 2 t i O G w w Q n N h R G x L d m V E W E t F Y U d C M U J r S 2 5 k b 2 s v e T A x V n d L V 2 Q 3 e E R n e E t 5 b 2 E 5 a F V 4 Q j V i Z l N q Y W c 4 Y W V Z b j l 5 U W F V V H o y e D F D c 2 p P N j d r M m J M e l d P N 0 p 3 S E p z N E V l c 2 Y v Y 1 A 3 U j N 0 S j c 0 O H B 6 N T I 1 b k t l c W 1 3 M U 5 L R U Q z W j M y a n g 5 V k 0 5 Y 2 Z y O F E w M z V 2 e V F 4 N 3 p 1 b k F u a m h j M z F F U E t W W U d n b j V w S k N h O S t W W m R Y N y 9 6 M T N x c F B k T F A r O W F h e m w x e U x E b 0 Z T Y k Z 3 N 0 p N M 2 N U T 1 Z 5 U 2 p C M F Z o d k d s a k o z d k V W Q 3 N V R D R w Y U V N e D I 0 M 3 J m V 0 1 t d T N U d T h 1 T 0 h V d j g r N T F 1 d 0 x 2 e C 9 M b m 4 0 d n Z s Y n U r d j B y S n Y 0 Z 2 x l R j c y N 1 V a S 3 l l N W l B R 0 Q v N 2 8 v S k F F R G 5 n Z m V k V j d w O C t 6 T z V B b S t 1 K 0 p y e E 1 X V F k x a 1 J o V m s z S j l I e W p X b m 1 X U 1 o r Z V Y x L 3 A 1 M 2 t D M m E y W j Z 1 Z F J R N H d P O E N h W H l 0 O W R U M z h G a 3 V 3 V 0 F r e X F I W i t l O W s 0 W E t V Y W p 2 Q X g 3 W k E w L 0 J N Y W M v b X N i T m l 5 Q U l Q T X F C c X V L a V R 6 c k V N M m R n M V F r e W l k Z C 9 o Z X l o V n d K Q X B P N H F X c 2 d y Q U 4 1 V 3 F Z R 0 p 3 V G N P M H Z O Z X o 3 d k p p R k F Z U l h z S W p D O U c v S m N r U 2 l C Y X B w e W 9 G d 1 l z e F U y b X N C Z U Z 6 U 0 U 2 T j F I W W 1 5 T X U 0 c k l x T H k 0 Y X M v M D Z U O F g v R V J 5 Q 2 Z J M U V j d 1 F M U T h j Q T l K e V d O M E N j M V N n U 0 h Z b l R n U l B l U G x Q T E F r a U Z l Z F V u U m h F b m c 2 V n I 3 T X h E Y T V x U H R s O G p i Z X p B M F R k R k Z q L 2 1 0 c 0 N r U 0 9 C d G d M a 2 1 5 d T l L N k F Q W E p F M F p q Z W t p Y n F a Q X V x b E F K T 3 B N U l l k M 0 1 6 R F Q 2 O H p v b U V 0 d V Z 2 S V h D S 3 R Z Y 0 p k T 2 0 x T G p t N U Z 5 Z 1 A 5 a F d y a n p Y O G t o M F J H S z d V d T J E W m F N Z n l X N V U 5 W X l l V m d G e U 9 t M W 5 G Z W J s Q j R 0 Z z V X Z 0 l 0 V W N w R T h o U z F Z M n p l N W 9 5 d X Z O V 3 d S T F F S S T h N M F g r U H R z R l B j Z W Y z e D k w Z G o 4 O W l s a j g v T H d y d 1 d r b W d R O V A 4 M l B r W k J O N j R s b X R P c l V W R W F 0 V 3 c 4 R H N z S X c 5 R E N H d 0 h V Y n F 1 Z H F F b H l C Z X Q w N y 9 z a S t M R D h m S G R q T F R 6 N m x L U H B a M E t F Z j N T V U 1 n N m t 5 W n h Q N X B t e G 9 5 U E N w L 2 p 5 N l d y R l h i R k 5 i N E 0 5 V z V t Y z N T b S t n T D k y W H Z T U 2 V M Q U N N U k x t R 3 p P R F Z Y T 3 B H b 3 E 1 N 0 t U Q 3 B F T G l C R G E 0 a 1 N l V X l 1 e l J W Y k Z y M 1 B U Y 2 t k M m o 0 O T I 5 Q 0 R u e G p K d 1 Z x R H p V K z d Y W X o 2 R 1 J F Y 3 F w W F Z F M l R l c 1 h 2 a V I y V D h Y Z 3 A 0 Z 0 V r R V B w V z U r e V V O V V h 6 R 0 p 4 e G 9 Z N 3 N s W W Y 0 R m R V Z W 8 w L 1 N 5 R n N N d 1 p n Z D F Z N l B 1 K 2 4 v S 0 9 x Z n l s U 3 p Z U 1 B K b W I 0 R H N C R 2 V Z e j d I M j V U R X M 2 N W 9 2 e n R L M k l r O G l I W W h 6 e G p F e n B m N H J i Q l B G Q z V D V W N 0 S G R r b y 8 3 T E d h V T J z Q V B E d G Y 2 M U l v Y l l N a G 9 M V n M x b i 9 5 U j J i W l V T Z H N Z N k N s M 1 Z G M l h l Q z N Q Z F o y Z V Z K d S t P R l N t N U x j S 2 R j R 2 l 4 S T N j c W F P K 3 N Q O E 0 v Z W J D d 2 9 u U l l W a E 9 p Z j Q v Z F R C T 0 U 5 c k d E a 2 N n M 3 V N a G h H Q V g z c X R B K 2 p t O G Y 1 T l l l Z G t C b G 9 O R D R X Q V g 0 Y m E r O G l w Z 2 p u b X d S e C 9 k Y n p N Y 3 F H Q j l I a k l M W m 1 W b F N N d V o w M H h 0 a n Z X U T F u V V N T d W Q 1 b G J U L 2 w r b 0 d 1 Q n Z O d j J 0 U E Z p Y 3 M y W n R k d k d o b m g 2 R 2 1 S a m U z M l p E K 2 x C Y j J V U l d h a V J Y R U 1 E a U x o T V F p T 2 0 r N U x 4 S G F 4 Y W Z w Y k o r Z l B k O F J i O G 0 v c 0 d D V 1 V H Y l h S U 2 N I M E 8 z U G I 1 Z X l z R z Y 2 L 1 F 1 R 2 Z i W j l V Q T d z a G Z N R z V 0 K 3 F H d S t 0 N U x F V G Y 2 U z B h Y T B 3 U m 0 r b E Y 3 R z Z J S 2 o z a H U v R V h u T 2 R l W m 4 2 c U h s a j B 5 O S t D e n F 5 b H J r c 3 B s U z F R b U 5 p a U F R S m F P b F J 1 R 2 h Z T 0 l X Z n J V a W V N Y 3 E y b k 8 1 W n R Q Q W N X N D A x Z n V r a k h 0 N 3 p h c 1 p 6 T V V R S G N 6 S U 1 G b 3 h 3 M E 5 q M 2 N i W D d v a 1 E 4 T k I y V X p K R l d k b 0 p U R 2 1 i T U o 4 c 0 J v W D B X K 3 Z p R 2 x w K y t q M X R m W j Z p S X h j V 1 h w S U p k V l N Z T z J n Z l l 4 K 2 p i d U p x R T E w Y n g 0 U F J o S U F 6 d j J x b 0 Y 1 a 3 R P T E h L a n g 0 V 0 l i S 0 Z X U D k w T E t H N 3 F p R z d Q N n g y b l I 0 N 0 g r T j J Y Y l h q O G N 0 Q k 4 3 T l M 0 N m I w N n d w U G F n Z G d O W E d O K z U v d H F D Q U h a W m 9 u Z 1 F m S 3 l 5 N j N T S W V Y V 0 5 0 T W I 3 N W d 3 a E p O N U h u a U 9 a Y l J C c m R D S E R p V k 0 r Q j k 0 O U 9 j L 0 E 3 a 0 h v T k h h Q k F 6 e l N m Q 3 R J Q T B E V y t K c 2 5 z Y T J n b j M z R U t K L z V J Q n h s U y 9 D Z F l V Z z d Q Z 0 V P d n F z V E d w e m I r Y W h z M l B a c W V 3 K y 9 Q R D V z N 0 1 a Z i t k c 3 J K U z V Q T k I v Q 2 V r d m R z U G N V N X F z T z F v a E t Z b W J I M G J z O D V I W E h Z S G x 0 R X E 5 Y 0 5 C M 3 N 0 T X R r O W 5 V R 3 I x e j B 5 S X p i b m g 1 N W w 2 T 3 R K S 2 t 5 Z G 4 1 a z c x W U J I N l Z L b m F U e F Z t V G Z u Z m k r a 1 h u T E 5 P M 0 V t U F V j V j F x a j Z K d l d Y b W Y w a F p 6 K 2 F P Z l Z O e n R 0 T 0 w 3 Z n h O M 1 p I M 0 k w S 0 F G K 2 d m U 0 c 1 a E p o T j J z N 0 t a N D B W N 1 c 3 M H N 2 e G 5 N S E J P c E h L W l c y M j F k W C s y S m d G a W t C Q X N a V D Z 1 U U R Q Z i t t b k J Y d m Y v M U J 3 U k V L a m N T K 3 d Y W m 9 Y R D B V O W x u d n Z U b D N D Q k J O T 0 R Q S F J L R n R C M G h B S E 5 k Q U V x d C 8 2 Q 1 E r N 1 F U Q l A 1 e j h U Q j N a T E h N T k l K T m R q d m x P K 0 p i Z k s z a G x X c k J K T m 1 O W X V P b m x K N X V s V D F X M j d U Y U Z W L z Q 2 e D V 6 N D F y R 2 x J d z I 3 b H B 4 S G E 3 a G N m S z F q R 3 Z Z M 3 I 3 Z U V M b W 4 r b E 1 h R C t s b D Q 3 Q 0 t w W l Z v a 0 p n U U F Q N E Q 4 K 3 N E N 1 A v Z X V N c F U r Q n l 5 Q U J 4 R U p Z a E E x S E l n e T Z a S n h L M 2 p P W m g x e X V j T l l y L 0 F Y U W d v b m Y 0 K z V q R T l t a X V B b 1 J B U 3 Q z a m N 0 V U M r e m R P U E p i Y 1 d q Q j Z q a k 1 U Q l N 5 T F E v W W l a N W 9 T S m h 1 S z V Q N 1 R Y d H F k N 2 F 3 Z j Z s a 2 E 3 Q 3 F a N U d x e m Z s Q l F l e T h m d 1 k v Y m 1 p Z z l t e D k 3 T W Z h a m I 2 R l V L Z 1 h E O G k 5 W W 4 v Y n V u d l k v d W 1 s R k F I V 2 1 L c X V 0 L 2 t i c V Q 2 T l B G M U N j L 2 x j T X N 5 T V p P Z D h s N l V E W l h S b 0 x W c j J W U k Z 1 b F R i c E 5 1 S y 9 l T 0 R z a W t B V H J u R H g v Y T h 3 K 1 l w Q T U 3 Q l d r T U d h e W 1 M U W 5 T b j Z B T z k x M G J k M V Z 6 R F J V Q 3 R Q Q m l x O X p 0 Y y 9 R b 0 x k Y n d y S U V j Y U V V N V g 4 U 3 V N c 1 h N a F F B W X c 0 b E V J N l o w W H Y z b 0 9 i R m p k W X Z Y e F V Y O W F S c m x 6 N U E 2 a X l M M S s 1 Z X h F V 3 F p W X d E b 0 F i T D h S R H d U N H R U R n M z Z 2 s 0 b 3 R G U 2 E 5 U V I 0 T j V j R 2 8 w Z W 5 w a V l l d j V u Y U V w S W N B a m l m d n J y b V l i V V V h c 1 F V L 2 d F R n d H T E 4 0 S l c y T X Z P e m 1 M U 2 l V N T N 2 M G N I M V N 0 V F J 6 a z E 5 U k t 6 K z R 2 a n Z n M U N 0 d 1 N 6 T z V o Z m N Y R m Q v V G R G a W x V d V h a e G U 1 M n V i V U h l U m 9 W S n I y Q i 9 Y a G l i K 0 I y Q m J s e G J K Z l V J c k p n c j l 6 W C 9 h Y n B y d 0 F E b U N 0 Q 1 k 3 e D R Z R n M 3 O F d a V D d 0 Q V Z 2 d G J x T m 1 6 U X B D S 2 t 4 d W V 4 c l h 2 N z Z B V 2 h a R k s 5 Z V l I K 0 J F Q k J i a X N O c 3 g 3 a W l w a G x k N j l p b m 9 l N W 5 W e m F y a H B i V 1 N J L 2 R T a X Z 5 Z D J x R 3 A 4 b 3 B 4 S 0 N q N F d j N z J n V D N s S m x r N 1 N F a G 9 E W U Q x W H F N d n N y Z G k r R 2 R o a E 4 1 Y j Z G R U p r R k h r N 3 Z Q U l F p W V h r c G x Z a 0 d u Z E k 0 Z k V 2 U i t u a F Z r R H d p M G M w S W J B e T N V c H V y d 2 w z T 2 5 x Q l J s S V d E U G R T e H c x W E J p R y t O T k t r L 1 k 0 a V h 2 b V F t U U J t N 0 h D Q 0 x p c 2 x H Y m E y K 2 9 l M W t v U H d X Q k 5 Q Y 3 V I e m 1 C V 1 h B a l R 4 U F E v L 2 o 5 L 2 t u T T Z a Q T c r S X B 5 c E R m Y V p D W T N B b V F 3 d k x u Q z N s a X l n d m J l b V Y v c 2 o y e S t v V n R K Z U x W N D J y c H Y z Q 2 8 4 c k Z m Q l o 3 U n I y W H h t d V A 5 R n U 4 b m h h Z G 1 t c 0 N l Z F V U Y 2 Z m Y j c 1 Y U V 2 U E t V V j c 2 R z F i Y T l h W X J 0 N i 8 w M m N j U V Z W N X d 3 d k x J b n c 3 L 3 M w W k 8 4 T X F k W T V w T n h 2 K 0 9 S K 3 M y c U d D M 1 Q 4 e n J l c l d i W G 5 z N j J K R 1 Z v S j J r S k h I S V V N a k R 6 b U d t V k 1 J W T h v c z d H Z m 9 m S V A 5 V D d U Y W t J b k Z H a y t y c G p U O F N L Z H N k Z W 9 Y W H h t W F B 4 d n Z L Y T F 0 R T Z H Z l h M W U p h d V V D O X B r U W d C M E h M V 1 N Q R G J m b 2 Q x W E F O N 2 s x T W R u N 0 N k Z 3 B Y S 1 E 3 M k d K R T J v N j B Z d X R T c X R N O D l 5 N G Q r c j J r c H d k e T d m V C t 2 W k t 2 R S t 1 U U d y N H Z C S G M z U V R D V F d T R G Z 0 O U 1 X Z D B p L 1 I w d 3 J D Z D R K N y t p M E d P L 2 9 k Q W 9 N Y z V y e l p l Q l A r R k M w c 0 h h S E g y Z S 9 V N m p Q M X l k Y z Z q W k V u R E Z q S V h G V F M 1 S D V H Y W g 0 c E k 2 e H R p Z G J N R F N N Q W 0 r c 2 d N Q 3 R K Y 1 M y Z 0 h O e T J j b 0 N o K 3 B r Y 1 I 3 b X B 3 Z z l m R W Z I V 2 t 4 O F p Z N V Y 2 M m x 4 b k Z i d E p O M 3 d 4 U y 8 r c m l T e k k 5 K 0 1 m O G h E R 2 Z o Y 2 5 n M U x I S E h h Y z l a T l h 5 S 2 g 0 T G t z O W N F U W p o b V F p R 0 h h a X N j Q j l 3 V T M 3 M 0 h t b 0 1 V c W F G Q k 5 p Z T d k T H I w N G p u T F h L U D F V T 3 J p R 3 Z Q S 2 d H Y T U 5 O H R V d U x J V D Z u N U E z V G h i K 0 c v V k h X Z T R U W n B 0 N l M z N W x s K z c 3 Z G x q b X F 0 a G 8 0 V 1 F z T 2 9 J O E N 0 N T V u b 1 l z R j Z s W V h r a 1 p i c U l r Y n V X K 3 p J U k l a Q m V w W n V H N i s z R 3 J l Z 2 N M N X h U U D Z p b W V M b E t C O E N w d G J J W W d F V z A 4 T G R Z N D Q 4 U E N J Q X I r U z Z T R W h J Q 0 U r R z F l b j B N N k x T R D F W Z U Q 3 Q l F 6 M 3 N F K y s 4 c G p n a H J F e D h W c 0 F U O G Z Y S X N 6 T E d 6 N n p l c 0 l q d W x v Y S t p M U t l c l o 0 N D l 1 R m 5 a U F p 6 d 2 R N c 0 N F Z m 9 h N m 5 D d 2 l K W U x W d m V Y R E Z o d U 1 N V n I 2 d l h x Z 1 R X a m F l c D J r T j l i b j N u c 0 U 1 L z l j e F k 0 c n V 3 V z g 5 b i t Q c 0 Y 4 d j J x S H k 3 Z S 9 C a X B x V i s 5 c m t T L 0 J t N 0 l M Y 2 g r N l F Y Y 0 V O W V p 2 V n c 2 R E R E Z y t K K z B Z Z i t W M T F t W D N 6 R l l W W T F K R k 9 s c 3 d D U z R h b D R x V W M 2 T 1 Q y W n Z w T E R R W W N n V H d r a 2 V k Z U 5 q V X h 1 Q 1 F H Z n l o T U d p Q W I v Q 2 d F e W F s V U J x U W F 0 N z F C M z R m R U N x b j g 4 O F B Y S E t s R z F a c U p n V n h F M 0 d 3 V X R z S k Z t e l o 4 R z c x Q X N Y V E p I Q 0 h p V H N n S m l L c 0 h l a U N K W T V I c 3 J u O U Z G R W d J U 1 F h U 0 5 a V 2 N k Q l p F N 3 l v d E V E U G 5 J O X o 5 M z F P d U F z N X o x N F N 3 R n d k c 3 R F O H d D Z D B R Z C 9 a S E I 0 S 1 B h S k N v c T Z J R X l B e S t q W E l z c 1 N p Z E V i a F R U d 1 V o W X d C O X V 5 Z W l N d E R U V D F Q V 3 N S d j J s K 3 B T Z 1 p 4 T U l 4 c j d I N 0 s x e V Y 3 N W 5 X Y W 4 5 c W c x O T R l d W 0 w O X I r V z M 1 V 2 N D N 3 F C c W V Q c n E 2 N D J u S m U w T j l B Y k 1 1 M W l E S V B L M V J L Q 2 1 E c D B h W l R s T k Z 0 T E l w c k w 1 e C t M N 3 B 3 M G N E d n V m c k k 1 S l p U d W s 4 Z m F B T H Y x R k Y r Y z F L O S 9 W S z B Z c E 5 L c 1 R Z N n d I c 1 d K U T N I a G V H K 0 Z y O D V i M 0 t h K 0 d y N l F l M E p O O F p v Y W t X N H Q w d m R p O X R F U 2 R P V G 0 v U W 5 t N V V V Y U 1 w R l A 1 M m Z U W k V W V n p u b W V n b U N D e H p Q Z G 0 0 V 2 R y Y m l G T H p X d 0 x r R D l K S z Z y e X B h Q T N S b 1 h s M k 5 w d H d S Y 0 p x a l o 1 M k I 4 Z 2 0 z N H o 5 c 1 l t b m t m S F R 0 c G V Q S 2 5 W Q 0 V n U 1 o 0 R X Z Z L 2 Y 4 d V Q 4 c z F 5 M n N q d D N Y Z X h O c 2 1 m W E N M e V N E d l h M U n d x e m x 4 e k p C a T h U a 3 B 6 S 0 8 z S F l x c j h N e k p W Z z d k e G 5 V V n Z J U V J I e U d s V G 8 w Z H F E a T V O a m l w M j N C Z U 9 Q c 0 9 i R G x O N 2 w r e l R r d U d X e l l k Z k x 4 U W R m c 2 M r a 1 h X e F d i L y 9 D b G Y y b 3 Y 3 T T B W Z D U v N G k 2 U 0 M 4 U H N T Q U V 2 S 1 R x O F B P Y j F M R D d t Y 3 B m Q X N S N H R p S T Z R T G M 2 Y n V E Z D R h Z l d w c n V 6 K 2 5 B R T d k S 2 c 2 N k V 4 c k o y U 1 J W R n Z q c 3 R W d T l I U W p w Y i t q T W d h Y 2 4 y Y j F X Y W J C W H l J L 2 1 w Z 3 V r T 1 p Y R X p 6 R G V O b X l E a G t h M 0 9 M U n p T M W s 1 c k 5 l b n c w N 3 V Z W l c y c U s 5 Z W J E e H p 6 Z 2 p Y a y 9 6 U z U 3 M W h L Y W Z T b 3 V 2 e W Z V R T Z x e m d M S 2 N M b X p Y V E M 4 N E x z e G d u e W c 5 O E R B S X A 0 d T U 4 S l d i S E J R K z F v b D J H a l B R V E d y e V I w Z j h T Q n V l Y m R l Q 3 R P U m Z Y c i 9 s c H d P L 0 V H M W x r K 1 N W R 3 p 0 Q 3 l M Q 2 Q w Q W h Y U F N u U 2 x 6 V H l k b 2 x E c V U x U D h M b G l h a z d a Y i t 3 N V U 1 b F h w e T d p Y 0 N y M k 1 R V 0 Z z e j R O S 2 c 0 V F p 4 S k t Z L 1 B 0 V H p C T W g 3 Q U g 2 e F Z o V 2 F Y S l J l Y T V E U 2 h u S E p o e V B h a F k w Y 2 s y e l g 4 d F Z h d F V Q S X o 1 T z V z O W 4 0 T U l w S 3 N y Z G Y x T m 5 x d X R U W n U x K 1 R T Q 2 N i V 0 N Q M 2 l 1 b D N j b z R L d z F L V j h M T 3 F u O W I 3 c C 8 3 W E g 5 W k F 2 W k 5 y W G t x L 1 l q T 2 l r b U c x O F J N M 3 h Q O T g r N i 8 z N U h V N n l G Z 0 x q W E x l V D F n W E 9 q V H l p S T d Q b E V 4 c y 9 X Z j k y T 3 Z Q e V p m Z T N 2 K 2 Z N b H p I O E h K N k l N b U 9 6 b X p y Z E J S N m t x c n R V d k l q Z H Z S R V h P M X F Z S U F k V T Z m N D l x N 3 M r W D V M e i t P T H A z Y k N q L z F F a C s 4 e U Z m T W N 4 c D Y y d l p a T V l B T G R w d U h s R i 8 0 S l d S Y z B C Q X l H T 1 N Z a 3 F a b k Z q a U V Y M j V x M m M r V m R j R k h E S X B x S m t S c 0 x 5 e k J Y N F d D b C t o e l B l W G V q a X V q a G t 6 d U U 0 e F J 3 V 2 N F L 1 p s N 0 N W e l N v V z N q R W V Y e E 1 z S 0 p R Y k V 6 c j Q 0 O D l v M S s 2 Q V N z a S 9 Z e D F 6 a T h K V 1 l a c X l G d l F Q W n R 4 T i 9 4 a G 5 m Z m J E S H B 0 W k V M d l o w U T d w S C 8 y Q m N V M D l n Y 0 h w V W 5 1 R 0 h L R k 1 P c V p q M 2 5 6 R 2 p x N l d D d n B i e l R D S G d 1 Z D l s d G t v V G l L V 0 J T a U F l S l J 3 R F F S c H J 6 b T V N b k J V Q 2 p q Q z R a S 3 J 5 a 0 Z q Q n M v d z A y b V d D e n l P T j I 0 R k V 6 S 0 5 o O T Q 3 b D d O d G p 0 W n Z I S n h k b F R L a 0 o 0 W j B P R 0 p 1 b W V s T D V Y T U x I V F B y N m l k b m J q Y z J F Y k 1 y T S t U c E M w R 1 h u L 1 p S Y k t W U F l 6 T E V j d U h o U 3 V Q O X N S M F J x W j h W T D J M R U F v N m Y w M G h T M U w 5 V D l I T T N a S E 9 2 L 1 R J V H J 5 b G 8 1 M X J O c W s 1 Q m F Y M 0 c v d U 8 r c m 1 O S D Q 1 M 0 F K Y V B n Z W k 2 c G t S a F l r R k d l T T c 2 Q j R M S V p w O G Z O O G p Q T X R t U G o 1 U F B S c l g 3 b k x M U E 9 Y O U l Z R 3 Z U d m x a U l R a Z E 1 i Q 3 p v M U k 5 d l A r a F R Z W j Z m Z 0 F t W k h i b G V N d k 5 j c z F i Y X Q z W E 5 R Z l V D d E N 4 d 3 p 1 L z d v U k F 4 O U 9 i e T B w a V R 0 Y 2 9 R T X N 0 O F J D U W 4 0 T n Q 1 d W h t c E V k a m p n c n l V T U 8 4 W X F Y T k w z M m l Y d X J P S 1 R j Z n Z 3 b T R i N n N K Z E 9 s d 3 Z 1 e W p V W W k x a 2 4 v b G 4 y K 2 t Z W l N v Z G h q a n o 2 R C 9 t U m Z t c G U r e F F q Z X N h U z d 1 e T h 5 Z z J j L 0 s 5 N 3 F h c U s w S 0 N m Z D B N U U 1 p e W Z V R z R t W G 9 n S T R W b z R 0 S E F 6 c j d O Z X d D T 1 R u V D R y a 3 E 1 T U 1 3 Y j d o N V R I Y m F t d U U 5 Z E N 4 e m x 6 Y z R 0 a W 1 O Q 1 h L M m N P c j J r N 2 l L R F h 3 Z z Z E W D V E a l R x Z j Z q Y j U 0 W U J 6 e l R h R H A w d 2 s 4 V C 9 O U k V J O H E 1 T n V j M m t 6 M z l r a 1 J Y N E 4 1 M 3 R T N U N 5 R H p F N 2 F 0 d H p 3 b l h 3 Y X U y c m g y S k J s b C t 6 c G 9 u V 1 Q v d k 9 h U l U z Y 0 Q x U j h V S 0 p P c 2 k 0 K 3 R U M i 9 Y V W d 3 S V Z S Z m d O W n h G V E Z x a n I w Q j h V d D c r b E F p U U 1 1 c n l E R U V X U U N Y Y 1 h z e E 9 k a T d z Q 2 o z V T B 2 Y V p T O F Y w R H h O M j h Z L 2 5 o c W J j N V U z T D F J Z l J j R z d X S 1 Z J e G t z S G Z j V X B l S G 5 z K z k 0 Y V p y O U 5 M T m 9 Z M k o w K 2 g y T m F t M 1 h q N E I 1 W H V n O E c 3 R X N l R 2 s 0 Q 1 p v V E Z V V k Z K b X M v U m Z L c 2 N K R H Z l d E g 1 R U Z u e E J G R n V 6 T F d 1 d 3 l F Q l R u T 2 E 1 K 0 t X Y 3 F C V T l x N G h 0 Z k p s K 3 F H a T Y 3 c H o 3 N 0 V w M 0 N w d 0 l P c j N Z a 0 x H Z X B K Y m h u M y 9 0 b k 0 5 Q 2 t l e W 9 Q W l d 2 U 1 h h e m d x b m l F S D V 0 d m g 0 Y T N X N j V H d y t 5 d 3 p q S D k y M E t M T T Z p d k 5 K b k g x K 1 h T e G x M R G 9 J Z 1 R F Q T F N N D R k N T l 2 a W x 2 V n N S d l k 5 S m F O M 3 Z V V G R 1 Z G R R Z G h P c C t h c G Z h T l M 2 b T l 2 S j h u L 2 s 2 Z 2 9 w b E V a M m F B b U l W Q 2 d J L 3 g v c T F P M W l L T D J x S F p E c E x r S U t P b G 9 p K z F B W n J G N z g y Q T k w L z Z T a z k 3 R W 1 0 S k F i T l Z x V 0 N v W G 0 y T 1 E y V j l R e l V w N U p B O D B B T F Z x b F l l S G d E S j I y b D F j b 3 J J e l Z 4 S l A 0 Y i 9 p V l F U Y 2 Z 4 W D g v W F N U c l Z q V n l u b T k 5 R 3 M 4 Q 3 J y e j U v a n p p N T l I c W F N Z n c x V E 8 z M z V S N U p o d U Z G Z V V L Z k h K V T R P R F h R Z 3 Z L a k R u b V A v S l Y w S W F M M U N 3 M G U 2 c D U y T 1 F 0 Q V A 2 T D B 3 R y 9 J b l h M b V l 6 e m t z c m h 3 M W 1 u Z j l F L 3 p u O U t t d V h I N 3 B F Y 3 E y c z l m S m h X N 0 x t Q S s y R G 5 n Y m g v U l N O T T B Y W i t t M 2 8 r a 0 4 w Y z h l d E h H M k t L R 2 9 W b U x x b j F v c W V z d j R o b F E 2 e k o y e H h V S 3 p i V j h a U 3 R y Y 2 N i a W c 0 c F R l M X F S d V d O e X B y Z 0 Z P V E l 1 O W R v M G l z W l l F T z A 1 W n p C T 3 J x a D R E d 1 k z V n d D e S 9 U Y l J H Q 2 0 0 e D c y d 3 p K e G 9 Z Z H l E e H c r Q k 0 3 W W g v d G Z p e S t M R 0 p 4 V 0 c 0 Y m t N V 0 Z v N 3 l O N n Z h M S t Q V 1 Y 4 U 1 l k W G l P a U s x T l c w M E 9 X V D N I M D J L M m N Y W m N X Z j J w c z h m M l U 1 Y m F h c 1 l n W H B o b k g 2 c X l 0 Z 1 F u Y 2 l O Y j g y U n J N U l p r d n l i W X V k Q 2 F t c X B w R C t w R U 5 D N 2 t v V z V E a 2 d M S j k 1 a l h v d 0 V x S j d J Z G R L c k p n a 1 k 4 e U h r K z F v W V N 2 L y t p S F h s O E t D U m 5 B T l R S b 3 B E b 0 R u S V l h V E w w e H F H c n E x S y 9 v b F Z R O T h U d 2 d Z b 3 Z Q N k 5 0 U D l W R l g 1 T z B O Z m l u U G 5 T W T l C M E Z a N C 8 1 d C t 6 a l V J L z U 5 M X F U T W t S T z d t a k J C S D V F a E 5 X d V Q 3 b n F k W W p 2 L z B p M T B R a T J Q c y 9 R b T R 5 S F d z S F p E N T Z s O W h i Z n R u W G Q r V l M 1 O F A y e C 9 y W G g x a D N W S D F 6 O X F O d l N t M T Z o T k t n a y t J a X J Y W X F S b 2 1 x R 1 l x O X l k d y s v e k 0 3 e D N 1 b U d x T j d 2 N 2 V S Z 3 J j b U h T c m 1 Q M 0 V w c 2 U 1 Y m 9 q d 2 5 u c m x w Y W J q e G V h N m Z O Z V d B Z m V W b n F G Q 3 c v N 2 Z 6 b 3 R t W V g 2 N j U 4 M n J p V 0 J X e F g z M j h k Q 1 d W b D V W M W t F d U 5 t e U 9 Y b E M 2 U m c 0 e F B E M U Z Y T E l i O F F S Q z g r Z 3 Z x T F o 4 R V M r M X l 6 V l F O S G F N c 1 l V V 1 h q N z h S e H F X Y 3 R s S 0 h R b k 1 Z Z m R j U V l X R F V x V G 1 B Q W h 4 V F d N c G Z h S 0 o y T m h U N E c 3 N 0 o x c X d J R G 9 0 O V B H T m N V M W l E Q 1 p K d X h M Z m d T Z U p q M E o 1 d V V r N T k 4 a j h u V 3 Z B M 3 h E a 0 V Z N T g 1 O T d 5 M m 1 3 R n N 3 O U d p V H R y W l B F Q X M 2 T U R s U G x j a 2 1 s R W x T V F J Y W l c 4 L 0 s 3 Q m J I Y n R m S F B a V 2 l M e T Y x e X Z t e G F p S n p k Y V Z Q V 0 N 0 T y 9 U N X V I a E F j Y 0 d M S F J T W l p 4 c X l a c G 5 r Y U 5 q V W U 3 a z J u S X l o R j h m U G t E W F Z M M H M x U j N w b m 9 J R V N w V D F n b 0 Y w b m t Z N H Z H N F N m K 3 B 1 V G x S a 2 9 5 S 0 8 r d V V u T G N O Y m l S c F E r c U s x d G V Y Z k J y b j F t O E V Z N k 9 i W F B L L 3 o w c G I v Z E t H b W l X c T J k c H F W R z l B Q j R m d 3 V o Z F R m R X h o c E 5 0 T T N 6 N 1 Z X e H h q S F d 6 V E 1 0 Z 1 p P V k x M T V F S N i t S U V F 2 L 2 t t Q n R 1 Y 3 l j Z G E 1 b n J x T X A w c 0 h m N 0 h K U G h m W D J 0 N F U 2 N z F V V D V D U H E 4 M U k x N l F N W W o v e H R t b G 1 s b F B i Z F d D V y t m N k N 2 Y 1 R T d U Z a N 3 Z Q N X h 3 e E R h d n d i Z U N s L 0 t R d k 9 N W G Z m U D V B Q X R w M U p O U D l p T m 1 R W H l w R k l h V z h j S H J Q Y 2 w y M m F l M m F 1 d E 5 a b j h T M S t Z d 0 h a T z h 6 Q l J z W k o 3 Y z l K b 0 k 2 S m E y Z 2 t V U G c 4 b D Z Z V 1 U 3 R 0 I y b D l t M 2 Z a b z Z k a 0 5 V T H d 6 Y X R l S 3 F S R 2 o 2 M U d w Y k x S V V h n b 0 p O S G J r W n p L L z F z V G R E V l F l Y T J p R G N a U n d Y U U 1 K T W 5 0 N G l 6 T T h L V y 9 U R X V h b k 9 l b 2 1 X S m 9 1 a 2 t s M W 9 V Y 3 E w N j V D O H l w M k g 1 Y z R L e j R P W X J i T k R n Z z M x Z n F 6 c V N I T V Q 0 b H B i R l B 0 Z n R p V z h E U m U 4 O H Z I Z G l 5 d W d Q b V p Q d U M y R U p B T 0 V n e V V B a z h Z O X d R c m Z Z b D l X d k Z h V j h Q Z G M 0 e n V x d z l m Y V h D R 3 p I c n A y e k I 1 Q 2 N 3 Q S t L c U I 0 N k V W N 1 J C b E 9 P T X p N c z R x Y T F a b 1 Z U V j d I V z N H b U s 2 Z V U 0 N 1 Z l R l R Y Z D V z M j Z l V W g x M k 9 W M 3 d s c n Y y a m p i S D l H b l V 6 a H B a T W U v a m o r K 2 N z d j h N d W w w M V Z Y V 1 R X W T F T Y 1 N w M 0 h 6 W X h H b E 9 N N 1 N t e X V M R 1 F v c 2 l N U 3 l M W X h X T X R U a W s 1 e T B w S V A z a V F M Q V d x Q 2 d i Y U h k a j B M O W 1 k a W d q c E l L Y T R q U m F Z M m J t e D V t M X p J T 2 V h T H g 1 a y s w Z m R Q R 2 F P T m l r b n R q c z g v Z 0 9 Z Z G t N T 1 k 2 c n N N M X M 2 c 0 N 6 Z k t n V F V v Q k V 5 e T d 3 d 0 x R T H p 3 d 1 p t O E 1 W U E 9 P Q 3 Z z V m s w R E 9 j V D k v d n o w Y l U 3 N n J O c E J E U j I v S U 5 1 R 1 V a M W 1 1 M 0 I 4 U 0 h F K z J u Y U V q W m p v Q X p z M H Y 0 Y k 1 D d 0 Y z R 3 V 1 Y k d 0 S 2 d D W E 9 2 a V R q b 3 d M T T l k c 3 l C d U t p L 3 B x V 1 I y c T V 0 d E 5 M Y 0 c 3 U V F Q N z B P a V B x c l J y e m l j b C 9 6 U 0 c 1 T l k v U 0 I y Q 3 p E N n N H Z m h C a W Z M Z D N S V V V n e V l p R n B h V 2 1 6 c 1 J I T 1 Z 1 Q 2 M w Z V l X S l J K Y 0 J G c F J m b F h v R H Q w M X F H S n p S V 0 s x Q k l M M k t T V E g z W G V r U 1 V 1 W m 1 k c y t p a G x m Y T N 2 c U N S Z j d F S W l q N U d v N m s 4 d j h s M W M r N m 9 M d T h m M 0 N w M T Z Q Z n c y U G Z t N G J r S F B i W H p 6 T j d i V 0 5 O T 3 h I N 1 d i Z X h u d T B X c k t J d F B S c 3 A v Y W p Z K 2 9 M c 0 R i Z 1 Y x Y 0 9 S d z I v e U d D R 1 Q 1 Q 0 t M d C 9 B c X F p W V g z b U h N Z F p 2 T z R F c m V J Z G J N L 1 B Y U 1 M 4 Q 3 p o V W d T Y k R x b D R 5 Z D Y x R U J R S E N p d 0 V n S W 1 P T j d M O E t x Z 1 Y x O V h v O U l 6 a H d h Q y t W b 2 J X a F h P U n E 4 U V V Z c W N v Y l p q M E t p d G U 0 R k Z p N 1 d J S U x 3 U G V v R V d a T 1 p R N z h y N 2 g w S 1 F 2 e D E 0 d n B s Z n o x b n R o Z G Q v S i 9 I N G Z G Z 0 E 3 L 2 F q d F F V a z l N c G h H V 0 V 4 M 3 F U e n F 6 Y V d Y a V d u L 3 Z 2 a H p X a 0 d X d H d H N W V B e j B 1 b l R l Q k 5 6 a z Z M U T h Z b m 9 N M j U z M n R U U T R 6 W F B L Y T Z O R T J M b 3 F T a 2 t K Z E d q Z X l R S 2 x H d 0 p y U n o z a G x K O H l h V 1 Y 5 S X Z p S F d U M 0 F V U z c r K 0 c w S F F 2 c 2 R p O V E v Q j V 4 S m 1 O b X N T M U Z T N 3 N 0 e k h V Y W J o O T Z T a V R V Q W s 4 d T N a N l o 0 a T V j K 0 J N a C s 2 N 3 d E Z H F q V G Z P V m N Z U U s w b n p H V m g 5 d G V J T 3 M 4 T n V R a 0 J U c 2 d V b V p y d 0 E x N V d U R W 1 n L 1 B 4 e U 1 m Z E d o Z D N y S C t Z a k p J M U l h K 0 x Y c T Z Q e m N 6 e W E z V E p j N l l Q Y 1 d U M 3 R y V 2 R V Q U 9 U a D l q c 2 h j R H Q 4 U k F y S V B t L 0 9 M U m V S R 2 4 5 e U V x W G J 1 T 2 5 r O X V Z c m 5 4 b G 9 z N 2 o 2 c z F V Y 0 g 3 T G N B U E Z p N 3 R T Y 2 R O a U s 3 O E 9 Y Z 3 h h S G d Q c W 1 0 M m R V d U 5 W b U J m R k 5 6 N m g w V E x X Y k t x d z l s S H I 1 S l J j W X R N V G d o N E t B R E p Q a X h L e m c v a V M 5 a k x H b E R Z a W U 1 M z V p M U o 4 Y n h W L 3 d Y M H B x Q W 0 x b E R S a W V R M G x I M 2 F r a 3 R J R T U 2 T y 9 M O G l O S E 5 E M l V 0 R W 1 q N m d S Y 0 V 0 W X J E T G Z I M E 9 n M m U r Z n R m b T F J e X R 6 M 0 9 m N m 9 h V k 5 j N W k 1 R l l k S k x K c F g 0 d 2 l h R 2 V J M m t X U k t v Y j J q V E Z M V V F w S j l m d j E 1 U 0 1 m O C 9 a c z h k T X A z U T Q z M k R r a W 9 2 e V l W d W N r Y k Z K N k N q W X U x Z D F V Y 1 h T W V d i U 1 d l Z V d X W U V D c T R 2 a m 5 q U E R E Q y t 6 T n R I R E o r R G k y d W l J a 3 B Q T T d X U n Y 2 T 0 t T a E k 2 T T I 0 O S s 3 M l h j W U F n a j Z J Y j R q N U t X V W U x U z I y Q X Z I c j F 0 N T Z a Z 1 V J c m I 4 c U Z p Z 2 h m R T Z k c m Z X T 2 9 D a i 9 E Q T R X K 3 l E R H V I R m l s W m J 6 L z B s V X o r Y W d n U m Z N e W 1 U R T M 5 W U V q T H p O Z W F 2 S V V I Y X Y v c l l s M 2 1 t M G J w a 3 B 5 Z T B t N k F N Y 2 1 n N m k 3 K 0 9 m T X V N T T h R Q 1 J J Q z V w O F R p L 2 w 3 Y U V V d m 1 y e H B P Z X F H c l V D Q 2 Q v d j A 4 Y T h m K z Z t c U R T e n B X T U h G c U w v R 0 F q U T I r T k d Y V n p m R 1 E 1 N T V 6 N V F L Q W V L e X B 5 M n d 1 d m d Q S G w w R m t K N z F B Z H h V V j d F Y n R 2 M E g r d 3 p 5 c 0 l V T 3 U y T 2 Q 1 O H o 1 S W h N N U l E V 2 x j S V d U Y n Y 1 T S 9 T U H J Z Y n B V V m 9 O Z k V 6 U G M x M 0 J 1 b U h k R m F 3 Q W Z i d E 1 E N 2 Z Z Y 1 p w Y 1 d O Y n l i d m 9 r b 3 B Q e n d k T z Z j e k x U Q W h U O T l r Z k d l b i 8 y a z g 1 N G t u d 3 h 2 Z X g x N U 8 w M H J H V m R Z d k d a a G 5 o W T h x W U V y d G 9 I Y U 0 z T z B M Y k 5 U W m E x V k d r a k Z 4 Y l R L d F d T T k 9 i d D N J N n h x Z n R H W U E 4 U H B n d 0 p h V z g w e V B O N 0 0 x a G J I U 3 h V Q z J 1 N E l o b 1 d B a l V D Z 0 x J a j U 1 d z l H Z i 9 M c 0 9 3 b m x F N U R L M W F J V 3 B y S j Z a N l V 5 c 3 J P d 2 t X V 0 x L b 1 U 4 Y X h Z K 2 N Y c V I r N j R G b V Y 5 Q 3 h k Z l V I b T h n Q j h 6 e j J j d S 9 h U 3 Y r V 1 A 3 U H R j W W c y R 2 d B N y t x N 0 x y U E t J U T B U Z z Z q S S t z U U J L S E Z V S S t C c 2 g 1 e E V O W E h r S X h s V k p l Y 0 9 0 S T N X K z V L b D I y W V R 0 M m 9 U Y m R h L 0 J L N z V O T G F z Y 3 d 6 c 1 V Q O E N h b G F m Z k Y z O E p m S U F C K z N D K 2 9 p b 0 F j b 0 t G S D J 5 d l Z y Z T B r d T l t W m t w b m V r W G N h d 2 9 D Q m Z p W V Z L c V d E e j Z O M U s y Y V F T e T B I Y m N R b z F D c V h u M m 9 l T 2 l X d z F h b 2 F v d W Z P S m Z u V X N 0 d T c 2 M H F s d m F n Y V Z q Q T l G V m h V V V d r R F B 5 V F F 0 M k h x M n F G b W E 1 V m o z M k R u a T d 2 M 2 1 L Z l o 2 b i s x Z 0 V T T 2 J G M 0 h 5 c k k 2 L z h x R U h K b V d m R 3 V n W W J N L 1 h 0 a X V 2 N W F Z R z Q w M z J 0 d 1 h P b m V Q b D Z 5 e m Q z T F B Z N 0 J G R G t a O F B E S m 0 z U D B x Z F Q 5 K 2 o v N T h n c G U v c l J t a 0 V 6 K 2 k 3 S 3 d m N n J q c X R F b j F Y S 1 d m d l B q U 1 N D W m l y b 0 R Q c 1 k 2 Q T Z o c n B K W T J j e k p u M D B x T l p 4 U X E 4 c z d V b W 9 s U X V U e E M z V T E 5 Y z h 0 T H V R Z G V r M 1 B W Z z c v Y V d a M l h y R H B D O X d O Z 3 A 4 R m k y S n l q T l k w M W h R N G k 0 c W x I b X h o R l p Z a n R h Y z R x V i t r Z E R k c k J X c U R V V m Y 0 c F o 3 M D F J U E F z L 0 R z e l N J Y V g 2 K 2 R L b m t 2 S 1 A 4 W F J D U G 4 4 c G h N S E 8 0 c G J q R 2 l R Q n B k O D V s d m d X R E t k M k N Z N l V y N U l U d l h 3 N 2 Z z W D d W W k p O M W 9 H c m F i d D B J M F J x c G h E a z M 1 W E t X Y U J 3 Y V V a U k R H Q 0 V l c U N q b T V P c k p X M W 1 T O H B N d n c v V 2 J D O E d 4 O V E x T m o r d W V p N U t p c m x y b X E 1 R H B O O V Z M b H c 1 O X h N a U g z Y k x D S E 4 z e D d z c k c r O W Z 1 d W p S T W Z q R H c x e T F W Z X R z O V h y Y l I 4 O G p N K 2 R u e T l O R E U v Z 1 Y 3 b X A w K z Z F N n h z a z l O d T E z b W 4 5 R 0 N M a j R Y M 0 h Z Y z V w U k x D a l l Z a X l F b G N V V 0 p S W E N u S U V 6 a j N l V 3 p 6 T m Y v O X h r N m t z V z d 2 N 0 h R b l Z B M E s 5 V m t 1 d T Z 6 Z W 9 z S 2 h V c W l V L 2 4 1 O V d p S j F l R l E 5 U k Q 2 T 0 1 u c m h w R z N I N G N 0 M 0 9 1 V l R I S j E 5 U 3 J p M V h V S k F x Z 3 c v d W N H a m t W V k Z u e W N V Z 3 R Y T F N I Q n V S V H Z t a k s v d V Z X d l B z S D M 4 a k 0 4 V T l 5 W D c 2 d 3 B a N k 5 I U n J h e C t W d G J 6 U m V y W m w 0 b T l K d 3 l F Z 0 Z 0 S V p j N T F N Y l J J M D J 4 R 0 1 Y O W p q c H N v K 1 R J d F p z U X B E e m M z a F F C b m x t d 0 d 0 e V p m b z B q O G E 0 c k J p b U Z T b z U v V U l M U 3 p k a 3 l k Y n V o S X V 2 Q U p v W T d V Z j F n Z C 9 r a G V K a V N p d k p t W m J r O F l U W G V 0 W W s x M 3 F i d F o w T V k z e k t 0 S l J n a W E v b 1 V x c y t G S D F Z Z k s x Z S t P Y n Z R W m Q r S n h q Z G Z w T 2 J r M 2 p H M T B h a 2 F i V E R T V 1 Q w e E 9 1 O E V q R 3 Z D e l N 1 Y l g 3 e U p 1 U G 5 0 O F N q a z U z O G h C b 2 Z L T m d V W k 9 u S 1 o w Z k 5 J b T R V b T Q y W X F M U 2 R n M V N 6 R X Q z T U d 2 R G 5 D T E R 2 R 2 p W W k M x N 3 o 1 T 3 M w Y 2 R W R 1 l R N W d k b m o 4 b 1 p T c k R q b l k 4 O X d 4 K z J 4 U j U 5 V X B W e E J R K 2 1 Q Q m t z T 2 h 5 V 2 l 6 R E k 2 O T B P Q m x V V G x 5 V 2 J Q U U 1 v Z T J i Q m J 4 W l h p c E Z x N F F 1 U n F p Z k Z G b 3 M 4 S m 5 2 a W J y V j k y c X Z 5 Z X R m N X p 3 c 2 J r b 0 p E U V N 4 c H V 2 V E x G c D N 3 M 2 x h d V N P M U Y z U 3 Z u d 0 p G b n c 5 c z Z W R D R n U E J S R 2 R k e m x R Q 2 N Y c H l X T W x I R 0 w y V H d u N l M y M F Z D V W l R b 1 M 3 b k J l M l p Q Y W x X Z W l V N V p Z V G V U V k F N W S s r U 0 h m b V F 0 d G x h b D R V Q 2 t h Q T R v S 0 Q x U E Q w V 1 c z Q j V Y c E 9 F S 3 Z Y T 2 0 5 K 3 F 5 U D d J W T Z l Z 3 d k M 1 V E Q m Z 4 T S 8 0 a k Z y U X J h S 1 B j c U N 0 b z R M T G c 2 S V Y w Y l o x c 1 h P Z k N I R n d u U 1 N Z K 0 R R V W N l V 0 h p L 0 l Q c X J U b z d O M n d N K 0 h P W F F h c n l U b 0 l C U G l 3 a j N U T H l X c G 1 S Z U t H K 0 5 F b E U 2 V 2 M y e U 1 i M C t L c G t 0 Y V J z M F F 4 a E J C d 2 4 2 e k V F b i 9 a c E V Z a k h s Z G t E R j c y d n l 4 b 3 c 4 R n h S U j J J W X F o e G Z I b z d W Z W 5 C Z U s z N C 9 j K 1 V j M n B a T T A 1 K 3 o z S E F j b H J W M F V i S n k w c X F X Z k t u Y m 1 S N G 1 o O T d W b V N I d i t Y U W R t b k V Q e n l p R G h L Z U I 3 L 2 V I V 2 1 R R n k v T z F F Q 2 d G e D U z M 1 E r U G w 0 V T g 5 V k M 2 b X Y r O H c y d T d V T 1 p w b G x n N W N K K 0 l M a n B M T 2 p u N D B G Z 2 4 4 Q W x G T j B L M m Z l N l h 6 U F h a R j V Q c m Y r M U V K Y V F 6 S m x H M k V 6 e D Z Z d F h G Q j F 6 d m Q y e X V v R W 5 n N E R 6 a n Z C Y l F w e F B R a C 9 J d y 8 x M D Z v d W 1 J c E l L N X h M Z V Z T Q 0 x y S 2 h t M U p G a G R S e V N B a W s 2 d G h 5 M U g 3 L 3 p I V G R B e l h R W H F X S 1 h z N 3 Y x Q 0 l i W W 5 E Y 1 R s e V N R N V Z U R 1 J y K 2 F w N 3 B h T F c 4 N m t Z T V B J W m p 1 Z X F m N F F U M T N V K 3 d x S n M 5 Y l I 3 O T h h Z 1 d p e W F t N m o x R F A y W U o 4 S k J w V D I z N m Y 0 c U F L b X d M N D d k W l N Z V X N F e F N I T G l 6 T T B T a n l Q N 1 F i d U 1 O T V B L d 2 9 H M G t J c F d W Q X J t W E x B U W N L S 2 J K V G Z 3 Q l N u S n l X Y z V m O D B D d 1 p 1 W X A y Y k R Z M F d V Z k N x O D l J c 2 N Z T E F p S k 9 E U W h C Q V F Z R T R u U 2 t 6 e H d P a X Z K c E t r R l R i N F J C Z T g y Q 2 8 w c 1 d Z V E l n V E 1 n U E p O V F g x Y n J O b S 9 o U U J q M 1 d F K 2 V G R j h F O F V 2 c k F a T E k z d T V l c U o 2 V H N t N 3 l s R 2 V 5 V F c w S E R F S 2 8 0 R m t l Y m V Z e E h h b 0 N z c D d D d X p F Q 1 d C N X R n c 0 I r L z J O V U R P a U Z x R 2 F i b E d M a W d P Z E l B Z 0 J S M D N w c U h n O W 1 i N k p x W m 9 Y O U 5 3 O V Z o a m J r W X F C a V F y a 3 R 3 U 0 R 5 R U J P S H Z F Z j d w O E h E U X p B S E 4 y Y m 0 v Z U F O Y k I y M U V r R 1 V V Y W c 0 R 3 V p e U R t e m 9 4 N z F u M k d r U G 9 K W W R T Q W x 5 c j N D M T B D N m 5 a a G l N Q j l M U i s z b k F E d j F n R 0 l n Z 2 5 w d z d z M D J L b 0 J n R U R 1 V 1 J C Q 1 h j R j I 4 N D Q 0 S W E 1 R m x G d V p q R V F i Q V J I W j R O W E Z E b X B Q U G J M e k 5 h Y V N a T W V N c T Z N Q l R I U C 9 1 Q 2 o r M k R q b n F M T T Z W S V V P V 3 l V e D J Q d U V U R V Z 2 K 0 l h e l F O M j U 0 c X k x N 2 d r R l Z H M X h a d m g 5 S D c y M X Z F R X V J Z X B C R k h Z M D B M R z c w M W J W e S 9 X c T V C a S s r O X R V e H c w K z Z U L z l y R D F Z L 3 N n U j d x O W d T c T k v W H I r T V Z t Z 0 9 I V 0 1 O U k V k U 2 Z I c F h W Y n N 1 S H F p Z V N G Y i 9 u b X p n Z V d H U X B n N H N Z Q W d V U k t 1 S j k y d l B 5 N V l n M m J T d 2 V 5 S E t i M 3 J V W l h a b G t S d z V S d 3 l S T 2 4 y T m Z M N l l z U 3 Q y O F R S W W 9 l T G o 5 c W 5 H a X B N Y n J n T V F t O G V W c E 5 W Z G N 2 d 1 h p T k F p U 3 Z o T F R w N X R 1 R n N J a j B q e C 9 y N 1 V G R W 1 p Y S 9 3 e U d l M 2 V J M k R G U X l r U j N x Y 0 l y S D I 1 Z 0 J C R n J u S z N H d E s 0 T E F R O D l v b X V z b l c y S E h t b E g 2 O H B D U F V h T E l 0 U E x s M l R 5 c V I 0 d y 9 G V H I 5 c i t w O H Q x W W h O M j h y O W E 3 e H l 2 N D l B e j R 0 Z F l U R l V k M n l n d U t i Z n d Q R H l h c n R w N V N Q R l J L a X B u Q 3 k 2 V E 4 y O X g 1 b m 5 H U j F B e X Z Q Y 2 5 v b 0 F 6 T i t Y a 0 U v W F J L e m s y M 1 R Z S D V r Y l d 0 b G Q y c T B z R 2 p H O D J H e n F U N X Z k Y W V K Y T V R W D Z r b i s 4 M l N 5 N 0 p x Q T Y z M 3 Z u M W x m c l A r N E k r V n B 0 T G o w N k J G e k g 0 V E 1 W K 0 J F a m x F M W 1 y V G t Q b X d 0 b V N L O D N 4 e m Z y M 1 R v T 2 l m b H Q y V E x m a k E 0 b W 9 w Z z Z K R V J X T G p X T G 1 S U m F C U 2 Z 0 R 0 F v W l d p S U Z l T U V C M 2 d w N D V s V n l 1 N T J O M X V Q c n R w d 2 5 S N j l z R T l Q T E p 0 V 3 F K R j E y Z F V y O E U v c G R D R 0 Z Y W G R 6 M l l a O V N r N F Y r O D J T Z W V J V m V w e H V N R l h r b z d W b V d v L 2 V V Z V N a a k N o S 3 Y x R z R 5 Z D N V R n V i Q l h P S 2 1 2 K 2 V 5 d H E v T k N Q Q W 9 P Z 1 Z 4 e m h q Z E 9 j T z Q 0 Q T J r M H Z 4 T U k 2 N 2 l J Z U R F O V V K N H V m Y X h K c E Y x W G l j S V h k e W h H Y 3 V s d k x l b F p N M j F q b z Z C Q n V n W l R D c k R Z Z 3 h Q R T N m T G h p N j N l b m Z S Y T R a d H R E a 1 J U b F E y b G 5 z S i 8 x M 3 B v c k 5 4 O X l J R F p 4 W l d 2 Q V V F a j Z J T T h 1 M 0 x 5 N i t 0 M j J I c m c 1 U k l X Z m 5 I M z V T Z W x P R 2 M 0 b W V Z Z H p k W D R D b z h K S T V E W E Z K W E U v S m V F Q k c y T 0 l Q S X d j T 1 h m W l F i W H h T S k J Q K 1 N O M 0 h y T m t 5 R T A 1 Y j J p R S t O e m t T Z F R G e D F v N U 0 0 M m N M N U t L T V c 3 V E 1 p N U x p b W V h d H Y 5 a X l I b D J X M l R 1 M 2 g r Z j E 1 R T R J U m 5 h M 0 d x d W V k Z D M 0 b 1 J r Z 1 g x O V Z U V G I 1 c 3 V u M E d U b 2 d z Y l g 2 N T h t L 2 x p T T V i c H c 5 Z E 1 U T 0 9 H a 3 p u c k 5 B c T h k V 0 o 4 M H E x Z E t z c F R 1 U X l x U 3 l Z T k N S O E R q W V V i Y 1 V F O E g w V F N a N 0 9 T d U J o c H Z 1 b 3 N v Z E s z R D E v V F I x c G F t a D B R c W 5 N Q n h T M n F 1 W m I z U n N 4 K 2 h Y e T E 1 e W x B N E 9 q a m 9 1 d U x J b z V T R l R P M 0 t S e E 5 Q Q m N 6 W T N V W W R 0 R 3 Z B d H J 3 U E 8 r c 3 F k c W E z N j l P a 0 4 0 d z R q U 0 F q d 3 V u R X Y 3 a X l j M 2 Z k a 2 5 u N G t w N 0 Z Z c V R v R U 1 k c H V L V m F O U F Y y U 0 9 Z T 3 p E R T h j Y W p Q U U t i M V R q S z d K Z F Z X e E t U O X o 0 N 0 d q R W c x a W o z V W V i N 2 h x Z T J u d 2 c 1 b U 9 y S W F y U T Y 2 T W 8 2 Z W Q 5 a T l T b G p M b D N t T 1 g 3 O X J l c W 5 j S 2 1 0 R l Z Y Z F o y c G F v U n R I e H p 5 W V B r T 0 4 w V H h x O C 9 i d k s y Z 1 c 4 W T A 5 U 2 0 r Q z d k M E x H S 2 F F V W g 0 S 3 R W N n N z b k R M d 0 0 z T z U w a T h 3 a 1 F j R F h E W W F y R j d C U U N k c E Z u M n B q Z k N s N T Z S Z n F Y Q m J V Z E F 2 d j E y Y j F M M 3 V z N E x 0 K 3 M y a E x t S 0 1 N R T Z r V 1 Z t M k h y T m 1 B S 2 N z O G 5 n Y 3 R Y S l N K V D h Z M m l E a V E 1 a k d Q Y V E v R 0 l N V D N o T X Q y O X N N O E p F W G R x M 3 J Z c n M w c k 5 6 T l p L Z z N 5 N X N G V C t C S 3 d x d W k 1 U 0 t t Q j M 0 Z l g y c k d j V S 9 6 S 1 E x Q W 5 G d E 9 t d 3 N j Y 3 E x a U 9 h M j M w W E h u Y l F i Y n h m b 2 8 x d 3 F y c E J a a T V C a D l q Z G N F T E d U V 2 J T W H U 1 V H E 5 R G g z d k R I a j d N d X V U Z 1 V M a T R V M z R u b U N 5 d j d H U z A 2 Q l F p a 3 l s V G p a V 3 p j Y m F t Q m k 3 R W V 2 a V V Q N W h T V n h 1 T 0 5 U M G N 0 Y j R a Y 2 0 z V 3 Z T U V l H Z 0 4 1 S j c v a T V I a k J k Z H k r K 0 9 P d 3 g v Q m d C d G J t c W 4 w M 2 N i Q z Y y T 2 5 y T X N y Y k V G c S 9 Q Q m 9 a L 3 B Y Q X N Y M l U 3 W j l U N 2 0 0 Z V V O Y m h k e F V 4 Y 0 h I Q U 9 K Z U F w M W J j Q 3 p q c 0 1 s M T J a Z U x J V H Z m N T F L Q U 5 O S l A 2 b 3 V K d k l y U G t M d l B j b U J Q b D N l R F N t b m d z e F d m b n h G Z H Z W T m x i W W l Y U D N v U 1 F x a 3 M 5 b z N Q Q j J 6 T W E v b m w 0 Z U c x e k R n Q l R y b V N t d H Z a S m Z z b G V T Q 0 w w U 1 R 1 e U x t T 1 l i e E h a N k p j R V d S a 2 h 3 T k d p Q 2 V S Z H Z H a F J h S 2 9 H T i 9 o Y k t t d D A 4 O G h l Q T R l L 0 p 1 c l d O V z d i M j Z E M X B N K z M v Z l R t a k 5 3 Y n l Y T 1 h k K 1 N Z b z J i e E J n Z k 1 Y a 1 Y r Y T V I M T h G b k h T V G 1 m M E N I V U p o a l o r a 1 Z W c V Y z d E 9 E d 0 p E K z F X W E 1 s c n R Y a F B R R U F a e G 9 k Z D Z w M T h N O G d P d n E w Z m k r Y 1 M y c j k r d G J G T H R C a j d m d U Z H Z n F w Q n l R Y z l l R 2 Z C c k 4 x e V g x Y y 9 M a W J s Z E 8 w W k c v T G l u V T N i d U x O S E Z Q a n Y 0 S j J x V n o 0 O H k 3 U U 1 S R i t H N C t x d T J h W G 8 y N m k r d S 8 r Z W g r a k V u N X B l M X R r Q m d S R U t Z W C t s e G d v Q n d B V T R m d n h o a k d s a 0 5 O T 3 h y R k R M e k h X d m M 5 T G U r Z E h i c 1 h V d U Q 2 O U l y M D B I R k h t R T I 5 d k N B e F E r c 3 d h U 3 R k c 2 J 5 V E 5 r M 2 t 2 e F d Q W k J m T X l U U 1 l 1 d 0 l n a m 9 w W k Z t M m V U M V F 0 O G o y c l p 1 M E 1 0 e n l 4 Z X J h b V Q r c G p 4 S T g r Z 0 9 t M F V E c X d a Y W p 3 d 2 s v Q l h s M j h U U F h a R 2 t L M l Y 1 d n J B a E p z R 0 d y e V J z T k p 1 M 2 5 m Z 2 Z U W n h w T k p 2 Y k c v Y l Q w e n F L c X F J b 3 J U c W w 1 c W x E V U d O T 0 t Z b 2 F Z N T V T V l M x S l V U V 2 x w c H k y a H R a U U 5 i Z W 0 x Q k J C a E N v e F J w U V l U a m 1 x a E d o a l R F e U 5 N Y U V J S W 5 u O T M 3 W G V 0 Z D d 2 e j l y M 1 h 0 Z C s 5 c j Z 1 M z R m N y 9 s W X N u d E o v R G 4 1 T 0 Z o N F M r T E V 6 b C 9 a O S t 0 d U U 5 a 3 V s N E Z y Z 0 d M N T V S M G p B e m M y Z j F C O V F H b l B G N k Z S R G 0 3 S j A 3 e E M y O H g v Z 3 I 3 O G F 0 e l I z L 2 1 x T z R G e V k w S 3 p J T l N W c k J Q a 2 N h d U Z k N 0 F U U 2 J L e E 5 n M D d u Y n c v T 0 5 G T F Z q T V F j Q 2 4 z Q k p 4 T 3 F r c k p W Q m p V e E 5 1 V 0 l 4 d X R 1 O F g 2 U 1 Z t S 2 E v a 2 Z G c 2 t p Z 2 o 3 S G 5 1 Q 0 5 k M H o 5 b m N k Z 3 N k V H p H R X k x c G s r d n p 1 a X d a L 0 x M Z k J 6 c W E 5 Z V g r S j l H W H F m N k s x a D V u R n F V K z k 0 Q 3 p m U j N z c y s v V E Z 2 W l Y 5 O W 1 H d G Z E M 0 F S R U l L U z B y Z F Q 4 N X B u a G E 2 T n k 2 c G l k R F R T Z n Z C b k E x U l B N R G F o b 2 V N U S 9 C a l J u b z h Q U U l C K 3 p s U H l I c n l I W k h l e F R a Z U Z t a k U 3 Z X N H e G x O S 0 o 0 M W w x R D R j d S 9 F c D c 1 Y y 8 0 U E F B W m E 5 V 3 E x Z z J u O F R K N W F p T l F Y Y 2 9 m e D d z a z V O Z U 8 w O W h n R E d Y L 2 F 0 c W Z x U 0 F T S G o y d X J z U z V B R 0 V 2 d m 9 u d D d S Y l E 3 e U c 1 N E x x Q 0 c 0 a D Z C U G 1 4 b 3 J H M F c 1 U G 0 v V 1 V k U z U 5 Z F V 1 d n J S c 2 F D T j B v S H h 1 M U I 2 c D V u T m g 5 O G o 1 U n V H e X J x W G 4 2 R k s 4 R D F q V U 5 s Z l p U R j F y N T Q y W j U z c j A x R H V V W k h u M l I 4 c D F s S V B 0 U 1 F M a T V N U k 9 L Z X J k Z l k 3 d k Z 1 Z 2 9 T c l V J a H F W U T Z C N m Z Z M 0 g w L 2 V m U 0 9 z M T N q b H p R e U x 6 b G 1 i N m l Q W F k 4 V H V q Z z Z M a j g 2 Q W Z W N 1 F r T 2 Z 6 U G p a a G R D Q m p G W G p N U U Z K K 0 s 5 U 2 9 l c V o r R D Z j N T A 5 d 1 N u Z U o v Q W t X V k p l V H h S d k R 5 S 0 J 3 e i 9 C Z H F O Y W 1 4 U G R j M H N x V m g 3 Z n h Z K 2 g 2 M X N Z d W M x Y X F j S m V L e k 5 u b U p y S k J w c n k z U U V I U j F z V 0 I y S 3 h Y T U F W Z F J O T 1 p 6 R G 9 k N F V s W T V p U 1 I 1 U 0 N w S F g 2 Y l Z M T X U v S 1 h N d V p s e n Z r V E 5 G Z 0 N 6 Q l N p V k 4 4 c n h x W n g 4 U G 1 Z d j Q 5 T k h F R 2 R m Z D J J T m J u T D B F e k 1 z a H V W N m Z H K 1 B v Y l Z X U H J N N k l 2 U H I z M V B J V F J y d l M x d V M 4 a G 9 r Y m d 1 e j J E V E N O W m 1 p M D h t T 2 R 0 c 2 V W R V d q U X Q 0 N V J E S E c w Y y t O a z h F c k k 2 Q 2 o z b k t 1 c 0 l V N 1 N v V 2 V F V z F m V 1 B B a T J H U i t t W k 9 0 M 3 h P S X M 1 S 3 N r V 1 p J Q 2 9 O a G p q T k J W Q 1 Y y e j c 1 b H N B e m l U W m p P L 3 B j Z 0 R E Y k l N b X V 2 c G d T S 0 R V e j d 6 U V N O M U x 1 M 3 B H M z k w S U k w c 0 4 1 b G N 4 M j V n S m V 5 c 3 V r d T g 5 K 0 F W R 0 V h T 2 J y V 2 d 3 U 0 R V M l V T V V d J Y 1 F I S F V K R U t F Z z d I U 2 h 6 d m c x a k F C U 1 F T L 3 R K R H B E V n U 4 c 0 p u V E J t R U Z N e H h W T W l Q U j U 2 Z F o 5 W W x z O E 5 E c W J 1 S E Y z O F F h M m R a b i 9 Y T k V r M G l B N F h X Z G 9 a K 2 Z L c k h F N 1 Q z S W w 5 K 2 9 5 e j l v c m o r U G V F e U l U c 2 p u a j M 1 Y y 9 L S 1 V F a j R O V n V O R 1 o 0 c n F K e E 1 M V j B m O E 9 W c E R X V F p r a F h D d U t o M n Z 5 Y l R 1 b W s 2 M C t M M k 5 P S E 5 S Y 2 J i O T c 5 U G J t U H Z t d H M r c z E y N G R R U W J r S 0 I 1 c D E r e U h 6 N l d o Q X Z v M F Z Y L 1 Y x Q X R n N j N O N 0 1 v R n l K S 1 c 5 T m M 4 a k w w c 3 d Z d X p o Z X F v b k V I S k o r R U M 5 N D N H e n p 5 M W J n W D F X Q 3 Z h d n B Y V U N B T m R G b X N o Z E 5 Z M 2 l 5 T 0 V E Q U t x d i 8 1 R j h w R n d j Z m 5 j V y s 2 Z n Q w W G Z W W m p L c T B j N l d v b V R G W n h K d i 8 x M 0 J P K 2 h z c 0 p x T G 1 0 O F B m T E d M b X J j N 2 U z Y T F s V 2 9 5 W T V U b D N 1 d U E x T U p H T U l K L 0 x 2 c y t w K 0 s 1 N 0 N 3 N V Z l d n d h S m 5 m U W F m b m o z T C 9 k N l E 3 Y X Z 4 Q 0 9 0 Z 2 o x S j F 6 S H h E W j F U T 0 0 3 a U E v a l p 5 d W V Y W l d 6 d n N w T 0 R o M G M 5 c W k y N m x p U T l G V k t 3 d T N h a k 1 s d 3 h j Z E 1 v d 3 F j e m x H O V d k Z S 9 m S F N T S X d a U E N p M z l V N z R Y N F h 6 e F V q W H g r R n N q R z V R M T d B c 2 F 5 Q U N w e j F M U X h 3 e H h x S 0 p l V H F Q U m p M e k h i U G p N R n F O V m l i V H V 1 d m t h d D c 4 c U t j a X p B Z X N l b U 9 u e H J H c 0 d k M l h S N l J P V 1 N C U V F R d V l P O G R W Q 3 E y U H l Q a 1 V 2 M 3 p Y Y j B F T E c 2 b m N O S m d F R G J v c i t I e k 1 Q L 0 N 0 T l l a Z 3 p E M m 0 y R 1 d T e T R y e T R Q e E Z u T 1 J Q b k 5 s a E I y c D l I M 2 5 m Z k F E e m x j R 2 9 x Z m Z i e X h z S k N U a 2 N T d 2 F X a X c 4 K 3 R E T C t G e k d o L 1 d G V H g y d D h k W l h 4 Y m Z M b z k 1 W U 9 l M m Z k R 0 Q 1 T W I w M 2 U 1 M z F w b V F h O D N y Y U V m e m V M S D d L N U c z U z h V L 0 E v R G J m N n k 3 e F d n M U V 2 V W p h N l l n N z d B b G s v a U h m b k 5 m V H J C Z T d Q Z 2 x Y N 2 J u O H A 2 T j I 4 N T Z F M 1 Z l M W Z M L 0 V V c j B x b j B 0 a l R u Z H B W T 1 h x M m d K M C 9 H N G p l a k F w S i t v N m V Q Z D d W c k d z W F p F Z U Z M a k l j O W 4 5 Y z l Y Q V F z b X J u d H N E Z G d r e E l 2 b U 9 y V D R l b 2 5 y U G d 1 R E p q a X E x N 3 J l Z T N D b X Q 3 S 3 V 1 b W N w W k h 0 U 3 p 0 O F N n K 0 R z L 2 J u M l U 1 Q U o w c F R 0 b H R 1 b H V X W n J l U i t Z M F B R U V N 1 c j l I c F J E b k V P d U J Z S z h K Z 2 d x c n p 5 d T Z o M G E 2 S z h M V 1 p U V 2 o 2 V E 9 Y U n p V Y V Z h T l R C U F U 1 d 3 J C W H R h T G 9 n T U V 5 a S 9 z R z l o Z z M 4 O H B K T D l 0 Q U Z H U m F F U m t z U D l 1 S j d m Y n N F d n d Q c H R J Z k l t S X J O U n h z V 0 w 2 U y t W Z V l H e m F v T E h H S m N y L 2 0 x R H Z Q M 3 Z P T U Z 2 K 2 x 0 S 3 Z P O W x x T W p k U 3 l B V X h i N E 8 x d G N z b W F l e l l O O W U v O H N K T 1 h L Z l p T Z G p G a H Z l Y W 5 p U 2 c v Z X p V L 3 Z U R S t Q N H h P V G 5 2 M H N X S 2 V 2 M 1 p B W G J t e T F k e T Z N Z m p E c l g 0 a m 5 3 a 0 d p T V F G M U x t Q k F U Z C 8 r K 3 l I W V F Q U 0 l S O W x h a E U 1 Z n J h e k h G N V g 5 Z l c y U m 9 U R X h R T H N P b 2 1 k S G J p S D h K Q U 1 Q Z H R w a D d q b j d F a X M r N T Q r a V B J c z N o M E t J b m Z W W W 5 N U D d s c j N S R H l D S j B 6 b C 9 x S j Z o e l d y T H d P V k Z 1 U X N 6 N V h X O D d 1 S z h Q a G F W Q W R r Q 2 8 2 c 2 F O L z R z K 1 h 0 a U t Y W D V D Z F l l N E Y v c 0 R y M n R 0 d H B I U W 5 4 e U h O Z X Q w O G Z M V F N S V E E y Z 0 k z Z m Z r a 3 N V e X Z 3 S F h E e U h 6 V G F L N 2 h w e k N z a 0 p 1 O D l J a 2 I 1 R 0 Q x d G R i b m h 2 M l R x M X B Y c D F P S k N u Y 1 g v O X I 2 d H c w U T E 4 N X R W d m p y a 1 c x T 0 5 R S E s 4 W E 5 V U F J Z c V V 0 Y T h z d W l j S 3 Z K S z N S M 0 5 J K 0 l X N l p D d U 1 i U m U 2 Q 0 g x e k V Q T z J S c E U y N 2 c v d m 5 F T j d J Z 1 J R T E l D W E F R a 2 V j M U Z n R z c 4 L 1 h y Q j V a c W E z T i 8 5 V 2 x G Z m 1 v d H Z C O E p t N G U z d W U r R 3 h F U z l U d G d i U 1 R 2 M n N L U i t j b 0 4 v O U w v M j V 3 d E p w S m x Y Y j Z X Z z J W S m 5 N L y 9 h Z G g 1 R E k y Z 2 N i R V l V e G p X R T J h b G 5 W R X p T Y S 8 z Z 0 R h a j d S d m J S M T N B e l d Q c k Q 5 c 2 R t T H h X M D B Z c k E w d E t E a U V C b 1 l L R F J P b W V y M X J U U m V 4 c l I 3 a 1 F B V l l C c l k 2 a T J l V k 1 1 Q n l j Z V B r T U E 5 R l h 0 Z F N X W k 1 2 a 3 F T M 0 J C Q 0 F G S D Q 2 a T N Z R E x W Z 1 h y a n g y W W h t c 0 E 2 T z R l b U J n W V h B N z N C Y m Z Y d D N s W X V I Z n Z 6 d E I 5 S W V h c 1 Y x Z n o 4 b j h m S 0 p R d 2 1 1 W n B 2 R W 1 Q c E 1 i W G U y Y y 9 6 S 1 Z n O V B W M 2 5 2 O W 1 W b G l W d z V 2 Z F I 4 d n p Z M j F 0 Q 1 I w d m d 0 Y k p I c V p O M G U x V 1 B 6 O W F w V F U 4 U j Z i a G t I L 0 N K Y 3 l i e U R 1 Y i 9 5 Z 3 J J R 3 Z o R F Y w R T R Y R U 5 V U 3 N X Q k J n e X h K V H I x e E 4 2 Q W Z 5 N W M 5 N H J 3 c U 4 5 a m x L W H Z M W T B m a V Y 1 Z E 9 s N m t K Y X N S a E M v Y 2 R E U l B Z W E x X U G g z b E U z W X R P W D J T N V R O K 1 M x S 0 R s b 1 R X b H F s O H h v c k 5 a S V R Q R U 9 5 R D B u e m R o c 3 B F d W N D U X V R W E g 0 U T R m a U p o W D J O c 3 l r c V N V R H F 2 c T N T W F B x R n N q T D Z K e V R 1 Z j Z 4 N T F y R m F 4 N k M 3 R D h O Z G V 6 O U h M c m t h T G V T d G l m M l d 3 V G F M W G p W Y T I r e m 1 u Y z J m M n B 6 W F l S c 1 Z D e G Z U U z R y N W R L c T R J Z E l j Y 2 l B L z B C V 2 E 1 b W 5 N Q k l s V z F t N D J U M j R K R F d k N 0 R Q c U p X N n N s U m N U V m F 5 b U h 0 N 3 h 0 a j N m d n Z q T X R 2 a V J B Z H h z S z J N Y T Z U V X g w O W x p a 2 h G Y l V s S 0 l 0 b z Z T N l F u e l l U N m d 4 d W Z Y O W F R K z Y 5 b k V 0 e W d M W j J C a D F 6 e k V M O G Y w a m Z v S k V j N n p 2 U z d 5 Y U N F c F l X Y 2 J x Y m Y y V W V l c E J R V F J N U z F y M 3 B 1 N C t L b 2 p T R D Z v R E h E R U l U T l B T d E 4 4 Z H R Z N D h p V m k x R z h H N 2 x K b z l w N l l L d U s r S X V B b 0 w v S F V p O G V R S X M 4 d F o v b m 5 4 S m Z v a H d C T D Z Y d V R U N 0 g 1 e G l G Y k R 4 N E 5 T b n h P Z k N 6 V U N h c D V N N 3 V P T k N 0 M W l y b n h S d 2 E x K 3 B u T z V v Y l N M a 0 R C T y t N S n J w T 1 k 1 U 2 N T a j B s S F l E Q l p 4 M k Z 0 U G h m d 2 Z G b z U y e j l x b 2 Q r K 1 d W U 1 V m L 0 l i V 2 d 3 T E t r M E V J Z i t S M D Q 2 Z G x T a 1 N z N D h 5 V U c z T V B S W V A v S k d P N n p C c m s y c 1 R K b z F z S W x 6 Z W x k b T F j U H Z D Y l M 4 U 0 l I a n B 4 T G V i M m h Q N D h 6 R E 1 1 S 0 5 w d U U 0 d 3 Z V N E U y c G U x a i 9 L Y y 9 1 Y z J P Q W 8 3 U m J q T W 5 E R V R l U E N S T E l y K 0 1 r a 2 F D W V F w T X U 3 a X k z e G Z q S D Z U S W h Q U k F o Y i 9 n M 1 N E S k h Z O F J B V S t k T m p E N 0 t m M i 9 Q M m Q y N 2 5 k b m J h Q V h i N F F 4 M 2 p t d m d W S 0 0 5 M U 1 W c X R h S l g y N F d F Q W 5 U M n h 4 N 3 V G R m t S N H k 0 M X R i W T J O N 0 5 N e T J I a 3 Z W M j d T V z h 2 U 2 t B Y 2 I v S k Z U U F J x N V l R a m F i T j B m Q k 4 0 K 0 d i K 0 x u Q m F l K 0 9 1 d S t S N j h N T G J Q d k V 3 b U 8 w T m 1 l c 3 N n Z W Z V e l d R a k V V W i 9 z c G J 0 U H h 5 U j c 2 T E 9 P Q 2 J N R X l a K 0 l Q T 0 N D L 2 d j c U 5 G b 2 U z N k s 5 Y U R m Q X R l U W Z H Z y 8 0 U j F v Y 2 8 r M F V M e E N Y U y t 0 Z j d F b T J E W j B O V k l j S T J N d E Z T N l h W S 3 l S W n Z r V V p W b C t S Y n Z T e j l J Z T g 3 c E V h a T l O M X p t M X p M d j h X V 2 N F V k t V a F J 5 L 3 N 3 Y U p E M E 0 w K 2 5 L b U I 2 U 1 Y 1 U k k w T n l 2 S l c x W E Z j Z n Z U d F J w b F k w a U J H W V o 2 W G g 5 Z E s 1 b 3 l o Y W M z b H l 3 N D F s R E x y c m F Q Y j F O L 2 s z e G o 5 U 2 F R W X Z N e U M v R m V h W D B 2 a X d Z U X A 1 T 3 l r R z M x a 0 1 E S j B H V 0 t R M z R j N X N 5 V m Z u c 3 V j O H U 3 Y j F V N T R N a l R n M X J Y O G I x b k V Y b S t j N U 1 p Y T R y Z 1 d R d G c v e X Z s R F F N R G p T a S t v M 3 R z N j l J O G Z I c T R y b 2 l r Z U F 2 U k 5 q U 0 R a N X N U U m c 0 V 1 V h S 3 N Q V j E y R E h z c 3 F l V n R j U T J j R 0 t s b 3 h 5 Q V h W M W x R R U R 6 M V N R a X F u d D M z R j N T W W R W d X I v R 1 d Z Y z R O U F F u c i 9 o O G N M U E 4 5 S 3 d x W G o 3 c m p n b i 9 Q R E 8 w e F R U R H d Z O W N z T T R 5 R m 1 X U j Q 5 Z W x I L 2 N s Y U 1 Q N n V I c l l 1 W G p n U l d r Y 0 s r T G N 3 U U 1 T a j F 0 Z V Z M c i t Y V F l r V W 1 2 N W l t a T Z 4 Z 1 Y 1 e k h w M H Z R R z R r U T Q 5 U G 9 2 e T J O e U V P R j U r Z H V G T j A 2 W T R k T m 9 E Z G Y y K z U r Y X N 2 M U R P M 2 N S T m Z i c G l v M W h I O U V X U 2 p Z Y U 5 h U n d s M 3 A 5 S H d l N C 9 3 a E t M e l E 3 c z h N R 1 V r Y 0 x R a m t y V D R x c U d U b 3 Y w V k Q r N C 9 p c W J S T n p 5 N 3 h O d z F m M l R L M j N 1 S W 9 a Z E R 3 K 2 1 t c W 9 0 M n B E S n B t U G h 5 d n F J V j V U U 1 h Y c i 9 G T l F x V X U 3 a k 5 X b 0 d H Z X B u M D F m L 0 l O U m 1 i Q m J o U U 1 I T W V W b G l 2 R n N D U E 0 0 R E F u R l N 5 S C t r Y m x I W V B U M 2 F E T 1 J Q W W h U O E x O T E 1 D U l B S V U V z V 3 V m M V R s a G p S L 0 h w c E Y 2 a H N 3 R V R w S m 1 m e i t 0 L z V Y N i t L Q U F U T k Z Z b 2 N C M n Y r R n g 4 Y T M w Z m V Y S X l S c F l w R V g 4 Y 2 N T N 0 V m Z V Z j Y m 1 Q a 3 B X b W x R Z W N k e F R r a U x I V n F n U m Z N a 1 R N N n h y N U N L N 0 w x S k N t T X o y Z H k 2 T D J w d X h O N W t S R V R P b E Z O d V J x b E N r N 2 l U U k 5 m b W J 2 V H l 3 e j B G e X R W Y V N F N 1 Z t Q 0 F 6 N k Y x e k l V V T J 4 R T F V d m N i Z F N 4 N n Q z Q 2 d N a E N Z e U J S S 1 d 2 Z E p Y R m x 4 a z h V M X R u d z R z M n M z S 0 d l S U g 1 M j B X R j F r d W R y M T J S T 2 R F L 2 l y S G p 3 K 1 l 5 T W p a b l Z D d W M r U j N t c 2 p T T 3 B 4 N n V 2 L 0 9 m W T V i U D Z y Q l B R T n h Y S F Z s U F h 6 c l l w c k t x R k p K Z U d l c V Q 1 M T N r Q k R r U T k 4 c l l 6 U D J J a y t o c n E 2 Y k p r c l Z Z c T F V Q 1 Z u W m F V K 3 B Q S T Z p R 1 Z G d D A z M G J x Y U F C S G U 0 Q U t G S l Z 1 Y 1 h r Q 2 c r c 2 h S T z Z u M U g x O D Z D U z h 4 e F B 0 U W c v N l I 0 c m x 6 L 0 1 S e E t p K 1 l D Z U d O Y 2 1 Z N z V P a 2 x x S H p 0 d z Q r c m h C Z X V p Z H E z N W Z Z U G d a c n h y N 2 N o V l d 3 d E d a S y t R Q 0 t 1 Z F N K Y m F t Z T F D d k N t V z R J e S t z b T l O d V R j e C s r V W d v b 3 F u b z d 4 Q i 9 T V 0 V u c C t l M m 5 n R X N l N G c r N l p k Y m Z v O E J w e D B D N V R 5 c z N i O F V Y b k R S W m p a N E 1 S R W R D T V R a b V N a U T N r O X R o Z m d M N 2 V O Y 2 F O c W Z j Z 2 E 5 e G d q W E d O b k l N e j F N M k 5 x b 2 x u V T M v d V A w Y m 8 1 Z k p P M V B 6 U j N D T z M x M D Z P M n J P S k h V b E 8 w T 0 t F Q i 8 3 c 3 E 1 Z 3 A y Z j B J V T N T c 2 t V e l p z M E N C N z J 1 Z 3 l Y c H M 1 Z U 9 w Y 2 d l d G Z C V j l 1 R 0 t 1 U F l N d G E w a X J l d 3 N w Y l l D K 2 J q Y n p H L z N 1 M k 5 a Y W 1 U S 1 c r d 2 R p c T I y T z l z Z n h h e X V C K 2 g z a H Y 4 Y m Z T N D J n V l l K b U V z d F V x V U t W d H k z S W s 3 N n F 2 U T h 3 S z B r K 2 M 2 b D B o b F h P U H J P W H Y w U D B B T T l M a j B 2 V k F k L z U x c 2 Z h M W h T b 2 4 1 N m V w Q k t 4 S 3 V M S n h q Y n J L d F N v K 1 l 6 R V Z 5 O W o v T X N Y d G V p M U Z U b 2 9 G b 3 J J e n V x K 2 I r Z j M 3 N 1 N 6 W m I v a k s 2 N l V H a G F E T 3 Z P V U p 0 Z 3 F 4 b n Y v R W d 3 V 0 F q d m I z Y j E v d U 4 1 e H l z c k 8 5 b X V E a 1 d R e T R j T k x J a G Z N U k F l Y k V k c 0 Q 2 R 2 l Z c k 9 P d U g v W T g 0 T z h z T E k y d G 1 L O W M 3 U 0 k z Q l E w R X d p c z V T e U Y 1 U X p W a H I 3 S 1 F Y a H R L U G h F K 1 l r e l F J L 1 R V V 3 g w e G d 3 Z n l H O W x O S 0 V L S E 5 F c m t B e W 0 1 K 3 F Q b F R r b l p P T 0 k w b m N S d z F N K 1 B 1 W m x V V j h P b m V o Q W d 3 N z J u b H M x a 1 E y N F h s V k 1 x K 3 k x a k N V d T h h b k d U S 1 V M Z W E w S 2 c 4 S m 9 n b 3 l S S D R K Y l d F Z z F I Y l p k W U N w Y z Y z a k 9 Q U 0 h z M 0 1 t N l J Z a l N t O D d D W j Z q c 3 d W Z j V 1 N G Q 2 M C 8 4 T D V 2 Z m V J b V B m Z 2 N Q V 3 R W d k g 1 e U V w W S 9 u T F N Z T 0 9 l S j J u M T l B S j B X Z V R j c 1 l x N E N i U X Z D K 0 J t M m Z i M H h W Z k I 4 Y l N I W k R V d D F J M 3 V F c U l t d 3 Z 4 N W E 5 Q j h 6 N E 1 r W W N k Y n c v T E J B a k E z e l d 4 N 0 d u O E R E O U c 0 d T l k Q m t 5 M G 8 0 U z V s O W J G S i 8 5 d G 5 O Y 0 R P K 0 5 0 e W h m c 3 B r Y V Z L Z F h C V z Z 5 N U 5 w R l h 1 T D R w N z l J d l l K U W F S M 2 p I a m Z D V 3 B m c k N o c 2 t 3 Q U t O Q W p 6 a 1 h T c 1 M 5 a T l E a F B V N H J H Z D F J V E p o R X p 1 M V p a b U 9 U c H N O V W d o S F Z C d i 9 v d E 5 j K 3 N Y T k V a R k V m c U t 2 W F F k e T h 5 R j d C M 2 I r c 0 J a M l I w R l Q w T 1 c z S T F W d E Q y L 1 Y 4 T 0 R x V n h B R X Y 3 N l I x W W 9 r Y z Y 0 N m N K V V p N d E d p Z W Y 0 Q n R D Q 3 B h M F p k Z D d N d C t n R j F F S m t X b l J O O D J 1 T n h m Y U o 1 c 0 R X M W 5 3 T D R M c k t S c X l s W D F N Y k x s R W h O Y n B H d k N s W E 8 0 T H N y U D A w W U R l a W l U R k o r V U V o Q 2 5 a M G x B c 3 J 1 V 0 k v d n Z 3 a E F I K 1 F B R W l U a X o v O V R z b H g v K z h h L 1 h S K z Z L T 2 p v R k x X a T N s W D l U K 3 h H a F V I Z W 9 o d U 9 m W D R y L 0 k v O E p 5 Q j Z J S m h Q c y 9 W T i t V O V g 3 c k V P Z 2 o x c H d i O W w z N U 1 O Z D R X a T V J c 3 F L U E Z H a W F 4 b k c v V j N H U H l u M 1 Z 5 b k V J c E R 3 Z 1 h h M W h x Z U R Z d n V 5 W m 5 2 Y 3 h H S 1 E v d m F k a D d q Z 2 J G N 1 Y w T j c 2 S 1 d K S V V 1 b E t s R V d C W m V L b m 1 W c m 5 X c n N Z c m k 2 b T h X c E h M Z G F x L 3 V n O D Z q M m x x N z d H M F d r b 1 E 2 L y 9 Y Q 3 l X L 1 J R a 3 Y r d G F x b 3 N p a D Z i S 3 d F V z Z h a k N J O W R y O X V u N z B O M j F G Y 0 V 1 U U J S Y T N Q U y t o N H l v e V d M T 2 J l O T d 6 S 2 Z 6 a j Z Q M k s x b G Z X Q V E r M m N 1 c 3 E 1 V H J W V y 9 q T E l p b G 9 t e i 9 F Y l h 2 S 0 R l V j B h M W p x e m N n O C t 4 d 1 B O b l V U U k R P Z H Z t U E d 1 b W M 1 T H Z u N m w 3 c z J m Q 1 h 1 T X V s T m U z R U Z v Y n g 3 U X V y T m Z W S 0 d n M 2 4 0 c 2 p R Z 1 h U d 0 E 2 N 2 5 Y a D J X Z y t 5 V 0 F p V U U z T 0 N x Y m 9 i e F l J Z F d z V U V N S T A 2 N T R j V G l q W E p R U W E 2 M U 9 B L z R i e k d I Y 3 d v K 0 N w M U 9 W N z l D a U 0 5 S F E r c F l 2 W G J q e H F Z e m 0 x S y t V Z m x w U X F s Q U l X a 2 Z n N V N I M U F N b D l M U l h u R D R m K 0 V Y Q 2 h 6 S U 5 Z R 0 U 5 c G M z e j Z T b 0 R D c y 8 4 a l N O T D l i W D d Q S 3 B u b k I x V j d u W l k z c 0 9 a U V p V c 1 V m c i 9 Z Q i 9 j M V N 4 Y 0 k 2 c z d 2 a n h y T X N S b 3 h l R z N p N T B 5 V n Z h c j d E M k 9 K b E p 1 N U x R K 3 d E b V V B S V d 0 a D h B b G l W V 1 N S V l R p a D d i N U V R b G k v b E l X R E p R b 0 t p U X B l d 3 J R d z Z n S W h n W H d Q U G t x S E l D b l V B N E V U N X N 4 T T l L T 2 p M U 1 B J d l Q 0 d 0 s 2 U E x r Q X F G K 2 Z n V E x q W k 9 v T 3 c 3 Y k h t d 3 Z Z Y y t X S m R l T U N 6 Z z R 6 R 2 4 2 O W M x Y 2 t h c 1 o v W H h X c z h S N E t x Z j d L a k 4 3 T m F M b m 1 u M 0 k y b z V L Z W 0 4 S V A y N D J J Y k x h d E V n d 2 x S c F V q Z l V n b j R j O G J o e U l H W U x G U H Z W d z F r W E V q a U U 5 S l J F M i t B U G U 2 W k l J T V M 0 Q 2 F p S n p E Z U V C T z k v c U d n d n F D M C 9 X U 2 t q Z U N E Y 3 h w b l R 5 L 1 l N O G 8 5 e m l 5 a E p F Q z Y w Q 0 h U U W R T S X Z w c z I 3 O W g w c z d C b X B h Q m N U U G R u S W 1 k T l I x a G x t c H l E N V h S M k F L U 1 d M K 3 V S Y W R T b G U 5 b n h V T 2 Q 3 T U k 4 c D B L V k I 2 N V h U O G E 3 c D R R V T Z Y W l h W N H c 1 Z H Q 3 c V h U Q l N 2 d i 9 w U j Z w V G t P c V h h c m l u Z 3 B 5 a 3 Z m b W w v U 0 k x M W N X c U N 4 Q k F t U W 8 y Z W 9 5 K 0 h X c F Q 0 T 1 N 5 T V p u S n h I R U J M e n M 0 N D Z x a 2 J r U U R j L z R T U z Q 2 b T g 1 d l Z y W n J P Q 2 p s V 3 p l d 0 l S Y m p B Q W x r e G 5 C T 2 9 3 e S t h O D c w e n R P c 0 1 j W D N Z d V d F W j Y 3 a k 5 t b F g z d C s z U E Z E S 0 h h U j F w N 2 F j M 2 R u U n B y d 1 p 4 c j d G d G R 6 N U x Y b l h K N G R B T E 9 I e k l 1 Z W Q 0 d W F x Z m J q R X F y R H V k d 2 t H K 3 o 5 b H Z q U F R p U m h Y d k 1 u N U x W W l R R V m 1 G d V l Z Z U x Z d y 9 i O G x X b D l X Y T d K N l R 1 N W M 4 b W F H W W V 1 a l F 5 d l l v T 3 Z k e j Z m Y S t 0 M V l M b V B z a n d Q U n c z d U x U Y n l X d D B 5 U n h s Z 3 J u R H V a W E t m b k p V W G x i c 0 p j d z J S U F d H a T Z j S X N K T F h a c U h D O E h 5 d m l L W G V 4 Y k V Z L 2 R N a z l i R G J F V U h 5 c l d P Q n B l a z c 3 V j M r c E d M c H A 0 b l h 3 V l h 1 S X R s R 0 d M U H J P W l p B N k V D Y T J Y S 0 I y Z m V u Z G U 3 b l Y 1 c X F R b T N z Q z h 2 Z 1 R Z d m R C T 1 c y a 1 R y T z V 6 b V U 4 M X N a c 1 F 1 T 2 I 3 V W R R c E p 6 K 0 d q W G 1 M Q 1 R n e W 8 1 O H N Z c E Z U b n o 3 b z d a U 3 Q v Q W V L S F h 2 R 3 h 4 d W Q w N j c y S 1 J v K 0 p P b V p Q c 3 U 4 d G N 3 R T F w U z l C Y y 9 T e n V O U m Z 3 d 1 h 6 M y t R R V g w Q z N F V k F R Z H R N S l d q c F B 5 S 1 J x a k 5 z d H Z Q c U x 6 N k g y Y 0 R L d k 1 w V m h W S U Q x c G t J c W d 5 T T N q O W M 0 N G Z L a z N y U W 9 n W E U z d k l k e G d F T E F v T E Z z O H o w V T d M e m N 5 V H Y x U W 9 3 N 2 o 1 a k d R V m s 3 e H d o d l p N e F I z Z W I 3 a l l 4 b G x W R T V W N U N H S X B R O G 1 C e H R v Y U t t R C s 0 N 3 I 5 V U 5 T M 2 N Y e n N L e m l p Z j Y y O G J T W m x P Z G 9 W b k F 2 c F d O Q n o 0 N 2 h s N j B j R 2 8 y Q 2 c r O G d P U 0 s r L 2 1 v S 1 d W Y j V I T n F 3 Y X d q d n k v R n J E W D B h W j J 1 c W p D d W t D a H h R Q 1 d s V 3 R F b 2 E 3 S F p i O E s y b F Y 4 b m Q 0 L 0 g w T W J 1 Y X B i a 3 F V c F Z r b G V U W V Z 3 T U g x S H V I U W V S N X U x e l o 2 c H I 1 V 3 k 1 M W F s c V Z U b 0 4 w R z F 2 U m 8 v e E t Q Y X R E N C t 3 a S 8 2 R 1 I x Q U N Y T k l 0 d W x K W T F l N X N 4 e S t G S E g x c X p O U m t S S C t h S 2 V J b V F Q N E t C S F N y T E h t M 0 5 y Z U 5 z Q 2 V Z Z m d i Y 1 h K b k R y d G o w N k 1 H Q V R S T H h H L 2 F j c 2 Z q e E l 0 b 2 t Q Z G x H K z J q a X p j Y l F t N n k 1 O G 1 j T m Z k V 2 d U O D N k S 2 R 6 M 3 M 4 a 1 d X R 0 p S d 2 p q b W N h S U J B U y t 0 M E l j L 0 p C d X l r O D N 0 M W J D Q m h V V U V F Z F c 4 K z R F L 1 V z K 2 F N d j l V M 3 l s T l A 4 R X k z e C t 6 c 0 t 2 Y k 5 z a F F o M 1 p z b j J I c E h w Z m d v T H V D T W d X Q 3 B Q M E d D N V V h T H R h W E d F N l J a R F l k L 3 I x N y t x N G w 1 T 1 Z m T G F 2 c W 1 4 O F F U d k N u d C 9 l O F V a L 0 V i U H l k W G 5 F R l F w b E Z S d E d F Q 2 5 o e V J i N G x i b V N X T k l l Y V F u U U t O d z Z j O S t 5 d F p F c n Z o S k x h T E g 4 M H J 5 T X V H Q n F H S T d w Y T J 3 S V I 0 S 1 Z C S 1 R F V G 1 K R V d n S U x y S X l y N F I z O F E w V H d x L 0 l F R 0 1 5 T F Y 5 S E l q M n Z G M G 4 2 S 3 h 1 d G h n b D E z d F p h S W c w S k 5 m d E 9 n R V d T O E h 3 T 3 Q r N j F W Y U 5 6 e F Z I U m V W Y 3 V k V D d V N 0 1 P S F A 0 R U p Y L z Q 4 O W t 6 O E R Q Z H Z M U H d k e W l E N G h q Y l B J Z X l 4 R z R m V H g 4 W G 1 i V m Z l b U p 5 Y n c 1 d 2 V n N 0 Z m S m E y Z V N l Q U 9 S M C 9 E M V Z 1 a G 1 E d H d V W m 1 y S 3 p q d X d 3 K 3 F 1 Q W 9 z V F R k R 0 5 v Z D F M b 1 g y d T d P V F J T W T F 4 V D l z Z 0 R y e G R r e X l k R 2 R h T U Z I U X J J Z X N 5 a 3 V 1 d 0 9 Y V j I w U 2 R m R 0 R i b F o v Y j F W Z l d G Q l d p V U J 6 Q k M 0 Z X V 1 c E F U b k 9 H U V N 3 V H R z W H l L a G N n a 2 R s R U V J b j U 0 K 2 h 0 b k J M N 0 5 t c 3 p u S H F W W l Y 0 V G M 0 c 1 Z V c j J h N T V 4 c k p N Z H F Q a l N u U j g z a 1 V J K y 9 Q Y 0 Z T L 3 k x b 1 p m K z V m d U p K M E R w U V d w R j J L c X B I Z E J v Y T F i N k t y V m c x a 2 s x e E d H M U F 3 N z F w T W p V Y W l M b j N T T U Z n Q T F E V j B F Z T J L Z 3 V z e n N F R l V n Z U x 6 b T d O e j B Q V 0 Z l V X J r d H V R U 1 J 1 O H l j W G R 1 O U x Q U z h h d 1 l k a m 5 h N W 9 4 S X B U Y 2 x I Q U Z E Q 3 F s a 2 0 z R 3 N E T G d D e T V X Z k d O d 2 t V a E N H W G Y r T 1 o v R G M y d T h n d k 9 4 N k R T N X o r S G p p c E l U W j h T d T Z P N G 9 5 b n o x Y k h h M W N k N 2 5 o Z X p 4 T z N P L 3 V 4 W X V L e n h Z c 2 V u U V V Q b G l J d W F R c m 0 0 W m Z u M 2 p W c D Z W Z 0 Z m M X V T T E 5 5 b V l l b m J T Y 0 t J T V Z Q b 2 N h d E x Q a j J C e X k 3 O W l D Z V p L T 0 1 B V j E 4 W j J Q Y T J N T m h K a H l h R F E 3 M X l o S E F O R j F I d 0 h 0 K 3 h h a m V H Z 1 V T c D l M U D M 0 Q j J D e k 1 y K 0 N r V G 9 h d F V C S k J u b 1 Z t K 2 x v V 1 V K T 0 l x K 2 0 4 T W J x c 1 R x c n R H U 2 c 1 R H l T Q j h O Z V B 0 U 1 F Q S E 8 1 R 3 N H V G 1 o Y z c 1 e D B s c j U z U E N 2 V l E 1 S X J i U 3 E z R U t v K 0 d H a i s x S U 9 O e l l G T j N s b V U 2 U y s y a S 9 6 Z T l E Q 0 V z Q l F x d 0 V Z a D l G e j c 2 Y z V k Z k F t N F J v R V g v d E J q Q k p 1 d 1 Z K U k 9 k e j d r Z 2 h v c y 9 K Z j l 2 K 0 p Y L 1 l l W S t n S 2 5 X T W J T Z 1 V I e D V L T W Z 5 Z G 0 4 N U J t e k l o R m t M Y X h 6 S 2 Q 3 L z R H W E h r Y X B P S 1 F 3 e T g y a W s 0 b 2 t 4 L z B U b E 8 3 O D J C e X F E U z d 6 S 3 d H N n R Y N T J F b l p Y T W l o Y 2 Q 5 W E k v V 3 l L Y T F X V z d q S V N L a 2 I v S 3 J I V m p D c X B W O U 1 L b n V W Z G 0 w N z F P c U U 0 b W t T T n I 1 U V J i Z n l V R k Z Q Q T Y w R 0 0 3 T 2 x t Z j N Q V 2 V M R z F T Z T Z r U T E 3 M U d N e F p 2 U F l 1 V k p V b z Z 2 S H Z t c 0 R D a E J L d m 5 5 U 0 d V b W N q a W J P b m 5 y e U 8 x a n l s M T U 2 R W s 0 Z k s 5 Y z F Z L 0 F L M 0 5 3 d 3 R q N U R l Z j d r V V F j T G c 0 Q k p E N W d 0 Z E 8 r S l I x N V h 2 W S s v S V p U Y i t i Z k M 4 Z E s r Y 1 B I W m J q M z F S a G t C S T R s W j F z Q y 8 v c D J V d k Q y S U p N T C 9 T T j l x Z k N o b k N S O G U r d X c r Z V h O Q T B O Y 2 1 w W H V r Z V R j b 3 A v d 2 9 5 N z Z k S 1 Q z K 2 9 i b X h Z W F J O S T d 5 R 0 M 1 a k x s e m 5 k L z l y Q U w 3 e U t y Y 3 l L b F V s S 1 R L b W F o U E 5 h Z j J i a E R z M D h Q W W V 3 N W l F a D J n b F Z y T 2 9 B Z G d C T U F S b X N K b X I 2 d U 0 0 O U l E S 3 F X K z l u Y n l n c V J k Z X Z K V z B w V H h L d W F s e U 5 0 W X E v e n N B a 1 p X S n R R c n B N Q 2 9 w V D Z k O E t x M m F C a 1 V o O W g z a D N o N k F i Z U t l Y W p U b y t P T 2 8 x U 2 t X c 0 J Y b E M 3 M E x D V G x T M T Y 4 O H R 5 N X h v K z Z w a H N i e E R V e H V W U U 9 z d H J 5 N 0 x w d z d 4 Z n J m W W F y T U 0 1 e n B L V 2 h 2 T F k w N E d z W j l K d U x K M 2 Z J M j B v Z 2 h m a n B L N G d D Q k V x a 3 d q c 3 Z j b 2 1 y c m N Z O D F M Y l V L a U F y Z 0 F R Z H l 3 b E 5 z T V h O T 0 V h W l p S S 1 d o a X p n U z k v S z J G Y X c y T T d D d F d h a X I r R m g x O D N 2 U G V v R m h I R F h N W X h p Y 0 t E S l o x U 1 d a Q k 9 I e j d L S y t Z a 0 9 O a m 1 E M 0 g x b W Y 1 W E U 1 S H d l V 2 8 1 a W t i W U F 0 V 3 g r S G Z 0 d G 9 a c G Z E b W Z x U j Q 0 S T R I O X V 6 S 3 l 0 W U l E a V J z N V V j V n B i N 3 d 3 M 3 F Z b D V t W D A v W C t 4 S j F p d 3 Z L S 3 I w Z 2 c z V 0 9 r V 0 F L T X p q b W R m b 1 F R N k I 4 a k 1 m a H F k L z d 2 N H l U R k 5 w b m J s S U c 1 M n h R e E w v W j J D d X h F Y n d x R C 9 z R k Q w R k F w U 0 x v Q m d q W j l u K z R l O F N h V X F n N H o x e G J Y Z n J C b l A 3 W V Q 3 W S 9 M T 2 t G c U p M Z H R 3 N U c z R 0 5 X M V R t K y 9 Q S n p T Y 1 R s W l F M d D J m b l h 1 Z W x Z W n Y 2 U C 9 R S k 5 V b 2 w 1 S z l v e V A 3 c U Z s S T F S R k d D M m x k U l h U e k 5 j S G 5 G Z k J 0 Q 2 R 0 S V l X d n B C U G 5 H O V I y Y 3 p Y V m p z S F I v Q n J S b 1 V l U G x L T m 1 k S U 1 B Z 1 Z D N 3 p Y S 3 F K b E R y R U M y N H J u M 1 l Z O X Z p O E l C d X l F Y 1 J I W V B D U 0 1 O R T I v M G o v O H F y V D R w d F d 3 O T J M e D B J Y m Z l S 3 N i e k p 1 R H k y M 3 V U Q l R Q K 3 F u b E g 2 N G h Z W D h H c m J 2 L z c v e l N 6 e X p 1 Q U N Y d H h Z U U d T c 0 J Q e C 9 z N G V x b 2 N G c E h v N H l P O E l k M G x I Q 2 9 S c E M r N X p z R E F 0 V z Z M N E 1 C R D N C Q l p E V j g w c V B R U D l D e G p 2 c l d E e U R r N G Z 0 V 2 8 z Y S t k W X p k Y 3 Z U c U k 1 d X Q y S D A z K 1 N J U H N s R j J F O U V Z O T B U Q j l m T X U y V k 5 X N E h G S H J t N V N 3 c G J N Z k V 0 K 1 R J W k J D R D c 1 Q W h C N j V k M m x C V k x n Q l p N V E x r W U R k Z k N 2 S S t U V 3 B F N U V S W U w 3 b k V 2 b l h V Y m x F a k N P L 2 5 R V k J H U 2 N P a U J v Z j Z o c U h W Y n c 5 a D g v c V B Q Q W J P S F J p d j Y 3 K y s 4 M m R I R 2 9 x Z W c 1 S l J B R 0 h h R k k x T 2 t z S j F s T j R K b 0 V L U m N T L 1 E z Z m 8 5 T H U r b E N R a W Z k Z U h O U F I x d T B K U C t D Y T l W c H A r M n J q R 0 x N c m J R c 2 1 1 W m I 5 U 0 M 1 b H V q M F J v O T B I d V Q x a D Z U M U 5 m Z n B 0 U T J E a X l F V m h v U m Z v R V p o N i 9 R U D R p W E F M Y U x h M D d 2 c X B I W m V O N 3 V R L 0 p 3 T D F r N W 9 l O H Z R L 2 0 3 U E 1 V V 3 B 4 a X h Y e S 9 y N E t s M k 1 o Y l h G N W 1 V T H M y Z m d S Y X h V S m x h O F J K Z T B D M F l y Y m Q y S D J p O W l K T U U x N k V 0 Z X V t T k x W V F l 4 K 0 U 5 Q j J X V V h 0 c D h C S j l 1 c G Z y W k N R K 0 V v Z X F l Z 2 x w Z U t B S k F V V n N r M k N V S 2 V Y W m R q Q 3 V a O G F I S 3 R l N V J p U H J H d U 1 l L 3 h m Q 2 Z R Z X d k Y k M w e T V j d U d W V T M 3 Z n l H T k N R d 0 4 r U T J z U z B 2 U m p 3 K 2 l 2 Y 1 F O Z 3 J z Y k U 2 R X F V W D E 5 Q k V O T m N z S E d s a j Q 2 R E N a c D F y W l Z z O D B 4 b F R F M W V r T E x 5 S j R 3 U W Z s a W Z t Z k x P b z h i Y T J 1 T E h O b 1 o 3 a E t R Z y 9 W V 3 p K b E Z O Z X V s c 1 d S Z H h k L y s z R k 5 Y b m F y K y 9 F R V N U V j J Z R 0 Z t a z Z Z Q l A x Y 2 F K N X F N R 3 N Y e V p s c X B 4 d m F z c k x t Z 2 Z i U T k 0 Z G V o N X l Y d V F y V C 8 3 Z 2 V j M 3 d H M 0 p B W j d y Q j J y c 2 U w a T F Y c 2 9 X Y n I v R m t Z Y 0 l w c 2 1 0 e X J k T V Z O M G V V Q T d a c U l Q e U s x T k J B S 2 R w e W 8 3 U U h i V T B J M j Z q c S 8 3 b X R Y S G 5 i d 2 R H W E 4 3 R z A 1 U G J J V T R 4 T m 9 a L 1 N j Y 2 8 2 M 1 F K T 3 M z a F d I Y 3 h m N X Q v a T F q d m d Q V 0 k y d G U 0 W X J r d X d Z N z F n T k I 4 V F c z T U Z h c S t u T G t W d m h x Q 0 Z 2 Y 1 F 5 R G 5 U a i 9 C V l F m T H A x d 3 V C b U N F M G E x S E 1 P S H J V M D J F V T J F c T V 2 S l d G M 3 N F W V h H e n Z T N z F t Y l l 2 T z N a Z z R k V z B Z W F d 1 S W Y w U 0 V u U V k r U k o x Z 0 4 5 M W p K Y 1 R k W k h F S H p i b z Q 2 V S 9 H d D B T U 0 c 3 Y V R q Z l J G e G J z c m Z P U V R l d W 5 N c l N O M G 1 6 Y 0 E 5 O F V Y M U x 4 U D c w Z W F y S H V w c W 1 t c U I 2 e n N u c W p 5 b m p 2 U W x V Z 3 l N b V U x e D B 2 Q U s z V U d W b n M 4 c n h U e m 4 x b k 9 W N W R P V z h 6 V W x C d F Z n W j M r c 2 I 4 W n J O M n V L R G J a O D l y S W N 2 Z j V j U W V h M W d S U H p w T y 9 0 T W h i S W J y V D J B W U Z r V 3 J U V E 8 v c 1 N s e E o 3 U D F C a 0 p V S 1 k z b X d F W k l 5 d F Z G e l I r e k d n c G F y L 2 R h S D V o c F Z n N G F u N n p U T D V i L 1 J 1 W U p W W i t O V V Z V S z J m W G J 5 V D V i d W 5 V R W Z H c z h X d 2 x W W m 5 q T X E x Y k V y a m 1 Q S k F R Y 0 U 4 V m k r e n U z S z g 3 a l d H S H h x Y W V s b F V P N G l W T E V 4 M E h x M 1 F 2 b m 0 w S z U 1 a m 9 H N 3 F V U E 5 Y S l J o b E h Q e l R y T k R s U T l 4 S X N 6 Z z Q 3 a X V r V V p V K 2 8 w V m c 5 d W F 6 c n p G e j h G R T U w M z J 2 b 3 Q 2 M S 9 R c j k 5 d D F q O X B l N 3 p R Z k J s Z G U x U G l K V 0 4 y Y 0 d V R 0 p T S V R l K 1 h h U 3 Y y M n o y Z n B v d D h 5 Z k h T W T h C b S t v T E x j N m l N Z E F v U T N a V X Z t b T R m S V A 4 V U c x R 3 J j Z V F y O E d n W D R D Z V Z y b U V l S V o x Z U t X N S 9 P c W t h W V V Y M i t Y U V J p a T l X S U 1 s e C t U d E t q N 0 g y S G h C R 3 o 3 U F d q Y W V N T G h l R W F P W H l n S j N H N m 5 t M 1 J z U E s v Z 3 g 2 e T N W K 2 R w S U E 4 S j Z 0 Q 1 N 0 N 2 Z E S k F t M F M 2 V 2 Z Z V T l u M m d 0 Q 0 1 l e H V y R F N u Q j g 0 U X l Y e m t 6 Z 3 V Q R G J T O U N X R H J F R 1 U y a z J S c z I 1 R 1 B B Z 1 Z o Z k s 1 c C t N S m h t N E V W b n J E V E Y z W G p M V n h 0 V 3 R i N 2 p Z V l d R W X V G S F d t e H A v M E 5 w S W N Y R 0 x U a X N S M C 9 r a T A v W l R x R n N s W l Z N R 3 N h N X N N d 2 p C O X c z O T R 6 b G d P V 3 o 3 M 1 p B d W F 0 V T h M Z G w v d 3 B W Y 1 p w V 0 d z Z m 5 t R i s 2 O X E 3 S C 9 L S j c z W G k 5 U 2 x w T S s w b X p 0 T H V P e E w 2 U X F u L z Z s a 1 N y Y k Z B c U x S U l c 2 c z J R U H J z d 2 4 5 Z j J 1 N D M 3 c U 5 Q V n l u S l k v Q V F l N F l O V 1 g 1 O T V 4 V G l Z e m h 1 S X B v W X p l V D N x U 2 I 5 L y 9 m a F J Y c D F m M 2 5 s M j h U Q m l J d l k y T F I 4 b U t Q L 3 c r b y 9 K e H V z W F A y e W 9 P O F B T U m J 5 a D Z w W D B 5 M X F N M G w 4 d X d q L 2 V B e W Z U a F N 3 d y t F Z H p 1 R E s 4 K z F C Z T h 1 K 0 1 w N X B h c C 9 r R D F z a F g 3 R G 1 U V C t q U D V U d 0 s r R 0 t z R W F W V 3 F F a 0 t U Q S 9 J a 1 I v U l d p M k k x W T Y y a X V X S G l O S T N C Y 2 V l M l F w K 1 E v d k F B b U 9 3 N V h t S l d w b G J W Z 0 d C S l p r Z X p 4 V 1 U r U U x L N W h Z U m l S R G Z s M H N 5 U 1 J J U 1 Z x V l F 2 W m l E O E h M R T Z m R D J h S X l o c 2 J X S k h j e G p Y V V h h c E h 2 W F d G b H R V e U 5 j b n g 1 K z B T e n R p Z E d r N F Z v R D h R a D F Q c z h U V 0 l v N k M 2 Z j Y 4 U j I 2 Q 0 l 3 U 0 Q 2 S G U z e X l 6 W X d 2 S k N p a i 9 2 c H F I K 3 o 0 Y X J t T T I w R 2 R G R n U 1 S D Q 2 M V p x W m R W S 1 V v a j h Z V 1 B r M 0 1 2 b D Y r W V d o e E N B b D Z o K 0 Z P S 0 t n L 2 R u W E 9 V b F J Y N U h j Z n V W O E 9 G M W x a c G t B d X N y R D V F W S 9 o Y 1 V x K 1 I w S m l C R j l P a 2 0 2 R C 9 P W T h t M F F V U 2 h Z U H V q S z B o N T V w Z n h r b X E 2 Z j J 4 U X R E Z 2 h V U j J z c H p D Y T Z Z c 1 N 1 R H A 0 S V p t a 2 9 S V n l 5 R V U 4 Y 1 F X N X J k c m 1 y c m R G Z X l I W G 9 u S 3 l T M 0 J F d E Z k O H I r Y n Z t c 1 V h e X l Z d W d a c F h X a H N 3 a F B 5 d j V H a j N 5 M 0 s 2 c m d v b n d o V 1 h C Y 1 J t N G 9 4 R y t l Y 2 h V V U k r Q 2 g y c T d h c 0 R h V k d S T 2 8 1 M X p G a 2 V w e W J 5 R T F D e T U 3 W S t B e H Z P R E J n T D R J Z U F u e X h E b X p W b k g 5 T F c 3 S 1 F 1 c F p J Z T B q R 0 1 Y b G Z L S X d E Q z F w a V R 0 U l J a c j V X e j F M b y t U M W N B Q i 9 i T k V B K 1 l W W E Y 4 M n U w R m 9 r V n J 0 a 0 k 4 d 0 p 6 U l B T W H Z k e V p h b X N 6 T k s r S W k 2 d V k 2 S E x D b X p a b U N E W T V N e F Q x S m h S d E x t V G F 1 Y 2 J X N G d O V n p W R 1 R T a l N n M W x x U 3 h r b W R G b D d s W m N x V 0 9 G T 3 B K R U 0 r b j J 1 M V p j V H h F b j R 4 M k l O N j R i U j c v Y 0 p 1 W U 5 m a 0 Z P R T M x b z R w c W E w a E l v V W R O V G l V N U Z o e W l E Z j U 1 c z d Q c X l z V z g 3 T 3 A 4 L 3 N u R H V L T T h T Z n R t U D M v M U l W N 0 J j R 0 U z a T d m K z h N T E 9 Q T X p v R z M 0 b j g z R 0 5 C V 2 5 6 d z A 1 R H V S b G Q 4 W k 1 v N 3 J 6 U V o 5 S D l D c k x w d V J x e U 9 S W E k 5 U 2 x D S D h O R G Q 3 b X I 0 b 1 F 4 S D l j d 0 Q 4 Y 1 p J N U R K a V F t N G l C Y U N B S G 1 t S D l J c k x M S l J x d G t M K 3 I z W j Q 3 a 2 5 L O V p s a H o 4 N E V L a y t W e m R G M 1 Z P Z F k 5 c X R W U 3 Z P c m l W S E s 2 c V p D Y W F x c T R 3 Q 1 c y K 2 F W T l l t a T F 2 S X B 4 V W V M V X d L M m p M U n J u W D d N W m l E a W c x U n A 5 Q i t 1 T E 8 y M W N V V F N 0 Q 3 J 0 O W 0 r b 0 t a T H F s a H Z Z e W g 1 W V N k W V l r W S 9 i R V k y U U 5 q V n Y 2 M k I 0 T l R n Q T d R Z 1 F p S j A w Y U p G d V B z M n p W M G p t Q 2 1 O S G h B Z V B X Z 2 9 x a k N L d E p n Z m 1 B W E l R Q i 9 S V X l K O W t W T n N p R X R U T l I r Y z J Z W E 1 N M 2 0 4 T X N X M U d I S 0 x Q R n c z W V Z N a 0 d I T X B G U j N S Z k 1 V b U l z K 1 g 1 c V p M b 0 Z G R k Z N O E J 1 T 0 x F Y T Z a T n Z q N U F 5 R W 1 D R W w z M i 9 v N m d l U j g 0 Z 0 p F O X p r N U p J T 0 h L b U R I U m N 0 b k 9 D V 1 N R M E Y z c S t h a j h r b 1 V x T E x 2 M k 4 1 d U x N W W J v d W J Q b D B u M m 1 x a 1 l E U E k 2 M 0 Z n R 2 8 v N W M w V 3 Z Z R F d N N m p x M 1 l P Q z Q 2 a D Z h R 1 R H W G x X T n p X V W U 2 T H R P N 3 p Y T E h O M T c z M G V P e H h j K 2 p V L y t h c 3 V x d V V a N G I y T D B R Z k Y x M 0 d p W F V k Q l F S c m N B S G p k Z V I r Q k p Z U X V i V i s 1 T T R 4 S G J M b E d G T 1 F S N G d a T G 9 C K 0 x 6 c 2 p n Z 3 N J U T F n c V Z k R m x U U G U v b U x J T z Z r Z 0 h U c j h P T k N j T 1 J r e T F q b m U r Z U t J L 2 Z L W H p 4 b G 9 z R n l D M D Z w e T F r Z D Y v b j Y 5 V T Z v V W d h b j V I d G U w a 0 x i a D V 2 L 2 9 G e W 9 r W l A v U k V m S l V h N H d K V z Z W e k F i M k x 0 a U d u N E l t T H J 4 a G N 1 N E l m T l J T N 0 F o c V F i Z 3 R 4 d 0 h U N D g x W W R Z Q V E 1 b k J J U G 1 1 M j B Q R m R h N W d I S 0 s w M 0 1 1 N E p n T D V 3 Z X B Y T U R S V z V s e m 5 U d U J N S 0 E 5 N U Z Q L 0 V T M 3 B L T 2 t S N U 1 B T X l J Y k t i R 2 t R d V l D S n R S U X V 3 R k g z e W d H V H F y a 3 Z G b k 9 U Q z N q Q V N l T U N L b G F o T T R n M m h O Q 1 N V b W 1 u V k M 4 W G d K O E h y U 2 t L Y 3 d I b 3 E z R 0 Q v M 0 F C S V l P Z G E 2 T E h o R m 9 S a 0 R P N 2 d T V H V K O W N j O F U 0 Y 1 N D b l Z C d F Z 6 Q V d j U X Y 4 d k Q 2 a G 8 0 a W x 4 Q V U v Y k N 5 c X d 0 M 2 J I O G Y 3 M X p s a 3 J v e W Z G a m h V T D R u b l R X T l l p a 2 R u Q U J N e U J 5 N V N B Y m t 2 U z d O R G x r Y 2 9 N T E d I M W d Z Y 3 B o c 2 t I d l N w T l Y v d U g r L 0 Q 5 U V N 3 R U N G Q U 1 V Q U F B Q U N B R F B r c G h a K 3 R Q M n E 1 c 0 J B Q U N i Q X d B Q U R B Q U p B Q U F B Q U F B Q U F B Q U F 0 b 0 V B Q U F B Q V p H O W p k V z F s Y m 5 R d W V H M X N W V l F G Q U F k b m k y c G 5 V R X N C Q W h R R E Z B Q U F B Q W d B e j V L W V d Z d j k x a E Q 2 R W d B Q W 9 j Z 0 F B Q T h B Q 1 F B Q U F B Q U F B Q U F B Q U x h Q n h R R U F B S E J o W j J W e k w z Q m h a M l V 4 T G 5 o d G J G V l V C U U F I W j R 0 c V o x Q k x B U U l V Q X h R Q U F B Q U l B T S t T b U Z s S G 0 1 V X R P b V l B Q U R 6 a 0 J 3 Q V B B Q W t B Q U F B Q U F B Q U F B Q U M y Z 2 V 3 V U F B Q n d Z V 2 R s Y 3 k 5 d 1 l X Z G x N a T U 0 Y l d 4 V l Z B V U F C M m V M Y W 1 k U V N 3 R U N G Q U 1 V Q U F B Q U N B R F B r c G h a S l B E Y i t E b 0 F B Q U E 2 Q U F B Q U R n Q U p B Q U F B Q U F B Q U F B Q U F 0 b 0 Z U Z X d B Q W N t V n N j e T l m Y 2 1 W c 2 N 5 N T R i V 3 h W V k F V Q U I y Z U x h b W R R U 3 d F Q 0 Z B T V V B Q U F B Q 0 F E U G t w a F p K U E R i K 0 R v Q U F B Q T Z B Q U F B R X d B S k F B Q U F B Q U F B Q U F B Q X R v R z V l d 0 F B Y 2 1 W c 2 N 5 O X d Z V 2 R s T V Y 5 e V p X e H p M b m h 0 Y k Z W V U J R Q U h a N H R x W j F C T E F R S V V B e F F B Q U F B S U F N K 1 N t R m t r O E 5 2 N E 9 n Q U F B R G 9 B Q U F B V E F B a 0 F B Q U F B Q U F B Q U F B Q z J n U 1 I 4 Q U F C e V p X e H p M M 0 J o W j J V e V g z S m x i S E 1 1 Z U c x c 1 Z W U U Z B Q W R u a T J w b l V F c 0 J B a F F E R k F B Q U F B Z 0 F 6 N U t Z V 2 J 6 b n g 3 S G Z B U U F B S 1 F V Q U F B a 0 F D U U F B Q U F B Q U F B Q U F B T G F C a j N 3 Q U F I U m 9 a V z F s T G 5 o d G J G V l V C U U F I W j R 0 c V o x Q k x B U U l V Q X h R Q U F B Q U l B T S t T b U Z t Y 1 Q 2 d D l B R 2 9 B Q U 4 1 c k F B Q U 9 B Q W t B Q U F B Q U F B Q U F B Q U M y Z 1 p W K 0 F B Q j B h S F Z 0 W W 0 1 a G F X d 3 V h b k J s W j F W V U J R Q U h a N H R x W j F C T E J R W U F B Q U F B Q 0 F B S U F D M E N B Q U R C N k F B Q U F B Q T 0 i L A o J I k Z p b G V O Y W 1 l I i A 6 I C I x N + S 4 l u e 6 q u e a h O e + j u W b v e W O h u W P s u a X t u m X t O e 6 v y 0 x N j I x N y 5 l Z G R 4 I g p 9 C g = = " / > < / e x t o b j > < e x t o b j   n a m e = " F 3 6 0 B E 8 B - 6 6 8 6 - 4 F 3 D - A E A F - 5 0 1 F E 7 3 E 4 0 5 8 - 2 " > < e x t o b j d a t a   t y p e = " F 3 6 0 B E 8 B - 6 6 8 6 - 4 F 3 D - A E A F - 5 0 1 F E 7 3 E 4 0 5 8 "   d a t a = " e w o J I k Z p b G V D b 2 5 0 Z W 5 0 I i A 6 I C J V R X N E Q k J R Q U F B Q U l B T S t T b U Z u N j A v Y X J t d 0 V B Q U p z R E F B Q U 1 B Q U F B W k c 5 a m R X M W x i b l F 1 Z U c x c 2 h a U E 5 i c U 1 3 R k l Y M 0 k v V W R M T y t k M m d a S 0 d v V 3 B F a 2 p h U 3 V t U H l y U m R J N 2 d R S z J C W H h u U 2 F 0 e C t i c V p L V 0 p E T X N M S E c r N D N Q d G E z d D Y 5 Z E h V N k I x M E s 1 U 0 1 N Q n R S a k V E b X F o Q 3 l p b k J u U 2 p M R 1 Z 6 L 1 B m a 3 d U b F h j T l N J T m V k b D Q r b 3 F N T G p C N 1 N D T D h L a V p H M V h I Z W l p U E J s R 0 l h T X o r Y 2 s 4 Z m 1 D K 0 p S N V p E e j J Z c 0 t X R n o 0 T j J I S k d B N H B 0 S 0 x L Z k M 0 N l Z M R V g x S 2 Z S a X F 1 c k 8 y Q 3 J v S m N J Q l p m a D h B T y t 5 Z H V N W S 9 V N m U z N H J N d 0 d O V 3 d Y M 1 d n R E 1 z W j Z 0 M E 1 a a S t W c i t 2 d F N q K 2 d a K z Z H c l R q d j U 2 Z W o 4 M j J 1 N F J h U 0 R o d G N X d V l h O G c y e H k w U H V w c D F S c T J 5 c m V y T W N V d l Q v T i t 4 V X Z r b S 9 0 d W x R M 3 h i U 2 F V a G d U S 1 d K a l h i K 3 N S c W Q 3 Y W x r d V p F V H h Z M T V F Y U x Q S 3 R q c m R w M m w 3 W n Y v L 1 I 4 Z U k 3 V D F O a U x K T 3 A y W j V u b F J y e j N w M 0 1 y Q y 9 n W U J E a T l k U n J m Y T h t Y k d D a H B y Z 0 h r c X l q T T J o R 1 B o Z 2 Z 3 Q m t T M T d u Z k N M d m 5 Y Q W 5 W b V N x V W J S d 3 B v T j N z U z I 0 T X l V Q 1 I y N k 1 0 U l R n a 0 5 D U T h S Q 3 l h K 0 4 v R 0 N n V m Y x b D J Q Z G l h M 1 l r e n Y 3 Y U V y e E x j W W 5 q Q l B 1 S X p h Z W N E N 3 g y S U Y 1 a 0 5 O M 3 N Y O W 0 5 d W N Q V U V z R E J C U U F B Q U F J Q U 0 r U 2 1 G b U w v Z F l R K 2 h J Q U F L S E l B Q U F Q Q U F B Q W N H R m 5 a W E 1 2 Y 0 d G b l p U R X V l R z F z N 1 Y x Y m J 5 U E p k W D R Q a 1 A 5 Q T B F Q X d z e X V S Z l N j W l N Y R W 9 V Z F R J S G x K Y 2 t k S k l l U W x h W W t 0 c W k r e W 1 t O D N 4 e U U 5 c i t N M U d n Q U E y c 0 M 5 Z U p B R V M y R z k 1 M l N R S T R p R C 9 4 Z k R l L 2 t Y c T F 0 V z N x d X B 1 V X R S b D F G b 3 N o b D N u V k 5 X c D I 2 b n Z u R l B k d G Y z R E Q 5 T k o 1 Y j N s e l c z W D J h b k t O Y W x h c 1 p 4 T G Q y d z c x e n Z W a z F G M 3 M x b j k 0 Z C 8 4 N V Y 5 c 0 Q 4 e H J x M 0 x Z Q V N 3 U 1 l C b m R 6 Y X l k S 2 t 5 c l Z 2 c m 0 x R H J C R D V z e W Z n e W Y v c z U x c H l C U H R Y T G k y U D V P Z F R x d F Z n Y W V O V E J u b H J k V E J R e W c 2 Q X I 0 U T h V U F B I Y z J K d 2 t v O F o w O T l t O H F w e U M v T E 9 2 V m V w V D B 4 c k t 2 Y j N 4 S W F 6 Y W F j U k t z a W V a V V d u c E 5 r d E 1 N W V g 1 R l Z X c X F w T V Z a b 0 R p N 2 5 t W G V D a 1 N n U E F K W k J x N 2 5 l N m F O a U 4 z M j I r R i t u T n h l K 0 8 3 U S 9 y a 0 Z 5 Y V B q a z M x T 0 J X K 3 R L M V N D e E t H U D N K b U l m Q n l J S j N N W W R s M 2 Z k N m N N a n V H b D U w N G 1 a N m p 3 b W k 2 M V d O U n p U R F V r W G R I V U 9 N T 0 J a N D k z c l d 2 Y k 9 X T 0 l S N G 5 u R E 9 L U m Q 5 M n h Q Z X Z T Q j d N e U x 0 Z D J Q V G x W d H Q r Y W Q r N 0 N q M m I v M F d J N j Y 3 b G p p O U V r U 0 J y N m R 4 T 0 x V U 3 V p a 2 V F d z R x V C t Z b n J 4 M W 5 w d l R S a l p w d E 9 l K 1 J Q W F E 1 T X B U Y k l k V E p M V F R U e T F 2 S T Q 5 e D B O a n B L a H Y z Q X h x Z X o 1 S G t 5 N n h N b W J E U 3 h N M 1 Q 1 Z V N K T E Q y T G t H W n B G Z W x X b 2 9 C M U V o N 1 R v c D B l c X l Q W W Y x Z D I 1 c U 1 J Z m Z F d k t z T W I 5 e W Z E V z V j M 3 c x b W V h V 1 A 1 a l Y 5 U k 1 T Q k 8 0 Z U Z W d E N h Q W 8 w Q 2 5 W W E J h d 2 Q w d D B T W T N 0 c U 9 G V E N P c k E 4 K z Z D U G Z C Z z B L a W t w M E F 4 S U Q x V T l X R U 5 a U m d S c j Y r d m U v K 2 Z v Z i 8 0 S H F L U G h Q d G R L Z G 1 O Z T R m T n V m V 0 l 5 Q 1 V l R 2 4 1 b V N C d W d I b 3 J w M 3 F j S F F j N n l y R T B u V W R 2 O U k x c C 9 i a 2 J x Z m F z O E Z 5 b U x 0 Z 3 B a N m J v R l h W Q 3 U 0 Q U 1 P e V Z Q W G Z p Q W 5 Y M 0 F 3 M z l 4 Y n U 4 S G p R a V Y 4 T V U y c k I v L 2 V x N 2 Y v a 3 R i U m h x e W J O d W 1 S R z A 3 U H R m L 3 V I N 0 w v N U F X O W F 4 W n F i b l R 5 M 0 h m N G J O S T d N Z n R x O F J 0 R z k v Y X R v V D J q e n k 5 S n h i M X F S e j h y L y s 3 Y y 8 v K z d 0 d m Y v c 2 Y z L z M 3 b D d T Q j c 4 Q 3 F k c D c 2 M U F 3 V G l F W k x L c m 8 1 M V l S Z G V 6 T H B 1 d D d V O U F r S U d y b 1 R l e H h U U z Z o b T J J Z 2 Z Y S k c v a U N J T j h 3 Z E p 1 d 2 R k e j U y T 2 J x e H B V d X N P U E 5 2 e G g 1 Y S 9 t R l c 2 T n R p a W h 6 Z V c 1 Z E 8 r S j l C S 0 N q V 3 F J a 2 M w c X R K c V J G R V h 4 Q k E 5 M H d Q N 0 x l N G V C Q X F p Q 1 F C R V J C O H h K b 2 l r V U t u Q V Z n R G d Z c l R C S 0 l W T W d s M 3 o 4 d m J h Y 3 h m T 2 1 L c m l R K 2 U 5 U G J j d n d s R 3 Z 2 S F V 2 Y j R Q R m p 4 b 1 p Q T F R C a n Y 4 K z V B c 0 x D e G l H a m p s a l l h V 2 9 D T 2 c z Q k o 5 R V k v T H F E L 1 l t b G d E N E t W b y 8 0 V 1 l J Z 0 h i S H N F d T I 4 V k R D e X F W Z 2 F R e X R 5 V l h I d W d K N 2 0 v e j N h b X l 5 S U d Z N l l 4 S U F D a E g z c j Y 0 Q U V H T G d E a 1 N G Z X l T U H R 1 Y z Z E c 2 l L a T l i M W l N Q 0 l I R H o x Z X F I R U t 1 a T J Z O U 4 y T H V B a X A r T H Z M d V p B O V B s Y 0 l M b l d F S X F 1 e W d M W m 1 3 e m E 4 Q W J Z Q 0 l t Y z I z V W l h d k N N b W N n N m h M L 0 p u R 3 U y Z E R E S W N G R G d C S X l W N 1 p u T y 9 B c X N 2 N l J h a V F Q O V N o Z W J N R F d V b k Z a Q 2 N j a F B 1 W E Z 5 b X I z d F h M T U F K N k l k R E F n K z F 2 V k d E Z G Q 4 Y 0 5 J K z d y e E N W W D h D Y 1 B k c m R p Y U V t e l c x R m N t Q z Y r Z m t B W k 0 r V W R V e G d 2 W F Z T a S t K a 2 l Q O F l T M F J i b 1 d o b G l m M m p B S H p L W T J G O H V 1 c z B R Q m F 6 L 1 V 4 O G 1 k S W R C d W I w M m s 5 V U d m b T N 1 N 1 o 4 O H R r Y V V j W F B 3 R 0 1 j U E l 3 N E R r Z X R y R T U 4 e T J N M 2 c x T l M w e l R l c U p R U E J 2 S j N 2 R F p 3 c j Y 4 N 1 p u e l c 5 a m 9 W S D h r O T V B R H p 4 e m J D T 0 l F d j N E N k 1 Y Z 3 d J V H h 3 T H h m e k 1 3 V G 8 4 Z T l 6 O U R 0 U k x o Y k N C O G J n M G R Y V k h P N F V U Q m J F R n R 1 a l R Q R G Z C Z H l a b 1 I 0 M H d M W n h i R j B C a W 5 W b F h W M n B x V z d C a l l m M V p O W V B O N m M 4 R W 9 6 T j h j W D R N b j l O a k c y V W t x Q U J 3 Y V J R N m p 1 T G J S R E h t U F p N W k Z N R D J K S m V 6 N V J w W V B w Z 2 Z q a G t v M k 9 5 S V J P M z d Y b n V 6 N E l k Q V V N V W p j M i s 3 N H p 6 T T Z P b W d v N G d z N m d Q Z 1 Z a c U V 0 Z T V I Y k t O M V R P L 3 M 4 Q 0 V I Z 0 5 S b 0 Q z S V h O Z D F U Z 0 Z n e k 1 L b E V M U D V M W G R x K 1 o 1 d H p a T k Z F Y 2 9 k U z R 5 K 2 l 4 c k o x Q z J F Q W J a U n d M Q T N j Z W Z X V 0 R E a X d G d 0 Z z R l p Z Q m R 6 N E J T W D A z U G Z X e U 9 W T m R v N W 1 w S F N H Z H F T M E 9 y Z G 9 O Q U V 5 S 3 N Y Y j J U R U N Z a 3 c 5 b j A 4 R 2 J r M X J r Q U Z 0 c V p R N 3 Z k Z m N n M F J a U S 9 F R V J D Z z B F d H Q x e G d L a W l l R j Z J e X V U a F o 4 T 0 F N N m R F Z n l r Y V F y R l Q w c k V 5 U U J B N H E 3 c E J h a V F Q a G N E V 0 h w V H F q V 2 J h W l V X Q V Z W Y X E 2 W X p 0 d U 0 4 S 0 1 w U W p K c X V O O W t j c U d Q M W x s e H J N S X F Q N E N P b E p k V l F I K 1 J H U 0 l v R 3 k z d 3 d q S F J x Z X J i c C t D a z F T d E l E c T Z O a i t n R W t a b 0 l G Y W 0 1 c n V 0 N X E x U W l T O W R 4 W m J T R F h F S k d o O U V r Z D R x c j N 3 N n F W c k t v T n c w Q V Y 5 O X B u c j N E b E N x N T h J e V l L Q T l M b W s 2 V 3 o 4 T E F r c W x p U 1 p x M W h 0 R 1 F z Q z V x d D l W Z W d v Q n B x e W l i O G h m c H p h V E c 2 V X g r T G 9 Z b k Z 1 Q U 4 v b T c z Z T V u Z 2 N H U T Z O R E F m W E x a S l B o c U Y x M 1 o 2 N k N 5 S 0 l M a G F F T V l Q e j F Y S X l H O V B S T j h S M X l L a U 5 3 L z F S L z Z T M 3 U z L z g 2 c T k r d W 5 E O U x W V 1 d H O D M 5 Z G d z L 2 J h Q y t 0 N j c 3 a S t t R z l Q c F R 3 T n d s Z k l T Q W 1 w V G l Y W H F n Y 1 B i Q W J T Y 1 V Y N l V U V j k 3 b 3 R F Z j d l N z N P S 3 p w V G t D e W R 4 Z E Q z T m l y a F J K S m Z M e T N Z b 2 Z N K 2 N M b m x r T 3 J 0 M G R H U F R 3 W m t S Y W 1 4 R m F Y V 0 1 E W m J R W k s 1 V H h a V l N 5 e E x 2 N G V F T 2 V 4 M z l z O V E x N E J H Y k 9 D e D Z w O T N 0 L 3 F m Y m Z W N 1 c v M T N X L z B P V G 5 5 O T Z o U k h I V T Z V S H R 0 R W 9 y S j E r T E o x e n J j N m 4 y M T F l b H V k Z D F 1 Z C t 4 T H R q V D I y a m 9 s b 0 d R c F p R b l h 0 S G g y O X p W V V p U W X Y 1 N W Z Z R 3 J z M 1 l K S E J 5 R U t q M V p l c W 9 3 M E N B M 1 d r Q 3 p N T E R L O X Q x W E Z O R y 9 R c D E x R 1 h X S D B D S E x D e T V v a 1 J x c 0 Y z Y 3 Q w U U k x N G h 3 W l U 0 Q n R X Q W p X V z N J b G h F b l N J c E 5 0 R F p 5 d U t R b U d r Z 2 1 J c m R s R V F 4 c F I r S z h j R U Y y a n F B Z W x T V k p T a X N v b E t G b k 9 R d k l Q c l Q 4 U 2 9 o S 0 9 Z c 1 R k K 0 N O Z F h t T F R V Q k 9 q M 1 R z d V h r e E V i S l F S e k p 2 Z G 9 H R 0 N Q c E F F Z U d o W k I v M G o w Y W 5 r V j B P c V k 1 Q U R R b j d C S E p X a m h j V H k 4 U E t y W H Y 2 a W h a Q W x C d X l k U k V M M l R U e F A y S E 9 M S D M z Y U Y y S 2 5 o T l R M W W R 6 V D B r Y z N V a T U 3 d U M y Q 0 F Q T m F j Y 0 V w T V Q x S T Q z Q k R t U m 9 K R j F Z R T l C S n Z 1 b j V G W V I 1 V 2 E w a 3 p y N E V 1 Q k 4 x Y m d x W k w 5 Z D d V S H B 1 a T V S M G l 4 V G F v b j F u d k t i M l F M a S 9 o d F p R Y l U w a n l R T 1 Z 0 d W J R O F M z d n Z U b k p h T T I 1 W l h w Y m 5 5 M 0 F X R n J l V n M 5 M S 9 K d X R k N V o x d T l V e D c z S T J E M l V T O D Y 3 V 1 R D M 2 R U S T A y R X c 1 W U J U Y 2 5 4 N 2 h 0 a F l P M z F h d V A 2 e W h 0 W E 8 v a E g 3 M W V y e k x l d 0 Q 4 S n N Y T H o x O U 5 w c G Q y c k Q z c V V M N W 9 X L 1 F s L z U r e X p 2 S E 9 v Y U 1 m a G h O U 3 l Y c 0 Z Q b j R y M V V 0 Y W 9 O M X Z U R 3 J J S m h p Y 0 1 r S 0 h S Z 3 Q 1 V U M r a 2 k 0 b C 9 Y c n B y e X h a a l J q d E s 1 W F V r N X Q 3 b G R u K z U r M 0 s y S j d 1 Y z c w M k F s c V N G N F F r N X p Y c E J U M D F U c X B F d l B Y W j R m R G h G V H Z y Z 1 F C S E x p U F F u Z l h N a l B H V D J C c n c 3 U k Q w U 3 V O b z R N Q j N 4 b k c y O E 9 G W F h w U l h M b G R 1 d W h Q Q U x Y S H F W e m p S S 3 V 6 e F R D b E J S N 1 h 2 V 0 Y 2 O D J 0 d 2 h E N 1 B h b 3 g z R F N 1 S 3 N N O U x W S m 5 s Q 0 5 M c F Z I R 0 x M V k d H Y k 5 W R z J J d H B 0 N V F s a U l x T H V 5 Q 2 5 H b 0 9 a V m h P M W F H c 1 B I V V h J W E t I S 2 t Q d E l a N E 0 x W W V y R V J U R V U 0 R 0 l 4 b z B k U n F t c y t D R 2 l a O F V R Q 1 p N N G p v a V l z b U t K c E N S e F B E R m d F c 1 l V R V p N d 3 J v Z z R N c U p K a U V j U V V V S j B m b 3 d S a 1 l Y a H J G Q 0 l 2 T T Z R L 0 d L S j Q y a H J G U 3 Z U T 1 h M U F V 1 W V p 3 Y W N v M D F M R H g 0 e F h 4 Z 2 d K e k I 2 T F c 2 S V V Q a X p T V m 9 a R m N M T F F R M V h 3 b E Z w d E p P T 2 p Z Q n p u U 3 d p U F p C c E d N e j N M O G N t U n N F O E N O O H l o T T d Z K z d P e E l H d 0 N O Z 1 A 5 b H h r R X R W R 0 J 1 L 0 N T a H l s R F p L T H h B c W c z R F Z a O U V V b U F r V E F 5 d D h B e E x p c C t K c m d v R E t 3 R k 1 1 b j h Z e F l t V 1 J t b E I 4 R U F j T U N V N U d F S F R J U G l U N 1 A 2 T l N B S U t t b X p R V 2 N B W m V V N G 9 n U 0 V z a l h N d 1 B Z c H h X U l Z K M F R a b G V W U E N z Y U Z S O S t p N E I w U S t p d 3 J j b m Z v N F V J W E R u R U p i U E w r V U J 3 d D d M Q W k v e H N V T U F u L z N W V G 5 x Y U V I V U 5 W N D d Y a 3 Z E T i s z Q l B v N E p 2 Z D Z V d C 8 0 M k 9 x U k I r T F N J V 0 1 6 W U R D S X d I S m N v S F R w a T Z m b F h L Z W J H c G Z v R E h V Z U 9 6 a T d r N E d V R j l G a n U w Z E t H N E R H V 0 5 z U k h i R V B B c l p 5 N U M 2 Q 1 Q 2 T E U z e D B i Z z E v N E g z M 0 x H V 0 J S Z D V p c 1 F F Y W l n V E V s d 0 F a V H Y 2 T j F o W i 9 R b U F C a n M v W U R t a j d 5 e D J x Q U Z 2 T m s v U E h n e k N r c l l 5 Q U Z W Y U h r W k N J U H l I U l R h N D J Q W k F o Y 0 s z a U p 4 Q X o 1 T m 4 3 e U s 1 V X V B Q 3 R q T 2 F L U G c y Z l k 4 Q l d S Q V U 4 U T U r d U R q V j V y U y t 5 T k d m a 2 p s K z U 1 N E s w U k Z j Y k Z I V 0 J s b 3 h l N 0 V 2 Y n l 0 b k x Z b j l y V 3 p V O T J 6 W U Z B Q 3 Y r V 0 l w e X R X d 3 J L a H d p a 3 l N a S 9 n e V d j d 1 g 3 a G 5 x R k h C e T Y 5 b G 5 Q M 0 c 5 T X h M Z U 1 y O T h B e H Z O Z 1 Z l c m V K c m J W b y s y S 0 h N Y T g r Y z N R V G x E M m R R U 1 p B W G w w a F g 4 S F V i S 2 d P L 2 h U U k g 3 e k N o Q 0 1 n e G Z z V k p R M j h 0 b 1 g v e D Y w c V p K Y 0 c r R n R B U n o y e F d H V 0 J S O T g 0 R V I r a G p l Z n h a d 0 J 4 T 3 B P M j Z 6 e m 9 o S D h 0 W G 4 0 b F l 3 T F R p e T R 1 S m F F b 3 h k U 1 F q S z A 3 a 2 5 i M W U y Y k 1 p O U l j V T h x e U l u U 1 l Q N j F r c H B 2 W W V 4 d E d 5 a E V 6 W U x s M 0 5 k Y k J H c T c y N W V p e G p C Y U 8 5 V W R N V W h 0 b T d Q c X R k V V p 1 M V p 0 T W 9 i W G R D Z X d U Y j N T Q X c 2 b m x Z N 3 N x b U p K Z V d P N 2 Q y d W J U Y 1 M 4 d T l 0 T n h M e T c y M D N F T y t W U z E z V 2 F H d z Z C b l k 3 b l N I T E c z M z B u W m Z 4 W G F I R T Z t M D N h T k 1 w Z T J P N k k 5 b X V 4 U H o 5 T 2 t h N z Q 4 Y W N Y O X c 0 M T J Y c F Z w R E x X M T N R b n N N M j E x L 0 5 s R j N I Z X d t c G U w d T d L V F N k a T l 0 O T l K M k w y M z M w b l l Q K 1 Y 2 U T d S N 2 R J V X Z i d m J U Z G w 3 Y m R 5 V V F x Y m Z j b 1 U y b T d J M 3 B w d S 9 P T 3 k r d k c 0 e C t Y U j M y c T N j d j d o U F J s a j l D V 1 p u L 0 R s V 1 l y N 2 U v a T l q Z j V Z b G Z F R U 1 J Z i 9 I b 0 0 y N 3 E x V n R 0 Y W J F Z W 1 C c U 0 w O F h p T X B Z b F h t b m l s a V J m a G V 6 R U h x N k 5 x d W p U d 1 N n T n Z S U U 9 2 V l J w N F V h Y l N 3 R V A w b D M 2 d 0 d u M i t P W G 1 E S H F J T X J R b l k w O U 9 Y Z X N X e k V u a H d 5 c n l u c n A 0 c V h m Q W h h Y n A 2 a U V I U j B u W E d 4 N l N Q Z 1 V 3 b T N D a 0 R Y Q k F t U k d 2 T z h U b H B S Y T l K Q n V O N 3 p 1 R y t y c m R x a H F x b D l Y W E 9 l e m 1 h e l p x d U 1 q N k 9 T S G Z p a G 1 I V W 1 u S W p 6 U k g 5 L 2 9 5 a G 9 G S U t m R k s 2 Q l F 0 V k g r N m o w a 2 1 E a G 1 m T X d L K z V w M n B h N 2 x O W j V I c W s y T D d L N k p Y e W k x a T B x Y 3 Q 4 R W F 0 b H d Q L 2 l 2 Y 3 d H Z T g v a m k x a k 1 6 V G F Q c G N I K z l H W W 1 4 R X p w b W x 4 M 0 d h V D F U N j V k S W 9 m N U V I b V B K S m R X a W V V c m 9 G d G 9 Q c F l l S z J S Q U 1 Q V m F w S V R 3 N G l K K 0 V W R 3 J J c 0 9 W S T N S Y k Z q Q V l X Z z I x W W V T e U d H T H J U W l h n Z n d J O F Z 0 Q T B V T F R R T k 1 n c W U w V 3 o 0 S D V N Z 2 l 4 e m 9 L Z 3 B F R E V E L 3 Z U N T c 3 N z d 4 Y S s r K 2 V V L y 8 v b i 9 2 d n p U N T E 5 K y s 4 Z X Z 2 d n Z x d j c v N T R q K y 8 v K 0 t y R E x 0 Q V l C T n c 3 U U c r T F p E S 2 t y W U J W c j d 1 a G 5 0 W l R Z R D V P U X d 2 K 0 x x Y l F o c D Z m V G Z l R k J j a j d 4 N n g 1 b H R u b m 9 n W U Q z M z V U Y 3 B t W W Q x L 2 M y O G 1 p O E s 0 b m l Z U 0 V w T V p k K 1 B r c 2 x S V W 8 4 V 2 0 0 a E N Y a 2 Y 2 d V p u U m 5 s N 1 V D e G 9 u Z W V L W j J D Z n V T d E p k c l J U e j l T K 0 9 X U l B 2 c 2 t G d C t y S z g w a T h K O F d k Y l d B U E V 6 b D J V c 1 M 3 N 0 Z T Y k 1 r b H Y v U 2 1 G N X Z Q Q W M 0 c n p T b D R t Q m V R b j l M Z 1 B t M m g r N 3 V K T j U 5 R 0 p 6 M T c r Q W R 4 S E l J N X J Q S 3 p n b m 1 L N G Z P d U d 0 N 2 M z V G p K M 3 p B N E I z L 0 p 2 Z 2 R a V F l 2 c l Y w T G R L U V Z Q c m V 2 Z k h 6 M D Q 5 b G F C R i 8 v O G Z P d m Y v O X J i Q W g 4 Z E N a Q W V l T m x u S l F E V y t a V j N P d E Q v N F V r e U x O c n J C b H R Q d 0 V S S G g z d 2 E r c 0 U v S E t U Z F o 5 b E J E a 2 9 5 M E w r c H N y Q T Z X R m d R a E V I S l Z v M X B j Z z E 0 S V p T Z 3 Y 0 M F V 3 b j Z Q e D d R a n h a c V V k a X Z y Q V A y N T F p Y X N V e j V G a W p O a 2 x J Q 1 M w T i 9 R e W 1 o Z n d u O U h 3 Z j Z Z O U Q v N 2 Y v O D V w c 3 Y v N m 1 F L 2 9 U a E J V U C 8 v T 3 A 3 a l p m Z E Y 1 T W h 6 K z Z 4 Y n Z q L y t D S T h O U H l I N V F i S T M y Q W d m M H p I R 0 F Q O W p 0 Y T A 1 e n J z a T N V U m d z T 2 U r Q W J E M T Q 3 S T J G M m 1 N R E F T Q U h U O H Z J Q k l I R z N 4 O G R t d X M 2 V E p k V 3 d L b n g w K 0 g 3 e U N G V z l p M l R k Z 1 B m a j N P Z U 9 0 O W h E M E 1 P U 2 4 4 S 2 F G W D U 1 S H R z Q W 5 j b F A 2 d E Q x c T k 1 V l h r Y U k z S W x V e X F n a 0 R H c 0 Z u T m p E c n B 6 R G J h e W E y a U R n L 0 5 T T 1 M 1 e H p t T 2 V m a 2 l S M X J L R 0 F I U 1 E 5 b k J v S F I 5 V D E z a 3 I 3 R E d h Y 0 h N U G l E U D N E b n d q d D J z V z R x Z 1 B P M m N 6 V V Z j W G J 1 b k V q e G d j Z z F J b F h 0 a k p z c n F J S 1 Y 2 N X l k N j J 6 W H V q S G Y y K z R D Z 1 R R R n d j Z k Q v b 2 p U a E N M T W U 2 W n p R Q y t D W U h L M E Z 6 N 2 R H W E 5 j Z V N 2 V G I w Z 2 N E d m Q 3 Z z l F N W Z T R m h Z M 1 I 4 c 2 8 4 L 0 p z S D Z k Z 1 R w a X p 4 a k x y e F R P T i 9 N e G o x V m V M Q V Z n e l Z 1 e W x L a n J Y e k V v N j N j N D J p c m d r K z Z r S U 1 I V 0 F 5 M H R E Z X h B T 3 I 5 T D N T Z H V k T F Z w Y 1 p l L 1 l q S F h p M C s 5 a l F 0 O D R y c j l 0 a W N R Z H Z 6 T k d s O H B h K z M 1 d m p P R E 4 x U U g 4 U j d 4 c m 5 R O H l H O F o 1 e X E y Z D R 6 Z 1 p 4 T E h i d 2 x o L 1 Z p Q j I v a H J k c 0 F y c U V M c S 9 F N 2 1 q d y 9 3 R W Q 5 R 0 h m V m 8 3 a E s 5 S l h 6 M U J 0 L y 9 G Z j B v c S 8 3 Y V l r e T R p L z l p U X F o V 0 h l V G d O M U 5 s S k l u b k I r c E 0 0 M l V C R l V l U k 5 B b n Z 3 U U d h c W N s U k l Q O U t 6 a j g 1 T 2 Z n O E h z O G I 1 L z A w b n g 4 Q m J 4 a 2 R C Q U p h Q T E w Z y 9 K d 3 V r R z V E O T B n T E d S N T N V Q W d O W E 5 w S 3 l z c k I y V V o 1 Y U N z b 2 h 5 V V V q b V V 5 b U Z K N W F C U z V h Q S t u S E p R N z B N N U N B d F p Y a m 5 v Q X V T Z 3 J x d 2 M x R 1 d V U T V a b E d j b W J W Z z V x c V J 4 S z V m Q 2 s z N j d K a k s v e H c y Y 2 Z h W H h O V j l Z V l h i d m 5 t R T V q R F R F Z D V s R 3 J N S 1 p q c 0 Y 3 Y k N H S T Z 6 T H h C V E 1 k b 3 h J b k x 4 M 1 F h e n l D b U E 3 d W l h R X p I M E J U e W V i Y U N V W j B n R m x 2 R 2 R j S W N a V n d u e W Z F O D R 6 c l p j e H Y z V m Z I S V R w T X N 0 a k s y O D d S a U 8 4 Y U R 4 S G F Z Y 2 I w e X R s U E d k c U x V T X J a V H h u Y k s y Q T d P V U 1 a M l N n O U 5 x c 1 F Y N T Z H a G c x a k d k a U l a R H V L b W F C b m R L Z F V E S 3 Z H R n E 0 Y 3 l 1 b 0 1 6 a E 5 F Z F F l a T N q T z Z V e X V I a l Z n N W x k Q 2 V r U G 1 K M H A v R j B v a n Z i O V l G N U R Y L z h Q M U J M Q X d R V U F B Q U F D Q U R Q a 3 B o W l I 1 d V Z M V H B t Q U F B O D V B Y 0 F E d 0 F B Q U h C a F o y V n p M M 0 J o W j J V e U x u a H R i T z I 5 U z Q 4 Y 3 l a W W 1 0 a G V n L 3 h D b 0 F i c n I 5 b V U 2 N 2 Y y N F p H b V V 5 U 1 N y c X J 1 U 2 x a Z G t Q Y W l O R U 1 3 T U Z x T X J N e U 0 3 T X B K M X F h M 1 d B Z 1 J v Q U c y a 2 h R Q U p H c T I w a 2 F D V l Z 2 b 3 J h b W p t W D h q T T N O M 0 1 J O E k 5 M 0 N 3 O D N u S H F 6 c U N a N 2 1 a a F R 6 Y z c 1 L 3 Z P N C 9 t L y 9 k d n R U Z S 9 6 W V B 3 d 0 h O M T k 4 e F h P M E Z l O X d k M 1 Y 2 S H A 0 O T l z M 1 g v M z A 3 d F d K K 3 V y Z i 9 t Z i 8 2 W C 9 5 L 0 x M L z I 2 R D M v Y m t w b 3 V S W H Z Y Z G Y 3 Z 2 Z m Z k d X Z m Z k V j c z Y j h k L 0 p U L 2 N V T H l Q O E 5 m L z h W b 2 R H d n F m T l g 3 N l c 0 N C t l Y X I y O X V 2 Z X B m a n d X W C 9 m a k Q r N X F z V C 9 K W D U 2 W j c 1 e i 8 z O D V Y a D A v M U E 4 Y 0 E 5 L 0 d W N V B Q d l Y r T n Z X U n h o b G x Y e j J 0 d n Y x d U 1 Q e n Q w O F M r M W 9 o b G h K U H A x N 1 p C L 3 d O R X F V e n k r U U x o T n d q V j V q Z W 1 T O W h P b l k w S C 9 k O F h k O F F Y Y S t u U j V X Z z h H Z m V I c n N D c j B 4 L 2 V 2 c H g r Z m Z v N E d i M G Q v b G N E K y 9 y Z G 0 1 O W V O a l R 5 d y t D a i t 3 W F U 4 U D d k N k g 3 U j Z 6 Z G x G M 0 Z E Z 2 J Q U l p E S z Z y U 2 5 4 O W 1 v O H V y b j U x Z j E 0 e H V 2 Z X Z h O T k 5 K z E 0 Z U g w M i t H M T Q 5 M n R O d i 9 6 T D l 6 V X Z m e H o v Z G o 0 Y 0 Q 2 N G 1 a b T l P Z C t q N T A 5 a 0 4 4 L 3 l I L 3 B m U j Q 2 U m E v U j h m Y i s 4 d l J 0 Z U R t c k h Z V j I 4 b l g y N E d O Y T I 2 Z D h V N m l P b F h y e D l 2 U C 9 3 d y t E e T R x Y W w y Z T N 2 U i 8 r Z l I y T z J s K 1 Z m R H U v d 1 Z u a C 9 p e j R Q e C t m Q W h Y e E 1 4 O S 9 h N 1 V j d m I w N G N I K z F M T m Z C e j N i N i 8 2 K 2 Z B N G 1 u M W x 2 c 0 F y O D V 2 R n J L S n N y b 0 J w M G M 4 Y 3 F r e j Y x Q n p i O W w 4 T k J 6 Z l h 0 d l J O L z B 2 d j d h Z l J I N W V m U n B O U n V i M T d y O T J H O W 4 r N m w 1 Z W p C L 3 V q U G Z k T m 1 V R 1 p 5 Z X J s S D Q 2 W m J s U V U r b U Y 0 T n l n T H Z o d j h i V 0 x t Y U R J M E F 5 c C 9 h b V l h W E R k Y y s 4 V 2 5 r N T l V N V d I M H I v L 3 J m L 2 V 2 L y s x L z Q w O H E r M y s r N n I y N j Z m K 1 c v L z V 3 Y 2 p P b y t X S D M 0 e i 8 z Y n g 3 Z E 5 K Z 1 Q 3 S n V 2 M 3 I 1 N 0 1 6 V l Z y c 2 l y M G Q y a z k 2 c C 9 P N 3 o 1 O H M x W E Y w U H p K V H l N e k N m N n Z t O U c 5 V l V 2 b n d D e j d M M F h v N X V S T 2 Z U K 0 R Y U C 9 U V S 8 1 M D N J U V V R U H p w K 3 k v L 3 M v L 3 g z L z R u L z Z k S D V n Y n l W N l B U S l F q K z Q v L z l i L y 9 q L y 8 5 d i 9 j a k 9 4 L 2 M 5 O G V U M j h I Z F p B K 0 h W K 3 g r T 3 o 1 W m p 1 L 2 x i W D k 0 N D R k W C 9 M W F B J M U 4 r V C 8 1 Z i 8 4 d i 8 r M y 8 v R C 8 v Z n Y v c y 8 v O F A v L 2 o v N k F m N W l 2 d X E 3 W G Q r Y T R V R n h v c z B l Z E E v K 0 p I d z F 2 T G w 1 T l J y Z j l p Z U Z L U F I y Z E R P O G 5 q c V d Y T X Q y R V A v b V k v R m Y 1 U 0 F O O W N 0 S F o 5 K y t H b z l 1 M z M w Y T N N N m V 1 c G Z q N G Q z a z d X R H l l T j k 3 T l R S M z g 5 d F B n O E h F e j M w a F l L R n d v a E p j T 1 Z H S m x s W F p 5 d 2 9 Q R i 8 y e H V X L 3 o 2 W E h T U V B X Q m t S N n F m K 2 J D U U 9 X S j c 1 V z V D b 3 p R V 0 I y d 2 U x S n N n c l A r M W U r L 2 p V Z V B k O W Y r S 1 A 3 K z d 2 U H d Z Z m d o c k h y d m g 5 S F Y 3 K 1 h I N 3 d a W i 9 u R n F i d n p Q b 1 Z 6 N H N i T E E y N 3 Y r Z l o y U V Z P M k M r L 2 N K O W l k b V U v d m w z V l R Y Z 2 Z 5 d m F 2 d E Y 2 W m 9 P d U 5 z e F R N b n p m Q 2 5 k N E J G Q 3 J Q d z g z Z z V 1 U H A 0 U F B w c j d E Z i t Y Z E d y R H V B c C s x O H p j e W U 3 b H k 0 O G Z q V E R V O U 5 i Z W s w M 3 Z Y b 3 p 1 N 2 t 6 V j J a O S s v d F M 5 T G Y r N n V B a W R w b W J t M 3 Z T S G R 4 L 3 N k N D d L M 3 A 4 O V B w a W V Q e n d z N k R p V E M z d E 8 4 W U t 1 c T V w M 2 J 6 O F p a V 0 d t N X Z P b l J W Z k x 2 L 0 5 D e G F k b y 8 x M H N 1 e l E 5 Z D h 0 a X Q r R F V U N C 8 3 Z H c 4 Z n p S Y z R l N 0 R N a W Z x O V Y 3 a z J r N 2 s z O H l m U n Z O R H Z h K 1 N 2 N X F 1 Y z N 2 M V d K M 2 0 2 Z D k 5 Z U Z v S X l a e n d U U X J 0 Z i s v Y W 4 w e m Z u W D d z T y 9 J T 1 J y L z l V W D g y S j B J e V R E Q k 5 S c V p i M 2 9 x R 2 U r U W J t R 2 5 5 V E M v R z l p M W 1 4 d V Z K a n V x M U t E V k p 6 V n Q 4 T T c y d G t m L y t 1 V H Z S L 1 d y Z E E 1 a W d j V F h K M W 9 L W l h 2 M D l 0 O H Z u R D R X b H Q 3 Z W N Y d z R l c j J W L z c 4 Y 0 0 v b T R K M k 8 5 W E k 3 U G t T W H Z m d k o 0 T m N w Q m V N e l d 6 Y 3 B 6 T S 9 t d S 9 Q N H N M N D Y r U H c 2 d m V M L 3 N Q d m R 0 Q n o 4 e k Y 3 c 1 h 3 N z d s O F B u Z H h U L 2 l 0 L y 9 z Y j g w Y m N 5 d y t q c T h l R l h K K 1 h u L z M 3 d i 9 q M 3 p 1 M 2 t u S m t Z M S 9 Q S G p 4 d 2 Q 3 Z m R R V 2 N j V 2 1 M c T Y r K 2 Q 4 S G U x M 2 J 3 M U d Z d S t U T j R L T j V N L 2 c 0 K 1 B p U n p r M U x Q b m p i V G 1 2 N z l z Y U s 2 Y 0 Y x L y 9 y R D l W V j h T e l Y z c T M 5 b H R Z c m F O L z d 0 T D R O N j l Y a X E w S X U r M D d D T k x E U C 9 i Z n R D b C 8 y S j J S O T N 4 Z T F Y V z h 6 c H Z h Z m o 4 Z W d Q V n d x V m N n d X J M L z d 5 N 2 p x K 3 N C d X F t W W h p R j c y M j B 0 Z m N K b j d h T 0 N I U D h 3 T z d l Y k x N a H I 0 M l h i R k t Z d T E z L 2 J U a E I 4 e W F o V T l o Q 2 d n W W p H N E h r L 0 Z 3 O E R E N 1 U 4 V 2 J M M 1 h k Z U Q x e W c 2 d z l X N G 9 D Z G 9 3 T E N y e T R H V D B N c m h l c 3 V O R m h q Y X k 3 c 0 F r c k R T e j R o W X Z S N T h H N 1 V k T m 1 i e m d a L 2 Z 1 Y T A 5 R y 9 l O X I 0 M D I 0 R H R E V H F i N 2 c z V G t D c l B l N 2 p 1 d E h Z M k h x N j R T O W F Y M l A r M W x s Q n g 5 b 1 d a V W U 2 a 2 J R b 3 o 1 L 1 d m R T c r W W Z q N m l 1 K z B U c j c 2 M W 9 q Q z k 0 V l l y N E 4 4 U l N v d 2 h K R W h 6 L 3 J q V W 1 q M G Y 2 Y 0 p Z S n J o R E t N Y W V T S k l Y R V p p b 1 p 6 T j M w T 1 J F a F p I b V J L a X Z v U 2 J X c X h R e G 1 S T k Z 5 c G l F N U 5 H O U 9 F N F F X d 2 l K Q k 5 T a 3 M y S l R U L z N 4 O F A r M 1 d U d V p D M m V s N X J K Z V g 4 e U t O V z F 1 a D N s M W Z J V G p R Z 3 U 1 T n p 4 N k Q 2 N 3 h K b D d W M 0 1 O R k U w c 2 J 2 b G x h S m 0 w d E t 3 d 1 l 5 S 2 p y d T J M M D E r L 3 p 0 c 2 5 l Z n R Q c G 5 w V E k r M 0 d k Z W Y 4 Y 1 p 4 M 2 h p N 3 V E R E x i V T F L U l Q 0 V G J 0 a y s v T n I r V X V l R 2 M y S C s 1 S 1 Y y N k g 2 O X V K M 2 s v M k 9 K K 2 Z E S C 9 W U m F E R l l 2 U m l K M 0 V 0 Z j U y O E 5 2 c D d l a X g 2 Q U p m M 0 F V e U w 0 W k V O d l B U L 2 J W Z m Z M R z R F Z X d H K 2 Z i b H U 5 Y y 9 Y W n k 5 Z l B Q M T M v M 0 w 0 M m p 5 a k d J c z F j d F R u Z i 8 x e E U z N z R M Z l h q N 2 R Q M E o v K 2 J B c S 9 L c 2 9 W T D l 5 W T V z b 3 V 2 V V o 1 O V J M Y 2 E 1 d W p j d G Z p S i t l b j c x N i t 1 R G o v M n U 4 U z E 1 b n p 4 N 2 V U O F p O Z T J F V D R U M H Y z N 1 B 1 N 3 p 5 V X l G e k d y U C 9 6 N D R 6 L z l k R m w 4 V G 5 U c W M 2 S l p M c T E x N k 1 u R H B Q a W k 5 T 0 s r d k g 3 L 3 l 2 W G 0 r O W Z u T D M 5 M W M y T k c 4 U 1 J m T G Z Q d T J l d S 9 Q b n Q 5 O G V 6 M U w 4 O W V u K 2 N Q L z l S M W w 3 c 1 p M d z Y 5 Z X E z S m Q r N z h m V 1 B m e n Q 4 L 0 8 v L 3 J z L 0 9 M W i t l L 1 B E d G Z W Z G U r R z E 0 U D N o U m R h e m 1 R a 1 d 2 c j d N Y 2 Z m N G h x e k Q r Y n d 1 O W V Y S T Z H T l p k R S 9 y a W t k U 2 Z Z Q T N x N U 5 G Q S 9 h U X N F b H l h a D V m b l R 2 S 1 d X O W 9 r S D l G c m J M d 1 d J T n N H e V k 0 O W 9 l V m 1 z d W t l b G R M T k l 2 b 3 p z S X l z d m t t N n J 0 b V N Q e W t k V D I r M 1 V J V E Z 6 M j g w O E x u c D l p a G N K S T Z j V l Z 0 a C t s d W M v M n V Q V V F x M 3 o 1 N V N y Y 0 R H N G U 3 V E Y z d z R t d l N D a E 5 u e W k r U n g r R 2 x 6 O W 5 1 d U d E W k 5 5 U G 5 6 b 2 Y 3 a F p X T V R E e m s x N 3 p B e G t 3 U n l R U l d M U j d C e T g v d k h k e j V Y Y n p o M G c 1 V 0 c w Y 0 U 1 c 3 l k N m J 4 N X Z C T 0 Q v a V h 2 M z h 0 Z i t C N G 9 o e l N y Q X J V b H l l K 2 Y 4 S k 5 k d E 9 2 Y T F O c W Z 0 N 1 p x d E Z v S D Z 6 e G l C e m 1 K N j l I U z B 0 U F k 5 W T J E Z l R w M l N 3 a T h G V 1 l m b 3 d 1 R E d U T k 9 t U E p 6 M G 4 r d G F O c 2 t B Q k M v b n U 1 T 0 x p N V B w N j h l V E 9 5 d W Z M V F o 3 d G Z P T 0 F 5 U H l B a U I v U X k 3 d n I 5 U X l u R l B y W E 1 D Q i 9 h b n Z t K 1 p M N k F Y M S 9 O e G 1 N U C 9 k d l d n Y j B m d E F m U C 9 2 c m 8 x b k 5 3 Z m p a e G V o d T h 1 b l p M N F B C N z g v T y s x O G l S M m g v W V h I U m J x T m s 4 N k 5 r Z n B S M n l Y c j V h Q 0 p X N 2 x s W X Z t Y 1 h U N i t m d W 1 m W F R 5 L 3 l m M X h j W F B T d W 4 r V C 9 M R j c y U H Y z b D l y W j N l d k g w O H N L W H F 6 N n I v d F A r T z N M S 2 N x V m 5 s V k 9 X U D V q N 2 9 q d G c 5 M 0 9 r c 0 M 5 Y V J i a l p S N F U v b U c 4 a D B H a X p k a 2 Q 1 N 3 d E W D d z M 2 g y b z B 6 d k 9 R c z V 6 T m R O a k s z Q k R 1 R W x 6 Y 3 d u b G h q a j h q T j c 5 Q W 0 w T T I 5 b k F Q Z W d w V F h j U F R P Q T N H a F N z U D Z M U U R t M 1 B 0 d k Y 4 R n F E Z D M 0 Z G h H d z F y U 1 B V Z 0 c 4 U 3 E w R U V N L 1 Z X Z 0 R r K 2 Z l T k t r Z 2 p U b X J G a 2 J u a X N X Z F Y z b T c w Z W V X S 0 w v c z F O W j V i K 1 p R d U 9 y d D h p Y m J 6 e X h k c 0 8 4 T j h 3 Z l p 6 e k J W T k 8 4 d G N s W l R 6 T E V 4 Q j V K b m 1 L a X k z R X E 1 c T A 5 b F d l Z G 0 0 V k M x b m 5 D d l R j c z d s e l N 6 N G 9 h Y n p 6 c j F y N U F p c m I r d D R R d m U r a l N z c 0 N p M 2 1 D M T J o T n M 2 d y t L W E Z 2 R 0 Z a Y U N G M z Z B b 3 Q 1 Q T l k a V J h Z X l K V l p 3 Q l c 1 O T g x Y 2 9 u d T l r S 2 d L b l l o R k 9 P S z d 0 W m d o V z J 1 M 1 l 1 Q 0 9 G W G M w W m h G M 3 R G d E x M V 0 l 0 S H p u M V l r W W F u K 0 l s M 1 p O R 1 N Z a D B s b 1 N v M l R V S z Q 0 b 3 h s Y l Z V e T k 3 a D N C a X N B V l V K W W h G V 0 d X W l l G a F p o N D h I Z H B M Q U o r N G N T W X Z u K z d u c n d 0 M i s r U V U 5 U X h z e i 9 4 e l U y V 3 U 0 M 2 8 r V W 0 1 Q n B 6 d i s w W W h L T F p 3 R W I 5 U S t X S l p i b 1 d p M V I r c j g y T 2 9 G V 3 N 3 a n p q R 2 9 s R X N X c U J p T F I 2 R W F x Q k Y 2 M i t L M m 1 D e G R S b 1 V X T 2 V I a T F w b n R s V m V G S j U 0 T 2 l S S j M 0 e k 5 H e U F C c z Z n c H E r Z T B L Z 0 Z E Y W U 3 a W d Y U D E v Y m R x e C 9 m W E p q T y 9 s c n Q 2 c X Z i U 1 U 1 R z V U V G 1 R b T A 3 d m 4 v Z l B n N n Z G L 0 N y M H g w c z J i M V Z O Z T Z t Z U F H c k 9 0 M T Y v a k c 5 L 2 U 3 M D h t V k 8 r L 3 p w Q k Q v N 3 o 2 d U x X W k t r S 2 Q y c X B W L 2 N p e H B V M G o y M 0 t L d T N n M F Z U R 0 s w L 1 F K e G x j b l Z m T 2 Z T M m p y U 3 J 3 e j V C Y 1 F E R j R Y Q V Z C M 3 R y M T U 3 e X p 2 Q j h 5 b G Z z b m Z u W H k 3 O U 5 C b m Z Y Z V Z j N G J q N G 5 G Z 2 t S d m x D d E 1 H R U 8 y b m U v Z k g v K z d y d F N v S 2 c v O W Y y U F Z F U U t u b U h 6 T S 8 1 W H Z u d j U v Y m Z m d l N 0 L z V r b U V m T 0 o v d E V X b T h P V y t U Y i 9 T c C t y b W V B a 0 5 v b E E r b W o v e n h W W H J a Q W s 3 N k 9 v S S 8 y S F c y N 1 R o V j F v R V Z G Z n k z Z D h t d V c 5 V D l W N 0 1 w V D U z M U U v R 2 k 2 O U E 5 e U 9 O d 2 t a b 3 h 2 V C 8 3 R 1 o w O V h 2 d j U 5 T 2 I 0 V z k z M z N 6 M V l t Q j V o d H p S T W Q r L y t l R 0 x C V l V X d W U 5 L 3 N I Y k 8 z M 3 l s R 2 k y b T N R O V B m Z H h N N H I 2 S S 9 i a n o 2 c C 8 2 N C 8 2 V n R X b i 8 v d G Y 4 a 2 9 u M 3 J r T H V 2 O F c v Y j I 2 b S 9 t L 2 o v d j J u O H Z m Z j N 0 d F R v L 0 J k S 3 F h a S t i Q n p 2 N U U 3 S W o w N E 5 5 Y k h h c n p K d l p 5 W W M x e H k v e m Y z V 0 d y O X B l b m U 0 S 2 J l O U 1 6 M S t t b z R m b k F H O C 9 h U H Z H W H E v b D A w W G 8 5 S 0 5 z d 3 J U c H J Y W W h r V F J r T H F S N E t u U j d M N E 9 6 R G J j T U Y 3 V i t i K 3 Z u Z V p q K 2 J G c n d 0 O E N h Y n F U T z V k W V N O Q T I 2 L 3 I r Z E 5 K b l p Q Q V Z J M m 4 5 N j F G a W 8 2 U X N p T U x S L 1 o w d 2 R E e W w r N 0 R y T D E 2 Y X F y b U Q 1 d n M x V H V q V k F 1 e H B T U 1 V h a k V B d F Z t V W F v a z d a R F B J M W J J Z D h 6 c C t O e l J t b l V B S T N U b 1 F J a k t G S 0 9 h Y k J F S 2 9 O b D J X R 0 9 D U X J j T W h T a X N t O X d V T 1 l R Q 0 h O R T h Q d 0 N F Q W g 4 d 1 V C R G d F N E p D e U 5 z Q W g w W E F J e G s 0 a T J o O D R o Q U V j Q W 5 B S X d D S D F a V H J E S V F 6 Z 0 V J Q k R E Z 0 l P O F p y K z d z S W g 3 Q m p o R U t r e U t o a 0 J P R 1 F I N E J D b T l z W T Z o Q U 1 j M H R n N k F U Z 0 U 0 S k N a Z 2 d D S E F C e F M x Z 1 k 0 N U h E a E V B N X d D T U F o Q U l m V W w r a 0 1 o M 0 N B U X d B T 0 F U a W s r b X A 5 Y 0 F n L 1 J q a k V L S T R a R j J B Z H N n d H d D T V o 3 W X g w a U F B N X B i a D N n R U l C R F p n b 0 N I Q U p 3 U 0 Z r Y j R K R E R o V U 1 F d 0 N F Q W h 3 Q W N V b C t t T X h 3 a U F B N E J P Q V R n a 0 9 x c j l j R W g 0 a W p o R U c 0 Y U x X N X h n R V B D d X k z Q U l V c H l 2 Q z l 3 a U F R N H B M R j F C b k F J d 0 N F e k J R R U 9 B V G l r c k E x d 3 l P S E N J U k x n R U l C R E F B N n B M O U 1 a R H B F Q W h 3 Q W N B b k J J O W R Y N j R C Q j V s S E N J R m h r c W t B d U F R O E s 3 Y m N B a F Z J b D l n V U 1 V d 0 N H T n J Y T 0 F R d 0 F P b V N r S W N B a k F J V 1 Z 0 Z 0 V N T 0 Z 3 N V J B S W N B S E F K d 1 N I M l p 6 b k N J Q W p n R T R C Q 0 F R N n F 2 M W d l S H F H T 0 V R d 2 p s R 1 F F M F p C Z l F F R V Q y e G p o R U F 4 c l M y T G 9 B T k F U U W t K b U N n S V l B R 2 x M V 0 J q V G t j T k V R R F d n S W 9 D R 0 F o d F N Y N l l 5 R 2 F F Q k R B Q T B C T k t U N m F u M W 9 p R D V L T k V T e X J N e G t C M 0 J J Z U x j R k 9 F U 1 d u c 2 U 3 R D R j S U J I Q k l Z K 3 N T N E J D Q V E y W U t B a H d D Y 0 V o W k c r Q 1 F n N F Z E a W 5 z U j R C Q 0 F R d 0 F P b V N 2 V E Z R N F J D T 0 F R Z 0 V N Q U R x b S t X a G N j U X V 3 N W N I e H d D T V U w a 3 h n U 3 k r d 0 N I R U k w M m h j N E J B T W M w d G k 2 Q W p n R T R K Q 1 p n Z 0 N I Q U J 4 U z F n W T Q 1 S E R o R U F 4 d 0 N N Q W h B S W Z V b C t r T W g y Q 0 F R d 0 F P Q V R p a y t t c D l j Q W c r U 2 p p R W s w e H B E W E R J O X V F U W 9 R b m Z G e m l F Q U J 6 U z J M b 0 d P Q V R n a 0 p t Q 0 F J Y 0 F I R k x X Q m p q a 2 N P R V F B b k F J d 0 N F Q W g 5 U 1 g 2 U X l I R U l C R E F B N E J P S 1 Q 2 Y W 4 x d 0 N E b E t P R V N U R E N s S U x M T U x j Q W d Y Z T J N Z F F n R U 9 h W j R l Q k h n S T R D R X p C U U V Q Q V R 5 a 3 J B M T R 5 T 0 h p S V J U d 0 V N Q k R B Q S t w T D l N W k Q 2 R 0 F o d 0 F l Q W 5 o S T l k W D Y 4 Q k I 2 a k h n S U 0 z M G 1 F b U t w N 2 d J Z W d 2 W G V t S W N 3 d 0 V P Y X B 3 Y 0 R I Z 0 o 0 e U V 4 Q n d F T U F E e W x y Q X g 1 e X V I Z 0 l B e n d F O E J E Q V E r c k x k T V p E R 0 9 B a G d J Y 0 F I b E o 5 d F Q 0 O G h C M G x I a U x O S 2 d v S X B y b 0 R l Q W h Y U k 8 4 T E h z S U J E M m 1 l S G d K N E N P Q W h N d 1 V C R H d F O H B L d 0 5 l T W p o N G l F Y z h C R E F R d 0 F Q c V M v V E d R L 2 h n S W N B S G d K N F N Q W F Y r d k F R Z m 9 4 N E N F Y z Z r N X d C S H J J R G V B Z 3 I y S 1 U 5 d 0 V N R T R D S E 4 w M E 1 C R H d F O F p L W W c 0 Q 0 d B a D V T M U F R O D V Y R H h F Q U I 0 Q 2 V B a m d J Z l Z s T 3 V N a E F 2 Q V F 3 R U 1 B R D Z t K 1 d o O G V J b z R T R D J F c T B 3 d 0 R I c k l E Z U F q U 2 U y T W Z J Z 0 V Q Y V o 0 Z U J u Z 0 k 0 Q 0 V 6 Q l F F U E F U e W t y Q T E 0 e U 9 I a U l S T H d F T U J E Q U E r c E w 5 T V p E N U d B a H d B Z U F u a E k 5 Z F g 2 O E J C N W x I a U l V a G t t a 0 Y 1 b U I v Q V F K d W 5 l M k l j b 3 d F T 2 F w N G N E S G d K N H l F e E J 3 R U 1 B R H l s c k F 4 N X l 1 S G l J Q W p 3 R T h C R E F R K 3 J M Z E 1 a R E Z P Q W h n S W N B S G x K O X R U N D h S Q j B q S G l L S X p C a U J l S 3 E 3 Z 0 l m U V F w c m F B e n h F Q X g 2 e V l I b 0 F E d 0 U 4 W k t Z Z z R D R 0 F o N V M x Q V E 4 N V h E e E V B e D R D Z U F q Z 0 l m V m x P d U 1 o R 3 Z B U X d F T U F E N m 0 r V 2 g 4 Z W 9 v O F N E e E V p R S t B d X N 3 d H d D R U o w V C t B U W l R Q U 9 h W j R l Q 1 h B S X d D R X p C U U V P Q V R p a 3 J B M X d 5 T U h D S W N Y R k N I Q U l 3 Q 0 V B a D h 5 V j Z R c U h T Q V J 3 Q 0 1 B a E F J Z F V Y N j B O R H J F b n l 2 S E J J U k x 4 V E d w S U w 3 T U R l Q W c x Z 3 N 5 K z R D R V k 4 S k R t N l Z H Q W h 3 Q W V N b E 1 R O E J E Q V E 4 c m F n S W N j T G g 2 Q 0 F R O E J Q Q V R 3 a 1 B v e W 5 m R V F E S G d J N E N H Q W g x U m Z y U T h Q d 1 V l S m h 6 Q 1 d h U V h w W l h Z Q k R 5 R n l i K 3 h E Q 0 9 B a H p k T 2 p B U T h C U E d T b U l P Q W h n S W V V d F F F U E 9 W d z h o Q U F l Q W 5 n S T R D S D F a V H J q S V F U d 0 V N Q k R B Q S t w d m x v Z k h r S 0 9 F Z z l S T E N N U 3 d x b n V B Q j V D T k p M N 2 d v Z F F 3 R U 1 h V 3 l j S T h C R E F R M l l L Q W g 0 Q 2 V F a F p H L 0 N R d z h W R E t P Q W h n S W N B S G x K Z n B q T W V R Z 0 V Q Q V R 3 R T h K R H F x L 1 h o S W Z R W T h S Q k Z h T W F F Q U R 4 a 0 I v Q V F 6 c 2 k r N E N F T T h K R E c x Z 2 t H U E F U d 2 t K b U N n S W N B S G x M V 0 J q e m t j U E V R Q m 5 n S T R D R 0 F o O V N Y N l l 5 S E 1 N Q k R B Q T h C U E t U N m F u M T R D R H R L U E V T U V R I Q k l M N 0 1 M Z U F p V 2 U y T W Z 3 Z 0 V Q Y V d 5 Z E V N Q k R B Q S t a S 1 F o N E N P Q W h a V z N B U X c 0 W E Q r R 0 F o d 0 F l Q W 5 o S W Z a b k 9 l Q W d I U E F U d 0 V N Q k R x c S 9 X a G 9 m S W 8 0 d 2 Z v c E d S T 0 N C O H l B N 0 F J V 2 J u N 0 k x N W l B Q T R w T E g x S W 5 j M X d D R X o z U U U 0 Q k 9 D U W 1 w Y 0 F o O V F W Q W p o a 1 A r R V F B W E F J d 0 N F Q W g 5 U 1 g 2 U X l I Q 0 l C R E F B N E J P S 1 Q 2 Y W 4 z b U l Y e n J j Q W h X R 1 d Z M l c 2 Z W J Y T 2 F t c W Y 2 R V R z Q T d t T 2 t V S W x W c 3 d u V U d J S T E x U U J x T W l X e H E w c X h N O U 5 M O X l p R U J G b 3 Q x O D d t V k F M V V o x R 1 p R b T B G d H J p d T N F c l d a M E 9 M a U J M V V o x R 1 p R b T B G d E J y V z V 0 a H V n T n M v V j I y M j F 1 Y W 9 S Y m x k d C 9 u W T h l c n k v S E k v d T U 3 Y m s y O E d O a 1 p 1 c 1 F O T 2 d p T G 1 x a F F o b X B X Q k x 3 V T J W T X I y W S 9 m W H B I a 3 d w N 2 E 1 c 2 9 R d V J F U E 9 U N U V L V 3 V V U G Z E V z h I d m J Q K z J F d G Q 1 Z C 9 W S m h 1 V l F 5 O V N s W n J 6 M 0 h p Q 3 Z G U n F 5 W E 5 G R m t n L 1 F l T G h I R 1 Z L e k o v Q V F h N F J n b W F h e X Z r U 0 Z m R 0 Z T Y k 9 o T 0 c 3 W l d s V l J o W k J N U 0 J 2 N H U x S 2 p a c G d M Z E 8 4 b X Z i d G V R b W 5 T d D J j M T N C W m x l M W J S e n R W c 3 M y Z X l T N X k 1 Z H p V W V F J U C t P d D N 5 e T l C e X J Y W m R h V m x T N U Z Y O G k x T 2 p W N 3 Y y U 2 Q 3 K 2 s 2 b m U x S k h L V W Q y e E J p Z k 4 x S C 9 v R E R M Q 0 9 r R z V M W X Z i d F U r L z l u R E R T Y k J s V 2 J Z Y n I y N G 5 D M n d B U W p l K 2 1 Q O H F h O E d L d F d p U 1 p p T m I 5 e l l E c m d 0 O G N S Z E l 6 U 2 N Z M T h 4 U D k 5 Z C s 3 Y 1 h p U m 9 v b 0 d D L 2 Z 2 Z j d w N H V 6 b G 0 2 L y 8 3 b D h l U j V O b n B l M U Y v d G V U d 3 R 6 a D l l U H R F L 1 N u U D V 2 Q 3 I 0 c H l W V H V J d W J K T H I x R m V Q Z S s r Y k o y a m N 0 U G l K N l h K V G J D M X l T M m R q Q j Z T W T B Q N U p z S i 9 X c n B u M z k 5 O X p y d W x Z b W I x a H g 5 L y 9 L Z W Z M b 3 V 2 a V U 1 O V R U V E w x W l l P U F h r b 3 N U T z l 1 Q y t 2 M z c v S 3 J V Y W N G V X R 1 T i 9 M N V N i N W E 1 d D J 6 M T M 5 O T l 2 c m k y Z X R m b n I w K 3 p 4 O D I 2 M n p S b j d y S D l Y Q T l I T 1 k 3 Z C 8 2 K 3 N X L 2 4 3 N S t k L y 9 Y W i t j V 3 o 4 M S t l b m E r c W E 4 N H d w d W h h e T N t T V h G d G 5 Q L z c 0 U T F S a n R l a m g 4 e G V Y b z J I T k h a R S 9 M d n A w T 2 N I b E J W R U l B L 1 d U d G d n e W J v U 0 w 4 N V p h M m l m b E 5 k S G V 2 a 2 Z l d m V 6 V 0 F J T j M 2 e E V 0 N z R w V j k 4 a F R B Q X R r e j h n K 3 N 2 S W k 2 Y l p x U y 9 h b 2 Z E U z E z V T Z 2 S n N Q U j N k e D J N N C t M W H A v a V J i S k l Y a j B j W U 9 j L z J 1 U F V h T V d v Z 2 V X N U d O d z k y d U p 2 Q j V O Z U V G Q V h Z Z T h 2 U G c y d W Z s K 2 t Z e j A v S H o 3 M F A 5 d 3 N M R 0 l P a W V I R D h F T 2 p N U H J V R E d U Q k h K Q k Z V d E h z S E x 6 K z h k M 1 B s Z H Z P S F N E b F l i U n d U b X p K M 3 B 2 S E c 0 d F R W W X o y M 0 E 4 V V I 1 e F R K R j J S N H Z M T S 8 w K 2 8 y W G J x Y l c x S z N k O H p X N j N P a F B I N W p 4 L y s y Z W h S O W d O e D F 6 V 2 Z r Y X h u c W p 5 M 3 Q r T m d Q S m x I Q X R 5 Y j Z W T 1 N s S 3 J R c G J Q N S 9 q Q z R z W V J T Z n p 6 c E 9 j b T N i c F F G Q l Z Q S W R 5 Y 1 h G e W Z Y M T R z b m Q x W T h Y M j d 5 Y k 9 j Y k I w V G 1 C M F Q 4 Z 0 Y 3 Z V h h O W 5 P S 1 h N d j R Z Q i t W T m I r Q U Z S U D Z E d k x Y T D d 1 W C 9 U T X F E M 2 c v N z Q y V j h m e l d v T 3 h z O H V S b m V U V D g 5 K 0 d R e C t m M 2 J l L 3 h J N V F 2 c 0 x p N H Q y R 3 l X Y k h 5 W H p v N 1 J M M X N 0 S E U 3 R n l 6 O E x 5 U G J 0 N G V 2 M 1 V Q Y n Q r Z X B I L z Q r T G l v b m Y 5 S l A 5 b j h i T D M 2 U y s z d D c z V G k 2 Z V h G N z V j O V Z u M W 4 v Y m Z r V k 9 X S 3 o y c m 5 M T D h 3 Z H d Y S F U y Z U p o Q 2 5 T M U I x Q 3 d q V H h X U n B G R k V h U l p K R 0 V x U 0 o 1 R 2 d T T V p w R W l p N 0 p t V F N T b 1 F 1 S T B E W V N 0 S T B B Y l N R L 2 0 0 a l B S a X N h M G o z b z d M e V U y b k Q w e n V O d 2 9 V c F h z N W s 2 V k s y a E c 5 O H V 3 d F d h O W x F c W Z s Z X B s W U R o d V Z y c n N h R U J R N C s 2 Z 3 N k b j Z K S E V C Z S s z b 2 N l c X V M Z U Z a R m d T O T d h U X h k c 3 c 5 O V p D a j I 2 R 1 o 0 d E Z P T 0 s 3 d G J E a D l Y W X J C d T V Z Y 1 V k a k Z u R k h 1 N 1 h V S X E 3 U m 5 w a H N Q O X l j W j Q 4 M z U x N k 5 3 T E 0 2 V 2 9 S Y X F 4 b n l 2 b m h X U y 9 D c 2 J t d 2 Q 4 a E N D N G p C Y k V C U 0 g v V k 1 j d 0 V L O D d r Z k J R b n l x N U l 5 R n V B U U x j Y k F R Q n d 2 e C t q S 2 R M Y 1 F s V 0 l p M 2 9 W U m d J V j d V Q X d 2 e G p r R E k 5 a D J y d H h C b m p x R k 1 h U V o 1 Q 0 h j Q k R r R 0 Z 3 T G 9 I Y 0 l n Q 0 9 L U j V l Z 0 F P Q V R o a 3 B p R E F J U U N I b E x V Q k R q b m N P S E 1 L N E J D Q V F 3 Q U 9 x U y 9 U R 1 E 1 U k F J Y 0 F I S E l R Y 0 1 q d X g 1 a 2 o 0 a G p o R U l V e n F U U U J P R 1 Q 3 Y 0 F p U 2 V H K 3 N R e l R B S V k y d F F 4 W k N n R U 5 t Q 3 d J Y 0 F u Q k l X U n Z n a 0 1 P R l F 6 V E F J U U N I Q U J 4 U 1 g 2 W X p I S 0 l C R G d F N E J P Q 1 E 2 c X Y x d 1 N I e U d P R V F i U D E z S V E z a F R z Q W h s T y t M Z F l o Q 0 F J Y z B 0 d z V 3 Q 0 1 B a E 1 3 V U J E Z 0 U 0 c E t 3 T m N N a k J 3 a U h G d l F o d 0 N N Q W h B S W Z N b G V r S 2 h 5 Z 0 V j Q W p B S V F D S F Z G K 3 R E d z V S U n d t S E N K b 0 p E V 2 p J M X R F U X F i W G k r N E t H W U V C R E d s d G 5 n S V l B R 2 p K V E V O Q V F R R V B L M m 9 D R 0 h D N G F n Z 0 V O Q V R R R T B K R D Z N c D N S R U F 4 b 0 N L Q W h n S V p V W D Y w U E R k S E h p S V l R e E R K Z X F P R U F o N F I z M j R C R E J F S D d B b 2 N R Z 0 V N Y V c r Y 0 F o d 0 F j T W x N U T R C Q 0 F R O H J h Q U l j Y 0 x o e E N B Q T R C T 0 F U Z 2 t Q b 3 l u Z U V R Q W 5 B S X d D R U F o M V J m c l E w T 2 9 l Z 2 8 0 U k R H T T Z Z Q U R k a 0 J O S V R 3 d l R F T 2 9 Z Q 0 d O T F l 1 Q U E w Q k 5 H U 2 1 J S 0 F o Z 0 l h V X R R R U 5 P V n c w a E F J Y U F t Z 0 l v Q 0 g x W l R x a k l S V F F F R U J E Q U E y c H Z s b 2 Z H b 0 t Q R W c x U k l x T V N J b 2 Z z Q U J 5 a W x O N G I 0 e E F H Y 0 V o a j Z 4 T G d F S U J E W m d v Q 0 h B S n d T R m t i N E p E R G h V T V l 3 Q 0 V B a H d B Y 1 V s K 2 1 N e H p D Q U E 0 Q k 9 B V G d r T 3 F y O W N F a D V C a m h F R X B r U m d 0 Q k N l Q 1 E 4 R z R i Y 0 F n b m J G L 2 d F Q T V 3 U 0 d Q c k N 1 Q V F n R U 5 t Q 2 d J Y 0 F u Q k l X U n Z n a 0 1 P R l F 6 a k F J U U N I Q U J 4 U 1 g 2 W X p I T U l C R G d F N E J P Q 1 E 2 c X Y x d 1 N I M E t P R V F v V E l p S V h U S U x z Q W h t T 3 Q 5 Z 1 V N R X d D R 0 5 y V 3 V B U X d B T 2 1 T a 0 l j Q W p B S V d W d G d F T U 9 G d z R S Q U l j Q U h B S n d T S D J a e m 5 D S U F E Z 0 U 0 Q k N B U T Z x d j F n Z U h z R 0 9 F U X h q U 0 d a Y U F o b X d m R F p G U z c 0 M X h p Q V E w c E h s N k V N Q W h B S W Z N R k F R N E J P Q 1 F z a m J B S V l j T G g w a U F R d 0 F P Q V R p a 3 Z r e G 5 P R V F D S E F K d 0 N N Q W g x V m Z y Z z B Q N F V j S W h I R 1 Z J Z 0 h Y S U x 1 Q W h q T 3 l O Z F l n Q 1 B L U j V l a k R n S V l D S H p C U U V Q Q V R 3 a 0 x J M j R D R 0 h p N G N v d 0 V N Q U R 3 R T h w T D V N W n p 4 R U F S N E N l Q W p n S W R W W D Y 4 T k R 4 R k h p S V J w b l N F T H d r R j N B U T V D Z y s 0 S 0 h h T U J E b X F l S E F C N E N l T W h N U W N C R E F B O H B h d 0 1 l Y 3 J o N G l B W T h C U E F R d 0 V Q c X k z V E d R e l R n S V l D S E F C N V N m Y l U r U E V R Z U l 4 N 0 N U W i s x R U l D S G J C O F B F V U t y U G N G R G l p U T R n S W Z V V G c 4 R l B B V H d r S m 1 D Z 0 l j Q U h s T F d C a n p r W V B H U T R t S U V Q Q V R 3 R U 1 C R D V z c D B 4 V U 0 w Q W p 3 R T h C R E F R N n F 2 M W 9 l S H F L U E V R e V R K b E F E N 2 t G M 0 F R e W p k R i 9 z U W p R R V B h W j R l Q m 5 n S T R D R X p C U U V Q Q V R 5 a 3 J B M T R 5 T 0 h p S V J q d 0 V N Q k R B Q S t w T D l N W k Q 4 R 0 F o d 0 F l Q W 5 o S T l k W D Y 4 Q k I 5 a k h p S X d E U 1 R I T 0 t I N 0 F B Z X d y W F l H L 3 N R Q W 5 o S T g v U n d 3 R U 1 B R D V r c E N I Z 0 k 0 Q 0 Z s Y m N C R E R o Y 1 B J W U N I Q U I 0 Q 2 V F a D l t Y z U 0 Q 0 F F O E J Q Q V F 3 R U 9 x c j l h R 2 h 6 Q j B s S G d J W j V r V U J Q Q 1 F I Y 0 J E Q k N M N 2 d v Z F F 3 R U 1 X V E E v Z 0 l Z Q 0 h 6 Q l F F U E F U d 2 t M S T I 0 Q 0 d I a T R k U X d F T U F E d 0 U 4 c E w 1 T V p 6 e U V B a D R D Z U F q Z 0 l k V l g 2 O E 5 E O E Z I a U l a c G 5 n a 1 A 4 a 0 Y z Q V E x d 0 l t L z N B U X h q Z 0 l j M 1 R J d 0 V Q Q V R 4 a 3 B p R G d J W U N I b E x V Q k R 6 b G N Q S V F C S G d K N E N P Q W g 5 V 1 U 2 N H l F T T h C R E F R d 0 F Q c W I 1 Y U h 4 N U N q a E V Q a 1 Z S a 2 5 F U D h r Q j N B U T V p U 2 U y T W Z 3 Z 0 V Q Y V o 0 Z U J Y Z 0 k 0 Q 0 V 6 Q l F F U E F U e W t y Q T E 0 e U 9 I a U l S e n d F T U J E Q U E r c E w 5 T V p E K 0 d B a H d B Z U F u a E k 5 Z F g 2 O E J C N m x I a U l s Q m x q W U I r e U M z Z 0 l S M 3 R q S H l J Q U Q y b W V I Z z E 0 Q 0 9 B a E 1 3 V U J E d 0 U 4 c E t 3 T m V N a m g 0 a U V D O E J E Q V F 3 Q V B x U y 9 U R 1 E 4 U m d J Y 0 F I Z 0 o 0 U 1 B Y V i t 2 Q V F k b 3 g 0 a U 1 J c V l 4 e m l o K 3 d D S G 9 J W j N o Y z h S Q U l l M H R n N l F Z Q 0 h B Q j R 5 V X h E d 0 V N Q k R 5 d H F B a H h 3 d U h p S U J E d 0 U 4 Q l B D U S t q S 2 Q 4 U k F K Z U F q Z 0 l Z Q 0 h W R i t 0 R H c v a F I 0 b U h j S j F S S m d F U D J U N G V R c V V V K z R L S E t N Q k R H b H N u R 1 B B U X d F T m 1 D Z 0 l l Q W 5 o S V d S d n d r T V B G U X h U Z 0 l Z Q 0 h B Q j V T W D Z Z e k h x S U F E d 0 U 4 Q l B D U T Z x d j E 0 U 0 h p R 1 B F U W p W Q k d H T V F Q M l F V O G h P R z l z U S 9 S Z 0 l j M H R r N E k 0 Q 0 d B a D h 3 V U J E d 0 U 4 S k N 5 T n V B a G g 0 d U h h T U J E Q U E 4 Q l B L U y t U R 2 M 4 U k F N Z U F u Z 0 k 0 Q 0 h W V i t 2 R F E r V F c 4 U k N z T X N 4 c 2 V n b z N 1 Y 3 h O V S 8 w S m 5 R Q j R N T k 9 w S X B G c m 9 m Y T R 6 Z 0 N r c 1 E 1 S U F 6 R 1 J U V T J h b F l s Z X V s O D V K T U J p c 1 c 0 K 3 R 4 S 2 d O b 1 B h R E d v e n F N M T E 1 V m F p T m h O Y V h K e W d O b 1 B h R E d v e n F N M m d O d G Q y Q T l U b X V Y c T d y V F p Y T m N M d H F z M 2 Z q a 2 V Q O T V m a j B m M 2 N s b n c 3 d U R G e W t 4 V m 9 H a F F 4 V j d V U X d h d 1 V i Q 2 0 0 c V Z L b U Y 3 T y 9 Q d D J E S 2 F Y Z G Y w c U Z Q c 1 N W V j l 4 S k x t a V p l L 1 N O N l Z M Z m l p Q 2 w 2 Q l V l V k J 0 d V Z C R z l Z T V V s e W h C V z g 2 T 3 F t R E V Z W F Y y U y t U d G h r U X d V N U I 1 b U d s Q m E x c G R 3 b T R C S 2 5 p R 2 w 1 M H R V a E J p a V R C b W t X e l p Z V l d D a E t D T l V r S 2 t h O D V 0 c m t R Y m V w S D N Y e X l s e n F t R 1 R X b 2 d 4 b j h O Z j R w W E N L V W t s L z I 5 Y V V x b V p s V 1 p s Y 0 x F a U d L V U V S a W 1 B a 2 N w Z m 9 1 S 1 h w U F F s S 1 h 4 V H N 5 e X U 3 Z i t t W j d s Z W N H N V U 5 Q l l v Z V c w S 1 h w d H k x N m p Z T l N s M X R R c G R s R E p Y Q z g y M E t u T H p a M D A 0 N 1 J k Y 2 l m U G 5 U O V F s R W F H W G h i T X A 3 b F N a c X B k d 3 R 2 a D Z k Z W R Z a 2 p K V 2 U 2 N V Z m c U d 3 S 2 x 2 N E U x V U 5 y U V V V V z R n R 3 g 2 d G d V c W d v Q l d 6 c V k 2 U E k v b S t C W U p h b 2 F W b n J u V W h O c T Z 1 V 3 R S b 0 5 L M W 5 u c V k 2 d 2 J m Y W l O T G R J Z m F k T j F 5 b l Z D e F N w N T F S M G 5 O U G J 3 W G g 0 M W I v c m Z U Z D h t S X p H W D N y d m h y Z U R H e X U x R C s 5 N m s w K 0 R I c G J t U k x I N z d u S D h w V V V a Y W x H R T V y U 3 h C Z W h F L 1 h p Y m x a K z V L d k 5 L V D d Q Q 3 M w a l p h V l Y w S 2 t w T 1 E 0 R 2 c 0 R F Q r d 2 1 M b H B s V 3 h X Y X p V U E Y 5 Q W U 3 a j N p M m l U W n F W b H N j S 1 N O N X A w R F M z c 1 J y T k N z c F p 1 e E Y 2 R U h U d l d 0 a W c 3 M G 8 y a 1 J h b l Z F R 3 U w d 3 d W N l d a V k 1 s Y V J H S j N O Z m 5 O R U N I b 2 F q d T F L S W 1 u c V d w c G x W S 2 N v Y 1 N j M n Y r U n B q e m l B c l Z T d T V E b U 9 O b X B q T n F x d z B W Z D Q 5 W D Z E U 1 l V V X p X a V F E d U h 6 O T d 0 Y 2 M 0 c j B j U G R S M E x a a C t L Y m R 0 e W t y d k Y x V 3 F D a 3 d r R T F L U 0 J N V 3 Z y c 1 p h R m I 4 W G 8 3 d k p l S F F 6 Z D R B W H o 0 d W Q 4 Q U l 2 S U Z x Z l Q 0 L 1 Z y N 2 d Y R F J 1 N G R k Z k p F M F l 6 S m x p T 3 Z w e W d U S E 5 G S 1 Y z M F l a N S 9 1 W n R y c 0 J 4 R j l n S m 5 2 e l p X b T J s d 3 B 0 N z c r b n E v b m c w K z l U O F B S N C 9 q W X J P W m o r W D c x K z h h a H B S U y t F W C 8 3 d H V D R k c 0 N E R r N G Z K L z Z l Y W l o e V B u e m 9 m N 2 h w U X Z 1 Z V B 5 M U d P T F V S Y X R h O G l Y W l B v O X d y Z E x 2 U 2 h K T 3 M r T X p H b z N 0 S G F H Z n V m V T B 2 R z V q c z Z j W m Y z V T R X c 0 9 5 a D d T L 2 1 2 O U R 1 S l N s Y W J W S W J J b H Y z S E g r d H p Y K 1 Y z K 2 V 6 Q 1 U w V G l Q M 1 l 6 c G l q W j R F U F F E V i 9 x R H Z 0 b m x R U E 1 I O V V Y c D Y r T V l m W j E 4 S F Z 4 c i t w T 0 5 0 T V B U d C 9 I R C t a T 1 p u e k Q 5 e U 8 1 N 0 p t b z l l T n A 5 W k E 0 Z m 1 M e T l H d 1 p 2 L 2 x q N H R o W D A 3 O E 9 W V G N h L 1 Z t Q 2 d t S H J 5 d W Z j d l E r e l h z M C 9 V S E 4 5 Z j M 1 N m R Y R T N K c H p 3 e k d Q a T d H Y 0 x q e F M 4 K 3 E 1 Z k 9 y Y 2 N I N j B U a m h H M F V F T m g r b k Y 0 T z d S R m 4 4 N 2 1 K Z 3 I r M l p n V k k r N z V q M m Z U K z J u d 2 R Y d m k z a U N s c 1 B G R m Z u K z d 2 U H d Z Z m l o R V V w O W F r W X l O V m Z 6 R S 9 Q Y 2 Z L Z V R n W H R j Y 3 p Q K z d t V 0 t k M j k r Z W x s N 2 V m N G V S S W p t T W 0 5 R 0 U 3 T 2 Z h O H M 4 Z j F y Y m d 6 c G Z s d W M v Z n Z o b l U 5 Q n V Q c m R u N W l t N j U 2 Z l g v W H V y Q V A 5 Y z h y a l R U Y z M 4 c U I z O C 9 X Q T h x Z E d o N 0 p 2 c D N V N i t t a n F I Z i t o L 0 d O d 1 V m O V N 0 V F F I S 0 Z r Z m l 5 Y 1 h G e W Z Y M T R p M H h m M z R 2 d C t p M j Y 0 M 0 R J Z V Z 3 U k R t Y 1 N 6 S T F t R j d l O F l n e F B R c 0 R l M 2 J 4 O V B x c G U z Y j k 5 Q 0 w v e D h Y R l J l L z Z T Z j d Q N G 1 Y d j A x O X V i M 3 V u R j A 4 d k w z e T U 2 c l B x U C s y L 0 k 2 Y 3 J 2 M 0 l X R l U y Z H N 2 e k I z T W F J T n R m c W l N b 0 R E T D l h R 0 o 1 U U 1 l a G p n T 0 h y Y m F v U 1 l Q Z 2 x i Y W x X Y m t l V m l O W F B L V W R U R 3 N 1 a W p u c 2 Q 5 R V E 2 b n B v M y 9 N a j d F K 3 R Q T 2 Z Y a z c z N m J Q T X Z I L 1 F R V j R 5 S 0 Y x U G F u Q l M x M k 5 y K 3 F L c l R W M l k 3 c F l N a 0 h M T 2 p m d E x r V 1 Q 4 N l N 2 R E t P Q U V 1 R 2 x t Q U p y d n R H e F o y a D V Q Q U t X U U 5 y U i 9 S M j h 1 V m 1 r Q V B E Z T h V Z m J N U T Z h e W 5 M c l B r W k x k W X h j a X p k N 0 x O a S t Z c F l 1 N n d w b X l 6 Z W x n b z V r b 1 p v d G N W Y U J R M 2 h I d n F i e G t 2 R T c 4 a X F i e H F N Y 2 N h S 2 5 H T V h w N z k r U F h 2 Y m t E O D l 3 U T N h b V B 1 a G N P T l F r b U V p N m k 4 Y z R n L 2 0 v T U w 1 O D h y b z R W V m N P V l d z c k 9 i S 3 d Y O W V k S 1 J Q S C t o U F V P U 2 R 3 M 2 x H S k s v Z U 9 T U 1 Z a U T d 6 b l h R b j d o T C 9 q T k x 2 b F h n W k 0 2 K z Z Q c k 5 m d U V 3 a T U 3 R l l z b j I v U W k 0 S C 9 h d F B 2 W G Z q d 2 F E M 1 M z L z h s O T Z H c n B P T 3 Z U Y m Z T Z S t Q L 3 J n M 0 d Z M S s 3 O T N m O U s 4 R z J S N 2 R n O X V n N H h z d 3 d E W j c 0 O D N R O G Z G N H I 2 d n p Q b k N I a X k 0 S m Y z b X R n O H h 2 c E x E Y S t 0 M U 1 Z a l h N M z J h S V p Y c k 1 4 R E k x W W 9 j V U F v a m w v T 2 5 X a V d X T 0 1 p U l Z i a D k 1 W X Y y c 2 5 h M y s r b m h s M 3 g 3 d 3 l w V 0 h L K 2 V W c F J J b 0 U w Z k p L O C 8 2 a l c r U l Z 5 N E 9 P K 0 N W Z 1 Z l Z X F 3 S z h z d T h V O E 1 w N W p m b n p H M 2 h s N E p W Z G Q 0 Q l g 3 Z 0 d 2 N 0 o 4 R H I 3 e D V r R i t S a k N D b W 0 w R C t Z K 1 d W a z h P Q U F L O W M x d 3 B R Q W N m T E s 3 Z k Y r d G d s U E 4 w O T N B a X Z U T j N S Z G R T O G N o V X I y e F N 2 T E d U R 3 V j Y k F L d 0 9 2 Z k x D W H l Z S H h 5 a T h m U n Z l U E Q 1 W l R m d G d u V X Z t a m 5 i S l p h b m x U L 1 F k d W V i N E F j T X N w M 0 h J a m t i V l Z i c G t m T T d m T U 9 N O F l W Y 0 F 0 N T A r M 3 p T M W p S R E 5 O O D h o d k p D T W F p M 1 V 5 e T c 0 M U l K W X J E M W R P T E F 0 W k t H V m J v S l Z M R G 1 W N z V M S W d K M G l l b E 5 y a 0 x s R E 1 4 W m t I R k R O U X p I T l Z n R 0 w y b l F L S 0 9 h O H h l N U l E d 1 J 4 T E 1 N Z k 1 M d E R N U U R N R H p k d 2 Q v Q m M 4 d z F y b 0 k 2 U 1 p x M X J N a G x q b U t q K 3 l G T W 5 j R H V F c 1 R T O V B 5 Z H R B T W d Q S k R D V H p j a V J 6 K 1 N I d E V i e n V I b T Z F Y W l Z c T Q 0 Z 2 R N O V d N c 2 M 0 U W J 3 e W F z U j Z t b V d a U 2 F 0 N k J h W T Y v Z U l C a 0 J w S V p T T 2 F 1 a k 8 x M y 9 a d V B m L 1 M v b U t G O U h 0 e j E 3 e W I 3 d 1 R Y L z B Y L 2 9 H Y 1 h v Z m p L N E J u c j U y T 2 p s S 3 U r N G Z 5 U n p J N m U x V l k 1 W k h E W E h y R 1 N t c U F h T 0 9 Y K z Z i W T R a Q W 1 N Z k t z L 0 1 z T W p J T V R v d 0 M 3 c E Q 3 S E o r M m d H N 0 R P e n l Y Q l Z n b D M y b m d G M 0 9 h O H l m M z h B d m d 3 T 3 o 2 d z R 3 e X o x Z 2 x 2 M X p j R 0 E r a n N E W U l r T 2 x P T H V i L 3 N 1 a W l q R U F 0 U X p V T W x E T H l k U X k z U 0 5 R M 1 Q z Y 2 p Q O H l 6 b W l C R X g 0 c H F i e V Z 1 T m l D W j B M b z Z w M E Q v c 3 R B T F I v V 1 p Y S m c x U E t V L z d M b G 1 m Z U R W M z R Z W E k z d X J p R T I 5 b k V U e k h 2 c n Y 3 e W J z Y k h s T V h Q T G d 1 T k 1 G e G 9 w Y 0 1 2 Y j U 1 W U Z 5 Y W d n c E l 5 T l R X W F R v R j J k c n N T e W J 3 M k k 1 Y 3 J E b F J Q T F R D b V o 4 U 0 4 y W V p i V 0 V w e m k z U 0 d a a T J N U F N H W W d t Z W V x Q U 1 u c 0 9 3 V W t j M T V q L 2 l 3 S G t o b W N t Q 3 Y 5 Q T Z x N U I x U 3 p m d z V P e k p z S C 9 q S F N t V U N O d 1 A 5 T 2 V q R 3 Z u M n F 1 Q 3 Q 1 Q U 9 B U G h E S V R 6 a 2 9 S e j h T S H R F Z F R 1 S G 0 2 R W R t W W l Z M X l 1 Z 0 h a b U 1 p T 0 1 O V n c r d T g w N 1 Y 1 R z B U Z k h P a 2 1 T U 2 w 3 b k h s d U t k c X h N T 3 h E T V F 6 e n Q 0 c V J 3 W T h m e D Y 4 R W Z 2 O V d E e W F U Q y s 2 V H N t O T J G U H F P Z X J 3 Z l h n d W p j W j l W N m F z O V Y y Z l Q r N i 9 Y a D N i Y m F i b V c r Y k J M c y 8 r Z E l i Z m V 5 Z G p R Z l h m V 0 R O N n d z Q W E 3 N X J y S G t q U 2 J k V j F s d 2 R N M n N 1 c m V x d k d M R G 0 r Z E 5 0 c y t a N W 5 y U T g 2 a m Z P R k N i c k p N M T l Z O E N a V n g 2 d W 5 q U E h E R 1 g w S 0 o y e G R 5 a W J k S E h R Q V U 4 T 1 B Q b G N G Z U R K Z m F l Q U o 4 O X J 6 S i 9 m d 0 p P R E 0 3 Y n J E a k R r U F d E S S 9 Y T n d 4 d D Q 0 U l Z I V l c v Y k Z G M 3 V k W W I 0 a G l 6 U 1 E 0 a 0 N L Z H l M R k l Z d D B L R k R 4 d 2 c 2 b j N y S F M 0 V n B t b E J D M V d T L 3 N 6 b G 1 r S W J Z M z h P Q T d l N D h j R 0 E v K 2 o 2 T l B k M m F 0 c m d k a k 1 3 d W p q N z J m a D N i N W h 2 M D l v W l U v R E g 3 c j M x a z J m U E M z Z T d N d U E 4 Y 3 c 3 M G Z Y V C s v d i t 6 Z j l x M D l E T T R D T D B l U G R w R z g r R z J E R D Z 3 c 2 N M Q n U r M z B I S 0 d 6 b T R y V k x p K 3 B n c G N Z V k p K c l Z u d D R F U z M 3 S W p P V l d a W k l p V V F j b 1 Z a K 3 Z O a F I w Y U J G N j g 4 b k R s d k R p b F N t L 1 B s M 3 l i d k x q Y 0 l m L 3 g 0 c l F E W G h 4 N D h i a 3 F 3 S X Y 3 V G d F d m 5 0 Z V l Q N y t C R n d k Z T N I V U h l U E V l O E 9 M K 0 9 m R G l t M 2 Z k V X p 6 V G F r c W 4 z b j F p Z k 8 y Z T R 4 S j h 4 b 0 V l Q j N x O E N 6 M H V 3 V n M 4 R k F q M H V C Q V o w Y X N J V X I 2 L z l Q Z 1 V W c l l w Z m x 6 U n J Q U W l B M m R 4 S U 1 r U D h q W T V N S k x j Q m l Z L 0 0 1 c l p 3 O G 1 y L 3 M x T i 8 5 Y X l 6 W V B y b 1 l P d z l v T n N m c m d m M 1 Q y T X h v U H I z b 2 N 2 d m R N U D Q v N G 5 N N H I 5 N l B v d m 8 5 R j F i e n p v W D M y e W Z 1 O W 1 K Y X p y L 3 B 2 a D U 4 R V l 5 U E w 2 Q W d k T G x 1 K 3 Q 2 M 2 d q S j d k T m 5 0 e G N 1 O G Z N a 3 h z e F N r R E E 5 Z k x w d G 5 s e U x O e W l 1 d 0 V i Q V p s e H R j N U 0 z c j Q x N E 1 n c k Q x Z l B r U 1 B C T W 5 t V U h E b l p J W T Q 4 U C t t Q U l 3 Z U 9 m S z R L Y 0 9 T K 1 U 4 Q 1 I 1 e l h t e j I v Z 3 l J R W p k O T B C a n J 3 S E h M b C 9 E a H o 1 e G d t T H F 0 N n l M e F Q 1 R 2 4 z S H A y W V R 5 S E V n e D R F Y 1 R 5 Y k h 5 U j Z C N k 8 3 a F p u e k h X W W J s S 2 5 6 S D l 6 Y U R k e F V 0 Q U 5 k e F l N W G h H b G t 3 a j h m T G l s d m w 5 N G Y r S H c r O V B 3 Y m p m Z k c 4 S H R 6 W m x i d n V E Z S 9 N a 3 R 6 Z F d k R G 4 2 b k V D Y k h K O W d Z T m x r L 2 Z i O W J x U n d 0 b 3 F w W X l Q b V Z M V 0 J K d k Z W R U F w N T A r M 1 R T b W Z h T E 1 j b k 9 h Y z h n b k p F R U Z y S l p W R G U 4 Q X F W e D Z 1 b k Z V b V Z Q T G p q R W d 1 M m U 2 d 3 l z V m h C N n d 5 c 0 1 w e l Z Z Q l Y 5 c D B D V m p t d k 1 Y O S t B N n N N c k x M c k R y R E t Q V 0 N W L 1 h O Z 2 x i Z V F z N X Z R V E V y Z G h Q W H Z K S z I 4 Z n M v c k t z M E 8 1 R E t R e T B B d U o 1 U E x i S T h 3 Z G Z k d 0 0 r U X l 5 c W h t e D B 3 d V Q w R m x H M k 9 Y Z V N h R X J 0 N D V x Z X h 5 W m I 2 Q l l n Y U t l U W N 2 a 3 d P a m 1 Q O X h k S E 1 6 S E V 4 N k 5 z K z F X Y n A v Z V J 3 W U p l M 3 Y 5 e V Z W Z D h W T D N G d 2 Z n K 3 R z V S 8 w R 2 l u b S t B R G d z c H p n c 0 4 x S l p X M l d Y e V Z H e n k 0 S m 1 1 Q W o 3 Q X V 6 e T F 0 b m x Q T F Z P b n V 2 Y W l J V n J k b G o y c l F H M V h I b T R j b W 9 a Y T Z V e m Z K V F V N d D h o Y W p r L z Z Z Q m F C b X A 1 c m d w U X k 3 N V R R Q z N u T m V i U G I 2 Q 1 d n V n A y M 1 F G c X V R Z l V z b j h P M V B L V 0 V w Q k N z d X Z y S 1 N r Y k 9 H W G d s S U Z U W H B K V D V u c 0 V v c n V I R y t H V V d Z Z 3 F m Y X p S d k R F b V d k b n p U W E h L a 2 1 T U 2 N 3 M G V 5 M E F u S C t J O W N t Q j A 4 a j h O N z M 3 c l h Y N G E z Z 3 p 2 L y 8 2 a D k w d C 8 v S m M 5 W V p L d H E v V W Y v Z k V U N j d K c 3 c x K y 9 O R 2 R y L y s 3 N n l Y N z A z a V h w Q n Z M N z J N a n Y v Z m F 2 Y m 1 U Y 3 R z c U E w N k 5 t d 0 x V T m 9 3 N n B y W X V u M j J i Q V Q w c W t K Y z l z V G R l Z T J i c U M 3 Q U F I W G o 1 Y 1 B R Y 3 V 1 R H p T e E 5 a a W h 6 a n c v S 3 d E R G h 3 N D h M a 3 F 3 S U g 3 V G d F S G 5 0 Z V l Q N y t C Q X d j T z N I V U h P U E F l Y 0 9 E K 0 9 Y R G d t M 2 Q y R X p T a l N E W V N F e n R K Z 3 E v Z n Z W b 0 F G U T V V T 0 Z E a F h h a H d z V W V R d W 5 1 N E d m Z H F s U 2 1 0 a n B v S 3 I w S m x H M 0 9 2 M W h s a l N u V 2 d 3 a U d 4 T l J E a U 5 i M 1 l w Z H Z r d 0 F q e H M v N 1 Y 2 T z d 2 S D N w d k J r Y U h 2 e G 1 P N 3 Z h S k V C K 1 h u W G E w K 0 0 5 R H U v T 0 c v V D N o e E N l a j B l K z k r N X Y r M V F E a W p 0 Y 1 h P R m h l Z k c r Z H d w d j R 0 N j B 5 N G 1 4 Z k d I R k N T Q k l q Y n N 1 M 0 1 l S V k w U X l o e E N U V 1 F 0 Q k 1 V d 2 1 N K 0 9 v W m N T U E J L b W V o W U N s e G 5 D S E 9 1 V m d u S S s 3 Y k E w c T g 4 b k Q x b E R o a D l F Z 3 B j Y m s 3 b E h o e D J E M n B u b C 8 r c E t 5 b n h P M m J X V X E 4 Z k 9 Z c D h Y Q X d B e V V P b E R o U T R w V V N o M E t K N S t j M 1 V P S k F p Y n Z 1 Q U N Y Z U E w c m N Q d 2 R L Z k F 2 e F g x M 0 h H d 2 1 L S T Z Y R X E z N 3 l R S W t E S l E 2 V W V E S W x M d m N J V F h j U E 4 w S 0 p j N T B K e F k r Y k V x O W l a U n R 6 R D l l W l l v U U R K d z Z j K 0 9 G Z U p 3 Z k d p V n R x M m V p c m 4 0 Z D N W N F B l N k d Q d m 9 t K 1 p v L z F n b G Y v b 1 A v V D Z I e D V H N H c r R D Y 5 N k h M N z N K c D M z c H V U a 2 9 I d n B Y b n g 0 Z k J w U E p R K y t z L z h W d H E 3 c 3 Z 3 S T d Y R n d C M m Z O Z l k 4 V V l 1 Y n F 2 M E 9 E O W 1 l c H d R b l B F a T V o c l E 0 M X V u e D d Y T 0 9 K R 3 N E S m 1 1 R 1 d Q c k R K b G V 0 Z 2 J j Z U 9 Y a H l y b H h o Q l h Q e U R G e T R 3 c n R E a m R l b k h U Q W p R T T N Q b G N G d U h I Z k t l R E c 4 e H J 6 N X p k d z Q 4 Q 0 5 1 K z R B T j k 0 R G J 0 d y 9 C M j U 4 O H l I V E s z c k x 2 b E R q Y X d 5 W l h r a l p R S W 9 E S 1 E 2 a y t I S 2 t 1 R U o 3 Q k t L N 2 h 4 c 2 h 4 U W 5 O N U h H N 2 l X U E 1 N c 0 Y 0 M D F X e k h q Z H h r d E V 5 V W o x R V R B Y 3 k v T U N 1 a 1 F N a n d 5 O G Z C e D l 1 U n I w M 2 c 4 K 2 p t O G 0 r T 0 l l Z j l z Y X V 2 N z N n W k c w O X h Q Z W o 4 M i 9 2 K z N m R G g w O H V 6 U H Z G N E c v R H F 4 R k V U a j g y R G 5 6 U E k 2 Y z N F V z l i S m N M R l V S U G h t b W N T S m V Z T 0 J 5 S j h i W D d p W E d j R U U x W D Z p V k 8 w W m o 5 e D N 4 N X c 0 W l d I c S t i Q 3 B l W k d w e F R i N H N K T D R t Z U x q R G c 1 U W V 3 R T d a R F B l S E h 3 Q V M 4 T 3 Z Q a G N G Z U R G Z m F l Q U Y 4 O X J 6 S i 9 s d 0 l 2 S D h 1 S X g 4 d 3 Z z T 0 x E a n d J N T M 1 e T R F e j d B V y t n a l o 4 U k 5 j c 2 V u Z U V E M U 9 T W W F K M k d Y U D h T b k J H N m h 5 b 0 1 x Q k t s K 1 N L a T g r c E Q x Q z N O M 0 R 6 Z V F Z M X h u U m V B V 0 0 r U l F I d k Z l T S t S U 1 N 0 a k V 2 Y 3 N m U 3 l 3 N l V l W F h D Z 1 R n S D R u d 0 h M N V V E S T g 3 Z k R P N y t u L y 9 0 N U 0 z b 2 c x R m V l e S 8 2 b n d j M 3 c 4 S D R 5 Y j V 3 M E 1 Q Q j Q 3 a D N Q Z W o 5 M E 8 r O T d k K 1 l J M 1 l 5 d G t P d 1 V O a C t q T U R v Z V h m T y s 5 M H h l Z W I v M 2 Q 4 U H p S Z n o y V 3 p K L 1 J q Q V p O U W J U a D U 2 d D Z Q S H l T Z n d n Y T h 2 Y 0 x E O C 8 5 N z Z 3 R G Z 5 a k Z 1 b C 9 1 V X h V L z h N N D B 3 V z F o a E E v V y t k K 3 R j N D A 4 S W F v e m d m Z U V T a 0 5 V R m V u d z k 4 M l J y d y 9 w V 0 h L K 2 Y 5 R l Z Q e X F I b C 9 m b 0 x J Q 2 R x a D l P b k Z x U W U 4 U C 9 E K 2 M x V 0 E 5 L 2 V k Q X Q 0 L 3 J 6 R i 9 s Z 1 B 2 R D d 4 L 3 B Y L 0 E r L 2 V B O S 9 m U G d m Z m Z 2 R m Q 4 U l p Q W k Y 5 c C 9 u V j d 4 V l l r Y k N I O G c v S U h 3 W D V M d 0 x 6 N m t Q W U x Z M 2 N Q T m h J M W 5 H Y 0 x p c U F s L 2 p H U 0 d s R 3 k 2 Z D l i R D k 0 d U 1 V O D d B U l I 2 W S 9 r T z h U U T Z N N m J k V G N E T j Q 2 R j B Q Q j l j Y m M 5 W H U y T 2 Z 2 Q m o w Y k t 2 N 2 g 4 Z X B x T U x n Z V h Q Z k 1 I L z g w d l B 0 d F Q 3 b y 8 r d W g 2 Z X o y N n R R S D Z Y N W 8 3 b 1 g 5 M 3 Z S O W Q v L 0 N s O T Q v b X V u N 2 9 m Z j k 5 c G U v Q T h O Y 1 h P R m l H Z j g 4 O S 9 K d G 9 4 Y T N T L 0 9 x b 2 F Y N k p N M F R B d z c 5 N H V t M m E v N F N o a k d L Z U 8 v a W p U T m 4 v O U Z v e n d S Z n R B Z E Z m Z W J o e W 9 s O X F y a k o x b E 1 I d W Q 0 b m N 6 O D g 2 S V B l Q j N K K 3 J B d V M r N 3 h T U S s z b U 4 r Z k 1 i e U g w S W R 1 K z Z B N 1 I r R D J o O S 9 4 e U M z V y 9 l b j F L U 2 p E R 2 s 5 e X J h L 2 Z y Z C t Z S F h C M T R m Z V A x T 3 Z E N H c r c U Z B e F l W Z l p a U 3 R n d E d 2 R 2 t m d E Z h R m Z S Y 3 I y e D R H L 0 1 0 M 0 E 2 Z 0 9 y d j R O M 3 l Z R 3 g r a l l M L 1 B u b 2 R u a G 5 F Y X Z S U n h 1 T 2 Z U O E k 1 b 0 p S Z H Z 6 K z R H S F M v M 0 F 6 Z l B n M E F J Y j U y Q m p t d m Z V a G I y S 3 l 0 c 2 9 0 N j J Q b W x y b l J t Q 2 1 r V V M r Z m J w d G J 4 c 3 J W Y 3 d O b W E z Y 2 g 5 N j B C c z F 4 N X V I c G 1 t U m N H d j h m R 0 s r O V F z U G p p b k F O Z U d Y a m x 1 U 3 J B S y 9 0 T 0 F h K 2 M x N W c 5 d l l G V k J s Y l p k U W R Z N V I 2 d 3 l 2 N D V z T X F i Z D l x c j Z D e j d R a X F 2 M D F r Y z R z S U R u U X g w Y 2 l j N k d T T E N o d 0 t C V H F Z b 2 8 1 c X R n R T d l N H h 6 c V d t W l N i e m l I T 3 M r R T B O W G J C a H p F N n p v R 1 Z Q S m U z a U 1 I U m l X L z c 5 L z J I d 1 l E M j Q y a D J m M j l q K 1 B S N 1 o 0 N F d w Z k p 5 R i t a Q l J s Z T k z d T N v O C t E U F h H M G 5 v e D Z M L 3 J t W U J 2 Z T l T R 0 I r c k d S M y 9 2 d F h 0 M U l 1 V z J U Q X R m b 3 F D b H d J M 0 p K U 1 l F Q 3 o 1 O X V t d 0 k v d 1 Z o b l F o W C s x Z V k z N k p y Z H E z M T d 3 S U p Y S H E 2 Z U J j Z V l a d m l J Q T Z r c n M 5 T k 9 T c 3 g y S n p q e C 9 P Q U R U a H c 0 O G J r c X d J b j d U Z 0 V u b n R l W V A 4 d U J G W W R B N n B Y K 0 F U Z m V B M j d j U D R k Q T Z s d E l v Q z V F c H N s R 1 B h N z N J S U Y 2 V m Z B R 2 9 o e U l j a U R L b H l U S 2 l 3 O X B q e E I z O T N B e j h k U U R W W H l z Z F B r V W t y W X g v M n V k S 1 V a N E I 3 N j h P d U h B b W d O c n Z v T 1 h 5 b 0 d 4 N X Q 5 Y X l u b j A r T k I 3 T S 9 n O H V u b T A w T X B m O W 9 R M X p 3 T j h X d 2 Z z N j h H O W 8 x Q 0 h k N z J Q L 2 M r a m Z V a y t Q d n J Z K z h W b 2 p z U C t i Y y s 2 a 3 B z d j V 3 d j R q O W N Y T 0 Z n S 2 Z X L z l 4 e H V w d X E y e T U v a W 8 y W E 1 0 T W x J Q U F N Q 2 V i N T A 5 V n l p e n J n c G 1 1 R F p K O G 5 y Z H g 0 d T J n R G F 2 U E Z 3 N W J T N F V 3 e G s 5 U 3 Z k e H Z V T l V l W D d L Q V Z V T 1 Z Q b G N G Y U R L Z m F l Q U t z O X J 6 S i 9 m U U p X R E E 3 b n J E c E R r U F N E S i 9 Y T n d J T j g 0 U 3 h H M E Z u Q W Z M M l Z z W U 1 X Q k Z R Z F d m R W x X W E 8 4 U m Z P N G V i b 1 F Q e H p i N U F 6 N 2 1 h T 1 N h W j V J c D N I V F Z y S V V O N X l J V H B R R V l l S T h E R D M 1 Z z E 4 a U I 4 Z U F 1 T F h m Q n h 2 N z l R K y t Y L 2 5 o Z m F I Q W J R d j J Q L 3 J q M 1 l m Q m I v d z c 0 N C 9 v Q 0 I 4 c 2 Y 3 N 2 N M Z G d O d H R W V U t t U n d 6 a F N 3 b 3 l p U 0 c v T m J G M D I x V H l D Z G N a d 1 F U b F R 0 Z z Q 0 d 2 l 6 c 1 U 2 S G J C O W U 4 Q W t W e D Z 1 b m t u b W x H Y j h H S m x r a l h h S F N T N E 9 P M k N T Z 1 V t Z X F 3 S k 1 z d T h V T U 1 s N W p m b n p H N W h r W U p K Z G Q 0 Q k o 3 Z 0 d U N 0 o 4 R G s 3 e D V m e m R 0 b E N P c T F G N l J 5 V 3 Q z d H k 2 R W J h Q 1 V n V k l H U 2 5 r N V N s b W p Q V U x V M 2 N Q T l J D U 1 h t Z W I w b U N u b E t h a H N Z e E h K Z G N a W W N j d E J o b X N n b G c v e E 1 q a 3 d Z d m 5 0 M W F m Q m 5 W R W Y r d G R m Z W 1 i N 1 B 2 U 3 Z 4 b 0 4 5 b 1 p a U G U 3 Z E Z q M 3 V U M G V q M z N 2 M U 4 v M m 9 B R k h O O W d Z T 2 x t U G Z X U m J t U n p O b 3 F 2 M H l Q b V Y r V 2 1 H V m N F T 0 N Y O D Z m Y j V w Y 3 g 0 W m x X e k E y W X J O M U o y Y m N H N U h M b D R j c k p a U z R W M z E 1 M D c 2 M l N 5 M l I z e U 9 Y a X B B T n l H Y 2 p s d V N w Q U x 2 d E 9 B Y m 1 j M T V n L 3 Y 0 R m N C b k x a Z F F m S T V S N l F 5 L z Q 1 a 0 1 1 Y n p 6 M W E w V n Y y a F Z 0 Z W 8 2 T 3 l y c z R t c 0 1 y Q U t n T 3 J u T X d x a 3 o w Q z B k M 0 R q Y k R L Q 2 1 j T X k 2 T U 8 z S T J a d V d a U j A y K 3 N o M V h X S 0 p O S V N m Q l V C a 0 w 1 R U 8 r U l F 5 T 1 U r e m V E M j k 0 Z n c 4 b l Z w O T V r U E 9 6 Z l B P d 0 x u Z n h M c G M 4 V l F 0 b U c 3 W j U 4 R 3 V 6 S k l D N 0 h v O C 9 E T z l Q c j B j Z U N 6 L y 8 w K 0 R D W V R C N T Z a M z B J M z M x c z N Q a C t 1 M T g z R W 5 K Y k p j a l p N U l B r b X J D T W N 3 M E V l Z j U w M n d U N W l U U U Z y R 1 p U T 0 d C e n Z t W U h i T j h l Y 0 9 T V m h 5 d m 5 5 S 2 5 H S 0 Z O S H l a S E w z Z U h J a T h N T 0 9 I T G d 5 T 2 V x Q U V m d U 9 3 V W N l V j V q L 3 Z 3 R 2 p o d z R j d G N k N E 1 o N 3 d K S D c 1 O E N S Y n l Q a G F N a T Z 1 a T h r K 2 Z v Z H N D V l E 1 V U N W Q T F Y Z W h T c V h l N F N w d T R l Y n l Y R k 5 N e V J Y R W R O N 2 Y 2 b n l L Y X h z W X p t d V J j W X B a e D I 0 Y 3 N o e E R Z e D V U U z k y N l R v N U 1 N Y j h s L z d Z c 3 J X V 1 k v N T J i R E 1 0 b j l v d z M z Z F h l K 0 9 I W F l i N H R y b X V 6 U 1 V 5 d U 8 1 O S t M S W 5 Y Y m V U L 2 0 0 O D Z F K y s y Q 1 Y 0 O C t Y a G o r S F Y 3 O W 1 t T 2 c 4 O C t Y d 0 I 4 Q 0 Z Q O F N G d j V P T z J T c E h 6 b z Z i S X V k S D d p K 0 J E U U p G d m 5 T T E h p R 1 l V e W N L S G 5 L e m J o N 3 h z R G Z q e H l z U F Y 4 K 0 9 D N k V 3 Z U p U K 3 V k b 2 d m e j A 4 N j R N Z U J I N S t y Q X Z 5 N D d 4 V H c 0 M 2 1 O K 2 Z N Y i t I S G d 4 M T E z Z 0 I v d k F U L 3 V u d 0 0 v d m 5 t L 3 Z v c m V z a S 8 w K 0 R w O X l L d H h j N E V Z Q j J J Y 2 l Q R m t Z b H p 0 R V l q d U h t N k V H Q m M r c G V T U k J p W T M x M l B H U 0 t N a D F u c F l j W j J w c 2 s z d 0 l B Y y s v T U J 1 a 1 F Q a n d 5 O E h k d y 8 5 c T l G T i 8 w b n Z s U m 5 Z O E x w d m 1 l W D k 0 S k 1 I R D V Q K 2 g 1 d m h 3 N m V j Q k x m M D h 0 d j c v c D E 1 Q U w 3 W D l R V U 9 s b F B l Y z k v c k p p S n I w O F R 5 d C t Q U j Q z M U J q a E J j U X l 6 L 0 1 y c n Q z L 1 Y 0 S 2 J P V m Y w N E J D c T E w Y 2 h s a l p n R j V q T F d 6 c l Z 0 S U Z E Z X p 3 d G F Y W F V p O W d B S 2 1 P c m V a W E 1 U M y t q M F Z 6 Z m R x b F J H e k E 2 T D U z c H B m V 3 d m Z m E 4 K 1 h 5 O U Z E T y t z Y k 4 y S l h Q a W R h a 0 h L c l p Q Z H R 2 b l o v e G k x V W I v V k Q 5 V n U 5 N 0 d B Y j R W d H R i N z d 5 N m 1 s Z n R t S G F O e G l D Z n Y v M j V j W G x 1 L 2 N l R G 5 0 a X F Z N G 5 y M D U v Z V B 1 e X h r Z 2 h t a H U y b E 1 Y V X R s b 2 V o S D V 0 V 2 F u N W p 3 R V E 1 T m 1 D c n Z D V X N J L 3 M v d 0 F 5 O W p X a k Z Y c k 5 N c W J V Q W d X N 2 N v R 2 9 U R 2 s 1 V C t y N W 9 r b T Y r T H d C V k 0 z W k Z h T 1 F W M C t 3 c G g 5 N k g 2 Z G 5 U e G 5 y T D R Y c D V n b k V 5 T l F 2 Q k Z P Q V B W Z X B L Y k w v T z F J Z H V w d j Y w V 0 J x U 0 F u e E V 1 S D h C Y k Z 3 c F F Q c G 8 0 M 2 9 4 M F F o W V R B c U p j N U R x T l J y N l Z W e l F t Y T J P e W x s S z B J N H h 0 V F Z i S m l C b H U r N z h t M k x E R 2 5 1 a F R h a 3 N L U 0 x 1 b F F C M T F q b U 9 w R l h W R W d R d H F o S F Z U c E d a N H F U S 0 V G c j J w d 1 F F M H h i e E V 0 W G E 0 R k p v W D l m S T J h N m Q 0 M G Y 3 W n o 0 N E I 3 R 2 l o Q j V 1 O U Z j d G l 0 Z S 9 h Q V h m S F F M T 0 8 x O E R o Z E p K Y j V F b T J U a U M 3 W k p K N z V n d T R U a W l x W k p L Y T V L a X F R U 3 B p Q l N X b k V W S W l V V 1 Y 3 W k p h c W 0 4 Y k Z 5 Y k Z 1 b k Z s V 2 1 S W V B K b U Z 2 e F F r e V R q M 2 p X Q 0 x k V z N k W U N M Z X g 5 Q W x 3 W H o w d 2 E 4 d U V J Q m Z G b X d W Z G 9 B b U x M U V F o R E d G V m 9 J e E x n U 0 9 h Y V J T W X d Z S z g 0 Y 0 p C U V J u T F J B T X E 1 M m Z r U m 1 S c E g z b F l r N S t 2 R W l n M k J Y c 1 J t R G N h O W Z Q S T Z q T 3 Q 2 Q 0 9 1 W U h L c z h J e H J 3 O F V J V l d i T k d w N m l 1 Z m R w c V p z e V Z u S m g 5 K 3 h O a k 9 p e X R H T U 9 K d l d r Y T F a S z F U d j N o e V Z 6 c j N E R 1 d L T W x Y M F R 4 T 2 l K W W 1 l K z V Z R z N B e F R s R W 1 w Z G R H Q U 1 G Z T h S Z G h X T 0 1 O b U J B U n p Q d 0 t r d E d v Y n d j c G 1 X T m d F Y l g 1 M X N V U X V F b i 9 r V j h s d 3 B y R X N 0 N z F t a 3 J H M n J l R X F S M C s 5 Y V l B N U x T Z H Z n S n J K a j k v Y 0 p C T 1 l J Z T Y v S z Y 1 b 3 N Y T m J 4 b l p l T k k z T l h 2 Z m J T b X N i U U h F e m k y T G t N O H F S b H l R R j B h U U 5 2 W G F W O D B X e E V M Q X V L M n V w T k k 3 L 0 h y Q m R S a j l u U k h M T 1 J Q U l J 4 T X l N Y T k 5 d G N 5 c H B F d F h 5 a X p S S j F 0 Y z d M e H J s V k J E Z k t H W j B V O H R F d W R s a F h v e F c y Z 3 c r W V p r c W F n a U 9 2 e X R Z W n R T S z h x Z 1 F o S 0 9 F N V d F W l V z V H Z h Q z J v Y X R 2 U i t Y U z R z Z E p N b U t 1 c E h D c 3 p W M E w 4 R W l V T W R Y V 0 x J e T B U d 3 Z 6 U m 9 V d W x L d k p n V y t y Y 0 9 T M W F G c F h q b k 5 t N F l p b U x s T F l 0 W G 5 R W m J Q a 0 Z J Z W 0 v U E 0 y U m J q M 0 Z W N 2 R L e X V 3 b H p j S m h 4 W X B U T m 1 h V k N N N V F 1 U G 1 a N U l 6 R m 4 z V E x U d G x a R j V u a l J U R m 1 K S l Z 2 b V d 2 R W 9 2 Y k h l U 0 Z w S W k 2 R X Z 4 b 0 V i W l U w V j d k W U 9 q T m J V L 2 d E a E N L U 0 l D c 1 l R W V B T Y 3 R U W X p F R F U 0 W E 5 h T k N 3 S T h q d l V i Q k 1 a Z i t 4 a G 1 T S H N q e j J x O G c 4 N 2 N x M 0 1 R a V B F O H l H Y j N Z W m t j U T d F T E p X e W x 6 Z 3 B O d 2 x X U 3 R K M m 5 h V m x x U m F T e D Y 1 R U x r Q l F D L 0 I 0 Q V V J U k d u Z G N O e U E 1 b 1 h 1 T H l l d l k z b T F l R l d 6 c 1 d T M 1 h Q Z l Z p e H R 0 a W l 2 T j J U e H B S V H R v W j V a V G 1 p N l B V U 3 h p U 3 U r Q m Z N U 2 l u d E Z z Z C s x M 1 A x Y X B R V G 0 0 K 1 F N V 0 R x a 3 V R a W d J N U J j N k U 5 R W N t e F Z U a F N J e l R R c j F Z V E p Q a D d S a W 5 F Y z Z 3 U m 5 x c U Z t Q 2 N Q Y 0 E 0 Q W V N R W p I T z Y w T W 9 3 V H F N M l N D b j g y V W k 0 c H F 1 N W R s Z U R a R n B o b T N w N 0 9 L Y V V K Z 2 5 D d H R G a 2 x G Z D I 3 Y V Z i Q 2 1 F e E V 0 e X l N M 0 1 X Z 1 J T O U t C c n d n c H B w Q U F 0 Q 1 p M U 2 t o a k 5 1 R k Z y b F p R c H N 4 U G s y a U c 5 M V l J K 3 l z a U g x T n p W V E l x c m 5 o V l J 0 c E h D c l B 1 U T l s M l l P U 0 J 2 K z R X c m 5 j c l h J a E N p d l N D Y X d T R m d V W n F W Y j d 2 Z U R 3 R 1 p 6 e E 9 0 Q X l 3 N z Z m T m x C c j I 2 N V R P d l l p O V p H a m h F N F N p W E l o Y U J N Q z Z R O E p L b V Z S a m d C L 0 Z s e T B z N D Y 3 W l F Y a G R x c E p m Y l N H e E Z P Q k k 5 Z U w 4 R 1 F K O G F S T U I 4 L z J 4 Z 0 9 S S 3 d n N 0 5 F T n d r M 3 J V Y n B q R 2 N 2 W H l M c S t N d U Z F S n Z B N j F G U U 9 P d 1 V a W F l W R 0 w 1 Z k 9 p R U x l Q W h S V H J F V E N h c E d N W U s 5 c k U 2 b m Q 0 U l o 3 R 0 J J a j F Y d X R W U 2 9 1 T m 9 a N 0 c x W G R 5 R T d s S G l W W T h Q a W x J d G l j W U g 2 Z H p W Y l g 4 V l F F V m p Z Z W w x O W 1 T b E 5 R Y j Z 3 e n p J a W Z h M 0 4 z e E M r V U d i R H d T Q k F o U k N S Y 1 d z U 2 l L T 1 h o V F J T W H J U R C 8 2 d G F K W l J 4 U n Z 6 a 1 Z T U V B 0 e k 9 r U j F z b G N 0 d k h R S 2 h h W k p N a F B O d m F y S E x O U T V x d F F X R 0 I v a G p F Y 0 o 4 Q z h L R T R D S m p 4 Y 2 l E V 1 R j Z G p Y Z V h G b l N L Y T V Q N 2 l 4 W U c w d H I y N n R i U H B i N 2 I 5 b l J x V k l P U C t Z N W J Y O U J r V l l 4 N U h M K 1 d M U m p Q c 0 p r N G p 4 K 0 1 2 S 2 h u M V h 5 d H R v b V d N M 2 p r O S 9 V W X p Z W E t 0 K 2 R 6 S 3 R h T l M 1 Z S s 3 W E 9 Y e V M 1 b X R l R 0 h u T V Z W e l Z V a W x M N k 9 C e W c y S W p L S 2 l v a n I v U E t 6 T W N S Q X V N T l V m e G d x Q 2 w v Y W p m S T F R b X J K V F J D e m p U L 2 l o Z 1 N N U i 9 W T n J p d 0 I 3 W E 5 S d E 5 4 U E 4 r U z R 4 M 2 R X W U p H V F Y 2 b F B U Q 0 w y S 0 V j U j E v Q n B v d k F 6 U G x G M W 9 K b F N B R k t 2 c 1 J C O F l l R V N k a l J D N 1 h z c n N r L z d E T V I w b T g v S W t J W V N Y Z k g v V m x t W U 1 J a F V G Y j R I Q m p Y e G J O d E h Z Y 2 V 0 N X p N M m d X S j R 1 O U w y N T Q 0 a T B C e k x K V E h r O H p u Z G p N M j R y b X k z V m k y c 1 p V O D d q e j Z L d z R n V l d R K 2 E y U k V Z M y 9 2 a 2 h t d E p O Z 0 F X R l p L c H F n R l F 1 e n p j T W h U T W t H c V h X a k t K b X Z 3 b T g x S l R W W D h k e T Y x Z E V Z O V R j O V o x V E h R e F U 4 R T F S N m d O d W N U M m J X N H Z s Y m E x c E x k U 2 1 o V U 1 4 N G d z V U t 6 N 2 p T Q V l j d 1 I y T 0 N W a 3 p z Z F l 1 O G l r W V p h e F Z F V n l k a 0 x I T i 8 1 R E I 5 V H E 5 N 0 8 y N G R P V i 9 G V V V n V j h 5 U 0 g y Z W s 4 Y W 8 v a 0 M y V j J O M k 5 l S n B P T W 9 2 a U Y 2 b k p 4 R V o x U k k 1 K 1 V J O G F 5 Z G N D c l d 5 W l J W V l d R K 2 F M a n Z 5 b k s z V 1 N Y Q U J 1 S 0 Z j a z Z 5 a G Z M N 2 8 v d W t p Q 1 Z a b k U 4 U z h r c D V u c H p v Q V U x V X F n M 2 F p S k d 3 b 3 J I a 2 F r O T h h U 2 Z N R X h 4 U E 5 G Z U E 1 W W t M Q l U x R F h 1 d D B K d y t L d T d V N 1 E 1 W l V K S X g 1 Z m N Y R X h H W D V P c V d 5 d H d Y e X J 1 V F V F S n B n c D B S a 1 J u b m Z 0 U l V H N m t 3 S H J X d 1 d t V m d l T E V S N X V M U l c 2 T E 1 o U j R P S V l T U m p y Y 0 Z z M F p v Z 2 d y Z n N 2 b W h C R j N Z c V B B V S s 4 c F N x O V p 6 Z D V Y W U x h W G V y S X N p U V d t O D B M N 0 V l Z U F x b n h h a j V p Z 3 N G c V V p V G h B c k Y 0 d D Z L M X V H V E 1 2 e D l z Z G 1 l M U p k V 1 N z d F Z M e k l U b G x t N U V m L 1 J W d G I z O D E 5 V n p n a n p K d X h F a U U 1 a n N j d G 1 E U X p S c 3 E x R X B J a U d U V m x K V z V y a E h 4 L 0 Z G b l Q z M 2 g 1 M 2 R s e W U 4 R 1 Z T M 1 B m S m 5 4 W T J N a W V Q R 0 N K a E l x b y 9 W b G F X U n J O e m 8 r W k N M b z V P L z B 1 Z 2 9 W Z 0 5 0 a U Z 0 N 1 h F U 3 Z P R T d 3 c V p v e W k w Y k V Z d D R 0 Z U t t M m 5 p S G 9 x V U 1 W a F B Q a X R k b 0 V p M 1 Z z T G M 3 O F F q U F R y b S t G M G x 5 T D R N N W x 3 a 1 B M Q U J O O H B 1 c z d q c E 9 p M X d O U z Z D Q 0 t q T n Z N Z k w 2 b 0 l i S W R D S G t 6 R E h X Z n V k a 1 U 5 S l Y 0 d z l k Y n l y Q X l 4 W X h y Z y 9 3 S m l E b S t K W F N X V 1 k r e l B J b n Z o e E R p d W 5 I Y W J y Y k 9 u d G t k d k V Z c V B 1 N m 9 v Z 1 J C T D R 4 U 1 h H d T d L R l l 2 Y W 8 5 V l l I U n J X S m g 1 V T Z M W k 9 S U m h U e H B 6 M l R B a W N Z b V M v Y j h v d m x S N 3 o 5 a G J L R z B 4 N F Q 0 a 0 p p R m E 5 V F N V d l d l L z g r c m J s c X Z W d G Q 1 Z F B s S j J 3 R k M 0 V X p I c l F p V G 1 p a 3 M w a S t W R H B U U V h Y V 0 d 4 W D l P T E 1 h U 2 J s V V p 0 Q X F E b D R w b D R x b 3 N G S 3 F O T 3 V Q V 2 l s b H B z b k R 4 T U l 4 T U 5 G c l Z i V z R q Z m Z j N E 5 T b 0 V u N l J q S 1 N x N D Z q b j g 2 S k p j O G p t M j h Q Y V A y R z Z z Y y 9 K c k p H N X d y M V R w S k l r d 1 c r d 2 s 4 a k h 1 W k h 6 L 0 E x b D N U S G p O S n F 6 T G g v e W l 5 N W p Q a T l r R 0 1 s d 2 t H R W l p T E x W T F p i a m 0 4 c T J o Z E F v V H F O N V g 4 d z N W M T R S a z B x c m V G N X g y U m s 3 S z R S a z R i b G 5 q W E w w T V h h c G l C b W 0 5 e E l 3 U 2 d G S 2 t Q c T R N S G 9 C T F k 5 c 0 Z X R k t z c 3 F W R W d H W H N V c H Z n b W t G d C s 2 N D N z Q k J V a W 5 p U E Y x T 3 U 3 U j h W c T R 6 O G V h Z F V q S 1 p Z R n U y Y k 1 2 b n h V S X I 1 Y T k x V T N l R F d x L z V N c 3 c r S 1 h l M 1 J D Z 1 M x Q 2 5 k Z E p Y M k Z u W E N x U G 9 K R j F X M 3 h i S 3 l 1 Y W V v e k V x b D R M V E x q a m 1 I S 0 V T R 3 N U Z l N G W n k z K 2 d l d m p s Q z B w d 0 Q z K z B U a z h G Q X N U R 3 V F S V J t U W J j S l k y b j I x M U l 5 V k R 2 Q W l Y S F p j R T B R V F B p e W R D U l R H Y k U y M j R q K 3 N K W W l Y M V M y V y t U Y V l W M j Z V N m J l S V V t N 0 t 4 Y 0 x J Q X p Q b X l t V W l u c T R Y M k h 3 U U h v R 1 R z Z 3 o x R U F u V E t o d 2 F S a E Z X c n Z t c 3 V J Y U o w W H A 5 a 0 F t c E 9 J O E R z c z R M R 2 9 F S T d 5 W k d 6 V j V 0 T l J a Z D N W c E p 5 M 0 t Y M z R a a W t p V W N n b F J r U E p D d 0 h H d E M 0 e j h z S T F F U l h l N X V S W E N j W F c 5 M 1 Z s R U l h O E p Y d G t z N V J V b U l 1 a 2 J J Q j F P S m t U O V h 0 M U x X a T l h N z d 5 c H B 6 d D h r a j N p a V F v U W J v N U h G M m F H Y 0 Z t b 3 N D U j d Q a W 1 z Z W g y d m 5 h M l d 0 M 2 4 z S U E 4 N U l 5 b E t a V H p K N F N 5 d D d s T W F 6 a W l 3 U D R 1 Y W h m R E 5 k R z F P d n J K N F N Y S F d V d 2 h M S G 4 0 Q 2 R S Q X V y e G h x d D J i Y 3 N T R k l B R U J T T U F i b V d u T V N i Y l p y d E t Z T 1 p s V E p u Y j R w T E N I V n V P M T V 6 O S 9 q a E p y N H J 1 M E c 5 M W J v M T J r d 3 d X e m N p R W N H K 3 N y Q 0 1 l L 3 d K Y U 5 j c X N J c E t j Y 1 F T b U N w b X h L R F F N d V U 2 S V J 5 S U d i T V U v c T R 6 c D R H S W c v T j l Q Q k R w R G N 1 R U 9 j V E p 4 a X d y e k 9 H d H F J O E d Z R l J L S 2 h N K 0 x H b E Q 0 b m o 1 V l d L S k V x N n J K Y m Z K V 1 p k d D h x S z R v b k 5 Y d j Z K b E p 1 T 2 8 x R k p t R n l H c X B Z M D M w U 3 B P c l c 2 e G 1 E a 0 Z m Y 3 d a N j J N V y 8 y R V p M W W V L Q 3 J s b n B p d 2 V Y Y m R n a m Z T a E d 4 U l J L Q z R B M D F t e F N 4 V D N C b 1 J D N m p o U G x C Z k Z p S F h 3 c X J Q S G Z v S n d 3 Y 3 h 0 U n d M c m J T U W N 1 V E Z X M G V n Y V N u c 2 l W b k t H Y 0 F K d 3 d j M T U 3 M z B V c E t Z c G V L Q l J G b k J n b m F U b V J N U 0 R 0 c 3 R D S m k 4 S 1 p T R k l 2 b E p v R 1 V m Q m 5 C Z U l p U T c y V G x L a H p h b k N Y R n F q a H F E L 2 0 3 c 3 l I c m 8 x N n l 5 W k N P Z W 5 p Z 1 F Q Y 2 x W W V p Z S j V T R T l T U l Z p O G V z V 0 Z E V H N W V G d Q W j Z w Z V d 6 M H F Y S V o 4 W F F 3 N 2 h K N n l E U S t 0 Q n N o T U h v S 2 1 y W k x B e E l F b V g x Y k l U Z G x a Z 0 x U U j R S M W p Q d E Z i R D h Y e F d D a 1 h Z Y U w v K 2 k 3 V E J r U k l J U m 1 a V U V 6 L 2 t U W n J X b X R 0 Z G g z T m I y Q m p P O G Q r V W t R e V F 0 O U Z T S k V M U m N K V 0 R G d X o 5 Q U s w Y W 5 B Q U Z t c 3 B Z K 0 1 y Y X F G W n h 4 c U t s V 0 1 H U l o z R V V N M X B E Q W 1 l Z n Z r Z F d w M X l a W T B o N W N r Q 2 J D e m Z P e X J X T T I 2 Z U R T N 0 N 3 W U 1 0 b W x L d G x M M G 0 z V m x L Y W o 5 a G J x Z G 8 0 Y X d r V z Y w c 0 l u N n R j c X d C M G E 3 T l B X S U x K d W p T T E c 3 T F E w Q l R t U 2 1 v e j B F T E J z Z F J x a X U r M l V V Y U Z E b l F i U V N r a 2 8 4 d D Z T R V B E a 1 d h U E p X S m h k a 2 h B T E x R U U d 6 c 0 F w V k h x Z 2 l t e n B x d 0 0 4 Q m F G M l M 0 S m 5 l W k x K W X k 4 N m M 4 d 2 8 2 R W t 1 R m Z G U j R r S 0 U x S z B T V U p x T V c x V T R R U 3 d n a E o 3 W k h 2 Y k h h N 2 F Z K 0 d 0 Y n B s b 1 Z n a 0 9 T M U F K d U V h d G t q b U J Q S U 5 O a F d n M 0 N Y R j F U N 3 R z a i s 3 S X V q U k x U R U p V V 3 N Z b G l z Y 0 F p Z E Y r V l V E V z V V Y W h D a H R Z d 0 d 2 Z V N p S 2 0 0 a U 9 O W U x O Q m 1 j Y 0 F D V V V s b W h h M V d N d H R r c k 1 P b T Z T R U F K Z E N x S E 4 z U l l 2 M W h 1 Q V J R a X E r U 1 F p U W h 1 Q j J T a U N a N E x t T l N Z Y V V U M l d D a z F F b G M r S j U 4 V T h 3 R m h l W E l I Y 3 V 0 V F N 5 Q i 9 W e E R H Q 1 F U M H N Y N G l k Z k x H Y X U 5 V 0 J t a W l q U m 0 x U 3 F K U G F 5 a 0 1 J c 0 R p O G 9 N a D B S a F h G N U V y b X d M U E U y M E 1 2 d W t y T X V 1 N l E 3 W E l 1 d G 1 C d G E 1 c H M w V m w 4 V 0 1 T a W l M Z k d L e V J X S 3 N y b H l 0 V S t E e F l C W G d h M 0 Z R R H d H Y U N S U E l q M n V a T 2 1 J V n R P O G Z G N k t s b 2 t N R m x k Y 0 t a b G d a N 1 p F a U t s V l d z U m d H V F F G Z T l u R 2 l 4 Y z B z e U h K e X d s S F p v O W l G W D l u Y 1 d t R T V X Q U l o S 1 Z J T 0 F p R n B S Z z l l b W 5 k e m R 2 d i t Y e G l D b V N L Q n B 0 V G l Y U U N Z c 0 Z 0 R 2 l 2 d l N Z e F V I a G g z U T Z 1 M X B P M X B I c T d R M 2 h m Q j B k U n F T R X p H M F g y b G F T Q 3 E y Q U l w R k 9 s R W 1 B c 1 p H U 0 V l T U x F T 2 N U c E 9 D Z T l 1 Y 3 J 2 Y 3 N G Y 1 Y x M 2 x 0 Q V N h M 0 V o K 1 p k W T Z Q Y k J O b E l J K 0 o y Q 0 F z K 1 V x M G h r Y 2 1 O Z 2 E x a j h p V U c 2 V m R y Q 0 E 0 c 2 p s O X F R e W F 2 e F F G O T l P Z U F z N 0 l 5 b D d Q U U Z 5 c T B q M G h J Z 2 N j T n B j e W 0 5 W m g 2 L 2 R E T l Q 2 e W J a S D d T d 2 J p S T F l N k R Q R 1 J J V D R 5 e E V j T 2 h W Y V l B O D R j Y T E 3 c n M w S n h Q S m l M d G J Y O W t r R j V 3 a E h o Y l Z Z V U 4 5 b U k 0 O H h M d F V a Z l R E S k h 4 V l d m U 0 V 2 d E p I a W l M e m R m W j B 2 T 1 Z 6 N H B l Y 0 1 h T X g v c k F O d E l D U W t C Y m l 3 d E h r Z 2 x p b m d y c W J R N j U r Y k 1 L R H h C a n R k W U p H V E 9 3 a X J U S W Z L V G 9 w e W d l S F h S U W l u V T I 1 d V l k b F Z j d 0 t v e W F o U 1 I z d U J a S z h U a V F v e V Z l Y z Y 0 O U 5 J d 3 h o c W 5 o T 1 B B R m h u d 0 J B d V h V b T V N V z N S V 1 V G N X d z U T Q r S 3 M 3 Y X B V U T R S Y 2 d p S W k y Y 2 x C R H d j T W w 5 Y 3 R a b G 5 4 U k I 5 S W d S N 1 h 5 T U w 4 N E V T c 2 h L a H k y U T Q z Z V p J Z 0 p 2 T U 9 p a D R D U V k 0 a U t p U 1 d R U 3 N E S 1 V L Q 0 p C M 3 p P b l V S d 2 l j d H B w c D V 4 M T J T b m x l b 2 x L d m h s d W 5 l Y 1 N z R E 5 1 d l h P O F N a Y l N 1 d l h E W H V H Q 1 l h b 0 N 1 W V d R S U V U U U Z L e V R V K z B O W D J 3 U T J Z U 1 V U W G F W a E 5 H c l B C Q 0 Z z T U F x e n V X N n h E d H B z T F h r a k V r Y 3 I r S 2 Y y Q k 5 Z c 3 d K c n R X R V h r V F M 2 W W R 3 M 1 h v S 2 V E S H Z M Y 2 N h d E U v S 2 1 G b z d Z K 0 1 L Z X h q W D Z M W l V x S l N V Q X B k a m J H R 0 N O U k F M e l l 4 T z h 5 d U J W W V F S M X h C S U N D M W d 5 Z 2 9 R d 0 R x c j F k T X J u S m Y v T 3 p H N E p T Y U d Z M W p v d V R G d 0 J v O W 5 v O W o 1 d n B j Q 2 9 O Z X p P N m 1 D M G p L a 1 F i W k t Z d l p J a W M y U l V r M 0 N v b X Z N Y 3 h h V l J P T z B p b V J Z Z 2 1 x V E 9 V Y W l R T G 0 z W W 5 1 a m x z d W t m c U U 5 e W l E W E h D U W t o c m M r b T h r S X h K a E p 2 V G t M V U 5 n b W 1 a e F N Z a m U r W k F L R m x O b X N D O G 1 R S V F v V G 1 m Z 2 V 4 c E l K T k R l b m h Y c U l G a n l P a n o 4 c F R 6 V F J Z V 0 x T N F U 0 M X h W R n J 5 e E t 5 Y W N v Q m x K U 3 V Z V E J B V k x V O G 5 n c E V i U W h v a m p U W V h Z N H B a T z E 5 d l Z r M G p 3 e D R Y N j J a a 2 F z Z E Z G S 2 V M a F l 6 a l Z 3 M 2 I 2 e V R z R 1 c r Z n Q 1 b E Z N e m N o Q z R s e G V V b 0 F 0 M F V 3 e T Z x V 3 h V a W t q Q V d E W U h O b H h O d j k y T G o 0 c k J J N H p B Z 0 k 4 U n F Y a 2 E y Q 2 w 1 U E V s T 2 4 0 V H d r N 2 1 4 M H Y v d 3 N p N D J 6 R H l v a F N M R k J z V W l H Y V l s R m l 0 b E p 3 d X p H e U p H V 2 J z e W U y R 1 Z P N U R M W X d W T V Y 1 Q k w 4 d n Z n S W p p b 1 Q w V V p T U m V P N m J P S E x M R z B 3 W m N U R G g 0 S k 1 a S l N H O G d Q a z N U U W l E U T F 4 W W V 0 O X d r d k 9 M e X B U U n R y d z F p d 3 R D c 2 J H M U l q Y m J U d 2 h W d 2 5 o Q 0 Z C d 2 J 1 M X Y 3 Z E J X U z R C U X J W Y k 5 M Z E R B T E 1 X d U 8 0 c 0 s 4 b H p Z b F N I d X J Z Q z R G Y X c z e m 5 r O U x N V 1 p 6 T H Z 0 M H E 1 a k V C Z F V 2 V m E x S 3 J n c G h i N n B O S m h r U 3 p H c 0 x t b k I z S X N i R F R p S U U r e l h D Q 2 R m e E V x R E Z i N l J u b k x T U i 8 x S 0 N 5 M H N i S W N y N 1 N F a 2 p p a W F z b F l N e l B j c W 5 J e T F r e j R 1 R 2 p Y Y m 1 5 W H F s M V N h W H l 1 Z 0 c z Z 2 h I e X h U T X l a N m Z T b 2 Q x V n B I T 3 l E N j R j c k J 2 M E J p b l d I O W p u Z V d I Z G Q 1 d F R t b U N H e l N 4 R m 9 B Q l h q U X l i M X p P T X A 5 b l N Q a l R R Q 2 5 K M E 9 i Z z N D N 0 N S W l h q a l R l b 0 1 4 T 3 R p R G N h T j N w S 2 d q d U Z h U k h o a 0 N C Y m F K e H d U M k h y L y t 6 U E w 2 V m 8 r V k Z F T F p K U n F W a m g 0 d W 1 z e G p m b l R X R 1 R a M m x 2 W D J 1 T 0 V 4 S W 5 o M V V n Z D I v e F N U b U p R M 2 x P d S t 5 T 3 M 2 V j J 4 N H Z 5 c k 5 Z M F F M O V N K O F R V S T Z n Y V h r N j N o M 0 p a W m N 4 W G h Z T k Z t V F l m Y 1 R 5 R F p a T k F l Y k Z Q V 0 5 B M z R X d F N S b E F N e H h a U k l z S H M y O H J a U k h r S l g w a W N F R X Z a d E V 5 c G o 5 b G p i b F d a R V B 6 R 1 J x d V Z K Q m d u Y 2 J Z N V d j S k 1 0 M V R C a G t U a 1 l U Z W l N V n N 6 Y U E 5 U D J G d y 9 j U k J j R 2 Z x V k l v L 3 B T T W t s U 3 N K c m x m Y k d s b H l Z S F J a U F l W b V l Q S G p o S W h 4 M 2 d w U k F M U l Z o e E h 4 e j N 1 b l l S a W o z S 0 J Z M 3 V n R 1 A v N m h r W n U v L 1 N o c F J r c E M z M W N q W V p x b z l G R U p v b k d a U V F M U V V F U j h N d 0 5 S a 2 N T c D N D V V Z R N l l Q M 2 M 4 N T R B a T l z Z 3 l l Z 2 t C c U h v T T B s N 0 J M b W x t R m U 5 S 0 p w b G d m b T d L U X F a Q 3 d 3 T j A 2 c n J i c X I 3 S 0 V q S E J J d E d K M G t 3 V H Z k M n Z K a X J 4 b F F K Q m l P W H l 0 c H p 2 b G d p M H V a W m 5 G Z W p z V m F N Y 0 s 5 b F N N b F F t M H d 0 R 2 l H S l B X T 3 k 0 U l l B O D J F Q T V D R m R G a z J 3 M k 1 D U m l F e X p J b W 5 J S W c 1 L 3 h L Y y 9 s U k d P U E l h T n h W S l d S b 2 N o V U F x Z G 9 3 c U x q c G R D V k x n e X Y 1 V U V Z b V l W N W h Z V F Z M a E p W N X N U d j J F d G N M V 2 p O Z D d L M X B a S 3 Y 2 N 1 l 2 Y k M w Q l h r V U N j R S 9 y Y 2 Z K Z m V Z a 0 t V V z R 3 S W t G Y 3 d I M H N F d k F D d W F F R X J B W E J u S W 4 5 d E 1 j W W R u Y j J x b G l O M W p u a X J p Q W l Y Q V N U e k R s Q V Z z U l N S S T Z k U m N H Y 0 p I d H N N Y z A 0 U V Q w T n g w e k 9 z V 1 B E W m J k a D V T M 2 d x U E h q Z T N L W U V T W E o 1 T n U 5 T E h t a E J J b 0 Z a b m 1 4 V 3 l 2 e H M x a 2 5 P V m k 0 V k N R Z 1 Z L a j B x Z U F 2 d l p C R G Q r c F l 6 c 2 5 J S W t M V G Z p O H p C a V h S b H h K e W h w b m V i d X Z M T z V P M 1 o r L z h G c V h l b U N t M i s x Z H p j S G p 3 d 2 V 0 S W h y c m d x T n B y U E p 1 N 2 x 4 V V l p M H p K b k d j U 2 J 2 T n F n c X F S d 0 x z a k N E Y W p k N H R 5 b U 5 3 c V V U Y S 9 E d V V y b m p x V X J I W S s r Z S 8 x Y y 9 I T E I z Q j N 0 M 3 N I Z X Z G R n F a d l h 0 e k 0 2 N U 0 0 Z l V v S l F w c F d 3 b l d y Q j F l W D Q x Z E 9 6 R z N D Z k 5 V S G V G N W t N Q j R O c G l 3 Z 0 9 4 S k h n b k 9 u V V p N e k 5 t U 0 U 1 T 1 B 2 c 3 Z R Q 2 9 X S 1 l P b H h a V 2 1 G c U 0 y b E t N d 3 N P Q n V T V F F 1 W k V Q T E w z U E l D Q l p K Z E k 1 R V F u R z N a S 1 N 2 U n Y 5 S 0 t 6 Y W c 0 V E N V d D F Y S W p Q b D l 5 e E t 2 T E t H U V R z V m V N S F d u S z U 1 T T d p S W N n a 1 V J b i t E b 3 Z P M l Z u W F R a S m 9 W U W h D N G F W T G F 0 S S 8 r N 2 l z N 0 x m c z R l W E d T M V p 5 R T J F d m N t V U V Y c D k y N F R H c G Z R d X d n Z 1 F 4 W E R B S 1 l S S U N I M 0 5 N N E p Z Q 0 Y y a m Z C T D F P T H N Y e k V O b G d a R k 9 T S 3 R o d 3 l W V 2 V C c 2 F 1 e j J M S 0 F L T 2 J 2 R l d I R k s x M m t l d E 1 w b T Q x M 0 l T L 0 t 6 T V Z w W S t x Q k x o c 1 M 3 a F J T S n h H N z R 6 a E Y x T m N B W X h h Z 1 V L R V Z 1 W j V n b W U 2 T m J J U F B p R 0 N V W V N U a j V t O U Y 3 c U x S c X B V b W h 6 c m l C T 2 M v T k d 5 N W J s a m p N a m J Y R k R k M l Z P b D l v Q 1 o x M j J R S k h T W G F J U T B j d G 8 x Z 3 d s M k x Q W V h O b k J s T H J B c n p j R m w 4 d E s x R j l P Z W V r b 0 V X b U F t Y 2 M x e V h j d l l q d 2 g 4 T n F 5 M i t B c 1 l o c 1 V S e G p H d 2 V E W X p M Q k 9 p R E R K Y k t o R k g y W G M r c E s w S n F 4 Z m 5 l d k 5 l Z 1 I v V j d t N F Z o a G p Y d m J n a U x H N G 1 U a 3 J D U m J 1 Z H l 1 a m x D V U V w M m t a V 2 g 3 Z 2 J p c V N D N l Z H S E 9 4 e U 5 x M F R s Q l B k U V R s b E 0 5 d D Z r M z d F e X N 6 M U 1 V R W 9 C Q T V 1 R U 5 n c 2 8 x d 0 5 K a W N 6 S n F 0 W H Z 5 a U k v T l l 3 R k N w R E 9 Q a l p h V 3 V x V E N O U k 9 S Y 2 F T M H d I b E l n T F E 0 R z h h U n J B Y 3 B V d U F 5 d 0 h z Q n p B Y 3 F I U X l t Q T V u Z 2 1 t W l R D c l l E U X V L M U R o U 2 t T e H d s N V h N T W V s R V h 2 Y W J T T l d n O W p a V U h 6 S 0 o z e m h N a W Y 3 b 2 5 z d V p D V l h J c U l J a 1 p T Y 2 c w d k 8 y d G 5 T c z V a U F R h N m Z D U X R J b F J L T F l D T E I y U H p F T X J p N m R J U z J I b G p F S 0 h 0 c 2 M z W m k z Q n J p Z W N O Z W l q Q l B 5 T D V x Z l V J O U U w M E l W U 0 x C K 3 R L N m V I c D N I M k d x e H J u V W V o Y 3 A 2 V U 5 r S V N V U l R i Q m 9 3 V F l T d j h k Y k Z J K z B q U 3 R W M j B w O E J a d n l z R l d Q V y t W a T Z X Q U R w T G h V T k I 3 V V V 4 a z F V e H h z N j d S S 3 N X W V c x c 3 c y a F B 2 M V N T Y m p S S H B P Z 2 t o d k J 0 Q 0 t X T 2 V 6 V W d 4 W l l y O V d 5 a m 9 S e D J 0 W j B n S j V G U 3 N 6 d 2 p h W E p 4 e E w 2 O G 9 S M G t o T E d o Y 2 5 z M E Q x a E 9 J K 2 J M a j V H Z E Z x T 0 9 B c W w y d m x U V j J 0 U 1 h P Y 2 h X N W h K M l p k V W I z Y X A y V z d 3 V U k r S 1 g 2 U D B N b 1 d T Y 2 0 0 a 0 Q 3 Z 1 Z m b 0 l z Q k N K W D J 0 Q k V 2 d 0 9 6 Z U Z 2 W T J v R 2 5 K M n A r R E N U M X Z L Z G V O T m k 2 L 1 N a R U p a b j J U M V N H c U F y U k N x K 2 J I R 1 c 3 O T V V V n Z r c 0 9 4 W W J h R F d t W H Q x Y U N U U E h J Y 0 9 Q S W 1 V V 2 x V Z 0 d T b 1 d 6 a E J N a U U y e j Z z T T J R N W o 4 T m J k T V h K Q m d n M m V n S l h y Z 3 h o e W R L Y 0 p B e X U 4 U W 1 y U z V i T m 9 K V k h J W j J 2 d V N Z V j N s Z F N S a 0 N P M X Y 0 T 2 N G Y X p K N m Z s W n h k S k p K Z U 9 P M n l U Y z Y 2 Y k p Q e U V M U U R M U m Z M U n J a U E l B e X R s N m o z N E J N V 3 F O M 2 N L V W h 0 U X R G Z 0 l 4 Z W J Y V G p u T n h 5 R z Z h T 3 F J U i t 6 T k d x e F d D W j B K V W N h a m h O c X l t a F h L b m p o S 0 p 1 M U p 5 R j J n W T M 2 N U l V Y U k 5 V F J C Q 0 4 w N n h G W F N Z W W 5 N Z C t j R m F a b E l F S z R k Y T V R c E g x e D Z Y b F k r V G F N N m 9 F U 2 V I a H N h W X l R V m c 2 a E J D Y 2 M 2 N S 9 x T z Y w c G t n b X B C N 0 V W K 0 l Q T k s v T T R a c V Q v W V g 3 Q k Z V Z T N F W W 8 y b D N y T G J B M 2 x V e U J R d T J Y a V R T W T Z M W l h O c j A 1 O F F I K 0 9 K V W t J Y 0 d Y U j N 6 T D N 0 W F h a e E F r M k V 6 T E x F d z h V R X B H T W t 6 L 0 x s U k s 2 R U l o c 3 M 3 U T F I d V V L R F N i T X F l V m Q 4 b 2 p O U E p i Z 2 h X Z 0 U 1 N k J v S 0 N w c H E v d V F x M X g 0 Z G 5 D S m Z O Z 2 R h a z Z o Q k l i W G V 2 V k s 3 O W 1 o a l h h R T R p V U x v O H V L a 0 M 3 T V J x a U 8 0 L y 9 M Q T F B S G F z S G N z W H B 6 c n R j d X p 3 N z N 3 e m F u T 0 J J S j M 1 V j F C d 3 p t W V V a d 0 p n b G V v O H R 1 b E x N d U c 2 V 0 0 5 a 2 R D a 2 t r a 3 V K W W t 3 U m R S V 0 9 j N k h 4 a U d Z T F E 1 L 3 c 0 Y m h D d l g z Q X V F R G V X U k 5 L T H R r W k w x Z U Z m N X R O d G V P Z X V 5 V j h w U W Y x U W 9 V Y 1 E v d G V n Z T F q Y T V j d n l p T 1 F Y T F c r a H d 3 V n F 6 d G E y U X U 5 O D B F d T J x b j N i Y k 1 H Z G R O a 3 p 4 b V J r O T N G d n d J O D R a a n N 0 d F Z W a G J X R 2 F 5 c k 1 5 V X N 6 e m N T W F p a Z G 1 l W H F U b V J 2 S H l D R 1 Z m R k V y Z X l 5 e T V m c m d 5 b W V w c X c x U 1 E 1 W U 1 R Y U h B U X c z b n h 0 Q z d z V T J H V 2 I y e l V B N F J i a V d P a U R V a U d Y Y m R 3 O E d s S T V S c E x M U k 5 u S W F Y e X F G c E R M c n N 0 Q U x n T z V E T 1 J 5 S 0 x S U m 4 0 O U Z P M k 0 x U k x I V k N q b n p j Q k V p R 3 J N R W s y Z W R t Y V B a b j l R M m V G e E M 0 c l F Z N T Q 0 W T Z 6 O X p 6 W X R n S U l j V X d t V 2 t 4 R G k 2 d y t a Q k s z V U l i T V Q 2 Q 0 w r Y T F i b n c y d G l v W G 4 5 U l B J N T N M Y k 9 z N n B C O W s z R X U 0 N U l 5 b m h i U 3 N M b n B j V 0 d 0 N 3 J o d T I z c V N J N G N V W H J p S 2 1 i V j h a d k l G d z d t U l p j a 1 l N e G 9 Y b z d Y T V J F Q k Z J T V l r V j Y x W j B G Y 0 l J Y k d j M j h u b l h D a 2 N G L 1 V y T i t U V V J 2 e j E x b z V D R T V 5 U T R v T l p 5 N F p B R 1 Z 0 d E l K N m l w e T Z p a U F j c H J l b H Z R a z d J a k l q Z 1 c 4 O G s 1 W E Z C e G 5 N T F Q y a 2 x P Z S s r S W l q W l h O d 2 R h V 0 9 D Q k h X U k N a Y W d O R E Z w N H o r S E J B c E c x M H d K R U d M V X R X Q 3 N t S l l V M 0 t L T C 9 z T 3 k y R U F j a T F u e D V m Q X V L T 1 p B a m d 0 Y V d L W n Z O e n F 4 Q j B T T X B 0 N X E 5 Y k 5 D e U U 4 Y V p k N 0 h K d U V T e G V W R 3 p H M W Z 1 R k d K U T I 0 U 1 N X U n J E S D V Y T 2 M 5 a G J E V U d q O F Z 3 e V J Q a S t E R m x Z N m t I Z 3 d o T j R 3 L 0 J a V W V j a D d H b m 1 l S m h 4 R X l T M X J O L 2 h X Z m d V c H Y 3 L 2 F 5 d W 1 R T H p M V G R W W j B X V G t x U G d 4 c V p J Z 2 h z Y n R 6 N G F J Y U N 3 R V h Z U 0 p J d V V 3 Y T Z T T 3 d 6 N 1 F s R 1 J 3 Q n d 1 d H p q b U U 5 Q S s 2 c W Z B T 2 p M R z l k b F N M W m J C e F l q e V l K Z 2 1 L Z z Z O S 3 R j R U U x L 1 Y v T X J t Z k Q w N n J B e X o w V z B D S V N 5 b 2 F N V 0 x Y Z V h U N W R 2 d H N q N m 1 0 e H I 3 R 0 t N M k 5 V a j h I Y 1 N 6 S E N B c 0 N H a X V O K 2 Y 3 Y V k w T m d w U m t k a F d X O F R Z U 2 x G b E R X U z l z Y U N Y a T d v S 1 N 5 d V V r U l B 3 M V U 1 N W d m O G 1 3 d W J X O H J h K 2 t t T F E 2 M G V U V F V y U 0 1 t T G N I d E s 1 W m N T a 0 x j d U Z P M m R R d F B x U 0 w 1 Q k g y e l N 1 T X F S a n l K U 2 x P V 0 l J Z 2 J 1 M V p R c 1 l o b 2 5 W Q 0 p o W H J G U z I 4 c 2 1 r V U F C S G 4 v c G N 6 a E 5 v b U 1 Q W l h w N 2 5 V V 2 5 t N m Z G Y k t Z N D k 2 O F V 3 V F R u R z h v U m h 4 e H J X V m F J N k N i Y z c 4 M H A 0 N 0 l X N D V S U U x G S X d 6 T U t 2 Y y t I Q S t T M k R 1 L 1 J r W l Z w Q m o 3 Z z l P Z U p 3 a 3 F y Z z J G N W 5 j S n R m c 2 t m c k d X S E h P U n B J a G g 1 c z l z S z R m V E R a c G d k b G t 0 W n d H R E t s U 1 R P Z j B U S E V X W G J i d E 1 V K 1 M x V k 1 T a 2 l N d T I w M z I x b G h y e n F o S j l k M F V S d D V M U F c 2 M k M 3 Z U s 4 a 3 M 5 S 3 M 4 V 0 9 p e H R n d T R 4 S 1 Z r b F Z 3 R F V y d z J X M H M x M 1 V C b z R J b T A v a D J J e m V 3 b V o 1 U j h C M k F k d G x p d 0 x i Q l d 3 W H N G M k x l b U U w S l l a R D d t V k 1 w W X h I a E Y w Q U Y z L 0 5 K M G 8 y S y t T N m p B a n J 1 U z V w c 3 d E R n c 0 W T J H V 0 9 J S z J 5 U k x S S 1 J I S D F s W k p l U n F r S j g z N F J z a W x Z O U Z o N 0 l 0 M X F U U 2 t o O G x D R k N m Y 2 9 s S X l y U U J K T k 8 2 W U o x a D l T W F J 1 V k 1 D V m N y c l J S U W R o c 0 p r c U N 3 W V p m e j J S T 3 J v d D J k Y z R V T H R W e S 9 T M V p T N E F v c m l V U l N I b n V H d E U r b m d h V 0 0 v R D V 6 Z F k z Y n p I S G V H R l R 3 R k h 2 T 1 p Y Z E p h U 3 J O Z 2 x F N z F h e D l s N n c 0 R G 1 E Z 1 l S R 0 x z e H Z P b F d 2 a W d u M l g 2 a k d q T 0 0 0 U G 9 B Z 0 R 6 U V g z M k R n U k 5 D V l R I N 0 Z P Y j M 2 Y j J G M l N v R n l 6 a k Z I a V R 4 S k t a R 1 R M R m R E S 3 A w M l J I T G V t U F Y 2 V n N r W X N r e G 8 y b V l q d G Q 3 b F d X b 1 l j Y k 5 4 c U d L M z l Y d G l 4 M k c 3 a n J M R H J L Q T d C a E N 2 V E h B W W V 0 d F l X Z l d r b m Z 4 Z D N P U 0 h m Q U E r K 0 h r V E t 1 R 3 g z S l E v Q 1 J J V X h T d m 9 x b H B x c 3 M r V W 1 L N S t S S E l N d z k 2 b j B o e C 9 D e k p 3 R T h R Z l l F a U 5 l S m Q 0 a 0 t n S G h y V T E z L 0 c y e k h H V m w w N F N 5 Z 0 5 V e n h P S 3 l Y S j E x M l I w b D B H U U V 0 d U J K R 1 N 1 Q W J v O V A x S m 0 1 a 0 l O S G 9 K b T R o S X h n V E J 2 e H d j d m J 5 c U x P Q 1 k 2 a k R w V H o 1 Z 2 d Z a V h p a j h 5 V 0 p L M n V W N D d F a H F U U 2 w 4 U 2 s 3 S F A 3 a n c x c H B w d l R H W k F B e n l 4 e D d q R n d v R X B u Q j R u M U J I e W x S b 1 k 4 R T F m S G M 0 c k s 3 N D Z 6 T D d p a l h p b U x Q T z B 2 V G l Z U j A x O H h J R U 5 M V H d P Y k 1 v W n V M a V d s V F k x V n l i Q m 8 5 T X N I Z W t s Z 2 Z S a T l 6 c 1 R S T G w y V z N 5 V m 1 Y Y l Z L N m p D b 2 V z a U V h Z V Z V a 3 N J e F d 1 Q X l r R 2 Q z d 1 l v b k F B Z G x r e H p 6 Z V Z V c W J C V 0 x l c F E 4 T E l W b 2 x U V m U 1 c E l T T k 1 o T W 9 Z W j Z p Q 2 h I T H d I d H Z h b 1 l q c k 8 3 e W F Y R X R z M H l 3 S W p X V 1 R X T 0 x F d U p S M l B 3 L 2 J r c 1 d P b 0 Z F R 3 d 4 e G d N M D B l Y T F B b W R s T E F I Z H d a d E 8 x Q l R O b 2 J s U 1 N K U D U r c V c x e T F t V 2 J s R i t X N U N F Y X J W R m 4 0 b G 9 1 N E N C R n F R e D J 1 Q n k x N T B 0 Z m 9 V d W J s a U U 2 Q T J Q b U F F O W c 4 T T A 4 S V g v N l d 5 Z 3 V C U k p h Z H F l Y 2 R k b 3 B o V U 0 y S T R I T z V p e H B 2 W l l a O V V a R D F j Y U V i R 1 l a S n l F W V B q V 0 t T a 0 x 1 M E d X W H Z W Q 1 N y T W s 3 R G Q 2 b j J G e k V L V H d 2 M F F o N S t 5 Q m t s d E g y b 0 1 Q O H I 1 T m o x W j A 1 V m 1 1 d E x q M n F o V k V l Z m p X R 1 l 4 V T J h V 2 V Z S 0 d w V W 5 1 T G I 3 d X h T Y U F R M 2 h m e W h v V T B y a 1 M 2 R j J w c F l W W l J y c 1 R D Q 2 J v V m p a V G I 0 a T U 1 b V M 5 c z V W d X A y c X B x c W R U d 2 N L M 0 w v Q W N m c X F n R E h P d G N N Y 0 t 5 V l F x d m p X R E 9 G S k t y S W M 0 T F N C S D h 5 N n d T R 0 5 C S 1 V o d 0 N v Q 0 R Q S 0 l 0 S X Z y O G 9 a M F Z v N U I w c 3 F S b V Z r T U x 3 e V I 0 R V N Y c 3 U w W W 5 G Q 2 9 x b W w 1 K z Z z M j l 6 b E U x V D h o a V J Z R j M y d 3 Z 5 Q W x v Z k d n Q n J Y b W 9 k N 2 R u b U 9 5 V V J i S 2 R O M m o z a 1 J q Q j N K R 3 J w d H d B Z U Y 5 T k N w T m x V e X c 4 T X k 0 d V o x O X V s c k J S Q n l 4 W E 1 S d H B O U X J 1 a W h l a 2 x 4 M n V P Z E x E b m R s N j J R d H Y 0 V C 9 3 T F Q x b E U w e G d M Q k J U M E l L V l V y a l R D e F B 1 M H p a V 1 p j Z F V 2 a k V j U 2 s 4 U T J x a k U 1 T j R p d 2 x o a 3 d s T E g z e U x k U X N o a 2 5 j c W V x M m t V V S s 4 d l R k b E x N N D B 2 O F F 6 b E F n c H l z M F B w Z W p I a m p I e m 9 i O T B Y S 3 J 1 c z h M Q 2 h J U m M z V U p S e G V O a H d t V k h m T D d r a U Z l W U 0 x d F p H M j J Q d H h H Y 2 t P Y 0 l a N U l 4 c n l v U X l Y V W N X S G Z h W m N y T 3 V t e V M 0 c k 5 D M k R j c 0 d F V n h T Y U N M d G F L S 2 V q M m U 0 Q k s 3 M z B q N H F 5 M E p T Z T Q z V H J 2 c 2 x y T X V 1 N l d r a W F W a 0 p K a X F s e V J W b E p W T H h n U V B 3 U V J 0 W k 5 F d V l P R W F 3 U S t L V n B G Q m 0 3 b 3 c 5 c V d s b 0 d h U j R B Z G 1 O c z V Z c 0 5 D a k d L T V Z a Z X R 4 W G 9 E Z T J s c 3 B X U W p I N 2 R s N k x K Y m p Z M W N L e W 1 p c 2 h U b T N a a W 9 x R m Y y d 1 l T Z V p E e G d N N k V l b H k 0 Q i t B U G 9 C N k V j b 3 R F T D B n e U x p a l R j U T B V U W w 4 S D h x R T R M N X d D N E N t Z D l x R i 9 S W G h I c k V 5 S W d r T T Z k M n l Q b W h h W U x w K 2 J J V G M 3 Y m t 4 T 1 N q T H d S T X J u M X N E Y 3 d 3 a m t 1 c V V J Y k x 4 O E p U W l Z J Y X p X M X p 1 U T N N O V N y O W 5 H R k 9 S V U t 1 V E R 4 M V Q y d E t j Y n h C V F l 5 Z n d K S 2 J v W X h i Y T h v S G c v W W t B e l J y a D Y 4 c W F V V z R i R T F 3 d k 1 x b 0 l 6 S l l n U W p H V S 9 3 S H F N M 1 Y 0 O F V m a l Z K Y z g y M G d B T 1 R 0 T 1 J X T k R D S j B W c 2 l D a E h w R V V t d k V X K 0 d E Z k Z K e U 5 V R W o 1 R V Z R c z F B M E p m U X B j K 2 1 H U 3 h X Z W 9 r N U V a Z D Z w Z U l O T 1 F 2 e E h y N V d P M U F 6 Z k Y 1 V T E 5 U l N 0 V 1 h H Z G t C Z E V t K 0 1 t R 0 R o c H p G Z 0 N 4 b V R E W k x B U X Z S c 3 B s S k R z V k 5 2 V y 9 D N n h w c n N K M X J j d X J M R V B M S 3 c w R m E w c D N s Z H A z a W w 0 U 0 d n a U d F N U l 1 R 1 B P T 1 J 1 T H A 5 U k Z H Z U k 2 e W R l Y j A 4 S j A w S 2 E 5 V V h H N 3 V 6 Q 1 p R V G F Q Y 2 5 r W U V J W G p Y T E Z L e T B H a 3 Z h T 3 V s a 0 x F V 1 N B V U p q U G 1 N d k Q 0 R n J H Y m U 0 U F p 0 S k V P S m 1 I b T N C Y 3 N J W n U y N m J q R U t L a i t 5 S H h u S 2 J h R G l q c G t 2 Z G p n V 0 N Z W W V o S m 5 u K 2 t 4 Z W s x d 1 F w d 3 N G e l F 2 S k Y 1 Q W p D Z U V r N 0 d i Q X d k Z l o 3 T l l o R z R 1 d k t Q S 2 x C S W V x M U Z G c 3 J y b 0 J h T W h w T C 9 a N 2 t R b D N G c W 1 a U 0 1 o Z U l O T D g 0 V W 5 o S G E w a 2 R L U l J L U 1 N C e E h U U 0 R l d U Y x M 0 d m Y j d r d U h m a k M y T 1 d U U E p X T H p a N 1 k z e k F 3 R 1 Z u N 0 t 6 T F R 2 R 1 l l e V h v b j V G d V N F S l V t W X h M S G Z 4 c H B X N E Y r M 2 R q c V l 5 Z 2 9 F S n V K e U 5 X S m p E R m 5 Z U U 1 Z U U Z u N z h u S 0 N J M U w w a G x r R E 8 r N F p t V 0 1 P T m p Z d T V N a U g v S k k y R 3 d o R y 9 R b l p S a D U 0 Y 2 d J e E R o Q k 1 W L z J x a i 9 0 c 2 t u T 0 9 t e V N V b m J u M k x 0 c F U y V V d P b j Z 0 b E x u b E t D a z N p Y 0 J h a 0 E x b U I 5 a 3 d p d U l x b H l Z W V F t R 2 Z q Z D V v M E 9 a b 2 l U O E Z k W W F a O H N L b 2 9 F S W s 1 S m 5 J a D E w N V J I W E N L Y m d V Z H J R Z F l n U j N K M G E w V T B z O W R h Z n B Z a E l p R U N Q Y X B p d n o w Z U l R U j R y a j F Z V G U w Z F k v S W t R R H N p b l k 0 b 2 d S Y X J S N 0 d r S V N D T 0 t P c V N o a X h M V E p r U W N W W W 9 r U l p 1 W W d S S 2 s 2 T m 1 J R V F 1 O V V x Z 0 F 4 T X R j T U V D T 1 Z R a X N q U n F v b m R y e W 5 v W E p 4 R n o z S W p B V G Z s Q l V v b H B u W n E x N G p F W X l s U k 1 v M U V w L 3 c 4 V 0 1 a M G l v b G 8 y Y n F U S j B 0 T j F Q N W R P V E 1 2 S 2 1 z Q S t n b 2 R Z S 3 p u Y z E x N U I z U m h j R H Q 2 U V p Y N l J l c G c 3 N H F P S T c w b E M 1 Z 1 E w U j l q S H F L S 0 d 0 T k F l c n F u b m J a S E d k Z E 5 r Z S t W Q z Y 4 a k h l Q T V W S 2 w r T E F t R D N t V m N E e m x Y a F h o Q k t W a z Z i W n N p V 2 V 5 c 0 J G Z F d w M 2 F Y Z V V T N E Z Y T V I y M 2 5 q S l V o W G 1 L V 2 F z a z l V d n B F W X V x Z D B q b l B z e n h H b T Z Z b E Q z b V Z m d n d v S U V o T U V D W V N B a T l s a 2 h F Z l A 0 U k l 4 d U p D V l J X S 0 1 s Z k t q O W 9 v T X l v b D h m T 1 N 1 N l J F T l N U e m h B O U g x a G 9 1 e F N T T l U r L 0 h U e G h 2 V H o r M F N v c l l K Z 0 g y Z G w 1 Y X g r V m Z M c 0 J k U n B 3 c G N R R k x r e V J O V 2 R u N F I 3 U 0 N J a 1 h t S H U z O F p W b n Z P K 3 p O Q n d u e E J x T z d 2 b G d 1 L 1 N O V z N r O E E y W H o y b U t Z R U 5 o Y l l K c T h w N j V 1 L z J s a z Z W L z I w e T J Z N T Y 3 U l p m T j V U S 2 l r T 2 F E N F d S b l d O T j R F L 3 N Y U T d F a 1 d Z T V B z R G d t R z B z Y V h q b V R u S l B N W k 1 K Q l V w U W J N c 1 J l Y 3 J N N k l K a X c v b F p D c V k w O W l I Z E R G a W h 5 e X p F Y 1 F k a T B v U 0 h T d 0 h K R 3 V k d E h 4 a T h v N W J y M U 4 v b W x z S 0 x G N 2 F N S E l P Q 2 d u U m 1 O d n N H e n N X Y 1 N a R G F D V n p w e V R B a D h K V U R h Y X p M a n h h U E 5 Z c m J H U W x I e E 1 P Z T U 0 d l R q R G t L d m l W T T Y 2 S V N v c E V z N V N j V X p v R E V l c U 5 x Z 1 V o W m F D e V R T e V Y r Y l N F S n d t b G x D V G V U c U 1 L N W l W d y 9 w W X c 4 d G t t a E R t V V V 2 S U l Z N D J D R 3 c v V 0 x 2 M T J n d k J P d m N t O T V E e l N p d W U 4 W U J H a z E r K z A y W k 9 0 b m 1 L c l c 2 S U 4 2 Z T Z 1 N 2 1 t S F R Y R z I x S 1 o 0 V V l 4 U k l o b W N 1 M U R j d F h 6 d V I r c l g x W T Y w T m J I Z H R x Q j M w a D E 2 d D V t M 2 x M O V B L Q y t P a W 5 h W E J K Z j Z 3 d D l q b k N s V 0 9 O e D B S Z D R G d H p u U l E 3 S T Z J N z d 6 S 0 9 S Z E N S d F o x N n M 2 V k p W K 1 l 1 M 0 l 1 M 0 x S K z Z h Z E M 5 c V J k O U 5 S R l p R V V F O N H J Y U W J r S F p C M 1 F O N U R v Z F V o N z B i d E M z b H V o V 1 l p d 1 J L V z J 5 e E 5 4 Q X Z 4 M m d Z R D J C Q U N M N D N R U V V M N H V P a H d m U V V P c G J F S W F y N U V L Y 0 x I a 2 h O M n R 1 U 0 U 1 Y k 5 T R 0 d D S l l P Y k 5 L W W x N Q T F x R z F h K 0 V k R F I z R S t v a 2 h l U z l p a z Z j Y W 1 O a G h 5 a m N n a V F r c l h Q N k 5 Q T 2 d O a U t j a W d R R l d X U 2 F L c T h m T S t z c E d D L 1 B Z N 3 R F d 2 N Q U z N N N G t K U y t u e G 4 2 M U t P Y 2 9 M c n h 6 b W E r S l l p e U N U Y W d t Y 2 5 P U k 1 y R E w 3 d X R 0 W V k w R 2 x J U k N h V V d J T j R a R k d t U F N h a H Z r c W h j e E d E V G 4 x Z k Q 2 U E 0 2 c n B V Q 2 h q S V p z S n Q z Y k J p R 2 J v N H d t Q k F F M V l q N E p j U T d O Q 1 J N W D B M Y 0 V v Y X h h U W t P K 2 N r Y X B 4 Q n R E b 1 p n M W I v Z E h J d U Z N S m 1 S R n c 1 b F N M R W p 1 M G t L U k N k R G h j a H Z t c k 5 1 R 0 t l S 2 N F S 2 E 4 d m 0 0 V 0 c 4 V V J F Z 1 d U W X Z S c 1 Z U R 3 V L U U 0 4 Z G x p d X l J a j F Q R E 1 x c j d m N 2 8 x U k h K b W t z T G p D d V E r U j R o a 1 N y M 2 Q v c W d 0 W X p 4 R D E 0 U m h E a m N l R i 9 p b T R U c 3 p x V n l q T E 9 m K 1 c w e T R T Z E x U Z G g r Y X p r R F J O R W c 2 R 2 t V U j h U b k p 5 V 0 d Q S U t H U V h D V G R 1 Z U V N Q 2 M w U l F o Y W F r c E t 3 N E V J N m l F T z F z T G x t R G J 2 K 3 d 1 Z W R G c H p P Z k x m b G N y V 3 l 5 S m h C R G U 5 c E F S e G h L e W x w d k R I M 0 Z 2 Z V U w d G s 1 T V N X V 3 p K U 2 V 2 O G J a M 1 l k U G F L R m 1 Z Y T l z N m t k c m x U N U Z v a 2 c 1 V U h s U X B 2 e n Q r V F p a Y X Y 4 N 0 Z w b E d Z M F B 2 S z J E Y 1 V 2 d l p V S U Z j S V p n U 2 R k d U x w N j R T Y U V T Y m N o Y l g y b 0 R h c 0 t 4 R z J W N H J w V k 9 y a G 9 Z V W x G U W 5 C Z 0 c v T G J D M m V V R 0 s y Z 3 M 4 Z G 4 5 R z N M N 2 Z M N H k 0 T k g r b 2 F W M z V i U V B I e G J B a 1 Z r S k Z 2 T m R j d k 1 G Q W Z M R 0 1 K U n B O R k Q 5 e T I y N 0 l 5 Z E x U b G o r Y l F V V E p j S T N p d E c r O U 0 2 e F l v c G V j d 3 J Q T U s 1 e l E z a m o z Q j d s T V h G Y 1 N 1 M k d T Z l N a N 3 B p S k E v a 0 h M b G N O S k 0 2 Q k 8 w b V J J c T R N Q V p u W F R a S 2 1 l N V B r N U R X e D V 3 S E t P N H d L c D F W R 1 F x e H R o W E R y Y 3 I 5 S 3 V O c 2 F j M D h I S U 8 0 T 1 F 0 R i 9 M R W d y R n p v d z Z S T H p s a E N E Q V Z y b 1 V B O C 8 y M l d X d V h w Q T Z N L 0 1 J M k R W d 0 F 6 U 2 t 5 Y 0 o x O T U 2 Z H J X e X l R S U o z b j d B a W N Z W E F n Y l l z e D d v b k 1 6 K 3 M w W m R 0 S 0 0 0 Q U Q 5 W V U x M F V p R F A 1 S T Y 3 e X F m Z E 5 z e F p o d z F U M 0 x z Y 2 N Y O T N Z d k 5 I Z 3 Z m K 0 5 s Z k x 0 R T E x N V d 3 a E 1 z R z R z O H N u W m c 0 M X J Q M F h S a W h u Q 2 J u L 2 x 0 M G 1 o Y 0 x J S 2 x L T 2 N w a E 0 1 R X J 4 V E N u a z d h Z z R z M V l B b T d O a W 9 r W W c 4 N k k w O F p r M j R s Y k t H N 1 l J a k d t Q 1 h y L 3 N C d W 4 4 U 1 F t Y k 1 N Q k h n R E 8 z b n N B c G 4 x V G F l R m Q 0 K 2 h r W k 1 G a X k y a k N O S 2 F z a 3 N m S X N 1 e U N V b 2 5 q T G 1 H W G x z c k 9 s O T h l T E x 0 L 3 h k c G Z K e H B N Z z R i d 1 d Y Q 2 Y 0 Z m t 1 c l d I c j F U a E t l R n N W N E 9 V Q z B X Q 2 J G c E J m S G p G W k p S Q 2 9 V S 3 l z d H k z Z 3 p t U 1 h H d k 1 L V H p 3 a F Q z c n l I S W l V V E N B O W x L Z 3 V m V D h w b V g 0 N G p I R T Y 3 Y k p P e k x 0 d W s 4 b G 5 S N m 1 j V m Y v b 3 R N Z V p W e G d k W H l K T U 4 z Q 2 d Q Q 2 R l V X R 2 R 2 V m W G h 3 b m J K V X d s d 1 J 3 Y m l Q S 2 9 J U z R s O H N 1 M G 1 L a E V 3 Y U I 4 Y 0 h 5 V V c 4 b k s 3 T U l K b l h T Q l V 4 M D d X e G h j S T I r N 0 s v W H h W b U 1 r R z V z c U d Y d 2 l t b X p X e U x l S T V l V y 9 q V U J 3 e m h q R W I 2 Q U p 3 V k x S d T k z Z n U 3 U 2 N 6 V C 9 I b 0 k 4 L 0 V C T E J z W V o r T H J v d 2 1 X Q 1 h t d 2 R m R G Z v Q W V X V V N p U k I y e V U 1 c E g r U 0 1 W S H h U a 1 B 3 Y 0 d V U 0 l r M H Z l d 3 V P Z X V 5 U z h v a 2 d 0 e k R M V X F L T 0 h l S H d 0 e F d T U m 1 T N l d G Q j B l W S t x M k J p b V h K S m F j b D l T Q V J G U 1 d U b T V 0 T G V s c E N R T m h h e n l H a G t o Y 0 V 0 b 1 Y 1 a l Z s e n d o Q n d X W n F n O E p G R F Z r W j R O N T B z T 2 V K W C t C U n U x c V h L V l Q 0 c 0 p r K 1 U x W T l P R n B G a E d M N 3 R G W G p R T U 9 T R z E 5 e k p t W k d 1 M W t Q N T J Q S H E 4 d n h 5 U D d t Z H R C c C s v S G R 3 T X J p Y l d V d E V O Z T Y 2 R G V k W E N v T k d V Z V B m b X A 1 Z F R o V X d u W m 4 4 O G R P R D U w O H Y r Y i 9 Z Z i 9 6 O V F T d 0 1 F R k F B Q U F B Z 0 F 6 N U t Z V 1 N U d z I v Z z Z B Q U F B T 2 d B Q U F B N E F B Q U J 5 W l d 4 e k w x O X l a V 3 h 6 T G 5 o d G J M T 3 h y O G p O V V N o T E x T c k 9 6 T S t 6 V l R M V U 0 x Q l N T T T F M e m s v S n p F d T N W U 2 9 0 U 2 R P M V V M S z M 0 K 1 d 5 Q 1 V y T l N T d 0 J x a W 5 P e U N 3 b z F n Z U t B Q U J R U 3 d N R U Z B Q U F B Q W d B e j V L W V d T V H c y L 2 c 2 Q U F B Q U 9 n Q U F B Q k 1 B Q U F C e V p X e H p M M 0 J o W j J V e F g z S m x i S E 1 1 Z U c x c 3 M 3 R 3 Z 5 T T F S S 0 V z d E t z N 0 1 6 N 0 5 W T X R R e l V G S k l 6 V X Z P V D h u T V M 3 Z F Z L a T F K M D d W U X N y Z m o 1 Y k l K U 3 M x S k x B R 3 F L Y z d J T E N q V 0 I 0 b 0 F B R k J M Q X d R V U F B Q U F D Q U R Q a 3 B o W k p Q R G I r R G 9 B Q U F B N k F B Q U F F d 0 F B Q U h K b G J I T X Z j R 0 Z u W l R K Z m N t V n N j e T U 0 Y l d 5 e n N h L 0 l 6 V k V v U 3 k w c X p z e l B z M V V 5 M U R O U V V r a k 5 T O D V Q e W N 4 T H Q x V X F M V W 5 U d F Z D e X Q r U G x z Z 2 x L e l V r c 0 F h b 3 B 6 c 2 d z S 0 5 Z S G l n Q U F V R X N E Q k J R Q U F B Q U l B T S t T b U Z t O D U 4 Z X g z d 0 V B Q U N r R k F B Q U p B Q U F B Z E d o b G J X V X V l R z F z a l Z T N 2 p 0 U X d G T z J S K 0 F m T D F K Q j Q 0 c 1 N P b E x C Y T l p R W h B V U x N Y U N t U m 5 6 T 1 J N c z R x Y T F p Z z R p T 2 9 x Q 2 x v Z G l 0 K 0 N h M z R D e E x u T V h p V W l j W n V r d U 5 6 N 0 t O N 3 J w M m R m T j Z X N E p P c W I 0 c k s 1 Q k E 5 Q 3 l G U V J s U 3 l N T 3 N j Z n J U N k t Z V W 5 6 e D g v e W x Z Y n R W V T N 6 U m R v U n Z j S D N y Q 3 R 5 d U Z T b G Z w Y z Z j S W 8 5 Q 0 d D N E 9 W N U R r U F l F M 2 Z r c z Z x c z Z s N 3 g 5 O X V Q a C s r L 0 l G a H V t S 3 h 1 Y y 9 o R T Y 5 Q 0 5 U a D M 5 c j N Z N 0 9 Q R l N 1 R U 5 Q a F Z E R 0 x w d 3 E 1 W n p I S 2 V 3 e D d E Q 3 N L Z U p 5 d 0 t L T 2 w 3 U n p 3 R W p I N D B 5 S U V h T U 8 w e V J O O E l q R k R o T m h I T 0 p 4 d j h S a E 5 F d 3 d X d 3 d Z Y 2 h q U 0 9 D V V N C c 2 Q 2 V j V 4 d 3 l u M 3 Z L U 1 d Z W U 4 4 N 0 N q R 2 w w d m N 1 V 0 V 5 S T l y M G 5 p c U F V K 2 Q 2 N W 9 E R m p 2 b m N r V 1 p R e T M 3 d W t E Q l B t Z W M r Q 1 h X d 1 R Z U n F q a E 4 w T D l P S C s 3 c y 9 Q M z J E U n B S a k h F e k g y c 3 E 0 Y 2 U 4 d U 8 4 c X B w b z h 1 c T N q S T d z V G 9 5 M 3 F 0 a X Z i S G d x d T J W L 1 l K N 3 h E T j I z Y k l 1 U z J i b m l X K 1 p 0 Y W 8 y e m p r N l R I M m g x b 1 U 1 c m V 2 c X R 1 O X p z Q 3 k r c W x r Y k Y w Y n V C U G d J Z 1 N 0 Q l V a W m c 5 Z V c 2 d l Y 1 V l d j a j l V b n F D N 2 1 x O V U 3 c k o w b D J p V l d G c 2 V 3 V F l S W m p E S n B Z c k Y z W V V 0 d l B 3 K 2 N G Z 1 l D c W Z Z R G F n N 0 t M c G E y S G 5 B K 3 h 1 U F h o Z F N k V l d j T X B I R n N 4 c 2 x B V 0 g r M m p z M n A 0 d 3 Z G Y 2 R m T 1 R y a F p v a V l 1 Z X I x N 1 h Q M 2 o 5 U V N 3 T U V G Q U F B Q U F n Q X o 1 S 1 l X W n h Q c T M w Q W F n Q U E z b X N B Q U E 0 Q U F B Q j B h S F Z 0 W W 0 1 a G F X d 3 V h b k J s W j Z T N 2 V 6 e V Q v e D g z d n M 1 b m t x S V V x N X h D K 0 N T b m 5 Q Y X R Q Z 2 l 4 b k 5 t d 1 N t S V d r b U 1 P M j Z k e X l D b W Z u R m J F S 2 9 a a E p P Y k 1 5 a k h r d U N I R D J J U k c y R E J t Z H J q W D k z Y y 8 3 d C 9 2 a j k 4 Z j k r T y t 0 e i 8 y M k s 3 M z l Y N i 9 Y N m Z u N i 9 t O H J s M 0 N I O E l a d 0 h G T E 1 3 c 3 p 3 S z V k d X d C Z l J H K 0 F j Q U p 3 O D g r M y 8 2 d l h u M G 4 r Y i t m W U p m d 0 N r R G d J W U F H e T l 1 e T Z D T m d 0 c 1 d 1 U H h D N W h P d 0 F J Q U 9 6 Y T k v O E 1 B U H p Q M T Y 3 Z G U v Y n U y M y 9 n N E t I R F I w U U R D T W N C d T N m d D J i T j c 3 N T U 5 K y 9 i d U Z S M k 5 G a D B I N 0 p Y W W Q r T E N s Z X Y 3 S l c z d k h i Z 1 l l R k x y M m V z U E I r V n Z W S D Q 5 W l R m R V Z M a D Y v O G 5 6 U T R l b H B F K 2 Z r V k Z V V X I 2 a 2 9 x c X R v N n V u Z j g z Z z V 0 K 2 1 a d W E z T E N 6 d E h S e W R u R j F j S V o 0 U H Z C N T Y r O E I 5 Z z R K R F F z U E N u M G E 4 a U l t T m k z K 1 p r S m l X b n B H W m h Y N 3 p O d n R q Z m d H M n N L Z 1 l W L 0 s 1 c X B w U V U x d F g z O U R h M X Q 3 U j J m V 3 R 1 M m V Z U k I 0 W k h m c 3 h U c U h S W j M v T 3 p T L z h Z a X l 5 M X R Z M z J K d G J u R z N 1 S D d 0 M k F m Y j h M O V A v Z i s y U 0 V O b T F l K y 9 l U F h z U C 9 M R n I x K z Z 3 U H d N a z l 1 N j d j R 1 g v a W V 1 M k I r N E Z T b D d V Z W 5 i d z V J M 1 h I e X E v S H B L L 2 F z Y z h k Z i 9 K M E d F c E J X M m F J d X V Q Y W Y r M T d I L 1 B z T 2 Y v U j V i O U w 4 U C t Y N 3 N v Z 0 t O N 2 R v b U N 0 M G N D Q U F J S X Z o T F V 3 W T R 5 T l F Y U z l 1 U 1 R 4 M j V z c U N a T i 9 I d k s 5 U H Q 3 d 0 4 0 M 0 F M R 1 R S d 0 Y v S F h p a 0 V K R l h F a W d F U 0 J y Z k h N d V p T T y 9 D O F Z l V l N U e G F k c H E z R T N s b n d i Y V p a M U d Q M 3 N N V U F v e D l F a z N l Z V h N e F R D Q j Z D Z H J o V X p N Z X Z B Y W I y d z c 5 a T V o R G 1 k Y V k r T z N U V m J 3 W U Q y U n B r Y 1 V M Q X p R T U l q Q l V G S 2 F 6 U X V r R D d w M j N M U k c w d V J X W U x n U z g x Z 2 N 1 V U l 0 T m d U V W 9 u Q k N 3 Y X h 0 S l F P b 0 x B Z W N F T F c w V F p D S G d Y M 3 h O M G 9 x S F I 4 Q l F L S y t Y U V d R W F l h e V F N T F V F R k E 0 M W V H T k x D T m k 5 O H B m S m k r O E x 2 S T F T a T h q a W 4 2 Z 2 l x a E F 3 N D d B d E J B d 3 l R Z j I r Q j J j W E 5 t Y T N 4 V k h y N 1 B w e k h 0 T U x a T X h B c W h E Z 0 t E W G 1 s V S 9 x N m R P M G 1 R b 2 9 j c i t m U z Z 4 b 0 x F e U t Y Z z N l Y U M 0 d n V G V 2 I v V X d J U U M 5 T j h 3 N i 9 F e F R h Z 0 R K d j E w Y k U 4 d 1 R V W U N F Q T g 3 W m J O S 3 N R a 0 h s S X V u W U R 5 R W V p d V B T e X l 5 Y V R 5 S n V Z O V R 5 V l V O S 0 F s Z D V t e U 9 m Y W F W b k R q N W t i V k d y T j J O U n E 0 K y 9 z a V l j Y n B 6 W F l S M U Z k N 0 Z Y Q n Z 0 c 2 d h N T d 0 W n Z O T k F h b 0 N 4 V l N G Q 1 R U S 0 R r Y k h 6 M k V X c k g 3 d W 9 H W U p o a F B s R T Y 0 V m 5 4 d V d m d 2 t C Y X M r a H k 2 V G d z Y l V O R 0 J x b D F G T z R l c W V M a C 9 J U U d Y Y T d h M F B j V m 9 m N l F R Z 0 F q V 0 Z p e V Y 4 R V V K Y n p i W k 8 y T m Z s d E I y d n g y b 1 Z 2 d k M 3 d 0 F o a X N t Z F B T Q T F J Y 2 I 0 Y j V m N m 1 1 R W d M K 2 F l b n Z S b W g r K 3 p p V 2 5 j b 1 R B d j d y b n h r a D R G Y z R L T F h a S 1 h M S 0 h M T 3 h N M T N j Z 0 F H O V h B Z H h C Z X h v K 3 F Z Z 2 4 y b W N D a 0 5 o S G N L S k l E T H F w U k J n c 3 J G Q n N n N W 1 N Q X F K N W M z K 1 d S K 2 R Q U n A 4 T V F n M W Q v V k l L S U t 4 Y W 5 4 W S 9 Q O F R D a V N t Y V V Z Q W k 0 O E l L U G F O R W d M Y U 8 0 V 0 F Q e i t E T G h v T n J I T W R 0 K 1 g 1 S 0 h u Q k F T R m d i T V h I Q X J o d H p F O G x i b k 1 O R l R a a D h W d F J P M H U x U m R r M V N h c z d s S F d S Y 1 N a T j F R L 0 l o T 3 N Z e m x 2 Z l B Z S n B E U z F 4 U H U 4 b k N u U F Q 0 U U d a Y m Z 2 T 0 4 r T G x B b U Y 1 N E 1 B W T M v d W 1 F T E M 0 M m F n U U h j N U Z p Y 0 s y S k F T a 2 V Q Z m t o c k 8 3 U 0 h X a V N j Z 2 t w O T l F Y 1 k x c H p T K 1 F y Z W 5 v T U F F U i 8 5 Y W E 3 Z T R t c D J O c 0 5 Y b G t x U n l r R W 9 I R V l F K 2 R U Q m d B U G p Q d T R x U 3 V V e E s x b H p r U m 9 k d l I x Q n Z U Q W l C W D B I e H N 5 a F J F U i t C U V A y N X N B V G t T R 3 V C d E U z S 2 x N b m o 5 M l N R Z l R O c k 9 4 d H h 4 V z h 4 R 0 4 v T V g 1 a l l U R G 9 F U y t I Q 1 d N b m l B K 2 R z W X h C M 2 Z L S 2 h K L 1 J n W l d r U F U 1 Q m p 2 S j J J U m J O a F l 6 N V N W a E R L d D Y 2 Z W h P R z V M a 0 p s L 3 p s c 0 l H S m 4 0 R V N u Q W p K N U 9 M e H B q Q 3 d F Q V V O Z G 8 5 Y 2 Z V S X V C Q 1 B Z a U V Z W m o 3 a m Z W c F R E V k h F W m J L S G k w e i 9 I U k l l R H h w Z 2 R F U W 1 o Y n d D d F F H T F B x M H h R Y j l w T D d T R E J q W X h x Q U N T S U 9 K V j d x M m V X Q m l r W C 9 l R C t L N W F G S H h t Q l N K W W 4 z Y k N q R z M 5 c n V w K 1 R L K 0 1 G d X o w Z 3 F L Z 2 9 K S V k r W W o w O V A z V F F j R n p h S k t F M F J z b G F x S k w y e G p t T H l T V m x Q U z l E c G 9 C a l R R R E w z V l R O U T R R S S 9 J R S t V S 3 h I b X B a V 0 l x b E s 5 Z T B r a m R j c n E z U n J S N j Z n N H Z 6 M H R n a E J T c E R S W m M y T 1 F O Y 0 Z B U W 1 F S W s 4 b U g x c U 5 5 N 3 l N Y 2 d u S 0 J h Q 0 Z E W U V k e F B F U U t P a l V 5 U F Q r R k Z t M G w x M H R u e U c 1 M 3 V i U W p q Q W J O K 2 Q v M 0 Y z Y 0 0 1 S j h q M W x V b 2 F G S l Z Q T 3 l v Z G F n Y T h j N D E 5 b W g 5 Q k Z w Z X V Y V W d k M 0 5 n U U F v e H M x N V p i a E F E d k J 6 V k V L L 2 R O c 2 5 T d i s w U k w 2 V l F M b D l p c T R u L 1 B 5 S 0 9 O R y 9 r Z 1 Z J U T l 2 d T l l U j Z M W X p W M 0 Z J a C 9 x V D Z W c E V O R k N n R X N x Q 1 N R b 3 l W Z n d a U E R G T 2 N E M W l X T W 8 y S m g x U m N 0 T 1 l 5 R 2 R X U E V W M W V Z M z l 5 Q T c r U k 0 y d F d L a E N 4 V z R L b k p V W G x R b G 1 4 d T B Z a H o 5 V W 9 E S i s x M j U 0 O G t G T W t G b 2 h 1 d H d r W W R K W G 5 z S U 1 I V 2 J Z U 0 5 3 a W 1 a V E d V O U R V Q 2 0 1 R l d x Y U d Q W l N l U U l D b V c x W W 5 S O T F 6 W E 9 K e X p j R X R o R 0 Z n U E l x T H h 2 a V F s N F h h M V d n V k t 0 b 1 E 4 V F F K a U 5 R N 0 J a Q 2 p t b 0 l q N 2 h u V U h C Z 2 9 t S V l C L 0 t Z M m 9 r U 1 J C T i t X e m N z R l E w Z 0 F p a G p Q S F R R a W I 4 W E 1 Q Y W t 5 a F Z E a 1 I z R 2 w w c T F O S T M r a V p U a n B R c H F 3 W j J K S U R 6 Z k 1 J Q 3 Z u c k 9 Q N z R Q e E Y 1 V V B 0 U z l K T k N x a D h D T 0 l J Z m l O K 3 R r Z U k w c D h x e E 5 i S U p n S W p H V 2 d U R l E x V z V T K 1 R i e S s 3 M i 8 0 c W k 3 b T R J c T F j M 1 p R a l p 5 b z Z j W U F q e W 5 E c H l r U j I 4 V D V p Q T d p d W t k e T Q r R U 5 Y b l B F R 2 t w e k R o S W 9 5 d X d 2 L 0 t k Q 3 d C N E h t a 2 V 1 Z 1 h n Z n N W L 0 4 3 a F N E c 1 M z Q 1 V k V k l l S F B M U W t D N n d I b D A x T S 9 3 Q X B h d l F U d 1 N 5 b E 5 B V 3 p z b U J T c m Z G a 0 V x N 0 4 0 R V M x U i 9 v O G 0 y T y 8 r e k R 6 a l N Q U E t J S X Z C b T E r S D E w N H Z t T 0 d K R k x K T X B a R F V S a i 9 T Q V R p M G h 5 e m Z u b n N n d z F u a F p Z M k 4 r e m x B M V Y v M U M 3 Q 3 N q V V J 3 c 2 h B R H g 5 V V h m U m R Q Z k l B M 1 F y b W 1 S U n l F d j A z a z d v W D h p Q U p I b 0 V w Z 0 g z R n N W S U h F R V l o N 2 1 o U 0 J 6 T l h S b E 5 a U 2 h 5 U U R a Z E t N e T h k a X l q T j F 5 M T R C d j V U Z U F v M 2 4 z W n Z Y U D d k e E Z o c n o v Z H l j N k d p V T V H T X d Z T G x n R G Y r Q j F h S T V B V j Z v W S t S d F R J Z V J R U W F Q Z n g 5 L 1 Z W e W p B d F d 2 Q W w 2 T G x M V X R Z a 2 V K R m 5 o c 2 J v S V h F c W Z E R 1 d T N V F R Q n p G V 1 F G a D Y 1 a k F G Z E J B S T J 3 M F p a U E J m e n I 5 O X d n K 0 l K T z d p S j h U d V B O R 1 Q 3 N W 1 6 L 0 s 0 d 0 h V K 3 d z U m h V e F N X c G R S M W d V N m p h c 2 h B R F R J M 2 R X T 1 Y 2 L 1 N n Z T J 5 T W 0 v c k h Q e V I z b m V V d G h s Z U p B R j l s N n d 5 R 3 R l N X N X c S 8 2 b l l q W U 5 n e F F m b l R O d m d L M U N P S j J N W l l Z c m x Y S 3 N G N 3 V D M E Y w c W I v W E 9 R S H E y V X h p N z l z S T F x T H h O V m 1 R Q W F L M 2 w 1 Z 0 d R L 1 p X c U U v W T B F Z j V r V X R y W W N n a z U 1 b 2 F T R U d 5 c X p P T 2 l 4 R W w 2 d 0 p 4 K 1 B P O E J 4 R T k 4 e F N J W H R l c C 9 X c 1 J H Y j g r S T J n Y W R X a X J R Q j d r T l N D c n g 2 e D Q y V X R s c V A w Y k d 4 T T N Z R F k 1 c n B 2 a j I 0 O X l K N G F Y M z Z 4 Z E d w Q V h B a 2 I x U D J J e k x Z e k V 0 b m x j U W J W O T Z K T F V 0 U E 9 E M W Z Y Q k U 5 R U s 2 U D V P c k N q R k V 2 S k V E U W k y a F N w W W s 4 b V M r T U l G a 2 4 4 N m h F M n Z T W k p C U 3 d J U m V K d G I y T G N O Z W h m M V d 2 a W k w N 2 J o U G V 4 O W t m a l F P U l J L V l F q U X J D U E Z Q R E V w M m p o e k N u Z n d Y R F N B e H g x M U 1 6 W V g 1 W W p x e U l 0 Y T N 1 N U 1 O a 1 R O W X J I W k F U W T k 3 M W d 6 R m l K c l J F c l V 1 U 0 F M a 3 V U L 1 N V T 0 9 H Q W p H S 3 Z z V 0 l m N U J F R k l x c 1 N m d F A z c 0 N G Z D R C Z H Y 5 T U F 3 T j J r Y 2 s x a E h t N F F r Y U 9 m O D l v e X N w S 0 p y N T B B a k V K U i 9 o U E Y 2 a z V i O V J q U l N r d U J M V H h V U H l R b 3 N Q Q l B P S z V K e W h W b m d q N 2 5 2 d E h C U T R K d E t 4 M 0 h D a 0 0 0 R D d C b V N n b G s 5 M z h B c U 5 B R 2 g 5 c X h 4 U m Z U b W U y Y m J h T 3 R N Z 3 Z v a U V 0 U l R q c l d l R F p S Y U E 0 b T N n Y 0 F U c k l 6 d m x 3 V m I y M k Z R a W N H a 2 N n R D V D c 2 E r T z F t M V c 3 Y m c 3 N 3 F m c 0 p B Y m E w T H F E O T l p e n Z F b 0 Z 4 e j V m L 3 p 1 b k F y c F R F O F d M U F R 5 N V J E e V N U d G 1 n c n p o N 0 w 0 W G Z h T 3 l m c n l q U 2 t q N W Z j d 3 g x M n h p V V V q U j F M N 3 J 3 N 1 l W M 1 h Q Y 0 5 5 Z k 5 4 d m 0 y Y j V q c H l y V m o r W U o z O U 1 h W T c 5 e U V r M V h 1 a 2 k 5 d H Z z Z 2 U x M T N r Q T V T c F B o M l Q y c k Q 5 d 2 F B T 1 l l b j A z b W F z N V J 5 O U 1 h b z N m e T J v T k V v V n U y Y z M y d G d Q d 2 h p T 2 V K Y n k r N 2 Z p N j h P b E h I T T B o Z D U 2 c z l G T 0 h H Z G Q 2 U 3 F 1 a U R x U 3 J O O W d O O G U y c 0 9 R c y t Z b 1 N 4 N z M 0 V E 1 m Z 0 t o W W N P R S t T N V E v S U t v b z V i V k 5 3 b 0 J Y M H F 5 R 2 l K O G E 1 M E R Z Y z l K M z N L Q 3 c w S 1 h H R D F D Q U h E b 3 J h U 2 1 M U n Y 0 a H Y 2 N V V C Y T F o N i 9 t N F Y r M E N N c D g w R G Z J U D d C Z U F z W l h J T V l q b m 1 D M 0 x x Z z d F Y W V j M k l G K 0 x W d G F E L 2 R n T 0 1 k R m F l Z U k x c k 5 u Q T N z S T N x c 2 l q Q k V 0 S V R q T m k 5 L 2 8 w N m t 0 Z m R X U 3 F E R X c 5 Z 0 E 4 V H Q y e U Z s d 1 o 3 U G 4 z a W N r Y l h z c E p S b 1 J B b m R k e E N 2 R T M r c j R j T V g 2 b U R O W U N Z b D M 5 a z J O T D d M c C 9 a Y k x r c G 0 v e U Z n b m J m N 0 l 4 Z j R C S D l C Q n Z k K 3 R P L 2 V Z d 1 d B c 3 V C c j N w W X R n U n J M c l Z R V X h w R k h w c G E x a F V j b U 1 q T z d p b 2 l n c H E 5 Z V N Q b U 9 U V W l 2 W F R w M G 9 Q T V R Z T 0 N M Y j F 5 M X l n U m R z L 2 c v b W d 3 K 1 N F Q n V R Q n p N M n g x S U I 1 T 0 t K b E F N K 0 Z a U k x y M V F Q O F F x b H R z T G t 0 R G F p c m 9 U K z M 1 U 1 V s W m d O b 3 U 3 M E d n c E J q R z h K K 2 9 T U k d L K y 8 1 N X p Z a T V Z c 1 k z T E Z l V U U z Q U 1 p e G d S e T V L Y W J o R n h Z M G p o M 3 A 1 Q 0 1 l W n Z j V 0 U r R H d P a n p Y U 0 d t d 3 B 6 Z W Z F T 3 h 1 O D h O W H l h V 0 E r Z U J a O D R N W H Y x d l l 6 R U 1 h R D l W b U p V K 2 t W R 3 I y V m I y c 0 1 q M l h O Y l V T M z Z F a z c y c l V O Y l d i Z 0 l p M W Y 2 Z G 1 H c V B W b m 5 s W T h P W k Z w M G F w U 1 c z S 3 R z b T V T Q X h w V D h h c H p a R l B m V G R z W U c x R n l T d l h K R F p h T l c w Y S t R W l Z m Z F Z y T X V l e E d p L 3 h r Z m t 6 V W d W b l V y d k N p e l Z Z U 3 o y O E c v T 1 B t b D d B a k 8 r Y l U 2 N T d l T 3 l k N W h p e n d N M E t m W G R z Z H B u b H N W T 0 J I Q k p G d 2 J E W G g w Y 1 l 2 b z V 1 c 0 N Y Z G 0 y S 3 N t U m Z v e D Y r c U R P d X B u c l l i W V N h Y y 9 z R F N h R l V r R X p D O H l t T V R r Z G N F R 2 h B Q T h y Q m Z X a X V K Y 0 x v Q 0 p H N F h 0 V 0 h F K 3 I y N C t h U 0 R X Y 2 1 a W n R k Y z U y R U p J R i t z K z l j Q l F t W G J x Z U 5 j b W l x T 2 k 5 R F p R a z Z m V 0 x S a l h i a 0 I v W G I 3 c E F z V 2 9 E a n l R c V p a Q 1 B V U j k 1 c G V 2 V H F F R l J 5 W U t O W G 1 V W l Z G W U c 3 b 0 N 2 b 2 5 x M W 5 O c 1 d n a W 9 3 R l F Y M F V E Q X l N d k c r a j h Q M 1 R 3 U z E z Y j N M a m I 3 N T Z m M E l 2 U m c w Y k 1 p c G F J M 3 B m V T N 4 Y z l j N j F U T n R H c k l z T U 9 x K 2 1 5 N 2 h p Z D l M Y 0 c 2 R 2 x G V l J p d W d w e F N Q M W 1 y U E p W Z U d l Q 1 Z t Z U h i L 0 F 6 Z l R L c U 4 v V U Z x O G J u c W p L a 1 R l R m p N V T l X U j J n d X M 5 U m c 0 V G t R N 3 J C W E h i Y l J s Q j h B R 2 U 5 S U E x Y 0 I w U n R p Q l l V b X h C Z 1 R o T 0 o x Y z V x U E l j S W N D c 3 R o a E Z t N n N W Q W h i d U 9 R b 0 J 4 O U h 0 N H R 6 a l h V S 0 E y T G E w N l B R M n d V W F F m d F F n S G N i e D Z 4 T U N 0 b D h N c l A 4 Z S t K V m 1 B Z W 9 X Z U R N R T B W V l l W T z k 3 Y m h o b 0 F Z a E Z H U 3 N M a n N 3 V k F y Y 0 p q V X h q R U 8 w S l Z B a F k v M V F N L 2 V N Q V B a R U R P U D k x Q U l r a 3 N F Z 0 Z y e S t C Q l J m M F h w N F Z B d T U y e m I x N 1 l J V k F D Q U h 5 S W 1 Z c G 9 s N H Z l V 2 V F Z 0 p z S k t G c X Q 3 c G 9 R V U N 5 K z V F R k J Y Y m Z Y c y t j S T N N U U h 0 a 2 N k d W l w b V F C V n J G V j l F V z N 1 K 3 h o Q X h N d D J 2 U 0 d N V W 5 U a 2 h X c T J x U k J U Q W Z a T W t v T U R 2 R l M 5 a 1 F T R E Z K e U t K N j l h b U l F N 0 1 K Q X F C d X R 1 a G V Y b j Z J d E Z L Q 1 B n K 2 d D O X Z k Q z B 2 a H J F a z Z 2 V C t y Z 3 J O d 3 F 5 c j k y M D U x Z k s r d 0 x C R V d p N H h h d D Y v e U t S b 2 J R Y V Z 4 M F p m V 2 V L S U w 4 R 2 U v N W 1 a O U d m b W J K N U l P V 1 U z K 2 t l Z 3 B u U m x s M W J C U D N J M l o 2 c j V W W G d U a F N s b 2 x H N G R K M 1 J h W E 1 O S W J l L 3 J B W G 9 k N z Q 1 T 0 F N Y 3 l u M 1 g w N V M 4 V 0 o 3 S n Q v d H M 0 V U x 6 T 1 N 5 V m t J U 2 5 6 N 3 R E V H Y w R 1 l u U E R J e m p O e X U x c 1 E y V j V x e D U 2 M V J n T E x u R j F m T 2 I 0 T T V q Z E g 2 R V B D c 0 h G Z F R o V T Z C a V B 3 R G 4 x N 3 R C c G F H M y t T O H J z M 2 5 C U V g 5 T W p 2 S 0 Z I e m U y N 1 V R M 2 1 L N n N t O E E x Z n l C M z d q c k N R T X l S V X h X R X V q Y X B 4 R F F I Y U J X N z N m S 1 J W W F V K M l N Q T 1 l E Q 0 d Q W m 0 0 U G p w Z z R H U V N U M V l M M l k 2 M l B z T W x 4 T 3 h h R E F E M 2 E 2 V V Q y V T J J d G 1 J a H o 1 a W h z Q 3 E v S 0 s 4 b F M w L z Z a d n g 0 R k Z F d 3 g 1 e U x i b j Z j e n J m c E F H R V g 5 e U Z h R 1 F Z M G x o e k h G Q m 1 v M E 9 D a G l I R 2 o 1 b 0 F L W X o 0 Z m l F V D Z U R G l 6 R m N W Q 0 5 v K z h w N U V N M 3 U 3 M m t h U n k 2 Z X Q x a 1 M 4 Y 0 x U Z 1 V 6 O G Z T R W N 0 W G I v U C t i Y m N v V V l 5 V D h V R 0 R p V 3 l q e X B q d j d J V T Y v b 1 J i V V Z h K 1 E x U E 1 y b U l F V 2 R O T 2 Z o V D N Y U 0 g x Y X h C Q W t F a V d T S H N m b E 1 O S m V 2 S n F i T V N H Z H p O M E V M c V Q z V k g 1 R V k y T G N 0 N E U x Q j V I Q 3 R k V V R 3 a E R l e T J Y O T F a U F d q N X h o c k h l S l R 2 V l N U a E c r c 2 w z K 2 k z S G x O e E 5 K Q 1 F m R 3 o z T E Y y V k s z e W w w Z 1 l a W m 9 X L 3 d 4 N U N r N 1 Z J V V Z k d T R 2 O H k 2 Z W h r M G l Q Z k J y c z d s N T l W b D N 2 c T h D N D h w W H B z Q W F i Z j N S e F R C b 3 k r c U V R T G 0 5 Z D J T S V l j b T d X c 3 d w U W J N N G R B b G R m V E M 4 S y t C W D V Z b m t B d G 5 i M U F o T V Q 0 M G h 4 W k J M a n B j d 3 V l W m d P Y V g r V l B 6 M m V a L 3 h k U F V 5 M z Y y R 3 d R b T d a O T d h O T J X e X R S e j J G M X F r Z j N 0 T G 1 E T U s v b j h 0 M V U 1 a T F 5 W F F o b F R E N k 1 V Y T Q w U 2 F s b W F L Q m Z m c j l P Z G 5 J M F h j e k M v d S t a d D l W b V E r W C t Y R j R L S m 5 K Z V Z Q c 1 h E a G 5 n Q n p P Z n F k R V c x W X h D V m Z S V j F R K 0 F z N m t 2 R 1 A w W m d V d 1 d 3 Y 0 V C O T N m d z F w c m R X R U V v N j N R b F Z z V 3 k w a E p W N 2 N i T 3 p a b k g x U k d X Z n R N d 1 B j Z V A v d j h y M E J u d E 9 D Z 0 1 S Y T Q z W E N F a H h x W H F 3 V m h l R z d m e D F h T l k 1 d n p N T H N o U H l D U U h 4 U H l o b G p D T 3 d u S W x 3 c T F 0 d 3 J C a V N k d m p S U z h m a n N a M j l 0 N F Z k Y 2 x M Y 1 F 1 Q V B V c k 9 p S k 1 B S V B z b k F t d j d H b 2 E v a m 1 B V n R i S k g 4 a D Q 0 T l l I O T B k N F p j M 1 h N T F F y a U J v R D h 4 Z G 9 B d 2 Z H Z z M 2 d T h O M k N M a y t a a H l D Q 1 B L Z X R Z Q j U 0 W l h W W E V j Z V p l U U d 4 R l F K e V B o Q j V K b U l U U U Q 2 a n R V N U N D T m p y e l V G b 3 Y r N k E 3 O X p y V X V N M 0 d C b 1 c 1 T k Q y M W d 4 L y t a e n p a d m h C U W x P M C 9 L M 1 V v S U N m Q l Z W b m 9 W S k 8 z a n V Q N z U w V T h R R H o 1 L z d 2 V W 4 r a V R E S 0 V B R U 1 S Z n N y a E w z R U l Y U k x 6 b T l 2 Z k Y 2 Y 1 V 4 Y j N R R D d R e l l K U W 5 M V l p R V E V o U G V x c W F 0 U W 1 p M U J R b X B t O W p T e m h Y Z m 5 J d U l M R l F U N z h V V 0 l V d 2 Z W Z 0 5 0 W U x 1 V U t o a l l Q d n R 4 V 0 h R V E Z 6 Z T Z i R X l U L 0 l H a G x J a V d P b D B W V T R V N V E 3 d D l r R T l D N y t y W D d W Z W x p T V Z U Q y t O W C 9 a L 2 U r V 2 Z I N U 9 4 R 1 h F R 3 g w U 2 J s e H R H Q y 9 5 Z i 8 3 a 0 9 j S l J O Q k c y b n E z R j N Y N D F N L 1 l K S 1 B l V S t 0 N 1 d 3 b E w 2 O U t a T H F s d j B l b D F u c j Z Z O E g x U G R Q S k h 0 b F B y a W E 1 d X l V W E h T d U p E d W o 3 R G N s M X J B N T d R Z U I x b l d n b 1 A 1 e k h M V V d j Y V Z 2 R m p 0 U 0 l m M 0 d 5 Z 0 V m R n B y V F R M W W 5 i U X N D T 0 J l V U 1 v a n J R V 0 1 M c 2 l q N k l G U k V 0 d D l x Z k 5 L W j V s d 0 V 4 e H J w U E t 6 b G p p M k R u M 3 I 2 a k V s Q X l n Y V l J V j c 3 b j l h Z W 5 o M F B Z R W 5 C d G I 3 S 0 p v d 1 R K R n l u T X E v c j h B O T N h M 3 F n d n F B U 1 J E U 2 5 0 V W w r O D E 5 T 0 J a N T N n b k 9 H Z F p N K 0 V O Z W t T Y X M 0 a T J q W n h j e k M w c T N W V 3 B G Y W 5 I e G F 3 S E 9 S T z F Z Z j J k N D I 4 S z l s d 1 R w W l l K c m 1 M a G U z e H I z b 2 R v L 3 p L Z F c 5 b C t Q c X Z w M T N j b 3 k 2 T z V 1 c 3 J r S V B k U D J k Q n h T M 2 N T e m R P W m V q b E F 2 e n R B N X l D S 1 p a S 2 J j N 1 p H e m J C e V p m R 2 t r U H M 0 M H B J R H U y d G R t Y 3 d P c 1 A 1 Y W N M d U d Y N U 5 t a G R y K 3 k x S G N z V X M z T m o z M 0 d k a z M z d U J 2 O D Z V U U 5 U d G F m W E s 1 b V N n a 0 9 2 W j J C S l F z R H V s b U 8 4 Z T J O R S t N d W 1 z M D l a O W p U d l Z z e k x N U l B a S k Z v Q n B a a 1 l Y M j Z p e E Z H N 3 l i c n g 2 e k 5 D a T l O M k 8 1 R V J Y T H B z d D J D U n h y b C t U b E g 5 Z k V Q V H p 0 R m F q T 2 N M T m 5 o V G 5 w L z V D T 1 Z w S E V B d l R K V n V i M W J y b 2 t x e H F M R X o w Y U d h c H l h d m Z 3 e C 9 R R m t V b k J z e G d o Z k F m a k V L T 3 V q N E N N Y n k 4 b 1 d S U i 8 3 S 0 k v T 0 l 5 R 3 N h Q W Z i Z 2 1 K d 2 N x O H d L Z j M 0 c 3 U r O U F G N m h T O D N k d m t P Z k 1 3 S k Z 3 K 3 p Z c k p 2 U U x V b m E 0 N m R q N 3 F Q d E 1 2 V 1 Z s R 2 t i O G w w Q n N h R G x L d m V E W E t F Y U d C M U J r S 2 5 k b 2 s v e T A x V n d L V 2 Q 3 e E R n e E t 5 b 2 E 5 a F V 4 Q j V i Z l N q Y W c 4 Y W V Z b j l 5 U W F V V H o y e D F D c 2 p P N j d r M m J M e l d P N 0 p 3 S E p z N E V l c 2 Y v Y 1 A 3 U j N 0 S j c 0 O H B 6 N T I 1 b k t l c W 1 3 M U 5 L R U Q z W j M y a n g 5 V k 0 5 Y 2 Z y O F E w M z V 2 e V F 4 N 3 p 1 b k F u a m h j M z F F U E t W W U d n b j V w S k N h O S t W W m R Y N y 9 6 M T N x c F B k T F A r O W F h e m w x e U x E b 0 Z T Y k Z 3 N 0 p N M 2 N U T 1 Z 5 U 2 p C M F Z o d k d s a k o z d k V W Q 3 N V R D R w Y U V N e D I 0 M 3 J m V 0 1 t d T N U d T h 1 T 0 h V d j g r N T F 1 d 0 x 2 e C 9 M b m 4 0 d n Z s Y n U r d j B y S n Y 0 Z 2 x l R j c y N 1 V a S 3 l l N W l B R 0 Q v N 2 8 v S k F F R G 5 n Z m V k V j d w O C t 6 T z V B b S t 1 K 0 p y e E 1 X V F k x a 1 J o V m s z S j l I e W p X b m 1 X U 1 o r Z V Y x L 3 A 1 M 2 t D M m E y W j Z 1 Z F J R N H d P O E N h W H l 0 O W R U M z h G a 3 V 3 V 0 F r e X F I W i t l O W s 0 W E t V Y W p 2 Q X g 3 W k E w L 0 J N Y W M v b X N i T m l 5 Q U l Q T X F C c X V L a V R 6 c k V N M m R n M V F r e W l k Z C 9 o Z X l o V n d K Q X B P N H F X c 2 d y Q U 4 1 V 3 F Z R 0 p 3 V G N P M H Z O Z X o 3 d k p p R k F Z U l h z S W p D O U c v S m N r U 2 l C Y X B w e W 9 G d 1 l z e F U y b X N C Z U Z 6 U 0 U 2 T j F I W W 1 5 T X U 0 c k l x T H k 0 Y X M v M D Z U O F g v R V J 5 Q 2 Z J M U V j d 1 F M U T h j Q T l K e V d O M E N j M V N n U 0 h Z b l R n U l B l U G x Q T E F r a U Z l Z F V u U m h F b m c 2 V n I 3 T X h E Y T V x U H R s O G p i Z X p B M F R k R k Z q L 2 1 0 c 0 N r U 0 9 C d G d M a 2 1 5 d T l L N k F Q W E p F M F p q Z W t p Y n F a Q X V x b E F K T 3 B N U l l k M 0 1 6 R F Q 2 O H p v b U V 0 d V Z 2 S V h D S 3 R Z Y 0 p k T 2 0 x T G p t N U Z 5 Z 1 A 5 a F d y a n p Y O G t o M F J H S z d V d T J E W m F N Z n l X N V U 5 W X l l V m d G e U 9 t M W 5 G Z W J s Q j R 0 Z z V X Z 0 l 0 V W N w R T h o U z F Z M n p l N W 9 5 d X Z O V 3 d S T F F S S T h N M F g r U H R z R l B j Z W Y z e D k w Z G o 4 O W l s a j g v T H d y d 1 d r b W d R O V A 4 M l B r W k J O N j R s b X R P c l V W R W F 0 V 3 c 4 R H N z S X c 5 R E N H d 0 h V Y n F 1 Z H F F b H l C Z X Q w N y 9 z a S t M R D h m S G R q T F R 6 N m x L U H B a M E t F Z j N T V U 1 n N m t 5 W n h Q N X B t e G 9 5 U E N w L 2 p 5 N l d y R l h i R k 5 i N E 0 5 V z V t Y z N T b S t n T D k y W H Z T U 2 V M Q U N N U k x t R 3 p P R F Z Y T 3 B H b 3 E 1 N 0 t U Q 3 B F T G l C R G E 0 a 1 N l V X l 1 e l J W Y k Z y M 1 B U Y 2 t k M m o 0 O T I 5 Q 0 R u e G p K d 1 Z x R H p V K z d Y W X o 2 R 1 J F Y 3 F w W F Z F M l R l c 1 h 2 a V I y V D h Y Z 3 A 0 Z 0 V r R V B w V z U r e V V O V V h 6 R 0 p 4 e G 9 Z N 3 N s W W Y 0 R m R V Z W 8 w L 1 N 5 R n N N d 1 p n Z D F Z N l B 1 K 2 4 v S 0 9 x Z n l s U 3 p Z U 1 B K b W I 0 R H N C R 2 V Z e j d I M j V U R X M 2 N W 9 2 e n R L M k l r O G l I W W h 6 e G p F e n B m N H J i Q l B G Q z V D V W N 0 S G R r b y 8 3 T E d h V T J z Q V B E d G Y 2 M U l v Y l l N a G 9 M V n M x b i 9 5 U j J i W l V T Z H N Z N k N s M 1 Z G M l h l Q z N Q Z F o y Z V Z K d S t P R l N t N U x j S 2 R j R 2 l 4 S T N j c W F P K 3 N Q O E 0 v Z W J D d 2 9 u U l l W a E 9 p Z j Q v Z F R C T 0 U 5 c k d E a 2 N n M 3 V N a G h H Q V g z c X R B K 2 p t O G Y 1 T l l l Z G t C b G 9 O R D R X Q V g 0 Y m E r O G l w Z 2 p u b X d S e C 9 k Y n p N Y 3 F H Q j l I a k l M W m 1 W b F N N d V o w M H h 0 a n Z X U T F u V V N T d W Q 1 b G J U L 2 w r b 0 d 1 Q n Z O d j J 0 U E Z p Y 3 M y W n R k d k d o b m g 2 R 2 1 S a m U z M l p E K 2 x C Y j J V U l d h a V J Y R U 1 E a U x o T V F p T 2 0 r N U x 4 S G F 4 Y W Z w Y k o r Z l B k O F J i O G 0 v c 0 d D V 1 V H Y l h S U 2 N I M E 8 z U G I 1 Z X l z R z Y 2 L 1 F 1 R 2 Z i W j l V Q T d z a G Z N R z V 0 K 3 F H d S t 0 N U x F V G Y 2 U z B h Y T B 3 U m 0 r b E Y 3 R z Z J S 2 o z a H U v R V h u T 2 R l W m 4 2 c U h s a j B 5 O S t D e n F 5 b H J r c 3 B s U z F R b U 5 p a U F R S m F P b F J 1 R 2 h Z T 0 l X Z n J V a W V N Y 3 E y b k 8 1 W n R Q Q W N X N D A x Z n V r a k h 0 N 3 p h c 1 p 6 T V V R S G N 6 S U 1 G b 3 h 3 M E 5 q M 2 N i W D d v a 1 E 4 T k I y V X p K R l d k b 0 p U R 2 1 i T U o 4 c 0 J v W D B X K 3 Z p R 2 x w K y t q M X R m W j Z p S X h j V 1 h w S U p k V l N Z T z J n Z l l 4 K 2 p i d U p x R T E w Y n g 0 U F J o S U F 6 d j J x b 0 Y 1 a 3 R P T E h L a n g 0 V 0 l i S 0 Z X U D k w T E t H N 3 F p R z d Q N n g y b l I 0 N 0 g r T j J Y Y l h q O G N 0 Q k 4 3 T l M 0 N m I w N n d w U G F n Z G d O W E d O K z U v d H F D Q U h a W m 9 u Z 1 F m S 3 l 5 N j N T S W V Y V 0 5 0 T W I 3 N W d 3 a E p O N U h u a U 9 a Y l J C c m R D S E R p V k 0 r Q j k 0 O U 9 j L 0 E 3 a 0 h v T k h h Q k F 6 e l N m Q 3 R J Q T B E V y t K c 2 5 z Y T J n b j M z R U t K L z V J Q n h s U y 9 D Z F l V Z z d Q Z 0 V P d n F z V E d w e m I r Y W h z M l B a c W V 3 K y 9 Q R D V z N 0 1 a Z i t k c 3 J K U z V Q T k I v Q 2 V r d m R z U G N V N X F z T z F v a E t Z b W J I M G J z O D V I W E h Z S G x 0 R X E 5 Y 0 5 C M 3 N 0 T X R r O W 5 V R 3 I x e j B 5 S X p i b m g 1 N W w 2 T 3 R K S 2 t 5 Z G 4 1 a z c x W U J I N l Z L b m F U e F Z t V G Z u Z m k r a 1 h u T E 5 P M 0 V t U F V j V j F x a j Z K d l d Y b W Y w a F p 6 K 2 F P Z l Z O e n R 0 T 0 w 3 Z n h O M 1 p I M 0 k w S 0 F G K 2 d m U 0 c 1 a E p o T j J z N 0 t a N D B W N 1 c 3 M H N 2 e G 5 N S E J P c E h L W l c y M j F k W C s y S m d G a W t C Q X N a V D Z 1 U U R Q Z i t t b k J Y d m Y v M U J 3 U k V L a m N T K 3 d Y W m 9 Y R D B V O W x u d n Z U b D N D Q k J O T 0 R Q S F J L R n R C M G h B S E 5 k Q U V x d C 8 2 Q 1 E r N 1 F U Q l A 1 e j h U Q j N a T E h N T k l K T m R q d m x P K 0 p i Z k s z a G x X c k J K T m 1 O W X V P b m x K N X V s V D F X M j d U Y U Z W L z Q 2 e D V 6 N D F y R 2 x J d z I 3 b H B 4 S G E 3 a G N m S z F q R 3 Z Z M 3 I 3 Z U V M b W 4 r b E 1 h R C t s b D Q 3 Q 0 t w W l Z v a 0 p n U U F Q N E Q 4 K 3 N E N 1 A v Z X V N c F U r Q n l 5 Q U J 4 R U p Z a E E x S E l n e T Z a S n h L M 2 p P W m g x e X V j T l l y L 0 F Y U W d v b m Y 0 K z V q R T l t a X V B b 1 J B U 3 Q z a m N 0 V U M r e m R P U E p i Y 1 d q Q j Z q a k 1 U Q l N 5 T F E v W W l a N W 9 T S m h 1 S z V Q N 1 R Y d H F k N 2 F 3 Z j Z s a 2 E 3 Q 3 F a N U d x e m Z s Q l F l e T h m d 1 k v Y m 1 p Z z l t e D k 3 T W Z h a m I 2 R l V L Z 1 h E O G k 5 W W 4 v Y n V u d l k v d W 1 s R k F I V 2 1 L c X V 0 L 2 t i c V Q 2 T l B G M U N j L 2 x j T X N 5 T V p P Z D h s N l V E W l h S b 0 x W c j J W U k Z 1 b F R i c E 5 1 S y 9 l T 0 R z a W t B V H J u R H g v Y T h 3 K 1 l w Q T U 3 Q l d r T U d h e W 1 M U W 5 T b j Z B T z k x M G J k M V Z 6 R F J V Q 3 R Q Q m l x O X p 0 Y y 9 R b 0 x k Y n d y S U V j Y U V V N V g 4 U 3 V N c 1 h N a F F B W X c 0 b E V J N l o w W H Y z b 0 9 i R m p k W X Z Y e F V Y O W F S c m x 6 N U E 2 a X l M M S s 1 Z X h F V 3 F p W X d E b 0 F i T D h S R H d U N H R U R n M z Z 2 s 0 b 3 R G U 2 E 5 U V I 0 T j V j R 2 8 w Z W 5 w a V l l d j V u Y U V w S W N B a m l m d n J y b V l i V V V h c 1 F V L 2 d F R n d H T E 4 0 S l c y T X Z P e m 1 M U 2 l V N T N 2 M G N I M V N 0 V F J 6 a z E 5 U k t 6 K z R 2 a n Z n M U N 0 d 1 N 6 T z V o Z m N Y R m Q v V G R G a W x V d V h a e G U 1 M n V i V U h l U m 9 W S n I y Q i 9 Y a G l i K 0 I y Q m J s e G J K Z l V J c k p n c j l 6 W C 9 h Y n B y d 0 F E b U N 0 Q 1 k 3 e D R Z R n M 3 O F d a V D d 0 Q V Z 2 d G J x T m 1 6 U X B D S 2 t 4 d W V 4 c l h 2 N z Z B V 2 h a R k s 5 Z V l I K 0 J F Q k J i a X N O c 3 g 3 a W l w a G x k N j l p b m 9 l N W 5 W e m F y a H B i V 1 N J L 2 R T a X Z 5 Z D J x R 3 A 4 b 3 B 4 S 0 N q N F d j N z J n V D N s S m x r N 1 N F a G 9 E W U Q x W H F N d n N y Z G k r R 2 R o a E 4 1 Y j Z G R U p r R k h r N 3 Z Q U l F p W V h r c G x Z a 0 d u Z E k 0 Z k V 2 U i t u a F Z r R H d p M G M w S W J B e T N V c H V y d 2 w z T 2 5 x Q l J s S V d E U G R T e H c x W E J p R y t O T k t r L 1 k 0 a V h 2 b V F t U U J t N 0 h D Q 0 x p c 2 x H Y m E y K 2 9 l M W t v U H d X Q k 5 Q Y 3 V I e m 1 C V 1 h B a l R 4 U F E v L 2 o 5 L 2 t u T T Z a Q T c r S X B 5 c E R m Y V p D W T N B b V F 3 d k x u Q z N s a X l n d m J l b V Y v c 2 o y e S t v V n R K Z U x W N D J y c H Y z Q 2 8 4 c k Z m Q l o 3 U n I y W H h t d V A 5 R n U 4 b m h h Z G 1 t c 0 N l Z F V U Y 2 Z m Y j c 1 Y U V 2 U E t V V j c 2 R z F i Y T l h W X J 0 N i 8 w M m N j U V Z W N X d 3 d k x J b n c 3 L 3 M w W k 8 4 T X F k W T V w T n h 2 K 0 9 S K 3 M y c U d D M 1 Q 4 e n J l c l d i W G 5 z N j J K R 1 Z v S j J r S k h I S V V N a k R 6 b U d t V k 1 J W T h v c z d H Z m 9 m S V A 5 V D d U Y W t J b k Z H a y t y c G p U O F N L Z H N k Z W 9 Y W H h t W F B 4 d n Z L Y T F 0 R T Z H Z l h M W U p h d V V D O X B r U W d C M E h M V 1 N Q R G J m b 2 Q x W E F O N 2 s x T W R u N 0 N k Z 3 B Y S 1 E 3 M k d K R T J v N j B Z d X R T c X R N O D l 5 N G Q r c j J r c H d k e T d m V C t 2 W k t 2 R S t 1 U U d y N H Z C S G M z U V R D V F d T R G Z 0 O U 1 X Z D B p L 1 I w d 3 J D Z D R K N y t p M E d P L 2 9 k Q W 9 N Y z V y e l p l Q l A r R k M w c 0 h h S E g y Z S 9 V N m p Q M X l k Y z Z q W k V u R E Z q S V h G V F M 1 S D V H Y W g 0 c E k 2 e H R p Z G J N R F N N Q W 0 r c 2 d N Q 3 R K Y 1 M y Z 0 h O e T J j b 0 N o K 3 B r Y 1 I 3 b X B 3 Z z l m R W Z I V 2 t 4 O F p Z N V Y 2 M m x 4 b k Z i d E p O M 3 d 4 U y 8 r c m l T e k k 5 K 0 1 m O G h E R 2 Z o Y 2 5 n M U x I S E h h Y z l a T l h 5 S 2 g 0 T G t z O W N F U W p o b V F p R 0 h h a X N j Q j l 3 V T M 3 M 0 h t b 0 1 V c W F G Q k 5 p Z T d k T H I w N G p u T F h L U D F V T 3 J p R 3 Z Q S 2 d H Y T U 5 O H R V d U x J V D Z u N U E z V G h i K 0 c v V k h X Z T R U W n B 0 N l M z N W x s K z c 3 Z G x q b X F 0 a G 8 0 V 1 F z T 2 9 J O E N 0 N T V u b 1 l z R j Z s W V h r a 1 p i c U l r Y n V X K 3 p J U k l a Q m V w W n V H N i s z R 3 J l Z 2 N M N X h U U D Z p b W V M b E t C O E N w d G J J W W d F V z A 4 T G R Z N D Q 4 U E N J Q X I r U z Z T R W h J Q 0 U r R z F l b j B N N k x T R D F W Z U Q 3 Q l F 6 M 3 N F K y s 4 c G p n a H J F e D h W c 0 F U O G Z Y S X N 6 T E d 6 N n p l c 0 l q d W x v Y S t p M U t l c l o 0 N D l 1 R m 5 a U F p 6 d 2 R N c 0 N F Z m 9 h N m 5 D d 2 l K W U x W d m V Y R E Z o d U 1 N V n I 2 d l h x Z 1 R X a m F l c D J r T j l i b j N u c 0 U 1 L z l j e F k 0 c n V 3 V z g 5 b i t Q c 0 Y 4 d j J x S H k 3 Z S 9 C a X B x V i s 5 c m t T L 0 J t N 0 l M Y 2 g r N l F Y Y 0 V O W V p 2 V n c 2 R E R E Z y t K K z B Z Z i t W M T F t W D N 6 R l l W W T F K R k 9 s c 3 d D U z R h b D R x V W M 2 T 1 Q y W n Z w T E R R W W N n V H d r a 2 V k Z U 5 q V X h 1 Q 1 F H Z n l o T U d p Q W I v Q 2 d F e W F s V U J x U W F 0 N z F C M z R m R U N x b j g 4 O F B Y S E t s R z F a c U p n V n h F M 0 d 3 V X R z S k Z t e l o 4 R z c x Q X N Y V E p I Q 0 h p V H N n S m l L c 0 h l a U N K W T V I c 3 J u O U Z G R W d J U 1 F h U 0 5 a V 2 N k Q l p F N 3 l v d E V E U G 5 J O X o 5 M z F P d U F z N X o x N F N 3 R n d k c 3 R F O H d D Z D B R Z C 9 a S E I 0 S 1 B h S k N v c T Z J R X l B e S t q W E l z c 1 N p Z E V i a F R U d 1 V o W X d C O X V 5 Z W l N d E R U V D F Q V 3 N S d j J s K 3 B T Z 1 p 4 T U l 4 c j d I N 0 s x e V Y 3 N W 5 X Y W 4 5 c W c x O T R l d W 0 w O X I r V z M 1 V 2 N D N 3 F C c W V Q c n E 2 N D J u S m U w T j l B Y k 1 1 M W l E S V B L M V J L Q 2 1 E c D B h W l R s T k Z 0 T E l w c k w 1 e C t M N 3 B 3 M G N E d n V m c k k 1 S l p U d W s 4 Z m F B T H Y x R k Y r Y z F L O S 9 W S z B Z c E 5 L c 1 R Z N n d I c 1 d K U T N I a G V H K 0 Z y O D V i M 0 t h K 0 d y N l F l M E p O O F p v Y W t X N H Q w d m R p O X R F U 2 R P V G 0 v U W 5 t N V V V Y U 1 w R l A 1 M m Z U W k V W V n p u b W V n b U N D e H p Q Z G 0 0 V 2 R y Y m l G T H p X d 0 x r R D l K S z Z y e X B h Q T N S b 1 h s M k 5 w d H d S Y 0 p x a l o 1 M k I 4 Z 2 0 z N H o 5 c 1 l t b m t m S F R 0 c G V Q S 2 5 W Q 0 V n U 1 o 0 R X Z Z L 2 Y 4 d V Q 4 c z F 5 M n N q d D N Y Z X h O c 2 1 m W E N M e V N E d l h M U n d x e m x 4 e k p C a T h U a 3 B 6 S 0 8 z S F l x c j h N e k p W Z z d k e G 5 V V n Z J U V J I e U d s V G 8 w Z H F E a T V O a m l w M j N C Z U 9 Q c 0 9 i R G x O N 2 w r e l R r d U d X e l l k Z k x 4 U W R m c 2 M r a 1 h X e F d i L y 9 D b G Y y b 3 Y 3 T T B W Z D U v N G k 2 U 0 M 4 U H N T Q U V 2 S 1 R x O F B P Y j F M R D d t Y 3 B m Q X N S N H R p S T Z R T G M 2 Y n V E Z D R h Z l d w c n V 6 K 2 5 B R T d k S 2 c 2 N k V 4 c k o y U 1 J W R n Z q c 3 R W d T l I U W p w Y i t q T W d h Y 2 4 y Y j F X Y W J C W H l J L 2 1 w Z 3 V r T 1 p Y R X p 6 R G V O b X l E a G t h M 0 9 M U n p T M W s 1 c k 5 l b n c w N 3 V Z W l c y c U s 5 Z W J E e H p 6 Z 2 p Y a y 9 6 U z U 3 M W h L Y W Z T b 3 V 2 e W Z V R T Z x e m d M S 2 N M b X p Y V E M 4 N E x z e G d u e W c 5 O E R B S X A 0 d T U 4 S l d i S E J R K z F v b D J H a l B R V E d y e V I w Z j h T Q n V l Y m R l Q 3 R P U m Z Y c i 9 s c H d P L 0 V H M W x r K 1 N W R 3 p 0 Q 3 l M Q 2 Q w Q W h Y U F N u U 2 x 6 V H l k b 2 x E c V U x U D h M b G l h a z d a Y i t 3 N V U 1 b F h w e T d p Y 0 N y M k 1 R V 0 Z z e j R O S 2 c 0 V F p 4 S k t Z L 1 B 0 V H p C T W g 3 Q U g 2 e F Z o V 2 F Y S l J l Y T V E U 2 h u S E p o e V B h a F k w Y 2 s y e l g 4 d F Z h d F V Q S X o 1 T z V z O W 4 0 T U l w S 3 N y Z G Y x T m 5 x d X R U W n U x K 1 R T Q 2 N i V 0 N Q M 2 l 1 b D N j b z R L d z F L V j h M T 3 F u O W I 3 c C 8 3 W E g 5 W k F 2 W k 5 y W G t x L 1 l q T 2 l r b U c x O F J N M 3 h Q O T g r N i 8 z N U h V N n l G Z 0 x q W E x l V D F n W E 9 q V H l p S T d Q b E V 4 c y 9 X Z j k y T 3 Z Q e V p m Z T N 2 K 2 Z N b H p I O E h K N k l N b U 9 6 b X p y Z E J S N m t x c n R V d k l q Z H Z S R V h P M X F Z S U F k V T Z m N D l x N 3 M r W D V M e i t P T H A z Y k N q L z F F a C s 4 e U Z m T W N 4 c D Y y d l p a T V l B T G R w d U h s R i 8 0 S l d S Y z B C Q X l H T 1 N Z a 3 F a b k Z q a U V Y M j V x M m M r V m R j R k h E S X B x S m t S c 0 x 5 e k J Y N F d D b C t o e l B l W G V q a X V q a G t 6 d U U 0 e F J 3 V 2 N F L 1 p s N 0 N W e l N v V z N q R W V Y e E 1 z S 0 p R Y k V 6 c j Q 0 O D l v M S s 2 Q V N z a S 9 Z e D F 6 a T h K V 1 l a c X l G d l F Q W n R 4 T i 9 4 a G 5 m Z m J E S H B 0 W k V M d l o w U T d w S C 8 y Q m N V M D l n Y 0 h w V W 5 1 R 0 h L R k 1 P c V p q M 2 5 6 R 2 p x N l d D d n B i e l R D S G d 1 Z D l s d G t v V G l L V 0 J T a U F l S l J 3 R F F S c H J 6 b T V N b k J V Q 2 p q Q z R a S 3 J 5 a 0 Z q Q n M v d z A y b V d D e n l P T j I 0 R k V 6 S 0 5 o O T Q 3 b D d O d G p 0 W n Z I S n h k b F R L a 0 o 0 W j B P R 0 p 1 b W V s T D V Y T U x I V F B y N m l k b m J q Y z J F Y k 1 y T S t U c E M w R 1 h u L 1 p S Y k t W U F l 6 T E V j d U h o U 3 V Q O X N S M F J x W j h W T D J M R U F v N m Y w M G h T M U w 5 V D l I T T N a S E 9 2 L 1 R J V H J 5 b G 8 1 M X J O c W s 1 Q m F Y M 0 c v d U 8 r c m 1 O S D Q 1 M 0 F K Y V B n Z W k 2 c G t S a F l r R k d l T T c 2 Q j R M S V p w O G Z O O G p Q T X R t U G o 1 U F B S c l g 3 b k x M U E 9 Y O U l Z R 3 Z U d m x a U l R a Z E 1 i Q 3 p v M U k 5 d l A r a F R Z W j Z m Z 0 F t W k h i b G V N d k 5 j c z F i Y X Q z W E 5 R Z l V D d E N 4 d 3 p 1 L z d v U k F 4 O U 9 i e T B w a V R 0 Y 2 9 R T X N 0 O F J D U W 4 0 T n Q 1 d W h t c E V k a m p n c n l V T U 8 4 W X F Y T k w z M m l Y d X J P S 1 R j Z n Z 3 b T R i N n N K Z E 9 s d 3 Z 1 e W p V W W k x a 2 4 v b G 4 y K 2 t Z W l N v Z G h q a n o 2 R C 9 t U m Z t c G U r e F F q Z X N h U z d 1 e T h 5 Z z J j L 0 s 5 N 3 F h c U s w S 0 N m Z D B N U U 1 p e W Z V R z R t W G 9 n S T R W b z R 0 S E F 6 c j d O Z X d D T 1 R u V D R y a 3 E 1 T U 1 3 Y j d o N V R I Y m F t d U U 5 Z E N 4 e m x 6 Y z R 0 a W 1 O Q 1 h L M m N P c j J r N 2 l L R F h 3 Z z Z E W D V E a l R x Z j Z q Y j U 0 W U J 6 e l R h R H A w d 2 s 4 V C 9 O U k V J O H E 1 T n V j M m t 6 M z l r a 1 J Y N E 4 1 M 3 R T N U N 5 R H p F N 2 F 0 d H p 3 b l h 3 Y X U y c m g y S k J s b C t 6 c G 9 u V 1 Q v d k 9 h U l U z Y 0 Q x U j h V S 0 p P c 2 k 0 K 3 R U M i 9 Y V W d 3 S V Z S Z m d O W n h G V E Z x a n I w Q j h V d D c r b E F p U U 1 1 c n l E R U V X U U N Y Y 1 h z e E 9 k a T d z Q 2 o z V T B 2 Y V p T O F Y w R H h O M j h Z L 2 5 o c W J j N V U z T D F J Z l J j R z d X S 1 Z J e G t z S G Z j V X B l S G 5 z K z k 0 Y V p y O U 5 M T m 9 Z M k o w K 2 g y T m F t M 1 h q N E I 1 W H V n O E c 3 R X N l R 2 s 0 Q 1 p v V E Z V V k Z K b X M v U m Z L c 2 N K R H Z l d E g 1 R U Z u e E J G R n V 6 T F d 1 d 3 l F Q l R u T 2 E 1 K 0 t X Y 3 F C V T l x N G h 0 Z k p s K 3 F H a T Y 3 c H o 3 N 0 V w M 0 N w d 0 l P c j N Z a 0 x H Z X B K Y m h u M y 9 0 b k 0 5 Q 2 t l e W 9 Q W l d 2 U 1 h h e m d x b m l F S D V 0 d m g 0 Y T N X N j V H d y t 5 d 3 p q S D k y M E t M T T Z p d k 5 K b k g x K 1 h T e G x M R G 9 J Z 1 R F Q T F N N D R k N T l 2 a W x 2 V n N S d l k 5 S m F O M 3 Z V V G R 1 Z G R R Z G h P c C t h c G Z h T l M 2 b T l 2 S j h u L 2 s 2 Z 2 9 w b E V a M m F B b U l W Q 2 d J L 3 g v c T F P M W l L T D J x S F p E c E x r S U t P b G 9 p K z F B W n J G N z g y Q T k w L z Z T a z k 3 R W 1 0 S k F i T l Z x V 0 N v W G 0 y T 1 E y V j l R e l V w N U p B O D B B T F Z x b F l l S G d E S j I y b D F j b 3 J J e l Z 4 S l A 0 Y i 9 p V l F U Y 2 Z 4 W D g v W F N U c l Z q V n l u b T k 5 R 3 M 4 Q 3 J y e j U v a n p p N T l I c W F N Z n c x V E 8 z M z V S N U p o d U Z G Z V V L Z k h K V T R P R F h R Z 3 Z L a k R u b V A v S l Y w S W F M M U N 3 M G U 2 c D U y T 1 F 0 Q V A 2 T D B 3 R y 9 J b l h M b V l 6 e m t z c m h 3 M W 1 u Z j l F L 3 p u O U t t d V h I N 3 B F Y 3 E y c z l m S m h X N 0 x t Q S s y R G 5 n Y m g v U l N O T T B Y W i t t M 2 8 r a 0 4 w Y z h l d E h H M k t L R 2 9 W b U x x b j F v c W V z d j R o b F E 2 e k o y e H h V S 3 p i V j h a U 3 R y Y 2 N i a W c 0 c F R l M X F S d V d O e X B y Z 0 Z P V E l 1 O W R v M G l z W l l F T z A 1 W n p C T 3 J x a D R E d 1 k z V n d D e S 9 U Y l J H Q 2 0 0 e D c y d 3 p K e G 9 Z Z H l E e H c r Q k 0 3 W W g v d G Z p e S t M R 0 p 4 V 0 c 0 Y m t N V 0 Z v N 3 l O N n Z h M S t Q V 1 Y 4 U 1 l k W G l P a U s x T l c w M E 9 X V D N I M D J L M m N Y W m N X Z j J w c z h m M l U 1 Y m F h c 1 l n W H B o b k g 2 c X l 0 Z 1 F u Y 2 l O Y j g y U n J N U l p r d n l i W X V k Q 2 F t c X B w R C t w R U 5 D N 2 t v V z V E a 2 d M S j k 1 a l h v d 0 V x S j d J Z G R L c k p n a 1 k 4 e U h r K z F v W V N 2 L y t p S F h s O E t D U m 5 B T l R S b 3 B E b 0 R u S V l h V E w w e H F H c n E x S y 9 v b F Z R O T h U d 2 d Z b 3 Z Q N k 5 0 U D l W R l g 1 T z B O Z m l u U G 5 T W T l C M E Z a N C 8 1 d C t 6 a l V J L z U 5 M X F U T W t S T z d t a k J C S D V F a E 5 X d V Q 3 b n F k W W p 2 L z B p M T B R a T J Q c y 9 R b T R 5 S F d z S F p E N T Z s O W h i Z n R u W G Q r V l M 1 O F A y e C 9 y W G g x a D N W S D F 6 O X F O d l N t M T Z o T k t n a y t J a X J Y W X F S b 2 1 x R 1 l x O X l k d y s v e k 0 3 e D N 1 b U d x T j d 2 N 2 V S Z 3 J j b U h T c m 1 Q M 0 V w c 2 U 1 Y m 9 q d 2 5 u c m x w Y W J q e G V h N m Z O Z V d B Z m V W b n F G Q 3 c v N 2 Z 6 b 3 R t W V g 2 N j U 4 M n J p V 0 J X e F g z M j h k Q 1 d W b D V W M W t F d U 5 t e U 9 Y b E M 2 U m c 0 e F B E M U Z Y T E l i O F F S Q z g r Z 3 Z x T F o 4 R V M r M X l 6 V l F O S G F N c 1 l V V 1 h q N z h S e H F X Y 3 R s S 0 h R b k 1 Z Z m R j U V l X R F V x V G 1 B Q W h 4 V F d N c G Z h S 0 o y T m h U N E c 3 N 0 o x c X d J R G 9 0 O V B H T m N V M W l E Q 1 p K d X h M Z m d T Z U p q M E o 1 d V V r N T k 4 a j h u V 3 Z B M 3 h E a 0 V Z N T g 1 O T d 5 M m 1 3 R n N 3 O U d p V H R y W l B F Q X M 2 T U R s U G x j a 2 1 s R W x T V F J Y W l c 4 L 0 s 3 Q m J I Y n R m S F B a V 2 l M e T Y x e X Z t e G F p S n p k Y V Z Q V 0 N 0 T y 9 U N X V I a E F j Y 0 d M S F J T W l p 4 c X l a c G 5 r Y U 5 q V W U 3 a z J u S X l o R j h m U G t E W F Z M M H M x U j N w b m 9 J R V N w V D F n b 0 Y w b m t Z N H Z H N F N m K 3 B 1 V G x S a 2 9 5 S 0 8 r d V V u T G N O Y m l S c F E r c U s x d G V Y Z k J y b j F t O E V Z N k 9 i W F B L L 3 o w c G I v Z E t H b W l X c T J k c H F W R z l B Q j R m d 3 V o Z F R m R X h o c E 5 0 T T N 6 N 1 Z X e H h q S F d 6 V E 1 0 Z 1 p P V k x M T V F S N i t S U V F 2 L 2 t t Q n R 1 Y 3 l j Z G E 1 b n J x T X A w c 0 h m N 0 h K U G h m W D J 0 N F U 2 N z F V V D V D U H E 4 M U k x N l F N W W o v e H R t b G 1 s b F B i Z F d D V y t m N k N 2 Y 1 R T d U Z a N 3 Z Q N X h 3 e E R h d n d i Z U N s L 0 t R d k 9 N W G Z m U D V B Q X R w M U p O U D l p T m 1 R W H l w R k l h V z h j S H J Q Y 2 w y M m F l M m F 1 d E 5 a b j h T M S t Z d 0 h a T z h 6 Q l J z W k o 3 Y z l K b 0 k 2 S m E y Z 2 t V U G c 4 b D Z Z V 1 U 3 R 0 I y b D l t M 2 Z a b z Z k a 0 5 V T H d 6 Y X R l S 3 F S R 2 o 2 M U d w Y k x S V V h n b 0 p O S G J r W n p L L z F z V G R E V l F l Y T J p R G N a U n d Y U U 1 K T W 5 0 N G l 6 T T h L V y 9 U R X V h b k 9 l b 2 1 X S m 9 1 a 2 t s M W 9 V Y 3 E w N j V D O H l w M k g 1 Y z R L e j R P W X J i T k R n Z z M x Z n F 6 c V N I T V Q 0 b H B i R l B 0 Z n R p V z h E U m U 4 O H Z I Z G l 5 d W d Q b V p Q d U M y R U p B T 0 V n e V V B a z h Z O X d R c m Z Z b D l X d k Z h V j h Q Z G M 0 e n V x d z l m Y V h D R 3 p I c n A y e k I 1 Q 2 N 3 Q S t L c U I 0 N k V W N 1 J C b E 9 P T X p N c z R x Y T F a b 1 Z U V j d I V z N H b U s 2 Z V U 0 N 1 Z l R l R Y Z D V z M j Z l V W g x M k 9 W M 3 d s c n Y y a m p i S D l H b l V 6 a H B a T W U v a m o r K 2 N z d j h N d W w w M V Z Y V 1 R X W T F T Y 1 N w M 0 h 6 W X h H b E 9 N N 1 N t e X V M R 1 F v c 2 l N U 3 l M W X h X T X R U a W s 1 e T B w S V A z a V F M Q V d x Q 2 d i Y U h k a j B M O W 1 k a W d q c E l L Y T R q U m F Z M m J t e D V t M X p J T 2 V h T H g 1 a y s w Z m R Q R 2 F P T m l r b n R q c z g v Z 0 9 Z Z G t N T 1 k 2 c n N N M X M 2 c 0 N 6 Z k t n V F V v Q k V 5 e T d 3 d 0 x R T H p 3 d 1 p t O E 1 W U E 9 P Q 3 Z z V m s w R E 9 j V D k v d n o w Y l U 3 N n J O c E J E U j I v S U 5 1 R 1 V a M W 1 1 M 0 I 4 U 0 h F K z J u Y U V q W m p v Q X p z M H Y 0 Y k 1 D d 0 Y z R 3 V 1 Y k d 0 S 2 d D W E 9 2 a V R q b 3 d M T T l k c 3 l C d U t p L 3 B x V 1 I y c T V 0 d E 5 M Y 0 c 3 U V F Q N z B P a V B x c l J y e m l j b C 9 6 U 0 c 1 T l k v U 0 I y Q 3 p E N n N H Z m h C a W Z M Z D N S V V V n e V l p R n B h V 2 1 6 c 1 J I T 1 Z 1 Q 2 M w Z V l X S l J K Y 0 J G c F J m b F h v R H Q w M X F H S n p S V 0 s x Q k l M M k t T V E g z W G V r U 1 V 1 W m 1 k c y t p a G x m Y T N 2 c U N S Z j d F S W l q N U d v N m s 4 d j h s M W M r N m 9 M d T h m M 0 N w M T Z Q Z n c y U G Z t N G J r S F B i W H p 6 T j d i V 0 5 O T 3 h I N 1 d i Z X h u d T B X c k t J d F B S c 3 A v Y W p Z K 2 9 M c 0 R i Z 1 Y x Y 0 9 S d z I v e U d D R 1 Q 1 Q 0 t M d C 9 B c X F p W V g z b U h N Z F p 2 T z R F c m V J Z G J N L 1 B Y U 1 M 4 Q 3 p o V W d T Y k R x b D R 5 Z D Y x R U J R S E N p d 0 V n S W 1 P T j d M O E t x Z 1 Y x O V h v O U l 6 a H d h Q y t W b 2 J X a F h P U n E 4 U V V Z c W N v Y l p q M E t p d G U 0 R k Z p N 1 d J S U x 3 U G V v R V d a T 1 p R N z h y N 2 g w S 1 F 2 e D E 0 d n B s Z n o x b n R o Z G Q v S i 9 I N G Z G Z 0 E 3 L 2 F q d F F V a z l N c G h H V 0 V 4 M 3 F U e n F 6 Y V d Y a V d u L 3 Z 2 a H p X a 0 d X d H d H N W V B e j B 1 b l R l Q k 5 6 a z Z M U T h Z b m 9 N M j U z M n R U U T R 6 W F B L Y T Z O R T J M b 3 F T a 2 t K Z E d q Z X l R S 2 x H d 0 p y U n o z a G x K O H l h V 1 Y 5 S X Z p S F d U M 0 F V U z c r K 0 c w S F F 2 c 2 R p O V E v Q j V 4 S m 1 O b X N T M U Z T N 3 N 0 e k h V Y W J o O T Z T a V R V Q W s 4 d T N a N l o 0 a T V j K 0 J N a C s 2 N 3 d E Z H F q V G Z P V m N Z U U s w b n p H V m g 5 d G V J T 3 M 4 T n V R a 0 J U c 2 d V b V p y d 0 E x N V d U R W 1 n L 1 B 4 e U 1 m Z E d o Z D N y S C t Z a k p J M U l h K 0 x Y c T Z Q e m N 6 e W E z V E p j N l l Q Y 1 d U M 3 R y V 2 R V Q U 9 U a D l q c 2 h j R H Q 4 U k F y S V B t L 0 9 M U m V S R 2 4 5 e U V x W G J 1 T 2 5 r O X V Z c m 5 4 b G 9 z N 2 o 2 c z F V Y 0 g 3 T G N B U E Z p N 3 R T Y 2 R O a U s 3 O E 9 Y Z 3 h h S G d Q c W 1 0 M m R V d U 5 W b U J m R k 5 6 N m g w V E x X Y k t x d z l s S H I 1 S l J j W X R N V G d o N E t B R E p Q a X h L e m c v a V M 5 a k x H b E R Z a W U 1 M z V p M U o 4 Y n h W L 3 d Y M H B x Q W 0 x b E R S a W V R M G x I M 2 F r a 3 R J R T U 2 T y 9 M O G l O S E 5 E M l V 0 R W 1 q N m d S Y 0 V 0 W X J E T G Z I M E 9 n M m U r Z n R m b T F J e X R 6 M 0 9 m N m 9 h V k 5 j N W k 1 R l l k S k x K c F g 0 d 2 l h R 2 V J M m t X U k t v Y j J q V E Z M V V F w S j l m d j E 1 U 0 1 m O C 9 a c z h k T X A z U T Q z M k R r a W 9 2 e V l W d W N r Y k Z K N k N q W X U x Z D F V Y 1 h T W V d i U 1 d l Z V d X W U V D c T R 2 a m 5 q U E R E Q y t 6 T n R I R E o r R G k y d W l J a 3 B Q T T d X U n Y 2 T 0 t T a E k 2 T T I 0 O S s 3 M l h j W U F n a j Z J Y j R q N U t X V W U x U z I y Q X Z I c j F 0 N T Z a Z 1 V J c m I 4 c U Z p Z 2 h m R T Z k c m Z X T 2 9 D a i 9 E Q T R X K 3 l E R H V I R m l s W m J 6 L z B s V X o r Y W d n U m Z N e W 1 U R T M 5 W U V q T H p O Z W F 2 S V V I Y X Y v c l l s M 2 1 t M G J w a 3 B 5 Z T B t N k F N Y 2 1 n N m k 3 K 0 9 m T X V N T T h R Q 1 J J Q z V w O F R p L 2 w 3 Y U V V d m 1 y e H B P Z X F H c l V D Q 2 Q v d j A 4 Y T h m K z Z t c U R T e n B X T U h G c U w v R 0 F q U T I r T k d Y V n p m R 1 E 1 N T V 6 N V F L Q W V L e X B 5 M n d 1 d m d Q S G w w R m t K N z F B Z H h V V j d F Y n R 2 M E g r d 3 p 5 c 0 l V T 3 U y T 2 Q 1 O H o 1 S W h N N U l E V 2 x j S V d U Y n Y 1 T S 9 T U H J Z Y n B V V m 9 O Z k V 6 U G M x M 0 J 1 b U h k R m F 3 Q W Z i d E 1 E N 2 Z Z Y 1 p w Y 1 d O Y n l i d m 9 r b 3 B Q e n d k T z Z j e k x U Q W h U O T l r Z k d l b i 8 y a z g 1 N G t u d 3 h 2 Z X g x N U 8 w M H J H V m R Z d k d a a G 5 o W T h x W U V y d G 9 I Y U 0 z T z B M Y k 5 U W m E x V k d r a k Z 4 Y l R L d F d T T k 9 i d D N J N n h x Z n R H W U E 4 U H B n d 0 p h V z g w e V B O N 0 0 x a G J I U 3 h V Q z J 1 N E l o b 1 d B a l V D Z 0 x J a j U 1 d z l H Z i 9 M c 0 9 3 b m x F N U R L M W F J V 3 B y S j Z a N l V 5 c 3 J P d 2 t X V 0 x L b 1 U 4 Y X h Z K 2 N Y c V I r N j R G b V Y 5 Q 3 h k Z l V I b T h n Q j h 6 e j J j d S 9 h U 3 Y r V 1 A 3 U H R j W W c y R 2 d B N y t x N 0 x y U E t J U T B U Z z Z q S S t z U U J L S E Z V S S t C c 2 g 1 e E V O W E h r S X h s V k p l Y 0 9 0 S T N X K z V L b D I y W V R 0 M m 9 U Y m R h L 0 J L N z V O T G F z Y 3 d 6 c 1 V Q O E N h b G F m Z k Y z O E p m S U F C K z N D K 2 9 p b 0 F j b 0 t G S D J 5 d l Z y Z T B r d T l t W m t w b m V r W G N h d 2 9 D Q m Z p W V Z L c V d E e j Z O M U s y Y V F T e T B I Y m N R b z F D c V h u M m 9 l T 2 l X d z F h b 2 F v d W Z P S m Z u V X N 0 d T c 2 M H F s d m F n Y V Z q Q T l G V m h V V V d r R F B 5 V F F 0 M k h x M n F G b W E 1 V m o z M k R u a T d 2 M 2 1 L Z l o 2 b i s x Z 0 V T T 2 J G M 0 h 5 c k k 2 L z h x R U h K b V d m R 3 V n W W J N L 1 h 0 a X V 2 N W F Z R z Q w M z J 0 d 1 h P b m V Q b D Z 5 e m Q z T F B Z N 0 J G R G t a O F B E S m 0 z U D B x Z F Q 5 K 2 o v N T h n c G U v c l J t a 0 V 6 K 2 k 3 S 3 d m N n J q c X R F b j F Y S 1 d m d l B q U 1 N D W m l y b 0 R Q c 1 k 2 Q T Z o c n B K W T J j e k p u M D B x T l p 4 U X E 4 c z d V b W 9 s U X V U e E M z V T E 5 Y z h 0 T H V R Z G V r M 1 B W Z z c v Y V d a M l h y R H B D O X d O Z 3 A 4 R m k y S n l q T l k w M W h R N G k 0 c W x I b X h o R l p Z a n R h Y z R x V i t r Z E R k c k J X c U R V V m Y 0 c F o 3 M D F J U E F z L 0 R z e l N J Y V g 2 K 2 R L b m t 2 S 1 A 4 W F J D U G 4 4 c G h N S E 8 0 c G J q R 2 l R Q n B k O D V s d m d X R E t k M k N Z N l V y N U l U d l h 3 N 2 Z z W D d W W k p O M W 9 H c m F i d D B J M F J x c G h E a z M 1 W E t X Y U J 3 Y V V a U k R H Q 0 V l c U N q b T V P c k p X M W 1 T O H B N d n c v V 2 J D O E d 4 O V E x T m o r d W V p N U t p c m x y b X E 1 R H B O O V Z M b H c 1 O X h N a U g z Y k x D S E 4 z e D d z c k c r O W Z 1 d W p S T W Z q R H c x e T F W Z X R z O V h y Y l I 4 O G p N K 2 R u e T l O R E U v Z 1 Y 3 b X A w K z Z F N n h z a z l O d T E z b W 4 5 R 0 N M a j R Y M 0 h Z Y z V w U k x D a l l Z a X l F b G N V V 0 p S W E N u S U V 6 a j N l V 3 p 6 T m Y v O X h r N m t z V z d 2 N 0 h R b l Z B M E s 5 V m t 1 d T Z 6 Z W 9 z S 2 h V c W l V L 2 4 1 O V d p S j F l R l E 5 U k Q 2 T 0 1 u c m h w R z N I N G N 0 M 0 9 1 V l R I S j E 5 U 3 J p M V h V S k F x Z 3 c v d W N H a m t W V k Z u e W N V Z 3 R Y T F N I Q n V S V H Z t a k s v d V Z X d l B z S D M 4 a k 0 4 V T l 5 W D c 2 d 3 B a N k 5 I U n J h e C t W d G J 6 U m V y W m w 0 b T l K d 3 l F Z 0 Z 0 S V p j N T F N Y l J J M D J 4 R 0 1 Y O W p q c H N v K 1 R J d F p z U X B E e m M z a F F C b m x t d 0 d 0 e V p m b z B q O G E 0 c k J p b U Z T b z U v V U l M U 3 p k a 3 l k Y n V o S X V 2 Q U p v W T d V Z j F n Z C 9 r a G V K a V N p d k p t W m J r O F l U W G V 0 W W s x M 3 F i d F o w T V k z e k t 0 S l J n a W E v b 1 V x c y t G S D F Z Z k s x Z S t P Y n Z R W m Q r S n h q Z G Z w T 2 J r M 2 p H M T B h a 2 F i V E R T V 1 Q w e E 9 1 O E V q R 3 Z D e l N 1 Y l g 3 e U p 1 U G 5 0 O F N q a z U z O G h C b 2 Z L T m d V W k 9 u S 1 o w Z k 5 J b T R V b T Q y W X F M U 2 R n M V N 6 R X Q z T U d 2 R G 5 D T E R 2 R 2 p W W k M x N 3 o 1 T 3 M w Y 2 R W R 1 l R N W d k b m o 4 b 1 p T c k R q b l k 4 O X d 4 K z J 4 U j U 5 V X B W e E J R K 2 1 Q Q m t z T 2 h 5 V 2 l 6 R E k 2 O T B P Q m x V V G x 5 V 2 J Q U U 1 v Z T J i Q m J 4 W l h p c E Z x N F F 1 U n F p Z k Z G b 3 M 4 S m 5 2 a W J y V j k y c X Z 5 Z X R m N X p 3 c 2 J r b 0 p E U V N 4 c H V 2 V E x G c D N 3 M 2 x h d V N P M U Y z U 3 Z u d 0 p G b n c 5 c z Z W R D R n U E J S R 2 R k e m x R Q 2 N Y c H l X T W x I R 0 w y V H d u N l M y M F Z D V W l R b 1 M 3 b k J l M l p Q Y W x X Z W l V N V p Z V G V U V k F N W S s r U 0 h m b V F 0 d G x h b D R V Q 2 t h Q T R v S 0 Q x U E Q w V 1 c z Q j V Y c E 9 F S 3 Z Y T 2 0 5 K 3 F 5 U D d J W T Z l Z 3 d k M 1 V E Q m Z 4 T S 8 0 a k Z y U X J h S 1 B j c U N 0 b z R M T G c 2 S V Y w Y l o x c 1 h P Z k N I R n d u U 1 N Z K 0 R R V W N l V 0 h p L 0 l Q c X J U b z d O M n d N K 0 h P W F F h c n l U b 0 l C U G l 3 a j N U T H l X c G 1 S Z U t H K 0 5 F b E U 2 V 2 M y e U 1 i M C t L c G t 0 Y V J z M F F 4 a E J C d 2 4 2 e k V F b i 9 a c E V Z a k h s Z G t E R j c y d n l 4 b 3 c 4 R n h S U j J J W X F o e G Z I b z d W Z W 5 C Z U s z N C 9 j K 1 V j M n B a T T A 1 K 3 o z S E F j b H J W M F V i S n k w c X F X Z k t u Y m 1 S N G 1 o O T d W b V N I d i t Y U W R t b k V Q e n l p R G h L Z U I 3 L 2 V I V 2 1 R R n k v T z F F Q 2 d G e D U z M 1 E r U G w 0 V T g 5 V k M 2 b X Y r O H c y d T d V T 1 p w b G x n N W N K K 0 l M a n B M T 2 p u N D B G Z 2 4 4 Q W x G T j B L M m Z l N l h 6 U F h a R j V Q c m Y r M U V K Y V F 6 S m x H M k V 6 e D Z Z d F h G Q j F 6 d m Q y e X V v R W 5 n N E R 6 a n Z C Y l F w e F B R a C 9 J d y 8 x M D Z v d W 1 J c E l L N X h M Z V Z T Q 0 x y S 2 h t M U p G a G R S e V N B a W s 2 d G h 5 M U g 3 L 3 p I V G R B e l h R W H F X S 1 h z N 3 Y x Q 0 l i W W 5 E Y 1 R s e V N R N V Z U R 1 J y K 2 F w N 3 B h T F c 4 N m t Z T V B J W m p 1 Z X F m N F F U M T N V K 3 d x S n M 5 Y l I 3 O T h h Z 1 d p e W F t N m o x R F A y W U o 4 S k J w V D I z N m Y 0 c U F L b X d M N D d k W l N Z V X N F e F N I T G l 6 T T B T a n l Q N 1 F i d U 1 O T V B L d 2 9 H M G t J c F d W Q X J t W E x B U W N L S 2 J K V G Z 3 Q l N u S n l X Y z V m O D B D d 1 p 1 W X A y Y k R Z M F d V Z k N x O D l J c 2 N Z T E F p S k 9 E U W h C Q V F Z R T R u U 2 t 6 e H d P a X Z K c E t r R l R i N F J C Z T g y Q 2 8 w c 1 d Z V E l n V E 1 n U E p O V F g x Y n J O b S 9 o U U J q M 1 d F K 2 V G R j h F O F V 2 c k F a T E k z d T V l c U o 2 V H N t N 3 l s R 2 V 5 V F c w S E R F S 2 8 0 R m t l Y m V Z e E h h b 0 N z c D d D d X p F Q 1 d C N X R n c 0 I r L z J O V U R P a U Z x R 2 F i b E d M a W d P Z E l B Z 0 J S M D N w c U h n O W 1 i N k p x W m 9 Y O U 5 3 O V Z o a m J r W X F C a V F y a 3 R 3 U 0 R 5 R U J P S H Z F Z j d w O E h E U X p B S E 4 y Y m 0 v Z U F O Y k I y M U V r R 1 V V Y W c 0 R 3 V p e U R t e m 9 4 N z F u M k d r U G 9 K W W R T Q W x 5 c j N D M T B D N m 5 a a G l N Q j l M U i s z b k F E d j F n R 0 l n Z 2 5 w d z d z M D J L b 0 J n R U R 1 V 1 J C Q 1 h j R j I 4 N D Q 0 S W E 1 R m x G d V p q R V F i Q V J I W j R O W E Z E b X B Q U G J M e k 5 h Y V N a T W V N c T Z N Q l R I U C 9 1 Q 2 o r M k R q b n F M T T Z W S V V P V 3 l V e D J Q d U V U R V Z 2 K 0 l h e l F O M j U 0 c X k x N 2 d r R l Z H M X h a d m g 5 S D c y M X Z F R X V J Z X B C R k h Z M D B M R z c w M W J W e S 9 X c T V C a S s r O X R V e H c w K z Z U L z l y R D F Z L 3 N n U j d x O W d T c T k v W H I r T V Z t Z 0 9 I V 0 1 O U k V k U 2 Z I c F h W Y n N 1 S H F p Z V N G Y i 9 u b X p n Z V d H U X B n N H N Z Q W d V U k t 1 S j k y d l B 5 N V l n M m J T d 2 V 5 S E t i M 3 J V W l h a b G t S d z V S d 3 l S T 2 4 y T m Z M N l l z U 3 Q y O F R S W W 9 l T G o 5 c W 5 H a X B N Y n J n T V F t O G V W c E 5 W Z G N 2 d 1 h p T k F p U 3 Z o T F R w N X R 1 R n N J a j B q e C 9 y N 1 V G R W 1 p Y S 9 3 e U d l M 2 V J M k R G U X l r U j N x Y 0 l y S D I 1 Z 0 J C R n J u S z N H d E s 0 T E F R O D l v b X V z b l c y S E h t b E g 2 O H B D U F V h T E l 0 U E x s M l R 5 c V I 0 d y 9 G V H I 5 c i t w O H Q x W W h O M j h y O W E 3 e H l 2 N D l B e j R 0 Z F l U R l V k M n l n d U t i Z n d Q R H l h c n R w N V N Q R l J L a X B u Q 3 k 2 V E 4 y O X g 1 b m 5 H U j F B e X Z Q Y 2 5 v b 0 F 6 T i t Y a 0 U v W F J L e m s y M 1 R Z S D V r Y l d 0 b G Q y c T B z R 2 p H O D J H e n F U N X Z k Y W V K Y T V R W D Z r b i s 4 M l N 5 N 0 p x Q T Y z M 3 Z u M W x m c l A r N E k r V n B 0 T G o w N k J G e k g 0 V E 1 W K 0 J F a m x F M W 1 y V G t Q b X d 0 b V N L O D N 4 e m Z y M 1 R v T 2 l m b H Q y V E x m a k E 0 b W 9 w Z z Z K R V J X T G p X T G 1 S U m F C U 2 Z 0 R 0 F v W l d p S U Z l T U V C M 2 d w N D V s V n l 1 N T J O M X V Q c n R w d 2 5 S N j l z R T l Q T E p 0 V 3 F K R j E y Z F V y O E U v c G R D R 0 Z Y W G R 6 M l l a O V N r N F Y r O D J T Z W V J V m V w e H V N R l h r b z d W b V d v L 2 V V Z V N a a k N o S 3 Y x R z R 5 Z D N V R n V i Q l h P S 2 1 2 K 2 V 5 d H E v T k N Q Q W 9 P Z 1 Z 4 e m h q Z E 9 j T z Q 0 Q T J r M H Z 4 T U k 2 N 2 l J Z U R F O V V K N H V m Y X h K c E Y x W G l j S V h k e W h H Y 3 V s d k x l b F p N M j F q b z Z C Q n V n W l R D c k R Z Z 3 h Q R T N m T G h p N j N l b m Z S Y T R a d H R E a 1 J U b F E y b G 5 z S i 8 x M 3 B v c k 5 4 O X l J R F p 4 W l d 2 Q V V F a j Z J T T h 1 M 0 x 5 N i t 0 M j J I c m c 1 U k l X Z m 5 I M z V T Z W x P R 2 M 0 b W V Z Z H p k W D R D b z h K S T V E W E Z K W E U v S m V F Q k c y T 0 l Q S X d j T 1 h m W l F i W H h T S k J Q K 1 N O M 0 h y T m t 5 R T A 1 Y j J p R S t O e m t T Z F R G e D F v N U 0 0 M m N M N U t L T V c 3 V E 1 p N U x p b W V h d H Y 5 a X l I b D J X M l R 1 M 2 g r Z j E 1 R T R J U m 5 h M 0 d x d W V k Z D M 0 b 1 J r Z 1 g x O V Z U V G I 1 c 3 V u M E d U b 2 d z Y l g 2 N T h t L 2 x p T T V i c H c 5 Z E 1 U T 0 9 H a 3 p u c k 5 B c T h k V 0 o 4 M H E x Z E t z c F R 1 U X l x U 3 l Z T k N S O E R q W V V i Y 1 V F O E g w V F N a N 0 9 T d U J o c H Z 1 b 3 N v Z E s z R D E v V F I x c G F t a D B R c W 5 N Q n h T M n F 1 W m I z U n N 4 K 2 h Y e T E 1 e W x B N E 9 q a m 9 1 d U x J b z V T R l R P M 0 t S e E 5 Q Q m N 6 W T N V W W R 0 R 3 Z B d H J 3 U E 8 r c 3 F k c W E z N j l P a 0 4 0 d z R q U 0 F q d 3 V u R X Y 3 a X l j M 2 Z k a 2 5 u N G t w N 0 Z Z c V R v R U 1 k c H V L V m F O U F Y y U 0 9 Z T 3 p E R T h j Y W p Q U U t i M V R q S z d K Z F Z X e E t U O X o 0 N 0 d q R W c x a W o z V W V i N 2 h x Z T J u d 2 c 1 b U 9 y S W F y U T Y 2 T W 8 2 Z W Q 5 a T l T b G p M b D N t T 1 g 3 O X J l c W 5 j S 2 1 0 R l Z Y Z F o y c G F v U n R I e H p 5 W V B r T 0 4 w V H h x O C 9 i d k s y Z 1 c 4 W T A 5 U 2 0 r Q z d k M E x H S 2 F F V W g 0 S 3 R W N n N z b k R M d 0 0 z T z U w a T h 3 a 1 F j R F h E W W F y R j d C U U N k c E Z u M n B q Z k N s N T Z S Z n F Y Q m J V Z E F 2 d j E y Y j F M M 3 V z N E x 0 K 3 M y a E x t S 0 1 N R T Z r V 1 Z t M k h y T m 1 B S 2 N z O G 5 n Y 3 R Y S l N K V D h Z M m l E a V E 1 a k d Q Y V E v R 0 l N V D N o T X Q y O X N N O E p F W G R x M 3 J Z c n M w c k 5 6 T l p L Z z N 5 N X N G V C t C S 3 d x d W k 1 U 0 t t Q j M 0 Z l g y c k d j V S 9 6 S 1 E x Q W 5 G d E 9 t d 3 N j Y 3 E x a U 9 h M j M w W E h u Y l F i Y n h m b 2 8 x d 3 F y c E J a a T V C a D l q Z G N F T E d U V 2 J T W H U 1 V H E 5 R G g z d k R I a j d N d X V U Z 1 V M a T R V M z R u b U N 5 d j d H U z A 2 Q l F p a 3 l s V G p a V 3 p j Y m F t Q m k 3 R W V 2 a V V Q N W h T V n h 1 T 0 5 U M G N 0 Y j R a Y 2 0 z V 3 Z T U V l H Z 0 4 1 S j c v a T V I a k J k Z H k r K 0 9 P d 3 g v Q m d C d G J t c W 4 w M 2 N i Q z Y y T 2 5 y T X N y Y k V G c S 9 Q Q m 9 a L 3 B Y Q X N Y M l U 3 W j l U N 2 0 0 Z V V O Y m h k e F V 4 Y 0 h I Q U 9 K Z U F w M W J j Q 3 p q c 0 1 s M T J a Z U x J V H Z m N T F L Q U 5 O S l A 2 b 3 V K d k l y U G t M d l B j b U J Q b D N l R F N t b m d z e F d m b n h G Z H Z W T m x i W W l Y U D N v U 1 F x a 3 M 5 b z N Q Q j J 6 T W E v b m w 0 Z U c x e k R n Q l R y b V N t d H Z a S m Z z b G V T Q 0 w w U 1 R 1 e U x t T 1 l i e E h a N k p j R V d S a 2 h 3 T k d p Q 2 V S Z H Z H a F J h S 2 9 H T i 9 o Y k t t d D A 4 O G h l Q T R l L 0 p 1 c l d O V z d i M j Z E M X B N K z M v Z l R t a k 5 3 Y n l Y T 1 h k K 1 N Z b z J i e E J n Z k 1 Y a 1 Y r Y T V I M T h G b k h T V G 1 m M E N I V U p o a l o r a 1 Z W c V Y z d E 9 E d 0 p E K z F X W E 1 s c n R Y a F B R R U F a e G 9 k Z D Z w M T h N O G d P d n E w Z m k r Y 1 M y c j k r d G J G T H R C a j d m d U Z H Z n F w Q n l R Y z l l R 2 Z C c k 4 x e V g x Y y 9 M a W J s Z E 8 w W k c v T G l u V T N i d U x O S E Z Q a n Y 0 S j J x V n o 0 O H k 3 U U 1 S R i t H N C t x d T J h W G 8 y N m k r d S 8 r Z W g r a k V u N X B l M X R r Q m d S R U t Z W C t s e G d v Q n d B V T R m d n h o a k d s a 0 5 O T 3 h y R k R M e k h X d m M 5 T G U r Z E h i c 1 h V d U Q 2 O U l y M D B I R k h t R T I 5 d k N B e F E r c 3 d h U 3 R k c 2 J 5 V E 5 r M 2 t 2 e F d Q W k J m T X l U U 1 l 1 d 0 l n a m 9 w W k Z t M m V U M V F 0 O G o y c l p 1 M E 1 0 e n l 4 Z X J h b V Q r c G p 4 S T g r Z 0 9 t M F V E c X d a Y W p 3 d 2 s v Q l h s M j h U U F h a R 2 t L M l Y 1 d n J B a E p z R 0 d y e V J z T k p 1 M 2 5 m Z 2 Z U W n h w T k p 2 Y k c v Y l Q w e n F L c X F J b 3 J U c W w 1 c W x E V U d O T 0 t Z b 2 F Z N T V T V l M x S l V U V 2 x w c H k y a H R a U U 5 i Z W 0 x Q k J C a E N v e F J w U V l U a m 1 x a E d o a l R F e U 5 N Y U V J S W 5 u O T M 3 W G V 0 Z D d 2 e j l y M 1 h 0 Z C s 5 c j Z 1 M z R m N y 9 s W X N u d E o v R G 4 1 T 0 Z o N F M r T E V 6 b C 9 a O S t 0 d U U 5 a 3 V s N E Z y Z 0 d M N T V S M G p B e m M y Z j F C O V F H b l B G N k Z S R G 0 3 S j A 3 e E M y O H g v Z 3 I 3 O G F 0 e l I z L 2 1 x T z R G e V k w S 3 p J T l N W c k J Q a 2 N h d U Z k N 0 F U U 2 J L e E 5 n M D d u Y n c v T 0 5 G T F Z q T V F j Q 2 4 z Q k p 4 T 3 F r c k p W Q m p V e E 5 1 V 0 l 4 d X R 1 O F g 2 U 1 Z t S 2 E v a 2 Z G c 2 t p Z 2 o 3 S G 5 1 Q 0 5 k M H o 5 b m N k Z 3 N k V H p H R X k x c G s r d n p 1 a X d a L 0 x M Z k J 6 c W E 5 Z V g r S j l H W H F m N k s x a D V u R n F V K z k 0 Q 3 p m U j N z c y s v V E Z 2 W l Y 5 O W 1 H d G Z E M 0 F S R U l L U z B y Z F Q 4 N X B u a G E 2 T n k 2 c G l k R F R T Z n Z C b k E x U l B N R G F o b 2 V N U S 9 C a l J u b z h Q U U l C K 3 p s U H l I c n l I W k h l e F R a Z U Z t a k U 3 Z X N H e G x O S 0 o 0 M W w x R D R j d S 9 F c D c 1 Y y 8 0 U E F B W m E 5 V 3 E x Z z J u O F R K N W F p T l F Y Y 2 9 m e D d z a z V O Z U 8 w O W h n R E d Y L 2 F 0 c W Z x U 0 F T S G o y d X J z U z V B R 0 V 2 d m 9 u d D d S Y l E 3 e U c 1 N E x x Q 0 c 0 a D Z C U G 1 4 b 3 J H M F c 1 U G 0 v V 1 V k U z U 5 Z F V 1 d n J S c 2 F D T j B v S H h 1 M U I 2 c D V u T m g 5 O G o 1 U n V H e X J x W G 4 2 R k s 4 R D F q V U 5 s Z l p U R j F y N T Q y W j U z c j A x R H V V W k h u M l I 4 c D F s S V B 0 U 1 F M a T V N U k 9 L Z X J k Z l k 3 d k Z 1 Z 2 9 T c l V J a H F W U T Z C N m Z Z M 0 g w L 2 V m U 0 9 z M T N q b H p R e U x 6 b G 1 i N m l Q W F k 4 V H V q Z z Z M a j g 2 Q W Z W N 1 F r T 2 Z 6 U G p a a G R D Q m p G W G p N U U Z K K 0 s 5 U 2 9 l c V o r R D Z j N T A 5 d 1 N u Z U o v Q W t X V k p l V H h S d k R 5 S 0 J 3 e i 9 C Z H F O Y W 1 4 U G R j M H N x V m g 3 Z n h Z K 2 g 2 M X N Z d W M x Y X F j S m V L e k 5 u b U p y S k J w c n k z U U V I U j F z V 0 I y S 3 h Y T U F W Z F J O T 1 p 6 R G 9 k N F V s W T V p U 1 I 1 U 0 N w S F g 2 Y l Z M T X U v S 1 h N d V p s e n Z r V E 5 G Z 0 N 6 Q l N p V k 4 4 c n h x W n g 4 U G 1 Z d j Q 5 T k h F R 2 R m Z D J J T m J u T D B F e k 1 z a H V W N m Z H K 1 B v Y l Z X U H J N N k l 2 U H I z M V B J V F J y d l M x d V M 4 a G 9 r Y m d 1 e j J E V E N O W m 1 p M D h t T 2 R 0 c 2 V W R V d q U X Q 0 N V J E S E c w Y y t O a z h F c k k 2 Q 2 o z b k t 1 c 0 l V N 1 N v V 2 V F V z F m V 1 B B a T J H U i t t W k 9 0 M 3 h P S X M 1 S 3 N r V 1 p J Q 2 9 O a G p q T k J W Q 1 Y y e j c 1 b H N B e m l U W m p P L 3 B j Z 0 R E Y k l N b X V 2 c G d T S 0 R V e j d 6 U V N O M U x 1 M 3 B H M z k w S U k w c 0 4 1 b G N 4 M j V n S m V 5 c 3 V r d T g 5 K 0 F W R 0 V h T 2 J y V 2 d 3 U 0 R V M l V T V V d J Y 1 F I S F V K R U t F Z z d I U 2 h 6 d m c x a k F C U 1 F T L 3 R K R H B E V n U 4 c 0 p u V E J t R U Z N e H h W T W l Q U j U 2 Z F o 5 W W x z O E 5 E c W J 1 S E Y z O F F h M m R a b i 9 Y T k V r M G l B N F h X Z G 9 a K 2 Z L c k h F N 1 Q z S W w 5 K 2 9 5 e j l v c m o r U G V F e U l U c 2 p u a j M 1 Y y 9 L S 1 V F a j R O V n V O R 1 o 0 c n F K e E 1 M V j B m O E 9 W c E R X V F p r a F h D d U t o M n Z 5 Y l R 1 b W s 2 M C t M M k 5 P S E 5 S Y 2 J i O T c 5 U G J t U H Z t d H M r c z E y N G R R U W J r S 0 I 1 c D E r e U h 6 N l d o Q X Z v M F Z Y L 1 Y x Q X R n N j N O N 0 1 v R n l K S 1 c 5 T m M 4 a k w w c 3 d Z d X p o Z X F v b k V I S k o r R U M 5 N D N H e n p 5 M W J n W D F X Q 3 Z h d n B Y V U N B T m R G b X N o Z E 5 Z M 2 l 5 T 0 V E Q U t x d i 8 1 R j h w R n d j Z m 5 j V y s 2 Z n Q w W G Z W W m p L c T B j N l d v b V R G W n h K d i 8 x M 0 J P K 2 h z c 0 p x T G 1 0 O F B m T E d M b X J j N 2 U z Y T F s V 2 9 5 W T V U b D N 1 d U E x T U p H T U l K L 0 x 2 c y t w K 0 s 1 N 0 N 3 N V Z l d n d h S m 5 m U W F m b m o z T C 9 k N l E 3 Y X Z 4 Q 0 9 0 Z 2 o x S j F 6 S H h E W j F U T 0 0 3 a U E v a l p 5 d W V Y W l d 6 d n N w T 0 R o M G M 5 c W k y N m x p U T l G V k t 3 d T N h a k 1 s d 3 h j Z E 1 v d 3 F j e m x H O V d k Z S 9 m S F N T S X d a U E N p M z l V N z R Y N F h 6 e F V q W H g r R n N q R z V R M T d B c 2 F 5 Q U N w e j F M U X h 3 e H h x S 0 p l V H F Q U m p M e k h i U G p N R n F O V m l i V H V 1 d m t h d D c 4 c U t j a X p B Z X N l b U 9 u e H J H c 0 d k M l h S N l J P V 1 N C U V F R d V l P O G R W Q 3 E y U H l Q a 1 V 2 M 3 p Y Y j B F T E c 2 b m N O S m d F R G J v c i t I e k 1 Q L 0 N 0 T l l a Z 3 p E M m 0 y R 1 d T e T R y e T R Q e E Z u T 1 J Q b k 5 s a E I y c D l I M 2 5 m Z k F E e m x j R 2 9 x Z m Z i e X h z S k N U a 2 N T d 2 F X a X c 4 K 3 R E T C t G e k d o L 1 d G V H g y d D h k W l h 4 Y m Z M b z k 1 W U 9 l M m Z k R 0 Q 1 T W I w M 2 U 1 M z F w b V F h O D N y Y U V m e m V M S D d L N U c z U z h V L 0 E v R G J m N n k 3 e F d n M U V 2 V W p h N l l n N z d B b G s v a U h m b k 5 m V H J C Z T d Q Z 2 x Y N 2 J u O H A 2 T j I 4 N T Z F M 1 Z l M W Z M L 0 V V c j B x b j B 0 a l R u Z H B W T 1 h x M m d K M C 9 H N G p l a k F w S i t v N m V Q Z D d W c k d z W F p F Z U Z M a k l j O W 4 5 Y z l Y Q V F z b X J u d H N E Z G d r e E l 2 b U 9 y V D R l b 2 5 y U G d 1 R E p q a X E x N 3 J l Z T N D b X Q 3 S 3 V 1 b W N w W k h 0 U 3 p 0 O F N n K 0 R z L 2 J u M l U 1 Q U o w c F R 0 b H R 1 b H V X W n J l U i t Z M F B R U V N 1 c j l I c F J E b k V P d U J Z S z h K Z 2 d x c n p 5 d T Z o M G E 2 S z h M V 1 p U V 2 o 2 V E 9 Y U n p V Y V Z h T l R C U F U 1 d 3 J C W H R h T G 9 n T U V 5 a S 9 z R z l o Z z M 4 O H B K T D l 0 Q U Z H U m F F U m t z U D l 1 S j d m Y n N F d n d Q c H R J Z k l t S X J O U n h z V 0 w 2 U y t W Z V l H e m F v T E h H S m N y L 2 0 x R H Z Q M 3 Z P T U Z 2 K 2 x 0 S 3 Z P O W x x T W p k U 3 l B V X h i N E 8 x d G N z b W F l e l l O O W U v O H N K T 1 h L Z l p T Z G p G a H Z l Y W 5 p U 2 c v Z X p V L 3 Z U R S t Q N H h P V G 5 2 M H N X S 2 V 2 M 1 p B W G J t e T F k e T Z N Z m p E c l g 0 a m 5 3 a 0 d p T V F G M U x t Q k F U Z C 8 r K 3 l I W V F Q U 0 l S O W x h a E U 1 Z n J h e k h G N V g 5 Z l c y U m 9 U R X h R T H N P b 2 1 k S G J p S D h K Q U 1 Q Z H R w a D d q b j d F a X M r N T Q r a V B J c z N o M E t J b m Z W W W 5 N U D d s c j N S R H l D S j B 6 b C 9 x S j Z o e l d y T H d P V k Z 1 U X N 6 N V h X O D d 1 S z h Q a G F W Q W R r Q 2 8 2 c 2 F O L z R z K 1 h 0 a U t Y W D V D Z F l l N E Y v c 0 R y M n R 0 d H B I U W 5 4 e U h O Z X Q w O G Z M V F N S V E E y Z 0 k z Z m Z r a 3 N V e X Z 3 S F h E e U h 6 V G F L N 2 h w e k N z a 0 p 1 O D l J a 2 I 1 R 0 Q x d G R i b m h 2 M l R x M X B Y c D F P S k N u Y 1 g v O X I 2 d H c w U T E 4 N X R W d m p y a 1 c x T 0 5 R S E s 4 W E 5 V U F J Z c V V 0 Y T h z d W l j S 3 Z K S z N S M 0 5 J K 0 l X N l p D d U 1 i U m U 2 Q 0 g x e k V Q T z J S c E U y N 2 c v d m 5 F T j d J Z 1 J R T E l D W E F R a 2 V j M U Z n R z c 4 L 1 h y Q j V a c W E z T i 8 5 V 2 x G Z m 1 v d H Z C O E p t N G U z d W U r R 3 h F U z l U d G d i U 1 R 2 M n N L U i t j b 0 4 v O U w v M j V 3 d E p w S m x Y Y j Z X Z z J W S m 5 N L y 9 h Z G g 1 R E k y Z 2 N i R V l V e G p X R T J h b G 5 W R X p T Y S 8 z Z 0 R h a j d S d m J S M T N B e l d Q c k Q 5 c 2 R t T H h X M D B Z c k E w d E t E a U V C b 1 l L R F J P b W V y M X J U U m V 4 c l I 3 a 1 F B V l l C c l k 2 a T J l V k 1 1 Q n l j Z V B r T U E 5 R l h 0 Z F N X W k 1 2 a 3 F T M 0 J C Q 0 F G S D Q 2 a T N Z R E x W Z 1 h y a n g y W W h t c 0 E 2 T z R l b U J n W V h B N z N C Y m Z Y d D N s W X V I Z n Z 6 d E I 5 S W V h c 1 Y x Z n o 4 b j h m S 0 p R d 2 1 1 W n B 2 R W 1 Q c E 1 i W G U y Y y 9 6 S 1 Z n O V B W M 2 5 2 O W 1 W b G l W d z V 2 Z F I 4 d n p Z M j F 0 Q 1 I w d m d 0 Y k p I c V p O M G U x V 1 B 6 O W F w V F U 4 U j Z i a G t I L 0 N K Y 3 l i e U R 1 Y i 9 5 Z 3 J J R 3 Z o R F Y w R T R Y R U 5 V U 3 N X Q k J n e X h K V H I x e E 4 2 Q W Z 5 N W M 5 N H J 3 c U 4 5 a m x L W H Z M W T B m a V Y 1 Z E 9 s N m t K Y X N S a E M v Y 2 R E U l B Z W E x X U G g z b E U z W X R P W D J T N V R O K 1 M x S 0 R s b 1 R X b H F s O H h v c k 5 a S V R Q R U 9 5 R D B u e m R o c 3 B F d W N D U X V R W E g 0 U T R m a U p o W D J O c 3 l r c V N V R H F 2 c T N T W F B x R n N q T D Z K e V R 1 Z j Z 4 N T F y R m F 4 N k M 3 R D h O Z G V 6 O U h M c m t h T G V T d G l m M l d 3 V G F M W G p W Y T I r e m 1 u Y z J m M n B 6 W F l S c 1 Z D e G Z U U z R y N W R L c T R J Z E l j Y 2 l B L z B C V 2 E 1 b W 5 N Q k l s V z F t N D J U M j R K R F d k N 0 R Q c U p X N n N s U m N U V m F 5 b U h 0 N 3 h 0 a j N m d n Z q T X R 2 a V J B Z H h z S z J N Y T Z U V X g w O W x p a 2 h G Y l V s S 0 l 0 b z Z T N l F u e l l U N m d 4 d W Z Y O W F R K z Y 5 b k V 0 e W d M W j J C a D F 6 e k V M O G Y w a m Z v S k V j N n p 2 U z d 5 Y U N F c F l X Y 2 J x Y m Y y V W V l c E J R V F J N U z F y M 3 B 1 N C t L b 2 p T R D Z v R E h E R U l U T l B T d E 4 4 Z H R Z N D h p V m k x R z h H N 2 x K b z l w N l l L d U s r S X V B b 0 w v S F V p O G V R S X M 4 d F o v b m 5 4 S m Z v a H d C T D Z Y d V R U N 0 g 1 e G l G Y k R 4 N E 5 T b n h P Z k N 6 V U N h c D V N N 3 V P T k N 0 M W l y b n h S d 2 E x K 3 B u T z V v Y l N M a 0 R C T y t N S n J w T 1 k 1 U 2 N T a j B s S F l E Q l p 4 M k Z 0 U G h m d 2 Z G b z U y e j l x b 2 Q r K 1 d W U 1 V m L 0 l i V 2 d 3 T E t r M E V J Z i t S M D Q 2 Z G x T a 1 N z N D h 5 V U c z T V B S W V A v S k d P N n p C c m s y c 1 R K b z F z S W x 6 Z W x k b T F j U H Z D Y l M 4 U 0 l I a n B 4 T G V i M m h Q N D h 6 R E 1 1 S 0 5 w d U U 0 d 3 Z V N E U y c G U x a i 9 L Y y 9 1 Y z J P Q W 8 3 U m J q T W 5 E R V R l U E N S T E l y K 0 1 r a 2 F D W V F w T X U 3 a X k z e G Z q S D Z U S W h Q U k F o Y i 9 n M 1 N E S k h Z O F J B V S t k T m p E N 0 t m M i 9 Q M m Q y N 2 5 k b m J h Q V h i N F F 4 M 2 p t d m d W S 0 0 5 M U 1 W c X R h S l g y N F d F Q W 5 U M n h 4 N 3 V G R m t S N H k 0 M X R i W T J O N 0 5 N e T J I a 3 Z W M j d T V z h 2 U 2 t B Y 2 I v S k Z U U F J x N V l R a m F i T j B m Q k 4 0 K 0 d i K 0 x u Q m F l K 0 9 1 d S t S N j h N T G J Q d k V 3 b U 8 w T m 1 l c 3 N n Z W Z V e l d R a k V V W i 9 z c G J 0 U H h 5 U j c 2 T E 9 P Q 2 J N R X l a K 0 l Q T 0 N D L 2 d j c U 5 G b 2 U z N k s 5 Y U R m Q X R l U W Z H Z y 8 0 U j F v Y 2 8 r M F V M e E N Y U y t 0 Z j d F b T J E W j B O V k l j S T J N d E Z T N l h W S 3 l S W n Z r V V p W b C t S Y n Z T e j l J Z T g 3 c E V h a T l O M X p t M X p M d j h X V 2 N F V k t V a F J 5 L 3 N 3 Y U p E M E 0 w K 2 5 L b U I 2 U 1 Y 1 U k k w T n l 2 S l c x W E Z j Z n Z U d F J w b F k w a U J H W V o 2 W G g 5 Z E s 1 b 3 l o Y W M z b H l 3 N D F s R E x y c m F Q Y j F O L 2 s z e G o 5 U 2 F R W X Z N e U M v R m V h W D B 2 a X d Z U X A 1 T 3 l r R z M x a 0 1 E S j B H V 0 t R M z R j N X N 5 V m Z u c 3 V j O H U 3 Y j F V N T R N a l R n M X J Y O G I x b k V Y b S t j N U 1 p Y T R y Z 1 d R d G c v e X Z s R F F N R G p T a S t v M 3 R z N j l J O G Z I c T R y b 2 l r Z U F 2 U k 5 q U 0 R a N X N U U m c 0 V 1 V h S 3 N Q V j E y R E h z c 3 F l V n R j U T J j R 0 t s b 3 h 5 Q V h W M W x R R U R 6 M V N R a X F u d D M z R j N T W W R W d X I v R 1 d Z Y z R O U F F u c i 9 o O G N M U E 4 5 S 3 d x W G o 3 c m p n b i 9 Q R E 8 w e F R U R H d Z O W N z T T R 5 R m 1 X U j Q 5 Z W x I L 2 N s Y U 1 Q N n V I c l l 1 W G p n U l d r Y 0 s r T G N 3 U U 1 T a j F 0 Z V Z M c i t Y V F l r V W 1 2 N W l t a T Z 4 Z 1 Y 1 e k h w M H Z R R z R r U T Q 5 U G 9 2 e T J O e U V P R j U r Z H V G T j A 2 W T R k T m 9 E Z G Y y K z U r Y X N 2 M U R P M 2 N S T m Z i c G l v M W h I O U V X U 2 p Z Y U 5 h U n d s M 3 A 5 S H d l N C 9 3 a E t M e l E 3 c z h N R 1 V r Y 0 x R a m t y V D R x c U d U b 3 Y w V k Q r N C 9 p c W J S T n p 5 N 3 h O d z F m M l R L M j N 1 S W 9 a Z E R 3 K 2 1 t c W 9 0 M n B E S n B t U G h 5 d n F J V j V U U 1 h Y c i 9 G T l F x V X U 3 a k 5 X b 0 d H Z X B u M D F m L 0 l O U m 1 i Q m J o U U 1 I T W V W b G l 2 R n N D U E 0 0 R E F u R l N 5 S C t r Y m x I W V B U M 2 F E T 1 J Q W W h U O E x O T E 1 D U l B S V U V z V 3 V m M V R s a G p S L 0 h w c E Y 2 a H N 3 R V R w S m 1 m e i t 0 L z V Y N i t L Q U F U T k Z Z b 2 N C M n Y r R n g 4 Y T M w Z m V Y S X l S c F l w R V g 4 Y 2 N T N 0 V m Z V Z j Y m 1 Q a 3 B X b W x R Z W N k e F R r a U x I V n F n U m Z N a 1 R N N n h y N U N L N 0 w x S k N t T X o y Z H k 2 T D J w d X h O N W t S R V R P b E Z O d V J x b E N r N 2 l U U k 5 m b W J 2 V H l 3 e j B G e X R W Y V N F N 1 Z t Q 0 F 6 N k Y x e k l V V T J 4 R T F V d m N i Z F N 4 N n Q z Q 2 d N a E N Z e U J S S 1 d 2 Z E p Y R m x 4 a z h V M X R u d z R z M n M z S 0 d l S U g 1 M j B X R j F r d W R y M T J S T 2 R F L 2 l y S G p 3 K 1 l 5 T W p a b l Z D d W M r U j N t c 2 p T T 3 B 4 N n V 2 L 0 9 m W T V i U D Z y Q l B R T n h Y S F Z s U F h 6 c l l w c k t x R k p K Z U d l c V Q 1 M T N r Q k R r U T k 4 c l l 6 U D J J a y t o c n E 2 Y k p r c l Z Z c T F V Q 1 Z u W m F V K 3 B Q S T Z p R 1 Z G d D A z M G J x Y U F C S G U 0 Q U t G S l Z 1 Y 1 h r Q 2 c r c 2 h S T z Z u M U g x O D Z D U z h 4 e F B 0 U W c v N l I 0 c m x 6 L 0 1 S e E t p K 1 l D Z U d O Y 2 1 Z N z V P a 2 x x S H p 0 d z Q r c m h C Z X V p Z H E z N W Z Z U G d a c n h y N 2 N o V l d 3 d E d a S y t R Q 0 t 1 Z F N K Y m F t Z T F D d k N t V z R J e S t z b T l O d V R j e C s r V W d v b 3 F u b z d 4 Q i 9 T V 0 V u c C t l M m 5 n R X N l N G c r N l p k Y m Z v O E J w e D B D N V R 5 c z N i O F V Y b k R S W m p a N E 1 S R W R D T V R a b V N a U T N r O X R o Z m d M N 2 V O Y 2 F O c W Z j Z 2 E 5 e G d q W E d O b k l N e j F N M k 5 x b 2 x u V T M v d V A w Y m 8 1 Z k p P M V B 6 U j N D T z M x M D Z P M n J P S k h V b E 8 w T 0 t F Q i 8 3 c 3 E 1 Z 3 A y Z j B J V T N T c 2 t V e l p z M E N C N z J 1 Z 3 l Y c H M 1 Z U 9 w Y 2 d l d G Z C V j l 1 R 0 t 1 U F l N d G E w a X J l d 3 N w Y l l D K 2 J q Y n p H L z N 1 M k 5 a Y W 1 U S 1 c r d 2 R p c T I y T z l z Z n h h e X V C K 2 g z a H Y 4 Y m Z T N D J n V l l K b U V z d F V x V U t W d H k z S W s 3 N n F 2 U T h 3 S z B r K 2 M 2 b D B o b F h P U H J P W H Y w U D B B T T l M a j B 2 V k F k L z U x c 2 Z h M W h T b 2 4 1 N m V w Q k t 4 S 3 V M S n h q Y n J L d F N v K 1 l 6 R V Z 5 O W o v T X N Y d G V p M U Z U b 2 9 G b 3 J J e n V x K 2 I r Z j M 3 N 1 N 6 W m I v a k s 2 N l V H a G F E T 3 Z P V U p 0 Z 3 F 4 b n Y v R W d 3 V 0 F q d m I z Y j E v d U 4 1 e H l z c k 8 5 b X V E a 1 d R e T R j T k x J a G Z N U k F l Y k V k c 0 Q 2 R 2 l Z c k 9 P d U g v W T g 0 T z h z T E k y d G 1 L O W M 3 U 0 k z Q l E w R X d p c z V T e U Y 1 U X p W a H I 3 S 1 F Y a H R L U G h F K 1 l r e l F J L 1 R V V 3 g w e G d 3 Z n l H O W x O S 0 V L S E 5 F c m t B e W 0 1 K 3 F Q b F R r b l p P T 0 k w b m N S d z F N K 1 B 1 W m x V V j h P b m V o Q W d 3 N z J u b H M x a 1 E y N F h s V k 1 x K 3 k x a k N V d T h h b k d U S 1 V M Z W E w S 2 c 4 S m 9 n b 3 l S S D R K Y l d F Z z F I Y l p k W U N w Y z Y z a k 9 Q U 0 h z M 0 1 t N l J Z a l N t O D d D W j Z q c 3 d W Z j V 1 N G Q 2 M C 8 4 T D V 2 Z m V J b V B m Z 2 N Q V 3 R W d k g 1 e U V w W S 9 u T F N Z T 0 9 l S j J u M T l B S j B X Z V R j c 1 l x N E N i U X Z D K 0 J t M m Z i M H h W Z k I 4 Y l N I W k R V d D F J M 3 V F c U l t d 3 Z 4 N W E 5 Q j h 6 N E 1 r W W N k Y n c v T E J B a k E z e l d 4 N 0 d u O E R E O U c 0 d T l k Q m t 5 M G 8 0 U z V s O W J G S i 8 5 d G 5 O Y 0 R P K 0 5 0 e W h m c 3 B r Y V Z L Z F h C V z Z 5 N U 5 w R l h 1 T D R w N z l J d l l K U W F S M 2 p I a m Z D V 3 B m c k N o c 2 t 3 Q U t O Q W p 6 a 1 h T c 1 M 5 a T l E a F B V N H J H Z D F J V E p o R X p 1 M V p a b U 9 U c H N O V W d o S F Z C d i 9 v d E 5 j K 3 N Y T k V a R k V m c U t 2 W F F k e T h 5 R j d C M 2 I r c 0 J a M l I w R l Q w T 1 c z S T F W d E Q y L 1 Y 4 T 0 R x V n h B R X Y 3 N l I x W W 9 r Y z Y 0 N m N K V V p N d E d p Z W Y 0 Q n R D Q 3 B h M F p k Z D d N d C t n R j F F S m t X b l J O O D J 1 T n h m Y U o 1 c 0 R X M W 5 3 T D R M c k t S c X l s W D F N Y k x s R W h O Y n B H d k N s W E 8 0 T H N y U D A w W U R l a W l U R k o r V U V o Q 2 5 a M G x B c 3 J 1 V 0 k v d n Z 3 a E F I K 1 F B R W l U a X o v O V R z b H g v K z h h L 1 h S K z Z L T 2 p v R k x X a T N s W D l U K 3 h H a F V I Z W 9 o d U 9 m W D R y L 0 k v O E p 5 Q j Z J S m h Q c y 9 W T i t V O V g 3 c k V P Z 2 o x c H d i O W w z N U 1 O Z D R X a T V J c 3 F L U E Z H a W F 4 b k c v V j N H U H l u M 1 Z 5 b k V J c E R 3 Z 1 h h M W h x Z U R Z d n V 5 W m 5 2 Y 3 h H S 1 E v d m F k a D d q Z 2 J G N 1 Y w T j c 2 S 1 d K S V V 1 b E t s R V d C W m V L b m 1 W c m 5 X c n N Z c m k 2 b T h X c E h M Z G F x L 3 V n O D Z q M m x x N z d H M F d r b 1 E 2 L y 9 Y Q 3 l X L 1 J R a 3 Y r d G F x b 3 N p a D Z i S 3 d F V z Z h a k N J O W R y O X V u N z B O M j F G Y 0 V 1 U U J S Y T N Q U y t o N H l v e V d M T 2 J l O T d 6 S 2 Z 6 a j Z Q M k s x b G Z X Q V E r M m N 1 c 3 E 1 V H J W V y 9 q T E l p b G 9 t e i 9 F Y l h 2 S 0 R l V j B h M W p x e m N n O C t 4 d 1 B O b l V U U k R P Z H Z t U E d 1 b W M 1 T H Z u N m w 3 c z J m Q 1 h 1 T X V s T m U z R U Z v Y n g 3 U X V y T m Z W S 0 d n M 2 4 0 c 2 p R Z 1 h U d 0 E 2 N 2 5 Y a D J X Z y t 5 V 0 F p V U U z T 0 N x Y m 9 i e F l J Z F d z V U V N S T A 2 N T R j V G l q W E p R U W E 2 M U 9 B L z R i e k d I Y 3 d v K 0 N w M U 9 W N z l D a U 0 5 S F E r c F l 2 W G J q e H F Z e m 0 x S y t V Z m x w U X F s Q U l X a 2 Z n N V N I M U F N b D l M U l h u R D R m K 0 V Y Q 2 h 6 S U 5 Z R 0 U 5 c G M z e j Z T b 0 R D c y 8 4 a l N O T D l i W D d Q S 3 B u b k I x V j d u W l k z c 0 9 a U V p V c 1 V m c i 9 Z Q i 9 j M V N 4 Y 0 k 2 c z d 2 a n h y T X N S b 3 h l R z N p N T B 5 V n Z h c j d E M k 9 K b E p 1 N U x R K 3 d E b V V B S V d 0 a D h B b G l W V 1 N S V l R p a D d i N U V R b G k v b E l X R E p R b 0 t p U X B l d 3 J R d z Z n S W h n W H d Q U G t x S E l D b l V B N E V U N X N 4 T T l L T 2 p M U 1 B J d l Q 0 d 0 s 2 U E x r Q X F G K 2 Z n V E x q W k 9 v T 3 c 3 Y k h t d 3 Z Z Y y t X S m R l T U N 6 Z z R 6 R 2 4 2 O W M x Y 2 t h c 1 o v W H h X c z h S N E t x Z j d L a k 4 3 T m F M b m 1 u M 0 k y b z V L Z W 0 4 S V A y N D J J Y k x h d E V n d 2 x S c F V q Z l V n b j R j O G J o e U l H W U x G U H Z W d z F r W E V q a U U 5 S l J F M i t B U G U 2 W k l J T V M 0 Q 2 F p S n p E Z U V C T z k v c U d n d n F D M C 9 X U 2 t q Z U N E Y 3 h w b l R 5 L 1 l N O G 8 5 e m l 5 a E p F Q z Y w Q 0 h U U W R T S X Z w c z I 3 O W g w c z d C b X B h Q m N U U G R u S W 1 k T l I x a G x t c H l E N V h S M k F L U 1 d M K 3 V S Y W R T b G U 5 b n h V T 2 Q 3 T U k 4 c D B L V k I 2 N V h U O G E 3 c D R R V T Z Y W l h W N H c 1 Z H Q 3 c V h U Q l N 2 d i 9 w U j Z w V G t P c V h h c m l u Z 3 B 5 a 3 Z m b W w v U 0 k x M W N X c U N 4 Q k F t U W 8 y Z W 9 5 K 0 h X c F Q 0 T 1 N 5 T V p u S n h I R U J M e n M 0 N D Z x a 2 J r U U R j L z R T U z Q 2 b T g 1 d l Z y W n J P Q 2 p s V 3 p l d 0 l S Y m p B Q W x r e G 5 C T 2 9 3 e S t h O D c w e n R P c 0 1 j W D N Z d V d F W j Y 3 a k 5 t b F g z d C s z U E Z E S 0 h h U j F w N 2 F j M 2 R u U n B y d 1 p 4 c j d G d G R 6 N U x Y b l h K N G R B T E 9 I e k l 1 Z W Q 0 d W F x Z m J q R X F y R H V k d 2 t H K 3 o 5 b H Z q U F R p U m h Y d k 1 u N U x W W l R R V m 1 G d V l Z Z U x Z d y 9 i O G x X b D l X Y T d K N l R 1 N W M 4 b W F H W W V 1 a l F 5 d l l v T 3 Z k e j Z m Y S t 0 M V l M b V B z a n d Q U n c z d U x U Y n l X d D B 5 U n h s Z 3 J u R H V a W E t m b k p V W G x i c 0 p j d z J S U F d H a T Z j S X N K T F h a c U h D O E h 5 d m l L W G V 4 Y k V Z L 2 R N a z l i R G J F V U h 5 c l d P Q n B l a z c 3 V j M r c E d M c H A 0 b l h 3 V l h 1 S X R s R 0 d M U H J P W l p B N k V D Y T J Y S 0 I y Z m V u Z G U 3 b l Y 1 c X F R b T N z Q z h 2 Z 1 R Z d m R C T 1 c y a 1 R y T z V 6 b V U 4 M X N a c 1 F 1 T 2 I 3 V W R R c E p 6 K 0 d q W G 1 M Q 1 R n e W 8 1 O H N Z c E Z U b n o 3 b z d a U 3 Q v Q W V L S F h 2 R 3 h 4 d W Q w N j c y S 1 J v K 0 p P b V p Q c 3 U 4 d G N 3 R T F w U z l C Y y 9 T e n V O U m Z 3 d 1 h 6 M y t R R V g w Q z N F V k F R Z H R N S l d q c F B 5 S 1 J x a k 5 z d H Z Q c U x 6 N k g y Y 0 R L d k 1 w V m h W S U Q x c G t J c W d 5 T T N q O W M 0 N G Z L a z N y U W 9 n W E U z d k l k e G d F T E F v T E Z z O H o w V T d M e m N 5 V H Y x U W 9 3 N 2 o 1 a k d R V m s 3 e H d o d l p N e F I z Z W I 3 a l l 4 b G x W R T V W N U N H S X B R O G 1 C e H R v Y U t t R C s 0 N 3 I 5 V U 5 T M 2 N Y e n N L e m l p Z j Y y O G J T W m x P Z G 9 W b k F 2 c F d O Q n o 0 N 2 h s N j B j R 2 8 y Q 2 c r O G d P U 0 s r L 2 1 v S 1 d W Y j V I T n F 3 Y X d q d n k v R n J E W D B h W j J 1 c W p D d W t D a H h R Q 1 d s V 3 R F b 2 E 3 S F p i O E s y b F Y 4 b m Q 0 L 0 g w T W J 1 Y X B i a 3 F V c F Z r b G V U W V Z 3 T U g x S H V I U W V S N X U x e l o 2 c H I 1 V 3 k 1 M W F s c V Z U b 0 4 w R z F 2 U m 8 v e E t Q Y X R E N C t 3 a S 8 2 R 1 I x Q U N Y T k l 0 d W x K W T F l N X N 4 e S t G S E g x c X p O U m t S S C t h S 2 V J b V F Q N E t C S F N y T E h t M 0 5 y Z U 5 z Q 2 V Z Z m d i Y 1 h K b k R y d G o w N k 1 H Q V R S T H h H L 2 F j c 2 Z q e E l 0 b 2 t Q Z G x H K z J q a X p j Y l F t N n k 1 O G 1 j T m Z k V 2 d U O D N k S 2 R 6 M 3 M 4 a 1 d X R 0 p S d 2 p q b W N h S U J B U y t 0 M E l j L 0 p C d X l r O D N 0 M W J D Q m h V V U V F Z F c 4 K z R F L 1 V z K 2 F N d j l V M 3 l s T l A 4 R X k z e C t 6 c 0 t 2 Y k 5 z a F F o M 1 p z b j J I c E h w Z m d v T H V D T W d X Q 3 B Q M E d D N V V h T H R h W E d F N l J a R F l k L 3 I x N y t x N G w 1 T 1 Z m T G F 2 c W 1 4 O F F U d k N u d C 9 l O F V a L 0 V i U H l k W G 5 F R l F w b E Z S d E d F Q 2 5 o e V J i N G x i b V N X T k l l Y V F u U U t O d z Z j O S t 5 d F p F c n Z o S k x h T E g 4 M H J 5 T X V H Q n F H S T d w Y T J 3 S V I 0 S 1 Z C S 1 R F V G 1 K R V d n S U x y S X l y N F I z O F E w V H d x L 0 l F R 0 1 5 T F Y 5 S E l q M n Z G M G 4 2 S 3 h 1 d G h n b D E z d F p h S W c w S k 5 m d E 9 n R V d T O E h 3 T 3 Q r N j F W Y U 5 6 e F Z I U m V W Y 3 V k V D d V N 0 1 P S F A 0 R U p Y L z Q 4 O W t 6 O E R Q Z H Z M U H d k e W l E N G h q Y l B J Z X l 4 R z R m V H g 4 W G 1 i V m Z l b U p 5 Y n c 1 d 2 V n N 0 Z m S m E y Z V N l Q U 9 S M C 9 E M V Z 1 a G 1 E d H d V W m 1 y S 3 p q d X d 3 K 3 F 1 Q W 9 z V F R k R 0 5 v Z D F M b 1 g y d T d P V F J T W T F 4 V D l z Z 0 R y e G R r e X l k R 2 R h T U Z I U X J J Z X N 5 a 3 V 1 d 0 9 Y V j I w U 2 R m R 0 R i b F o v Y j F W Z l d G Q l d p V U J 6 Q k M 0 Z X V 1 c E F U b k 9 H U V N 3 V H R z W H l L a G N n a 2 R s R U V J b j U 0 K 2 h 0 b k J M N 0 5 t c 3 p u S H F W W l Y 0 V G M 0 c 1 Z V c j J h N T V 4 c k p N Z H F Q a l N u U j g z a 1 V J K y 9 Q Y 0 Z T L 3 k x b 1 p m K z V m d U p K M E R w U V d w R j J L c X B I Z E J v Y T F i N k t y V m c x a 2 s x e E d H M U F 3 N z F w T W p V Y W l M b j N T T U Z n Q T F E V j B F Z T J L Z 3 V z e n N F R l V n Z U x 6 b T d O e j B Q V 0 Z l V X J r d H V R U 1 J 1 O H l j W G R 1 O U x Q U z h h d 1 l k a m 5 h N W 9 4 S X B U Y 2 x I Q U Z E Q 3 F s a 2 0 z R 3 N E T G d D e T V X Z k d O d 2 t V a E N H W G Y r T 1 o v R G M y d T h n d k 9 4 N k R T N X o r S G p p c E l U W j h T d T Z P N G 9 5 b n o x Y k h h M W N k N 2 5 o Z X p 4 T z N P L 3 V 4 W X V L e n h Z c 2 V u U V V Q b G l J d W F R c m 0 0 W m Z u M 2 p W c D Z W Z 0 Z m M X V T T E 5 5 b V l l b m J T Y 0 t J T V Z Q b 2 N h d E x Q a j J C e X k 3 O W l D Z V p L T 0 1 B V j E 4 W j J Q Y T J N T m h K a H l h R F E 3 M X l o S E F O R j F I d 0 h 0 K 3 h h a m V H Z 1 V T c D l M U D M 0 Q j J D e k 1 y K 0 N r V G 9 h d F V C S k J u b 1 Z t K 2 x v V 1 V K T 0 l x K 2 0 4 T W J x c 1 R x c n R H U 2 c 1 R H l T Q j h O Z V B 0 U 1 F Q S E 8 1 R 3 N H V G 1 o Y z c 1 e D B s c j U z U E N 2 V l E 1 S X J i U 3 E z R U t v K 0 d H a i s x S U 9 O e l l G T j N s b V U 2 U y s y a S 9 6 Z T l E Q 0 V z Q l F x d 0 V Z a D l G e j c 2 Y z V k Z k F t N F J v R V g v d E J q Q k p 1 d 1 Z K U k 9 k e j d r Z 2 h v c y 9 K Z j l 2 K 0 p Y L 1 l l W S t n S 2 5 X T W J T Z 1 V I e D V L T W Z 5 Z G 0 4 N U J t e k l o R m t M Y X h 6 S 2 Q 3 L z R H W E h r Y X B P S 1 F 3 e T g y a W s 0 b 2 t 4 L z B U b E 8 3 O D J C e X F E U z d 6 S 3 d H N n R Y N T J F b l p Y T W l o Y 2 Q 5 W E k v V 3 l L Y T F X V z d q S V N L a 2 I v S 3 J I V m p D c X B W O U 1 L b n V W Z G 0 w N z F P c U U 0 b W t T T n I 1 U V J i Z n l V R k Z Q Q T Y w R 0 0 3 T 2 x t Z j N Q V 2 V M R z F T Z T Z r U T E 3 M U d N e F p 2 U F l 1 V k p V b z Z 2 S H Z t c 0 R D a E J L d m 5 5 U 0 d V b W N q a W J P b m 5 y e U 8 x a n l s M T U 2 R W s 0 Z k s 5 Y z F Z L 0 F L M 0 5 3 d 3 R q N U R l Z j d r V V F j T G c 0 Q k p E N W d 0 Z E 8 r S l I x N V h 2 W S s v S V p U Y i t i Z k M 4 Z E s r Y 1 B I W m J q M z F S a G t C S T R s W j F z Q y 8 v c D J V d k Q y S U p N T C 9 T T j l x Z k N o b k N S O G U r d X c r Z V h O Q T B O Y 2 1 w W H V r Z V R j b 3 A v d 2 9 5 N z Z k S 1 Q z K 2 9 i b X h Z W F J O S T d 5 R 0 M 1 a k x s e m 5 k L z l y Q U w 3 e U t y Y 3 l L b F V s S 1 R L b W F o U E 5 h Z j J i a E R z M D h Q W W V 3 N W l F a D J n b F Z y T 2 9 B Z G d C T U F S b X N K b X I 2 d U 0 0 O U l E S 3 F X K z l u Y n l n c V J k Z X Z K V z B w V H h L d W F s e U 5 0 W X E v e n N B a 1 p X S n R R c n B N Q 2 9 w V D Z k O E t x M m F C a 1 V o O W g z a D N o N k F i Z U t l Y W p U b y t P T 2 8 x U 2 t X c 0 J Y b E M 3 M E x D V G x T M T Y 4 O H R 5 N X h v K z Z w a H N i e E R V e H V W U U 9 z d H J 5 N 0 x w d z d 4 Z n J m W W F y T U 0 1 e n B L V 2 h 2 T F k w N E d z W j l K d U x K M 2 Z J M j B v Z 2 h m a n B L N G d D Q k V x a 3 d q c 3 Z j b 2 1 y c m N Z O D F M Y l V L a U F y Z 0 F R Z H l 3 b E 5 z T V h O T 0 V h W l p S S 1 d o a X p n U z k v S z J G Y X c y T T d D d F d h a X I r R m g x O D N 2 U G V v R m h I R F h N W X h p Y 0 t E S l o x U 1 d a Q k 9 I e j d L S y t Z a 0 9 O a m 1 E M 0 g x b W Y 1 W E U 1 S H d l V 2 8 1 a W t i W U F 0 V 3 g r S G Z 0 d G 9 a c G Z E b W Z x U j Q 0 S T R I O X V 6 S 3 l 0 W U l E a V J z N V V j V n B i N 3 d 3 M 3 F Z b D V t W D A v W C t 4 S j F p d 3 Z L S 3 I w Z 2 c z V 0 9 r V 0 F L T X p q b W R m b 1 F R N k I 4 a k 1 m a H F k L z d 2 N H l U R k 5 w b m J s S U c 1 M n h R e E w v W j J D d X h F Y n d x R C 9 z R k Q w R k F w U 0 x v Q m d q W j l u K z R l O F N h V X F n N H o x e G J Y Z n J C b l A 3 W V Q 3 W S 9 M T 2 t G c U p M Z H R 3 N U c z R 0 5 X M V R t K y 9 Q S n p T Y 1 R s W l F M d D J m b l h 1 Z W x Z W n Y 2 U C 9 R S k 5 V b 2 w 1 S z l v e V A 3 c U Z s S T F S R k d D M m x k U l h U e k 5 j S G 5 G Z k J 0 Q 2 R 0 S V l X d n B C U G 5 H O V I y Y 3 p Y V m p z S F I v Q n J S b 1 V l U G x L T m 1 k S U 1 B Z 1 Z D N 3 p Y S 3 F K b E R y R U M y N H J u M 1 l Z O X Z p O E l C d X l F Y 1 J I W V B D U 0 1 O R T I v M G o v O H F y V D R w d F d 3 O T J M e D B J Y m Z l S 3 N i e k p 1 R H k y M 3 V U Q l R Q K 3 F u b E g 2 N G h Z W D h H c m J 2 L z c v e l N 6 e X p 1 Q U N Y d H h Z U U d T c 0 J Q e C 9 z N G V x b 2 N G c E h v N H l P O E l k M G x I Q 2 9 S c E M r N X p z R E F 0 V z Z M N E 1 C R D N C Q l p E V j g w c V B R U D l D e G p 2 c l d E e U R r N G Z 0 V 2 8 z Y S t k W X p k Y 3 Z U c U k 1 d X Q y S D A z K 1 N J U H N s R j J F O U V Z O T B U Q j l m T X U y V k 5 X N E h G S H J t N V N 3 c G J N Z k V 0 K 1 R J W k J D R D c 1 Q W h C N j V k M m x C V k x n Q l p N V E x r W U R k Z k N 2 S S t U V 3 B F N U V S W U w 3 b k V 2 b l h V Y m x F a k N P L 2 5 R V k J H U 2 N P a U J v Z j Z o c U h W Y n c 5 a D g v c V B Q Q W J P S F J p d j Y 3 K y s 4 M m R I R 2 9 x Z W c 1 S l J B R 0 h h R k k x T 2 t z S j F s T j R K b 0 V L U m N T L 1 E z Z m 8 5 T H U r b E N R a W Z k Z U h O U F I x d T B K U C t D Y T l W c H A r M n J q R 0 x N c m J R c 2 1 1 W m I 5 U 0 M 1 b H V q M F J v O T B I d V Q x a D Z U M U 5 m Z n B 0 U T J E a X l F V m h v U m Z v R V p o N i 9 R U D R p W E F M Y U x h M D d 2 c X B I W m V O N 3 V R L 0 p 3 T D F r N W 9 l O H Z R L 2 0 3 U E 1 V V 3 B 4 a X h Y e S 9 y N E t s M k 1 o Y l h G N W 1 V T H M y Z m d S Y X h V S m x h O F J K Z T B D M F l y Y m Q y S D J p O W l K T U U x N k V 0 Z X V t T k x W V F l 4 K 0 U 5 Q j J X V V h 0 c D h C S j l 1 c G Z y W k N R K 0 V v Z X F l Z 2 x w Z U t B S k F V V n N r M k N V S 2 V Y W m R q Q 3 V a O G F I S 3 R l N V J p U H J H d U 1 l L 3 h m Q 2 Z R Z X d k Y k M w e T V j d U d W V T M 3 Z n l H T k N R d 0 4 r U T J z U z B 2 U m p 3 K 2 l 2 Y 1 F O Z 3 J z Y k U 2 R X F V W D E 5 Q k V O T m N z S E d s a j Q 2 R E N a c D F y W l Z z O D B 4 b F R F M W V r T E x 5 S j R 3 U W Z s a W Z t Z k x P b z h i Y T J 1 T E h O b 1 o 3 a E t R Z y 9 W V 3 p K b E Z O Z X V s c 1 d S Z H h k L y s z R k 5 Y b m F y K y 9 F R V N U V j J Z R 0 Z t a z Z Z Q l A x Y 2 F K N X F N R 3 N Y e V p s c X B 4 d m F z c k x t Z 2 Z i U T k 0 Z G V o N X l Y d V F y V C 8 3 Z 2 V j M 3 d H M 0 p B W j d y Q j J y c 2 U w a T F Y c 2 9 X Y n I v R m t Z Y 0 l w c 2 1 0 e X J k T V Z O M G V V Q T d a c U l Q e U s x T k J B S 2 R w e W 8 3 U U h i V T B J M j Z q c S 8 3 b X R Y S G 5 i d 2 R H W E 4 3 R z A 1 U G J J V T R 4 T m 9 a L 1 N j Y 2 8 2 M 1 F K T 3 M z a F d I Y 3 h m N X Q v a T F q d m d Q V 0 k y d G U 0 W X J r d X d Z N z F n T k I 4 V F c z T U Z h c S t u T G t W d m h x Q 0 Z 2 Y 1 F 5 R G 5 U a i 9 C V l F m T H A x d 3 V C b U N F M G E x S E 1 P S H J V M D J F V T J F c T V 2 S l d G M 3 N F W V h H e n Z T N z F t Y l l 2 T z N a Z z R k V z B Z W F d 1 S W Y w U 0 V u U V k r U k o x Z 0 4 5 M W p K Y 1 R k W k h F S H p i b z Q 2 V S 9 H d D B T U 0 c 3 Y V R q Z l J G e G J z c m Z P U V R l d W 5 N c l N O M G 1 6 Y 0 E 5 O F V Y M U x 4 U D c w Z W F y S H V w c W 1 t c U I 2 e n N u c W p 5 b m p 2 U W x V Z 3 l N b V U x e D B 2 Q U s z V U d W b n M 4 c n h U e m 4 x b k 9 W N W R P V z h 6 V W x C d F Z n W j M r c 2 I 4 W n J O M n V L R G J a O D l y S W N 2 Z j V j U W V h M W d S U H p w T y 9 0 T W h i S W J y V D J B W U Z r V 3 J U V E 8 v c 1 N s e E o 3 U D F C a 0 p V S 1 k z b X d F W k l 5 d F Z G e l I r e k d n c G F y L 2 R h S D V o c F Z n N G F u N n p U T D V i L 1 J 1 W U p W W i t O V V Z V S z J m W G J 5 V D V i d W 5 V R W Z H c z h X d 2 x W W m 5 q T X E x Y k V y a m 1 Q S k F R Y 0 U 4 V m k r e n U z S z g 3 a l d H S H h x Y W V s b F V P N G l W T E V 4 M E h x M 1 F 2 b m 0 w S z U 1 a m 9 H N 3 F V U E 5 Y S l J o b E h Q e l R y T k R s U T l 4 S X N 6 Z z Q 3 a X V r V V p V K 2 8 w V m c 5 d W F 6 c n p G e j h G R T U w M z J 2 b 3 Q 2 M S 9 R c j k 5 d D F q O X B l N 3 p R Z k J s Z G U x U G l K V 0 4 y Y 0 d V R 0 p T S V R l K 1 h h U 3 Y y M n o y Z n B v d D h 5 Z k h T W T h C b S t v T E x j N m l N Z E F v U T N a V X Z t b T R m S V A 4 V U c x R 3 J j Z V F y O E d n W D R D Z V Z y b U V l S V o x Z U t X N S 9 P c W t h W V V Y M i t Y U V J p a T l X S U 1 s e C t U d E t q N 0 g y S G h C R 3 o 3 U F d q Y W V N T G h l R W F P W H l n S j N H N m 5 t M 1 J z U E s v Z 3 g 2 e T N W K 2 R w S U E 4 S j Z 0 Q 1 N 0 N 2 Z E S k F t M F M 2 V 2 Z Z V T l u M m d 0 Q 0 1 l e H V y R F N u Q j g 0 U X l Y e m t 6 Z 3 V Q R G J T O U N X R H J F R 1 U y a z J S c z I 1 R 1 B B Z 1 Z o Z k s 1 c C t N S m h t N E V W b n J E V E Y z W G p M V n h 0 V 3 R i N 2 p Z V l d R W X V G S F d t e H A v M E 5 w S W N Y R 0 x U a X N S M C 9 r a T A v W l R x R n N s W l Z N R 3 N h N X N N d 2 p C O X c z O T R 6 b G d P V 3 o 3 M 1 p B d W F 0 V T h M Z G w v d 3 B W Y 1 p w V 0 d z Z m 5 t R i s 2 O X E 3 S C 9 L S j c z W G k 5 U 2 x w T S s w b X p 0 T H V P e E w 2 U X F u L z Z s a 1 N y Y k Z B c U x S U l c 2 c z J R U H J z d 2 4 5 Z j J 1 N D M 3 c U 5 Q V n l u S l k v Q V F l N F l O V 1 g 1 O T V 4 V G l Z e m h 1 S X B v W X p l V D N x U 2 I 5 L y 9 m a F J Y c D F m M 2 5 s M j h U Q m l J d l k y T F I 4 b U t Q L 3 c r b y 9 K e H V z W F A y e W 9 P O F B T U m J 5 a D Z w W D B 5 M X F N M G w 4 d X d q L 2 V B e W Z U a F N 3 d y t F Z H p 1 R E s 4 K z F C Z T h 1 K 0 1 w N X B h c C 9 r R D F z a F g 3 R G 1 U V C t q U D V U d 0 s r R 0 t z R W F W V 3 F F a 0 t U Q S 9 J a 1 I v U l d p M k k x W T Y y a X V X S G l O S T N C Y 2 V l M l F w K 1 E v d k F B b U 9 3 N V h t S l d w b G J W Z 0 d C S l p r Z X p 4 V 1 U r U U x L N W h Z U m l S R G Z s M H N 5 U 1 J J U 1 Z x V l F 2 W m l E O E h M R T Z m R D J h S X l o c 2 J X S k h j e G p Y V V h h c E h 2 W F d G b H R V e U 5 j b n g 1 K z B T e n R p Z E d r N F Z v R D h R a D F Q c z h U V 0 l v N k M 2 Z j Y 4 U j I 2 Q 0 l 3 U 0 Q 2 S G U z e X l 6 W X d 2 S k N p a i 9 2 c H F I K 3 o 0 Y X J t T T I w R 2 R G R n U 1 S D Q 2 M V p x W m R W S 1 V v a j h Z V 1 B r M 0 1 2 b D Y r W V d o e E N B b D Z o K 0 Z P S 0 t n L 2 R u W E 9 V b F J Y N U h j Z n V W O E 9 G M W x a c G t B d X N y R D V F W S 9 o Y 1 V x K 1 I w S m l C R j l P a 2 0 2 R C 9 P W T h t M F F V U 2 h Z U H V q S z B o N T V w Z n h r b X E 2 Z j J 4 U X R E Z 2 h V U j J z c H p D Y T Z Z c 1 N 1 R H A 0 S V p t a 2 9 S V n l 5 R V U 4 Y 1 F X N X J k c m 1 y c m R G Z X l I W G 9 u S 3 l T M 0 J F d E Z k O H I r Y n Z t c 1 V h e X l Z d W d a c F h X a H N 3 a F B 5 d j V H a j N 5 M 0 s 2 c m d v b n d o V 1 h C Y 1 J t N G 9 4 R y t l Y 2 h V V U k r Q 2 g y c T d h c 0 R h V k d S T 2 8 1 M X p G a 2 V w e W J 5 R T F D e T U 3 W S t B e H Z P R E J n T D R J Z U F u e X h E b X p W b k g 5 T F c 3 S 1 F 1 c F p J Z T B q R 0 1 Y b G Z L S X d E Q z F w a V R 0 U l J a c j V X e j F M b y t U M W N B Q i 9 i T k V B K 1 l W W E Y 4 M n U w R m 9 r V n J 0 a 0 k 4 d 0 p 6 U l B T W H Z k e V p h b X N 6 T k s r S W k 2 d V k 2 S E x D b X p a b U N E W T V N e F Q x S m h S d E x t V G F 1 Y 2 J X N G d O V n p W R 1 R T a l N n M W x x U 3 h r b W R G b D d s W m N x V 0 9 G T 3 B K R U 0 r b j J 1 M V p j V H h F b j R 4 M k l O N j R i U j c v Y 0 p 1 W U 5 m a 0 Z P R T M x b z R w c W E w a E l v V W R O V G l V N U Z o e W l E Z j U 1 c z d Q c X l z V z g 3 T 3 A 4 L 3 N u R H V L T T h T Z n R t U D M v M U l W N 0 J j R 0 U z a T d m K z h N T E 9 Q T X p v R z M 0 b j g z R 0 5 C V 2 5 6 d z A 1 R H V S b G Q 4 W k 1 v N 3 J 6 U V o 5 S D l D c k x w d V J x e U 9 S W E k 5 U 2 x D S D h O R G Q 3 b X I 0 b 1 F 4 S D l j d 0 Q 4 Y 1 p J N U R K a V F t N G l C Y U N B S G 1 t S D l J c k x M S l J x d G t M K 3 I z W j Q 3 a 2 5 L O V p s a H o 4 N E V L a y t W e m R G M 1 Z P Z F k 5 c X R W U 3 Z P c m l W S E s 2 c V p D Y W F x c T R 3 Q 1 c y K 2 F W T l l t a T F 2 S X B 4 V W V M V X d L M m p M U n J u W D d N W m l E a W c x U n A 5 Q i t 1 T E 8 y M W N V V F N 0 Q 3 J 0 O W 0 r b 0 t a T H F s a H Z Z e W g 1 W V N k W V l r W S 9 i R V k y U U 5 q V n Y 2 M k I 0 T l R n Q T d R Z 1 F p S j A w Y U p G d V B z M n p W M G p t Q 2 1 O S G h B Z V B X Z 2 9 x a k N L d E p n Z m 1 B W E l R Q i 9 S V X l K O W t W T n N p R X R U T l I r Y z J Z W E 1 N M 2 0 4 T X N X M U d I S 0 x Q R n c z W V Z N a 0 d I T X B G U j N S Z k 1 V b U l z K 1 g 1 c V p M b 0 Z G R k Z N O E J 1 T 0 x F Y T Z a T n Z q N U F 5 R W 1 D R W w z M i 9 v N m d l U j g 0 Z 0 p F O X p r N U p J T 0 h L b U R I U m N 0 b k 9 D V 1 N R M E Y z c S t h a j h r b 1 V x T E x 2 M k 4 1 d U x N W W J v d W J Q b D B u M m 1 x a 1 l E U E k 2 M 0 Z n R 2 8 v N W M w V 3 Z Z R F d N N m p x M 1 l P Q z Q 2 a D Z h R 1 R H W G x X T n p X V W U 2 T H R P N 3 p Y T E h O M T c z M G V P e H h j K 2 p V L y t h c 3 V x d V V a N G I y T D B R Z k Y x M 0 d p W F V k Q l F S c m N B S G p k Z V I r Q k p Z U X V i V i s 1 T T R 4 S G J M b E d G T 1 F S N G d a T G 9 C K 0 x 6 c 2 p n Z 3 N J U T F n c V Z k R m x U U G U v b U x J T z Z r Z 0 h U c j h P T k N j T 1 J r e T F q b m U r Z U t J L 2 Z L W H p 4 b G 9 z R n l D M D Z w e T F r Z D Y v b j Y 5 V T Z v V W d h b j V I d G U w a 0 x i a D V 2 L 2 9 G e W 9 r W l A v U k V m S l V h N H d K V z Z W e k F i M k x 0 a U d u N E l t T H J 4 a G N 1 N E l m T l J T N 0 F o c V F i Z 3 R 4 d 0 h U N D g x W W R Z Q V E 1 b k J J U G 1 1 M j B Q R m R h N W d I S 0 s w M 0 1 1 N E p n T D V 3 Z X B Y T U R S V z V s e m 5 U d U J N S 0 E 5 N U Z Q L 0 V T M 3 B L T 2 t S N U 1 B T X l J Y k t i R 2 t R d V l D S n R S U X V 3 R k g z e W d H V H F y a 3 Z G b k 9 U Q z N q Q V N l T U N L b G F o T T R n M m h O Q 1 N V b W 1 u V k M 4 W G d K O E h y U 2 t L Y 3 d I b 3 E z R 0 Q v M 0 F C S V l P Z G E 2 T E h o R m 9 S a 0 R P N 2 d T V H V K O W N j O F U 0 Y 1 N D b l Z C d F Z 6 Q V d j U X Y 4 d k Q 2 a G 8 0 a W x 4 Q V U v Y k N 5 c X d 0 M 2 J I O G Y 3 M X p s a 3 J v e W Z G a m h V T D R u b l R X T l l p a 2 R u Q U J N e U J 5 N V N B Y m t 2 U z d O R G x r Y 2 9 N T E d I M W d Z Y 3 B o c 2 t I d l N w T l Y v d U g r L 0 Q 5 U V N 3 R U N G Q U 1 V Q U F B Q U N B R F B r c G h a K 3 R Q M n E 1 c 0 J B Q U N i Q X d B Q U R B Q U p B Q U F B Q U F B Q U F B Q U F 0 b 0 V B Q U F B Q V p H O W p k V z F s Y m 5 R d W V H M X N W V l F G Q U F k b m k y c G 5 V R X N C Q W h R R E Z B Q U F B Q W d B e j V L W V d Z d j k x a E Q 2 R W d B Q W 9 j Z 0 F B Q T h B Q 1 F B Q U F B Q U F B Q U F B Q U x h Q n h R R U F B S E J o W j J W e k w z Q m h a M l V 4 T G 5 o d G J G V l V C U U F I W j R 0 c V o x Q k x B U U l V Q X h R Q U F B Q U l B T S t T b U Z s S G 0 1 V X R P b V l B Q U R 6 a 0 J 3 Q V B B Q W t B Q U F B Q U F B Q U F B Q U M y Z 2 V 3 V U F B Q n d Z V 2 R s Y 3 k 5 d 1 l X Z G x N a T U 0 Y l d 4 V l Z B V U F C M m V M Y W 1 k U V N 3 R U N G Q U 1 V Q U F B Q U N B R F B r c G h a S l B E Y i t E b 0 F B Q U E 2 Q U F B Q U R n Q U p B Q U F B Q U F B Q U F B Q U F 0 b 0 Z U Z X d B Q W N t V n N j e T l m Y 2 1 W c 2 N 5 N T R i V 3 h W V k F V Q U I y Z U x h b W R R U 3 d F Q 0 Z B T V V B Q U F B Q 0 F E U G t w a F p K U E R i K 0 R v Q U F B Q T Z B Q U F B R X d B S k F B Q U F B Q U F B Q U F B Q X R v R z V l d 0 F B Y 2 1 W c 2 N 5 O X d Z V 2 R s T V Y 5 e V p X e H p M b m h 0 Y k Z W V U J R Q U h a N H R x W j F C T E F R S V V B e F F B Q U F B S U F N K 1 N t R m t r O E 5 2 N E 9 n Q U F B R G 9 B Q U F B V E F B a 0 F B Q U F B Q U F B Q U F B Q z J n U 1 I 4 Q U F C e V p X e H p M M 0 J o W j J V e V g z S m x i S E 1 1 Z U c x c 1 Z W U U Z B Q W R u a T J w b l V F c 0 J B a F F E R k F B Q U F B Z 0 F 6 N U t Z V 2 J 6 b n g 3 S G Z B U U F B S 1 F V Q U F B a 0 F D U U F B Q U F B Q U F B Q U F B T G F C a j N 3 Q U F I U m 9 a V z F s T G 5 o d G J G V l V C U U F I W j R 0 c V o x Q k x B U U l V Q X h R Q U F B Q U l B T S t T b U Z t Y 1 Q 2 d D l B R 2 9 B Q U 4 1 c k F B Q U 9 B Q W t B Q U F B Q U F B Q U F B Q U M y Z 1 p W K 0 F B Q j B h S F Z 0 W W 0 1 a G F X d 3 V h b k J s W j F W V U J R Q U h a N H R x W j F C T E J R W U F B Q U F B Q 0 F B S U F D M E N B Q U R C N k F B Q U F B Q T 0 i L A o J I k Z p b G V O Y W 1 l I i A 6 I C I x N + S 4 l u e 6 q u e a h O e + j u W b v e W O h u W P s u a X t u m X t O e 6 v y 0 x N j I x N y 5 l Z G R 4 I g p 9 C g = = " / > < / e x t o b j > < / e x t o b j s > < / s : c u s t o m D a t a > 
</file>

<file path=customXml/item9.xml>��< ? x m l   v e r s i o n = " 1 . 0 "   s t a n d a l o n e = " y e s " ? > < s : c u s t o m D a t a   x m l n s = " h t t p : / / w w w . w p s . c n / o f f i c e D o c u m e n t / 2 0 1 3 / w p s C u s t o m D a t a "   x m l n s : s = " h t t p : / / w w w . w p s . c n / o f f i c e D o c u m e n t / 2 0 1 3 / w p s C u s t o m D a t a " > < e x t o b j s > < e x t o b j   n a m e = " F 3 6 0 B E 8 B - 6 6 8 6 - 4 F 3 D - A E A F - 5 0 1 F E 7 3 E 4 0 5 8 - 1 " > < e x t o b j d a t a   t y p e = " F 3 6 0 B E 8 B - 6 6 8 6 - 4 F 3 D - A E A F - 5 0 1 F E 7 3 E 4 0 5 8 "   d a t a = " e w o J I k Z p b G V D b 2 5 0 Z W 5 0 I i A 6 I C J V R X N E Q k J R Q U F B Q U l B T S t T b U Z u N j A v Y X J t d 0 V B Q U p z R E F B Q U 1 B Q U F B W k c 5 a m R X M W x i b l F 1 Z U c x c 2 h a U E 5 i c U 1 3 R k l Y M 0 k v V W R M T y t k M m d a S 0 d v V 3 B F a 2 p h U 3 V t U H l y U m R J N 2 d R S z J C W H h u U 2 F 0 e C t i c V p L V 0 p E T X N M S E c r N D N Q d G E z d D Y 5 Z E h V N k I x M E s 1 U 0 1 N Q n R S a k V E b X F o Q 3 l p b k J u U 2 p M R 1 Z 6 L 1 B m a 3 d U b F h j T l N J T m V k b D Q r b 3 F N T G p C N 1 N D T D h L a V p H M V h I Z W l p U E J s R 0 l h T X o r Y 2 s 4 Z m 1 D K 0 p S N V p E e j J Z c 0 t X R n o 0 T j J I S k d B N H B 0 S 0 x L Z k M 0 N l Z M R V g x S 2 Z S a X F 1 c k 8 y Q 3 J v S m N J Q l p m a D h B T y t 5 Z H V N W S 9 V N m U z N H J N d 0 d O V 3 d Y M 1 d n R E 1 z W j Z 0 M E 1 a a S t W c i t 2 d F N q K 2 d a K z Z H c l R q d j U 2 Z W o 4 M j J 1 N F J h U 0 R o d G N X d V l h O G c y e H k w U H V w c D F S c T J 5 c m V y T W N V d l Q v T i t 4 V X Z r b S 9 0 d W x R M 3 h i U 2 F V a G d U S 1 d K a l h i K 3 N S c W Q 3 Y W x r d V p F V H h Z M T V F Y U x Q S 3 R q c m R w M m w 3 W n Y v L 1 I 4 Z U k 3 V D F O a U x K T 3 A y W j V u b F J y e j N w M 0 1 y Q y 9 n W U J E a T l k U n J m Y T h t Y k d D a H B y Z 0 h r c X l q T T J o R 1 B o Z 2 Z 3 Q m t T M T d u Z k N M d m 5 Y Q W 5 W b V N x V W J S d 3 B v T j N z U z I 0 T X l V Q 1 I y N k 1 0 U l R n a 0 5 D U T h S Q 3 l h K 0 4 v R 0 N n V m Y x b D J Q Z G l h M 1 l r e n Y 3 Y U V y e E x j W W 5 q Q l B 1 S X p h Z W N E N 3 g y S U Y 1 a 0 5 O M 3 N Y O W 0 5 d W N Q V U V z R E J C U U F B Q U F J Q U 0 r U 2 1 G b U w v Z F l R K 2 h J Q U F L S E l B Q U F Q Q U F B Q W N H R m 5 a W E 1 2 Y 0 d G b l p U R X V l R z F z N 1 Y x Y m J 5 U E p k W D R Q a 1 A 5 Q T B F Q X d z e X V S Z l N j W l N Y R W 9 V Z F R J S G x K Y 2 t k S k l l U W x h W W t 0 c W k r e W 1 t O D N 4 e U U 5 c i t N M U d n Q U E y c 0 M 5 Z U p B R V M y R z k 1 M l N R S T R p R C 9 4 Z k R l L 2 t Y c T F 0 V z N x d X B 1 V X R S b D F G b 3 N o b D N u V k 5 X c D I 2 b n Z u R l B k d G Y z R E Q 5 T k o 1 Y j N s e l c z W D J h b k t O Y W x h c 1 p 4 T G Q y d z c x e n Z W a z F G M 3 M x b j k 0 Z C 8 4 N V Y 5 c 0 Q 4 e H J x M 0 x Z Q V N 3 U 1 l C b m R 6 Y X l k S 2 t 5 c l Z 2 c m 0 x R H J C R D V z e W Z n e W Y v c z U x c H l C U H R Y T G k y U D V P Z F R x d F Z n Y W V O V E J u b H J k V E J R e W c 2 Q X I 0 U T h V U F B I Y z J K d 2 t v O F o w O T l t O H F w e U M v T E 9 2 V m V w V D B 4 c k t 2 Y j N 4 S W F 6 Y W F j U k t z a W V a V V d u c E 5 r d E 1 N W V g 1 R l Z X c X F w T V Z a b 0 R p N 2 5 t W G V D a 1 N n U E F K W k J x N 2 5 l N m F O a U 4 z M j I r R i t u T n h l K 0 8 3 U S 9 y a 0 Z 5 Y V B q a z M x T 0 J X K 3 R L M V N D e E t H U D N K b U l m Q n l J S j N N W W R s M 2 Z k N m N N a n V H b D U w N G 1 a N m p 3 b W k 2 M V d O U n p U R F V r W G R I V U 9 N T 0 J a N D k z c l d 2 Y k 9 X T 0 l S N G 5 u R E 9 L U m Q 5 M n h Q Z X Z T Q j d N e U x 0 Z D J Q V G x W d H Q r Y W Q r N 0 N q M m I v M F d J N j Y 3 b G p p O U V r U 0 J y N m R 4 T 0 x V U 3 V p a 2 V F d z R x V C t Z b n J 4 M W 5 w d l R S a l p w d E 9 l K 1 J Q W F E 1 T X B U Y k l k V E p M V F R U e T F 2 S T Q 5 e D B O a n B L a H Y z Q X h x Z X o 1 S G t 5 N n h N b W J E U 3 h N M 1 Q 1 Z V N K T E Q y T G t H W n B G Z W x X b 2 9 C M U V o N 1 R v c D B l c X l Q W W Y x Z D I 1 c U 1 J Z m Z F d k t z T W I 5 e W Z E V z V j M 3 c x b W V h V 1 A 1 a l Y 5 U k 1 T Q k 8 0 Z U Z W d E N h Q W 8 w Q 2 5 W W E J h d 2 Q w d D B T W T N 0 c U 9 G V E N P c k E 4 K z Z D U G Z C Z z B L a W t w M E F 4 S U Q x V T l X R U 5 a U m d S c j Y r d m U v K 2 Z v Z i 8 0 S H F L U G h Q d G R L Z G 1 O Z T R m T n V m V 0 l 5 Q 1 V l R 2 4 1 b V N C d W d I b 3 J w M 3 F j S F F j N n l y R T B u V W R 2 O U k x c C 9 i a 2 J x Z m F z O E Z 5 b U x 0 Z 3 B a N m J v R l h W Q 3 U 0 Q U 1 P e V Z Q W G Z p Q W 5 Y M 0 F 3 M z l 4 Y n U 4 S G p R a V Y 4 T V U y c k I v L 2 V x N 2 Y v a 3 R i U m h x e W J O d W 1 S R z A 3 U H R m L 3 V I N 0 w v N U F X O W F 4 W n F i b l R 5 M 0 h m N G J O S T d N Z n R x O F J 0 R z k v Y X R v V D J q e n k 5 S n h i M X F S e j h y L y s 3 Y y 8 v K z d 0 d m Y v c 2 Y z L z M 3 b D d T Q j c 4 Q 3 F k c D c 2 M U F 3 V G l F W k x L c m 8 1 M V l S Z G V 6 T H B 1 d D d V O U F r S U d y b 1 R l e H h U U z Z o b T J J Z 2 Z Y S k c v a U N J T j h 3 Z E p 1 d 2 R k e j U y T 2 J x e H B V d X N P U E 5 2 e G g 1 Y S 9 t R l c 2 T n R p a W h 6 Z V c 1 Z E 8 r S j l C S 0 N q V 3 F J a 2 M w c X R K c V J G R V h 4 Q k E 5 M H d Q N 0 x l N G V C Q X F p Q 1 F C R V J C O H h K b 2 l r V U t u Q V Z n R G d Z c l R C S 0 l W T W d s M 3 o 4 d m J h Y 3 h m T 2 1 L c m l R K 2 U 5 U G J j d n d s R 3 Z 2 S F V 2 Y j R Q R m p 4 b 1 p Q T F R C a n Y 4 K z V B c 0 x D e G l H a m p s a l l h V 2 9 D T 2 c z Q k o 5 R V k v T H F E L 1 l t b G d E N E t W b y 8 0 V 1 l J Z 0 h i S H N F d T I 4 V k R D e X F W Z 2 F R e X R 5 V l h I d W d K N 2 0 v e j N h b X l 5 S U d Z N l l 4 S U F D a E g z c j Y 0 Q U V H T G d E a 1 N G Z X l T U H R 1 Y z Z E c 2 l L a T l i M W l N Q 0 l I R H o x Z X F I R U t 1 a T J Z O U 4 y T H V B a X A r T H Z M d V p B O V B s Y 0 l M b l d F S X F 1 e W d M W m 1 3 e m E 4 Q W J Z Q 0 l t Y z I z V W l h d k N N b W N n N m h M L 0 p u R 3 U y Z E R E S W N G R G d C S X l W N 1 p u T y 9 B c X N 2 N l J h a V F Q O V N o Z W J N R F d V b k Z a Q 2 N j a F B 1 W E Z 5 b X I z d F h M T U F K N k l k R E F n K z F 2 V k d E Z G Q 4 Y 0 5 J K z d y e E N W W D h D Y 1 B k c m R p Y U V t e l c x R m N t Q z Y r Z m t B W k 0 r V W R V e G d 2 W F Z T a S t K a 2 l Q O F l T M F J i b 1 d o b G l m M m p B S H p L W T J G O H V 1 c z B R Q m F 6 L 1 V 4 O G 1 k S W R C d W I w M m s 5 V U d m b T N 1 N 1 o 4 O H R r Y V V j W F B 3 R 0 1 j U E l 3 N E R r Z X R y R T U 4 e T J N M 2 c x T l M w e l R l c U p R U E J 2 S j N 2 R F p 3 c j Y 4 N 1 p u e l c 5 a m 9 W S D h r O T V B R H p 4 e m J D T 0 l F d j N E N k 1 Y Z 3 d J V H h 3 T H h m e k 1 3 V G 8 4 Z T l 6 O U R 0 U k x o Y k N C O G J n M G R Y V k h P N F V U Q m J F R n R 1 a l R Q R G Z C Z H l a b 1 I 0 M H d M W n h i R j B C a W 5 W b F h W M n B x V z d C a l l m M V p O W V B O N m M 4 R W 9 6 T j h j W D R N b j l O a k c y V W t x Q U J 3 Y V J R N m p 1 T G J S R E h t U F p N W k Z N R D J K S m V 6 N V J w W V B w Z 2 Z q a G t v M k 9 5 S V J P M z d Y b n V 6 N E l k Q V V N V W p j M i s 3 N H p 6 T T Z P b W d v N G d z N m d Q Z 1 Z a c U V 0 Z T V I Y k t O M V R P L 3 M 4 Q 0 V I Z 0 5 S b 0 Q z S V h O Z D F U Z 0 Z n e k 1 L b E V M U D V M W G R x K 1 o 1 d H p a T k Z F Y 2 9 k U z R 5 K 2 l 4 c k o x Q z J F Q W J a U n d M Q T N j Z W Z X V 0 R E a X d G d 0 Z z R l p Z Q m R 6 N E J T W D A z U G Z X e U 9 W T m R v N W 1 w S F N H Z H F T M E 9 y Z G 9 O Q U V 5 S 3 N Y Y j J U R U N Z a 3 c 5 b j A 4 R 2 J r M X J r Q U Z 0 c V p R N 3 Z k Z m N n M F J a U S 9 F R V J D Z z B F d H Q x e G d L a W l l R j Z J e X V U a F o 4 T 0 F N N m R F Z n l r Y V F y R l Q w c k V 5 U U J B N H E 3 c E J h a V F Q a G N E V 0 h w V H F q V 2 J h W l V X Q V Z W Y X E 2 W X p 0 d U 0 4 S 0 1 w U W p K c X V O O W t j c U d Q M W x s e H J N S X F Q N E N P b E p k V l F I K 1 J H U 0 l v R 3 k z d 3 d q S F J x Z X J i c C t D a z F T d E l E c T Z O a i t n R W t a b 0 l G Y W 0 1 c n V 0 N X E x U W l T O W R 4 W m J T R F h F S k d o O U V r Z D R x c j N 3 N n F W c k t v T n c w Q V Y 5 O X B u c j N E b E N x N T h J e V l L Q T l M b W s 2 V 3 o 4 T E F r c W x p U 1 p x M W h 0 R 1 F z Q z V x d D l W Z W d v Q n B x e W l i O G h m c H p h V E c 2 V X g r T G 9 Z b k Z 1 Q U 4 v b T c z Z T V u Z 2 N H U T Z O R E F m W E x a S l B o c U Y x M 1 o 2 N k N 5 S 0 l M a G F F T V l Q e j F Y S X l H O V B S T j h S M X l L a U 5 3 L z F S L z Z T M 3 U z L z g 2 c T k r d W 5 E O U x W V 1 d H O D M 5 Z G d z L 2 J h Q y t 0 N j c 3 a S t t R z l Q c F R 3 T n d s Z k l T Q W 1 w V G l Y W H F n Y 1 B i Q W J T Y 1 V Y N l V U V j k 3 b 3 R F Z j d l N z N P S 3 p w V G t D e W R 4 Z E Q z T m l y a F J K S m Z M e T N Z b 2 Z N K 2 N M b m x r T 3 J 0 M G R H U F R 3 W m t S Y W 1 4 R m F Y V 0 1 E W m J R W k s 1 V H h a V l N 5 e E x 2 N G V F T 2 V 4 M z l z O V E x N E J H Y k 9 D e D Z w O T N 0 L 3 F m Y m Z W N 1 c v M T N X L z B P V G 5 5 O T Z o U k h I V T Z V S H R 0 R W 9 y S j E r T E o x e n J j N m 4 y M T F l b H V k Z D F 1 Z C t 4 T H R q V D I y a m 9 s b 0 d R c F p R b l h 0 S G g y O X p W V V p U W X Y 1 N W Z Z R 3 J z M 1 l K S E J 5 R U t q M V p l c W 9 3 M E N B M 1 d r Q 3 p N T E R L O X Q x W E Z O R y 9 R c D E x R 1 h X S D B D S E x D e T V v a 1 J x c 0 Y z Y 3 Q w U U k x N G h 3 W l U 0 Q n R X Q W p X V z N J b G h F b l N J c E 5 0 R F p 5 d U t R b U d r Z 2 1 J c m R s R V F 4 c F I r S z h j R U Y y a n F B Z W x T V k p T a X N v b E t G b k 9 R d k l Q c l Q 4 U 2 9 o S 0 9 Z c 1 R k K 0 N O Z F h t T F R V Q k 9 q M 1 R z d V h r e E V i S l F S e k p 2 Z G 9 H R 0 N Q c E F F Z U d o W k I v M G o w Y W 5 r V j B P c V k 1 Q U R R b j d C S E p X a m h j V H k 4 U E t y W H Y 2 a W h a Q W x C d X l k U k V M M l R U e F A y S E 9 M S D M z Y U Y y S 2 5 o T l R M W W R 6 V D B r Y z N V a T U 3 d U M y Q 0 F Q T m F j Y 0 V w T V Q x S T Q z Q k R t U m 9 K R j F Z R T l C S n Z 1 b j V G W V I 1 V 2 E w a 3 p y N E V 1 Q k 4 x Y m d x W k w 5 Z D d V S H B 1 a T V S M G l 4 V G F v b j F u d k t i M l F M a S 9 o d F p R Y l U w a n l R T 1 Z 0 d W J R O F M z d n Z U b k p h T T I 1 W l h w Y m 5 5 M 0 F X R n J l V n M 5 M S 9 K d X R k N V o x d T l V e D c z S T J E M l V T O D Y 3 V 1 R D M 2 R U S T A y R X c 1 W U J U Y 2 5 4 N 2 h 0 a F l P M z F h d V A 2 e W h 0 W E 8 v a E g 3 M W V y e k x l d 0 Q 4 S n N Y T H o x O U 5 w c G Q y c k Q z c V V M N W 9 X L 1 F s L z U r e X p 2 S E 9 v Y U 1 m a G h O U 3 l Y c 0 Z Q b j R y M V V 0 Y W 9 O M X Z U R 3 J J S m h p Y 0 1 r S 0 h S Z 3 Q 1 V U M r a 2 k 0 b C 9 Y c n B y e X h a a l J q d E s 1 W F V r N X Q 3 b G R u K z U r M 0 s y S j d 1 Y z c w M k F s c V N G N F F r N X p Y c E J U M D F U c X B F d l B Y W j R m R G h G V H Z y Z 1 F C S E x p U F F u Z l h N a l B H V D J C c n c 3 U k Q w U 3 V O b z R N Q j N 4 b k c y O E 9 G W F h w U l h M b G R 1 d W h Q Q U x Y S H F W e m p S S 3 V 6 e F R D b E J S N 1 h 2 V 0 Y 2 O D J 0 d 2 h E N 1 B h b 3 g z R F N 1 S 3 N N O U x W S m 5 s Q 0 5 M c F Z I R 0 x M V k d H Y k 5 W R z J J d H B 0 N V F s a U l x T H V 5 Q 2 5 H b 0 9 a V m h P M W F H c 1 B I V V h J W E t I S 2 t Q d E l a N E 0 x W W V y R V J U R V U 0 R 0 l 4 b z B k U n F t c y t D R 2 l a O F V R Q 1 p N N G p v a V l z b U t K c E N S e F B E R m d F c 1 l V R V p N d 3 J v Z z R N c U p K a U V j U V V V S j B m b 3 d S a 1 l Y a H J G Q 0 l 2 T T Z R L 0 d L S j Q y a H J G U 3 Z U T 1 h M U F V 1 W V p 3 Y W N v M D F M R H g 0 e F h 4 Z 2 d K e k I 2 T F c 2 S V V Q a X p T V m 9 a R m N M T F F R M V h 3 b E Z w d E p P T 2 p Z Q n p u U 3 d p U F p C c E d N e j N M O G N t U n N F O E N O O H l o T T d Z K z d P e E l H d 0 N O Z 1 A 5 b H h r R X R W R 0 J 1 L 0 N T a H l s R F p L T H h B c W c z R F Z a O U V V b U F r V E F 5 d D h B e E x p c C t K c m d v R E t 3 R k 1 1 b j h Z e F l t V 1 J t b E I 4 R U F j T U N V N U d F S F R J U G l U N 1 A 2 T l N B S U t t b X p R V 2 N B W m V V N G 9 n U 0 V z a l h N d 1 B Z c H h X U l Z K M F R a b G V W U E N z Y U Z S O S t p N E I w U S t p d 3 J j b m Z v N F V J W E R u R U p i U E w r V U J 3 d D d M Q W k v e H N V T U F u L z N W V G 5 x Y U V I V U 5 W N D d Y a 3 Z E T i s z Q l B v N E p 2 Z D Z V d C 8 0 M k 9 x U k I r T F N J V 0 1 6 W U R D S X d I S m N v S F R w a T Z m b F h L Z W J H c G Z v R E h V Z U 9 6 a T d r N E d V R j l G a n U w Z E t H N E R H V 0 5 z U k h i R V B B c l p 5 N U M 2 Q 1 Q 2 T E U z e D B i Z z E v N E g z M 0 x H V 0 J S Z D V p c 1 F F Y W l n V E V s d 0 F a V H Y 2 T j F o W i 9 R b U F C a n M v W U R t a j d 5 e D J x Q U Z 2 T m s v U E h n e k N r c l l 5 Q U Z W Y U h r W k N J U H l I U l R h N D J Q W k F o Y 0 s z a U p 4 Q X o 1 T m 4 3 e U s 1 V X V B Q 3 R q T 2 F L U G c y Z l k 4 Q l d S Q V U 4 U T U r d U R q V j V y U y t 5 T k d m a 2 p s K z U 1 N E s w U k Z j Y k Z I V 0 J s b 3 h l N 0 V 2 Y n l 0 b k x Z b j l y V 3 p V O T J 6 W U Z B Q 3 Y r V 0 l w e X R X d 3 J L a H d p a 3 l N a S 9 n e V d j d 1 g 3 a G 5 x R k h C e T Y 5 b G 5 Q M 0 c 5 T X h M Z U 1 y O T h B e H Z O Z 1 Z l c m V K c m J W b y s y S 0 h N Y T g r Y z N R V G x E M m R R U 1 p B W G w w a F g 4 S F V i S 2 d P L 2 h U U k g 3 e k N o Q 0 1 n e G Z z V k p R M j h 0 b 1 g v e D Y w c V p K Y 0 c r R n R B U n o y e F d H V 0 J S O T g 0 R V I r a G p l Z n h a d 0 J 4 T 3 B P M j Z 6 e m 9 o S D h 0 W G 4 0 b F l 3 T F R p e T R 1 S m F F b 3 h k U 1 F q S z A 3 a 2 5 i M W U y Y k 1 p O U l j V T h x e U l u U 1 l Q N j F r c H B 2 W W V 4 d E d 5 a E V 6 W U x s M 0 5 k Y k J H c T c y N W V p e G p C Y U 8 5 V W R N V W h 0 b T d Q c X R k V V p 1 M V p 0 T W 9 i W G R D Z X d U Y j N T Q X c 2 b m x Z N 3 N x b U p K Z V d P N 2 Q y d W J U Y 1 M 4 d T l 0 T n h M e T c y M D N F T y t W U z E z V 2 F H d z Z C b l k 3 b l N I T E c z M z B u W m Z 4 W G F I R T Z t M D N h T k 1 w Z T J P N k k 5 b X V 4 U H o 5 T 2 t h N z Q 4 Y W N Y O X c 0 M T J Y c F Z w R E x X M T N R b n N N M j E x L 0 5 s R j N I Z X d t c G U w d T d L V F N k a T l 0 O T l K M k w y M z M w b l l Q K 1 Y 2 U T d S N 2 R J V X Z i d m J U Z G w 3 Y m R 5 V V F x Y m Z j b 1 U y b T d J M 3 B w d S 9 P T 3 k r d k c 0 e C t Y U j M y c T N j d j d o U F J s a j l D V 1 p u L 0 R s V 1 l y N 2 U v a T l q Z j V Z b G Z F R U 1 J Z i 9 I b 0 0 y N 3 E x V n R 0 Y W J F Z W 1 C c U 0 w O F h p T X B Z b F h t b m l s a V J m a G V 6 R U h x N k 5 x d W p U d 1 N n T n Z S U U 9 2 V l J w N F V h Y l N 3 R V A w b D M 2 d 0 d u M i t P W G 1 E S H F J T X J R b l k w O U 9 Y Z X N X e k V u a H d 5 c n l u c n A 0 c V h m Q W h h Y n A 2 a U V I U j B u W E d 4 N l N Q Z 1 V 3 b T N D a 0 R Y Q k F t U k d 2 T z h U b H B S Y T l K Q n V O N 3 p 1 R y t y c m R x a H F x b D l Y W E 9 l e m 1 h e l p x d U 1 q N k 9 T S G Z p a G 1 I V W 1 u S W p 6 U k g 5 L 2 9 5 a G 9 G S U t m R k s 2 Q l F 0 V k g r N m o w a 2 1 E a G 1 m T X d L K z V w M n B h N 2 x O W j V I c W s y T D d L N k p Y e W k x a T B x Y 3 Q 4 R W F 0 b H d Q L 2 l 2 Y 3 d H Z T g v a m k x a k 1 6 V G F Q c G N I K z l H W W 1 4 R X p w b W x 4 M 0 d h V D F U N j V k S W 9 m N U V I b V B K S m R X a W V V c m 9 G d G 9 Q c F l l S z J S Q U 1 Q V m F w S V R 3 N G l K K 0 V W R 3 J J c 0 9 W S T N S Y k Z q Q V l X Z z I x W W V T e U d H T H J U W l h n Z n d J O F Z 0 Q T B V T F R R T k 1 n c W U w V 3 o 0 S D V N Z 2 l 4 e m 9 L Z 3 B F R E V E L 3 Z U N T c 3 N z d 4 Y S s r K 2 V V L y 8 v b i 9 2 d n p U N T E 5 K y s 4 Z X Z 2 d n Z x d j c v N T R q K y 8 v K 0 t y R E x 0 Q V l C T n c 3 U U c r T F p E S 2 t y W U J W c j d 1 a G 5 0 W l R Z R D V P U X d 2 K 0 x x Y l F o c D Z m V G Z l R k J j a j d 4 N n g 1 b H R u b m 9 n W U Q z M z V U Y 3 B t W W Q x L 2 M y O G 1 p O E s 0 b m l Z U 0 V w T V p k K 1 B r c 2 x S V W 8 4 V 2 0 0 a E N Y a 2 Y 2 d V p u U m 5 s N 1 V D e G 9 u Z W V L W j J D Z n V T d E p k c l J U e j l T K 0 9 X U l B 2 c 2 t G d C t y S z g w a T h K O F d k Y l d B U E V 6 b D J V c 1 M 3 N 0 Z T Y k 1 r b H Y v U 2 1 G N X Z Q Q W M 0 c n p T b D R t Q m V R b j l M Z 1 B t M m g r N 3 V K T j U 5 R 0 p 6 M T c r Q W R 4 S E l J N X J Q S 3 p n b m 1 L N G Z P d U d 0 N 2 M z V G p K M 3 p B N E I z L 0 p 2 Z 2 R a V F l 2 c l Y w T G R L U V Z Q c m V 2 Z k h 6 M D Q 5 b G F C R i 8 v O G Z P d m Y v O X J i Q W g 4 Z E N a Q W V l T m x u S l F E V y t a V j N P d E Q v N F V r e U x O c n J C b H R Q d 0 V S S G g z d 2 E r c 0 U v S E t U Z F o 5 b E J E a 2 9 5 M E w r c H N y Q T Z X R m d R a E V I S l Z v M X B j Z z E 0 S V p T Z 3 Y 0 M F V 3 b j Z Q e D d R a n h a c V V k a X Z y Q V A y N T F p Y X N V e j V G a W p O a 2 x J Q 1 M w T i 9 R e W 1 o Z n d u O U h 3 Z j Z Z O U Q v N 2 Y v O D V w c 3 Y v N m 1 F L 2 9 U a E J V U C 8 v T 3 A 3 a l p m Z E Y 1 T W h 6 K z Z 4 Y n Z q L y t D S T h O U H l I N V F i S T M y Q W d m M H p I R 0 F Q O W p 0 Y T A 1 e n J z a T N V U m d z T 2 U r Q W J E M T Q 3 S T J G M m 1 N R E F T Q U h U O H Z J Q k l I R z N 4 O G R t d X M 2 V E p k V 3 d L b n g w K 0 g 3 e U N G V z l p M l R k Z 1 B m a j N P Z U 9 0 O W h E M E 1 P U 2 4 4 S 2 F G W D U 1 S H R z Q W 5 j b F A 2 d E Q x c T k 1 V l h r Y U k z S W x V e X F n a 0 R H c 0 Z u T m p E c n B 6 R G J h e W E y a U R n L 0 5 T T 1 M 1 e H p t T 2 V m a 2 l S M X J L R 0 F I U 1 E 5 b k J v S F I 5 V D E z a 3 I 3 R E d h Y 0 h N U G l E U D N E b n d q d D J z V z R x Z 1 B P M m N 6 V V Z j W G J 1 b k V q e G d j Z z F J b F h 0 a k p z c n F J S 1 Y 2 N X l k N j J 6 W H V q S G Y y K z R D Z 1 R R R n d j Z k Q v b 2 p U a E N M T W U 2 W n p R Q y t D W U h L M E Z 6 N 2 R H W E 5 j Z V N 2 V G I w Z 2 N E d m Q 3 Z z l F N W Z T R m h Z M 1 I 4 c 2 8 4 L 0 p z S D Z k Z 1 R w a X p 4 a k x y e F R P T i 9 N e G o x V m V M Q V Z n e l Z 1 e W x L a n J Y e k V v N j N j N D J p c m d r K z Z r S U 1 I V 0 F 5 M H R E Z X h B T 3 I 5 T D N T Z H V k T F Z w Y 1 p l L 1 l q S F h p M C s 5 a l F 0 O D R y c j l 0 a W N R Z H Z 6 T k d s O H B h K z M 1 d m p P R E 4 x U U g 4 U j d 4 c m 5 R O H l H O F o 1 e X E y Z D R 6 Z 1 p 4 T E h i d 2 x o L 1 Z p Q j I v a H J k c 0 F y c U V M c S 9 F N 2 1 q d y 9 3 R W Q 5 R 0 h m V m 8 3 a E s 5 S l h 6 M U J 0 L y 9 G Z j B v c S 8 3 Y V l r e T R p L z l p U X F o V 0 h l V G d O M U 5 s S k l u b k I r c E 0 0 M l V C R l V l U k 5 B b n Z 3 U U d h c W N s U k l Q O U t 6 a j g 1 T 2 Z n O E h z O G I 1 L z A w b n g 4 Q m J 4 a 2 R C Q U p h Q T E w Z y 9 K d 3 V r R z V E O T B n T E d S N T N V Q W d O W E 5 w S 3 l z c k I y V V o 1 Y U N z b 2 h 5 V V V q b V V 5 b U Z K N W F C U z V h Q S t u S E p R N z B N N U N B d F p Y a m 5 v Q X V T Z 3 J x d 2 M x R 1 d V U T V a b E d j b W J W Z z V x c V J 4 S z V m Q 2 s z N j d K a k s v e H c y Y 2 Z h W H h O V j l Z V l h i d m 5 t R T V q R F R F Z D V s R 3 J N S 1 p q c 0 Y 3 Y k N H S T Z 6 T H h C V E 1 k b 3 h J b k x 4 M 1 F h e n l D b U E 3 d W l h R X p I M E J U e W V i Y U N V W j B n R m x 2 R 2 R j S W N a V n d u e W Z F O D R 6 c l p j e H Y z V m Z I S V R w T X N 0 a k s y O D d S a U 8 4 Y U R 4 S G F Z Y 2 I w e X R s U E d k c U x V T X J a V H h u Y k s y Q T d P V U 1 a M l N n O U 5 x c 1 F Y N T Z H a G c x a k d k a U l a R H V L b W F C b m R L Z F V E S 3 Z H R n E 0 Y 3 l 1 b 0 1 6 a E 5 F Z F F l a T N q T z Z V e X V I a l Z n N W x k Q 2 V r U G 1 K M H A v R j B v a n Z i O V l G N U R Y L z h Q M U J M Q X d R V U F B Q U F D Q U R Q a 3 B o W l I 1 d V Z M V H B t Q U F B O D V B Y 0 F E d 0 F B Q U h C a F o y V n p M M 0 J o W j J V e U x u a H R i T z I 5 U z Q 4 Y 3 l a W W 1 0 a G V n L 3 h D b 0 F i c n I 5 b V U 2 N 2 Y y N F p H b V V 5 U 1 N y c X J 1 U 2 x a Z G t Q Y W l O R U 1 3 T U Z x T X J N e U 0 3 T X B K M X F h M 1 d B Z 1 J v Q U c y a 2 h R Q U p H c T I w a 2 F D V l Z 2 b 3 J h b W p t W D h q T T N O M 0 1 J O E k 5 M 0 N 3 O D N u S H F 6 c U N a N 2 1 a a F R 6 Y z c 1 L 3 Z P N C 9 t L y 9 k d n R U Z S 9 6 W V B 3 d 0 h O M T k 4 e F h P M E Z l O X d k M 1 Y 2 S H A 0 O T l z M 1 g v M z A 3 d F d K K 3 V y Z i 9 t Z i 8 2 W C 9 5 L 0 x M L z I 2 R D M v Y m t w b 3 V S W H Z Y Z G Y 3 Z 2 Z m Z k d X Z m Z k V j c z Y j h k L 0 p U L 2 N V T H l Q O E 5 m L z h W b 2 R H d n F m T l g 3 N l c 0 N C t l Y X I y O X V 2 Z X B m a n d X W C 9 m a k Q r N X F z V C 9 K W D U 2 W j c 1 e i 8 z O D V Y a D A v M U E 4 Y 0 E 5 L 0 d W N V B Q d l Y r T n Z X U n h o b G x Y e j J 0 d n Y x d U 1 Q e n Q w O F M r M W 9 o b G h K U H A x N 1 p C L 3 d O R X F V e n k r U U x o T n d q V j V q Z W 1 T O W h P b l k w S C 9 k O F h k O F F Y Y S t u U j V X Z z h H Z m V I c n N D c j B 4 L 2 V 2 c H g r Z m Z v N E d i M G Q v b G N E K y 9 y Z G 0 1 O W V O a l R 5 d y t D a i t 3 W F U 4 U D d k N k g 3 U j Z 6 Z G x G M 0 Z E Z 2 J Q U l p E S z Z y U 2 5 4 O W 1 v O H V y b j U x Z j E 0 e H V 2 Z X Z h O T k 5 K z E 0 Z U g w M i t H M T Q 5 M n R O d i 9 6 T D l 6 V X Z m e H o v Z G o 0 Y 0 Q 2 N G 1 a b T l P Z C t q N T A 5 a 0 4 4 L 3 l I L 3 B m U j Q 2 U m E v U j h m Y i s 4 d l J 0 Z U R t c k h Z V j I 4 b l g y N E d O Y T I 2 Z D h V N m l P b F h y e D l 2 U C 9 3 d y t E e T R x Y W w y Z T N 2 U i 8 r Z l I y T z J s K 1 Z m R H U v d 1 Z u a C 9 p e j R Q e C t m Q W h Y e E 1 4 O S 9 h N 1 V j d m I w N G N I K z F M T m Z C e j N i N i 8 2 K 2 Z B N G 1 u M W x 2 c 0 F y O D V 2 R n J L S n N y b 0 J w M G M 4 Y 3 F r e j Y x Q n p i O W w 4 T k J 6 Z l h 0 d l J O L z B 2 d j d h Z l J I N W V m U n B O U n V i M T d y O T J H O W 4 r N m w 1 Z W p C L 3 V q U G Z k T m 1 V R 1 p 5 Z X J s S D Q 2 W m J s U V U r b U Y 0 T n l n T H Z o d j h i V 0 x t Y U R J M E F 5 c C 9 h b V l h W E R k Y y s 4 V 2 5 r N T l V N V d I M H I v L 3 J m L 2 V 2 L y s x L z Q w O H E r M y s r N n I y N j Z m K 1 c v L z V 3 Y 2 p P b y t X S D M 0 e i 8 z Y n g 3 Z E 5 K Z 1 Q 3 S n V 2 M 3 I 1 N 0 1 6 V l Z y c 2 l y M G Q y a z k 2 c C 9 P N 3 o 1 O H M x W E Y w U H p K V H l N e k N m N n Z t O U c 5 V l V 2 b n d D e j d M M F h v N X V S T 2 Z U K 0 R Y U C 9 U V S 8 1 M D N J U V V R U H p w K 3 k v L 3 M v L 3 g z L z R u L z Z k S D V n Y n l W N l B U S l F q K z Q v L z l i L y 9 q L y 8 5 d i 9 j a k 9 4 L 2 M 5 O G V U M j h I Z F p B K 0 h W K 3 g r T 3 o 1 W m p 1 L 2 x i W D k 0 N D R k W C 9 M W F B J M U 4 r V C 8 1 Z i 8 4 d i 8 r M y 8 v R C 8 v Z n Y v c y 8 v O F A v L 2 o v N k F m N W l 2 d X E 3 W G Q r Y T R V R n h v c z B l Z E E v K 0 p I d z F 2 T G w 1 T l J y Z j l p Z U Z L U F I y Z E R P O G 5 q c V d Y T X Q y R V A v b V k v R m Y 1 U 0 F O O W N 0 S F o 5 K y t H b z l 1 M z M w Y T N N N m V 1 c G Z q N G Q z a z d X R H l l T j k 3 T l R S M z g 5 d F B n O E h F e j M w a F l L R n d v a E p j T 1 Z H S m x s W F p 5 d 2 9 Q R i 8 y e H V X L 3 o 2 W E h T U V B X Q m t S N n F m K 2 J D U U 9 X S j c 1 V z V D b 3 p R V 0 I y d 2 U x S n N n c l A r M W U r L 2 p V Z V B k O W Y r S 1 A 3 K z d 2 U H d Z Z m d o c k h y d m g 5 S F Y 3 K 1 h I N 3 d a W i 9 u R n F i d n p Q b 1 Z 6 N H N i T E E y N 3 Y r Z l o y U V Z P M k M r L 2 N K O W l k b V U v d m w z V l R Y Z 2 Z 5 d m F 2 d E Y 2 W m 9 P d U 5 z e F R N b n p m Q 2 5 k N E J G Q 3 J Q d z g z Z z V 1 U H A 0 U F B w c j d E Z i t Y Z E d y R H V B c C s x O H p j e W U 3 b H k 0 O G Z q V E R V O U 5 i Z W s w M 3 Z Y b 3 p 1 N 2 t 6 V j J a O S s v d F M 5 T G Y r N n V B a W R w b W J t M 3 Z T S G R 4 L 3 N k N D d L M 3 A 4 O V B w a W V Q e n d z N k R p V E M z d E 8 4 W U t 1 c T V w M 2 J 6 O F p a V 0 d t N X Z P b l J W Z k x 2 L 0 5 D e G F k b y 8 x M H N 1 e l E 5 Z D h 0 a X Q r R F V U N C 8 3 Z H c 4 Z n p S Y z R l N 0 R N a W Z x O V Y 3 a z J r N 2 s z O H l m U n Z O R H Z h K 1 N 2 N X F 1 Y z N 2 M V d K M 2 0 2 Z D k 5 Z U Z v S X l a e n d U U X J 0 Z i s v Y W 4 w e m Z u W D d z T y 9 J T 1 J y L z l V W D g y S j B J e V R E Q k 5 S c V p i M 2 9 x R 2 U r U W J t R 2 5 5 V E M v R z l p M W 1 4 d V Z K a n V x M U t E V k p 6 V n Q 4 T T c y d G t m L y t 1 V H Z S L 1 d y Z E E 1 a W d j V F h K M W 9 L W l h 2 M D l 0 O H Z u R D R X b H Q 3 Z W N Y d z R l c j J W L z c 4 Y 0 0 v b T R K M k 8 5 W E k 3 U G t T W H Z m d k o 0 T m N w Q m V N e l d 6 Y 3 B 6 T S 9 t d S 9 Q N H N M N D Y r U H c 2 d m V M L 3 N Q d m R 0 Q n o 4 e k Y 3 c 1 h 3 N z d s O F B u Z H h U L 2 l 0 L y 9 z Y j g w Y m N 5 d y t q c T h l R l h K K 1 h u L z M 3 d i 9 q M 3 p 1 M 2 t u S m t Z M S 9 Q S G p 4 d 2 Q 3 Z m R R V 2 N j V 2 1 M c T Y r K 2 Q 4 S G U x M 2 J 3 M U d Z d S t U T j R L T j V N L 2 c 0 K 1 B p U n p r M U x Q b m p i V G 1 2 N z l z Y U s 2 Y 0 Y x L y 9 y R D l W V j h T e l Y z c T M 5 b H R Z c m F O L z d 0 T D R O N j l Y a X E w S X U r M D d D T k x E U C 9 i Z n R D b C 8 y S j J S O T N 4 Z T F Y V z h 6 c H Z h Z m o 4 Z W d Q V n d x V m N n d X J M L z d 5 N 2 p x K 3 N C d X F t W W h p R j c y M j B 0 Z m N K b j d h T 0 N I U D h 3 T z d l Y k x N a H I 0 M l h i R k t Z d T E z L 2 J U a E I 4 e W F o V T l o Q 2 d n W W p H N E h r L 0 Z 3 O E R E N 1 U 4 V 2 J M M 1 h k Z U Q x e W c 2 d z l X N G 9 D Z G 9 3 T E N y e T R H V D B N c m h l c 3 V O R m h q Y X k 3 c 0 F r c k R T e j R o W X Z S N T h H N 1 V k T m 1 i e m d a L 2 Z 1 Y T A 5 R y 9 l O X I 0 M D I 0 R H R E V H F i N 2 c z V G t D c l B l N 2 p 1 d E h Z M k h x N j R T O W F Y M l A r M W x s Q n g 5 b 1 d a V W U 2 a 2 J R b 3 o 1 L 1 d m R T c r W W Z q N m l 1 K z B U c j c 2 M W 9 q Q z k 0 V l l y N E 4 4 U l N v d 2 h K R W h 6 L 3 J q V W 1 q M G Y 2 Y 0 p Z S n J o R E t N Y W V T S k l Y R V p p b 1 p 6 T j M w T 1 J F a F p I b V J L a X Z v U 2 J X c X h R e G 1 S T k Z 5 c G l F N U 5 H O U 9 F N F F X d 2 l K Q k 5 T a 3 M y S l R U L z N 4 O F A r M 1 d U d V p D M m V s N X J K Z V g 4 e U t O V z F 1 a D N s M W Z J V G p R Z 3 U 1 T n p 4 N k Q 2 N 3 h K b D d W M 0 1 O R k U w c 2 J 2 b G x h S m 0 w d E t 3 d 1 l 5 S 2 p y d T J M M D E r L 3 p 0 c 2 5 l Z n R Q c G 5 w V E k r M 0 d k Z W Y 4 Y 1 p 4 M 2 h p N 3 V E R E x i V T F L U l Q 0 V G J 0 a y s v T n I r V X V l R 2 M y S C s 1 S 1 Y y N k g 2 O X V K M 2 s v M k 9 K K 2 Z E S C 9 W U m F E R l l 2 U m l K M 0 V 0 Z j U y O E 5 2 c D d l a X g 2 Q U p m M 0 F V e U w 0 W k V O d l B U L 2 J W Z m Z M R z R F Z X d H K 2 Z i b H U 5 Y y 9 Y W n k 5 Z l B Q M T M v M 0 w 0 M m p 5 a k d J c z F j d F R u Z i 8 x e E U z N z R M Z l h q N 2 R Q M E o v K 2 J B c S 9 L c 2 9 W T D l 5 W T V z b 3 V 2 V V o 1 O V J M Y 2 E 1 d W p j d G Z p S i t l b j c x N i t 1 R G o v M n U 4 U z E 1 b n p 4 N 2 V U O F p O Z T J F V D R U M H Y z N 1 B 1 N 3 p 5 V X l G e k d y U C 9 6 N D R 6 L z l k R m w 4 V G 5 U c W M 2 S l p M c T E x N k 1 u R H B Q a W k 5 T 0 s r d k g 3 L 3 l 2 W G 0 r O W Z u T D M 5 M W M y T k c 4 U 1 J m T G Z Q d T J l d S 9 Q b n Q 5 O G V 6 M U w 4 O W V u K 2 N Q L z l S M W w 3 c 1 p M d z Y 5 Z X E z S m Q r N z h m V 1 B m e n Q 4 L 0 8 v L 3 J z L 0 9 M W i t l L 1 B E d G Z W Z G U r R z E 0 U D N o U m R h e m 1 R a 1 d 2 c j d N Y 2 Z m N G h x e k Q r Y n d 1 O W V Y S T Z H T l p k R S 9 y a W t k U 2 Z Z Q T N x N U 5 G Q S 9 h U X N F b H l h a D V m b l R 2 S 1 d X O W 9 r S D l G c m J M d 1 d J T n N H e V k 0 O W 9 l V m 1 z d W t l b G R M T k l 2 b 3 p z S X l z d m t t N n J 0 b V N Q e W t k V D I r M 1 V J V E Z 6 M j g w O E x u c D l p a G N K S T Z j V l Z 0 a C t s d W M v M n V Q V V F x M 3 o 1 N V N y Y 0 R H N G U 3 V E Y z d z R t d l N D a E 5 u e W k r U n g r R 2 x 6 O W 5 1 d U d E W k 5 5 U G 5 6 b 2 Y 3 a F p X T V R E e m s x N 3 p B e G t 3 U n l R U l d M U j d C e T g v d k h k e j V Y Y n p o M G c 1 V 0 c w Y 0 U 1 c 3 l k N m J 4 N X Z C T 0 Q v a V h 2 M z h 0 Z i t C N G 9 o e l N y Q X J V b H l l K 2 Y 4 S k 5 k d E 9 2 Y T F O c W Z 0 N 1 p x d E Z v S D Z 6 e G l C e m 1 K N j l I U z B 0 U F k 5 W T J E Z l R w M l N 3 a T h G V 1 l m b 3 d 1 R E d U T k 9 t U E p 6 M G 4 r d G F O c 2 t B Q k M v b n U 1 T 0 x p N V B w N j h l V E 9 5 d W Z M V F o 3 d G Z P T 0 F 5 U H l B a U I v U X k 3 d n I 5 U X l u R l B y W E 1 D Q i 9 h b n Z t K 1 p M N k F Y M S 9 O e G 1 N U C 9 k d l d n Y j B m d E F m U C 9 2 c m 8 x b k 5 3 Z m p a e G V o d T h 1 b l p M N F B C N z g v T y s x O G l S M m g v W V h I U m J x T m s 4 N k 5 r Z n B S M n l Y c j V h Q 0 p X N 2 x s W X Z t Y 1 h U N i t m d W 1 m W F R 5 L 3 l m M X h j W F B T d W 4 r V C 9 M R j c y U H Y z b D l y W j N l d k g w O H N L W H F 6 N n I v d F A r T z N M S 2 N x V m 5 s V k 9 X U D V q N 2 9 q d G c 5 M 0 9 r c 0 M 5 Y V J i a l p S N F U v b U c 4 a D B H a X p k a 2 Q 1 N 3 d E W D d z M 2 g y b z B 6 d k 9 R c z V 6 T m R O a k s z Q k R 1 R W x 6 Y 3 d u b G h q a j h q T j c 5 Q W 0 w T T I 5 b k F Q Z W d w V F h j U F R P Q T N H a F N z U D Z M U U R t M 1 B 0 d k Y 4 R n F E Z D M 0 Z G h H d z F y U 1 B V Z 0 c 4 U 3 E w R U V N L 1 Z X Z 0 R r K 2 Z l T k t r Z 2 p U b X J G a 2 J u a X N X Z F Y z b T c w Z W V X S 0 w v c z F O W j V i K 1 p R d U 9 y d D h p Y m J 6 e X h k c 0 8 4 T j h 3 Z l p 6 e k J W T k 8 4 d G N s W l R 6 T E V 4 Q j V K b m 1 L a X k z R X E 1 c T A 5 b F d l Z G 0 0 V k M x b m 5 D d l R j c z d s e l N 6 N G 9 h Y n p 6 c j F y N U F p c m I r d D R R d m U r a l N z c 0 N p M 2 1 D M T J o T n M 2 d y t L W E Z 2 R 0 Z a Y U N G M z Z B b 3 Q 1 Q T l k a V J h Z X l K V l p 3 Q l c 1 O T g x Y 2 9 u d T l r S 2 d L b l l o R k 9 P S z d 0 W m d o V z J 1 M 1 l 1 Q 0 9 G W G M w W m h G M 3 R G d E x M V 0 l 0 S H p u M V l r W W F u K 0 l s M 1 p O R 1 N Z a D B s b 1 N v M l R V S z Q 0 b 3 h s Y l Z V e T k 3 a D N C a X N B V l V K W W h G V 0 d X W l l G a F p o N D h I Z H B M Q U o r N G N T W X Z u K z d u c n d 0 M i s r U V U 5 U X h z e i 9 4 e l U y V 3 U 0 M 2 8 r V W 0 1 Q n B 6 d i s w W W h L T F p 3 R W I 5 U S t X S l p i b 1 d p M V I r c j g y T 2 9 G V 3 N 3 a n p q R 2 9 s R X N X c U J p T F I 2 R W F x Q k Y 2 M i t L M m 1 D e G R S b 1 V X T 2 V I a T F w b n R s V m V G S j U 0 T 2 l S S j M 0 e k 5 H e U F C c z Z n c H E r Z T B L Z 0 Z E Y W U 3 a W d Y U D E v Y m R x e C 9 m W E p q T y 9 s c n Q 2 c X Z i U 1 U 1 R z V U V G 1 R b T A 3 d m 4 v Z l B n N n Z G L 0 N y M H g w c z J i M V Z O Z T Z t Z U F H c k 9 0 M T Y v a k c 5 L 2 U 3 M D h t V k 8 r L 3 p w Q k Q v N 3 o 2 d U x X W k t r S 2 Q y c X B W L 2 N p e H B V M G o y M 0 t L d T N n M F Z U R 0 s w L 1 F K e G x j b l Z m T 2 Z T M m p y U 3 J 3 e j V C Y 1 F E R j R Y Q V Z C M 3 R y M T U 3 e X p 2 Q j h 5 b G Z z b m Z u W H k 3 O U 5 C b m Z Y Z V Z j N G J q N G 5 G Z 2 t S d m x D d E 1 H R U 8 y b m U v Z k g v K z d y d F N v S 2 c v O W Y y U F Z F U U t u b U h 6 T S 8 1 W H Z u d j U v Y m Z m d l N 0 L z V r b U V m T 0 o v d E V X b T h P V y t U Y i 9 T c C t y b W V B a 0 5 v b E E r b W o v e n h W W H J a Q W s 3 N k 9 v S S 8 y S F c y N 1 R o V j F v R V Z G Z n k z Z D h t d V c 5 V D l W N 0 1 w V D U z M U U v R 2 k 2 O U E 5 e U 9 O d 2 t a b 3 h 2 V C 8 3 R 1 o w O V h 2 d j U 5 T 2 I 0 V z k z M z N 6 M V l t Q j V o d H p S T W Q r L y t l R 0 x C V l V X d W U 5 L 3 N I Y k 8 z M 3 l s R 2 k y b T N R O V B m Z H h N N H I 2 S S 9 i a n o 2 c C 8 2 N C 8 2 V n R X b i 8 v d G Y 4 a 2 9 u M 3 J r T H V 2 O F c v Y j I 2 b S 9 t L 2 o v d j J u O H Z m Z j N 0 d F R v L 0 J k S 3 F h a S t i Q n p 2 N U U 3 S W o w N E 5 5 Y k h h c n p K d l p 5 W W M x e H k v e m Y z V 0 d y O X B l b m U 0 S 2 J l O U 1 6 M S t t b z R m b k F H O C 9 h U H Z H W H E v b D A w W G 8 5 S 0 5 z d 3 J U c H J Y W W h r V F J r T H F S N E t u U j d M N E 9 6 R G J j T U Y 3 V i t i K 3 Z u Z V p q K 2 J G c n d 0 O E N h Y n F U T z V k W V N O Q T I 2 L 3 I r Z E 5 K b l p Q Q V Z J M m 4 5 N j F G a W 8 2 U X N p T U x S L 1 o w d 2 R E e W w r N 0 R y T D E 2 Y X F y b U Q 1 d n M x V H V q V k F 1 e H B T U 1 V h a k V B d F Z t V W F v a z d a R F B J M W J J Z D h 6 c C t O e l J t b l V B S T N U b 1 F J a k t G S 0 9 h Y k J F S 2 9 O b D J X R 0 9 D U X J j T W h T a X N t O X d V T 1 l R Q 0 h O R T h Q d 0 N F Q W g 4 d 1 V C R G d F N E p D e U 5 z Q W g w W E F J e G s 0 a T J o O D R o Q U V j Q W 5 B S X d D S D F a V H J E S V F 6 Z 0 V J Q k R E Z 0 l P O F p y K z d z S W g 3 Q m p o R U t r e U t o a 0 J P R 1 F I N E J D b T l z W T Z o Q U 1 j M H R n N k F U Z 0 U 0 S k N a Z 2 d D S E F C e F M x Z 1 k 0 N U h E a E V B N X d D T U F o Q U l m V W w r a 0 1 o M 0 N B U X d B T 0 F U a W s r b X A 5 Y 0 F n L 1 J q a k V L S T R a R j J B Z H N n d H d D T V o 3 W X g w a U F B N X B i a D N n R U l C R F p n b 0 N I Q U p 3 U 0 Z r Y j R K R E R o V U 1 F d 0 N F Q W h 3 Q W N V b C t t T X h 3 a U F B N E J P Q V R n a 0 9 x c j l j R W g 0 a W p o R U c 0 Y U x X N X h n R V B D d X k z Q U l V c H l 2 Q z l 3 a U F R N H B M R j F C b k F J d 0 N F e k J R R U 9 B V G l r c k E x d 3 l P S E N J U k x n R U l C R E F B N n B M O U 1 a R H B F Q W h 3 Q W N B b k J J O W R Y N j R C Q j V s S E N J R m h r c W t B d U F R O E s 3 Y m N B a F Z J b D l n V U 1 V d 0 N H T n J Y T 0 F R d 0 F P b V N r S W N B a k F J V 1 Z 0 Z 0 V N T 0 Z 3 N V J B S W N B S E F K d 1 N I M l p 6 b k N J Q W p n R T R C Q 0 F R N n F 2 M W d l S H F H T 0 V R d 2 p s R 1 F F M F p C Z l F F R V Q y e G p o R U F 4 c l M y T G 9 B T k F U U W t K b U N n S V l B R 2 x M V 0 J q V G t j T k V R R F d n S W 9 D R 0 F o d F N Y N l l 5 R 2 F F Q k R B Q T B C T k t U N m F u M W 9 p R D V L T k V T e X J N e G t C M 0 J J Z U x j R k 9 F U 1 d u c 2 U 3 R D R j S U J I Q k l Z K 3 N T N E J D Q V E y W U t B a H d D Y 0 V o W k c r Q 1 F n N F Z E a W 5 z U j R C Q 0 F R d 0 F P b V N 2 V E Z R N F J D T 0 F R Z 0 V N Q U R x b S t X a G N j U X V 3 N W N I e H d D T V U w a 3 h n U 3 k r d 0 N I R U k w M m h j N E J B T W M w d G k 2 Q W p n R T R K Q 1 p n Z 0 N I Q U J 4 U z F n W T Q 1 S E R o R U F 4 d 0 N N Q W h B S W Z V b C t r T W g y Q 0 F R d 0 F P Q V R p a y t t c D l j Q W c r U 2 p p R W s w e H B E W E R J O X V F U W 9 R b m Z G e m l F Q U J 6 U z J M b 0 d P Q V R n a 0 p t Q 0 F J Y 0 F I R k x X Q m p q a 2 N P R V F B b k F J d 0 N F Q W g 5 U 1 g 2 U X l I R U l C R E F B N E J P S 1 Q 2 Y W 4 x d 0 N E b E t P R V N U R E N s S U x M T U x j Q W d Y Z T J N Z F F n R U 9 h W j R l Q k h n S T R D R X p C U U V Q Q V R 5 a 3 J B M T R 5 T 0 h p S V J U d 0 V N Q k R B Q S t w T D l N W k Q 2 R 0 F o d 0 F l Q W 5 o S T l k W D Y 4 Q k I 2 a k h n S U 0 z M G 1 F b U t w N 2 d J Z W d 2 W G V t S W N 3 d 0 V P Y X B 3 Y 0 R I Z 0 o 0 e U V 4 Q n d F T U F E e W x y Q X g 1 e X V I Z 0 l B e n d F O E J E Q V E r c k x k T V p E R 0 9 B a G d J Y 0 F I b E o 5 d F Q 0 O G h C M G x I a U x O S 2 d v S X B y b 0 R l Q W h Y U k 8 4 T E h z S U J E M m 1 l S G d K N E N P Q W h N d 1 V C R H d F O H B L d 0 5 l T W p o N G l F Y z h C R E F R d 0 F Q c V M v V E d R L 2 h n S W N B S G d K N F N Q W F Y r d k F R Z m 9 4 N E N F Y z Z r N X d C S H J J R G V B Z 3 I y S 1 U 5 d 0 V N R T R D S E 4 w M E 1 C R H d F O F p L W W c 0 Q 0 d B a D V T M U F R O D V Y R H h F Q U I 0 Q 2 V B a m d J Z l Z s T 3 V N a E F 2 Q V F 3 R U 1 B R D Z t K 1 d o O G V J b z R T R D J F c T B 3 d 0 R I c k l E Z U F q U 2 U y T W Z J Z 0 V Q Y V o 0 Z U J u Z 0 k 0 Q 0 V 6 Q l F F U E F U e W t y Q T E 0 e U 9 I a U l S T H d F T U J E Q U E r c E w 5 T V p E N U d B a H d B Z U F u a E k 5 Z F g 2 O E J C N W x I a U l V a G t t a 0 Y 1 b U I v Q V F K d W 5 l M k l j b 3 d F T 2 F w N G N E S G d K N H l F e E J 3 R U 1 B R H l s c k F 4 N X l 1 S G l J Q W p 3 R T h C R E F R K 3 J M Z E 1 a R E Z P Q W h n S W N B S G x K O X R U N D h S Q j B q S G l L S X p C a U J l S 3 E 3 Z 0 l m U V F w c m F B e n h F Q X g 2 e V l I b 0 F E d 0 U 4 W k t Z Z z R D R 0 F o N V M x Q V E 4 N V h E e E V B e D R D Z U F q Z 0 l m V m x P d U 1 o R 3 Z B U X d F T U F E N m 0 r V 2 g 4 Z W 9 v O F N E e E V p R S t B d X N 3 d H d D R U o w V C t B U W l R Q U 9 h W j R l Q 1 h B S X d D R X p C U U V P Q V R p a 3 J B M X d 5 T U h D S W N Y R k N I Q U l 3 Q 0 V B a D h 5 V j Z R c U h T Q V J 3 Q 0 1 B a E F J Z F V Y N j B O R H J F b n l 2 S E J J U k x 4 V E d w S U w 3 T U R l Q W c x Z 3 N 5 K z R D R V k 4 S k R t N l Z H Q W h 3 Q W V N b E 1 R O E J E Q V E 4 c m F n S W N j T G g 2 Q 0 F R O E J Q Q V R 3 a 1 B v e W 5 m R V F E S G d J N E N H Q W g x U m Z y U T h Q d 1 V l S m h 6 Q 1 d h U V h w W l h Z Q k R 5 R n l i K 3 h E Q 0 9 B a H p k T 2 p B U T h C U E d T b U l P Q W h n S W V V d F F F U E 9 W d z h o Q U F l Q W 5 n S T R D S D F a V H J q S V F U d 0 V N Q k R B Q S t w d m x v Z k h r S 0 9 F Z z l S T E N N U 3 d x b n V B Q j V D T k p M N 2 d v Z F F 3 R U 1 h V 3 l j S T h C R E F R M l l L Q W g 0 Q 2 V F a F p H L 0 N R d z h W R E t P Q W h n S W N B S G x K Z n B q T W V R Z 0 V Q Q V R 3 R T h K R H F x L 1 h o S W Z R W T h S Q k Z h T W F F Q U R 4 a 0 I v Q V F 6 c 2 k r N E N F T T h K R E c x Z 2 t H U E F U d 2 t K b U N n S W N B S G x M V 0 J q e m t j U E V R Q m 5 n S T R D R 0 F o O V N Y N l l 5 S E 1 N Q k R B Q T h C U E t U N m F u M T R D R H R L U E V T U V R I Q k l M N 0 1 M Z U F p V 2 U y T W Z 3 Z 0 V Q Y V d 5 Z E V N Q k R B Q S t a S 1 F o N E N P Q W h a V z N B U X c 0 W E Q r R 0 F o d 0 F l Q W 5 o S W Z a b k 9 l Q W d I U E F U d 0 V N Q k R x c S 9 X a G 9 m S W 8 0 d 2 Z v c E d S T 0 N C O H l B N 0 F J V 2 J u N 0 k x N W l B Q T R w T E g x S W 5 j M X d D R X o z U U U 0 Q k 9 D U W 1 w Y 0 F o O V F W Q W p o a 1 A r R V F B W E F J d 0 N F Q W g 5 U 1 g 2 U X l I Q 0 l C R E F B N E J P S 1 Q 2 Y W 4 z b U l Y e n J j Q W h X R 1 d Z M l c 2 Z W J Y T 2 F t c W Y 2 R V R z Q T d t T 2 t V S W x W c 3 d u V U d J S T E x U U J x T W l X e H E w c X h N O U 5 M O X l p R U J G b 3 Q x O D d t V k F M V V o x R 1 p R b T B G d H J p d T N F c l d a M E 9 M a U J M V V o x R 1 p R b T B G d E J y V z V 0 a H V n T n M v V j I y M j F 1 Y W 9 S Y m x k d C 9 u W T h l c n k v S E k v d T U 3 Y m s y O E d O a 1 p 1 c 1 F O T 2 d p T G 1 x a F F o b X B X Q k x 3 V T J W T X I y W S 9 m W H B I a 3 d w N 2 E 1 c 2 9 R d V J F U E 9 U N U V L V 3 V V U G Z E V z h I d m J Q K z J F d G Q 1 Z C 9 W S m h 1 V l F 5 O V N s W n J 6 M 0 h p Q 3 Z G U n F 5 W E 5 G R m t n L 1 F l T G h I R 1 Z L e k o v Q V F h N F J n b W F h e X Z r U 0 Z m R 0 Z T Y k 9 o T 0 c 3 W l d s V l J o W k J N U 0 J 2 N H U x S 2 p a c G d M Z E 8 4 b X Z i d G V R b W 5 T d D J j M T N C W m x l M W J S e n R W c 3 M y Z X l T N X k 1 Z H p V W V F J U C t P d D N 5 e T l C e X J Y W m R h V m x T N U Z Y O G k x T 2 p W N 3 Y y U 2 Q 3 K 2 s 2 b m U x S k h L V W Q y e E J p Z k 4 x S C 9 v R E R M Q 0 9 r R z V M W X Z i d F U r L z l u R E R T Y k J s V 2 J Z Y n I y N G 5 D M n d B U W p l K 2 1 Q O H F h O E d L d F d p U 1 p p T m I 5 e l l E c m d 0 O G N S Z E l 6 U 2 N Z M T h 4 U D k 5 Z C s 3 Y 1 h p U m 9 v b 0 d D L 2 Z 2 Z j d w N H V 6 b G 0 2 L y 8 3 b D h l U j V O b n B l M U Y v d G V U d 3 R 6 a D l l U H R F L 1 N u U D V 2 Q 3 I 0 c H l W V H V J d W J K T H I x R m V Q Z S s r Y k o y a m N 0 U G l K N l h K V G J D M X l T M m R q Q j Z T W T B Q N U p z S i 9 X c n B u M z k 5 O X p y d W x Z b W I x a H g 5 L y 9 L Z W Z M b 3 V 2 a V U 1 O V R U V E w x W l l P U F h r b 3 N U T z l 1 Q y t 2 M z c v S 3 J V Y W N G V X R 1 T i 9 M N V N i N W E 1 d D J 6 M T M 5 O T l 2 c m k y Z X R m b n I w K 3 p 4 O D I 2 M n p S b j d y S D l Y Q T l I T 1 k 3 Z C 8 2 K 3 N X L 2 4 3 N S t k L y 9 Y W i t j V 3 o 4 M S t l b m E r c W E 4 N H d w d W h h e T N t T V h G d G 5 Q L z c 0 U T F S a n R l a m g 4 e G V Y b z J I T k h a R S 9 M d n A w T 2 N I b E J W R U l B L 1 d U d G d n e W J v U 0 w 4 N V p h M m l m b E 5 k S G V 2 a 2 Z l d m V 6 V 0 F J T j M 2 e E V 0 N z R w V j k 4 a F R B Q X R r e j h n K 3 N 2 S W k 2 Y l p x U y 9 h b 2 Z E U z E z V T Z 2 S n N Q U j N k e D J N N C t M W H A v a V J i S k l Y a j B j W U 9 j L z J 1 U F V h T V d v Z 2 V X N U d O d z k y d U p 2 Q j V O Z U V G Q V h Z Z T h 2 U G c y d W Z s K 2 t Z e j A v S H o 3 M F A 5 d 3 N M R 0 l P a W V I R D h F T 2 p N U H J V R E d U Q k h K Q k Z V d E h z S E x 6 K z h k M 1 B s Z H Z P S F N E b F l i U n d U b X p K M 3 B 2 S E c 0 d F R W W X o y M 0 E 4 V V I 1 e F R K R j J S N H Z M T S 8 w K 2 8 y W G J x Y l c x S z N k O H p X N j N P a F B I N W p 4 L y s y Z W h S O W d O e D F 6 V 2 Z r Y X h u c W p 5 M 3 Q r T m d Q S m x I Q X R 5 Y j Z W T 1 N s S 3 J R c G J Q N S 9 q Q z R z W V J T Z n p 6 c E 9 j b T N i c F F G Q l Z Q S W R 5 Y 1 h G e W Z Y M T R z b m Q x W T h Y M j d 5 Y k 9 j Y k I w V G 1 C M F Q 4 Z 0 Y 3 Z V h h O W 5 P S 1 h N d j R Z Q i t W T m I r Q U Z S U D Z E d k x Y T D d 1 W C 9 U T X F E M 2 c v N z Q y V j h m e l d v T 3 h z O H V S b m V U V D g 5 K 0 d R e C t m M 2 J l L 3 h J N V F 2 c 0 x p N H Q y R 3 l X Y k h 5 W H p v N 1 J M M X N 0 S E U 3 R n l 6 O E x 5 U G J 0 N G V 2 M 1 V Q Y n Q r Z X B I L z Q r T G l v b m Y 5 S l A 5 b j h i T D M 2 U y s z d D c z V G k 2 Z V h G N z V j O V Z u M W 4 v Y m Z r V k 9 X S 3 o y c m 5 M T D h 3 Z H d Y S F U y Z U p o Q 2 5 T M U I x Q 3 d q V H h X U n B G R k V h U l p K R 0 V x U 0 o 1 R 2 d T T V p w R W l p N 0 p t V F N T b 1 F 1 S T B E W V N 0 S T B B Y l N R L 2 0 0 a l B S a X N h M G o z b z d M e V U y b k Q w e n V O d 2 9 V c F h z N W s 2 V k s y a E c 5 O H V 3 d F d h O W x F c W Z s Z X B s W U R o d V Z y c n N h R U J R N C s 2 Z 3 N k b j Z K S E V C Z S s z b 2 N l c X V M Z U Z a R m d T O T d h U X h k c 3 c 5 O V p D a j I 2 R 1 o 0 d E Z P T 0 s 3 d G J E a D l Y W X J C d T V Z Y 1 V k a k Z u R k h 1 N 1 h V S X E 3 U m 5 w a H N Q O X l j W j Q 4 M z U x N k 5 3 T E 0 2 V 2 9 S Y X F 4 b n l 2 b m h X U y 9 D c 2 J t d 2 Q 4 a E N D N G p C Y k V C U 0 g v V k 1 j d 0 V L O D d r Z k J R b n l x N U l 5 R n V B U U x j Y k F R Q n d 2 e C t q S 2 R M Y 1 F s V 0 l p M 2 9 W U m d J V j d V Q X d 2 e G p r R E k 5 a D J y d H h C b m p x R k 1 h U V o 1 Q 0 h j Q k R r R 0 Z 3 T G 9 I Y 0 l n Q 0 9 L U j V l Z 0 F P Q V R o a 3 B p R E F J U U N I b E x V Q k R q b m N P S E 1 L N E J D Q V F 3 Q U 9 x U y 9 U R 1 E 1 U k F J Y 0 F I S E l R Y 0 1 q d X g 1 a 2 o 0 a G p o R U l V e n F U U U J P R 1 Q 3 Y 0 F p U 2 V H K 3 N R e l R B S V k y d F F 4 W k N n R U 5 t Q 3 d J Y 0 F u Q k l X U n Z n a 0 1 P R l F 6 V E F J U U N I Q U J 4 U 1 g 2 W X p I S 0 l C R G d F N E J P Q 1 E 2 c X Y x d 1 N I e U d P R V F i U D E z S V E z a F R z Q W h s T y t M Z F l o Q 0 F J Y z B 0 d z V 3 Q 0 1 B a E 1 3 V U J E Z 0 U 0 c E t 3 T m N N a k J 3 a U h G d l F o d 0 N N Q W h B S W Z N b G V r S 2 h 5 Z 0 V j Q W p B S V F D S F Z G K 3 R E d z V S U n d t S E N K b 0 p E V 2 p J M X R F U X F i W G k r N E t H W U V C R E d s d G 5 n S V l B R 2 p K V E V O Q V F R R V B L M m 9 D R 0 h D N G F n Z 0 V O Q V R R R T B K R D Z N c D N S R U F 4 b 0 N L Q W h n S V p V W D Y w U E R k S E h p S V l R e E R K Z X F P R U F o N F I z M j R C R E J F S D d B b 2 N R Z 0 V N Y V c r Y 0 F o d 0 F j T W x N U T R C Q 0 F R O H J h Q U l j Y 0 x o e E N B Q T R C T 0 F U Z 2 t Q b 3 l u Z U V R Q W 5 B S X d D R U F o M V J m c l E w T 2 9 l Z 2 8 0 U k R H T T Z Z Q U R k a 0 J O S V R 3 d l R F T 2 9 Z Q 0 d O T F l 1 Q U E w Q k 5 H U 2 1 J S 0 F o Z 0 l h V X R R R U 5 P V n c w a E F J Y U F t Z 0 l v Q 0 g x W l R x a k l S V F F F R U J E Q U E y c H Z s b 2 Z H b 0 t Q R W c x U k l x T V N J b 2 Z z Q U J 5 a W x O N G I 0 e E F H Y 0 V o a j Z 4 T G d F S U J E W m d v Q 0 h B S n d T R m t i N E p E R G h V T V l 3 Q 0 V B a H d B Y 1 V s K 2 1 N e H p D Q U E 0 Q k 9 B V G d r T 3 F y O W N F a D V C a m h F R X B r U m d 0 Q k N l Q 1 E 4 R z R i Y 0 F n b m J G L 2 d F Q T V 3 U 0 d Q c k N 1 Q V F n R U 5 t Q 2 d J Y 0 F u Q k l X U n Z n a 0 1 P R l F 6 a k F J U U N I Q U J 4 U 1 g 2 W X p I T U l C R G d F N E J P Q 1 E 2 c X Y x d 1 N I M E t P R V F v V E l p S V h U S U x z Q W h t T 3 Q 5 Z 1 V N R X d D R 0 5 y V 3 V B U X d B T 2 1 T a 0 l j Q W p B S V d W d G d F T U 9 G d z R S Q U l j Q U h B S n d T S D J a e m 5 D S U F E Z 0 U 0 Q k N B U T Z x d j F n Z U h z R 0 9 F U X h q U 0 d a Y U F o b X d m R F p G U z c 0 M X h p Q V E w c E h s N k V N Q W h B S W Z N R k F R N E J P Q 1 F z a m J B S V l j T G g w a U F R d 0 F P Q V R p a 3 Z r e G 5 P R V F D S E F K d 0 N N Q W g x V m Z y Z z B Q N F V j S W h I R 1 Z J Z 0 h Y S U x 1 Q W h q T 3 l O Z F l n Q 1 B L U j V l a k R n S V l D S H p C U U V Q Q V R 3 a 0 x J M j R D R 0 h p N G N v d 0 V N Q U R 3 R T h w T D V N W n p 4 R U F S N E N l Q W p n S W R W W D Y 4 T k R 4 R k h p S V J w b l N F T H d r R j N B U T V D Z y s 0 S 0 h h T U J E b X F l S E F C N E N l T W h N U W N C R E F B O H B h d 0 1 l Y 3 J o N G l B W T h C U E F R d 0 V Q c X k z V E d R e l R n S V l D S E F C N V N m Y l U r U E V R Z U l 4 N 0 N U W i s x R U l D S G J C O F B F V U t y U G N G R G l p U T R n S W Z V V G c 4 R l B B V H d r S m 1 D Z 0 l j Q U h s T F d C a n p r W V B H U T R t S U V Q Q V R 3 R U 1 C R D V z c D B 4 V U 0 w Q W p 3 R T h C R E F R N n F 2 M W 9 l S H F L U E V R e V R K b E F E N 2 t G M 0 F R e W p k R i 9 z U W p R R V B h W j R l Q m 5 n S T R D R X p C U U V Q Q V R 5 a 3 J B M T R 5 T 0 h p S V J q d 0 V N Q k R B Q S t w T D l N W k Q 4 R 0 F o d 0 F l Q W 5 o S T l k W D Y 4 Q k I 5 a k h p S X d E U 1 R I T 0 t I N 0 F B Z X d y W F l H L 3 N R Q W 5 o S T g v U n d 3 R U 1 B R D V r c E N I Z 0 k 0 Q 0 Z s Y m N C R E R o Y 1 B J W U N I Q U I 0 Q 2 V F a D l t Y z U 0 Q 0 F F O E J Q Q V F 3 R U 9 x c j l h R 2 h 6 Q j B s S G d J W j V r V U J Q Q 1 F I Y 0 J E Q k N M N 2 d v Z F F 3 R U 1 X V E E v Z 0 l Z Q 0 h 6 Q l F F U E F U d 2 t M S T I 0 Q 0 d I a T R k U X d F T U F E d 0 U 4 c E w 1 T V p 6 e U V B a D R D Z U F q Z 0 l k V l g 2 O E 5 E O E Z I a U l a c G 5 n a 1 A 4 a 0 Y z Q V E x d 0 l t L z N B U X h q Z 0 l j M 1 R J d 0 V Q Q V R 4 a 3 B p R G d J W U N I b E x V Q k R 6 b G N Q S V F C S G d K N E N P Q W g 5 V 1 U 2 N H l F T T h C R E F R d 0 F Q c W I 1 Y U h 4 N U N q a E V Q a 1 Z S a 2 5 F U D h r Q j N B U T V p U 2 U y T W Z 3 Z 0 V Q Y V o 0 Z U J Y Z 0 k 0 Q 0 V 6 Q l F F U E F U e W t y Q T E 0 e U 9 I a U l S e n d F T U J E Q U E r c E w 5 T V p E K 0 d B a H d B Z U F u a E k 5 Z F g 2 O E J C N m x I a U l s Q m x q W U I r e U M z Z 0 l S M 3 R q S H l J Q U Q y b W V I Z z E 0 Q 0 9 B a E 1 3 V U J E d 0 U 4 c E t 3 T m V N a m g 0 a U V D O E J E Q V F 3 Q V B x U y 9 U R 1 E 4 U m d J Y 0 F I Z 0 o 0 U 1 B Y V i t 2 Q V F k b 3 g 0 a U 1 J c V l 4 e m l o K 3 d D S G 9 J W j N o Y z h S Q U l l M H R n N l F Z Q 0 h B Q j R 5 V X h E d 0 V N Q k R 5 d H F B a H h 3 d U h p S U J E d 0 U 4 Q l B D U S t q S 2 Q 4 U k F K Z U F q Z 0 l Z Q 0 h W R i t 0 R H c v a F I 0 b U h j S j F S S m d F U D J U N G V R c V V V K z R L S E t N Q k R H b H N u R 1 B B U X d F T m 1 D Z 0 l l Q W 5 o S V d S d n d r T V B G U X h U Z 0 l Z Q 0 h B Q j V T W D Z Z e k h x S U F E d 0 U 4 Q l B D U T Z x d j E 0 U 0 h p R 1 B F U W p W Q k d H T V F Q M l F V O G h P R z l z U S 9 S Z 0 l j M H R r N E k 0 Q 0 d B a D h 3 V U J E d 0 U 4 S k N 5 T n V B a G g 0 d U h h T U J E Q U E 4 Q l B L U y t U R 2 M 4 U k F N Z U F u Z 0 k 0 Q 0 h W V i t 2 R F E r V F c 4 U k N z T X N 4 c 2 V n b z N 1 Y 3 h O V S 8 w S m 5 R Q j R N T k 9 w S X B G c m 9 m Y T R 6 Z 0 N r c 1 E 1 S U F 6 R 1 J U V T J h b F l s Z X V s O D V K T U J p c 1 c 0 K 3 R 4 S 2 d O b 1 B h R E d v e n F N M T E 1 V m F p T m h O Y V h K e W d O b 1 B h R E d v e n F N M m d O d G Q y Q T l U b X V Y c T d y V F p Y T m N M d H F z M 2 Z q a 2 V Q O T V m a j B m M 2 N s b n c 3 d U R G e W t 4 V m 9 H a F F 4 V j d V U X d h d 1 V i Q 2 0 0 c V Z L b U Y 3 T y 9 Q d D J E S 2 F Y Z G Y w c U Z Q c 1 N W V j l 4 S k x t a V p l L 1 N O N l Z M Z m l p Q 2 w 2 Q l V l V k J 0 d V Z C R z l Z T V V s e W h C V z g 2 T 3 F t R E V Z W F Y y U y t U d G h r U X d V N U I 1 b U d s Q m E x c G R 3 b T R C S 2 5 p R 2 w 1 M H R V a E J p a V R C b W t X e l p Z V l d D a E t D T l V r S 2 t h O D V 0 c m t R Y m V w S D N Y e X l s e n F t R 1 R X b 2 d 4 b j h O Z j R w W E N L V W t s L z I 5 Y V V x b V p s V 1 p s Y 0 x F a U d L V U V S a W 1 B a 2 N w Z m 9 1 S 1 h w U F F s S 1 h 4 V H N 5 e X U 3 Z i t t W j d s Z W N H N V U 5 Q l l v Z V c w S 1 h w d H k x N m p Z T l N s M X R R c G R s R E p Y Q z g y M E t u T H p a M D A 0 N 1 J k Y 2 l m U G 5 U O V F s R W F H W G h i T X A 3 b F N a c X B k d 3 R 2 a D Z k Z W R Z a 2 p K V 2 U 2 N V Z m c U d 3 S 2 x 2 N E U x V U 5 y U V V V V z R n R 3 g 2 d G d V c W d v Q l d 6 c V k 2 U E k v b S t C W U p h b 2 F W b n J u V W h O c T Z 1 V 3 R S b 0 5 L M W 5 u c V k 2 d 2 J m Y W l O T G R J Z m F k T j F 5 b l Z D e F N w N T F S M G 5 O U G J 3 W G g 0 M W I v c m Z U Z D h t S X p H W D N y d m h y Z U R H e X U x R C s 5 N m s w K 0 R I c G J t U k x I N z d u S D h w V V V a Y W x H R T V y U 3 h C Z W h F L 1 h p Y m x a K z V L d k 5 L V D d Q Q 3 M w a l p h V l Y w S 2 t w T 1 E 0 R 2 c 0 R F Q r d 2 1 M b H B s V 3 h X Y X p V U E Y 5 Q W U 3 a j N p M m l U W n F W b H N j S 1 N O N X A w R F M z c 1 J y T k N z c F p 1 e E Y 2 R U h U d l d 0 a W c 3 M G 8 y a 1 J h b l Z F R 3 U w d 3 d W N l d a V k 1 s Y V J H S j N O Z m 5 O R U N I b 2 F q d T F L S W 1 u c V d w c G x W S 2 N v Y 1 N j M n Y r U n B q e m l B c l Z T d T V E b U 9 O b X B q T n F x d z B W Z D Q 5 W D Z E U 1 l V V X p X a V F E d U h 6 O T d 0 Y 2 M 0 c j B j U G R S M E x a a C t L Y m R 0 e W t y d k Y x V 3 F D a 3 d r R T F L U 0 J N V 3 Z y c 1 p h R m I 4 W G 8 3 d k p l S F F 6 Z D R B W H o 0 d W Q 4 Q U l 2 S U Z x Z l Q 0 L 1 Z y N 2 d Y R F J 1 N G R k Z k p F M F l 6 S m x p T 3 Z w e W d U S E 5 G S 1 Y z M F l a N S 9 1 W n R y c 0 J 4 R j l n S m 5 2 e l p X b T J s d 3 B 0 N z c r b n E v b m c w K z l U O F B S N C 9 q W X J P W m o r W D c x K z h h a H B S U y t F W C 8 3 d H V D R k c 0 N E R r N G Z K L z Z l Y W l o e V B u e m 9 m N 2 h w U X Z 1 Z V B 5 M U d P T F V S Y X R h O G l Y W l B v O X d y Z E x 2 U 2 h K T 3 M r T X p H b z N 0 S G F H Z n V m V T B 2 R z V q c z Z j W m Y z V T R X c 0 9 5 a D d T L 2 1 2 O U R 1 S l N s Y W J W S W J J b H Y z S E g r d H p Y K 1 Y z K 2 V 6 Q 1 U w V G l Q M 1 l 6 c G l q W j R F U F F E V i 9 x R H Z 0 b m x R U E 1 I O V V Y c D Y r T V l m W j E 4 S F Z 4 c i t w T 0 5 0 T V B U d C 9 I R C t a T 1 p u e k Q 5 e U 8 1 N 0 p t b z l l T n A 5 W k E 0 Z m 1 M e T l H d 1 p 2 L 2 x q N H R o W D A 3 O E 9 W V G N h L 1 Z t Q 2 d t S H J 5 d W Z j d l E r e l h z M C 9 V S E 4 5 Z j M 1 N m R Y R T N K c H p 3 e k d Q a T d H Y 0 x q e F M 4 K 3 E 1 Z k 9 y Y 2 N I N j B U a m h H M F V F T m g r b k Y 0 T z d S R m 4 4 N 2 1 K Z 3 I r M l p n V k k r N z V q M m Z U K z J u d 2 R Y d m k z a U N s c 1 B G R m Z u K z d 2 U H d Z Z m l o R V V w O W F r W X l O V m Z 6 R S 9 Q Y 2 Z L Z V R n W H R j Y 3 p Q K z d t V 0 t k M j k r Z W x s N 2 V m N G V S S W p t T W 0 5 R 0 U 3 T 2 Z h O H M 4 Z j F y Y m d 6 c G Z s d W M v Z n Z o b l U 5 Q n V Q c m R u N W l t N j U 2 Z l g v W H V y Q V A 5 Y z h y a l R U Y z M 4 c U I z O C 9 X Q T h x Z E d o N 0 p 2 c D N V N i t t a n F I Z i t o L 0 d O d 1 V m O V N 0 V F F I S 0 Z r Z m l 5 Y 1 h G e W Z Y M T R p M H h m M z R 2 d C t p M j Y 0 M 0 R J Z V Z 3 U k R t Y 1 N 6 S T F t R j d l O F l n e F B R c 0 R l M 2 J 4 O V B x c G U z Y j k 5 Q 0 w v e D h Y R l J l L z Z T Z j d Q N G 1 Y d j A x O X V i M 3 V u R j A 4 d k w z e T U 2 c l B x U C s y L 0 k 2 Y 3 J 2 M 0 l X R l U y Z H N 2 e k I z T W F J T n R m c W l N b 0 R E T D l h R 0 o 1 U U 1 l a G p n T 0 h y Y m F v U 1 l Q Z 2 x i Y W x X Y m t l V m l O W F B L V W R U R 3 N 1 a W p u c 2 Q 5 R V E 2 b n B v M y 9 N a j d F K 3 R Q T 2 Z Y a z c z N m J Q T X Z I L 1 F R V j R 5 S 0 Y x U G F u Q l M x M k 5 y K 3 F L c l R W M l k 3 c F l N a 0 h M T 2 p m d E x r V 1 Q 4 N l N 2 R E t P Q U V 1 R 2 x t Q U p y d n R H e F o y a D V Q Q U t X U U 5 y U i 9 S M j h 1 V m 1 r Q V B E Z T h V Z m J N U T Z h e W 5 M c l B r W k x k W X h j a X p k N 0 x O a S t Z c F l 1 N n d w b X l 6 Z W x n b z V r b 1 p v d G N W Y U J R M 2 h I d n F i e G t 2 R T c 4 a X F i e H F N Y 2 N h S 2 5 H T V h w N z k r U F h 2 Y m t E O D l 3 U T N h b V B 1 a G N P T l F r b U V p N m k 4 Y z R n L 2 0 v T U w 1 O D h y b z R W V m N P V l d z c k 9 i S 3 d Y O W V k S 1 J Q S C t o U F V P U 2 R 3 M 2 x H S k s v Z U 9 T U 1 Z a U T d 6 b l h R b j d o T C 9 q T k x 2 b F h n W k 0 2 K z Z Q c k 5 m d U V 3 a T U 3 R l l z b j I v U W k 0 S C 9 h d F B 2 W G Z q d 2 F E M 1 M z L z h s O T Z H c n B P T 3 Z U Y m Z T Z S t Q L 3 J n M 0 d Z M S s 3 O T N m O U s 4 R z J S N 2 R n O X V n N H h z d 3 d E W j c 0 O D N R O G Z G N H I 2 d n p Q b k N I a X k 0 S m Y z b X R n O H h 2 c E x E Y S t 0 M U 1 Z a l h N M z J h S V p Y c k 1 4 R E k x W W 9 j V U F v a m w v T 2 5 X a V d X T 0 1 p U l Z i a D k 1 W X Y y c 2 5 h M y s r b m h s M 3 g 3 d 3 l w V 0 h L K 2 V W c F J J b 0 U w Z k p L O C 8 2 a l c r U l Z 5 N E 9 P K 0 N W Z 1 Z l Z X F 3 S z h z d T h V O E 1 w N W p m b n p H M 2 h s N E p W Z G Q 0 Q l g 3 Z 0 d 2 N 0 o 4 R H I 3 e D V r R i t S a k N D b W 0 w R C t Z K 1 d W a z h P Q U F L O W M x d 3 B R Q W N m T E s 3 Z k Y r d G d s U E 4 w O T N B a X Z U T j N S Z G R T O G N o V X I y e F N 2 T E d U R 3 V j Y k F L d 0 9 2 Z k x D W H l Z S H h 5 a T h m U n Z l U E Q 1 W l R m d G d u V X Z t a m 5 i S l p h b m x U L 1 F k d W V i N E F j T X N w M 0 h J a m t i V l Z i c G t m T T d m T U 9 N O F l W Y 0 F 0 N T A r M 3 p T M W p S R E 5 O O D h o d k p D T W F p M 1 V 5 e T c 0 M U l K W X J E M W R P T E F 0 W k t H V m J v S l Z M R G 1 W N z V M S W d K M G l l b E 5 y a 0 x s R E 1 4 W m t I R k R O U X p I T l Z n R 0 w y b l F L S 0 9 h O H h l N U l E d 1 J 4 T E 1 N Z k 1 M d E R N U U R N R H p k d 2 Q v Q m M 4 d z F y b 0 k 2 U 1 p x M X J N a G x q b U t q K 3 l G T W 5 j R H V F c 1 R T O V B 5 Z H R B T W d Q S k R D V H p j a V J 6 K 1 N I d E V i e n V I b T Z F Y W l Z c T Q 0 Z 2 R N O V d N c 2 M 0 U W J 3 e W F z U j Z t b V d a U 2 F 0 N k J h W T Y v Z U l C a 0 J w S V p T T 2 F 1 a k 8 x M y 9 a d V B m L 1 M v b U t G O U h 0 e j E 3 e W I 3 d 1 R Y L z B Y L 2 9 H Y 1 h v Z m p L N E J u c j U y T 2 p s S 3 U r N G Z 5 U n p J N m U x V l k 1 W k h E W E h y R 1 N t c U F h T 0 9 Y K z Z i W T R a Q W 1 N Z k t z L 0 1 z T W p J T V R v d 0 M 3 c E Q 3 S E o r M m d H N 0 R P e n l Y Q l Z n b D M y b m d G M 0 9 h O H l m M z h B d m d 3 T 3 o 2 d z R 3 e X o x Z 2 x 2 M X p j R 0 E r a n N E W U l r T 2 x P T H V i L 3 N 1 a W l q R U F 0 U X p V T W x E T H l k U X k z U 0 5 R M 1 Q z Y 2 p Q O H l 6 b W l C R X g 0 c H F i e V Z 1 T m l D W j B M b z Z w M E Q v c 3 R B T F I v V 1 p Y S m c x U E t V L z d M b G 1 m Z U R W M z R Z W E k z d X J p R T I 5 b k V U e k h 2 c n Y 3 e W J z Y k h s T V h Q T G d 1 T k 1 G e G 9 w Y 0 1 2 Y j U 1 W U Z 5 Y W d n c E l 5 T l R X W F R v R j J k c n N T e W J 3 M k k 1 Y 3 J E b F J Q T F R D b V o 4 U 0 4 y W V p i V 0 V w e m k z U 0 d a a T J N U F N H W W d t Z W V x Q U 1 u c 0 9 3 V W t j M T V q L 2 l 3 S G t o b W N t Q 3 Y 5 Q T Z x N U I x U 3 p m d z V P e k p z S C 9 q S F N t V U N O d 1 A 5 T 2 V q R 3 Z u M n F 1 Q 3 Q 1 Q U 9 B U G h E S V R 6 a 2 9 S e j h T S H R F Z F R 1 S G 0 2 R W R t W W l Z M X l 1 Z 0 h a b U 1 p T 0 1 O V n c r d T g w N 1 Y 1 R z B U Z k h P a 2 1 T U 2 w 3 b k h s d U t k c X h N T 3 h E T V F 6 e n Q 0 c V J 3 W T h m e D Y 4 R W Z 2 O V d E e W F U Q y s 2 V H N t O T J G U H F P Z X J 3 Z l h n d W p j W j l W N m F z O V Y y Z l Q r N i 9 Y a D N i Y m F i b V c r Y k J M c y 8 r Z E l i Z m V 5 Z G p R Z l h m V 0 R O N n d z Q W E 3 N X J y S G t q U 2 J k V j F s d 2 R N M n N 1 c m V x d k d M R G 0 r Z E 5 0 c y t a N W 5 y U T g 2 a m Z P R k N i c k p N M T l Z O E N a V n g 2 d W 5 q U E h E R 1 g w S 0 o y e G R 5 a W J k S E h R Q V U 4 T 1 B Q b G N G Z U R K Z m F l Q U o 4 O X J 6 S i 9 m d 0 p P R E 0 3 Y n J E a k R r U F d E S S 9 Y T n d 4 d D Q 0 U l Z I V l c v Y k Z G M 3 V k W W I 0 a G l 6 U 1 E 0 a 0 N L Z H l M R k l Z d D B L R k R 4 d 2 c 2 b j N y S F M 0 V n B t b E J D M V d T L 3 N 6 b G 1 r S W J Z M z h P Q T d l N D h j R 0 E v K 2 o 2 T l B k M m F 0 c m d k a k 1 3 d W p q N z J m a D N i N W h 2 M D l v W l U v R E g 3 c j M x a z J m U E M z Z T d N d U E 4 Y 3 c 3 M G Z Y V C s v d i t 6 Z j l x M D l E T T R D T D B l U G R w R z g r R z J E R D Z 3 c 2 N M Q n U r M z B I S 0 d 6 b T R y V k x p K 3 B n c G N Z V k p K c l Z u d D R F U z M 3 S W p P V l d a W k l p V V F j b 1 Z a K 3 Z O a F I w Y U J G N j g 4 b k R s d k R p b F N t L 1 B s M 3 l i d k x q Y 0 l m L 3 g 0 c l F E W G h 4 N D h i a 3 F 3 S X Y 3 V G d F d m 5 0 Z V l Q N y t C R n d k Z T N I V U h l U E V l O E 9 M K 0 9 m R G l t M 2 Z k V X p 6 V G F r c W 4 z b j F p Z k 8 y Z T R 4 S j h 4 b 0 V l Q j N x O E N 6 M H V 3 V n M 4 R k F q M H V C Q V o w Y X N J V X I 2 L z l Q Z 1 V W c l l w Z m x 6 U n J Q U W l B M m R 4 S U 1 r U D h q W T V N S k x j Q m l Z L 0 0 1 c l p 3 O G 1 y L 3 M x T i 8 5 Y X l 6 W V B y b 1 l P d z l v T n N m c m d m M 1 Q y T X h v U H I z b 2 N 2 d m R N U D Q v N G 5 N N H I 5 N l B v d m 8 5 R j F i e n p v W D M y e W Z 1 O W 1 K Y X p y L 3 B 2 a D U 4 R V l 5 U E w 2 Q W d k T G x 1 K 3 Q 2 M 2 d q S j d k T m 5 0 e G N 1 O G Z N a 3 h z e F N r R E E 5 Z k x w d G 5 s e U x O e W l 1 d 0 V i Q V p s e H R j N U 0 z c j Q x N E 1 n c k Q x Z l B r U 1 B C T W 5 t V U h E b l p J W T Q 4 U C t t Q U l 3 Z U 9 m S z R L Y 0 9 T K 1 U 4 Q 1 I 1 e l h t e j I v Z 3 l J R W p k O T B C a n J 3 S E h M b C 9 E a H o 1 e G d t T H F 0 N n l M e F Q 1 R 2 4 z S H A y W V R 5 S E V n e D R F Y 1 R 5 Y k h 5 U j Z C N k 8 3 a F p u e k h X W W J s S 2 5 6 S D l 6 Y U R k e F V 0 Q U 5 k e F l N W G h H b G t 3 a j h m T G l s d m w 5 N G Y r S H c r O V B 3 Y m p m Z k c 4 S H R 6 W m x i d n V E Z S 9 N a 3 R 6 Z F d k R G 4 2 b k V D Y k h K O W d Z T m x r L 2 Z i O W J x U n d 0 b 3 F w W X l Q b V Z M V 0 J K d k Z W R U F w N T A r M 1 R T b W Z h T E 1 j b k 9 h Y z h n b k p F R U Z y S l p W R G U 4 Q X F W e D Z 1 b k Z V b V Z Q T G p q R W d 1 M m U 2 d 3 l z V m h C N n d 5 c 0 1 w e l Z Z Q l Y 5 c D B D V m p t d k 1 Y O S t B N n N N c k x M c k R y R E t Q V 0 N W L 1 h O Z 2 x i Z V F z N X Z R V E V y Z G h Q W H Z K S z I 4 Z n M v c k t z M E 8 1 R E t R e T B B d U o 1 U E x i S T h 3 Z G Z k d 0 0 r U X l 5 c W h t e D B 3 d V Q w R m x H M k 9 Y Z V N h R X J 0 N D V x Z X h 5 W m I 2 Q l l n Y U t l U W N 2 a 3 d P a m 1 Q O X h k S E 1 6 S E V 4 N k 5 z K z F X Y n A v Z V J 3 W U p l M 3 Y 5 e V Z W Z D h W T D N G d 2 Z n K 3 R z V S 8 w R 2 l u b S t B R G d z c H p n c 0 4 x S l p X M l d Y e V Z H e n k 0 S m 1 1 Q W o 3 Q X V 6 e T F 0 b m x Q T F Z P b n V 2 Y W l J V n J k b G o y c l F H M V h I b T R j b W 9 a Y T Z V e m Z K V F V N d D h o Y W p r L z Z Z Q m F C b X A 1 c m d w U X k 3 N V R R Q z N u T m V i U G I 2 Q 1 d n V n A y M 1 F G c X V R Z l V z b j h P M V B L V 0 V w Q k N z d X Z y S 1 N r Y k 9 H W G d s S U Z U W H B K V D V u c 0 V v c n V I R y t H V V d Z Z 3 F m Y X p S d k R F b V d k b n p U W E h L a 2 1 T U 2 N 3 M G V 5 M E F u S C t J O W N t Q j A 4 a j h O N z M 3 c l h Y N G E z Z 3 p 2 L y 8 2 a D k w d C 8 v S m M 5 W V p L d H E v V W Y v Z k V U N j d K c 3 c x K y 9 O R 2 R y L y s 3 N n l Y N z A z a V h w Q n Z M N z J N a n Y v Z m F 2 Y m 1 U Y 3 R z c U E w N k 5 t d 0 x V T m 9 3 N n B y W X V u M j J i Q V Q w c W t K Y z l z V G R l Z T J i c U M 3 Q U F I W G o 1 Y 1 B R Y 3 V 1 R H p T e E 5 a a W h 6 a n c v S 3 d E R G h 3 N D h M a 3 F 3 S U g 3 V G d F S G 5 0 Z V l Q N y t C Q X d j T z N I V U h P U E F l Y 0 9 E K 0 9 Y R G d t M 2 Q y R X p T a l N E W V N F e n R K Z 3 E v Z n Z W b 0 F G U T V V T 0 Z E a F h h a H d z V W V R d W 5 1 N E d m Z H F s U 2 1 0 a n B v S 3 I w S m x H M 0 9 2 M W h s a l N u V 2 d 3 a U d 4 T l J E a U 5 i M 1 l w Z H Z r d 0 F q e H M v N 1 Y 2 T z d 2 S D N w d k J r Y U h 2 e G 1 P N 3 Z h S k V C K 1 h u W G E w K 0 0 5 R H U v T 0 c v V D N o e E N l a j B l K z k r N X Y r M V F E a W p 0 Y 1 h P R m h l Z k c r Z H d w d j R 0 N j B 5 N G 1 4 Z k d I R k N T Q k l q Y n N 1 M 0 1 l S V k w U X l o e E N U V 1 F 0 Q k 1 V d 2 1 N K 0 9 v W m N T U E J L b W V o W U N s e G 5 D S E 9 1 V m d u S S s 3 Y k E w c T g 4 b k Q x b E R o a D l F Z 3 B j Y m s 3 b E h o e D J E M n B u b C 8 r c E t 5 b n h P M m J X V X E 4 Z k 9 Z c D h Y Q X d B e V V P b E R o U T R w V V N o M E t K N S t j M 1 V P S k F p Y n Z 1 Q U N Y Z U E w c m N Q d 2 R L Z k F 2 e F g x M 0 h H d 2 1 L S T Z Y R X E z N 3 l R S W t E S l E 2 V W V E S W x M d m N J V F h j U E 4 w S 0 p j N T B K e F k r Y k V x O W l a U n R 6 R D l l W l l v U U R K d z Z j K 0 9 G Z U p 3 Z k d p V n R x M m V p c m 4 0 Z D N W N F B l N k d Q d m 9 t K 1 p v L z F n b G Y v b 1 A v V D Z I e D V H N H c r R D Y 5 N k h M N z N K c D M z c H V U a 2 9 I d n B Y b n g 0 Z k J w U E p R K y t z L z h W d H E 3 c 3 Z 3 S T d Y R n d C M m Z O Z l k 4 V V l 1 Y n F 2 M E 9 E O W 1 l c H d R b l B F a T V o c l E 0 M X V u e D d Y T 0 9 K R 3 N E S m 1 1 R 1 d Q c k R K b G V 0 Z 2 J j Z U 9 Y a H l y b H h o Q l h Q e U R G e T R 3 c n R E a m R l b k h U Q W p R T T N Q b G N G d U h I Z k t l R E c 4 e H J 6 N X p k d z Q 4 Q 0 5 1 K z R B T j k 0 R G J 0 d y 9 C M j U 4 O H l I V E s z c k x 2 b E R q Y X d 5 W l h r a l p R S W 9 E S 1 E 2 a y t I S 2 t 1 R U o 3 Q k t L N 2 h 4 c 2 h 4 U W 5 O N U h H N 2 l X U E 1 N c 0 Y 0 M D F X e k h q Z H h r d E V 5 V W o x R V R B Y 3 k v T U N 1 a 1 F N a n d 5 O G Z C e D l 1 U n I w M 2 c 4 K 2 p t O G 0 r T 0 l l Z j l z Y X V 2 N z N n W k c w O X h Q Z W o 4 M i 9 2 K z N m R G g w O H V 6 U H Z G N E c v R H F 4 R k V U a j g y R G 5 6 U E k 2 Y z N F V z l i S m N M R l V S U G h t b W N T S m V Z T 0 J 5 S j h i W D d p W E d j R U U x W D Z p V k 8 w W m o 5 e D N 4 N X c 0 W l d I c S t i Q 3 B l W k d w e F R i N H N K T D R t Z U x q R G c 1 U W V 3 R T d a R F B l S E h 3 Q V M 4 T 3 Z Q a G N G Z U R G Z m F l Q U Y 4 O X J 6 S i 9 s d 0 l 2 S D h 1 S X g 4 d 3 Z z T 0 x E a n d J N T M 1 e T R F e j d B V y t n a l o 4 U k 5 j c 2 V u Z U V E M U 9 T W W F K M k d Y U D h T b k J H N m h 5 b 0 1 x Q k t s K 1 N L a T g r c E Q x Q z N O M 0 R 6 Z V F Z M X h u U m V B V 0 0 r U l F I d k Z l T S t S U 1 N 0 a k V 2 Y 3 N m U 3 l 3 N l V l W F h D Z 1 R n S D R u d 0 h M N V V E S T g 3 Z k R P N y t u L y 9 0 N U 0 z b 2 c x R m V l e S 8 2 b n d j M 3 c 4 S D R 5 Y j V 3 M E 1 Q Q j Q 3 a D N Q Z W o 5 M E 8 r O T d k K 1 l J M 1 l 5 d G t P d 1 V O a C t q T U R v Z V h m T y s 5 M H h l Z W I v M 2 Q 4 U H p S Z n o y V 3 p K L 1 J q Q V p O U W J U a D U 2 d D Z Q S H l T Z n d n Y T h 2 Y 0 x E O C 8 5 N z Z 3 R G Z 5 a k Z 1 b C 9 1 V X h V L z h N N D B 3 V z F o a E E v V y t k K 3 R j N D A 4 S W F v e m d m Z U V T a 0 5 V R m V u d z k 4 M l J y d y 9 w V 0 h L K 2 Y 5 R l Z Q e X F I b C 9 m b 0 x J Q 2 R x a D l P b k Z x U W U 4 U C 9 E K 2 M x V 0 E 5 L 2 V k Q X Q 0 L 3 J 6 R i 9 s Z 1 B 2 R D d 4 L 3 B Y L 0 E r L 2 V B O S 9 m U G d m Z m Z 2 R m Q 4 U l p Q W k Y 5 c C 9 u V j d 4 V l l r Y k N I O G c v S U h 3 W D V M d 0 x 6 N m t Q W U x Z M 2 N Q T m h J M W 5 H Y 0 x p c U F s L 2 p H U 0 d s R 3 k 2 Z D l i R D k 0 d U 1 V O D d B U l I 2 W S 9 r T z h U U T Z N N m J k V G N E T j Q 2 R j B Q Q j l j Y m M 5 W H U y T 2 Z 2 Q m o w Y k t 2 N 2 g 4 Z X B x T U x n Z V h Q Z k 1 I L z g w d l B 0 d F Q 3 b y 8 r d W g 2 Z X o y N n R R S D Z Y N W 8 3 b 1 g 5 M 3 Z S O W Q v L 0 N s O T Q v b X V u N 2 9 m Z j k 5 c G U v Q T h O Y 1 h P R m l H Z j g 4 O S 9 K d G 9 4 Y T N T L 0 9 x b 2 F Y N k p N M F R B d z c 5 N H V t M m E v N F N o a k d L Z U 8 v a W p U T m 4 v O U Z v e n d S Z n R B Z E Z m Z W J o e W 9 s O X F y a k o x b E 1 I d W Q 0 b m N 6 O D g 2 S V B l Q j N K K 3 J B d V M r N 3 h T U S s z b U 4 r Z k 1 i e U g w S W R 1 K z Z B N 1 I r R D J o O S 9 4 e U M z V y 9 l b j F L U 2 p E R 2 s 5 e X J h L 2 Z y Z C t Z S F h C M T R m Z V A x T 3 Z E N H c r c U Z B e F l W Z l p a U 3 R n d E d 2 R 2 t m d E Z h R m Z S Y 3 I y e D R H L 0 1 0 M 0 E 2 Z 0 9 y d j R O M 3 l Z R 3 g r a l l M L 1 B u b 2 R u a G 5 F Y X Z S U n h 1 T 2 Z U O E k 1 b 0 p S Z H Z 6 K z R H S F M v M 0 F 6 Z l B n M E F J Y j U y Q m p t d m Z V a G I y S 3 l 0 c 2 9 0 N j J Q b W x y b l J t Q 2 1 r V V M r Z m J w d G J 4 c 3 J W Y 3 d O b W E z Y 2 g 5 N j B C c z F 4 N X V I c G 1 t U m N H d j h m R 0 s r O V F z U G p p b k F O Z U d Y a m x 1 U 3 J B S y 9 0 T 0 F h K 2 M x N W c 5 d l l G V k J s Y l p k U W R Z N V I 2 d 3 l 2 N D V z T X F i Z D l x c j Z D e j d R a X F 2 M D F r Y z R z S U R u U X g w Y 2 l j N k d T T E N o d 0 t C V H F Z b 2 8 1 c X R n R T d l N H h 6 c V d t W l N i e m l I T 3 M r R T B O W G J C a H p F N n p v R 1 Z Q S m U z a U 1 I U m l X L z c 5 L z J I d 1 l E M j Q y a D J m M j l q K 1 B S N 1 o 0 N F d w Z k p 5 R i t a Q l J s Z T k z d T N v O C t E U F h H M G 5 v e D Z M L 3 J t W U J 2 Z T l T R 0 I r c k d S M y 9 2 d F h 0 M U l 1 V z J U Q X R m b 3 F D b H d J M 0 p K U 1 l F Q 3 o 1 O X V t d 0 k v d 1 Z o b l F o W C s x Z V k z N k p y Z H E z M T d 3 S U p Y S H E 2 Z U J j Z V l a d m l J Q T Z r c n M 5 T k 9 T c 3 g y S n p q e C 9 P Q U R U a H c 0 O G J r c X d J b j d U Z 0 V u b n R l W V A 4 d U J G W W R B N n B Y K 0 F U Z m V B M j d j U D R k Q T Z s d E l v Q z V F c H N s R 1 B h N z N J S U Y 2 V m Z B R 2 9 o e U l j a U R L b H l U S 2 l 3 O X B q e E I z O T N B e j h k U U R W W H l z Z F B r V W t y W X g v M n V k S 1 V a N E I 3 N j h P d U h B b W d O c n Z v T 1 h 5 b 0 d 4 N X Q 5 Y X l u b j A r T k I 3 T S 9 n O H V u b T A w T X B m O W 9 R M X p 3 T j h X d 2 Z z N j h H O W 8 x Q 0 h k N z J Q L 2 M r a m Z V a y t Q d n J Z K z h W b 2 p z U C t i Y y s 2 a 3 B z d j V 3 d j R q O W N Y T 0 Z n S 2 Z X L z l 4 e H V w d X E y e T U v a W 8 y W E 1 0 T W x J Q U F N Q 2 V i N T A 5 V n l p e n J n c G 1 1 R F p K O G 5 y Z H g 0 d T J n R G F 2 U E Z 3 N W J T N F V 3 e G s 5 U 3 Z k e H Z V T l V l W D d L Q V Z V T 1 Z Q b G N G Y U R L Z m F l Q U t z O X J 6 S i 9 m U U p X R E E 3 b n J E c E R r U F N E S i 9 Y T n d J T j g 0 U 3 h H M E Z u Q W Z M M l Z z W U 1 X Q k Z R Z F d m R W x X W E 8 4 U m Z P N G V i b 1 F Q e H p i N U F 6 N 2 1 h T 1 N h W j V J c D N I V F Z y S V V O N X l J V H B R R V l l S T h E R D M 1 Z z E 4 a U I 4 Z U F 1 T F h m Q n h 2 N z l R K y t Y L 2 5 o Z m F I Q W J R d j J Q L 3 J q M 1 l m Q m I v d z c 0 N C 9 v Q 0 I 4 c 2 Y 3 N 2 N M Z G d O d H R W V U t t U n d 6 a F N 3 b 3 l p U 0 c v T m J G M D I x V H l D Z G N a d 1 F U b F R 0 Z z Q 0 d 2 l 6 c 1 U 2 S G J C O W U 4 Q W t W e D Z 1 b m t u b W x H Y j h H S m x r a l h h S F N T N E 9 P M k N T Z 1 V t Z X F 3 S k 1 z d T h V T U 1 s N W p m b n p H N W h r W U p K Z G Q 0 Q k o 3 Z 0 d U N 0 o 4 R G s 3 e D V m e m R 0 b E N P c T F G N l J 5 V 3 Q z d H k 2 R W J h Q 1 V n V k l H U 2 5 r N V N s b W p Q V U x V M 2 N Q T l J D U 1 h t Z W I w b U N u b E t h a H N Z e E h K Z G N a W W N j d E J o b X N n b G c v e E 1 q a 3 d Z d m 5 0 M W F m Q m 5 W R W Y r d G R m Z W 1 i N 1 B 2 U 3 Z 4 b 0 4 5 b 1 p a U G U 3 Z E Z q M 3 V U M G V q M z N 2 M U 4 v M m 9 B R k h O O W d Z T 2 x t U G Z X U m J t U n p O b 3 F 2 M H l Q b V Y r V 2 1 H V m N F T 0 N Y O D Z m Y j V w Y 3 g 0 W m x X e k E y W X J O M U o y Y m N H N U h M b D R j c k p a U z R W M z E 1 M D c 2 M l N 5 M l I z e U 9 Y a X B B T n l H Y 2 p s d V N w Q U x 2 d E 9 B Y m 1 j M T V n L 3 Y 0 R m N C b k x a Z F F m S T V S N l F 5 L z Q 1 a 0 1 1 Y n p 6 M W E w V n Y y a F Z 0 Z W 8 2 T 3 l y c z R t c 0 1 y Q U t n T 3 J u T X d x a 3 o w Q z B k M 0 R q Y k R L Q 2 1 j T X k 2 T U 8 z S T J a d V d a U j A y K 3 N o M V h X S 0 p O S V N m Q l V C a 0 w 1 R U 8 r U l F 5 T 1 U r e m V E M j k 0 Z n c 4 b l Z w O T V r U E 9 6 Z l B P d 0 x u Z n h M c G M 4 V l F 0 b U c 3 W j U 4 R 3 V 6 S k l D N 0 h v O C 9 E T z l Q c j B j Z U N 6 L y 8 w K 0 R D W V R C N T Z a M z B J M z M x c z N Q a C t 1 M T g z R W 5 K Y k p j a l p N U l B r b X J D T W N 3 M E V l Z j U w M n d U N W l U U U Z y R 1 p U T 0 d C e n Z t W U h i T j h l Y 0 9 T V m h 5 d m 5 5 S 2 5 H S 0 Z O S H l a S E w z Z U h J a T h N T 0 9 I T G d 5 T 2 V x Q U V m d U 9 3 V W N l V j V q L 3 Z 3 R 2 p o d z R j d G N k N E 1 o N 3 d K S D c 1 O E N S Y n l Q a G F N a T Z 1 a T h r K 2 Z v Z H N D V l E 1 V U N W Q T F Y Z W h T c V h l N F N w d T R l Y n l Y R k 5 N e V J Y R W R O N 2 Y 2 b n l L Y X h z W X p t d V J j W X B a e D I 0 Y 3 N o e E R Z e D V U U z k y N l R v N U 1 N Y j h s L z d Z c 3 J X V 1 k v N T J i R E 1 0 b j l v d z M z Z F h l K 0 9 I W F l i N H R y b X V 6 U 1 V 5 d U 8 1 O S t M S W 5 Y Y m V U L 2 0 0 O D Z F K y s y Q 1 Y 0 O C t Y a G o r S F Y 3 O W 1 t T 2 c 4 O C t Y d 0 I 4 Q 0 Z Q O F N G d j V P T z J T c E h 6 b z Z i S X V k S D d p K 0 J E U U p G d m 5 T T E h p R 1 l V e W N L S G 5 L e m J o N 3 h z R G Z q e H l z U F Y 4 K 0 9 D N k V 3 Z U p U K 3 V k b 2 d m e j A 4 N j R N Z U J I N S t y Q X Z 5 N D d 4 V H c 0 M 2 1 O K 2 Z N Y i t I S G d 4 M T E z Z 0 I v d k F U L 3 V u d 0 0 v d m 5 t L 3 Z v c m V z a S 8 w K 0 R w O X l L d H h j N E V Z Q j J J Y 2 l Q R m t Z b H p 0 R V l q d U h t N k V H Q m M r c G V T U k J p W T M x M l B H U 0 t N a D F u c F l j W j J w c 2 s z d 0 l B Y y s v T U J 1 a 1 F Q a n d 5 O E h k d y 8 5 c T l G T i 8 w b n Z s U m 5 Z O E x w d m 1 l W D k 0 S k 1 I R D V Q K 2 g 1 d m h 3 N m V j Q k x m M D h 0 d j c v c D E 1 Q U w 3 W D l R V U 9 s b F B l Y z k v c k p p S n I w O F R 5 d C t Q U j Q z M U J q a E J j U X l 6 L 0 1 y c n Q z L 1 Y 0 S 2 J P V m Y w N E J D c T E w Y 2 h s a l p n R j V q T F d 6 c l Z 0 S U Z E Z X p 3 d G F Y W F V p O W d B S 2 1 P c m V a W E 1 U M y t q M F Z 6 Z m R x b F J H e k E 2 T D U z c H B m V 3 d m Z m E 4 K 1 h 5 O U Z E T y t z Y k 4 y S l h Q a W R h a 0 h L c l p Q Z H R 2 b l o v e G k x V W I v V k Q 5 V n U 5 N 0 d B Y j R W d H R i N z d 5 N m 1 s Z n R t S G F O e G l D Z n Y v M j V j W G x 1 L 2 N l R G 5 0 a X F Z N G 5 y M D U v Z V B 1 e X h r Z 2 h t a H U y b E 1 Y V X R s b 2 V o S D V 0 V 2 F u N W p 3 R V E 1 T m 1 D c n Z D V X N J L 3 M v d 0 F 5 O W p X a k Z Y c k 5 N c W J V Q W d X N 2 N v R 2 9 U R 2 s 1 V C t y N W 9 r b T Y r T H d C V k 0 z W k Z h T 1 F W M C t 3 c G g 5 N k g 2 Z G 5 U e G 5 y T D R Y c D V n b k V 5 T l F 2 Q k Z P Q V B W Z X B L Y k w v T z F J Z H V w d j Y w V 0 J x U 0 F u e E V 1 S D h C Y k Z 3 c F F Q c G 8 0 M 2 9 4 M F F o W V R B c U p j N U R x T l J y N l Z W e l F t Y T J P e W x s S z B J N H h 0 V F Z i S m l C b H U r N z h t M k x E R 2 5 1 a F R h a 3 N L U 0 x 1 b F F C M T F q b U 9 w R l h W R W d R d H F o S F Z U c E d a N H F U S 0 V G c j J w d 1 F F M H h i e E V 0 W G E 0 R k p v W D l m S T J h N m Q 0 M G Y 3 W n o 0 N E I 3 R 2 l o Q j V 1 O U Z j d G l 0 Z S 9 h Q V h m S F F M T 0 8 x O E R o Z E p K Y j V F b T J U a U M 3 W k p K N z V n d T R U a W l x W k p L Y T V L a X F R U 3 B p Q l N X b k V W S W l V V 1 Y 3 W k p h c W 0 4 Y k Z 5 Y k Z 1 b k Z s V 2 1 S W V B K b U Z 2 e F F r e V R q M 2 p X Q 0 x k V z N k W U N M Z X g 5 Q W x 3 W H o w d 2 E 4 d U V J Q m Z G b X d W Z G 9 B b U x M U V F o R E d G V m 9 J e E x n U 0 9 h Y V J T W X d Z S z g 0 Y 0 p C U V J u T F J B T X E 1 M m Z r U m 1 S c E g z b F l r N S t 2 R W l n M k J Y c 1 J t R G N h O W Z Q S T Z q T 3 Q 2 Q 0 9 1 W U h L c z h J e H J 3 O F V J V l d i T k d w N m l 1 Z m R w c V p z e V Z u S m g 5 K 3 h O a k 9 p e X R H T U 9 K d l d r Y T F a S z F U d j N o e V Z 6 c j N E R 1 d L T W x Y M F R 4 T 2 l K W W 1 l K z V Z R z N B e F R s R W 1 w Z G R H Q U 1 G Z T h S Z G h X T 0 1 O b U J B U n p Q d 0 t r d E d v Y n d j c G 1 X T m d F Y l g 1 M X N V U X V F b i 9 r V j h s d 3 B y R X N 0 N z F t a 3 J H M n J l R X F S M C s 5 Y V l B N U x T Z H Z n S n J K a j k v Y 0 p C T 1 l J Z T Y v S z Y 1 b 3 N Y T m J 4 b l p l T k k z T l h 2 Z m J T b X N i U U h F e m k y T G t N O H F S b H l R R j B h U U 5 2 W G F W O D B X e E V M Q X V L M n V w T k k 3 L 0 h y Q m R S a j l u U k h M T 1 J Q U l J 4 T X l N Y T k 5 d G N 5 c H B F d F h 5 a X p S S j F 0 Y z d M e H J s V k J E Z k t H W j B V O H R F d W R s a F h v e F c y Z 3 c r W V p r c W F n a U 9 2 e X R Z W n R T S z h x Z 1 F o S 0 9 F N V d F W l V z V H Z h Q z J v Y X R 2 U i t Y U z R z Z E p N b U t 1 c E h D c 3 p W M E w 4 R W l V T W R Y V 0 x J e T B U d 3 Z 6 U m 9 V d W x L d k p n V y t y Y 0 9 T M W F G c F h q b k 5 t N F l p b U x s T F l 0 W G 5 R W m J Q a 0 Z J Z W 0 v U E 0 y U m J q M 0 Z W N 2 R L e X V 3 b H p j S m h 4 W X B U T m 1 h V k N N N V F 1 U G 1 a N U l 6 R m 4 z V E x U d G x a R j V u a l J U R m 1 K S l Z 2 b V d 2 R W 9 2 Y k h l U 0 Z w S W k 2 R X Z 4 b 0 V i W l U w V j d k W U 9 q T m J V L 2 d E a E N L U 0 l D c 1 l R W V B T Y 3 R U W X p F R F U 0 W E 5 h T k N 3 S T h q d l V i Q k 1 a Z i t 4 a G 1 T S H N q e j J x O G c 4 N 2 N x M 0 1 R a V B F O H l H Y j N Z W m t j U T d F T E p X e W x 6 Z 3 B O d 2 x X U 3 R K M m 5 h V m x x U m F T e D Y 1 R U x r Q l F D L 0 I 0 Q V V J U k d u Z G N O e U E 1 b 1 h 1 T H l l d l k z b T F l R l d 6 c 1 d T M 1 h Q Z l Z p e H R 0 a W l 2 T j J U e H B S V H R v W j V a V G 1 p N l B V U 3 h p U 3 U r Q m Z N U 2 l u d E Z z Z C s x M 1 A x Y X B R V G 0 0 K 1 F N V 0 R x a 3 V R a W d J N U J j N k U 5 R W N t e F Z U a F N J e l R R c j F Z V E p Q a D d S a W 5 F Y z Z 3 U m 5 x c U Z t Q 2 N Q Y 0 E 0 Q W V N R W p I T z Y w T W 9 3 V H F N M l N D b j g y V W k 0 c H F 1 N W R s Z U R a R n B o b T N w N 0 9 L Y V V K Z 2 5 D d H R G a 2 x G Z D I 3 Y V Z i Q 2 1 F e E V 0 e X l N M 0 1 X Z 1 J T O U t C c n d n c H B w Q U F 0 Q 1 p M U 2 t o a k 5 1 R k Z y b F p R c H N 4 U G s y a U c 5 M V l J K 3 l z a U g x T n p W V E l x c m 5 o V l J 0 c E h D c l B 1 U T l s M l l P U 0 J 2 K z R X c m 5 j c l h J a E N p d l N D Y X d T R m d V W n F W Y j d 2 Z U R 3 R 1 p 6 e E 9 0 Q X l 3 N z Z m T m x C c j I 2 N V R P d l l p O V p H a m h F N F N p W E l o Y U J N Q z Z R O E p L b V Z S a m d C L 0 Z s e T B z N D Y 3 W l F Y a G R x c E p m Y l N H e E Z P Q k k 5 Z U w 4 R 1 F K O G F S T U I 4 L z J 4 Z 0 9 S S 3 d n N 0 5 F T n d r M 3 J V Y n B q R 2 N 2 W H l M c S t N d U Z F S n Z B N j F G U U 9 P d 1 V a W F l W R 0 w 1 Z k 9 p R U x l Q W h S V H J F V E N h c E d N W U s 5 c k U 2 b m Q 0 U l o 3 R 0 J J a j F Y d X R W U 2 9 1 T m 9 a N 0 c x W G R 5 R T d s S G l W W T h Q a W x J d G l j W U g 2 Z H p W Y l g 4 V l F F V m p Z Z W w x O W 1 T b E 5 R Y j Z 3 e n p J a W Z h M 0 4 z e E M r V U d i R H d T Q k F o U k N S Y 1 d z U 2 l L T 1 h o V F J T W H J U R C 8 2 d G F K W l J 4 U n Z 6 a 1 Z T U V B 0 e k 9 r U j F z b G N 0 d k h R S 2 h h W k p N a F B O d m F y S E x O U T V x d F F X R 0 I v a G p F Y 0 o 4 Q z h L R T R D S m p 4 Y 2 l E V 1 R j Z G p Y Z V h G b l N L Y T V Q N 2 l 4 W U c w d H I y N n R i U H B i N 2 I 5 b l J x V k l P U C t Z N W J Y O U J r V l l 4 N U h M K 1 d M U m p Q c 0 p r N G p 4 K 0 1 2 S 2 h u M V h 5 d H R v b V d N M 2 p r O S 9 V W X p Z W E t 0 K 2 R 6 S 3 R h T l M 1 Z S s 3 W E 9 Y e V M 1 b X R l R 0 h u T V Z W e l Z V a W x M N k 9 C e W c y S W p L S 2 l v a n I v U E t 6 T W N S Q X V N T l V m e G d x Q 2 w v Y W p m S T F R b X J K V F J D e m p U L 2 l o Z 1 N N U i 9 W T n J p d 0 I 3 W E 5 S d E 5 4 U E 4 r U z R 4 M 2 R X W U p H V F Y 2 b F B U Q 0 w y S 0 V j U j E v Q n B v d k F 6 U G x G M W 9 K b F N B R k t 2 c 1 J C O F l l R V N k a l J D N 1 h z c n N r L z d E T V I w b T g v S W t J W V N Y Z k g v V m x t W U 1 J a F V G Y j R I Q m p Y e G J O d E h Z Y 2 V 0 N X p N M m d X S j R 1 O U w y N T Q 0 a T B C e k x K V E h r O H p u Z G p N M j R y b X k z V m k y c 1 p V O D d q e j Z L d z R n V l d R K 2 E y U k V Z M y 9 2 a 2 h t d E p O Z 0 F X R l p L c H F n R l F 1 e n p j T W h U T W t H c V h X a k t K b X Z 3 b T g x S l R W W D h k e T Y x Z E V Z O V R j O V o x V E h R e F U 4 R T F S N m d O d W N U M m J X N H Z s Y m E x c E x k U 2 1 o V U 1 4 N G d z V U t 6 N 2 p T Q V l j d 1 I y T 0 N W a 3 p z Z F l 1 O G l r W V p h e F Z F V n l k a 0 x I T i 8 1 R E I 5 V H E 5 N 0 8 y N G R P V i 9 G V V V n V j h 5 U 0 g y Z W s 4 Y W 8 v a 0 M y V j J O M k 5 l S n B P T W 9 2 a U Y 2 b k p 4 R V o x U k k 1 K 1 V J O G F 5 Z G N D c l d 5 W l J W V l d R K 2 F M a n Z 5 b k s z V 1 N Y Q U J 1 S 0 Z j a z Z 5 a G Z M N 2 8 v d W t p Q 1 Z a b k U 4 U z h r c D V u c H p v Q V U x V X F n M 2 F p S k d 3 b 3 J I a 2 F r O T h h U 2 Z N R X h 4 U E 5 G Z U E 1 W W t M Q l U x R F h 1 d D B K d y t L d T d V N 1 E 1 W l V K S X g 1 Z m N Y R X h H W D V P c V d 5 d H d Y e X J 1 V F V F S n B n c D B S a 1 J u b m Z 0 U l V H N m t 3 S H J X d 1 d t V m d l T E V S N X V M U l c 2 T E 1 o U j R P S V l T U m p y Y 0 Z z M F p v Z 2 d y Z n N 2 b W h C R j N Z c V B B V S s 4 c F N x O V p 6 Z D V Y W U x h W G V y S X N p U V d t O D B M N 0 V l Z U F x b n h h a j V p Z 3 N G c V V p V G h B c k Y 0 d D Z L M X V H V E 1 2 e D l z Z G 1 l M U p k V 1 N z d F Z M e k l U b G x t N U V m L 1 J W d G I z O D E 5 V n p n a n p K d X h F a U U 1 a n N j d G 1 E U X p S c 3 E x R X B J a U d U V m x K V z V y a E h 4 L 0 Z G b l Q z M 2 g 1 M 2 R s e W U 4 R 1 Z T M 1 B m S m 5 4 W T J N a W V Q R 0 N K a E l x b y 9 W b G F X U n J O e m 8 r W k N M b z V P L z B 1 Z 2 9 W Z 0 5 0 a U Z 0 N 1 h F U 3 Z P R T d 3 c V p v e W k w Y k V Z d D R 0 Z U t t M m 5 p S G 9 x V U 1 W a F B Q a X R k b 0 V p M 1 Z z T G M 3 O F F q U F R y b S t G M G x 5 T D R N N W x 3 a 1 B M Q U J O O H B 1 c z d q c E 9 p M X d O U z Z D Q 0 t q T n Z N Z k w 2 b 0 l i S W R D S G t 6 R E h X Z n V k a 1 U 5 S l Y 0 d z l k Y n l y Q X l 4 W X h y Z y 9 3 S m l E b S t K W F N X V 1 k r e l B J b n Z o e E R p d W 5 I Y W J y Y k 9 u d G t k d k V Z c V B 1 N m 9 v Z 1 J C T D R 4 U 1 h H d T d L R l l 2 Y W 8 5 V l l I U n J X S m g 1 V T Z M W k 9 S U m h U e H B 6 M l R B a W N Z b V M v Y j h v d m x S N 3 o 5 a G J L R z B 4 N F Q 0 a 0 p p R m E 5 V F N V d l d l L z g r c m J s c X Z W d G Q 1 Z F B s S j J 3 R k M 0 V X p I c l F p V G 1 p a 3 M w a S t W R H B U U V h Y V 0 d 4 W D l P T E 1 h U 2 J s V V p 0 Q X F E b D R w b D R x b 3 N G S 3 F O T 3 V Q V 2 l s b H B z b k R 4 T U l 4 T U 5 G c l Z i V z R q Z m Z j N E 5 T b 0 V u N l J q S 1 N x N D Z q b j g 2 S k p j O G p t M j h Q Y V A y R z Z z Y y 9 K c k p H N X d y M V R w S k l r d 1 c r d 2 s 4 a k h 1 W k h 6 L 0 E x b D N U S G p O S n F 6 T G g v e W l 5 N W p Q a T l r R 0 1 s d 2 t H R W l p T E x W T F p i a m 0 4 c T J o Z E F v V H F O N V g 4 d z N W M T R S a z B x c m V G N X g y U m s 3 S z R S a z R i b G 5 q W E w w T V h h c G l C b W 0 5 e E l 3 U 2 d G S 2 t Q c T R N S G 9 C T F k 5 c 0 Z X R k t z c 3 F W R W d H W H N V c H Z n b W t G d C s 2 N D N z Q k J V a W 5 p U E Y x T 3 U 3 U j h W c T R 6 O G V h Z F V q S 1 p Z R n U y Y k 1 2 b n h V S X I 1 Y T k x V T N l R F d x L z V N c 3 c r S 1 h l M 1 J D Z 1 M x Q 2 5 k Z E p Y M k Z u W E N x U G 9 K R j F X M 3 h i S 3 l 1 Y W V v e k V x b D R M V E x q a m 1 I S 0 V T R 3 N U Z l N G W n k z K 2 d l d m p s Q z B w d 0 Q z K z B U a z h G Q X N U R 3 V F S V J t U W J j S l k y b j I x M U l 5 V k R 2 Q W l Y S F p j R T B R V F B p e W R D U l R H Y k U y M j R q K 3 N K W W l Y M V M y V y t U Y V l W M j Z V N m J l S V V t N 0 t 4 Y 0 x J Q X p Q b X l t V W l u c T R Y M k h 3 U U h v R 1 R z Z 3 o x R U F u V E t o d 2 F S a E Z X c n Z t c 3 V J Y U o w W H A 5 a 0 F t c E 9 J O E R z c z R M R 2 9 F S T d 5 W k d 6 V j V 0 T l J a Z D N W c E p 5 M 0 t Y M z R a a W t p V W N n b F J r U E p D d 0 h H d E M 0 e j h z S T F F U l h l N X V S W E N j W F c 5 M 1 Z s R U l h O E p Y d G t z N V J V b U l 1 a 2 J J Q j F P S m t U O V h 0 M U x X a T l h N z d 5 c H B 6 d D h r a j N p a V F v U W J v N U h G M m F H Y 0 Z t b 3 N D U j d Q a W 1 z Z W g y d m 5 h M l d 0 M 2 4 z S U E 4 N U l 5 b E t a V H p K N F N 5 d D d s T W F 6 a W l 3 U D R 1 Y W h m R E 5 k R z F P d n J K N F N Y S F d V d 2 h M S G 4 0 Q 2 R S Q X V y e G h x d D J i Y 3 N T R k l B R U J T T U F i b V d u T V N i Y l p y d E t Z T 1 p s V E p u Y j R w T E N I V n V P M T V 6 O S 9 q a E p y N H J 1 M E c 5 M W J v M T J r d 3 d X e m N p R W N H K 3 N y Q 0 1 l L 3 d K Y U 5 j c X N J c E t j Y 1 F T b U N w b X h L R F F N d V U 2 S V J 5 S U d i T V U v c T R 6 c D R H S W c v T j l Q Q k R w R G N 1 R U 9 j V E p 4 a X d y e k 9 H d H F J O E d Z R l J L S 2 h N K 0 x H b E Q 0 b m o 1 V l d L S k V x N n J K Y m Z K V 1 p k d D h x S z R v b k 5 Y d j Z K b E p 1 T 2 8 x R k p t R n l H c X B Z M D M w U 3 B P c l c 2 e G 1 E a 0 Z m Y 3 d a N j J N V y 8 y R V p M W W V L Q 3 J s b n B p d 2 V Y Y m R n a m Z T a E d 4 U l J L Q z R B M D F t e F N 4 V D N C b 1 J D N m p o U G x C Z k Z p S F h 3 c X J Q S G Z v S n d 3 Y 3 h 0 U n d M c m J T U W N 1 V E Z X M G V n Y V N u c 2 l W b k t H Y 0 F K d 3 d j M T U 3 M z B V c E t Z c G V L Q l J G b k J n b m F U b V J N U 0 R 0 c 3 R D S m k 4 S 1 p T R k l 2 b E p v R 1 V m Q m 5 C Z U l p U T c y V G x L a H p h b k N Y R n F q a H F E L 2 0 3 c 3 l I c m 8 x N n l 5 W k N P Z W 5 p Z 1 F Q Y 2 x W W V p Z S j V T R T l T U l Z p O G V z V 0 Z E V H N W V G d Q W j Z w Z V d 6 M H F Y S V o 4 W F F 3 N 2 h K N n l E U S t 0 Q n N o T U h v S 2 1 y W k x B e E l F b V g x Y k l U Z G x a Z 0 x U U j R S M W p Q d E Z i R D h Y e F d D a 1 h Z Y U w v K 2 k 3 V E J r U k l J U m 1 a V U V 6 L 2 t U W n J X b X R 0 Z G g z T m I y Q m p P O G Q r V W t R e V F 0 O U Z T S k V M U m N K V 0 R G d X o 5 Q U s w Y W 5 B Q U Z t c 3 B Z K 0 1 y Y X F G W n h 4 c U t s V 0 1 H U l o z R V V N M X B E Q W 1 l Z n Z r Z F d w M X l a W T B o N W N r Q 2 J D e m Z P e X J X T T I 2 Z U R T N 0 N 3 W U 1 0 b W x L d G x M M G 0 z V m x L Y W o 5 a G J x Z G 8 0 Y X d r V z Y w c 0 l u N n R j c X d C M G E 3 T l B X S U x K d W p T T E c 3 T F E w Q l R t U 2 1 v e j B F T E J z Z F J x a X U r M l V V Y U Z E b l F i U V N r a 2 8 4 d D Z T R V B E a 1 d h U E p X S m h k a 2 h B T E x R U U d 6 c 0 F w V k h x Z 2 l t e n B x d 0 0 4 Q m F G M l M 0 S m 5 l W k x K W X k 4 N m M 4 d 2 8 2 R W t 1 R m Z G U j R r S 0 U x S z B T V U p x T V c x V T R R U 3 d n a E o 3 W k h 2 Y k h h N 2 F Z K 0 d 0 Y n B s b 1 Z n a 0 9 T M U F K d U V h d G t q b U J Q S U 5 O a F d n M 0 N Y R j F U N 3 R z a i s 3 S X V q U k x U R U p V V 3 N Z b G l z Y 0 F p Z E Y r V l V E V z V V Y W h D a H R Z d 0 d 2 Z V N p S 2 0 0 a U 9 O W U x O Q m 1 j Y 0 F D V V V s b W h h M V d N d H R r c k 1 P b T Z T R U F K Z E N x S E 4 z U l l 2 M W h 1 Q V J R a X E r U 1 F p U W h 1 Q j J T a U N a N E x t T l N Z Y V V U M l d D a z F F b G M r S j U 4 V T h 3 R m h l W E l I Y 3 V 0 V F N 5 Q i 9 W e E R H Q 1 F U M H N Y N G l k Z k x H Y X U 5 V 0 J t a W l q U m 0 x U 3 F K U G F 5 a 0 1 J c 0 R p O G 9 N a D B S a F h G N U V y b X d M U E U y M E 1 2 d W t y T X V 1 N l E 3 W E l 1 d G 1 C d G E 1 c H M w V m w 4 V 0 1 T a W l M Z k d L e V J X S 3 N y b H l 0 V S t E e F l C W G d h M 0 Z R R H d H Y U N S U E l q M n V a T 2 1 J V n R P O G Z G N k t s b 2 t N R m x k Y 0 t a b G d a N 1 p F a U t s V l d z U m d H V F F G Z T l u R 2 l 4 Y z B z e U h K e X d s S F p v O W l G W D l u Y 1 d t R T V X Q U l o S 1 Z J T 0 F p R n B S Z z l l b W 5 k e m R 2 d i t Y e G l D b V N L Q n B 0 V G l Y U U N Z c 0 Z 0 R 2 l 2 d l N Z e F V I a G g z U T Z 1 M X B P M X B I c T d R M 2 h m Q j B k U n F T R X p H M F g y b G F T Q 3 E y Q U l w R k 9 s R W 1 B c 1 p H U 0 V l T U x F T 2 N U c E 9 D Z T l 1 Y 3 J 2 Y 3 N G Y 1 Y x M 2 x 0 Q V N h M 0 V o K 1 p k W T Z Q Y k J O b E l J K 0 o y Q 0 F z K 1 V x M G h r Y 2 1 O Z 2 E x a j h p V U c 2 V m R y Q 0 E 0 c 2 p s O X F R e W F 2 e F F G O T l P Z U F z N 0 l 5 b D d Q U U Z 5 c T B q M G h J Z 2 N j T n B j e W 0 5 W m g 2 L 2 R E T l Q 2 e W J a S D d T d 2 J p S T F l N k R Q R 1 J J V D R 5 e E V j T 2 h W Y V l B O D R j Y T E 3 c n M w S n h Q S m l M d G J Y O W t r R j V 3 a E h o Y l Z Z V U 4 5 b U k 0 O H h M d F V a Z l R E S k h 4 V l d m U 0 V 2 d E p I a W l M e m R m W j B 2 T 1 Z 6 N H B l Y 0 1 h T X g v c k F O d E l D U W t C Y m l 3 d E h r Z 2 x p b m d y c W J R N j U r Y k 1 L R H h C a n R k W U p H V E 9 3 a X J U S W Z L V G 9 w e W d l S F h S U W l u V T I 1 d V l k b F Z j d 0 t v e W F o U 1 I z d U J a S z h U a V F v e V Z l Y z Y 0 O U 5 J d 3 h o c W 5 o T 1 B B R m h u d 0 J B d V h V b T V N V z N S V 1 V G N X d z U T Q r S 3 M 3 Y X B V U T R S Y 2 d p S W k y Y 2 x C R H d j T W w 5 Y 3 R a b G 5 4 U k I 5 S W d S N 1 h 5 T U w 4 N E V T c 2 h L a H k y U T Q z Z V p J Z 0 p 2 T U 9 p a D R D U V k 0 a U t p U 1 d R U 3 N E S 1 V L Q 0 p C M 3 p P b l V S d 2 l j d H B w c D V 4 M T J T b m x l b 2 x L d m h s d W 5 l Y 1 N z R E 5 1 d l h P O F N a Y l N 1 d l h E W H V H Q 1 l h b 0 N 1 W V d R S U V U U U Z L e V R V K z B O W D J 3 U T J Z U 1 V U W G F W a E 5 H c l B C Q 0 Z z T U F x e n V X N n h E d H B z T F h r a k V r Y 3 I r S 2 Y y Q k 5 Z c 3 d K c n R X R V h r V F M 2 W W R 3 M 1 h v S 2 V E S H Z M Y 2 N h d E U v S 2 1 G b z d Z K 0 1 L Z X h q W D Z M W l V x S l N V Q X B k a m J H R 0 N O U k F M e l l 4 T z h 5 d U J W W V F S M X h C S U N D M W d 5 Z 2 9 R d 0 R x c j F k T X J u S m Y v T 3 p H N E p T Y U d Z M W p v d V R G d 0 J v O W 5 v O W o 1 d n B j Q 2 9 O Z X p P N m 1 D M G p L a 1 F i W k t Z d l p J a W M y U l V r M 0 N v b X Z N Y 3 h h V l J P T z B p b V J Z Z 2 1 x V E 9 V Y W l R T G 0 z W W 5 1 a m x z d W t m c U U 5 e W l E W E h D U W t o c m M r b T h r S X h K a E p 2 V G t M V U 5 n b W 1 a e F N Z a m U r W k F L R m x O b X N D O G 1 R S V F v V G 1 m Z 2 V 4 c E l K T k R l b m h Y c U l G a n l P a n o 4 c F R 6 V F J Z V 0 x T N F U 0 M X h W R n J 5 e E t 5 Y W N v Q m x K U 3 V Z V E J B V k x V O G 5 n c E V i U W h v a m p U W V h Z N H B a T z E 5 d l Z r M G p 3 e D R Y N j J a a 2 F z Z E Z G S 2 V M a F l 6 a l Z 3 M 2 I 2 e V R z R 1 c r Z n Q 1 b E Z N e m N o Q z R s e G V V b 0 F 0 M F V 3 e T Z x V 3 h V a W t q Q V d E W U h O b H h O d j k y T G o 0 c k J J N H p B Z 0 k 4 U n F Y a 2 E y Q 2 w 1 U E V s T 2 4 0 V H d r N 2 1 4 M H Y v d 3 N p N D J 6 R H l v a F N M R k J z V W l H Y V l s R m l 0 b E p 3 d X p H e U p H V 2 J z e W U y R 1 Z P N U R M W X d W T V Y 1 Q k w 4 d n Z n S W p p b 1 Q w V V p T U m V P N m J P S E x M R z B 3 W m N U R G g 0 S k 1 a S l N H O G d Q a z N U U W l E U T F 4 W W V 0 O X d r d k 9 M e X B U U n R y d z F p d 3 R D c 2 J H M U l q Y m J U d 2 h W d 2 5 o Q 0 Z C d 2 J 1 M X Y 3 Z E J X U z R C U X J W Y k 5 M Z E R B T E 1 X d U 8 0 c 0 s 4 b H p Z b F N I d X J Z Q z R G Y X c z e m 5 r O U x N V 1 p 6 T H Z 0 M H E 1 a k V C Z F V 2 V m E x S 3 J n c G h i N n B O S m h r U 3 p H c 0 x t b k I z S X N i R F R p S U U r e l h D Q 2 R m e E V x R E Z i N l J u b k x T U i 8 x S 0 N 5 M H N i S W N y N 1 N F a 2 p p a W F z b F l N e l B j c W 5 J e T F r e j R 1 R 2 p Y Y m 1 5 W H F s M V N h W H l 1 Z 0 c z Z 2 h I e X h U T X l a N m Z T b 2 Q x V n B I T 3 l E N j R j c k J 2 M E J p b l d I O W p u Z V d I Z G Q 1 d F R t b U N H e l N 4 R m 9 B Q l h q U X l i M X p P T X A 5 b l N Q a l R R Q 2 5 K M E 9 i Z z N D N 0 N S W l h q a l R l b 0 1 4 T 3 R p R G N h T j N w S 2 d q d U Z h U k h o a 0 N C Y m F K e H d U M k h y L y t 6 U E w 2 V m 8 r V k Z F T F p K U n F W a m g 0 d W 1 z e G p m b l R X R 1 R a M m x 2 W D J 1 T 0 V 4 S W 5 o M V V n Z D I v e F N U b U p R M 2 x P d S t 5 T 3 M 2 V j J 4 N H Z 5 c k 5 Z M F F M O V N K O F R V S T Z n Y V h r N j N o M 0 p a W m N 4 W G h Z T k Z t V F l m Y 1 R 5 R F p a T k F l Y k Z Q V 0 5 B M z R X d F N S b E F N e H h a U k l z S H M y O H J a U k h r S l g w a W N F R X Z a d E V 5 c G o 5 b G p i b F d a R V B 6 R 1 J x d V Z K Q m d u Y 2 J Z N V d j S k 1 0 M V R C a G t U a 1 l U Z W l N V n N 6 Y U E 5 U D J G d y 9 j U k J j R 2 Z x V k l v L 3 B T T W t s U 3 N K c m x m Y k d s b H l Z S F J a U F l W b V l Q S G p o S W h 4 M 2 d w U k F M U l Z o e E h 4 e j N 1 b l l S a W o z S 0 J Z M 3 V n R 1 A v N m h r W n U v L 1 N o c F J r c E M z M W N q W V p x b z l G R U p v b k d a U V F M U V V F U j h N d 0 5 S a 2 N T c D N D V V Z R N l l Q M 2 M 4 N T R B a T l z Z 3 l l Z 2 t C c U h v T T B s N 0 J M b W x t R m U 5 S 0 p w b G d m b T d L U X F a Q 3 d 3 T j A 2 c n J i c X I 3 S 0 V q S E J J d E d K M G t 3 V H Z k M n Z K a X J 4 b F F K Q m l P W H l 0 c H p 2 b G d p M H V a W m 5 G Z W p z V m F N Y 0 s 5 b F N N b F F t M H d 0 R 2 l H S l B X T 3 k 0 U l l B O D J F Q T V D R m R G a z J 3 M k 1 D U m l F e X p J b W 5 J S W c 1 L 3 h L Y y 9 s U k d P U E l h T n h W S l d S b 2 N o V U F x Z G 9 3 c U x q c G R D V k x n e X Y 1 V U V Z b V l W N W h Z V F Z M a E p W N X N U d j J F d G N M V 2 p O Z D d L M X B a S 3 Y 2 N 1 l 2 Y k M w Q l h r V U N j R S 9 y Y 2 Z K Z m V Z a 0 t V V z R 3 S W t G Y 3 d I M H N F d k F D d W F F R X J B W E J u S W 4 5 d E 1 j W W R u Y j J x b G l O M W p u a X J p Q W l Y Q V N U e k R s Q V Z z U l N S S T Z k U m N H Y 0 p I d H N N Y z A 0 U V Q w T n g w e k 9 z V 1 B E W m J k a D V T M 2 d x U E h q Z T N L W U V T W E o 1 T n U 5 T E h t a E J J b 0 Z a b m 1 4 V 3 l 2 e H M x a 2 5 P V m k 0 V k N R Z 1 Z L a j B x Z U F 2 d l p C R G Q r c F l 6 c 2 5 J S W t M V G Z p O H p C a V h S b H h K e W h w b m V i d X Z M T z V P M 1 o r L z h G c V h l b U N t M i s x Z H p j S G p 3 d 2 V 0 S W h y c m d x T n B y U E p 1 N 2 x 4 V V l p M H p K b k d j U 2 J 2 T n F n c X F S d 0 x z a k N E Y W p k N H R 5 b U 5 3 c V V U Y S 9 E d V V y b m p x V X J I W S s r Z S 8 x Y y 9 I T E I z Q j N 0 M 3 N I Z X Z G R n F a d l h 0 e k 0 2 N U 0 0 Z l V v S l F w c F d 3 b l d y Q j F l W D Q x Z E 9 6 R z N D Z k 5 V S G V G N W t N Q j R O c G l 3 Z 0 9 4 S k h n b k 9 u V V p N e k 5 t U 0 U 1 T 1 B 2 c 3 Z R Q 2 9 X S 1 l P b H h a V 2 1 G c U 0 y b E t N d 3 N P Q n V T V F F 1 W k V Q T E w z U E l D Q l p K Z E k 1 R V F u R z N a S 1 N 2 U n Y 5 S 0 t 6 Y W c 0 V E N V d D F Y S W p Q b D l 5 e E t 2 T E t H U V R z V m V N S F d u S z U 1 T T d p S W N n a 1 V J b i t E b 3 Z P M l Z u W F R a S m 9 W U W h D N G F W T G F 0 S S 8 r N 2 l z N 0 x m c z R l W E d T M V p 5 R T J F d m N t V U V Y c D k y N F R H c G Z R d X d n Z 1 F 4 W E R B S 1 l S S U N I M 0 5 N N E p Z Q 0 Y y a m Z C T D F P T H N Y e k V O b G d a R k 9 T S 3 R o d 3 l W V 2 V C c 2 F 1 e j J M S 0 F L T 2 J 2 R l d I R k s x M m t l d E 1 w b T Q x M 0 l T L 0 t 6 T V Z w W S t x Q k x o c 1 M 3 a F J T S n h H N z R 6 a E Y x T m N B W X h h Z 1 V L R V Z 1 W j V n b W U 2 T m J J U F B p R 0 N V W V N U a j V t O U Y 3 c U x S c X B V b W h 6 c m l C T 2 M v T k d 5 N W J s a m p N a m J Y R k R k M l Z P b D l v Q 1 o x M j J R S k h T W G F J U T B j d G 8 x Z 3 d s M k x Q W V h O b k J s T H J B c n p j R m w 4 d E s x R j l P Z W V r b 0 V X b U F t Y 2 M x e V h j d l l q d 2 g 4 T n F 5 M i t B c 1 l o c 1 V S e G p H d 2 V E W X p M Q k 9 p R E R K Y k t o R k g y W G M r c E s w S n F 4 Z m 5 l d k 5 l Z 1 I v V j d t N F Z o a G p Y d m J n a U x H N G 1 U a 3 J D U m J 1 Z H l 1 a m x D V U V w M m t a V 2 g 3 Z 2 J p c V N D N l Z H S E 9 4 e U 5 x M F R s Q l B k U V R s b E 0 5 d D Z r M z d F e X N 6 M U 1 V R W 9 C Q T V 1 R U 5 n c 2 8 x d 0 5 K a W N 6 S n F 0 W H Z 5 a U k v T l l 3 R k N w R E 9 Q a l p h V 3 V x V E N O U k 9 S Y 2 F T M H d I b E l n T F E 0 R z h h U n J B Y 3 B V d U F 5 d 0 h z Q n p B Y 3 F I U X l t Q T V u Z 2 1 t W l R D c l l E U X V L M U R o U 2 t T e H d s N V h N T W V s R V h 2 Y W J T T l d n O W p a V U h 6 S 0 o z e m h N a W Y 3 b 2 5 z d V p D V l h J c U l J a 1 p T Y 2 c w d k 8 y d G 5 T c z V a U F R h N m Z D U X R J b F J L T F l D T E I y U H p F T X J p N m R J U z J I b G p F S 0 h 0 c 2 M z W m k z Q n J p Z W N O Z W l q Q l B 5 T D V x Z l V J O U U w M E l W U 0 x C K 3 R L N m V I c D N I M k d x e H J u V W V o Y 3 A 2 V U 5 r S V N V U l R i Q m 9 3 V F l T d j h k Y k Z J K z B q U 3 R W M j B w O E J a d n l z R l d Q V y t W a T Z X Q U R w T G h V T k I 3 V V V 4 a z F V e H h z N j d S S 3 N X W V c x c 3 c y a F B 2 M V N T Y m p S S H B P Z 2 t o d k J 0 Q 0 t X T 2 V 6 V W d 4 W l l y O V d 5 a m 9 S e D J 0 W j B n S j V G U 3 N 6 d 2 p h W E p 4 e E w 2 O G 9 S M G t o T E d o Y 2 5 z M E Q x a E 9 J K 2 J M a j V H Z E Z x T 0 9 B c W w y d m x U V j J 0 U 1 h P Y 2 h X N W h K M l p k V W I z Y X A y V z d 3 V U k r S 1 g 2 U D B N b 1 d T Y 2 0 0 a 0 Q 3 Z 1 Z m b 0 l z Q k N K W D J 0 Q k V 2 d 0 9 6 Z U Z 2 W T J v R 2 5 K M n A r R E N U M X Z L Z G V O T m k 2 L 1 N a R U p a b j J U M V N H c U F y U k N x K 2 J I R 1 c 3 O T V V V n Z r c 0 9 4 W W J h R F d t W H Q x Y U N U U E h J Y 0 9 Q S W 1 V V 2 x V Z 0 d T b 1 d 6 a E J N a U U y e j Z z T T J R N W o 4 T m J k T V h K Q m d n M m V n S l h y Z 3 h o e W R L Y 0 p B e X U 4 U W 1 y U z V i T m 9 K V k h J W j J 2 d V N Z V j N s Z F N S a 0 N P M X Y 0 T 2 N G Y X p K N m Z s W n h k S k p K Z U 9 P M n l U Y z Y 2 Y k p Q e U V M U U R M U m Z M U n J a U E l B e X R s N m o z N E J N V 3 F O M 2 N L V W h 0 U X R G Z 0 l 4 Z W J Y V G p u T n h 5 R z Z h T 3 F J U i t 6 T k d x e F d D W j B K V W N h a m h O c X l t a F h L b m p o S 0 p 1 M U p 5 R j J n W T M 2 N U l V Y U k 5 V F J C Q 0 4 w N n h G W F N Z W W 5 N Z C t j R m F a b E l F S z R k Y T V R c E g x e D Z Y b F k r V G F N N m 9 F U 2 V I a H N h W X l R V m c 2 a E J D Y 2 M 2 N S 9 x T z Y w c G t n b X B C N 0 V W K 0 l Q T k s v T T R a c V Q v W V g 3 Q k Z V Z T N F W W 8 y b D N y T G J B M 2 x V e U J R d T J Y a V R T W T Z M W l h O c j A 1 O F F I K 0 9 K V W t J Y 0 d Y U j N 6 T D N 0 W F h a e E F r M k V 6 T E x F d z h V R X B H T W t 6 L 0 x s U k s 2 R U l o c 3 M 3 U T F I d V V L R F N i T X F l V m Q 4 b 2 p O U E p i Z 2 h X Z 0 U 1 N k J v S 0 N w c H E v d V F x M X g 0 Z G 5 D S m Z O Z 2 R h a z Z o Q k l i W G V 2 V k s 3 O W 1 o a l h h R T R p V U x v O H V L a 0 M 3 T V J x a U 8 0 L y 9 M Q T F B S G F z S G N z W H B 6 c n R j d X p 3 N z N 3 e m F u T 0 J J S j M 1 V j F C d 3 p t W V V a d 0 p n b G V v O H R 1 b E x N d U c 2 V 0 0 5 a 2 R D a 2 t r a 3 V K W W t 3 U m R S V 0 9 j N k h 4 a U d Z T F E 1 L 3 c 0 Y m h D d l g z Q X V F R G V X U k 5 L T H R r W k w x Z U Z m N X R O d G V P Z X V 5 V j h w U W Y x U W 9 V Y 1 E v d G V n Z T F q Y T V j d n l p T 1 F Y T F c r a H d 3 V n F 6 d G E y U X U 5 O D B F d T J x b j N i Y k 1 H Z G R O a 3 p 4 b V J r O T N G d n d J O D R a a n N 0 d F Z W a G J X R 2 F 5 c k 1 5 V X N 6 e m N T W F p a Z G 1 l W H F U b V J 2 S H l D R 1 Z m R k V y Z X l 5 e T V m c m d 5 b W V w c X c x U 1 E 1 W U 1 R Y U h B U X c z b n h 0 Q z d z V T J H V 2 I y e l V B N F J i a V d P a U R V a U d Y Y m R 3 O E d s S T V S c E x M U k 5 u S W F Y e X F G c E R M c n N 0 Q U x n T z V E T 1 J 5 S 0 x S U m 4 0 O U Z P M k 0 x U k x I V k N q b n p j Q k V p R 3 J N R W s y Z W R t Y V B a b j l R M m V G e E M 0 c l F Z N T Q 0 W T Z 6 O X p 6 W X R n S U l j V X d t V 2 t 4 R G k 2 d y t a Q k s z V U l i T V Q 2 Q 0 w r Y T F i b n c y d G l v W G 4 5 U l B J N T N M Y k 9 z N n B C O W s z R X U 0 N U l 5 b m h i U 3 N M b n B j V 0 d 0 N 3 J o d T I z c V N J N G N V W H J p S 2 1 i V j h a d k l G d z d t U l p j a 1 l N e G 9 Y b z d Y T V J F Q k Z J T V l r V j Y x W j B G Y 0 l J Y k d j M j h u b l h D a 2 N G L 1 V y T i t U V V J 2 e j E x b z V D R T V 5 U T R v T l p 5 N F p B R 1 Z 0 d E l K N m l w e T Z p a U F j c H J l b H Z R a z d J a k l q Z 1 c 4 O G s 1 W E Z C e G 5 N T F Q y a 2 x P Z S s r S W l q W l h O d 2 R h V 0 9 D Q k h X U k N a Y W d O R E Z w N H o r S E J B c E c x M H d K R U d M V X R X Q 3 N t S l l V M 0 t L T C 9 z T 3 k y R U F j a T F u e D V m Q X V L T 1 p B a m d 0 Y V d L W n Z O e n F 4 Q j B T T X B 0 N X E 5 Y k 5 D e U U 4 Y V p k N 0 h K d U V T e G V W R 3 p H M W Z 1 R k d K U T I 0 U 1 N X U n J E S D V Y T 2 M 5 a G J E V U d q O F Z 3 e V J Q a S t E R m x Z N m t I Z 3 d o T j R 3 L 0 J a V W V j a D d H b m 1 l S m h 4 R X l T M X J O L 2 h X Z m d V c H Y 3 L 2 F 5 d W 1 R T H p M V G R W W j B X V G t x U G d 4 c V p J Z 2 h z Y n R 6 N G F J Y U N 3 R V h Z U 0 p J d V V 3 Y T Z T T 3 d 6 N 1 F s R 1 J 3 Q n d 1 d H p q b U U 5 Q S s 2 c W Z B T 2 p M R z l k b F N M W m J C e F l q e V l K Z 2 1 L Z z Z O S 3 R j R U U x L 1 Y v T X J t Z k Q w N n J B e X o w V z B D S V N 5 b 2 F N V 0 x Y Z V h U N W R 2 d H N q N m 1 0 e H I 3 R 0 t N M k 5 V a j h I Y 1 N 6 S E N B c 0 N H a X V O K 2 Y 3 Y V k w T m d w U m t k a F d X O F R Z U 2 x G b E R X U z l z Y U N Y a T d v S 1 N 5 d V V r U l B 3 M V U 1 N W d m O G 1 3 d W J X O H J h K 2 t t T F E 2 M G V U V F V y U 0 1 t T G N I d E s 1 W m N T a 0 x j d U Z P M m R R d F B x U 0 w 1 Q k g y e l N 1 T X F S a n l K U 2 x P V 0 l J Z 2 J 1 M V p R c 1 l o b 2 5 W Q 0 p o W H J G U z I 4 c 2 1 r V U F C S G 4 v c G N 6 a E 5 v b U 1 Q W l h w N 2 5 V V 2 5 t N m Z G Y k t Z N D k 2 O F V 3 V F R u R z h v U m h 4 e H J X V m F J N k N i Y z c 4 M H A 0 N 0 l X N D V S U U x G S X d 6 T U t 2 Y y t I Q S t T M k R 1 L 1 J r W l Z w Q m o 3 Z z l P Z U p 3 a 3 F y Z z J G N W 5 j S n R m c 2 t m c k d X S E h P U n B J a G g 1 c z l z S z R m V E R a c G d k b G t 0 W n d H R E t s U 1 R P Z j B U S E V X W G J i d E 1 V K 1 M x V k 1 T a 2 l N d T I w M z I x b G h y e n F o S j l k M F V S d D V M U F c 2 M k M 3 Z U s 4 a 3 M 5 S 3 M 4 V 0 9 p e H R n d T R 4 S 1 Z r b F Z 3 R F V y d z J X M H M x M 1 V C b z R J b T A v a D J J e m V 3 b V o 1 U j h C M k F k d G x p d 0 x i Q l d 3 W H N G M k x l b U U w S l l a R D d t V k 1 w W X h I a E Y w Q U Y z L 0 5 K M G 8 y S y t T N m p B a n J 1 U z V w c 3 d E R n c 0 W T J H V 0 9 J S z J 5 U k x S S 1 J I S D F s W k p l U n F r S j g z N F J z a W x Z O U Z o N 0 l 0 M X F U U 2 t o O G x D R k N m Y 2 9 s S X l y U U J K T k 8 2 W U o x a D l T W F J 1 V k 1 D V m N y c l J S U W R o c 0 p r c U N 3 W V p m e j J S T 3 J v d D J k Y z R V T H R W e S 9 T M V p T N E F v c m l V U l N I b n V H d E U r b m d h V 0 0 v R D V 6 Z F k z Y n p I S G V H R l R 3 R k h 2 T 1 p Y Z E p h U 3 J O Z 2 x F N z F h e D l s N n c 0 R G 1 E Z 1 l S R 0 x z e H Z P b F d 2 a W d u M l g 2 a k d q T 0 0 0 U G 9 B Z 0 R 6 U V g z M k R n U k 5 D V l R I N 0 Z P Y j M 2 Y j J G M l N v R n l 6 a k Z I a V R 4 S k t a R 1 R M R m R E S 3 A w M l J I T G V t U F Y 2 V n N r W X N r e G 8 y b V l q d G Q 3 b F d X b 1 l j Y k 5 4 c U d L M z l Y d G l 4 M k c 3 a n J M R H J L Q T d C a E N 2 V E h B W W V 0 d F l X Z l d r b m Z 4 Z D N P U 0 h m Q U E r K 0 h r V E t 1 R 3 g z S l E v Q 1 J J V X h T d m 9 x b H B x c 3 M r V W 1 L N S t S S E l N d z k 2 b j B o e C 9 D e k p 3 R T h R Z l l F a U 5 l S m Q 0 a 0 t n S G h y V T E z L 0 c y e k h H V m w w N F N 5 Z 0 5 V e n h P S 3 l Y S j E x M l I w b D B H U U V 0 d U J K R 1 N 1 Q W J v O V A x S m 0 1 a 0 l O S G 9 K b T R o S X h n V E J 2 e H d j d m J 5 c U x P Q 1 k 2 a k R w V H o 1 Z 2 d Z a V h p a j h 5 V 0 p L M n V W N D d F a H F U U 2 w 4 U 2 s 3 S F A 3 a n c x c H B w d l R H W k F B e n l 4 e D d q R n d v R X B u Q j R u M U J I e W x S b 1 k 4 R T F m S G M 0 c k s 3 N D Z 6 T D d p a l h p b U x Q T z B 2 V G l Z U j A x O H h J R U 5 M V H d P Y k 1 v W n V M a V d s V F k x V n l i Q m 8 5 T X N I Z W t s Z 2 Z S a T l 6 c 1 R S T G w y V z N 5 V m 1 Y Y l Z L N m p D b 2 V z a U V h Z V Z V a 3 N J e F d 1 Q X l r R 2 Q z d 1 l v b k F B Z G x r e H p 6 Z V Z V c W J C V 0 x l c F E 4 T E l W b 2 x U V m U 1 c E l T T k 1 o T W 9 Z W j Z p Q 2 h I T H d I d H Z h b 1 l q c k 8 3 e W F Y R X R z M H l 3 S W p X V 1 R X T 0 x F d U p S M l B 3 L 2 J r c 1 d P b 0 Z F R 3 d 4 e G d N M D B l Y T F B b W R s T E F I Z H d a d E 8 x Q l R O b 2 J s U 1 N K U D U r c V c x e T F t V 2 J s R i t X N U N F Y X J W R m 4 0 b G 9 1 N E N C R n F R e D J 1 Q n k x N T B 0 Z m 9 V d W J s a U U 2 Q T J Q b U F F O W c 4 T T A 4 S V g v N l d 5 Z 3 V C U k p h Z H F l Y 2 R k b 3 B o V U 0 y S T R I T z V p e H B 2 W l l a O V V a R D F j Y U V i R 1 l a S n l F W V B q V 0 t T a 0 x 1 M E d X W H Z W Q 1 N y T W s 3 R G Q 2 b j J G e k V L V H d 2 M F F o N S t 5 Q m t s d E g y b 0 1 Q O H I 1 T m o x W j A 1 V m 1 1 d E x q M n F o V k V l Z m p X R 1 l 4 V T J h V 2 V Z S 0 d w V W 5 1 T G I 3 d X h T Y U F R M 2 h m e W h v V T B y a 1 M 2 R j J w c F l W W l J y c 1 R D Q 2 J v V m p a V G I 0 a T U 1 b V M 5 c z V W d X A y c X B x c W R U d 2 N L M 0 w v Q W N m c X F n R E h P d G N N Y 0 t 5 V l F x d m p X R E 9 G S k t y S W M 0 T F N C S D h 5 N n d T R 0 5 C S 1 V o d 0 N v Q 0 R Q S 0 l 0 S X Z y O G 9 a M F Z v N U I w c 3 F S b V Z r T U x 3 e V I 0 R V N Y c 3 U w W W 5 G Q 2 9 x b W w 1 K z Z z M j l 6 b E U x V D h o a V J Z R j M y d 3 Z 5 Q W x v Z k d n Q n J Y b W 9 k N 2 R u b U 9 5 V V J i S 2 R O M m o z a 1 J q Q j N K R 3 J w d H d B Z U Y 5 T k N w T m x V e X c 4 T X k 0 d V o x O X V s c k J S Q n l 4 W E 1 S d H B O U X J 1 a W h l a 2 x 4 M n V P Z E x E b m R s N j J R d H Y 0 V C 9 3 T F Q x b E U w e G d M Q k J U M E l L V l V y a l R D e F B 1 M H p a V 1 p j Z F V 2 a k V j U 2 s 4 U T J x a k U 1 T j R p d 2 x o a 3 d s T E g z e U x k U X N o a 2 5 j c W V x M m t V V S s 4 d l R k b E x N N D B 2 O F F 6 b E F n c H l z M F B w Z W p I a m p I e m 9 i O T B Y S 3 J 1 c z h M Q 2 h J U m M z V U p S e G V O a H d t V k h m T D d r a U Z l W U 0 x d F p H M j J Q d H h H Y 2 t P Y 0 l a N U l 4 c n l v U X l Y V W N X S G Z h W m N y T 3 V t e V M 0 c k 5 D M k R j c 0 d F V n h T Y U N M d G F L S 2 V q M m U 0 Q k s 3 M z B q N H F 5 M E p T Z T Q z V H J 2 c 2 x y T X V 1 N l d r a W F W a 0 p K a X F s e V J W b E p W T H h n U V B 3 U V J 0 W k 5 F d V l P R W F 3 U S t L V n B G Q m 0 3 b 3 c 5 c V d s b 0 d h U j R B Z G 1 O c z V Z c 0 5 D a k d L T V Z a Z X R 4 W G 9 E Z T J s c 3 B X U W p I N 2 R s N k x K Y m p Z M W N L e W 1 p c 2 h U b T N a a W 9 x R m Y y d 1 l T Z V p E e G d N N k V l b H k 0 Q i t B U G 9 C N k V j b 3 R F T D B n e U x p a l R j U T B V U W w 4 S D h x R T R M N X d D N E N t Z D l x R i 9 S W G h I c k V 5 S W d r T T Z k M n l Q b W h h W U x w K 2 J J V G M 3 Y m t 4 T 1 N q T H d S T X J u M X N E Y 3 d 3 a m t 1 c V V J Y k x 4 O E p U W l Z J Y X p X M X p 1 U T N N O V N y O W 5 H R k 9 S V U t 1 V E R 4 M V Q y d E t j Y n h C V F l 5 Z n d K S 2 J v W X h i Y T h v S G c v W W t B e l J y a D Y 4 c W F V V z R i R T F 3 d k 1 x b 0 l 6 S l l n U W p H V S 9 3 S H F N M 1 Y 0 O F V m a l Z K Y z g y M G d B T 1 R 0 T 1 J X T k R D S j B W c 2 l D a E h w R V V t d k V X K 0 d E Z k Z K e U 5 V R W o 1 R V Z R c z F B M E p m U X B j K 2 1 H U 3 h X Z W 9 r N U V a Z D Z w Z U l O T 1 F 2 e E h y N V d P M U F 6 Z k Y 1 V T E 5 U l N 0 V 1 h H Z G t C Z E V t K 0 1 t R 0 R o c H p G Z 0 N 4 b V R E W k x B U X Z S c 3 B s S k R z V k 5 2 V y 9 D N n h w c n N K M X J j d X J M R V B M S 3 c w R m E w c D N s Z H A z a W w 0 U 0 d n a U d F N U l 1 R 1 B P T 1 J 1 T H A 5 U k Z H Z U k 2 e W R l Y j A 4 S j A w S 2 E 5 V V h H N 3 V 6 Q 1 p R V G F Q Y 2 5 r W U V J W G p Y T E Z L e T B H a 3 Z h T 3 V s a 0 x F V 1 N B V U p q U G 1 N d k Q 0 R n J H Y m U 0 U F p 0 S k V P S m 1 I b T N C Y 3 N J W n U y N m J q R U t L a i t 5 S H h u S 2 J h R G l q c G t 2 Z G p n V 0 N Z W W V o S m 5 u K 2 t 4 Z W s x d 1 F w d 3 N G e l F 2 S k Y 1 Q W p D Z U V r N 0 d i Q X d k Z l o 3 T l l o R z R 1 d k t Q S 2 x C S W V x M U Z G c 3 J y b 0 J h T W h w T C 9 a N 2 t R b D N G c W 1 a U 0 1 o Z U l O T D g 0 V W 5 o S G E w a 2 R L U l J L U 1 N C e E h U U 0 R l d U Y x M 0 d m Y j d r d U h m a k M y T 1 d U U E p X T H p a N 1 k z e k F 3 R 1 Z u N 0 t 6 T F R 2 R 1 l l e V h v b j V G d V N F S l V t W X h M S G Z 4 c H B X N E Y r M 2 R q c V l 5 Z 2 9 F S n V K e U 5 X S m p E R m 5 Z U U 1 Z U U Z u N z h u S 0 N J M U w w a G x r R E 8 r N F p t V 0 1 P T m p Z d T V N a U g v S k k y R 3 d o R y 9 R b l p S a D U 0 Y 2 d J e E R o Q k 1 W L z J x a i 9 0 c 2 t u T 0 9 t e V N V b m J u M k x 0 c F U y V V d P b j Z 0 b E x u b E t D a z N p Y 0 J h a 0 E x b U I 5 a 3 d p d U l x b H l Z W V F t R 2 Z q Z D V v M E 9 a b 2 l U O E Z k W W F a O H N L b 2 9 F S W s 1 S m 5 J a D E w N V J I W E N L Y m d V Z H J R Z F l n U j N K M G E w V T B z O W R h Z n B Z a E l p R U N Q Y X B p d n o w Z U l R U j R y a j F Z V G U w Z F k v S W t R R H N p b l k 0 b 2 d S Y X J S N 0 d r S V N D T 0 t P c V N o a X h M V E p r U W N W W W 9 r U l p 1 W W d S S 2 s 2 T m 1 J R V F 1 O V V x Z 0 F 4 T X R j T U V D T 1 Z R a X N q U n F v b m R y e W 5 v W E p 4 R n o z S W p B V G Z s Q l V v b H B u W n E x N G p F W X l s U k 1 v M U V w L 3 c 4 V 0 1 a M G l v b G 8 y Y n F U S j B 0 T j F Q N W R P V E 1 2 S 2 1 z Q S t n b 2 R Z S 3 p u Y z E x N U I z U m h j R H Q 2 U V p Y N l J l c G c 3 N H F P S T c w b E M 1 Z 1 E w U j l q S H F L S 0 d 0 T k F l c n F u b m J a S E d k Z E 5 r Z S t W Q z Y 4 a k h l Q T V W S 2 w r T E F t R D N t V m N E e m x Y a F h o Q k t W a z Z i W n N p V 2 V 5 c 0 J G Z F d w M 2 F Y Z V V T N E Z Y T V I y M 2 5 q S l V o W G 1 L V 2 F z a z l V d n B F W X V x Z D B q b l B z e n h H b T Z Z b E Q z b V Z m d n d v S U V o T U V D W V N B a T l s a 2 h F Z l A 0 U k l 4 d U p D V l J X S 0 1 s Z k t q O W 9 v T X l v b D h m T 1 N 1 N l J F T l N U e m h B O U g x a G 9 1 e F N T T l U r L 0 h U e G h 2 V H o r M F N v c l l K Z 0 g y Z G w 1 Y X g r V m Z M c 0 J k U n B 3 c G N R R k x r e V J O V 2 R u N F I 3 U 0 N J a 1 h t S H U z O F p W b n Z P K 3 p O Q n d u e E J x T z d 2 b G d 1 L 1 N O V z N r O E E y W H o y b U t Z R U 5 o Y l l K c T h w N j V 1 L z J s a z Z W L z I w e T J Z N T Y 3 U l p m T j V U S 2 l r T 2 F E N F d S b l d O T j R F L 3 N Y U T d F a 1 d Z T V B z R G d t R z B z Y V h q b V R u S l B N W k 1 K Q l V w U W J N c 1 J l Y 3 J N N k l K a X c v b F p D c V k w O W l I Z E R G a W h 5 e X p F Y 1 F k a T B v U 0 h T d 0 h K R 3 V k d E h 4 a T h v N W J y M U 4 v b W x z S 0 x G N 2 F N S E l P Q 2 d u U m 1 O d n N H e n N X Y 1 N a R G F D V n p w e V R B a D h K V U R h Y X p M a n h h U E 5 Z c m J H U W x I e E 1 P Z T U 0 d l R q R G t L d m l W T T Y 2 S V N v c E V z N V N j V X p v R E V l c U 5 x Z 1 V o W m F D e V R T e V Y r Y l N F S n d t b G x D V G V U c U 1 L N W l W d y 9 w W X c 4 d G t t a E R t V V V 2 S U l Z N D J D R 3 c v V 0 x 2 M T J n d k J P d m N t O T V E e l N p d W U 4 W U J H a z E r K z A y W k 9 0 b m 1 L c l c 2 S U 4 2 Z T Z 1 N 2 1 t S F R Y R z I x S 1 o 0 V V l 4 U k l o b W N 1 M U R j d F h 6 d V I r c l g x W T Y w T m J I Z H R x Q j M w a D E 2 d D V t M 2 x M O V B L Q y t P a W 5 h W E J K Z j Z 3 d D l q b k N s V 0 9 O e D B S Z D R G d H p u U l E 3 S T Z J N z d 6 S 0 9 S Z E N S d F o x N n M 2 V k p W K 1 l 1 M 0 l 1 M 0 x S K z Z h Z E M 5 c V J k O U 5 S R l p R V V F O N H J Y U W J r S F p C M 1 F O N U R v Z F V o N z B i d E M z b H V o V 1 l p d 1 J L V z J 5 e E 5 4 Q X Z 4 M m d Z R D J C Q U N M N D N R U V V M N H V P a H d m U V V P c G J F S W F y N U V L Y 0 x I a 2 h O M n R 1 U 0 U 1 Y k 5 T R 0 d D S l l P Y k 5 L W W x N Q T F x R z F h K 0 V k R F I z R S t v a 2 h l U z l p a z Z j Y W 1 O a G h 5 a m N n a V F r c l h Q N k 5 Q T 2 d O a U t j a W d R R l d X U 2 F L c T h m T S t z c E d D L 1 B Z N 3 R F d 2 N Q U z N N N G t K U y t u e G 4 2 M U t P Y 2 9 M c n h 6 b W E r S l l p e U N U Y W d t Y 2 5 P U k 1 y R E w 3 d X R 0 W V k w R 2 x J U k N h V V d J T j R a R k d t U F N h a H Z r c W h j e E d E V G 4 x Z k Q 2 U E 0 2 c n B V Q 2 h q S V p z S n Q z Y k J p R 2 J v N H d t Q k F F M V l q N E p j U T d O Q 1 J N W D B M Y 0 V v Y X h h U W t P K 2 N r Y X B 4 Q n R E b 1 p n M W I v Z E h J d U Z N S m 1 S R n c 1 b F N M R W p 1 M G t L U k N k R G h j a H Z t c k 5 1 R 0 t l S 2 N F S 2 E 4 d m 0 0 V 0 c 4 V V J F Z 1 d U W X Z S c 1 Z U R 3 V L U U 0 4 Z G x p d X l J a j F Q R E 1 x c j d m N 2 8 x U k h K b W t z T G p D d V E r U j R o a 1 N y M 2 Q v c W d 0 W X p 4 R D E 0 U m h E a m N l R i 9 p b T R U c 3 p x V n l q T E 9 m K 1 c w e T R T Z E x U Z G g r Y X p r R F J O R W c 2 R 2 t V U j h U b k p 5 V 0 d Q S U t H U V h D V G R 1 Z U V N Q 2 M w U l F o Y W F r c E t 3 N E V J N m l F T z F z T G x t R G J 2 K 3 d 1 Z W R G c H p P Z k x m b G N y V 3 l 5 S m h C R G U 5 c E F S e G h L e W x w d k R I M 0 Z 2 Z V U w d G s 1 T V N X V 3 p K U 2 V 2 O G J a M 1 l k U G F L R m 1 Z Y T l z N m t k c m x U N U Z v a 2 c 1 V U h s U X B 2 e n Q r V F p a Y X Y 4 N 0 Z w b E d Z M F B 2 S z J E Y 1 V 2 d l p V S U Z j S V p n U 2 R k d U x w N j R T Y U V T Y m N o Y l g y b 0 R h c 0 t 4 R z J W N H J w V k 9 y a G 9 Z V W x G U W 5 C Z 0 c v T G J D M m V V R 0 s y Z 3 M 4 Z G 4 5 R z N M N 2 Z M N H k 0 T k g r b 2 F W M z V i U V B I e G J B a 1 Z r S k Z 2 T m R j d k 1 G Q W Z M R 0 1 K U n B O R k Q 5 e T I y N 0 l 5 Z E x U b G o r Y l F V V E p j S T N p d E c r O U 0 2 e F l v c G V j d 3 J Q T U s 1 e l E z a m o z Q j d s T V h G Y 1 N 1 M k d T Z l N a N 3 B p S k E v a 0 h M b G N O S k 0 2 Q k 8 w b V J J c T R N Q V p u W F R a S 2 1 l N V B r N U R X e D V 3 S E t P N H d L c D F W R 1 F x e H R o W E R y Y 3 I 5 S 3 V O c 2 F j M D h I S U 8 0 T 1 F 0 R i 9 M R W d y R n p v d z Z S T H p s a E N E Q V Z y b 1 V B O C 8 y M l d X d V h w Q T Z N L 0 1 J M k R W d 0 F 6 U 2 t 5 Y 0 o x O T U 2 Z H J X e X l R S U o z b j d B a W N Z W E F n Y l l z e D d v b k 1 6 K 3 M w W m R 0 S 0 0 0 Q U Q 5 W V U x M F V p R F A 1 S T Y 3 e X F m Z E 5 z e F p o d z F U M 0 x z Y 2 N Y O T N Z d k 5 I Z 3 Z m K 0 5 s Z k x 0 R T E x N V d 3 a E 1 z R z R z O H N u W m c 0 M X J Q M F h S a W h u Q 2 J u L 2 x 0 M G 1 o Y 0 x J S 2 x L T 2 N w a E 0 1 R X J 4 V E N u a z d h Z z R z M V l B b T d O a W 9 r W W c 4 N k k w O F p r M j R s Y k t H N 1 l J a k d t Q 1 h y L 3 N C d W 4 4 U 1 F t Y k 1 N Q k h n R E 8 z b n N B c G 4 x V G F l R m Q 0 K 2 h r W k 1 G a X k y a k N O S 2 F z a 3 N m S X N 1 e U N V b 2 5 q T G 1 H W G x z c k 9 s O T h l T E x 0 L 3 h k c G Z K e H B N Z z R i d 1 d Y Q 2 Y 0 Z m t 1 c l d I c j F U a E t l R n N W N E 9 V Q z B X Q 2 J G c E J m S G p G W k p S Q 2 9 V S 3 l z d H k z Z 3 p t U 1 h H d k 1 L V H p 3 a F Q z c n l I S W l V V E N B O W x L Z 3 V m V D h w b V g 0 N G p I R T Y 3 Y k p P e k x 0 d W s 4 b G 5 S N m 1 j V m Y v b 3 R N Z V p W e G d k W H l K T U 4 z Q 2 d Q Q 2 R l V X R 2 R 2 V m W G h 3 b m J K V X d s d 1 J 3 Y m l Q S 2 9 J U z R s O H N 1 M G 1 L a E V 3 Y U I 4 Y 0 h 5 V V c 4 b k s 3 T U l K b l h T Q l V 4 M D d X e G h j S T I r N 0 s v W H h W b U 1 r R z V z c U d Y d 2 l t b X p X e U x l S T V l V y 9 q V U J 3 e m h q R W I 2 Q U p 3 V k x S d T k z Z n U 3 U 2 N 6 V C 9 I b 0 k 4 L 0 V C T E J z W V o r T H J v d 2 1 X Q 1 h t d 2 R m R G Z v Q W V X V V N p U k I y e V U 1 c E g r U 0 1 W S H h U a 1 B 3 Y 0 d V U 0 l r M H Z l d 3 V P Z X V 5 U z h v a 2 d 0 e k R M V X F L T 0 h l S H d 0 e F d T U m 1 T N l d G Q j B l W S t x M k J p b V h K S m F j b D l T Q V J G U 1 d U b T V 0 T G V s c E N R T m h h e n l H a G t o Y 0 V 0 b 1 Y 1 a l Z s e n d o Q n d X W n F n O E p G R F Z r W j R O N T B z T 2 V K W C t C U n U x c V h L V l Q 0 c 0 p r K 1 U x W T l P R n B G a E d M N 3 R G W G p R T U 9 T R z E 5 e k p t W k d 1 M W t Q N T J Q S H E 4 d n h 5 U D d t Z H R C c C s v S G R 3 T X J p Y l d V d E V O Z T Y 2 R G V k W E N v T k d V Z V B m b X A 1 Z F R o V X d u W m 4 4 O G R P R D U w O H Y r Y i 9 Z Z i 9 6 O V F T d 0 1 F R k F B Q U F B Z 0 F 6 N U t Z V 1 N U d z I v Z z Z B Q U F B T 2 d B Q U F B N E F B Q U J 5 W l d 4 e k w x O X l a V 3 h 6 T G 5 o d G J M T 3 h y O G p O V V N o T E x T c k 9 6 T S t 6 V l R M V U 0 x Q l N T T T F M e m s v S n p F d T N W U 2 9 0 U 2 R P M V V M S z M 0 K 1 d 5 Q 1 V y T l N T d 0 J x a W 5 P e U N 3 b z F n Z U t B Q U J R U 3 d N R U Z B Q U F B Q W d B e j V L W V d T V H c y L 2 c 2 Q U F B Q U 9 n Q U F B Q k 1 B Q U F C e V p X e H p M M 0 J o W j J V e F g z S m x i S E 1 1 Z U c x c 3 M 3 R 3 Z 5 T T F S S 0 V z d E t z N 0 1 6 N 0 5 W T X R R e l V G S k l 6 V X Z P V D h u T V M 3 Z F Z L a T F K M D d W U X N y Z m o 1 Y k l K U 3 M x S k x B R 3 F L Y z d J T E N q V 0 I 0 b 0 F B R k J M Q X d R V U F B Q U F D Q U R Q a 3 B o W k p Q R G I r R G 9 B Q U F B N k F B Q U F F d 0 F B Q U h K b G J I T X Z j R 0 Z u W l R K Z m N t V n N j e T U 0 Y l d 5 e n N h L 0 l 6 V k V v U 3 k w c X p z e l B z M V V 5 M U R O U V V r a k 5 T O D V Q e W N 4 T H Q x V X F M V W 5 U d F Z D e X Q r U G x z Z 2 x L e l V r c 0 F h b 3 B 6 c 2 d z S 0 5 Z S G l n Q U F V R X N E Q k J R Q U F B Q U l B T S t T b U Z t O D U 4 Z X g z d 0 V B Q U N r R k F B Q U p B Q U F B Z E d o b G J X V X V l R z F z a l Z T N 2 p 0 U X d G T z J S K 0 F m T D F K Q j Q 0 c 1 N P b E x C Y T l p R W h B V U x N Y U N t U m 5 6 T 1 J N c z R x Y T F p Z z R p T 2 9 x Q 2 x v Z G l 0 K 0 N h M z R D e E x u T V h p V W l j W n V r d U 5 6 N 0 t O N 3 J w M m R m T j Z X N E p P c W I 0 c k s 1 Q k E 5 Q 3 l G U V J s U 3 l N T 3 N j Z n J U N k t Z V W 5 6 e D g v e W x Z Y n R W V T N 6 U m R v U n Z j S D N y Q 3 R 5 d U Z T b G Z w Y z Z j S W 8 5 Q 0 d D N E 9 W N U R r U F l F M 2 Z r c z Z x c z Z s N 3 g 5 O X V Q a C s r L 0 l G a H V t S 3 h 1 Y y 9 o R T Y 5 Q 0 5 U a D M 5 c j N Z N 0 9 Q R l N 1 R U 5 Q a F Z E R 0 x w d 3 E 1 W n p I S 2 V 3 e D d E Q 3 N L Z U p 5 d 0 t L T 2 w 3 U n p 3 R W p I N D B 5 S U V h T U 8 w e V J O O E l q R k R o T m h I T 0 p 4 d j h S a E 5 F d 3 d X d 3 d Z Y 2 h q U 0 9 D V V N C c 2 Q 2 V j V 4 d 3 l u M 3 Z L U 1 d Z W U 4 4 N 0 N q R 2 w w d m N 1 V 0 V 5 S T l y M G 5 p c U F V K 2 Q 2 N W 9 E R m p 2 b m N r V 1 p R e T M 3 d W t E Q l B t Z W M r Q 1 h X d 1 R Z U n F q a E 4 w T D l P S C s 3 c y 9 Q M z J E U n B S a k h F e k g y c 3 E 0 Y 2 U 4 d U 8 4 c X B w b z h 1 c T N q S T d z V G 9 5 M 3 F 0 a X Z i S G d x d T J W L 1 l K N 3 h E T j I z Y k l 1 U z J i b m l X K 1 p 0 Y W 8 y e m p r N l R I M m g x b 1 U 1 c m V 2 c X R 1 O X p z Q 3 k r c W x r Y k Y w Y n V C U G d J Z 1 N 0 Q l V a W m c 5 Z V c 2 d l Y 1 V l d j a j l V b n F D N 2 1 x O V U 3 c k o w b D J p V l d G c 2 V 3 V F l S W m p E S n B Z c k Y z W V V 0 d l B 3 K 2 N G Z 1 l D c W Z Z R G F n N 0 t M c G E y S G 5 B K 3 h 1 U F h o Z F N k V l d j T X B I R n N 4 c 2 x B V 0 g r M m p z M n A 0 d 3 Z G Y 2 R m T 1 R y a F p v a V l 1 Z X I x N 1 h Q M 2 o 5 U V N 3 T U V G Q U F B Q U F n Q X o 1 S 1 l X W n h Q c T M w Q W F n Q U E z b X N B Q U E 0 Q U F B Q j B h S F Z 0 W W 0 1 a G F X d 3 V h b k J s W j Z T N 2 V 6 e V Q v e D g z d n M 1 b m t x S V V x N X h D K 0 N T b m 5 Q Y X R Q Z 2 l 4 b k 5 t d 1 N t S V d r b U 1 P M j Z k e X l D b W Z u R m J F S 2 9 a a E p P Y k 1 5 a k h r d U N I R D J J U k c y R E J t Z H J q W D k z Y y 8 3 d C 9 2 a j k 4 Z j k r T y t 0 e i 8 y M k s 3 M z l Y N i 9 Y N m Z u N i 9 t O H J s M 0 N I O E l a d 0 h G T E 1 3 c 3 p 3 S z V k d X d C Z l J H K 0 F j Q U p 3 O D g r M y 8 2 d l h u M G 4 r Y i t m W U p m d 0 N r R G d J W U F H e T l 1 e T Z D T m d 0 c 1 d 1 U H h D N W h P d 0 F J Q U 9 6 Y T k v O E 1 B U H p Q M T Y 3 Z G U v Y n U y M y 9 n N E t I R F I w U U R D T W N C d T N m d D J i T j c 3 N T U 5 K y 9 i d U Z S M k 5 G a D B I N 0 p Y W W Q r T E N s Z X Y 3 S l c z d k h i Z 1 l l R k x y M m V z U E I r V n Z W S D Q 5 W l R m R V Z M a D Y v O G 5 6 U T R l b H B F K 2 Z r V k Z V V X I 2 a 2 9 x c X R v N n V u Z j g z Z z V 0 K 2 1 a d W E z T E N 6 d E h S e W R u R j F j S V o 0 U H Z C N T Y r O E I 5 Z z R K R F F z U E N u M G E 4 a U l t T m k z K 1 p r S m l X b n B H W m h Y N 3 p O d n R q Z m d H M n N L Z 1 l W L 0 s 1 c X B w U V U x d F g z O U R h M X Q 3 U j J m V 3 R 1 M m V Z U k I 0 W k h m c 3 h U c U h S W j M v T 3 p T L z h Z a X l 5 M X R Z M z J K d G J u R z N 1 S D d 0 M k F m Y j h M O V A v Z i s y U 0 V O b T F l K y 9 l U F h z U C 9 M R n I x K z Z 3 U H d N a z l 1 N j d j R 1 g v a W V 1 M k I r N E Z T b D d V Z W 5 i d z V J M 1 h I e X E v S H B L L 2 F z Y z h k Z i 9 K M E d F c E J X M m F J d X V Q Y W Y r M T d I L 1 B z T 2 Y v U j V i O U w 4 U C t Y N 3 N v Z 0 t O N 2 R v b U N 0 M G N D Q U F J S X Z o T F V 3 W T R 5 T l F Y U z l 1 U 1 R 4 M j V z c U N a T i 9 I d k s 5 U H Q 3 d 0 4 0 M 0 F M R 1 R S d 0 Y v S F h p a 0 V K R l h F a W d F U 0 J y Z k h N d V p T T y 9 D O F Z l V l N U e G F k c H E z R T N s b n d i Y V p a M U d Q M 3 N N V U F v e D l F a z N l Z V h N e F R D Q j Z D Z H J o V X p N Z X Z B Y W I y d z c 5 a T V o R G 1 k Y V k r T z N U V m J 3 W U Q y U n B r Y 1 V M Q X p R T U l q Q l V G S 2 F 6 U X V r R D d w M j N M U k c w d V J X W U x n U z g x Z 2 N 1 V U l 0 T m d U V W 9 u Q k N 3 Y X h 0 S l F P b 0 x B Z W N F T F c w V F p D S G d Y M 3 h O M G 9 x S F I 4 Q l F L S y t Y U V d R W F l h e V F N T F V F R k E 0 M W V H T k x D T m k 5 O H B m S m k r O E x 2 S T F T a T h q a W 4 2 Z 2 l x a E F 3 N D d B d E J B d 3 l R Z j I r Q j J j W E 5 t Y T N 4 V k h y N 1 B w e k h 0 T U x a T X h B c W h E Z 0 t E W G 1 s V S 9 x N m R P M G 1 R b 2 9 j c i t m U z Z 4 b 0 x F e U t Y Z z N l Y U M 0 d n V G V 2 I v V X d J U U M 5 T j h 3 N i 9 F e F R h Z 0 R K d j E w Y k U 4 d 1 R V W U N F Q T g 3 W m J O S 3 N R a 0 h s S X V u W U R 5 R W V p d V B T e X l 5 Y V R 5 S n V Z O V R 5 V l V O S 0 F s Z D V t e U 9 m Y W F W b k R q N W t i V k d y T j J O U n E 0 K y 9 z a V l j Y n B 6 W F l S M U Z k N 0 Z Y Q n Z 0 c 2 d h N T d 0 W n Z O T k F h b 0 N 4 V l N G Q 1 R U S 0 R r Y k h 6 M k V X c k g 3 d W 9 H W U p o a F B s R T Y 0 V m 5 4 d V d m d 2 t C Y X M r a H k 2 V G d z Y l V O R 0 J x b D F G T z R l c W V M a C 9 J U U d Y Y T d h M F B j V m 9 m N l F R Z 0 F q V 0 Z p e V Y 4 R V V K Y n p i W k 8 y T m Z s d E I y d n g y b 1 Z 2 d k M 3 d 0 F o a X N t Z F B T Q T F J Y 2 I 0 Y j V m N m 1 1 R W d M K 2 F l b n Z S b W g r K 3 p p V 2 5 j b 1 R B d j d y b n h r a D R G Y z R L T F h a S 1 h M S 0 h M T 3 h N M T N j Z 0 F H O V h B Z H h C Z X h v K 3 F Z Z 2 4 y b W N D a 0 5 o S G N L S k l E T H F w U k J n c 3 J G Q n N n N W 1 N Q X F K N W M z K 1 d S K 2 R Q U n A 4 T V F n M W Q v V k l L S U t 4 Y W 5 4 W S 9 Q O F R D a V N t Y V V Z Q W k 0 O E l L U G F O R W d M Y U 8 0 V 0 F Q e i t E T G h v T n J I T W R 0 K 1 g 1 S 0 h u Q k F T R m d i T V h I Q X J o d H p F O G x i b k 1 O R l R a a D h W d F J P M H U x U m R r M V N h c z d s S F d S Y 1 N a T j F R L 0 l o T 3 N Z e m x 2 Z l B Z S n B E U z F 4 U H U 4 b k N u U F Q 0 U U d a Y m Z 2 T 0 4 r T G x B b U Y 1 N E 1 B W T M v d W 1 F T E M 0 M m F n U U h j N U Z p Y 0 s y S k F T a 2 V Q Z m t o c k 8 3 U 0 h X a V N j Z 2 t w O T l F Y 1 k x c H p T K 1 F y Z W 5 v T U F F U i 8 5 Y W E 3 Z T R t c D J O c 0 5 Y b G t x U n l r R W 9 I R V l F K 2 R U Q m d B U G p Q d T R x U 3 V V e E s x b H p r U m 9 k d l I x Q n Z U Q W l C W D B I e H N 5 a F J F U i t C U V A y N X N B V G t T R 3 V C d E U z S 2 x N b m o 5 M l N R Z l R O c k 9 4 d H h 4 V z h 4 R 0 4 v T V g 1 a l l U R G 9 F U y t I Q 1 d N b m l B K 2 R z W X h C M 2 Z L S 2 h K L 1 J n W l d r U F U 1 Q m p 2 S j J J U m J O a F l 6 N V N W a E R L d D Y 2 Z W h P R z V M a 0 p s L 3 p s c 0 l H S m 4 0 R V N u Q W p K N U 9 M e H B q Q 3 d F Q V V O Z G 8 5 Y 2 Z V S X V C Q 1 B Z a U V Z W m o 3 a m Z W c F R E V k h F W m J L S G k w e i 9 I U k l l R H h w Z 2 R F U W 1 o Y n d D d F F H T F B x M H h R Y j l w T D d T R E J q W X h x Q U N T S U 9 K V j d x M m V X Q m l r W C 9 l R C t L N W F G S H h t Q l N K W W 4 z Y k N q R z M 5 c n V w K 1 R L K 0 1 G d X o w Z 3 F L Z 2 9 K S V k r W W o w O V A z V F F j R n p h S k t F M F J z b G F x S k w y e G p t T H l T V m x Q U z l E c G 9 C a l R R R E w z V l R O U T R R S S 9 J R S t V S 3 h I b X B a V 0 l x b E s 5 Z T B r a m R j c n E z U n J S N j Z n N H Z 6 M H R n a E J T c E R S W m M y T 1 F O Y 0 Z B U W 1 F S W s 4 b U g x c U 5 5 N 3 l N Y 2 d u S 0 J h Q 0 Z E W U V k e F B F U U t P a l V 5 U F Q r R k Z t M G w x M H R u e U c 1 M 3 V i U W p q Q W J O K 2 Q v M 0 Y z Y 0 0 1 S j h q M W x V b 2 F G S l Z Q T 3 l v Z G F n Y T h j N D E 5 b W g 5 Q k Z w Z X V Y V W d k M 0 5 n U U F v e H M x N V p i a E F E d k J 6 V k V L L 2 R O c 2 5 T d i s w U k w 2 V l F M b D l p c T R u L 1 B 5 S 0 9 O R y 9 r Z 1 Z J U T l 2 d T l l U j Z M W X p W M 0 Z J a C 9 x V D Z W c E V O R k N n R X N x Q 1 N R b 3 l W Z n d a U E R G T 2 N E M W l X T W 8 y S m g x U m N 0 T 1 l 5 R 2 R X U E V W M W V Z M z l 5 Q T c r U k 0 y d F d L a E N 4 V z R L b k p V W G x R b G 1 4 d T B Z a H o 5 V W 9 E S i s x M j U 0 O G t G T W t G b 2 h 1 d H d r W W R K W G 5 z S U 1 I V 2 J Z U 0 5 3 a W 1 a V E d V O U R V Q 2 0 1 R l d x Y U d Q W l N l U U l D b V c x W W 5 S O T F 6 W E 9 K e X p j R X R o R 0 Z n U E l x T H h 2 a V F s N F h h M V d n V k t 0 b 1 E 4 V F F K a U 5 R N 0 J a Q 2 p t b 0 l q N 2 h u V U h C Z 2 9 t S V l C L 0 t Z M m 9 r U 1 J C T i t X e m N z R l E w Z 0 F p a G p Q S F R R a W I 4 W E 1 Q Y W t 5 a F Z E a 1 I z R 2 w w c T F O S T M r a V p U a n B R c H F 3 W j J K S U R 6 Z k 1 J Q 3 Z u c k 9 Q N z R Q e E Y 1 V V B 0 U z l K T k N x a D h D T 0 l J Z m l O K 3 R r Z U k w c D h x e E 5 i S U p n S W p H V 2 d U R l E x V z V T K 1 R i e S s 3 M i 8 0 c W k 3 b T R J c T F j M 1 p R a l p 5 b z Z j W U F q e W 5 E c H l r U j I 4 V D V p Q T d p d W t k e T Q r R U 5 Y b l B F R 2 t w e k R o S W 9 5 d X d 2 L 0 t k Q 3 d C N E h t a 2 V 1 Z 1 h n Z n N W L 0 4 3 a F N E c 1 M z Q 1 V k V k l l S F B M U W t D N n d I b D A x T S 9 3 Q X B h d l F U d 1 N 5 b E 5 B V 3 p z b U J T c m Z G a 0 V x N 0 4 0 R V M x U i 9 v O G 0 y T y 8 r e k R 6 a l N Q U E t J S X Z C b T E r S D E w N H Z t T 0 d K R k x K T X B a R F V S a i 9 T Q V R p M G h 5 e m Z u b n N n d z F u a F p Z M k 4 r e m x B M V Y v M U M 3 Q 3 N q V V J 3 c 2 h B R H g 5 V V h m U m R Q Z k l B M 1 F y b W 1 S U n l F d j A z a z d v W D h p Q U p I b 0 V w Z 0 g z R n N W S U h F R V l o N 2 1 o U 0 J 6 T l h S b E 5 a U 2 h 5 U U R a Z E t N e T h k a X l q T j F 5 M T R C d j V U Z U F v M 2 4 z W n Z Y U D d k e E Z o c n o v Z H l j N k d p V T V H T X d Z T G x n R G Y r Q j F h S T V B V j Z v W S t S d F R J Z V J R U W F Q Z n g 5 L 1 Z W e W p B d F d 2 Q W w 2 T G x M V X R Z a 2 V K R m 5 o c 2 J v S V h F c W Z E R 1 d T N V F R Q n p G V 1 F G a D Y 1 a k F G Z E J B S T J 3 M F p a U E J m e n I 5 O X d n K 0 l K T z d p S j h U d V B O R 1 Q 3 N W 1 6 L 0 s 0 d 0 h V K 3 d z U m h V e F N X c G R S M W d V N m p h c 2 h B R F R J M 2 R X T 1 Y 2 L 1 N n Z T J 5 T W 0 v c k h Q e V I z b m V V d G h s Z U p B R j l s N n d 5 R 3 R l N X N X c S 8 2 b l l q W U 5 n e F F m b l R O d m d L M U N P S j J N W l l Z c m x Y S 3 N G N 3 V D M E Y w c W I v W E 9 R S H E y V X h p N z l z S T F x T H h O V m 1 R Q W F L M 2 w 1 Z 0 d R L 1 p X c U U v W T B F Z j V r V X R y W W N n a z U 1 b 2 F T R U d 5 c X p P T 2 l 4 R W w 2 d 0 p 4 K 1 B P O E J 4 R T k 4 e F N J W H R l c C 9 X c 1 J H Y j g r S T J n Y W R X a X J R Q j d r T l N D c n g 2 e D Q y V X R s c V A w Y k d 4 T T N Z R F k 1 c n B 2 a j I 0 O X l K N G F Y M z Z 4 Z E d w Q V h B a 2 I x U D J J e k x Z e k V 0 b m x j U W J W O T Z K T F V 0 U E 9 E M W Z Y Q k U 5 R U s 2 U D V P c k N q R k V 2 S k V E U W k y a F N w W W s 4 b V M r T U l G a 2 4 4 N m h F M n Z T W k p C U 3 d J U m V K d G I y T G N O Z W h m M V d 2 a W k w N 2 J o U G V 4 O W t m a l F P U l J L V l F q U X J D U E Z Q R E V w M m p o e k N u Z n d Y R F N B e H g x M U 1 6 W V g 1 W W p x e U l 0 Y T N 1 N U 1 O a 1 R O W X J I W k F U W T k 3 M W d 6 R m l K c l J F c l V 1 U 0 F M a 3 V U L 1 N V T 0 9 H Q W p H S 3 Z z V 0 l m N U J F R k l x c 1 N m d F A z c 0 N G Z D R C Z H Y 5 T U F 3 T j J r Y 2 s x a E h t N F F r Y U 9 m O D l v e X N w S 0 p y N T B B a k V K U i 9 o U E Y 2 a z V i O V J q U l N r d U J M V H h V U H l R b 3 N Q Q l B P S z V K e W h W b m d q N 2 5 2 d E h C U T R K d E t 4 M 0 h D a 0 0 0 R D d C b V N n b G s 5 M z h B c U 5 B R 2 g 5 c X h 4 U m Z U b W U y Y m J h T 3 R N Z 3 Z v a U V 0 U l R q c l d l R F p S Y U E 0 b T N n Y 0 F U c k l 6 d m x 3 V m I y M k Z R a W N H a 2 N n R D V D c 2 E r T z F t M V c 3 Y m c 3 N 3 F m c 0 p B Y m E w T H F E O T l p e n Z F b 0 Z 4 e j V m L 3 p 1 b k F y c F R F O F d M U F R 5 N V J E e V N U d G 1 n c n p o N 0 w 0 W G Z h T 3 l m c n l q U 2 t q N W Z j d 3 g x M n h p V V V q U j F M N 3 J 3 N 1 l W M 1 h Q Y 0 5 5 Z k 5 4 d m 0 y Y j V q c H l y V m o r W U o z O U 1 h W T c 5 e U V r M V h 1 a 2 k 5 d H Z z Z 2 U x M T N r Q T V T c F B o M l Q y c k Q 5 d 2 F B T 1 l l b j A z b W F z N V J 5 O U 1 h b z N m e T J v T k V v V n U y Y z M y d G d Q d 2 h p T 2 V K Y n k r N 2 Z p N j h P b E h I T T B o Z D U 2 c z l G T 0 h H Z G Q 2 U 3 F 1 a U R x U 3 J O O W d O O G U y c 0 9 R c y t Z b 1 N 4 N z M 0 V E 1 m Z 0 t o W W N P R S t T N V E v S U t v b z V i V k 5 3 b 0 J Y M H F 5 R 2 l K O G E 1 M E R Z Y z l K M z N L Q 3 c w S 1 h H R D F D Q U h E b 3 J h U 2 1 M U n Y 0 a H Y 2 N V V C Y T F o N i 9 t N F Y r M E N N c D g w R G Z J U D d C Z U F z W l h J T V l q b m 1 D M 0 x x Z z d F Y W V j M k l G K 0 x W d G F E L 2 R n T 0 1 k R m F l Z U k x c k 5 u Q T N z S T N x c 2 l q Q k V 0 S V R q T m k 5 L 2 8 w N m t 0 Z m R X U 3 F E R X c 5 Z 0 E 4 V H Q y e U Z s d 1 o 3 U G 4 z a W N r Y l h z c E p S b 1 J B b m R k e E N 2 R T M r c j R j T V g 2 b U R O W U N Z b D M 5 a z J O T D d M c C 9 a Y k x r c G 0 v e U Z n b m J m N 0 l 4 Z j R C S D l C Q n Z k K 3 R P L 2 V Z d 1 d B c 3 V C c j N w W X R n U n J M c l Z R V X h w R k h w c G E x a F V j b U 1 q T z d p b 2 l n c H E 5 Z V N Q b U 9 U V W l 2 W F R w M G 9 Q T V R Z T 0 N M Y j F 5 M X l n U m R z L 2 c v b W d 3 K 1 N F Q n V R Q n p N M n g x S U I 1 T 0 t K b E F N K 0 Z a U k x y M V F Q O F F x b H R z T G t 0 R G F p c m 9 U K z M 1 U 1 V s W m d O b 3 U 3 M E d n c E J q R z h K K 2 9 T U k d L K y 8 1 N X p Z a T V Z c 1 k z T E Z l V U U z Q U 1 p e G d S e T V L Y W J o R n h Z M G p o M 3 A 1 Q 0 1 l W n Z j V 0 U r R H d P a n p Y U 0 d t d 3 B 6 Z W Z F T 3 h 1 O D h O W H l h V 0 E r Z U J a O D R N W H Y x d l l 6 R U 1 h R D l W b U p V K 2 t W R 3 I y V m I y c 0 1 q M l h O Y l V T M z Z F a z c y c l V O Y l d i Z 0 l p M W Y 2 Z G 1 H c V B W b m 5 s W T h P W k Z w M G F w U 1 c z S 3 R z b T V T Q X h w V D h h c H p a R l B m V G R z W U c x R n l T d l h K R F p h T l c w Y S t R W l Z m Z F Z y T X V l e E d p L 3 h r Z m t 6 V W d W b l V y d k N p e l Z Z U 3 o y O E c v T 1 B t b D d B a k 8 r Y l U 2 N T d l T 3 l k N W h p e n d N M E t m W G R z Z H B u b H N W T 0 J I Q k p G d 2 J E W G g w Y 1 l 2 b z V 1 c 0 N Y Z G 0 y S 3 N t U m Z v e D Y r c U R P d X B u c l l i W V N h Y y 9 z R F N h R l V r R X p D O H l t T V R r Z G N F R 2 h B Q T h y Q m Z X a X V K Y 0 x v Q 0 p H N F h 0 V 0 h F K 3 I y N C t h U 0 R X Y 2 1 a W n R k Y z U y R U p J R i t z K z l j Q l F t W G J x Z U 5 j b W l x T 2 k 5 R F p R a z Z m V 0 x S a l h i a 0 I v W G I 3 c E F z V 2 9 E a n l R c V p a Q 1 B V U j k 1 c G V 2 V H F F R l J 5 W U t O W G 1 V W l Z G W U c 3 b 0 N 2 b 2 5 x M W 5 O c 1 d n a W 9 3 R l F Y M F V E Q X l N d k c r a j h Q M 1 R 3 U z E z Y j N M a m I 3 N T Z m M E l 2 U m c w Y k 1 p c G F J M 3 B m V T N 4 Y z l j N j F U T n R H c k l z T U 9 x K 2 1 5 N 2 h p Z D l M Y 0 c 2 R 2 x G V l J p d W d w e F N Q M W 1 y U E p W Z U d l Q 1 Z t Z U h i L 0 F 6 Z l R L c U 4 v V U Z x O G J u c W p L a 1 R l R m p N V T l X U j J n d X M 5 U m c 0 V G t R N 3 J C W E h i Y l J s Q j h B R 2 U 5 S U E x Y 0 I w U n R p Q l l V b X h C Z 1 R o T 0 o x Y z V x U E l j S W N D c 3 R o a E Z t N n N W Q W h i d U 9 R b 0 J 4 O U h 0 N H R 6 a l h V S 0 E y T G E w N l B R M n d V W F F m d F F n S G N i e D Z 4 T U N 0 b D h N c l A 4 Z S t K V m 1 B Z W 9 X Z U R N R T B W V l l W T z k 3 Y m h o b 0 F Z a E Z H U 3 N M a n N 3 V k F y Y 0 p q V X h q R U 8 w S l Z B a F k v M V F N L 2 V N Q V B a R U R P U D k x Q U l r a 3 N F Z 0 Z y e S t C Q l J m M F h w N F Z B d T U y e m I x N 1 l J V k F D Q U h 5 S W 1 Z c G 9 s N H Z l V 2 V F Z 0 p z S k t G c X Q 3 c G 9 R V U N 5 K z V F R k J Y Y m Z Y c y t j S T N N U U h 0 a 2 N k d W l w b V F C V n J G V j l F V z N 1 K 3 h o Q X h N d D J 2 U 0 d N V W 5 U a 2 h X c T J x U k J U Q W Z a T W t v T U R 2 R l M 5 a 1 F T R E Z K e U t K N j l h b U l F N 0 1 K Q X F C d X R 1 a G V Y b j Z J d E Z L Q 1 B n K 2 d D O X Z k Q z B 2 a H J F a z Z 2 V C t y Z 3 J O d 3 F 5 c j k y M D U x Z k s r d 0 x C R V d p N H h h d D Y v e U t S b 2 J R Y V Z 4 M F p m V 2 V L S U w 4 R 2 U v N W 1 a O U d m b W J K N U l P V 1 U z K 2 t l Z 3 B u U m x s M W J C U D N J M l o 2 c j V W W G d U a F N s b 2 x H N G R K M 1 J h W E 1 O S W J l L 3 J B W G 9 k N z Q 1 T 0 F N Y 3 l u M 1 g w N V M 4 V 0 o 3 S n Q v d H M 0 V U x 6 T 1 N 5 V m t J U 2 5 6 N 3 R E V H Y w R 1 l u U E R J e m p O e X U x c 1 E y V j V x e D U 2 M V J n T E x u R j F m T 2 I 0 T T V q Z E g 2 R V B D c 0 h G Z F R o V T Z C a V B 3 R G 4 x N 3 R C c G F H M y t T O H J z M 2 5 C U V g 5 T W p 2 S 0 Z I e m U y N 1 V R M 2 1 L N n N t O E E x Z n l C M z d q c k N R T X l S V X h X R X V q Y X B 4 R F F I Y U J X N z N m S 1 J W W F V K M l N Q T 1 l E Q 0 d Q W m 0 0 U G p w Z z R H U V N U M V l M M l k 2 M l B z T W x 4 T 3 h h R E F E M 2 E 2 V V Q y V T J J d G 1 J a H o 1 a W h z Q 3 E v S 0 s 4 b F M w L z Z a d n g 0 R k Z F d 3 g 1 e U x i b j Z j e n J m c E F H R V g 5 e U Z h R 1 F Z M G x o e k h G Q m 1 v M E 9 D a G l I R 2 o 1 b 0 F L W X o 0 Z m l F V D Z U R G l 6 R m N W Q 0 5 v K z h w N U V N M 3 U 3 M m t h U n k 2 Z X Q x a 1 M 4 Y 0 x U Z 1 V 6 O G Z T R W N 0 W G I v U C t i Y m N v V V l 5 V D h V R 0 R p V 3 l q e X B q d j d J V T Y v b 1 J i V V Z h K 1 E x U E 1 y b U l F V 2 R O T 2 Z o V D N Y U 0 g x Y X h C Q W t F a V d T S H N m b E 1 O S m V 2 S n F i T V N H Z H p O M E V M c V Q z V k g 1 R V k y T G N 0 N E U x Q j V I Q 3 R k V V R 3 a E R l e T J Y O T F a U F d q N X h o c k h l S l R 2 V l N U a E c r c 2 w z K 2 k z S G x O e E 5 K Q 1 F m R 3 o z T E Y y V k s z e W w w Z 1 l a W m 9 X L 3 d 4 N U N r N 1 Z J V V Z k d T R 2 O H k 2 Z W h r M G l Q Z k J y c z d s N T l W b D N 2 c T h D N D h w W H B z Q W F i Z j N S e F R C b 3 k r c U V R T G 0 5 Z D J T S V l j b T d X c 3 d w U W J N N G R B b G R m V E M 4 S y t C W D V Z b m t B d G 5 i M U F o T V Q 0 M G h 4 W k J M a n B j d 3 V l W m d P Y V g r V l B 6 M m V a L 3 h k U F V 5 M z Y y R 3 d R b T d a O T d h O T J X e X R S e j J G M X F r Z j N 0 T G 1 E T U s v b j h 0 M V U 1 a T F 5 W F F o b F R E N k 1 V Y T Q w U 2 F s b W F L Q m Z m c j l P Z G 5 J M F h j e k M v d S t a d D l W b V E r W C t Y R j R L S m 5 K Z V Z Q c 1 h E a G 5 n Q n p P Z n F k R V c x W X h D V m Z S V j F R K 0 F z N m t 2 R 1 A w W m d V d 1 d 3 Y 0 V C O T N m d z F w c m R X R U V v N j N R b F Z z V 3 k w a E p W N 2 N i T 3 p a b k g x U k d X Z n R N d 1 B j Z V A v d j h y M E J u d E 9 D Z 0 1 S Y T Q z W E N F a H h x W H F 3 V m h l R z d m e D F h T l k 1 d n p N T H N o U H l D U U h 4 U H l o b G p D T 3 d u S W x 3 c T F 0 d 3 J C a V N k d m p S U z h m a n N a M j l 0 N F Z k Y 2 x M Y 1 F 1 Q V B V c k 9 p S k 1 B S V B z b k F t d j d H b 2 E v a m 1 B V n R i S k g 4 a D Q 0 T l l I O T B k N F p j M 1 h N T F F y a U J v R D h 4 Z G 9 B d 2 Z H Z z M 2 d T h O M k N M a y t a a H l D Q 1 B L Z X R Z Q j U 0 W l h W W E V j Z V p l U U d 4 R l F K e V B o Q j V K b U l U U U Q 2 a n R V N U N D T m p y e l V G b 3 Y r N k E 3 O X p y V X V N M 0 d C b 1 c 1 T k Q y M W d 4 L y t a e n p a d m h C U W x P M C 9 L M 1 V v S U N m Q l Z W b m 9 W S k 8 z a n V Q N z U w V T h R R H o 1 L z d 2 V W 4 r a V R E S 0 V B R U 1 S Z n N y a E w z R U l Y U k x 6 b T l 2 Z k Y 2 Y 1 V 4 Y j N R R D d R e l l K U W 5 M V l p R V E V o U G V x c W F 0 U W 1 p M U J R b X B t O W p T e m h Y Z m 5 J d U l M R l F U N z h V V 0 l V d 2 Z W Z 0 5 0 W U x 1 V U t o a l l Q d n R 4 V 0 h R V E Z 6 Z T Z i R X l U L 0 l H a G x J a V d P b D B W V T R V N V E 3 d D l r R T l D N y t y W D d W Z W x p T V Z U Q y t O W C 9 a L 2 U r V 2 Z I N U 9 4 R 1 h F R 3 g w U 2 J s e H R H Q y 9 5 Z i 8 3 a 0 9 j S l J O Q k c y b n E z R j N Y N D F N L 1 l K S 1 B l V S t 0 N 1 d 3 b E w 2 O U t a T H F s d j B l b D F u c j Z Z O E g x U G R Q S k h 0 b F B y a W E 1 d X l V W E h T d U p E d W o 3 R G N s M X J B N T d R Z U I x b l d n b 1 A 1 e k h M V V d j Y V Z 2 R m p 0 U 0 l m M 0 d 5 Z 0 V m R n B y V F R M W W 5 i U X N D T 0 J l V U 1 v a n J R V 0 1 M c 2 l q N k l G U k V 0 d D l x Z k 5 L W j V s d 0 V 4 e H J w U E t 6 b G p p M k R u M 3 I 2 a k V s Q X l n Y V l J V j c 3 b j l h Z W 5 o M F B Z R W 5 C d G I 3 S 0 p v d 1 R K R n l u T X E v c j h B O T N h M 3 F n d n F B U 1 J E U 2 5 0 V W w r O D E 5 T 0 J a N T N n b k 9 H Z F p N K 0 V O Z W t T Y X M 0 a T J q W n h j e k M w c T N W V 3 B G Y W 5 I e G F 3 S E 9 S T z F Z Z j J k N D I 4 S z l s d 1 R w W l l K c m 1 M a G U z e H I z b 2 R v L 3 p L Z F c 5 b C t Q c X Z w M T N j b 3 k 2 T z V 1 c 3 J r S V B k U D J k Q n h T M 2 N T e m R P W m V q b E F 2 e n R B N X l D S 1 p a S 2 J j N 1 p H e m J C e V p m R 2 t r U H M 0 M H B J R H U y d G R t Y 3 d P c 1 A 1 Y W N M d U d Y N U 5 t a G R y K 3 k x S G N z V X M z T m o z M 0 d k a z M z d U J 2 O D Z V U U 5 U d G F m W E s 1 b V N n a 0 9 2 W j J C S l F z R H V s b U 8 4 Z T J O R S t N d W 1 z M D l a O W p U d l Z z e k x N U l B a S k Z v Q n B a a 1 l Y M j Z p e E Z H N 3 l i c n g 2 e k 5 D a T l O M k 8 1 R V J Y T H B z d D J D U n h y b C t U b E g 5 Z k V Q V H p 0 R m F q T 2 N M T m 5 o V G 5 w L z V D T 1 Z w S E V B d l R K V n V i M W J y b 2 t x e H F M R X o w Y U d h c H l h d m Z 3 e C 9 R R m t V b k J z e G d o Z k F m a k V L T 3 V q N E N N Y n k 4 b 1 d S U i 8 3 S 0 k v T 0 l 5 R 3 N h Q W Z i Z 2 1 K d 2 N x O H d L Z j M 0 c 3 U r O U F G N m h T O D N k d m t P Z k 1 3 S k Z 3 K 3 p Z c k p 2 U U x V b m E 0 N m R q N 3 F Q d E 1 2 V 1 Z s R 2 t i O G w w Q n N h R G x L d m V E W E t F Y U d C M U J r S 2 5 k b 2 s v e T A x V n d L V 2 Q 3 e E R n e E t 5 b 2 E 5 a F V 4 Q j V i Z l N q Y W c 4 Y W V Z b j l 5 U W F V V H o y e D F D c 2 p P N j d r M m J M e l d P N 0 p 3 S E p z N E V l c 2 Y v Y 1 A 3 U j N 0 S j c 0 O H B 6 N T I 1 b k t l c W 1 3 M U 5 L R U Q z W j M y a n g 5 V k 0 5 Y 2 Z y O F E w M z V 2 e V F 4 N 3 p 1 b k F u a m h j M z F F U E t W W U d n b j V w S k N h O S t W W m R Y N y 9 6 M T N x c F B k T F A r O W F h e m w x e U x E b 0 Z T Y k Z 3 N 0 p N M 2 N U T 1 Z 5 U 2 p C M F Z o d k d s a k o z d k V W Q 3 N V R D R w Y U V N e D I 0 M 3 J m V 0 1 t d T N U d T h 1 T 0 h V d j g r N T F 1 d 0 x 2 e C 9 M b m 4 0 d n Z s Y n U r d j B y S n Y 0 Z 2 x l R j c y N 1 V a S 3 l l N W l B R 0 Q v N 2 8 v S k F F R G 5 n Z m V k V j d w O C t 6 T z V B b S t 1 K 0 p y e E 1 X V F k x a 1 J o V m s z S j l I e W p X b m 1 X U 1 o r Z V Y x L 3 A 1 M 2 t D M m E y W j Z 1 Z F J R N H d P O E N h W H l 0 O W R U M z h G a 3 V 3 V 0 F r e X F I W i t l O W s 0 W E t V Y W p 2 Q X g 3 W k E w L 0 J N Y W M v b X N i T m l 5 Q U l Q T X F C c X V L a V R 6 c k V N M m R n M V F r e W l k Z C 9 o Z X l o V n d K Q X B P N H F X c 2 d y Q U 4 1 V 3 F Z R 0 p 3 V G N P M H Z O Z X o 3 d k p p R k F Z U l h z S W p D O U c v S m N r U 2 l C Y X B w e W 9 G d 1 l z e F U y b X N C Z U Z 6 U 0 U 2 T j F I W W 1 5 T X U 0 c k l x T H k 0 Y X M v M D Z U O F g v R V J 5 Q 2 Z J M U V j d 1 F M U T h j Q T l K e V d O M E N j M V N n U 0 h Z b l R n U l B l U G x Q T E F r a U Z l Z F V u U m h F b m c 2 V n I 3 T X h E Y T V x U H R s O G p i Z X p B M F R k R k Z q L 2 1 0 c 0 N r U 0 9 C d G d M a 2 1 5 d T l L N k F Q W E p F M F p q Z W t p Y n F a Q X V x b E F K T 3 B N U l l k M 0 1 6 R F Q 2 O H p v b U V 0 d V Z 2 S V h D S 3 R Z Y 0 p k T 2 0 x T G p t N U Z 5 Z 1 A 5 a F d y a n p Y O G t o M F J H S z d V d T J E W m F N Z n l X N V U 5 W X l l V m d G e U 9 t M W 5 G Z W J s Q j R 0 Z z V X Z 0 l 0 V W N w R T h o U z F Z M n p l N W 9 5 d X Z O V 3 d S T F F S S T h N M F g r U H R z R l B j Z W Y z e D k w Z G o 4 O W l s a j g v T H d y d 1 d r b W d R O V A 4 M l B r W k J O N j R s b X R P c l V W R W F 0 V 3 c 4 R H N z S X c 5 R E N H d 0 h V Y n F 1 Z H F F b H l C Z X Q w N y 9 z a S t M R D h m S G R q T F R 6 N m x L U H B a M E t F Z j N T V U 1 n N m t 5 W n h Q N X B t e G 9 5 U E N w L 2 p 5 N l d y R l h i R k 5 i N E 0 5 V z V t Y z N T b S t n T D k y W H Z T U 2 V M Q U N N U k x t R 3 p P R F Z Y T 3 B H b 3 E 1 N 0 t U Q 3 B F T G l C R G E 0 a 1 N l V X l 1 e l J W Y k Z y M 1 B U Y 2 t k M m o 0 O T I 5 Q 0 R u e G p K d 1 Z x R H p V K z d Y W X o 2 R 1 J F Y 3 F w W F Z F M l R l c 1 h 2 a V I y V D h Y Z 3 A 0 Z 0 V r R V B w V z U r e V V O V V h 6 R 0 p 4 e G 9 Z N 3 N s W W Y 0 R m R V Z W 8 w L 1 N 5 R n N N d 1 p n Z D F Z N l B 1 K 2 4 v S 0 9 x Z n l s U 3 p Z U 1 B K b W I 0 R H N C R 2 V Z e j d I M j V U R X M 2 N W 9 2 e n R L M k l r O G l I W W h 6 e G p F e n B m N H J i Q l B G Q z V D V W N 0 S G R r b y 8 3 T E d h V T J z Q V B E d G Y 2 M U l v Y l l N a G 9 M V n M x b i 9 5 U j J i W l V T Z H N Z N k N s M 1 Z G M l h l Q z N Q Z F o y Z V Z K d S t P R l N t N U x j S 2 R j R 2 l 4 S T N j c W F P K 3 N Q O E 0 v Z W J D d 2 9 u U l l W a E 9 p Z j Q v Z F R C T 0 U 5 c k d E a 2 N n M 3 V N a G h H Q V g z c X R B K 2 p t O G Y 1 T l l l Z G t C b G 9 O R D R X Q V g 0 Y m E r O G l w Z 2 p u b X d S e C 9 k Y n p N Y 3 F H Q j l I a k l M W m 1 W b F N N d V o w M H h 0 a n Z X U T F u V V N T d W Q 1 b G J U L 2 w r b 0 d 1 Q n Z O d j J 0 U E Z p Y 3 M y W n R k d k d o b m g 2 R 2 1 S a m U z M l p E K 2 x C Y j J V U l d h a V J Y R U 1 E a U x o T V F p T 2 0 r N U x 4 S G F 4 Y W Z w Y k o r Z l B k O F J i O G 0 v c 0 d D V 1 V H Y l h S U 2 N I M E 8 z U G I 1 Z X l z R z Y 2 L 1 F 1 R 2 Z i W j l V Q T d z a G Z N R z V 0 K 3 F H d S t 0 N U x F V G Y 2 U z B h Y T B 3 U m 0 r b E Y 3 R z Z J S 2 o z a H U v R V h u T 2 R l W m 4 2 c U h s a j B 5 O S t D e n F 5 b H J r c 3 B s U z F R b U 5 p a U F R S m F P b F J 1 R 2 h Z T 0 l X Z n J V a W V N Y 3 E y b k 8 1 W n R Q Q W N X N D A x Z n V r a k h 0 N 3 p h c 1 p 6 T V V R S G N 6 S U 1 G b 3 h 3 M E 5 q M 2 N i W D d v a 1 E 4 T k I y V X p K R l d k b 0 p U R 2 1 i T U o 4 c 0 J v W D B X K 3 Z p R 2 x w K y t q M X R m W j Z p S X h j V 1 h w S U p k V l N Z T z J n Z l l 4 K 2 p i d U p x R T E w Y n g 0 U F J o S U F 6 d j J x b 0 Y 1 a 3 R P T E h L a n g 0 V 0 l i S 0 Z X U D k w T E t H N 3 F p R z d Q N n g y b l I 0 N 0 g r T j J Y Y l h q O G N 0 Q k 4 3 T l M 0 N m I w N n d w U G F n Z G d O W E d O K z U v d H F D Q U h a W m 9 u Z 1 F m S 3 l 5 N j N T S W V Y V 0 5 0 T W I 3 N W d 3 a E p O N U h u a U 9 a Y l J C c m R D S E R p V k 0 r Q j k 0 O U 9 j L 0 E 3 a 0 h v T k h h Q k F 6 e l N m Q 3 R J Q T B E V y t K c 2 5 z Y T J n b j M z R U t K L z V J Q n h s U y 9 D Z F l V Z z d Q Z 0 V P d n F z V E d w e m I r Y W h z M l B a c W V 3 K y 9 Q R D V z N 0 1 a Z i t k c 3 J K U z V Q T k I v Q 2 V r d m R z U G N V N X F z T z F v a E t Z b W J I M G J z O D V I W E h Z S G x 0 R X E 5 Y 0 5 C M 3 N 0 T X R r O W 5 V R 3 I x e j B 5 S X p i b m g 1 N W w 2 T 3 R K S 2 t 5 Z G 4 1 a z c x W U J I N l Z L b m F U e F Z t V G Z u Z m k r a 1 h u T E 5 P M 0 V t U F V j V j F x a j Z K d l d Y b W Y w a F p 6 K 2 F P Z l Z O e n R 0 T 0 w 3 Z n h O M 1 p I M 0 k w S 0 F G K 2 d m U 0 c 1 a E p o T j J z N 0 t a N D B W N 1 c 3 M H N 2 e G 5 N S E J P c E h L W l c y M j F k W C s y S m d G a W t C Q X N a V D Z 1 U U R Q Z i t t b k J Y d m Y v M U J 3 U k V L a m N T K 3 d Y W m 9 Y R D B V O W x u d n Z U b D N D Q k J O T 0 R Q S F J L R n R C M G h B S E 5 k Q U V x d C 8 2 Q 1 E r N 1 F U Q l A 1 e j h U Q j N a T E h N T k l K T m R q d m x P K 0 p i Z k s z a G x X c k J K T m 1 O W X V P b m x K N X V s V D F X M j d U Y U Z W L z Q 2 e D V 6 N D F y R 2 x J d z I 3 b H B 4 S G E 3 a G N m S z F q R 3 Z Z M 3 I 3 Z U V M b W 4 r b E 1 h R C t s b D Q 3 Q 0 t w W l Z v a 0 p n U U F Q N E Q 4 K 3 N E N 1 A v Z X V N c F U r Q n l 5 Q U J 4 R U p Z a E E x S E l n e T Z a S n h L M 2 p P W m g x e X V j T l l y L 0 F Y U W d v b m Y 0 K z V q R T l t a X V B b 1 J B U 3 Q z a m N 0 V U M r e m R P U E p i Y 1 d q Q j Z q a k 1 U Q l N 5 T F E v W W l a N W 9 T S m h 1 S z V Q N 1 R Y d H F k N 2 F 3 Z j Z s a 2 E 3 Q 3 F a N U d x e m Z s Q l F l e T h m d 1 k v Y m 1 p Z z l t e D k 3 T W Z h a m I 2 R l V L Z 1 h E O G k 5 W W 4 v Y n V u d l k v d W 1 s R k F I V 2 1 L c X V 0 L 2 t i c V Q 2 T l B G M U N j L 2 x j T X N 5 T V p P Z D h s N l V E W l h S b 0 x W c j J W U k Z 1 b F R i c E 5 1 S y 9 l T 0 R z a W t B V H J u R H g v Y T h 3 K 1 l w Q T U 3 Q l d r T U d h e W 1 M U W 5 T b j Z B T z k x M G J k M V Z 6 R F J V Q 3 R Q Q m l x O X p 0 Y y 9 R b 0 x k Y n d y S U V j Y U V V N V g 4 U 3 V N c 1 h N a F F B W X c 0 b E V J N l o w W H Y z b 0 9 i R m p k W X Z Y e F V Y O W F S c m x 6 N U E 2 a X l M M S s 1 Z X h F V 3 F p W X d E b 0 F i T D h S R H d U N H R U R n M z Z 2 s 0 b 3 R G U 2 E 5 U V I 0 T j V j R 2 8 w Z W 5 w a V l l d j V u Y U V w S W N B a m l m d n J y b V l i V V V h c 1 F V L 2 d F R n d H T E 4 0 S l c y T X Z P e m 1 M U 2 l V N T N 2 M G N I M V N 0 V F J 6 a z E 5 U k t 6 K z R 2 a n Z n M U N 0 d 1 N 6 T z V o Z m N Y R m Q v V G R G a W x V d V h a e G U 1 M n V i V U h l U m 9 W S n I y Q i 9 Y a G l i K 0 I y Q m J s e G J K Z l V J c k p n c j l 6 W C 9 h Y n B y d 0 F E b U N 0 Q 1 k 3 e D R Z R n M 3 O F d a V D d 0 Q V Z 2 d G J x T m 1 6 U X B D S 2 t 4 d W V 4 c l h 2 N z Z B V 2 h a R k s 5 Z V l I K 0 J F Q k J i a X N O c 3 g 3 a W l w a G x k N j l p b m 9 l N W 5 W e m F y a H B i V 1 N J L 2 R T a X Z 5 Z D J x R 3 A 4 b 3 B 4 S 0 N q N F d j N z J n V D N s S m x r N 1 N F a G 9 E W U Q x W H F N d n N y Z G k r R 2 R o a E 4 1 Y j Z G R U p r R k h r N 3 Z Q U l F p W V h r c G x Z a 0 d u Z E k 0 Z k V 2 U i t u a F Z r R H d p M G M w S W J B e T N V c H V y d 2 w z T 2 5 x Q l J s S V d E U G R T e H c x W E J p R y t O T k t r L 1 k 0 a V h 2 b V F t U U J t N 0 h D Q 0 x p c 2 x H Y m E y K 2 9 l M W t v U H d X Q k 5 Q Y 3 V I e m 1 C V 1 h B a l R 4 U F E v L 2 o 5 L 2 t u T T Z a Q T c r S X B 5 c E R m Y V p D W T N B b V F 3 d k x u Q z N s a X l n d m J l b V Y v c 2 o y e S t v V n R K Z U x W N D J y c H Y z Q 2 8 4 c k Z m Q l o 3 U n I y W H h t d V A 5 R n U 4 b m h h Z G 1 t c 0 N l Z F V U Y 2 Z m Y j c 1 Y U V 2 U E t V V j c 2 R z F i Y T l h W X J 0 N i 8 w M m N j U V Z W N X d 3 d k x J b n c 3 L 3 M w W k 8 4 T X F k W T V w T n h 2 K 0 9 S K 3 M y c U d D M 1 Q 4 e n J l c l d i W G 5 z N j J K R 1 Z v S j J r S k h I S V V N a k R 6 b U d t V k 1 J W T h v c z d H Z m 9 m S V A 5 V D d U Y W t J b k Z H a y t y c G p U O F N L Z H N k Z W 9 Y W H h t W F B 4 d n Z L Y T F 0 R T Z H Z l h M W U p h d V V D O X B r U W d C M E h M V 1 N Q R G J m b 2 Q x W E F O N 2 s x T W R u N 0 N k Z 3 B Y S 1 E 3 M k d K R T J v N j B Z d X R T c X R N O D l 5 N G Q r c j J r c H d k e T d m V C t 2 W k t 2 R S t 1 U U d y N H Z C S G M z U V R D V F d T R G Z 0 O U 1 X Z D B p L 1 I w d 3 J D Z D R K N y t p M E d P L 2 9 k Q W 9 N Y z V y e l p l Q l A r R k M w c 0 h h S E g y Z S 9 V N m p Q M X l k Y z Z q W k V u R E Z q S V h G V F M 1 S D V H Y W g 0 c E k 2 e H R p Z G J N R F N N Q W 0 r c 2 d N Q 3 R K Y 1 M y Z 0 h O e T J j b 0 N o K 3 B r Y 1 I 3 b X B 3 Z z l m R W Z I V 2 t 4 O F p Z N V Y 2 M m x 4 b k Z i d E p O M 3 d 4 U y 8 r c m l T e k k 5 K 0 1 m O G h E R 2 Z o Y 2 5 n M U x I S E h h Y z l a T l h 5 S 2 g 0 T G t z O W N F U W p o b V F p R 0 h h a X N j Q j l 3 V T M 3 M 0 h t b 0 1 V c W F G Q k 5 p Z T d k T H I w N G p u T F h L U D F V T 3 J p R 3 Z Q S 2 d H Y T U 5 O H R V d U x J V D Z u N U E z V G h i K 0 c v V k h X Z T R U W n B 0 N l M z N W x s K z c 3 Z G x q b X F 0 a G 8 0 V 1 F z T 2 9 J O E N 0 N T V u b 1 l z R j Z s W V h r a 1 p i c U l r Y n V X K 3 p J U k l a Q m V w W n V H N i s z R 3 J l Z 2 N M N X h U U D Z p b W V M b E t C O E N w d G J J W W d F V z A 4 T G R Z N D Q 4 U E N J Q X I r U z Z T R W h J Q 0 U r R z F l b j B N N k x T R D F W Z U Q 3 Q l F 6 M 3 N F K y s 4 c G p n a H J F e D h W c 0 F U O G Z Y S X N 6 T E d 6 N n p l c 0 l q d W x v Y S t p M U t l c l o 0 N D l 1 R m 5 a U F p 6 d 2 R N c 0 N F Z m 9 h N m 5 D d 2 l K W U x W d m V Y R E Z o d U 1 N V n I 2 d l h x Z 1 R X a m F l c D J r T j l i b j N u c 0 U 1 L z l j e F k 0 c n V 3 V z g 5 b i t Q c 0 Y 4 d j J x S H k 3 Z S 9 C a X B x V i s 5 c m t T L 0 J t N 0 l M Y 2 g r N l F Y Y 0 V O W V p 2 V n c 2 R E R E Z y t K K z B Z Z i t W M T F t W D N 6 R l l W W T F K R k 9 s c 3 d D U z R h b D R x V W M 2 T 1 Q y W n Z w T E R R W W N n V H d r a 2 V k Z U 5 q V X h 1 Q 1 F H Z n l o T U d p Q W I v Q 2 d F e W F s V U J x U W F 0 N z F C M z R m R U N x b j g 4 O F B Y S E t s R z F a c U p n V n h F M 0 d 3 V X R z S k Z t e l o 4 R z c x Q X N Y V E p I Q 0 h p V H N n S m l L c 0 h l a U N K W T V I c 3 J u O U Z G R W d J U 1 F h U 0 5 a V 2 N k Q l p F N 3 l v d E V E U G 5 J O X o 5 M z F P d U F z N X o x N F N 3 R n d k c 3 R F O H d D Z D B R Z C 9 a S E I 0 S 1 B h S k N v c T Z J R X l B e S t q W E l z c 1 N p Z E V i a F R U d 1 V o W X d C O X V 5 Z W l N d E R U V D F Q V 3 N S d j J s K 3 B T Z 1 p 4 T U l 4 c j d I N 0 s x e V Y 3 N W 5 X Y W 4 5 c W c x O T R l d W 0 w O X I r V z M 1 V 2 N D N 3 F C c W V Q c n E 2 N D J u S m U w T j l B Y k 1 1 M W l E S V B L M V J L Q 2 1 E c D B h W l R s T k Z 0 T E l w c k w 1 e C t M N 3 B 3 M G N E d n V m c k k 1 S l p U d W s 4 Z m F B T H Y x R k Y r Y z F L O S 9 W S z B Z c E 5 L c 1 R Z N n d I c 1 d K U T N I a G V H K 0 Z y O D V i M 0 t h K 0 d y N l F l M E p O O F p v Y W t X N H Q w d m R p O X R F U 2 R P V G 0 v U W 5 t N V V V Y U 1 w R l A 1 M m Z U W k V W V n p u b W V n b U N D e H p Q Z G 0 0 V 2 R y Y m l G T H p X d 0 x r R D l K S z Z y e X B h Q T N S b 1 h s M k 5 w d H d S Y 0 p x a l o 1 M k I 4 Z 2 0 z N H o 5 c 1 l t b m t m S F R 0 c G V Q S 2 5 W Q 0 V n U 1 o 0 R X Z Z L 2 Y 4 d V Q 4 c z F 5 M n N q d D N Y Z X h O c 2 1 m W E N M e V N E d l h M U n d x e m x 4 e k p C a T h U a 3 B 6 S 0 8 z S F l x c j h N e k p W Z z d k e G 5 V V n Z J U V J I e U d s V G 8 w Z H F E a T V O a m l w M j N C Z U 9 Q c 0 9 i R G x O N 2 w r e l R r d U d X e l l k Z k x 4 U W R m c 2 M r a 1 h X e F d i L y 9 D b G Y y b 3 Y 3 T T B W Z D U v N G k 2 U 0 M 4 U H N T Q U V 2 S 1 R x O F B P Y j F M R D d t Y 3 B m Q X N S N H R p S T Z R T G M 2 Y n V E Z D R h Z l d w c n V 6 K 2 5 B R T d k S 2 c 2 N k V 4 c k o y U 1 J W R n Z q c 3 R W d T l I U W p w Y i t q T W d h Y 2 4 y Y j F X Y W J C W H l J L 2 1 w Z 3 V r T 1 p Y R X p 6 R G V O b X l E a G t h M 0 9 M U n p T M W s 1 c k 5 l b n c w N 3 V Z W l c y c U s 5 Z W J E e H p 6 Z 2 p Y a y 9 6 U z U 3 M W h L Y W Z T b 3 V 2 e W Z V R T Z x e m d M S 2 N M b X p Y V E M 4 N E x z e G d u e W c 5 O E R B S X A 0 d T U 4 S l d i S E J R K z F v b D J H a l B R V E d y e V I w Z j h T Q n V l Y m R l Q 3 R P U m Z Y c i 9 s c H d P L 0 V H M W x r K 1 N W R 3 p 0 Q 3 l M Q 2 Q w Q W h Y U F N u U 2 x 6 V H l k b 2 x E c V U x U D h M b G l h a z d a Y i t 3 N V U 1 b F h w e T d p Y 0 N y M k 1 R V 0 Z z e j R O S 2 c 0 V F p 4 S k t Z L 1 B 0 V H p C T W g 3 Q U g 2 e F Z o V 2 F Y S l J l Y T V E U 2 h u S E p o e V B h a F k w Y 2 s y e l g 4 d F Z h d F V Q S X o 1 T z V z O W 4 0 T U l w S 3 N y Z G Y x T m 5 x d X R U W n U x K 1 R T Q 2 N i V 0 N Q M 2 l 1 b D N j b z R L d z F L V j h M T 3 F u O W I 3 c C 8 3 W E g 5 W k F 2 W k 5 y W G t x L 1 l q T 2 l r b U c x O F J N M 3 h Q O T g r N i 8 z N U h V N n l G Z 0 x q W E x l V D F n W E 9 q V H l p S T d Q b E V 4 c y 9 X Z j k y T 3 Z Q e V p m Z T N 2 K 2 Z N b H p I O E h K N k l N b U 9 6 b X p y Z E J S N m t x c n R V d k l q Z H Z S R V h P M X F Z S U F k V T Z m N D l x N 3 M r W D V M e i t P T H A z Y k N q L z F F a C s 4 e U Z m T W N 4 c D Y y d l p a T V l B T G R w d U h s R i 8 0 S l d S Y z B C Q X l H T 1 N Z a 3 F a b k Z q a U V Y M j V x M m M r V m R j R k h E S X B x S m t S c 0 x 5 e k J Y N F d D b C t o e l B l W G V q a X V q a G t 6 d U U 0 e F J 3 V 2 N F L 1 p s N 0 N W e l N v V z N q R W V Y e E 1 z S 0 p R Y k V 6 c j Q 0 O D l v M S s 2 Q V N z a S 9 Z e D F 6 a T h K V 1 l a c X l G d l F Q W n R 4 T i 9 4 a G 5 m Z m J E S H B 0 W k V M d l o w U T d w S C 8 y Q m N V M D l n Y 0 h w V W 5 1 R 0 h L R k 1 P c V p q M 2 5 6 R 2 p x N l d D d n B i e l R D S G d 1 Z D l s d G t v V G l L V 0 J T a U F l S l J 3 R F F S c H J 6 b T V N b k J V Q 2 p q Q z R a S 3 J 5 a 0 Z q Q n M v d z A y b V d D e n l P T j I 0 R k V 6 S 0 5 o O T Q 3 b D d O d G p 0 W n Z I S n h k b F R L a 0 o 0 W j B P R 0 p 1 b W V s T D V Y T U x I V F B y N m l k b m J q Y z J F Y k 1 y T S t U c E M w R 1 h u L 1 p S Y k t W U F l 6 T E V j d U h o U 3 V Q O X N S M F J x W j h W T D J M R U F v N m Y w M G h T M U w 5 V D l I T T N a S E 9 2 L 1 R J V H J 5 b G 8 1 M X J O c W s 1 Q m F Y M 0 c v d U 8 r c m 1 O S D Q 1 M 0 F K Y V B n Z W k 2 c G t S a F l r R k d l T T c 2 Q j R M S V p w O G Z O O G p Q T X R t U G o 1 U F B S c l g 3 b k x M U E 9 Y O U l Z R 3 Z U d m x a U l R a Z E 1 i Q 3 p v M U k 5 d l A r a F R Z W j Z m Z 0 F t W k h i b G V N d k 5 j c z F i Y X Q z W E 5 R Z l V D d E N 4 d 3 p 1 L z d v U k F 4 O U 9 i e T B w a V R 0 Y 2 9 R T X N 0 O F J D U W 4 0 T n Q 1 d W h t c E V k a m p n c n l V T U 8 4 W X F Y T k w z M m l Y d X J P S 1 R j Z n Z 3 b T R i N n N K Z E 9 s d 3 Z 1 e W p V W W k x a 2 4 v b G 4 y K 2 t Z W l N v Z G h q a n o 2 R C 9 t U m Z t c G U r e F F q Z X N h U z d 1 e T h 5 Z z J j L 0 s 5 N 3 F h c U s w S 0 N m Z D B N U U 1 p e W Z V R z R t W G 9 n S T R W b z R 0 S E F 6 c j d O Z X d D T 1 R u V D R y a 3 E 1 T U 1 3 Y j d o N V R I Y m F t d U U 5 Z E N 4 e m x 6 Y z R 0 a W 1 O Q 1 h L M m N P c j J r N 2 l L R F h 3 Z z Z E W D V E a l R x Z j Z q Y j U 0 W U J 6 e l R h R H A w d 2 s 4 V C 9 O U k V J O H E 1 T n V j M m t 6 M z l r a 1 J Y N E 4 1 M 3 R T N U N 5 R H p F N 2 F 0 d H p 3 b l h 3 Y X U y c m g y S k J s b C t 6 c G 9 u V 1 Q v d k 9 h U l U z Y 0 Q x U j h V S 0 p P c 2 k 0 K 3 R U M i 9 Y V W d 3 S V Z S Z m d O W n h G V E Z x a n I w Q j h V d D c r b E F p U U 1 1 c n l E R U V X U U N Y Y 1 h z e E 9 k a T d z Q 2 o z V T B 2 Y V p T O F Y w R H h O M j h Z L 2 5 o c W J j N V U z T D F J Z l J j R z d X S 1 Z J e G t z S G Z j V X B l S G 5 z K z k 0 Y V p y O U 5 M T m 9 Z M k o w K 2 g y T m F t M 1 h q N E I 1 W H V n O E c 3 R X N l R 2 s 0 Q 1 p v V E Z V V k Z K b X M v U m Z L c 2 N K R H Z l d E g 1 R U Z u e E J G R n V 6 T F d 1 d 3 l F Q l R u T 2 E 1 K 0 t X Y 3 F C V T l x N G h 0 Z k p s K 3 F H a T Y 3 c H o 3 N 0 V w M 0 N w d 0 l P c j N Z a 0 x H Z X B K Y m h u M y 9 0 b k 0 5 Q 2 t l e W 9 Q W l d 2 U 1 h h e m d x b m l F S D V 0 d m g 0 Y T N X N j V H d y t 5 d 3 p q S D k y M E t M T T Z p d k 5 K b k g x K 1 h T e G x M R G 9 J Z 1 R F Q T F N N D R k N T l 2 a W x 2 V n N S d l k 5 S m F O M 3 Z V V G R 1 Z G R R Z G h P c C t h c G Z h T l M 2 b T l 2 S j h u L 2 s 2 Z 2 9 w b E V a M m F B b U l W Q 2 d J L 3 g v c T F P M W l L T D J x S F p E c E x r S U t P b G 9 p K z F B W n J G N z g y Q T k w L z Z T a z k 3 R W 1 0 S k F i T l Z x V 0 N v W G 0 y T 1 E y V j l R e l V w N U p B O D B B T F Z x b F l l S G d E S j I y b D F j b 3 J J e l Z 4 S l A 0 Y i 9 p V l F U Y 2 Z 4 W D g v W F N U c l Z q V n l u b T k 5 R 3 M 4 Q 3 J y e j U v a n p p N T l I c W F N Z n c x V E 8 z M z V S N U p o d U Z G Z V V L Z k h K V T R P R F h R Z 3 Z L a k R u b V A v S l Y w S W F M M U N 3 M G U 2 c D U y T 1 F 0 Q V A 2 T D B 3 R y 9 J b l h M b V l 6 e m t z c m h 3 M W 1 u Z j l F L 3 p u O U t t d V h I N 3 B F Y 3 E y c z l m S m h X N 0 x t Q S s y R G 5 n Y m g v U l N O T T B Y W i t t M 2 8 r a 0 4 w Y z h l d E h H M k t L R 2 9 W b U x x b j F v c W V z d j R o b F E 2 e k o y e H h V S 3 p i V j h a U 3 R y Y 2 N i a W c 0 c F R l M X F S d V d O e X B y Z 0 Z P V E l 1 O W R v M G l z W l l F T z A 1 W n p C T 3 J x a D R E d 1 k z V n d D e S 9 U Y l J H Q 2 0 0 e D c y d 3 p K e G 9 Z Z H l E e H c r Q k 0 3 W W g v d G Z p e S t M R 0 p 4 V 0 c 0 Y m t N V 0 Z v N 3 l O N n Z h M S t Q V 1 Y 4 U 1 l k W G l P a U s x T l c w M E 9 X V D N I M D J L M m N Y W m N X Z j J w c z h m M l U 1 Y m F h c 1 l n W H B o b k g 2 c X l 0 Z 1 F u Y 2 l O Y j g y U n J N U l p r d n l i W X V k Q 2 F t c X B w R C t w R U 5 D N 2 t v V z V E a 2 d M S j k 1 a l h v d 0 V x S j d J Z G R L c k p n a 1 k 4 e U h r K z F v W V N 2 L y t p S F h s O E t D U m 5 B T l R S b 3 B E b 0 R u S V l h V E w w e H F H c n E x S y 9 v b F Z R O T h U d 2 d Z b 3 Z Q N k 5 0 U D l W R l g 1 T z B O Z m l u U G 5 T W T l C M E Z a N C 8 1 d C t 6 a l V J L z U 5 M X F U T W t S T z d t a k J C S D V F a E 5 X d V Q 3 b n F k W W p 2 L z B p M T B R a T J Q c y 9 R b T R 5 S F d z S F p E N T Z s O W h i Z n R u W G Q r V l M 1 O F A y e C 9 y W G g x a D N W S D F 6 O X F O d l N t M T Z o T k t n a y t J a X J Y W X F S b 2 1 x R 1 l x O X l k d y s v e k 0 3 e D N 1 b U d x T j d 2 N 2 V S Z 3 J j b U h T c m 1 Q M 0 V w c 2 U 1 Y m 9 q d 2 5 u c m x w Y W J q e G V h N m Z O Z V d B Z m V W b n F G Q 3 c v N 2 Z 6 b 3 R t W V g 2 N j U 4 M n J p V 0 J X e F g z M j h k Q 1 d W b D V W M W t F d U 5 t e U 9 Y b E M 2 U m c 0 e F B E M U Z Y T E l i O F F S Q z g r Z 3 Z x T F o 4 R V M r M X l 6 V l F O S G F N c 1 l V V 1 h q N z h S e H F X Y 3 R s S 0 h R b k 1 Z Z m R j U V l X R F V x V G 1 B Q W h 4 V F d N c G Z h S 0 o y T m h U N E c 3 N 0 o x c X d J R G 9 0 O V B H T m N V M W l E Q 1 p K d X h M Z m d T Z U p q M E o 1 d V V r N T k 4 a j h u V 3 Z B M 3 h E a 0 V Z N T g 1 O T d 5 M m 1 3 R n N 3 O U d p V H R y W l B F Q X M 2 T U R s U G x j a 2 1 s R W x T V F J Y W l c 4 L 0 s 3 Q m J I Y n R m S F B a V 2 l M e T Y x e X Z t e G F p S n p k Y V Z Q V 0 N 0 T y 9 U N X V I a E F j Y 0 d M S F J T W l p 4 c X l a c G 5 r Y U 5 q V W U 3 a z J u S X l o R j h m U G t E W F Z M M H M x U j N w b m 9 J R V N w V D F n b 0 Y w b m t Z N H Z H N F N m K 3 B 1 V G x S a 2 9 5 S 0 8 r d V V u T G N O Y m l S c F E r c U s x d G V Y Z k J y b j F t O E V Z N k 9 i W F B L L 3 o w c G I v Z E t H b W l X c T J k c H F W R z l B Q j R m d 3 V o Z F R m R X h o c E 5 0 T T N 6 N 1 Z X e H h q S F d 6 V E 1 0 Z 1 p P V k x M T V F S N i t S U V F 2 L 2 t t Q n R 1 Y 3 l j Z G E 1 b n J x T X A w c 0 h m N 0 h K U G h m W D J 0 N F U 2 N z F V V D V D U H E 4 M U k x N l F N W W o v e H R t b G 1 s b F B i Z F d D V y t m N k N 2 Y 1 R T d U Z a N 3 Z Q N X h 3 e E R h d n d i Z U N s L 0 t R d k 9 N W G Z m U D V B Q X R w M U p O U D l p T m 1 R W H l w R k l h V z h j S H J Q Y 2 w y M m F l M m F 1 d E 5 a b j h T M S t Z d 0 h a T z h 6 Q l J z W k o 3 Y z l K b 0 k 2 S m E y Z 2 t V U G c 4 b D Z Z V 1 U 3 R 0 I y b D l t M 2 Z a b z Z k a 0 5 V T H d 6 Y X R l S 3 F S R 2 o 2 M U d w Y k x S V V h n b 0 p O S G J r W n p L L z F z V G R E V l F l Y T J p R G N a U n d Y U U 1 K T W 5 0 N G l 6 T T h L V y 9 U R X V h b k 9 l b 2 1 X S m 9 1 a 2 t s M W 9 V Y 3 E w N j V D O H l w M k g 1 Y z R L e j R P W X J i T k R n Z z M x Z n F 6 c V N I T V Q 0 b H B i R l B 0 Z n R p V z h E U m U 4 O H Z I Z G l 5 d W d Q b V p Q d U M y R U p B T 0 V n e V V B a z h Z O X d R c m Z Z b D l X d k Z h V j h Q Z G M 0 e n V x d z l m Y V h D R 3 p I c n A y e k I 1 Q 2 N 3 Q S t L c U I 0 N k V W N 1 J C b E 9 P T X p N c z R x Y T F a b 1 Z U V j d I V z N H b U s 2 Z V U 0 N 1 Z l R l R Y Z D V z M j Z l V W g x M k 9 W M 3 d s c n Y y a m p i S D l H b l V 6 a H B a T W U v a m o r K 2 N z d j h N d W w w M V Z Y V 1 R X W T F T Y 1 N w M 0 h 6 W X h H b E 9 N N 1 N t e X V M R 1 F v c 2 l N U 3 l M W X h X T X R U a W s 1 e T B w S V A z a V F M Q V d x Q 2 d i Y U h k a j B M O W 1 k a W d q c E l L Y T R q U m F Z M m J t e D V t M X p J T 2 V h T H g 1 a y s w Z m R Q R 2 F P T m l r b n R q c z g v Z 0 9 Z Z G t N T 1 k 2 c n N N M X M 2 c 0 N 6 Z k t n V F V v Q k V 5 e T d 3 d 0 x R T H p 3 d 1 p t O E 1 W U E 9 P Q 3 Z z V m s w R E 9 j V D k v d n o w Y l U 3 N n J O c E J E U j I v S U 5 1 R 1 V a M W 1 1 M 0 I 4 U 0 h F K z J u Y U V q W m p v Q X p z M H Y 0 Y k 1 D d 0 Y z R 3 V 1 Y k d 0 S 2 d D W E 9 2 a V R q b 3 d M T T l k c 3 l C d U t p L 3 B x V 1 I y c T V 0 d E 5 M Y 0 c 3 U V F Q N z B P a V B x c l J y e m l j b C 9 6 U 0 c 1 T l k v U 0 I y Q 3 p E N n N H Z m h C a W Z M Z D N S V V V n e V l p R n B h V 2 1 6 c 1 J I T 1 Z 1 Q 2 M w Z V l X S l J K Y 0 J G c F J m b F h v R H Q w M X F H S n p S V 0 s x Q k l M M k t T V E g z W G V r U 1 V 1 W m 1 k c y t p a G x m Y T N 2 c U N S Z j d F S W l q N U d v N m s 4 d j h s M W M r N m 9 M d T h m M 0 N w M T Z Q Z n c y U G Z t N G J r S F B i W H p 6 T j d i V 0 5 O T 3 h I N 1 d i Z X h u d T B X c k t J d F B S c 3 A v Y W p Z K 2 9 M c 0 R i Z 1 Y x Y 0 9 S d z I v e U d D R 1 Q 1 Q 0 t M d C 9 B c X F p W V g z b U h N Z F p 2 T z R F c m V J Z G J N L 1 B Y U 1 M 4 Q 3 p o V W d T Y k R x b D R 5 Z D Y x R U J R S E N p d 0 V n S W 1 P T j d M O E t x Z 1 Y x O V h v O U l 6 a H d h Q y t W b 2 J X a F h P U n E 4 U V V Z c W N v Y l p q M E t p d G U 0 R k Z p N 1 d J S U x 3 U G V v R V d a T 1 p R N z h y N 2 g w S 1 F 2 e D E 0 d n B s Z n o x b n R o Z G Q v S i 9 I N G Z G Z 0 E 3 L 2 F q d F F V a z l N c G h H V 0 V 4 M 3 F U e n F 6 Y V d Y a V d u L 3 Z 2 a H p X a 0 d X d H d H N W V B e j B 1 b l R l Q k 5 6 a z Z M U T h Z b m 9 N M j U z M n R U U T R 6 W F B L Y T Z O R T J M b 3 F T a 2 t K Z E d q Z X l R S 2 x H d 0 p y U n o z a G x K O H l h V 1 Y 5 S X Z p S F d U M 0 F V U z c r K 0 c w S F F 2 c 2 R p O V E v Q j V 4 S m 1 O b X N T M U Z T N 3 N 0 e k h V Y W J o O T Z T a V R V Q W s 4 d T N a N l o 0 a T V j K 0 J N a C s 2 N 3 d E Z H F q V G Z P V m N Z U U s w b n p H V m g 5 d G V J T 3 M 4 T n V R a 0 J U c 2 d V b V p y d 0 E x N V d U R W 1 n L 1 B 4 e U 1 m Z E d o Z D N y S C t Z a k p J M U l h K 0 x Y c T Z Q e m N 6 e W E z V E p j N l l Q Y 1 d U M 3 R y V 2 R V Q U 9 U a D l q c 2 h j R H Q 4 U k F y S V B t L 0 9 M U m V S R 2 4 5 e U V x W G J 1 T 2 5 r O X V Z c m 5 4 b G 9 z N 2 o 2 c z F V Y 0 g 3 T G N B U E Z p N 3 R T Y 2 R O a U s 3 O E 9 Y Z 3 h h S G d Q c W 1 0 M m R V d U 5 W b U J m R k 5 6 N m g w V E x X Y k t x d z l s S H I 1 S l J j W X R N V G d o N E t B R E p Q a X h L e m c v a V M 5 a k x H b E R Z a W U 1 M z V p M U o 4 Y n h W L 3 d Y M H B x Q W 0 x b E R S a W V R M G x I M 2 F r a 3 R J R T U 2 T y 9 M O G l O S E 5 E M l V 0 R W 1 q N m d S Y 0 V 0 W X J E T G Z I M E 9 n M m U r Z n R m b T F J e X R 6 M 0 9 m N m 9 h V k 5 j N W k 1 R l l k S k x K c F g 0 d 2 l h R 2 V J M m t X U k t v Y j J q V E Z M V V F w S j l m d j E 1 U 0 1 m O C 9 a c z h k T X A z U T Q z M k R r a W 9 2 e V l W d W N r Y k Z K N k N q W X U x Z D F V Y 1 h T W V d i U 1 d l Z V d X W U V D c T R 2 a m 5 q U E R E Q y t 6 T n R I R E o r R G k y d W l J a 3 B Q T T d X U n Y 2 T 0 t T a E k 2 T T I 0 O S s 3 M l h j W U F n a j Z J Y j R q N U t X V W U x U z I y Q X Z I c j F 0 N T Z a Z 1 V J c m I 4 c U Z p Z 2 h m R T Z k c m Z X T 2 9 D a i 9 E Q T R X K 3 l E R H V I R m l s W m J 6 L z B s V X o r Y W d n U m Z N e W 1 U R T M 5 W U V q T H p O Z W F 2 S V V I Y X Y v c l l s M 2 1 t M G J w a 3 B 5 Z T B t N k F N Y 2 1 n N m k 3 K 0 9 m T X V N T T h R Q 1 J J Q z V w O F R p L 2 w 3 Y U V V d m 1 y e H B P Z X F H c l V D Q 2 Q v d j A 4 Y T h m K z Z t c U R T e n B X T U h G c U w v R 0 F q U T I r T k d Y V n p m R 1 E 1 N T V 6 N V F L Q W V L e X B 5 M n d 1 d m d Q S G w w R m t K N z F B Z H h V V j d F Y n R 2 M E g r d 3 p 5 c 0 l V T 3 U y T 2 Q 1 O H o 1 S W h N N U l E V 2 x j S V d U Y n Y 1 T S 9 T U H J Z Y n B V V m 9 O Z k V 6 U G M x M 0 J 1 b U h k R m F 3 Q W Z i d E 1 E N 2 Z Z Y 1 p w Y 1 d O Y n l i d m 9 r b 3 B Q e n d k T z Z j e k x U Q W h U O T l r Z k d l b i 8 y a z g 1 N G t u d 3 h 2 Z X g x N U 8 w M H J H V m R Z d k d a a G 5 o W T h x W U V y d G 9 I Y U 0 z T z B M Y k 5 U W m E x V k d r a k Z 4 Y l R L d F d T T k 9 i d D N J N n h x Z n R H W U E 4 U H B n d 0 p h V z g w e V B O N 0 0 x a G J I U 3 h V Q z J 1 N E l o b 1 d B a l V D Z 0 x J a j U 1 d z l H Z i 9 M c 0 9 3 b m x F N U R L M W F J V 3 B y S j Z a N l V 5 c 3 J P d 2 t X V 0 x L b 1 U 4 Y X h Z K 2 N Y c V I r N j R G b V Y 5 Q 3 h k Z l V I b T h n Q j h 6 e j J j d S 9 h U 3 Y r V 1 A 3 U H R j W W c y R 2 d B N y t x N 0 x y U E t J U T B U Z z Z q S S t z U U J L S E Z V S S t C c 2 g 1 e E V O W E h r S X h s V k p l Y 0 9 0 S T N X K z V L b D I y W V R 0 M m 9 U Y m R h L 0 J L N z V O T G F z Y 3 d 6 c 1 V Q O E N h b G F m Z k Y z O E p m S U F C K z N D K 2 9 p b 0 F j b 0 t G S D J 5 d l Z y Z T B r d T l t W m t w b m V r W G N h d 2 9 D Q m Z p W V Z L c V d E e j Z O M U s y Y V F T e T B I Y m N R b z F D c V h u M m 9 l T 2 l X d z F h b 2 F v d W Z P S m Z u V X N 0 d T c 2 M H F s d m F n Y V Z q Q T l G V m h V V V d r R F B 5 V F F 0 M k h x M n F G b W E 1 V m o z M k R u a T d 2 M 2 1 L Z l o 2 b i s x Z 0 V T T 2 J G M 0 h 5 c k k 2 L z h x R U h K b V d m R 3 V n W W J N L 1 h 0 a X V 2 N W F Z R z Q w M z J 0 d 1 h P b m V Q b D Z 5 e m Q z T F B Z N 0 J G R G t a O F B E S m 0 z U D B x Z F Q 5 K 2 o v N T h n c G U v c l J t a 0 V 6 K 2 k 3 S 3 d m N n J q c X R F b j F Y S 1 d m d l B q U 1 N D W m l y b 0 R Q c 1 k 2 Q T Z o c n B K W T J j e k p u M D B x T l p 4 U X E 4 c z d V b W 9 s U X V U e E M z V T E 5 Y z h 0 T H V R Z G V r M 1 B W Z z c v Y V d a M l h y R H B D O X d O Z 3 A 4 R m k y S n l q T l k w M W h R N G k 0 c W x I b X h o R l p Z a n R h Y z R x V i t r Z E R k c k J X c U R V V m Y 0 c F o 3 M D F J U E F z L 0 R z e l N J Y V g 2 K 2 R L b m t 2 S 1 A 4 W F J D U G 4 4 c G h N S E 8 0 c G J q R 2 l R Q n B k O D V s d m d X R E t k M k N Z N l V y N U l U d l h 3 N 2 Z z W D d W W k p O M W 9 H c m F i d D B J M F J x c G h E a z M 1 W E t X Y U J 3 Y V V a U k R H Q 0 V l c U N q b T V P c k p X M W 1 T O H B N d n c v V 2 J D O E d 4 O V E x T m o r d W V p N U t p c m x y b X E 1 R H B O O V Z M b H c 1 O X h N a U g z Y k x D S E 4 z e D d z c k c r O W Z 1 d W p S T W Z q R H c x e T F W Z X R z O V h y Y l I 4 O G p N K 2 R u e T l O R E U v Z 1 Y 3 b X A w K z Z F N n h z a z l O d T E z b W 4 5 R 0 N M a j R Y M 0 h Z Y z V w U k x D a l l Z a X l F b G N V V 0 p S W E N u S U V 6 a j N l V 3 p 6 T m Y v O X h r N m t z V z d 2 N 0 h R b l Z B M E s 5 V m t 1 d T Z 6 Z W 9 z S 2 h V c W l V L 2 4 1 O V d p S j F l R l E 5 U k Q 2 T 0 1 u c m h w R z N I N G N 0 M 0 9 1 V l R I S j E 5 U 3 J p M V h V S k F x Z 3 c v d W N H a m t W V k Z u e W N V Z 3 R Y T F N I Q n V S V H Z t a k s v d V Z X d l B z S D M 4 a k 0 4 V T l 5 W D c 2 d 3 B a N k 5 I U n J h e C t W d G J 6 U m V y W m w 0 b T l K d 3 l F Z 0 Z 0 S V p j N T F N Y l J J M D J 4 R 0 1 Y O W p q c H N v K 1 R J d F p z U X B E e m M z a F F C b m x t d 0 d 0 e V p m b z B q O G E 0 c k J p b U Z T b z U v V U l M U 3 p k a 3 l k Y n V o S X V 2 Q U p v W T d V Z j F n Z C 9 r a G V K a V N p d k p t W m J r O F l U W G V 0 W W s x M 3 F i d F o w T V k z e k t 0 S l J n a W E v b 1 V x c y t G S D F Z Z k s x Z S t P Y n Z R W m Q r S n h q Z G Z w T 2 J r M 2 p H M T B h a 2 F i V E R T V 1 Q w e E 9 1 O E V q R 3 Z D e l N 1 Y l g 3 e U p 1 U G 5 0 O F N q a z U z O G h C b 2 Z L T m d V W k 9 u S 1 o w Z k 5 J b T R V b T Q y W X F M U 2 R n M V N 6 R X Q z T U d 2 R G 5 D T E R 2 R 2 p W W k M x N 3 o 1 T 3 M w Y 2 R W R 1 l R N W d k b m o 4 b 1 p T c k R q b l k 4 O X d 4 K z J 4 U j U 5 V X B W e E J R K 2 1 Q Q m t z T 2 h 5 V 2 l 6 R E k 2 O T B P Q m x V V G x 5 V 2 J Q U U 1 v Z T J i Q m J 4 W l h p c E Z x N F F 1 U n F p Z k Z G b 3 M 4 S m 5 2 a W J y V j k y c X Z 5 Z X R m N X p 3 c 2 J r b 0 p E U V N 4 c H V 2 V E x G c D N 3 M 2 x h d V N P M U Y z U 3 Z u d 0 p G b n c 5 c z Z W R D R n U E J S R 2 R k e m x R Q 2 N Y c H l X T W x I R 0 w y V H d u N l M y M F Z D V W l R b 1 M 3 b k J l M l p Q Y W x X Z W l V N V p Z V G V U V k F N W S s r U 0 h m b V F 0 d G x h b D R V Q 2 t h Q T R v S 0 Q x U E Q w V 1 c z Q j V Y c E 9 F S 3 Z Y T 2 0 5 K 3 F 5 U D d J W T Z l Z 3 d k M 1 V E Q m Z 4 T S 8 0 a k Z y U X J h S 1 B j c U N 0 b z R M T G c 2 S V Y w Y l o x c 1 h P Z k N I R n d u U 1 N Z K 0 R R V W N l V 0 h p L 0 l Q c X J U b z d O M n d N K 0 h P W F F h c n l U b 0 l C U G l 3 a j N U T H l X c G 1 S Z U t H K 0 5 F b E U 2 V 2 M y e U 1 i M C t L c G t 0 Y V J z M F F 4 a E J C d 2 4 2 e k V F b i 9 a c E V Z a k h s Z G t E R j c y d n l 4 b 3 c 4 R n h S U j J J W X F o e G Z I b z d W Z W 5 C Z U s z N C 9 j K 1 V j M n B a T T A 1 K 3 o z S E F j b H J W M F V i S n k w c X F X Z k t u Y m 1 S N G 1 o O T d W b V N I d i t Y U W R t b k V Q e n l p R G h L Z U I 3 L 2 V I V 2 1 R R n k v T z F F Q 2 d G e D U z M 1 E r U G w 0 V T g 5 V k M 2 b X Y r O H c y d T d V T 1 p w b G x n N W N K K 0 l M a n B M T 2 p u N D B G Z 2 4 4 Q W x G T j B L M m Z l N l h 6 U F h a R j V Q c m Y r M U V K Y V F 6 S m x H M k V 6 e D Z Z d F h G Q j F 6 d m Q y e X V v R W 5 n N E R 6 a n Z C Y l F w e F B R a C 9 J d y 8 x M D Z v d W 1 J c E l L N X h M Z V Z T Q 0 x y S 2 h t M U p G a G R S e V N B a W s 2 d G h 5 M U g 3 L 3 p I V G R B e l h R W H F X S 1 h z N 3 Y x Q 0 l i W W 5 E Y 1 R s e V N R N V Z U R 1 J y K 2 F w N 3 B h T F c 4 N m t Z T V B J W m p 1 Z X F m N F F U M T N V K 3 d x S n M 5 Y l I 3 O T h h Z 1 d p e W F t N m o x R F A y W U o 4 S k J w V D I z N m Y 0 c U F L b X d M N D d k W l N Z V X N F e F N I T G l 6 T T B T a n l Q N 1 F i d U 1 O T V B L d 2 9 H M G t J c F d W Q X J t W E x B U W N L S 2 J K V G Z 3 Q l N u S n l X Y z V m O D B D d 1 p 1 W X A y Y k R Z M F d V Z k N x O D l J c 2 N Z T E F p S k 9 E U W h C Q V F Z R T R u U 2 t 6 e H d P a X Z K c E t r R l R i N F J C Z T g y Q 2 8 w c 1 d Z V E l n V E 1 n U E p O V F g x Y n J O b S 9 o U U J q M 1 d F K 2 V G R j h F O F V 2 c k F a T E k z d T V l c U o 2 V H N t N 3 l s R 2 V 5 V F c w S E R F S 2 8 0 R m t l Y m V Z e E h h b 0 N z c D d D d X p F Q 1 d C N X R n c 0 I r L z J O V U R P a U Z x R 2 F i b E d M a W d P Z E l B Z 0 J S M D N w c U h n O W 1 i N k p x W m 9 Y O U 5 3 O V Z o a m J r W X F C a V F y a 3 R 3 U 0 R 5 R U J P S H Z F Z j d w O E h E U X p B S E 4 y Y m 0 v Z U F O Y k I y M U V r R 1 V V Y W c 0 R 3 V p e U R t e m 9 4 N z F u M k d r U G 9 K W W R T Q W x 5 c j N D M T B D N m 5 a a G l N Q j l M U i s z b k F E d j F n R 0 l n Z 2 5 w d z d z M D J L b 0 J n R U R 1 V 1 J C Q 1 h j R j I 4 N D Q 0 S W E 1 R m x G d V p q R V F i Q V J I W j R O W E Z E b X B Q U G J M e k 5 h Y V N a T W V N c T Z N Q l R I U C 9 1 Q 2 o r M k R q b n F M T T Z W S V V P V 3 l V e D J Q d U V U R V Z 2 K 0 l h e l F O M j U 0 c X k x N 2 d r R l Z H M X h a d m g 5 S D c y M X Z F R X V J Z X B C R k h Z M D B M R z c w M W J W e S 9 X c T V C a S s r O X R V e H c w K z Z U L z l y R D F Z L 3 N n U j d x O W d T c T k v W H I r T V Z t Z 0 9 I V 0 1 O U k V k U 2 Z I c F h W Y n N 1 S H F p Z V N G Y i 9 u b X p n Z V d H U X B n N H N Z Q W d V U k t 1 S j k y d l B 5 N V l n M m J T d 2 V 5 S E t i M 3 J V W l h a b G t S d z V S d 3 l S T 2 4 y T m Z M N l l z U 3 Q y O F R S W W 9 l T G o 5 c W 5 H a X B N Y n J n T V F t O G V W c E 5 W Z G N 2 d 1 h p T k F p U 3 Z o T F R w N X R 1 R n N J a j B q e C 9 y N 1 V G R W 1 p Y S 9 3 e U d l M 2 V J M k R G U X l r U j N x Y 0 l y S D I 1 Z 0 J C R n J u S z N H d E s 0 T E F R O D l v b X V z b l c y S E h t b E g 2 O H B D U F V h T E l 0 U E x s M l R 5 c V I 0 d y 9 G V H I 5 c i t w O H Q x W W h O M j h y O W E 3 e H l 2 N D l B e j R 0 Z F l U R l V k M n l n d U t i Z n d Q R H l h c n R w N V N Q R l J L a X B u Q 3 k 2 V E 4 y O X g 1 b m 5 H U j F B e X Z Q Y 2 5 v b 0 F 6 T i t Y a 0 U v W F J L e m s y M 1 R Z S D V r Y l d 0 b G Q y c T B z R 2 p H O D J H e n F U N X Z k Y W V K Y T V R W D Z r b i s 4 M l N 5 N 0 p x Q T Y z M 3 Z u M W x m c l A r N E k r V n B 0 T G o w N k J G e k g 0 V E 1 W K 0 J F a m x F M W 1 y V G t Q b X d 0 b V N L O D N 4 e m Z y M 1 R v T 2 l m b H Q y V E x m a k E 0 b W 9 w Z z Z K R V J X T G p X T G 1 S U m F C U 2 Z 0 R 0 F v W l d p S U Z l T U V C M 2 d w N D V s V n l 1 N T J O M X V Q c n R w d 2 5 S N j l z R T l Q T E p 0 V 3 F K R j E y Z F V y O E U v c G R D R 0 Z Y W G R 6 M l l a O V N r N F Y r O D J T Z W V J V m V w e H V N R l h r b z d W b V d v L 2 V V Z V N a a k N o S 3 Y x R z R 5 Z D N V R n V i Q l h P S 2 1 2 K 2 V 5 d H E v T k N Q Q W 9 P Z 1 Z 4 e m h q Z E 9 j T z Q 0 Q T J r M H Z 4 T U k 2 N 2 l J Z U R F O V V K N H V m Y X h K c E Y x W G l j S V h k e W h H Y 3 V s d k x l b F p N M j F q b z Z C Q n V n W l R D c k R Z Z 3 h Q R T N m T G h p N j N l b m Z S Y T R a d H R E a 1 J U b F E y b G 5 z S i 8 x M 3 B v c k 5 4 O X l J R F p 4 W l d 2 Q V V F a j Z J T T h 1 M 0 x 5 N i t 0 M j J I c m c 1 U k l X Z m 5 I M z V T Z W x P R 2 M 0 b W V Z Z H p k W D R D b z h K S T V E W E Z K W E U v S m V F Q k c y T 0 l Q S X d j T 1 h m W l F i W H h T S k J Q K 1 N O M 0 h y T m t 5 R T A 1 Y j J p R S t O e m t T Z F R G e D F v N U 0 0 M m N M N U t L T V c 3 V E 1 p N U x p b W V h d H Y 5 a X l I b D J X M l R 1 M 2 g r Z j E 1 R T R J U m 5 h M 0 d x d W V k Z D M 0 b 1 J r Z 1 g x O V Z U V G I 1 c 3 V u M E d U b 2 d z Y l g 2 N T h t L 2 x p T T V i c H c 5 Z E 1 U T 0 9 H a 3 p u c k 5 B c T h k V 0 o 4 M H E x Z E t z c F R 1 U X l x U 3 l Z T k N S O E R q W V V i Y 1 V F O E g w V F N a N 0 9 T d U J o c H Z 1 b 3 N v Z E s z R D E v V F I x c G F t a D B R c W 5 N Q n h T M n F 1 W m I z U n N 4 K 2 h Y e T E 1 e W x B N E 9 q a m 9 1 d U x J b z V T R l R P M 0 t S e E 5 Q Q m N 6 W T N V W W R 0 R 3 Z B d H J 3 U E 8 r c 3 F k c W E z N j l P a 0 4 0 d z R q U 0 F q d 3 V u R X Y 3 a X l j M 2 Z k a 2 5 u N G t w N 0 Z Z c V R v R U 1 k c H V L V m F O U F Y y U 0 9 Z T 3 p E R T h j Y W p Q U U t i M V R q S z d K Z F Z X e E t U O X o 0 N 0 d q R W c x a W o z V W V i N 2 h x Z T J u d 2 c 1 b U 9 y S W F y U T Y 2 T W 8 2 Z W Q 5 a T l T b G p M b D N t T 1 g 3 O X J l c W 5 j S 2 1 0 R l Z Y Z F o y c G F v U n R I e H p 5 W V B r T 0 4 w V H h x O C 9 i d k s y Z 1 c 4 W T A 5 U 2 0 r Q z d k M E x H S 2 F F V W g 0 S 3 R W N n N z b k R M d 0 0 z T z U w a T h 3 a 1 F j R F h E W W F y R j d C U U N k c E Z u M n B q Z k N s N T Z S Z n F Y Q m J V Z E F 2 d j E y Y j F M M 3 V z N E x 0 K 3 M y a E x t S 0 1 N R T Z r V 1 Z t M k h y T m 1 B S 2 N z O G 5 n Y 3 R Y S l N K V D h Z M m l E a V E 1 a k d Q Y V E v R 0 l N V D N o T X Q y O X N N O E p F W G R x M 3 J Z c n M w c k 5 6 T l p L Z z N 5 N X N G V C t C S 3 d x d W k 1 U 0 t t Q j M 0 Z l g y c k d j V S 9 6 S 1 E x Q W 5 G d E 9 t d 3 N j Y 3 E x a U 9 h M j M w W E h u Y l F i Y n h m b 2 8 x d 3 F y c E J a a T V C a D l q Z G N F T E d U V 2 J T W H U 1 V H E 5 R G g z d k R I a j d N d X V U Z 1 V M a T R V M z R u b U N 5 d j d H U z A 2 Q l F p a 3 l s V G p a V 3 p j Y m F t Q m k 3 R W V 2 a V V Q N W h T V n h 1 T 0 5 U M G N 0 Y j R a Y 2 0 z V 3 Z T U V l H Z 0 4 1 S j c v a T V I a k J k Z H k r K 0 9 P d 3 g v Q m d C d G J t c W 4 w M 2 N i Q z Y y T 2 5 y T X N y Y k V G c S 9 Q Q m 9 a L 3 B Y Q X N Y M l U 3 W j l U N 2 0 0 Z V V O Y m h k e F V 4 Y 0 h I Q U 9 K Z U F w M W J j Q 3 p q c 0 1 s M T J a Z U x J V H Z m N T F L Q U 5 O S l A 2 b 3 V K d k l y U G t M d l B j b U J Q b D N l R F N t b m d z e F d m b n h G Z H Z W T m x i W W l Y U D N v U 1 F x a 3 M 5 b z N Q Q j J 6 T W E v b m w 0 Z U c x e k R n Q l R y b V N t d H Z a S m Z z b G V T Q 0 w w U 1 R 1 e U x t T 1 l i e E h a N k p j R V d S a 2 h 3 T k d p Q 2 V S Z H Z H a F J h S 2 9 H T i 9 o Y k t t d D A 4 O G h l Q T R l L 0 p 1 c l d O V z d i M j Z E M X B N K z M v Z l R t a k 5 3 Y n l Y T 1 h k K 1 N Z b z J i e E J n Z k 1 Y a 1 Y r Y T V I M T h G b k h T V G 1 m M E N I V U p o a l o r a 1 Z W c V Y z d E 9 E d 0 p E K z F X W E 1 s c n R Y a F B R R U F a e G 9 k Z D Z w M T h N O G d P d n E w Z m k r Y 1 M y c j k r d G J G T H R C a j d m d U Z H Z n F w Q n l R Y z l l R 2 Z C c k 4 x e V g x Y y 9 M a W J s Z E 8 w W k c v T G l u V T N i d U x O S E Z Q a n Y 0 S j J x V n o 0 O H k 3 U U 1 S R i t H N C t x d T J h W G 8 y N m k r d S 8 r Z W g r a k V u N X B l M X R r Q m d S R U t Z W C t s e G d v Q n d B V T R m d n h o a k d s a 0 5 O T 3 h y R k R M e k h X d m M 5 T G U r Z E h i c 1 h V d U Q 2 O U l y M D B I R k h t R T I 5 d k N B e F E r c 3 d h U 3 R k c 2 J 5 V E 5 r M 2 t 2 e F d Q W k J m T X l U U 1 l 1 d 0 l n a m 9 w W k Z t M m V U M V F 0 O G o y c l p 1 M E 1 0 e n l 4 Z X J h b V Q r c G p 4 S T g r Z 0 9 t M F V E c X d a Y W p 3 d 2 s v Q l h s M j h U U F h a R 2 t L M l Y 1 d n J B a E p z R 0 d y e V J z T k p 1 M 2 5 m Z 2 Z U W n h w T k p 2 Y k c v Y l Q w e n F L c X F J b 3 J U c W w 1 c W x E V U d O T 0 t Z b 2 F Z N T V T V l M x S l V U V 2 x w c H k y a H R a U U 5 i Z W 0 x Q k J C a E N v e F J w U V l U a m 1 x a E d o a l R F e U 5 N Y U V J S W 5 u O T M 3 W G V 0 Z D d 2 e j l y M 1 h 0 Z C s 5 c j Z 1 M z R m N y 9 s W X N u d E o v R G 4 1 T 0 Z o N F M r T E V 6 b C 9 a O S t 0 d U U 5 a 3 V s N E Z y Z 0 d M N T V S M G p B e m M y Z j F C O V F H b l B G N k Z S R G 0 3 S j A 3 e E M y O H g v Z 3 I 3 O G F 0 e l I z L 2 1 x T z R G e V k w S 3 p J T l N W c k J Q a 2 N h d U Z k N 0 F U U 2 J L e E 5 n M D d u Y n c v T 0 5 G T F Z q T V F j Q 2 4 z Q k p 4 T 3 F r c k p W Q m p V e E 5 1 V 0 l 4 d X R 1 O F g 2 U 1 Z t S 2 E v a 2 Z G c 2 t p Z 2 o 3 S G 5 1 Q 0 5 k M H o 5 b m N k Z 3 N k V H p H R X k x c G s r d n p 1 a X d a L 0 x M Z k J 6 c W E 5 Z V g r S j l H W H F m N k s x a D V u R n F V K z k 0 Q 3 p m U j N z c y s v V E Z 2 W l Y 5 O W 1 H d G Z E M 0 F S R U l L U z B y Z F Q 4 N X B u a G E 2 T n k 2 c G l k R F R T Z n Z C b k E x U l B N R G F o b 2 V N U S 9 C a l J u b z h Q U U l C K 3 p s U H l I c n l I W k h l e F R a Z U Z t a k U 3 Z X N H e G x O S 0 o 0 M W w x R D R j d S 9 F c D c 1 Y y 8 0 U E F B W m E 5 V 3 E x Z z J u O F R K N W F p T l F Y Y 2 9 m e D d z a z V O Z U 8 w O W h n R E d Y L 2 F 0 c W Z x U 0 F T S G o y d X J z U z V B R 0 V 2 d m 9 u d D d S Y l E 3 e U c 1 N E x x Q 0 c 0 a D Z C U G 1 4 b 3 J H M F c 1 U G 0 v V 1 V k U z U 5 Z F V 1 d n J S c 2 F D T j B v S H h 1 M U I 2 c D V u T m g 5 O G o 1 U n V H e X J x W G 4 2 R k s 4 R D F q V U 5 s Z l p U R j F y N T Q y W j U z c j A x R H V V W k h u M l I 4 c D F s S V B 0 U 1 F M a T V N U k 9 L Z X J k Z l k 3 d k Z 1 Z 2 9 T c l V J a H F W U T Z C N m Z Z M 0 g w L 2 V m U 0 9 z M T N q b H p R e U x 6 b G 1 i N m l Q W F k 4 V H V q Z z Z M a j g 2 Q W Z W N 1 F r T 2 Z 6 U G p a a G R D Q m p G W G p N U U Z K K 0 s 5 U 2 9 l c V o r R D Z j N T A 5 d 1 N u Z U o v Q W t X V k p l V H h S d k R 5 S 0 J 3 e i 9 C Z H F O Y W 1 4 U G R j M H N x V m g 3 Z n h Z K 2 g 2 M X N Z d W M x Y X F j S m V L e k 5 u b U p y S k J w c n k z U U V I U j F z V 0 I y S 3 h Y T U F W Z F J O T 1 p 6 R G 9 k N F V s W T V p U 1 I 1 U 0 N w S F g 2 Y l Z M T X U v S 1 h N d V p s e n Z r V E 5 G Z 0 N 6 Q l N p V k 4 4 c n h x W n g 4 U G 1 Z d j Q 5 T k h F R 2 R m Z D J J T m J u T D B F e k 1 z a H V W N m Z H K 1 B v Y l Z X U H J N N k l 2 U H I z M V B J V F J y d l M x d V M 4 a G 9 r Y m d 1 e j J E V E N O W m 1 p M D h t T 2 R 0 c 2 V W R V d q U X Q 0 N V J E S E c w Y y t O a z h F c k k 2 Q 2 o z b k t 1 c 0 l V N 1 N v V 2 V F V z F m V 1 B B a T J H U i t t W k 9 0 M 3 h P S X M 1 S 3 N r V 1 p J Q 2 9 O a G p q T k J W Q 1 Y y e j c 1 b H N B e m l U W m p P L 3 B j Z 0 R E Y k l N b X V 2 c G d T S 0 R V e j d 6 U V N O M U x 1 M 3 B H M z k w S U k w c 0 4 1 b G N 4 M j V n S m V 5 c 3 V r d T g 5 K 0 F W R 0 V h T 2 J y V 2 d 3 U 0 R V M l V T V V d J Y 1 F I S F V K R U t F Z z d I U 2 h 6 d m c x a k F C U 1 F T L 3 R K R H B E V n U 4 c 0 p u V E J t R U Z N e H h W T W l Q U j U 2 Z F o 5 W W x z O E 5 E c W J 1 S E Y z O F F h M m R a b i 9 Y T k V r M G l B N F h X Z G 9 a K 2 Z L c k h F N 1 Q z S W w 5 K 2 9 5 e j l v c m o r U G V F e U l U c 2 p u a j M 1 Y y 9 L S 1 V F a j R O V n V O R 1 o 0 c n F K e E 1 M V j B m O E 9 W c E R X V F p r a F h D d U t o M n Z 5 Y l R 1 b W s 2 M C t M M k 5 P S E 5 S Y 2 J i O T c 5 U G J t U H Z t d H M r c z E y N G R R U W J r S 0 I 1 c D E r e U h 6 N l d o Q X Z v M F Z Y L 1 Y x Q X R n N j N O N 0 1 v R n l K S 1 c 5 T m M 4 a k w w c 3 d Z d X p o Z X F v b k V I S k o r R U M 5 N D N H e n p 5 M W J n W D F X Q 3 Z h d n B Y V U N B T m R G b X N o Z E 5 Z M 2 l 5 T 0 V E Q U t x d i 8 1 R j h w R n d j Z m 5 j V y s 2 Z n Q w W G Z W W m p L c T B j N l d v b V R G W n h K d i 8 x M 0 J P K 2 h z c 0 p x T G 1 0 O F B m T E d M b X J j N 2 U z Y T F s V 2 9 5 W T V U b D N 1 d U E x T U p H T U l K L 0 x 2 c y t w K 0 s 1 N 0 N 3 N V Z l d n d h S m 5 m U W F m b m o z T C 9 k N l E 3 Y X Z 4 Q 0 9 0 Z 2 o x S j F 6 S H h E W j F U T 0 0 3 a U E v a l p 5 d W V Y W l d 6 d n N w T 0 R o M G M 5 c W k y N m x p U T l G V k t 3 d T N h a k 1 s d 3 h j Z E 1 v d 3 F j e m x H O V d k Z S 9 m S F N T S X d a U E N p M z l V N z R Y N F h 6 e F V q W H g r R n N q R z V R M T d B c 2 F 5 Q U N w e j F M U X h 3 e H h x S 0 p l V H F Q U m p M e k h i U G p N R n F O V m l i V H V 1 d m t h d D c 4 c U t j a X p B Z X N l b U 9 u e H J H c 0 d k M l h S N l J P V 1 N C U V F R d V l P O G R W Q 3 E y U H l Q a 1 V 2 M 3 p Y Y j B F T E c 2 b m N O S m d F R G J v c i t I e k 1 Q L 0 N 0 T l l a Z 3 p E M m 0 y R 1 d T e T R y e T R Q e E Z u T 1 J Q b k 5 s a E I y c D l I M 2 5 m Z k F E e m x j R 2 9 x Z m Z i e X h z S k N U a 2 N T d 2 F X a X c 4 K 3 R E T C t G e k d o L 1 d G V H g y d D h k W l h 4 Y m Z M b z k 1 W U 9 l M m Z k R 0 Q 1 T W I w M 2 U 1 M z F w b V F h O D N y Y U V m e m V M S D d L N U c z U z h V L 0 E v R G J m N n k 3 e F d n M U V 2 V W p h N l l n N z d B b G s v a U h m b k 5 m V H J C Z T d Q Z 2 x Y N 2 J u O H A 2 T j I 4 N T Z F M 1 Z l M W Z M L 0 V V c j B x b j B 0 a l R u Z H B W T 1 h x M m d K M C 9 H N G p l a k F w S i t v N m V Q Z D d W c k d z W F p F Z U Z M a k l j O W 4 5 Y z l Y Q V F z b X J u d H N E Z G d r e E l 2 b U 9 y V D R l b 2 5 y U G d 1 R E p q a X E x N 3 J l Z T N D b X Q 3 S 3 V 1 b W N w W k h 0 U 3 p 0 O F N n K 0 R z L 2 J u M l U 1 Q U o w c F R 0 b H R 1 b H V X W n J l U i t Z M F B R U V N 1 c j l I c F J E b k V P d U J Z S z h K Z 2 d x c n p 5 d T Z o M G E 2 S z h M V 1 p U V 2 o 2 V E 9 Y U n p V Y V Z h T l R C U F U 1 d 3 J C W H R h T G 9 n T U V 5 a S 9 z R z l o Z z M 4 O H B K T D l 0 Q U Z H U m F F U m t z U D l 1 S j d m Y n N F d n d Q c H R J Z k l t S X J O U n h z V 0 w 2 U y t W Z V l H e m F v T E h H S m N y L 2 0 x R H Z Q M 3 Z P T U Z 2 K 2 x 0 S 3 Z P O W x x T W p k U 3 l B V X h i N E 8 x d G N z b W F l e l l O O W U v O H N K T 1 h L Z l p T Z G p G a H Z l Y W 5 p U 2 c v Z X p V L 3 Z U R S t Q N H h P V G 5 2 M H N X S 2 V 2 M 1 p B W G J t e T F k e T Z N Z m p E c l g 0 a m 5 3 a 0 d p T V F G M U x t Q k F U Z C 8 r K 3 l I W V F Q U 0 l S O W x h a E U 1 Z n J h e k h G N V g 5 Z l c y U m 9 U R X h R T H N P b 2 1 k S G J p S D h K Q U 1 Q Z H R w a D d q b j d F a X M r N T Q r a V B J c z N o M E t J b m Z W W W 5 N U D d s c j N S R H l D S j B 6 b C 9 x S j Z o e l d y T H d P V k Z 1 U X N 6 N V h X O D d 1 S z h Q a G F W Q W R r Q 2 8 2 c 2 F O L z R z K 1 h 0 a U t Y W D V D Z F l l N E Y v c 0 R y M n R 0 d H B I U W 5 4 e U h O Z X Q w O G Z M V F N S V E E y Z 0 k z Z m Z r a 3 N V e X Z 3 S F h E e U h 6 V G F L N 2 h w e k N z a 0 p 1 O D l J a 2 I 1 R 0 Q x d G R i b m h 2 M l R x M X B Y c D F P S k N u Y 1 g v O X I 2 d H c w U T E 4 N X R W d m p y a 1 c x T 0 5 R S E s 4 W E 5 V U F J Z c V V 0 Y T h z d W l j S 3 Z K S z N S M 0 5 J K 0 l X N l p D d U 1 i U m U 2 Q 0 g x e k V Q T z J S c E U y N 2 c v d m 5 F T j d J Z 1 J R T E l D W E F R a 2 V j M U Z n R z c 4 L 1 h y Q j V a c W E z T i 8 5 V 2 x G Z m 1 v d H Z C O E p t N G U z d W U r R 3 h F U z l U d G d i U 1 R 2 M n N L U i t j b 0 4 v O U w v M j V 3 d E p w S m x Y Y j Z X Z z J W S m 5 N L y 9 h Z G g 1 R E k y Z 2 N i R V l V e G p X R T J h b G 5 W R X p T Y S 8 z Z 0 R h a j d S d m J S M T N B e l d Q c k Q 5 c 2 R t T H h X M D B Z c k E w d E t E a U V C b 1 l L R F J P b W V y M X J U U m V 4 c l I 3 a 1 F B V l l C c l k 2 a T J l V k 1 1 Q n l j Z V B r T U E 5 R l h 0 Z F N X W k 1 2 a 3 F T M 0 J C Q 0 F G S D Q 2 a T N Z R E x W Z 1 h y a n g y W W h t c 0 E 2 T z R l b U J n W V h B N z N C Y m Z Y d D N s W X V I Z n Z 6 d E I 5 S W V h c 1 Y x Z n o 4 b j h m S 0 p R d 2 1 1 W n B 2 R W 1 Q c E 1 i W G U y Y y 9 6 S 1 Z n O V B W M 2 5 2 O W 1 W b G l W d z V 2 Z F I 4 d n p Z M j F 0 Q 1 I w d m d 0 Y k p I c V p O M G U x V 1 B 6 O W F w V F U 4 U j Z i a G t I L 0 N K Y 3 l i e U R 1 Y i 9 5 Z 3 J J R 3 Z o R F Y w R T R Y R U 5 V U 3 N X Q k J n e X h K V H I x e E 4 2 Q W Z 5 N W M 5 N H J 3 c U 4 5 a m x L W H Z M W T B m a V Y 1 Z E 9 s N m t K Y X N S a E M v Y 2 R E U l B Z W E x X U G g z b E U z W X R P W D J T N V R O K 1 M x S 0 R s b 1 R X b H F s O H h v c k 5 a S V R Q R U 9 5 R D B u e m R o c 3 B F d W N D U X V R W E g 0 U T R m a U p o W D J O c 3 l r c V N V R H F 2 c T N T W F B x R n N q T D Z K e V R 1 Z j Z 4 N T F y R m F 4 N k M 3 R D h O Z G V 6 O U h M c m t h T G V T d G l m M l d 3 V G F M W G p W Y T I r e m 1 u Y z J m M n B 6 W F l S c 1 Z D e G Z U U z R y N W R L c T R J Z E l j Y 2 l B L z B C V 2 E 1 b W 5 N Q k l s V z F t N D J U M j R K R F d k N 0 R Q c U p X N n N s U m N U V m F 5 b U h 0 N 3 h 0 a j N m d n Z q T X R 2 a V J B Z H h z S z J N Y T Z U V X g w O W x p a 2 h G Y l V s S 0 l 0 b z Z T N l F u e l l U N m d 4 d W Z Y O W F R K z Y 5 b k V 0 e W d M W j J C a D F 6 e k V M O G Y w a m Z v S k V j N n p 2 U z d 5 Y U N F c F l X Y 2 J x Y m Y y V W V l c E J R V F J N U z F y M 3 B 1 N C t L b 2 p T R D Z v R E h E R U l U T l B T d E 4 4 Z H R Z N D h p V m k x R z h H N 2 x K b z l w N l l L d U s r S X V B b 0 w v S F V p O G V R S X M 4 d F o v b m 5 4 S m Z v a H d C T D Z Y d V R U N 0 g 1 e G l G Y k R 4 N E 5 T b n h P Z k N 6 V U N h c D V N N 3 V P T k N 0 M W l y b n h S d 2 E x K 3 B u T z V v Y l N M a 0 R C T y t N S n J w T 1 k 1 U 2 N T a j B s S F l E Q l p 4 M k Z 0 U G h m d 2 Z G b z U y e j l x b 2 Q r K 1 d W U 1 V m L 0 l i V 2 d 3 T E t r M E V J Z i t S M D Q 2 Z G x T a 1 N z N D h 5 V U c z T V B S W V A v S k d P N n p C c m s y c 1 R K b z F z S W x 6 Z W x k b T F j U H Z D Y l M 4 U 0 l I a n B 4 T G V i M m h Q N D h 6 R E 1 1 S 0 5 w d U U 0 d 3 Z V N E U y c G U x a i 9 L Y y 9 1 Y z J P Q W 8 3 U m J q T W 5 E R V R l U E N S T E l y K 0 1 r a 2 F D W V F w T X U 3 a X k z e G Z q S D Z U S W h Q U k F o Y i 9 n M 1 N E S k h Z O F J B V S t k T m p E N 0 t m M i 9 Q M m Q y N 2 5 k b m J h Q V h i N F F 4 M 2 p t d m d W S 0 0 5 M U 1 W c X R h S l g y N F d F Q W 5 U M n h 4 N 3 V G R m t S N H k 0 M X R i W T J O N 0 5 N e T J I a 3 Z W M j d T V z h 2 U 2 t B Y 2 I v S k Z U U F J x N V l R a m F i T j B m Q k 4 0 K 0 d i K 0 x u Q m F l K 0 9 1 d S t S N j h N T G J Q d k V 3 b U 8 w T m 1 l c 3 N n Z W Z V e l d R a k V V W i 9 z c G J 0 U H h 5 U j c 2 T E 9 P Q 2 J N R X l a K 0 l Q T 0 N D L 2 d j c U 5 G b 2 U z N k s 5 Y U R m Q X R l U W Z H Z y 8 0 U j F v Y 2 8 r M F V M e E N Y U y t 0 Z j d F b T J E W j B O V k l j S T J N d E Z T N l h W S 3 l S W n Z r V V p W b C t S Y n Z T e j l J Z T g 3 c E V h a T l O M X p t M X p M d j h X V 2 N F V k t V a F J 5 L 3 N 3 Y U p E M E 0 w K 2 5 L b U I 2 U 1 Y 1 U k k w T n l 2 S l c x W E Z j Z n Z U d F J w b F k w a U J H W V o 2 W G g 5 Z E s 1 b 3 l o Y W M z b H l 3 N D F s R E x y c m F Q Y j F O L 2 s z e G o 5 U 2 F R W X Z N e U M v R m V h W D B 2 a X d Z U X A 1 T 3 l r R z M x a 0 1 E S j B H V 0 t R M z R j N X N 5 V m Z u c 3 V j O H U 3 Y j F V N T R N a l R n M X J Y O G I x b k V Y b S t j N U 1 p Y T R y Z 1 d R d G c v e X Z s R F F N R G p T a S t v M 3 R z N j l J O G Z I c T R y b 2 l r Z U F 2 U k 5 q U 0 R a N X N U U m c 0 V 1 V h S 3 N Q V j E y R E h z c 3 F l V n R j U T J j R 0 t s b 3 h 5 Q V h W M W x R R U R 6 M V N R a X F u d D M z R j N T W W R W d X I v R 1 d Z Y z R O U F F u c i 9 o O G N M U E 4 5 S 3 d x W G o 3 c m p n b i 9 Q R E 8 w e F R U R H d Z O W N z T T R 5 R m 1 X U j Q 5 Z W x I L 2 N s Y U 1 Q N n V I c l l 1 W G p n U l d r Y 0 s r T G N 3 U U 1 T a j F 0 Z V Z M c i t Y V F l r V W 1 2 N W l t a T Z 4 Z 1 Y 1 e k h w M H Z R R z R r U T Q 5 U G 9 2 e T J O e U V P R j U r Z H V G T j A 2 W T R k T m 9 E Z G Y y K z U r Y X N 2 M U R P M 2 N S T m Z i c G l v M W h I O U V X U 2 p Z Y U 5 h U n d s M 3 A 5 S H d l N C 9 3 a E t M e l E 3 c z h N R 1 V r Y 0 x R a m t y V D R x c U d U b 3 Y w V k Q r N C 9 p c W J S T n p 5 N 3 h O d z F m M l R L M j N 1 S W 9 a Z E R 3 K 2 1 t c W 9 0 M n B E S n B t U G h 5 d n F J V j V U U 1 h Y c i 9 G T l F x V X U 3 a k 5 X b 0 d H Z X B u M D F m L 0 l O U m 1 i Q m J o U U 1 I T W V W b G l 2 R n N D U E 0 0 R E F u R l N 5 S C t r Y m x I W V B U M 2 F E T 1 J Q W W h U O E x O T E 1 D U l B S V U V z V 3 V m M V R s a G p S L 0 h w c E Y 2 a H N 3 R V R w S m 1 m e i t 0 L z V Y N i t L Q U F U T k Z Z b 2 N C M n Y r R n g 4 Y T M w Z m V Y S X l S c F l w R V g 4 Y 2 N T N 0 V m Z V Z j Y m 1 Q a 3 B X b W x R Z W N k e F R r a U x I V n F n U m Z N a 1 R N N n h y N U N L N 0 w x S k N t T X o y Z H k 2 T D J w d X h O N W t S R V R P b E Z O d V J x b E N r N 2 l U U k 5 m b W J 2 V H l 3 e j B G e X R W Y V N F N 1 Z t Q 0 F 6 N k Y x e k l V V T J 4 R T F V d m N i Z F N 4 N n Q z Q 2 d N a E N Z e U J S S 1 d 2 Z E p Y R m x 4 a z h V M X R u d z R z M n M z S 0 d l S U g 1 M j B X R j F r d W R y M T J S T 2 R F L 2 l y S G p 3 K 1 l 5 T W p a b l Z D d W M r U j N t c 2 p T T 3 B 4 N n V 2 L 0 9 m W T V i U D Z y Q l B R T n h Y S F Z s U F h 6 c l l w c k t x R k p K Z U d l c V Q 1 M T N r Q k R r U T k 4 c l l 6 U D J J a y t o c n E 2 Y k p r c l Z Z c T F V Q 1 Z u W m F V K 3 B Q S T Z p R 1 Z G d D A z M G J x Y U F C S G U 0 Q U t G S l Z 1 Y 1 h r Q 2 c r c 2 h S T z Z u M U g x O D Z D U z h 4 e F B 0 U W c v N l I 0 c m x 6 L 0 1 S e E t p K 1 l D Z U d O Y 2 1 Z N z V P a 2 x x S H p 0 d z Q r c m h C Z X V p Z H E z N W Z Z U G d a c n h y N 2 N o V l d 3 d E d a S y t R Q 0 t 1 Z F N K Y m F t Z T F D d k N t V z R J e S t z b T l O d V R j e C s r V W d v b 3 F u b z d 4 Q i 9 T V 0 V u c C t l M m 5 n R X N l N G c r N l p k Y m Z v O E J w e D B D N V R 5 c z N i O F V Y b k R S W m p a N E 1 S R W R D T V R a b V N a U T N r O X R o Z m d M N 2 V O Y 2 F O c W Z j Z 2 E 5 e G d q W E d O b k l N e j F N M k 5 x b 2 x u V T M v d V A w Y m 8 1 Z k p P M V B 6 U j N D T z M x M D Z P M n J P S k h V b E 8 w T 0 t F Q i 8 3 c 3 E 1 Z 3 A y Z j B J V T N T c 2 t V e l p z M E N C N z J 1 Z 3 l Y c H M 1 Z U 9 w Y 2 d l d G Z C V j l 1 R 0 t 1 U F l N d G E w a X J l d 3 N w Y l l D K 2 J q Y n p H L z N 1 M k 5 a Y W 1 U S 1 c r d 2 R p c T I y T z l z Z n h h e X V C K 2 g z a H Y 4 Y m Z T N D J n V l l K b U V z d F V x V U t W d H k z S W s 3 N n F 2 U T h 3 S z B r K 2 M 2 b D B o b F h P U H J P W H Y w U D B B T T l M a j B 2 V k F k L z U x c 2 Z h M W h T b 2 4 1 N m V w Q k t 4 S 3 V M S n h q Y n J L d F N v K 1 l 6 R V Z 5 O W o v T X N Y d G V p M U Z U b 2 9 G b 3 J J e n V x K 2 I r Z j M 3 N 1 N 6 W m I v a k s 2 N l V H a G F E T 3 Z P V U p 0 Z 3 F 4 b n Y v R W d 3 V 0 F q d m I z Y j E v d U 4 1 e H l z c k 8 5 b X V E a 1 d R e T R j T k x J a G Z N U k F l Y k V k c 0 Q 2 R 2 l Z c k 9 P d U g v W T g 0 T z h z T E k y d G 1 L O W M 3 U 0 k z Q l E w R X d p c z V T e U Y 1 U X p W a H I 3 S 1 F Y a H R L U G h F K 1 l r e l F J L 1 R V V 3 g w e G d 3 Z n l H O W x O S 0 V L S E 5 F c m t B e W 0 1 K 3 F Q b F R r b l p P T 0 k w b m N S d z F N K 1 B 1 W m x V V j h P b m V o Q W d 3 N z J u b H M x a 1 E y N F h s V k 1 x K 3 k x a k N V d T h h b k d U S 1 V M Z W E w S 2 c 4 S m 9 n b 3 l S S D R K Y l d F Z z F I Y l p k W U N w Y z Y z a k 9 Q U 0 h z M 0 1 t N l J Z a l N t O D d D W j Z q c 3 d W Z j V 1 N G Q 2 M C 8 4 T D V 2 Z m V J b V B m Z 2 N Q V 3 R W d k g 1 e U V w W S 9 u T F N Z T 0 9 l S j J u M T l B S j B X Z V R j c 1 l x N E N i U X Z D K 0 J t M m Z i M H h W Z k I 4 Y l N I W k R V d D F J M 3 V F c U l t d 3 Z 4 N W E 5 Q j h 6 N E 1 r W W N k Y n c v T E J B a k E z e l d 4 N 0 d u O E R E O U c 0 d T l k Q m t 5 M G 8 0 U z V s O W J G S i 8 5 d G 5 O Y 0 R P K 0 5 0 e W h m c 3 B r Y V Z L Z F h C V z Z 5 N U 5 w R l h 1 T D R w N z l J d l l K U W F S M 2 p I a m Z D V 3 B m c k N o c 2 t 3 Q U t O Q W p 6 a 1 h T c 1 M 5 a T l E a F B V N H J H Z D F J V E p o R X p 1 M V p a b U 9 U c H N O V W d o S F Z C d i 9 v d E 5 j K 3 N Y T k V a R k V m c U t 2 W F F k e T h 5 R j d C M 2 I r c 0 J a M l I w R l Q w T 1 c z S T F W d E Q y L 1 Y 4 T 0 R x V n h B R X Y 3 N l I x W W 9 r Y z Y 0 N m N K V V p N d E d p Z W Y 0 Q n R D Q 3 B h M F p k Z D d N d C t n R j F F S m t X b l J O O D J 1 T n h m Y U o 1 c 0 R X M W 5 3 T D R M c k t S c X l s W D F N Y k x s R W h O Y n B H d k N s W E 8 0 T H N y U D A w W U R l a W l U R k o r V U V o Q 2 5 a M G x B c 3 J 1 V 0 k v d n Z 3 a E F I K 1 F B R W l U a X o v O V R z b H g v K z h h L 1 h S K z Z L T 2 p v R k x X a T N s W D l U K 3 h H a F V I Z W 9 o d U 9 m W D R y L 0 k v O E p 5 Q j Z J S m h Q c y 9 W T i t V O V g 3 c k V P Z 2 o x c H d i O W w z N U 1 O Z D R X a T V J c 3 F L U E Z H a W F 4 b k c v V j N H U H l u M 1 Z 5 b k V J c E R 3 Z 1 h h M W h x Z U R Z d n V 5 W m 5 2 Y 3 h H S 1 E v d m F k a D d q Z 2 J G N 1 Y w T j c 2 S 1 d K S V V 1 b E t s R V d C W m V L b m 1 W c m 5 X c n N Z c m k 2 b T h X c E h M Z G F x L 3 V n O D Z q M m x x N z d H M F d r b 1 E 2 L y 9 Y Q 3 l X L 1 J R a 3 Y r d G F x b 3 N p a D Z i S 3 d F V z Z h a k N J O W R y O X V u N z B O M j F G Y 0 V 1 U U J S Y T N Q U y t o N H l v e V d M T 2 J l O T d 6 S 2 Z 6 a j Z Q M k s x b G Z X Q V E r M m N 1 c 3 E 1 V H J W V y 9 q T E l p b G 9 t e i 9 F Y l h 2 S 0 R l V j B h M W p x e m N n O C t 4 d 1 B O b l V U U k R P Z H Z t U E d 1 b W M 1 T H Z u N m w 3 c z J m Q 1 h 1 T X V s T m U z R U Z v Y n g 3 U X V y T m Z W S 0 d n M 2 4 0 c 2 p R Z 1 h U d 0 E 2 N 2 5 Y a D J X Z y t 5 V 0 F p V U U z T 0 N x Y m 9 i e F l J Z F d z V U V N S T A 2 N T R j V G l q W E p R U W E 2 M U 9 B L z R i e k d I Y 3 d v K 0 N w M U 9 W N z l D a U 0 5 S F E r c F l 2 W G J q e H F Z e m 0 x S y t V Z m x w U X F s Q U l X a 2 Z n N V N I M U F N b D l M U l h u R D R m K 0 V Y Q 2 h 6 S U 5 Z R 0 U 5 c G M z e j Z T b 0 R D c y 8 4 a l N O T D l i W D d Q S 3 B u b k I x V j d u W l k z c 0 9 a U V p V c 1 V m c i 9 Z Q i 9 j M V N 4 Y 0 k 2 c z d 2 a n h y T X N S b 3 h l R z N p N T B 5 V n Z h c j d E M k 9 K b E p 1 N U x R K 3 d E b V V B S V d 0 a D h B b G l W V 1 N S V l R p a D d i N U V R b G k v b E l X R E p R b 0 t p U X B l d 3 J R d z Z n S W h n W H d Q U G t x S E l D b l V B N E V U N X N 4 T T l L T 2 p M U 1 B J d l Q 0 d 0 s 2 U E x r Q X F G K 2 Z n V E x q W k 9 v T 3 c 3 Y k h t d 3 Z Z Y y t X S m R l T U N 6 Z z R 6 R 2 4 2 O W M x Y 2 t h c 1 o v W H h X c z h S N E t x Z j d L a k 4 3 T m F M b m 1 u M 0 k y b z V L Z W 0 4 S V A y N D J J Y k x h d E V n d 2 x S c F V q Z l V n b j R j O G J o e U l H W U x G U H Z W d z F r W E V q a U U 5 S l J F M i t B U G U 2 W k l J T V M 0 Q 2 F p S n p E Z U V C T z k v c U d n d n F D M C 9 X U 2 t q Z U N E Y 3 h w b l R 5 L 1 l N O G 8 5 e m l 5 a E p F Q z Y w Q 0 h U U W R T S X Z w c z I 3 O W g w c z d C b X B h Q m N U U G R u S W 1 k T l I x a G x t c H l E N V h S M k F L U 1 d M K 3 V S Y W R T b G U 5 b n h V T 2 Q 3 T U k 4 c D B L V k I 2 N V h U O G E 3 c D R R V T Z Y W l h W N H c 1 Z H Q 3 c V h U Q l N 2 d i 9 w U j Z w V G t P c V h h c m l u Z 3 B 5 a 3 Z m b W w v U 0 k x M W N X c U N 4 Q k F t U W 8 y Z W 9 5 K 0 h X c F Q 0 T 1 N 5 T V p u S n h I R U J M e n M 0 N D Z x a 2 J r U U R j L z R T U z Q 2 b T g 1 d l Z y W n J P Q 2 p s V 3 p l d 0 l S Y m p B Q W x r e G 5 C T 2 9 3 e S t h O D c w e n R P c 0 1 j W D N Z d V d F W j Y 3 a k 5 t b F g z d C s z U E Z E S 0 h h U j F w N 2 F j M 2 R u U n B y d 1 p 4 c j d G d G R 6 N U x Y b l h K N G R B T E 9 I e k l 1 Z W Q 0 d W F x Z m J q R X F y R H V k d 2 t H K 3 o 5 b H Z q U F R p U m h Y d k 1 u N U x W W l R R V m 1 G d V l Z Z U x Z d y 9 i O G x X b D l X Y T d K N l R 1 N W M 4 b W F H W W V 1 a l F 5 d l l v T 3 Z k e j Z m Y S t 0 M V l M b V B z a n d Q U n c z d U x U Y n l X d D B 5 U n h s Z 3 J u R H V a W E t m b k p V W G x i c 0 p j d z J S U F d H a T Z j S X N K T F h a c U h D O E h 5 d m l L W G V 4 Y k V Z L 2 R N a z l i R G J F V U h 5 c l d P Q n B l a z c 3 V j M r c E d M c H A 0 b l h 3 V l h 1 S X R s R 0 d M U H J P W l p B N k V D Y T J Y S 0 I y Z m V u Z G U 3 b l Y 1 c X F R b T N z Q z h 2 Z 1 R Z d m R C T 1 c y a 1 R y T z V 6 b V U 4 M X N a c 1 F 1 T 2 I 3 V W R R c E p 6 K 0 d q W G 1 M Q 1 R n e W 8 1 O H N Z c E Z U b n o 3 b z d a U 3 Q v Q W V L S F h 2 R 3 h 4 d W Q w N j c y S 1 J v K 0 p P b V p Q c 3 U 4 d G N 3 R T F w U z l C Y y 9 T e n V O U m Z 3 d 1 h 6 M y t R R V g w Q z N F V k F R Z H R N S l d q c F B 5 S 1 J x a k 5 z d H Z Q c U x 6 N k g y Y 0 R L d k 1 w V m h W S U Q x c G t J c W d 5 T T N q O W M 0 N G Z L a z N y U W 9 n W E U z d k l k e G d F T E F v T E Z z O H o w V T d M e m N 5 V H Y x U W 9 3 N 2 o 1 a k d R V m s 3 e H d o d l p N e F I z Z W I 3 a l l 4 b G x W R T V W N U N H S X B R O G 1 C e H R v Y U t t R C s 0 N 3 I 5 V U 5 T M 2 N Y e n N L e m l p Z j Y y O G J T W m x P Z G 9 W b k F 2 c F d O Q n o 0 N 2 h s N j B j R 2 8 y Q 2 c r O G d P U 0 s r L 2 1 v S 1 d W Y j V I T n F 3 Y X d q d n k v R n J E W D B h W j J 1 c W p D d W t D a H h R Q 1 d s V 3 R F b 2 E 3 S F p i O E s y b F Y 4 b m Q 0 L 0 g w T W J 1 Y X B i a 3 F V c F Z r b G V U W V Z 3 T U g x S H V I U W V S N X U x e l o 2 c H I 1 V 3 k 1 M W F s c V Z U b 0 4 w R z F 2 U m 8 v e E t Q Y X R E N C t 3 a S 8 2 R 1 I x Q U N Y T k l 0 d W x K W T F l N X N 4 e S t G S E g x c X p O U m t S S C t h S 2 V J b V F Q N E t C S F N y T E h t M 0 5 y Z U 5 z Q 2 V Z Z m d i Y 1 h K b k R y d G o w N k 1 H Q V R S T H h H L 2 F j c 2 Z q e E l 0 b 2 t Q Z G x H K z J q a X p j Y l F t N n k 1 O G 1 j T m Z k V 2 d U O D N k S 2 R 6 M 3 M 4 a 1 d X R 0 p S d 2 p q b W N h S U J B U y t 0 M E l j L 0 p C d X l r O D N 0 M W J D Q m h V V U V F Z F c 4 K z R F L 1 V z K 2 F N d j l V M 3 l s T l A 4 R X k z e C t 6 c 0 t 2 Y k 5 z a F F o M 1 p z b j J I c E h w Z m d v T H V D T W d X Q 3 B Q M E d D N V V h T H R h W E d F N l J a R F l k L 3 I x N y t x N G w 1 T 1 Z m T G F 2 c W 1 4 O F F U d k N u d C 9 l O F V a L 0 V i U H l k W G 5 F R l F w b E Z S d E d F Q 2 5 o e V J i N G x i b V N X T k l l Y V F u U U t O d z Z j O S t 5 d F p F c n Z o S k x h T E g 4 M H J 5 T X V H Q n F H S T d w Y T J 3 S V I 0 S 1 Z C S 1 R F V G 1 K R V d n S U x y S X l y N F I z O F E w V H d x L 0 l F R 0 1 5 T F Y 5 S E l q M n Z G M G 4 2 S 3 h 1 d G h n b D E z d F p h S W c w S k 5 m d E 9 n R V d T O E h 3 T 3 Q r N j F W Y U 5 6 e F Z I U m V W Y 3 V k V D d V N 0 1 P S F A 0 R U p Y L z Q 4 O W t 6 O E R Q Z H Z M U H d k e W l E N G h q Y l B J Z X l 4 R z R m V H g 4 W G 1 i V m Z l b U p 5 Y n c 1 d 2 V n N 0 Z m S m E y Z V N l Q U 9 S M C 9 E M V Z 1 a G 1 E d H d V W m 1 y S 3 p q d X d 3 K 3 F 1 Q W 9 z V F R k R 0 5 v Z D F M b 1 g y d T d P V F J T W T F 4 V D l z Z 0 R y e G R r e X l k R 2 R h T U Z I U X J J Z X N 5 a 3 V 1 d 0 9 Y V j I w U 2 R m R 0 R i b F o v Y j F W Z l d G Q l d p V U J 6 Q k M 0 Z X V 1 c E F U b k 9 H U V N 3 V H R z W H l L a G N n a 2 R s R U V J b j U 0 K 2 h 0 b k J M N 0 5 t c 3 p u S H F W W l Y 0 V G M 0 c 1 Z V c j J h N T V 4 c k p N Z H F Q a l N u U j g z a 1 V J K y 9 Q Y 0 Z T L 3 k x b 1 p m K z V m d U p K M E R w U V d w R j J L c X B I Z E J v Y T F i N k t y V m c x a 2 s x e E d H M U F 3 N z F w T W p V Y W l M b j N T T U Z n Q T F E V j B F Z T J L Z 3 V z e n N F R l V n Z U x 6 b T d O e j B Q V 0 Z l V X J r d H V R U 1 J 1 O H l j W G R 1 O U x Q U z h h d 1 l k a m 5 h N W 9 4 S X B U Y 2 x I Q U Z E Q 3 F s a 2 0 z R 3 N E T G d D e T V X Z k d O d 2 t V a E N H W G Y r T 1 o v R G M y d T h n d k 9 4 N k R T N X o r S G p p c E l U W j h T d T Z P N G 9 5 b n o x Y k h h M W N k N 2 5 o Z X p 4 T z N P L 3 V 4 W X V L e n h Z c 2 V u U V V Q b G l J d W F R c m 0 0 W m Z u M 2 p W c D Z W Z 0 Z m M X V T T E 5 5 b V l l b m J T Y 0 t J T V Z Q b 2 N h d E x Q a j J C e X k 3 O W l D Z V p L T 0 1 B V j E 4 W j J Q Y T J N T m h K a H l h R F E 3 M X l o S E F O R j F I d 0 h 0 K 3 h h a m V H Z 1 V T c D l M U D M 0 Q j J D e k 1 y K 0 N r V G 9 h d F V C S k J u b 1 Z t K 2 x v V 1 V K T 0 l x K 2 0 4 T W J x c 1 R x c n R H U 2 c 1 R H l T Q j h O Z V B 0 U 1 F Q S E 8 1 R 3 N H V G 1 o Y z c 1 e D B s c j U z U E N 2 V l E 1 S X J i U 3 E z R U t v K 0 d H a i s x S U 9 O e l l G T j N s b V U 2 U y s y a S 9 6 Z T l E Q 0 V z Q l F x d 0 V Z a D l G e j c 2 Y z V k Z k F t N F J v R V g v d E J q Q k p 1 d 1 Z K U k 9 k e j d r Z 2 h v c y 9 K Z j l 2 K 0 p Y L 1 l l W S t n S 2 5 X T W J T Z 1 V I e D V L T W Z 5 Z G 0 4 N U J t e k l o R m t M Y X h 6 S 2 Q 3 L z R H W E h r Y X B P S 1 F 3 e T g y a W s 0 b 2 t 4 L z B U b E 8 3 O D J C e X F E U z d 6 S 3 d H N n R Y N T J F b l p Y T W l o Y 2 Q 5 W E k v V 3 l L Y T F X V z d q S V N L a 2 I v S 3 J I V m p D c X B W O U 1 L b n V W Z G 0 w N z F P c U U 0 b W t T T n I 1 U V J i Z n l V R k Z Q Q T Y w R 0 0 3 T 2 x t Z j N Q V 2 V M R z F T Z T Z r U T E 3 M U d N e F p 2 U F l 1 V k p V b z Z 2 S H Z t c 0 R D a E J L d m 5 5 U 0 d V b W N q a W J P b m 5 y e U 8 x a n l s M T U 2 R W s 0 Z k s 5 Y z F Z L 0 F L M 0 5 3 d 3 R q N U R l Z j d r V V F j T G c 0 Q k p E N W d 0 Z E 8 r S l I x N V h 2 W S s v S V p U Y i t i Z k M 4 Z E s r Y 1 B I W m J q M z F S a G t C S T R s W j F z Q y 8 v c D J V d k Q y S U p N T C 9 T T j l x Z k N o b k N S O G U r d X c r Z V h O Q T B O Y 2 1 w W H V r Z V R j b 3 A v d 2 9 5 N z Z k S 1 Q z K 2 9 i b X h Z W F J O S T d 5 R 0 M 1 a k x s e m 5 k L z l y Q U w 3 e U t y Y 3 l L b F V s S 1 R L b W F o U E 5 h Z j J i a E R z M D h Q W W V 3 N W l F a D J n b F Z y T 2 9 B Z G d C T U F S b X N K b X I 2 d U 0 0 O U l E S 3 F X K z l u Y n l n c V J k Z X Z K V z B w V H h L d W F s e U 5 0 W X E v e n N B a 1 p X S n R R c n B N Q 2 9 w V D Z k O E t x M m F C a 1 V o O W g z a D N o N k F i Z U t l Y W p U b y t P T 2 8 x U 2 t X c 0 J Y b E M 3 M E x D V G x T M T Y 4 O H R 5 N X h v K z Z w a H N i e E R V e H V W U U 9 z d H J 5 N 0 x w d z d 4 Z n J m W W F y T U 0 1 e n B L V 2 h 2 T F k w N E d z W j l K d U x K M 2 Z J M j B v Z 2 h m a n B L N G d D Q k V x a 3 d q c 3 Z j b 2 1 y c m N Z O D F M Y l V L a U F y Z 0 F R Z H l 3 b E 5 z T V h O T 0 V h W l p S S 1 d o a X p n U z k v S z J G Y X c y T T d D d F d h a X I r R m g x O D N 2 U G V v R m h I R F h N W X h p Y 0 t E S l o x U 1 d a Q k 9 I e j d L S y t Z a 0 9 O a m 1 E M 0 g x b W Y 1 W E U 1 S H d l V 2 8 1 a W t i W U F 0 V 3 g r S G Z 0 d G 9 a c G Z E b W Z x U j Q 0 S T R I O X V 6 S 3 l 0 W U l E a V J z N V V j V n B i N 3 d 3 M 3 F Z b D V t W D A v W C t 4 S j F p d 3 Z L S 3 I w Z 2 c z V 0 9 r V 0 F L T X p q b W R m b 1 F R N k I 4 a k 1 m a H F k L z d 2 N H l U R k 5 w b m J s S U c 1 M n h R e E w v W j J D d X h F Y n d x R C 9 z R k Q w R k F w U 0 x v Q m d q W j l u K z R l O F N h V X F n N H o x e G J Y Z n J C b l A 3 W V Q 3 W S 9 M T 2 t G c U p M Z H R 3 N U c z R 0 5 X M V R t K y 9 Q S n p T Y 1 R s W l F M d D J m b l h 1 Z W x Z W n Y 2 U C 9 R S k 5 V b 2 w 1 S z l v e V A 3 c U Z s S T F S R k d D M m x k U l h U e k 5 j S G 5 G Z k J 0 Q 2 R 0 S V l X d n B C U G 5 H O V I y Y 3 p Y V m p z S F I v Q n J S b 1 V l U G x L T m 1 k S U 1 B Z 1 Z D N 3 p Y S 3 F K b E R y R U M y N H J u M 1 l Z O X Z p O E l C d X l F Y 1 J I W V B D U 0 1 O R T I v M G o v O H F y V D R w d F d 3 O T J M e D B J Y m Z l S 3 N i e k p 1 R H k y M 3 V U Q l R Q K 3 F u b E g 2 N G h Z W D h H c m J 2 L z c v e l N 6 e X p 1 Q U N Y d H h Z U U d T c 0 J Q e C 9 z N G V x b 2 N G c E h v N H l P O E l k M G x I Q 2 9 S c E M r N X p z R E F 0 V z Z M N E 1 C R D N C Q l p E V j g w c V B R U D l D e G p 2 c l d E e U R r N G Z 0 V 2 8 z Y S t k W X p k Y 3 Z U c U k 1 d X Q y S D A z K 1 N J U H N s R j J F O U V Z O T B U Q j l m T X U y V k 5 X N E h G S H J t N V N 3 c G J N Z k V 0 K 1 R J W k J D R D c 1 Q W h C N j V k M m x C V k x n Q l p N V E x r W U R k Z k N 2 S S t U V 3 B F N U V S W U w 3 b k V 2 b l h V Y m x F a k N P L 2 5 R V k J H U 2 N P a U J v Z j Z o c U h W Y n c 5 a D g v c V B Q Q W J P S F J p d j Y 3 K y s 4 M m R I R 2 9 x Z W c 1 S l J B R 0 h h R k k x T 2 t z S j F s T j R K b 0 V L U m N T L 1 E z Z m 8 5 T H U r b E N R a W Z k Z U h O U F I x d T B K U C t D Y T l W c H A r M n J q R 0 x N c m J R c 2 1 1 W m I 5 U 0 M 1 b H V q M F J v O T B I d V Q x a D Z U M U 5 m Z n B 0 U T J E a X l F V m h v U m Z v R V p o N i 9 R U D R p W E F M Y U x h M D d 2 c X B I W m V O N 3 V R L 0 p 3 T D F r N W 9 l O H Z R L 2 0 3 U E 1 V V 3 B 4 a X h Y e S 9 y N E t s M k 1 o Y l h G N W 1 V T H M y Z m d S Y X h V S m x h O F J K Z T B D M F l y Y m Q y S D J p O W l K T U U x N k V 0 Z X V t T k x W V F l 4 K 0 U 5 Q j J X V V h 0 c D h C S j l 1 c G Z y W k N R K 0 V v Z X F l Z 2 x w Z U t B S k F V V n N r M k N V S 2 V Y W m R q Q 3 V a O G F I S 3 R l N V J p U H J H d U 1 l L 3 h m Q 2 Z R Z X d k Y k M w e T V j d U d W V T M 3 Z n l H T k N R d 0 4 r U T J z U z B 2 U m p 3 K 2 l 2 Y 1 F O Z 3 J z Y k U 2 R X F V W D E 5 Q k V O T m N z S E d s a j Q 2 R E N a c D F y W l Z z O D B 4 b F R F M W V r T E x 5 S j R 3 U W Z s a W Z t Z k x P b z h i Y T J 1 T E h O b 1 o 3 a E t R Z y 9 W V 3 p K b E Z O Z X V s c 1 d S Z H h k L y s z R k 5 Y b m F y K y 9 F R V N U V j J Z R 0 Z t a z Z Z Q l A x Y 2 F K N X F N R 3 N Y e V p s c X B 4 d m F z c k x t Z 2 Z i U T k 0 Z G V o N X l Y d V F y V C 8 3 Z 2 V j M 3 d H M 0 p B W j d y Q j J y c 2 U w a T F Y c 2 9 X Y n I v R m t Z Y 0 l w c 2 1 0 e X J k T V Z O M G V V Q T d a c U l Q e U s x T k J B S 2 R w e W 8 3 U U h i V T B J M j Z q c S 8 3 b X R Y S G 5 i d 2 R H W E 4 3 R z A 1 U G J J V T R 4 T m 9 a L 1 N j Y 2 8 2 M 1 F K T 3 M z a F d I Y 3 h m N X Q v a T F q d m d Q V 0 k y d G U 0 W X J r d X d Z N z F n T k I 4 V F c z T U Z h c S t u T G t W d m h x Q 0 Z 2 Y 1 F 5 R G 5 U a i 9 C V l F m T H A x d 3 V C b U N F M G E x S E 1 P S H J V M D J F V T J F c T V 2 S l d G M 3 N F W V h H e n Z T N z F t Y l l 2 T z N a Z z R k V z B Z W F d 1 S W Y w U 0 V u U V k r U k o x Z 0 4 5 M W p K Y 1 R k W k h F S H p i b z Q 2 V S 9 H d D B T U 0 c 3 Y V R q Z l J G e G J z c m Z P U V R l d W 5 N c l N O M G 1 6 Y 0 E 5 O F V Y M U x 4 U D c w Z W F y S H V w c W 1 t c U I 2 e n N u c W p 5 b m p 2 U W x V Z 3 l N b V U x e D B 2 Q U s z V U d W b n M 4 c n h U e m 4 x b k 9 W N W R P V z h 6 V W x C d F Z n W j M r c 2 I 4 W n J O M n V L R G J a O D l y S W N 2 Z j V j U W V h M W d S U H p w T y 9 0 T W h i S W J y V D J B W U Z r V 3 J U V E 8 v c 1 N s e E o 3 U D F C a 0 p V S 1 k z b X d F W k l 5 d F Z G e l I r e k d n c G F y L 2 R h S D V o c F Z n N G F u N n p U T D V i L 1 J 1 W U p W W i t O V V Z V S z J m W G J 5 V D V i d W 5 V R W Z H c z h X d 2 x W W m 5 q T X E x Y k V y a m 1 Q S k F R Y 0 U 4 V m k r e n U z S z g 3 a l d H S H h x Y W V s b F V P N G l W T E V 4 M E h x M 1 F 2 b m 0 w S z U 1 a m 9 H N 3 F V U E 5 Y S l J o b E h Q e l R y T k R s U T l 4 S X N 6 Z z Q 3 a X V r V V p V K 2 8 w V m c 5 d W F 6 c n p G e j h G R T U w M z J 2 b 3 Q 2 M S 9 R c j k 5 d D F q O X B l N 3 p R Z k J s Z G U x U G l K V 0 4 y Y 0 d V R 0 p T S V R l K 1 h h U 3 Y y M n o y Z n B v d D h 5 Z k h T W T h C b S t v T E x j N m l N Z E F v U T N a V X Z t b T R m S V A 4 V U c x R 3 J j Z V F y O E d n W D R D Z V Z y b U V l S V o x Z U t X N S 9 P c W t h W V V Y M i t Y U V J p a T l X S U 1 s e C t U d E t q N 0 g y S G h C R 3 o 3 U F d q Y W V N T G h l R W F P W H l n S j N H N m 5 t M 1 J z U E s v Z 3 g 2 e T N W K 2 R w S U E 4 S j Z 0 Q 1 N 0 N 2 Z E S k F t M F M 2 V 2 Z Z V T l u M m d 0 Q 0 1 l e H V y R F N u Q j g 0 U X l Y e m t 6 Z 3 V Q R G J T O U N X R H J F R 1 U y a z J S c z I 1 R 1 B B Z 1 Z o Z k s 1 c C t N S m h t N E V W b n J E V E Y z W G p M V n h 0 V 3 R i N 2 p Z V l d R W X V G S F d t e H A v M E 5 w S W N Y R 0 x U a X N S M C 9 r a T A v W l R x R n N s W l Z N R 3 N h N X N N d 2 p C O X c z O T R 6 b G d P V 3 o 3 M 1 p B d W F 0 V T h M Z G w v d 3 B W Y 1 p w V 0 d z Z m 5 t R i s 2 O X E 3 S C 9 L S j c z W G k 5 U 2 x w T S s w b X p 0 T H V P e E w 2 U X F u L z Z s a 1 N y Y k Z B c U x S U l c 2 c z J R U H J z d 2 4 5 Z j J 1 N D M 3 c U 5 Q V n l u S l k v Q V F l N F l O V 1 g 1 O T V 4 V G l Z e m h 1 S X B v W X p l V D N x U 2 I 5 L y 9 m a F J Y c D F m M 2 5 s M j h U Q m l J d l k y T F I 4 b U t Q L 3 c r b y 9 K e H V z W F A y e W 9 P O F B T U m J 5 a D Z w W D B 5 M X F N M G w 4 d X d q L 2 V B e W Z U a F N 3 d y t F Z H p 1 R E s 4 K z F C Z T h 1 K 0 1 w N X B h c C 9 r R D F z a F g 3 R G 1 U V C t q U D V U d 0 s r R 0 t z R W F W V 3 F F a 0 t U Q S 9 J a 1 I v U l d p M k k x W T Y y a X V X S G l O S T N C Y 2 V l M l F w K 1 E v d k F B b U 9 3 N V h t S l d w b G J W Z 0 d C S l p r Z X p 4 V 1 U r U U x L N W h Z U m l S R G Z s M H N 5 U 1 J J U 1 Z x V l F 2 W m l E O E h M R T Z m R D J h S X l o c 2 J X S k h j e G p Y V V h h c E h 2 W F d G b H R V e U 5 j b n g 1 K z B T e n R p Z E d r N F Z v R D h R a D F Q c z h U V 0 l v N k M 2 Z j Y 4 U j I 2 Q 0 l 3 U 0 Q 2 S G U z e X l 6 W X d 2 S k N p a i 9 2 c H F I K 3 o 0 Y X J t T T I w R 2 R G R n U 1 S D Q 2 M V p x W m R W S 1 V v a j h Z V 1 B r M 0 1 2 b D Y r W V d o e E N B b D Z o K 0 Z P S 0 t n L 2 R u W E 9 V b F J Y N U h j Z n V W O E 9 G M W x a c G t B d X N y R D V F W S 9 o Y 1 V x K 1 I w S m l C R j l P a 2 0 2 R C 9 P W T h t M F F V U 2 h Z U H V q S z B o N T V w Z n h r b X E 2 Z j J 4 U X R E Z 2 h V U j J z c H p D Y T Z Z c 1 N 1 R H A 0 S V p t a 2 9 S V n l 5 R V U 4 Y 1 F X N X J k c m 1 y c m R G Z X l I W G 9 u S 3 l T M 0 J F d E Z k O H I r Y n Z t c 1 V h e X l Z d W d a c F h X a H N 3 a F B 5 d j V H a j N 5 M 0 s 2 c m d v b n d o V 1 h C Y 1 J t N G 9 4 R y t l Y 2 h V V U k r Q 2 g y c T d h c 0 R h V k d S T 2 8 1 M X p G a 2 V w e W J 5 R T F D e T U 3 W S t B e H Z P R E J n T D R J Z U F u e X h E b X p W b k g 5 T F c 3 S 1 F 1 c F p J Z T B q R 0 1 Y b G Z L S X d E Q z F w a V R 0 U l J a c j V X e j F M b y t U M W N B Q i 9 i T k V B K 1 l W W E Y 4 M n U w R m 9 r V n J 0 a 0 k 4 d 0 p 6 U l B T W H Z k e V p h b X N 6 T k s r S W k 2 d V k 2 S E x D b X p a b U N E W T V N e F Q x S m h S d E x t V G F 1 Y 2 J X N G d O V n p W R 1 R T a l N n M W x x U 3 h r b W R G b D d s W m N x V 0 9 G T 3 B K R U 0 r b j J 1 M V p j V H h F b j R 4 M k l O N j R i U j c v Y 0 p 1 W U 5 m a 0 Z P R T M x b z R w c W E w a E l v V W R O V G l V N U Z o e W l E Z j U 1 c z d Q c X l z V z g 3 T 3 A 4 L 3 N u R H V L T T h T Z n R t U D M v M U l W N 0 J j R 0 U z a T d m K z h N T E 9 Q T X p v R z M 0 b j g z R 0 5 C V 2 5 6 d z A 1 R H V S b G Q 4 W k 1 v N 3 J 6 U V o 5 S D l D c k x w d V J x e U 9 S W E k 5 U 2 x D S D h O R G Q 3 b X I 0 b 1 F 4 S D l j d 0 Q 4 Y 1 p J N U R K a V F t N G l C Y U N B S G 1 t S D l J c k x M S l J x d G t M K 3 I z W j Q 3 a 2 5 L O V p s a H o 4 N E V L a y t W e m R G M 1 Z P Z F k 5 c X R W U 3 Z P c m l W S E s 2 c V p D Y W F x c T R 3 Q 1 c y K 2 F W T l l t a T F 2 S X B 4 V W V M V X d L M m p M U n J u W D d N W m l E a W c x U n A 5 Q i t 1 T E 8 y M W N V V F N 0 Q 3 J 0 O W 0 r b 0 t a T H F s a H Z Z e W g 1 W V N k W V l r W S 9 i R V k y U U 5 q V n Y 2 M k I 0 T l R n Q T d R Z 1 F p S j A w Y U p G d V B z M n p W M G p t Q 2 1 O S G h B Z V B X Z 2 9 x a k N L d E p n Z m 1 B W E l R Q i 9 S V X l K O W t W T n N p R X R U T l I r Y z J Z W E 1 N M 2 0 4 T X N X M U d I S 0 x Q R n c z W V Z N a 0 d I T X B G U j N S Z k 1 V b U l z K 1 g 1 c V p M b 0 Z G R k Z N O E J 1 T 0 x F Y T Z a T n Z q N U F 5 R W 1 D R W w z M i 9 v N m d l U j g 0 Z 0 p F O X p r N U p J T 0 h L b U R I U m N 0 b k 9 D V 1 N R M E Y z c S t h a j h r b 1 V x T E x 2 M k 4 1 d U x N W W J v d W J Q b D B u M m 1 x a 1 l E U E k 2 M 0 Z n R 2 8 v N W M w V 3 Z Z R F d N N m p x M 1 l P Q z Q 2 a D Z h R 1 R H W G x X T n p X V W U 2 T H R P N 3 p Y T E h O M T c z M G V P e H h j K 2 p V L y t h c 3 V x d V V a N G I y T D B R Z k Y x M 0 d p W F V k Q l F S c m N B S G p k Z V I r Q k p Z U X V i V i s 1 T T R 4 S G J M b E d G T 1 F S N G d a T G 9 C K 0 x 6 c 2 p n Z 3 N J U T F n c V Z k R m x U U G U v b U x J T z Z r Z 0 h U c j h P T k N j T 1 J r e T F q b m U r Z U t J L 2 Z L W H p 4 b G 9 z R n l D M D Z w e T F r Z D Y v b j Y 5 V T Z v V W d h b j V I d G U w a 0 x i a D V 2 L 2 9 G e W 9 r W l A v U k V m S l V h N H d K V z Z W e k F i M k x 0 a U d u N E l t T H J 4 a G N 1 N E l m T l J T N 0 F o c V F i Z 3 R 4 d 0 h U N D g x W W R Z Q V E 1 b k J J U G 1 1 M j B Q R m R h N W d I S 0 s w M 0 1 1 N E p n T D V 3 Z X B Y T U R S V z V s e m 5 U d U J N S 0 E 5 N U Z Q L 0 V T M 3 B L T 2 t S N U 1 B T X l J Y k t i R 2 t R d V l D S n R S U X V 3 R k g z e W d H V H F y a 3 Z G b k 9 U Q z N q Q V N l T U N L b G F o T T R n M m h O Q 1 N V b W 1 u V k M 4 W G d K O E h y U 2 t L Y 3 d I b 3 E z R 0 Q v M 0 F C S V l P Z G E 2 T E h o R m 9 S a 0 R P N 2 d T V H V K O W N j O F U 0 Y 1 N D b l Z C d F Z 6 Q V d j U X Y 4 d k Q 2 a G 8 0 a W x 4 Q V U v Y k N 5 c X d 0 M 2 J I O G Y 3 M X p s a 3 J v e W Z G a m h V T D R u b l R X T l l p a 2 R u Q U J N e U J 5 N V N B Y m t 2 U z d O R G x r Y 2 9 N T E d I M W d Z Y 3 B o c 2 t I d l N w T l Y v d U g r L 0 Q 5 U V N 3 R U N G Q U 1 V Q U F B Q U N B R F B r c G h a K 3 R Q M n E 1 c 0 J B Q U N i Q X d B Q U R B Q U p B Q U F B Q U F B Q U F B Q U F 0 b 0 V B Q U F B Q V p H O W p k V z F s Y m 5 R d W V H M X N W V l F G Q U F k b m k y c G 5 V R X N C Q W h R R E Z B Q U F B Q W d B e j V L W V d Z d j k x a E Q 2 R W d B Q W 9 j Z 0 F B Q T h B Q 1 F B Q U F B Q U F B Q U F B Q U x h Q n h R R U F B S E J o W j J W e k w z Q m h a M l V 4 T G 5 o d G J G V l V C U U F I W j R 0 c V o x Q k x B U U l V Q X h R Q U F B Q U l B T S t T b U Z s S G 0 1 V X R P b V l B Q U R 6 a 0 J 3 Q V B B Q W t B Q U F B Q U F B Q U F B Q U M y Z 2 V 3 V U F B Q n d Z V 2 R s Y 3 k 5 d 1 l X Z G x N a T U 0 Y l d 4 V l Z B V U F C M m V M Y W 1 k U V N 3 R U N G Q U 1 V Q U F B Q U N B R F B r c G h a S l B E Y i t E b 0 F B Q U E 2 Q U F B Q U R n Q U p B Q U F B Q U F B Q U F B Q U F 0 b 0 Z U Z X d B Q W N t V n N j e T l m Y 2 1 W c 2 N 5 N T R i V 3 h W V k F V Q U I y Z U x h b W R R U 3 d F Q 0 Z B T V V B Q U F B Q 0 F E U G t w a F p K U E R i K 0 R v Q U F B Q T Z B Q U F B R X d B S k F B Q U F B Q U F B Q U F B Q X R v R z V l d 0 F B Y 2 1 W c 2 N 5 O X d Z V 2 R s T V Y 5 e V p X e H p M b m h 0 Y k Z W V U J R Q U h a N H R x W j F C T E F R S V V B e F F B Q U F B S U F N K 1 N t R m t r O E 5 2 N E 9 n Q U F B R G 9 B Q U F B V E F B a 0 F B Q U F B Q U F B Q U F B Q z J n U 1 I 4 Q U F C e V p X e H p M M 0 J o W j J V e V g z S m x i S E 1 1 Z U c x c 1 Z W U U Z B Q W R u a T J w b l V F c 0 J B a F F E R k F B Q U F B Z 0 F 6 N U t Z V 2 J 6 b n g 3 S G Z B U U F B S 1 F V Q U F B a 0 F D U U F B Q U F B Q U F B Q U F B T G F C a j N 3 Q U F I U m 9 a V z F s T G 5 o d G J G V l V C U U F I W j R 0 c V o x Q k x B U U l V Q X h R Q U F B Q U l B T S t T b U Z t Y 1 Q 2 d D l B R 2 9 B Q U 4 1 c k F B Q U 9 B Q W t B Q U F B Q U F B Q U F B Q U M y Z 1 p W K 0 F B Q j B h S F Z 0 W W 0 1 a G F X d 3 V h b k J s W j F W V U J R Q U h a N H R x W j F C T E J R W U F B Q U F B Q 0 F B S U F D M E N B Q U R C N k F B Q U F B Q T 0 i L A o J I k Z p b G V O Y W 1 l I i A 6 I C I x N + S 4 l u e 6 q u e a h O e + j u W b v e W O h u W P s u a X t u m X t O e 6 v y 0 x N j I x N y 5 l Z G R 4 I g p 9 C g = = " / > < / e x t o b j > < e x t o b j   n a m e = " F 3 6 0 B E 8 B - 6 6 8 6 - 4 F 3 D - A E A F - 5 0 1 F E 7 3 E 4 0 5 8 - 2 " > < e x t o b j d a t a   t y p e = " F 3 6 0 B E 8 B - 6 6 8 6 - 4 F 3 D - A E A F - 5 0 1 F E 7 3 E 4 0 5 8 "   d a t a = " e w o J I k Z p b G V D b 2 5 0 Z W 5 0 I i A 6 I C J V R X N E Q k J R Q U F B Q U l B T S t T b U Z u N j A v Y X J t d 0 V B Q U p z R E F B Q U 1 B Q U F B W k c 5 a m R X M W x i b l F 1 Z U c x c 2 h a U E 5 i c U 1 3 R k l Y M 0 k v V W R M T y t k M m d a S 0 d v V 3 B F a 2 p h U 3 V t U H l y U m R J N 2 d R S z J C W H h u U 2 F 0 e C t i c V p L V 0 p E T X N M S E c r N D N Q d G E z d D Y 5 Z E h V N k I x M E s 1 U 0 1 N Q n R S a k V E b X F o Q 3 l p b k J u U 2 p M R 1 Z 6 L 1 B m a 3 d U b F h j T l N J T m V k b D Q r b 3 F N T G p C N 1 N D T D h L a V p H M V h I Z W l p U E J s R 0 l h T X o r Y 2 s 4 Z m 1 D K 0 p S N V p E e j J Z c 0 t X R n o 0 T j J I S k d B N H B 0 S 0 x L Z k M 0 N l Z M R V g x S 2 Z S a X F 1 c k 8 y Q 3 J v S m N J Q l p m a D h B T y t 5 Z H V N W S 9 V N m U z N H J N d 0 d O V 3 d Y M 1 d n R E 1 z W j Z 0 M E 1 a a S t W c i t 2 d F N q K 2 d a K z Z H c l R q d j U 2 Z W o 4 M j J 1 N F J h U 0 R o d G N X d V l h O G c y e H k w U H V w c D F S c T J 5 c m V y T W N V d l Q v T i t 4 V X Z r b S 9 0 d W x R M 3 h i U 2 F V a G d U S 1 d K a l h i K 3 N S c W Q 3 Y W x r d V p F V H h Z M T V F Y U x Q S 3 R q c m R w M m w 3 W n Y v L 1 I 4 Z U k 3 V D F O a U x K T 3 A y W j V u b F J y e j N w M 0 1 y Q y 9 n W U J E a T l k U n J m Y T h t Y k d D a H B y Z 0 h r c X l q T T J o R 1 B o Z 2 Z 3 Q m t T M T d u Z k N M d m 5 Y Q W 5 W b V N x V W J S d 3 B v T j N z U z I 0 T X l V Q 1 I y N k 1 0 U l R n a 0 5 D U T h S Q 3 l h K 0 4 v R 0 N n V m Y x b D J Q Z G l h M 1 l r e n Y 3 Y U V y e E x j W W 5 q Q l B 1 S X p h Z W N E N 3 g y S U Y 1 a 0 5 O M 3 N Y O W 0 5 d W N Q V U V z R E J C U U F B Q U F J Q U 0 r U 2 1 G b U w v Z F l R K 2 h J Q U F L S E l B Q U F Q Q U F B Q W N H R m 5 a W E 1 2 Y 0 d G b l p U R X V l R z F z N 1 Y x Y m J 5 U E p k W D R Q a 1 A 5 Q T B F Q X d z e X V S Z l N j W l N Y R W 9 V Z F R J S G x K Y 2 t k S k l l U W x h W W t 0 c W k r e W 1 t O D N 4 e U U 5 c i t N M U d n Q U E y c 0 M 5 Z U p B R V M y R z k 1 M l N R S T R p R C 9 4 Z k R l L 2 t Y c T F 0 V z N x d X B 1 V X R S b D F G b 3 N o b D N u V k 5 X c D I 2 b n Z u R l B k d G Y z R E Q 5 T k o 1 Y j N s e l c z W D J h b k t O Y W x h c 1 p 4 T G Q y d z c x e n Z W a z F G M 3 M x b j k 0 Z C 8 4 N V Y 5 c 0 Q 4 e H J x M 0 x Z Q V N 3 U 1 l C b m R 6 Y X l k S 2 t 5 c l Z 2 c m 0 x R H J C R D V z e W Z n e W Y v c z U x c H l C U H R Y T G k y U D V P Z F R x d F Z n Y W V O V E J u b H J k V E J R e W c 2 Q X I 0 U T h V U F B I Y z J K d 2 t v O F o w O T l t O H F w e U M v T E 9 2 V m V w V D B 4 c k t 2 Y j N 4 S W F 6 Y W F j U k t z a W V a V V d u c E 5 r d E 1 N W V g 1 R l Z X c X F w T V Z a b 0 R p N 2 5 t W G V D a 1 N n U E F K W k J x N 2 5 l N m F O a U 4 z M j I r R i t u T n h l K 0 8 3 U S 9 y a 0 Z 5 Y V B q a z M x T 0 J X K 3 R L M V N D e E t H U D N K b U l m Q n l J S j N N W W R s M 2 Z k N m N N a n V H b D U w N G 1 a N m p 3 b W k 2 M V d O U n p U R F V r W G R I V U 9 N T 0 J a N D k z c l d 2 Y k 9 X T 0 l S N G 5 u R E 9 L U m Q 5 M n h Q Z X Z T Q j d N e U x 0 Z D J Q V G x W d H Q r Y W Q r N 0 N q M m I v M F d J N j Y 3 b G p p O U V r U 0 J y N m R 4 T 0 x V U 3 V p a 2 V F d z R x V C t Z b n J 4 M W 5 w d l R S a l p w d E 9 l K 1 J Q W F E 1 T X B U Y k l k V E p M V F R U e T F 2 S T Q 5 e D B O a n B L a H Y z Q X h x Z X o 1 S G t 5 N n h N b W J E U 3 h N M 1 Q 1 Z V N K T E Q y T G t H W n B G Z W x X b 2 9 C M U V o N 1 R v c D B l c X l Q W W Y x Z D I 1 c U 1 J Z m Z F d k t z T W I 5 e W Z E V z V j M 3 c x b W V h V 1 A 1 a l Y 5 U k 1 T Q k 8 0 Z U Z W d E N h Q W 8 w Q 2 5 W W E J h d 2 Q w d D B T W T N 0 c U 9 G V E N P c k E 4 K z Z D U G Z C Z z B L a W t w M E F 4 S U Q x V T l X R U 5 a U m d S c j Y r d m U v K 2 Z v Z i 8 0 S H F L U G h Q d G R L Z G 1 O Z T R m T n V m V 0 l 5 Q 1 V l R 2 4 1 b V N C d W d I b 3 J w M 3 F j S F F j N n l y R T B u V W R 2 O U k x c C 9 i a 2 J x Z m F z O E Z 5 b U x 0 Z 3 B a N m J v R l h W Q 3 U 0 Q U 1 P e V Z Q W G Z p Q W 5 Y M 0 F 3 M z l 4 Y n U 4 S G p R a V Y 4 T V U y c k I v L 2 V x N 2 Y v a 3 R i U m h x e W J O d W 1 S R z A 3 U H R m L 3 V I N 0 w v N U F X O W F 4 W n F i b l R 5 M 0 h m N G J O S T d N Z n R x O F J 0 R z k v Y X R v V D J q e n k 5 S n h i M X F S e j h y L y s 3 Y y 8 v K z d 0 d m Y v c 2 Y z L z M 3 b D d T Q j c 4 Q 3 F k c D c 2 M U F 3 V G l F W k x L c m 8 1 M V l S Z G V 6 T H B 1 d D d V O U F r S U d y b 1 R l e H h U U z Z o b T J J Z 2 Z Y S k c v a U N J T j h 3 Z E p 1 d 2 R k e j U y T 2 J x e H B V d X N P U E 5 2 e G g 1 Y S 9 t R l c 2 T n R p a W h 6 Z V c 1 Z E 8 r S j l C S 0 N q V 3 F J a 2 M w c X R K c V J G R V h 4 Q k E 5 M H d Q N 0 x l N G V C Q X F p Q 1 F C R V J C O H h K b 2 l r V U t u Q V Z n R G d Z c l R C S 0 l W T W d s M 3 o 4 d m J h Y 3 h m T 2 1 L c m l R K 2 U 5 U G J j d n d s R 3 Z 2 S F V 2 Y j R Q R m p 4 b 1 p Q T F R C a n Y 4 K z V B c 0 x D e G l H a m p s a l l h V 2 9 D T 2 c z Q k o 5 R V k v T H F E L 1 l t b G d E N E t W b y 8 0 V 1 l J Z 0 h i S H N F d T I 4 V k R D e X F W Z 2 F R e X R 5 V l h I d W d K N 2 0 v e j N h b X l 5 S U d Z N l l 4 S U F D a E g z c j Y 0 Q U V H T G d E a 1 N G Z X l T U H R 1 Y z Z E c 2 l L a T l i M W l N Q 0 l I R H o x Z X F I R U t 1 a T J Z O U 4 y T H V B a X A r T H Z M d V p B O V B s Y 0 l M b l d F S X F 1 e W d M W m 1 3 e m E 4 Q W J Z Q 0 l t Y z I z V W l h d k N N b W N n N m h M L 0 p u R 3 U y Z E R E S W N G R G d C S X l W N 1 p u T y 9 B c X N 2 N l J h a V F Q O V N o Z W J N R F d V b k Z a Q 2 N j a F B 1 W E Z 5 b X I z d F h M T U F K N k l k R E F n K z F 2 V k d E Z G Q 4 Y 0 5 J K z d y e E N W W D h D Y 1 B k c m R p Y U V t e l c x R m N t Q z Y r Z m t B W k 0 r V W R V e G d 2 W F Z T a S t K a 2 l Q O F l T M F J i b 1 d o b G l m M m p B S H p L W T J G O H V 1 c z B R Q m F 6 L 1 V 4 O G 1 k S W R C d W I w M m s 5 V U d m b T N 1 N 1 o 4 O H R r Y V V j W F B 3 R 0 1 j U E l 3 N E R r Z X R y R T U 4 e T J N M 2 c x T l M w e l R l c U p R U E J 2 S j N 2 R F p 3 c j Y 4 N 1 p u e l c 5 a m 9 W S D h r O T V B R H p 4 e m J D T 0 l F d j N E N k 1 Y Z 3 d J V H h 3 T H h m e k 1 3 V G 8 4 Z T l 6 O U R 0 U k x o Y k N C O G J n M G R Y V k h P N F V U Q m J F R n R 1 a l R Q R G Z C Z H l a b 1 I 0 M H d M W n h i R j B C a W 5 W b F h W M n B x V z d C a l l m M V p O W V B O N m M 4 R W 9 6 T j h j W D R N b j l O a k c y V W t x Q U J 3 Y V J R N m p 1 T G J S R E h t U F p N W k Z N R D J K S m V 6 N V J w W V B w Z 2 Z q a G t v M k 9 5 S V J P M z d Y b n V 6 N E l k Q V V N V W p j M i s 3 N H p 6 T T Z P b W d v N G d z N m d Q Z 1 Z a c U V 0 Z T V I Y k t O M V R P L 3 M 4 Q 0 V I Z 0 5 S b 0 Q z S V h O Z D F U Z 0 Z n e k 1 L b E V M U D V M W G R x K 1 o 1 d H p a T k Z F Y 2 9 k U z R 5 K 2 l 4 c k o x Q z J F Q W J a U n d M Q T N j Z W Z X V 0 R E a X d G d 0 Z z R l p Z Q m R 6 N E J T W D A z U G Z X e U 9 W T m R v N W 1 w S F N H Z H F T M E 9 y Z G 9 O Q U V 5 S 3 N Y Y j J U R U N Z a 3 c 5 b j A 4 R 2 J r M X J r Q U Z 0 c V p R N 3 Z k Z m N n M F J a U S 9 F R V J D Z z B F d H Q x e G d L a W l l R j Z J e X V U a F o 4 T 0 F N N m R F Z n l r Y V F y R l Q w c k V 5 U U J B N H E 3 c E J h a V F Q a G N E V 0 h w V H F q V 2 J h W l V X Q V Z W Y X E 2 W X p 0 d U 0 4 S 0 1 w U W p K c X V O O W t j c U d Q M W x s e H J N S X F Q N E N P b E p k V l F I K 1 J H U 0 l v R 3 k z d 3 d q S F J x Z X J i c C t D a z F T d E l E c T Z O a i t n R W t a b 0 l G Y W 0 1 c n V 0 N X E x U W l T O W R 4 W m J T R F h F S k d o O U V r Z D R x c j N 3 N n F W c k t v T n c w Q V Y 5 O X B u c j N E b E N x N T h J e V l L Q T l M b W s 2 V 3 o 4 T E F r c W x p U 1 p x M W h 0 R 1 F z Q z V x d D l W Z W d v Q n B x e W l i O G h m c H p h V E c 2 V X g r T G 9 Z b k Z 1 Q U 4 v b T c z Z T V u Z 2 N H U T Z O R E F m W E x a S l B o c U Y x M 1 o 2 N k N 5 S 0 l M a G F F T V l Q e j F Y S X l H O V B S T j h S M X l L a U 5 3 L z F S L z Z T M 3 U z L z g 2 c T k r d W 5 E O U x W V 1 d H O D M 5 Z G d z L 2 J h Q y t 0 N j c 3 a S t t R z l Q c F R 3 T n d s Z k l T Q W 1 w V G l Y W H F n Y 1 B i Q W J T Y 1 V Y N l V U V j k 3 b 3 R F Z j d l N z N P S 3 p w V G t D e W R 4 Z E Q z T m l y a F J K S m Z M e T N Z b 2 Z N K 2 N M b m x r T 3 J 0 M G R H U F R 3 W m t S Y W 1 4 R m F Y V 0 1 E W m J R W k s 1 V H h a V l N 5 e E x 2 N G V F T 2 V 4 M z l z O V E x N E J H Y k 9 D e D Z w O T N 0 L 3 F m Y m Z W N 1 c v M T N X L z B P V G 5 5 O T Z o U k h I V T Z V S H R 0 R W 9 y S j E r T E o x e n J j N m 4 y M T F l b H V k Z D F 1 Z C t 4 T H R q V D I y a m 9 s b 0 d R c F p R b l h 0 S G g y O X p W V V p U W X Y 1 N W Z Z R 3 J z M 1 l K S E J 5 R U t q M V p l c W 9 3 M E N B M 1 d r Q 3 p N T E R L O X Q x W E Z O R y 9 R c D E x R 1 h X S D B D S E x D e T V v a 1 J x c 0 Y z Y 3 Q w U U k x N G h 3 W l U 0 Q n R X Q W p X V z N J b G h F b l N J c E 5 0 R F p 5 d U t R b U d r Z 2 1 J c m R s R V F 4 c F I r S z h j R U Y y a n F B Z W x T V k p T a X N v b E t G b k 9 R d k l Q c l Q 4 U 2 9 o S 0 9 Z c 1 R k K 0 N O Z F h t T F R V Q k 9 q M 1 R z d V h r e E V i S l F S e k p 2 Z G 9 H R 0 N Q c E F F Z U d o W k I v M G o w Y W 5 r V j B P c V k 1 Q U R R b j d C S E p X a m h j V H k 4 U E t y W H Y 2 a W h a Q W x C d X l k U k V M M l R U e F A y S E 9 M S D M z Y U Y y S 2 5 o T l R M W W R 6 V D B r Y z N V a T U 3 d U M y Q 0 F Q T m F j Y 0 V w T V Q x S T Q z Q k R t U m 9 K R j F Z R T l C S n Z 1 b j V G W V I 1 V 2 E w a 3 p y N E V 1 Q k 4 x Y m d x W k w 5 Z D d V S H B 1 a T V S M G l 4 V G F v b j F u d k t i M l F M a S 9 o d F p R Y l U w a n l R T 1 Z 0 d W J R O F M z d n Z U b k p h T T I 1 W l h w Y m 5 5 M 0 F X R n J l V n M 5 M S 9 K d X R k N V o x d T l V e D c z S T J E M l V T O D Y 3 V 1 R D M 2 R U S T A y R X c 1 W U J U Y 2 5 4 N 2 h 0 a F l P M z F h d V A 2 e W h 0 W E 8 v a E g 3 M W V y e k x l d 0 Q 4 S n N Y T H o x O U 5 w c G Q y c k Q z c V V M N W 9 X L 1 F s L z U r e X p 2 S E 9 v Y U 1 m a G h O U 3 l Y c 0 Z Q b j R y M V V 0 Y W 9 O M X Z U R 3 J J S m h p Y 0 1 r S 0 h S Z 3 Q 1 V U M r a 2 k 0 b C 9 Y c n B y e X h a a l J q d E s 1 W F V r N X Q 3 b G R u K z U r M 0 s y S j d 1 Y z c w M k F s c V N G N F F r N X p Y c E J U M D F U c X B F d l B Y W j R m R G h G V H Z y Z 1 F C S E x p U F F u Z l h N a l B H V D J C c n c 3 U k Q w U 3 V O b z R N Q j N 4 b k c y O E 9 G W F h w U l h M b G R 1 d W h Q Q U x Y S H F W e m p S S 3 V 6 e F R D b E J S N 1 h 2 V 0 Y 2 O D J 0 d 2 h E N 1 B h b 3 g z R F N 1 S 3 N N O U x W S m 5 s Q 0 5 M c F Z I R 0 x M V k d H Y k 5 W R z J J d H B 0 N V F s a U l x T H V 5 Q 2 5 H b 0 9 a V m h P M W F H c 1 B I V V h J W E t I S 2 t Q d E l a N E 0 x W W V y R V J U R V U 0 R 0 l 4 b z B k U n F t c y t D R 2 l a O F V R Q 1 p N N G p v a V l z b U t K c E N S e F B E R m d F c 1 l V R V p N d 3 J v Z z R N c U p K a U V j U V V V S j B m b 3 d S a 1 l Y a H J G Q 0 l 2 T T Z R L 0 d L S j Q y a H J G U 3 Z U T 1 h M U F V 1 W V p 3 Y W N v M D F M R H g 0 e F h 4 Z 2 d K e k I 2 T F c 2 S V V Q a X p T V m 9 a R m N M T F F R M V h 3 b E Z w d E p P T 2 p Z Q n p u U 3 d p U F p C c E d N e j N M O G N t U n N F O E N O O H l o T T d Z K z d P e E l H d 0 N O Z 1 A 5 b H h r R X R W R 0 J 1 L 0 N T a H l s R F p L T H h B c W c z R F Z a O U V V b U F r V E F 5 d D h B e E x p c C t K c m d v R E t 3 R k 1 1 b j h Z e F l t V 1 J t b E I 4 R U F j T U N V N U d F S F R J U G l U N 1 A 2 T l N B S U t t b X p R V 2 N B W m V V N G 9 n U 0 V z a l h N d 1 B Z c H h X U l Z K M F R a b G V W U E N z Y U Z S O S t p N E I w U S t p d 3 J j b m Z v N F V J W E R u R U p i U E w r V U J 3 d D d M Q W k v e H N V T U F u L z N W V G 5 x Y U V I V U 5 W N D d Y a 3 Z E T i s z Q l B v N E p 2 Z D Z V d C 8 0 M k 9 x U k I r T F N J V 0 1 6 W U R D S X d I S m N v S F R w a T Z m b F h L Z W J H c G Z v R E h V Z U 9 6 a T d r N E d V R j l G a n U w Z E t H N E R H V 0 5 z U k h i R V B B c l p 5 N U M 2 Q 1 Q 2 T E U z e D B i Z z E v N E g z M 0 x H V 0 J S Z D V p c 1 F F Y W l n V E V s d 0 F a V H Y 2 T j F o W i 9 R b U F C a n M v W U R t a j d 5 e D J x Q U Z 2 T m s v U E h n e k N r c l l 5 Q U Z W Y U h r W k N J U H l I U l R h N D J Q W k F o Y 0 s z a U p 4 Q X o 1 T m 4 3 e U s 1 V X V B Q 3 R q T 2 F L U G c y Z l k 4 Q l d S Q V U 4 U T U r d U R q V j V y U y t 5 T k d m a 2 p s K z U 1 N E s w U k Z j Y k Z I V 0 J s b 3 h l N 0 V 2 Y n l 0 b k x Z b j l y V 3 p V O T J 6 W U Z B Q 3 Y r V 0 l w e X R X d 3 J L a H d p a 3 l N a S 9 n e V d j d 1 g 3 a G 5 x R k h C e T Y 5 b G 5 Q M 0 c 5 T X h M Z U 1 y O T h B e H Z O Z 1 Z l c m V K c m J W b y s y S 0 h N Y T g r Y z N R V G x E M m R R U 1 p B W G w w a F g 4 S F V i S 2 d P L 2 h U U k g 3 e k N o Q 0 1 n e G Z z V k p R M j h 0 b 1 g v e D Y w c V p K Y 0 c r R n R B U n o y e F d H V 0 J S O T g 0 R V I r a G p l Z n h a d 0 J 4 T 3 B P M j Z 6 e m 9 o S D h 0 W G 4 0 b F l 3 T F R p e T R 1 S m F F b 3 h k U 1 F q S z A 3 a 2 5 i M W U y Y k 1 p O U l j V T h x e U l u U 1 l Q N j F r c H B 2 W W V 4 d E d 5 a E V 6 W U x s M 0 5 k Y k J H c T c y N W V p e G p C Y U 8 5 V W R N V W h 0 b T d Q c X R k V V p 1 M V p 0 T W 9 i W G R D Z X d U Y j N T Q X c 2 b m x Z N 3 N x b U p K Z V d P N 2 Q y d W J U Y 1 M 4 d T l 0 T n h M e T c y M D N F T y t W U z E z V 2 F H d z Z C b l k 3 b l N I T E c z M z B u W m Z 4 W G F I R T Z t M D N h T k 1 w Z T J P N k k 5 b X V 4 U H o 5 T 2 t h N z Q 4 Y W N Y O X c 0 M T J Y c F Z w R E x X M T N R b n N N M j E x L 0 5 s R j N I Z X d t c G U w d T d L V F N k a T l 0 O T l K M k w y M z M w b l l Q K 1 Y 2 U T d S N 2 R J V X Z i d m J U Z G w 3 Y m R 5 V V F x Y m Z j b 1 U y b T d J M 3 B w d S 9 P T 3 k r d k c 0 e C t Y U j M y c T N j d j d o U F J s a j l D V 1 p u L 0 R s V 1 l y N 2 U v a T l q Z j V Z b G Z F R U 1 J Z i 9 I b 0 0 y N 3 E x V n R 0 Y W J F Z W 1 C c U 0 w O F h p T X B Z b F h t b m l s a V J m a G V 6 R U h x N k 5 x d W p U d 1 N n T n Z S U U 9 2 V l J w N F V h Y l N 3 R V A w b D M 2 d 0 d u M i t P W G 1 E S H F J T X J R b l k w O U 9 Y Z X N X e k V u a H d 5 c n l u c n A 0 c V h m Q W h h Y n A 2 a U V I U j B u W E d 4 N l N Q Z 1 V 3 b T N D a 0 R Y Q k F t U k d 2 T z h U b H B S Y T l K Q n V O N 3 p 1 R y t y c m R x a H F x b D l Y W E 9 l e m 1 h e l p x d U 1 q N k 9 T S G Z p a G 1 I V W 1 u S W p 6 U k g 5 L 2 9 5 a G 9 G S U t m R k s 2 Q l F 0 V k g r N m o w a 2 1 E a G 1 m T X d L K z V w M n B h N 2 x O W j V I c W s y T D d L N k p Y e W k x a T B x Y 3 Q 4 R W F 0 b H d Q L 2 l 2 Y 3 d H Z T g v a m k x a k 1 6 V G F Q c G N I K z l H W W 1 4 R X p w b W x 4 M 0 d h V D F U N j V k S W 9 m N U V I b V B K S m R X a W V V c m 9 G d G 9 Q c F l l S z J S Q U 1 Q V m F w S V R 3 N G l K K 0 V W R 3 J J c 0 9 W S T N S Y k Z q Q V l X Z z I x W W V T e U d H T H J U W l h n Z n d J O F Z 0 Q T B V T F R R T k 1 n c W U w V 3 o 0 S D V N Z 2 l 4 e m 9 L Z 3 B F R E V E L 3 Z U N T c 3 N z d 4 Y S s r K 2 V V L y 8 v b i 9 2 d n p U N T E 5 K y s 4 Z X Z 2 d n Z x d j c v N T R q K y 8 v K 0 t y R E x 0 Q V l C T n c 3 U U c r T F p E S 2 t y W U J W c j d 1 a G 5 0 W l R Z R D V P U X d 2 K 0 x x Y l F o c D Z m V G Z l R k J j a j d 4 N n g 1 b H R u b m 9 n W U Q z M z V U Y 3 B t W W Q x L 2 M y O G 1 p O E s 0 b m l Z U 0 V w T V p k K 1 B r c 2 x S V W 8 4 V 2 0 0 a E N Y a 2 Y 2 d V p u U m 5 s N 1 V D e G 9 u Z W V L W j J D Z n V T d E p k c l J U e j l T K 0 9 X U l B 2 c 2 t G d C t y S z g w a T h K O F d k Y l d B U E V 6 b D J V c 1 M 3 N 0 Z T Y k 1 r b H Y v U 2 1 G N X Z Q Q W M 0 c n p T b D R t Q m V R b j l M Z 1 B t M m g r N 3 V K T j U 5 R 0 p 6 M T c r Q W R 4 S E l J N X J Q S 3 p n b m 1 L N G Z P d U d 0 N 2 M z V G p K M 3 p B N E I z L 0 p 2 Z 2 R a V F l 2 c l Y w T G R L U V Z Q c m V 2 Z k h 6 M D Q 5 b G F C R i 8 v O G Z P d m Y v O X J i Q W g 4 Z E N a Q W V l T m x u S l F E V y t a V j N P d E Q v N F V r e U x O c n J C b H R Q d 0 V S S G g z d 2 E r c 0 U v S E t U Z F o 5 b E J E a 2 9 5 M E w r c H N y Q T Z X R m d R a E V I S l Z v M X B j Z z E 0 S V p T Z 3 Y 0 M F V 3 b j Z Q e D d R a n h a c V V k a X Z y Q V A y N T F p Y X N V e j V G a W p O a 2 x J Q 1 M w T i 9 R e W 1 o Z n d u O U h 3 Z j Z Z O U Q v N 2 Y v O D V w c 3 Y v N m 1 F L 2 9 U a E J V U C 8 v T 3 A 3 a l p m Z E Y 1 T W h 6 K z Z 4 Y n Z q L y t D S T h O U H l I N V F i S T M y Q W d m M H p I R 0 F Q O W p 0 Y T A 1 e n J z a T N V U m d z T 2 U r Q W J E M T Q 3 S T J G M m 1 N R E F T Q U h U O H Z J Q k l I R z N 4 O G R t d X M 2 V E p k V 3 d L b n g w K 0 g 3 e U N G V z l p M l R k Z 1 B m a j N P Z U 9 0 O W h E M E 1 P U 2 4 4 S 2 F G W D U 1 S H R z Q W 5 j b F A 2 d E Q x c T k 1 V l h r Y U k z S W x V e X F n a 0 R H c 0 Z u T m p E c n B 6 R G J h e W E y a U R n L 0 5 T T 1 M 1 e H p t T 2 V m a 2 l S M X J L R 0 F I U 1 E 5 b k J v S F I 5 V D E z a 3 I 3 R E d h Y 0 h N U G l E U D N E b n d q d D J z V z R x Z 1 B P M m N 6 V V Z j W G J 1 b k V q e G d j Z z F J b F h 0 a k p z c n F J S 1 Y 2 N X l k N j J 6 W H V q S G Y y K z R D Z 1 R R R n d j Z k Q v b 2 p U a E N M T W U 2 W n p R Q y t D W U h L M E Z 6 N 2 R H W E 5 j Z V N 2 V G I w Z 2 N E d m Q 3 Z z l F N W Z T R m h Z M 1 I 4 c 2 8 4 L 0 p z S D Z k Z 1 R w a X p 4 a k x y e F R P T i 9 N e G o x V m V M Q V Z n e l Z 1 e W x L a n J Y e k V v N j N j N D J p c m d r K z Z r S U 1 I V 0 F 5 M H R E Z X h B T 3 I 5 T D N T Z H V k T F Z w Y 1 p l L 1 l q S F h p M C s 5 a l F 0 O D R y c j l 0 a W N R Z H Z 6 T k d s O H B h K z M 1 d m p P R E 4 x U U g 4 U j d 4 c m 5 R O H l H O F o 1 e X E y Z D R 6 Z 1 p 4 T E h i d 2 x o L 1 Z p Q j I v a H J k c 0 F y c U V M c S 9 F N 2 1 q d y 9 3 R W Q 5 R 0 h m V m 8 3 a E s 5 S l h 6 M U J 0 L y 9 G Z j B v c S 8 3 Y V l r e T R p L z l p U X F o V 0 h l V G d O M U 5 s S k l u b k I r c E 0 0 M l V C R l V l U k 5 B b n Z 3 U U d h c W N s U k l Q O U t 6 a j g 1 T 2 Z n O E h z O G I 1 L z A w b n g 4 Q m J 4 a 2 R C Q U p h Q T E w Z y 9 K d 3 V r R z V E O T B n T E d S N T N V Q W d O W E 5 w S 3 l z c k I y V V o 1 Y U N z b 2 h 5 V V V q b V V 5 b U Z K N W F C U z V h Q S t u S E p R N z B N N U N B d F p Y a m 5 v Q X V T Z 3 J x d 2 M x R 1 d V U T V a b E d j b W J W Z z V x c V J 4 S z V m Q 2 s z N j d K a k s v e H c y Y 2 Z h W H h O V j l Z V l h i d m 5 t R T V q R F R F Z D V s R 3 J N S 1 p q c 0 Y 3 Y k N H S T Z 6 T H h C V E 1 k b 3 h J b k x 4 M 1 F h e n l D b U E 3 d W l h R X p I M E J U e W V i Y U N V W j B n R m x 2 R 2 R j S W N a V n d u e W Z F O D R 6 c l p j e H Y z V m Z I S V R w T X N 0 a k s y O D d S a U 8 4 Y U R 4 S G F Z Y 2 I w e X R s U E d k c U x V T X J a V H h u Y k s y Q T d P V U 1 a M l N n O U 5 x c 1 F Y N T Z H a G c x a k d k a U l a R H V L b W F C b m R L Z F V E S 3 Z H R n E 0 Y 3 l 1 b 0 1 6 a E 5 F Z F F l a T N q T z Z V e X V I a l Z n N W x k Q 2 V r U G 1 K M H A v R j B v a n Z i O V l G N U R Y L z h Q M U J M Q X d R V U F B Q U F D Q U R Q a 3 B o W l I 1 d V Z M V H B t Q U F B O D V B Y 0 F E d 0 F B Q U h C a F o y V n p M M 0 J o W j J V e U x u a H R i T z I 5 U z Q 4 Y 3 l a W W 1 0 a G V n L 3 h D b 0 F i c n I 5 b V U 2 N 2 Y y N F p H b V V 5 U 1 N y c X J 1 U 2 x a Z G t Q Y W l O R U 1 3 T U Z x T X J N e U 0 3 T X B K M X F h M 1 d B Z 1 J v Q U c y a 2 h R Q U p H c T I w a 2 F D V l Z 2 b 3 J h b W p t W D h q T T N O M 0 1 J O E k 5 M 0 N 3 O D N u S H F 6 c U N a N 2 1 a a F R 6 Y z c 1 L 3 Z P N C 9 t L y 9 k d n R U Z S 9 6 W V B 3 d 0 h O M T k 4 e F h P M E Z l O X d k M 1 Y 2 S H A 0 O T l z M 1 g v M z A 3 d F d K K 3 V y Z i 9 t Z i 8 2 W C 9 5 L 0 x M L z I 2 R D M v Y m t w b 3 V S W H Z Y Z G Y 3 Z 2 Z m Z k d X Z m Z k V j c z Y j h k L 0 p U L 2 N V T H l Q O E 5 m L z h W b 2 R H d n F m T l g 3 N l c 0 N C t l Y X I y O X V 2 Z X B m a n d X W C 9 m a k Q r N X F z V C 9 K W D U 2 W j c 1 e i 8 z O D V Y a D A v M U E 4 Y 0 E 5 L 0 d W N V B Q d l Y r T n Z X U n h o b G x Y e j J 0 d n Y x d U 1 Q e n Q w O F M r M W 9 o b G h K U H A x N 1 p C L 3 d O R X F V e n k r U U x o T n d q V j V q Z W 1 T O W h P b l k w S C 9 k O F h k O F F Y Y S t u U j V X Z z h H Z m V I c n N D c j B 4 L 2 V 2 c H g r Z m Z v N E d i M G Q v b G N E K y 9 y Z G 0 1 O W V O a l R 5 d y t D a i t 3 W F U 4 U D d k N k g 3 U j Z 6 Z G x G M 0 Z E Z 2 J Q U l p E S z Z y U 2 5 4 O W 1 v O H V y b j U x Z j E 0 e H V 2 Z X Z h O T k 5 K z E 0 Z U g w M i t H M T Q 5 M n R O d i 9 6 T D l 6 V X Z m e H o v Z G o 0 Y 0 Q 2 N G 1 a b T l P Z C t q N T A 5 a 0 4 4 L 3 l I L 3 B m U j Q 2 U m E v U j h m Y i s 4 d l J 0 Z U R t c k h Z V j I 4 b l g y N E d O Y T I 2 Z D h V N m l P b F h y e D l 2 U C 9 3 d y t E e T R x Y W w y Z T N 2 U i 8 r Z l I y T z J s K 1 Z m R H U v d 1 Z u a C 9 p e j R Q e C t m Q W h Y e E 1 4 O S 9 h N 1 V j d m I w N G N I K z F M T m Z C e j N i N i 8 2 K 2 Z B N G 1 u M W x 2 c 0 F y O D V 2 R n J L S n N y b 0 J w M G M 4 Y 3 F r e j Y x Q n p i O W w 4 T k J 6 Z l h 0 d l J O L z B 2 d j d h Z l J I N W V m U n B O U n V i M T d y O T J H O W 4 r N m w 1 Z W p C L 3 V q U G Z k T m 1 V R 1 p 5 Z X J s S D Q 2 W m J s U V U r b U Y 0 T n l n T H Z o d j h i V 0 x t Y U R J M E F 5 c C 9 h b V l h W E R k Y y s 4 V 2 5 r N T l V N V d I M H I v L 3 J m L 2 V 2 L y s x L z Q w O H E r M y s r N n I y N j Z m K 1 c v L z V 3 Y 2 p P b y t X S D M 0 e i 8 z Y n g 3 Z E 5 K Z 1 Q 3 S n V 2 M 3 I 1 N 0 1 6 V l Z y c 2 l y M G Q y a z k 2 c C 9 P N 3 o 1 O H M x W E Y w U H p K V H l N e k N m N n Z t O U c 5 V l V 2 b n d D e j d M M F h v N X V S T 2 Z U K 0 R Y U C 9 U V S 8 1 M D N J U V V R U H p w K 3 k v L 3 M v L 3 g z L z R u L z Z k S D V n Y n l W N l B U S l F q K z Q v L z l i L y 9 q L y 8 5 d i 9 j a k 9 4 L 2 M 5 O G V U M j h I Z F p B K 0 h W K 3 g r T 3 o 1 W m p 1 L 2 x i W D k 0 N D R k W C 9 M W F B J M U 4 r V C 8 1 Z i 8 4 d i 8 r M y 8 v R C 8 v Z n Y v c y 8 v O F A v L 2 o v N k F m N W l 2 d X E 3 W G Q r Y T R V R n h v c z B l Z E E v K 0 p I d z F 2 T G w 1 T l J y Z j l p Z U Z L U F I y Z E R P O G 5 q c V d Y T X Q y R V A v b V k v R m Y 1 U 0 F O O W N 0 S F o 5 K y t H b z l 1 M z M w Y T N N N m V 1 c G Z q N G Q z a z d X R H l l T j k 3 T l R S M z g 5 d F B n O E h F e j M w a F l L R n d v a E p j T 1 Z H S m x s W F p 5 d 2 9 Q R i 8 y e H V X L 3 o 2 W E h T U V B X Q m t S N n F m K 2 J D U U 9 X S j c 1 V z V D b 3 p R V 0 I y d 2 U x S n N n c l A r M W U r L 2 p V Z V B k O W Y r S 1 A 3 K z d 2 U H d Z Z m d o c k h y d m g 5 S F Y 3 K 1 h I N 3 d a W i 9 u R n F i d n p Q b 1 Z 6 N H N i T E E y N 3 Y r Z l o y U V Z P M k M r L 2 N K O W l k b V U v d m w z V l R Y Z 2 Z 5 d m F 2 d E Y 2 W m 9 P d U 5 z e F R N b n p m Q 2 5 k N E J G Q 3 J Q d z g z Z z V 1 U H A 0 U F B w c j d E Z i t Y Z E d y R H V B c C s x O H p j e W U 3 b H k 0 O G Z q V E R V O U 5 i Z W s w M 3 Z Y b 3 p 1 N 2 t 6 V j J a O S s v d F M 5 T G Y r N n V B a W R w b W J t M 3 Z T S G R 4 L 3 N k N D d L M 3 A 4 O V B w a W V Q e n d z N k R p V E M z d E 8 4 W U t 1 c T V w M 2 J 6 O F p a V 0 d t N X Z P b l J W Z k x 2 L 0 5 D e G F k b y 8 x M H N 1 e l E 5 Z D h 0 a X Q r R F V U N C 8 3 Z H c 4 Z n p S Y z R l N 0 R N a W Z x O V Y 3 a z J r N 2 s z O H l m U n Z O R H Z h K 1 N 2 N X F 1 Y z N 2 M V d K M 2 0 2 Z D k 5 Z U Z v S X l a e n d U U X J 0 Z i s v Y W 4 w e m Z u W D d z T y 9 J T 1 J y L z l V W D g y S j B J e V R E Q k 5 S c V p i M 2 9 x R 2 U r U W J t R 2 5 5 V E M v R z l p M W 1 4 d V Z K a n V x M U t E V k p 6 V n Q 4 T T c y d G t m L y t 1 V H Z S L 1 d y Z E E 1 a W d j V F h K M W 9 L W l h 2 M D l 0 O H Z u R D R X b H Q 3 Z W N Y d z R l c j J W L z c 4 Y 0 0 v b T R K M k 8 5 W E k 3 U G t T W H Z m d k o 0 T m N w Q m V N e l d 6 Y 3 B 6 T S 9 t d S 9 Q N H N M N D Y r U H c 2 d m V M L 3 N Q d m R 0 Q n o 4 e k Y 3 c 1 h 3 N z d s O F B u Z H h U L 2 l 0 L y 9 z Y j g w Y m N 5 d y t q c T h l R l h K K 1 h u L z M 3 d i 9 q M 3 p 1 M 2 t u S m t Z M S 9 Q S G p 4 d 2 Q 3 Z m R R V 2 N j V 2 1 M c T Y r K 2 Q 4 S G U x M 2 J 3 M U d Z d S t U T j R L T j V N L 2 c 0 K 1 B p U n p r M U x Q b m p i V G 1 2 N z l z Y U s 2 Y 0 Y x L y 9 y R D l W V j h T e l Y z c T M 5 b H R Z c m F O L z d 0 T D R O N j l Y a X E w S X U r M D d D T k x E U C 9 i Z n R D b C 8 y S j J S O T N 4 Z T F Y V z h 6 c H Z h Z m o 4 Z W d Q V n d x V m N n d X J M L z d 5 N 2 p x K 3 N C d X F t W W h p R j c y M j B 0 Z m N K b j d h T 0 N I U D h 3 T z d l Y k x N a H I 0 M l h i R k t Z d T E z L 2 J U a E I 4 e W F o V T l o Q 2 d n W W p H N E h r L 0 Z 3 O E R E N 1 U 4 V 2 J M M 1 h k Z U Q x e W c 2 d z l X N G 9 D Z G 9 3 T E N y e T R H V D B N c m h l c 3 V O R m h q Y X k 3 c 0 F r c k R T e j R o W X Z S N T h H N 1 V k T m 1 i e m d a L 2 Z 1 Y T A 5 R y 9 l O X I 0 M D I 0 R H R E V H F i N 2 c z V G t D c l B l N 2 p 1 d E h Z M k h x N j R T O W F Y M l A r M W x s Q n g 5 b 1 d a V W U 2 a 2 J R b 3 o 1 L 1 d m R T c r W W Z q N m l 1 K z B U c j c 2 M W 9 q Q z k 0 V l l y N E 4 4 U l N v d 2 h K R W h 6 L 3 J q V W 1 q M G Y 2 Y 0 p Z S n J o R E t N Y W V T S k l Y R V p p b 1 p 6 T j M w T 1 J F a F p I b V J L a X Z v U 2 J X c X h R e G 1 S T k Z 5 c G l F N U 5 H O U 9 F N F F X d 2 l K Q k 5 T a 3 M y S l R U L z N 4 O F A r M 1 d U d V p D M m V s N X J K Z V g 4 e U t O V z F 1 a D N s M W Z J V G p R Z 3 U 1 T n p 4 N k Q 2 N 3 h K b D d W M 0 1 O R k U w c 2 J 2 b G x h S m 0 w d E t 3 d 1 l 5 S 2 p y d T J M M D E r L 3 p 0 c 2 5 l Z n R Q c G 5 w V E k r M 0 d k Z W Y 4 Y 1 p 4 M 2 h p N 3 V E R E x i V T F L U l Q 0 V G J 0 a y s v T n I r V X V l R 2 M y S C s 1 S 1 Y y N k g 2 O X V K M 2 s v M k 9 K K 2 Z E S C 9 W U m F E R l l 2 U m l K M 0 V 0 Z j U y O E 5 2 c D d l a X g 2 Q U p m M 0 F V e U w 0 W k V O d l B U L 2 J W Z m Z M R z R F Z X d H K 2 Z i b H U 5 Y y 9 Y W n k 5 Z l B Q M T M v M 0 w 0 M m p 5 a k d J c z F j d F R u Z i 8 x e E U z N z R M Z l h q N 2 R Q M E o v K 2 J B c S 9 L c 2 9 W T D l 5 W T V z b 3 V 2 V V o 1 O V J M Y 2 E 1 d W p j d G Z p S i t l b j c x N i t 1 R G o v M n U 4 U z E 1 b n p 4 N 2 V U O F p O Z T J F V D R U M H Y z N 1 B 1 N 3 p 5 V X l G e k d y U C 9 6 N D R 6 L z l k R m w 4 V G 5 U c W M 2 S l p M c T E x N k 1 u R H B Q a W k 5 T 0 s r d k g 3 L 3 l 2 W G 0 r O W Z u T D M 5 M W M y T k c 4 U 1 J m T G Z Q d T J l d S 9 Q b n Q 5 O G V 6 M U w 4 O W V u K 2 N Q L z l S M W w 3 c 1 p M d z Y 5 Z X E z S m Q r N z h m V 1 B m e n Q 4 L 0 8 v L 3 J z L 0 9 M W i t l L 1 B E d G Z W Z G U r R z E 0 U D N o U m R h e m 1 R a 1 d 2 c j d N Y 2 Z m N G h x e k Q r Y n d 1 O W V Y S T Z H T l p k R S 9 y a W t k U 2 Z Z Q T N x N U 5 G Q S 9 h U X N F b H l h a D V m b l R 2 S 1 d X O W 9 r S D l G c m J M d 1 d J T n N H e V k 0 O W 9 l V m 1 z d W t l b G R M T k l 2 b 3 p z S X l z d m t t N n J 0 b V N Q e W t k V D I r M 1 V J V E Z 6 M j g w O E x u c D l p a G N K S T Z j V l Z 0 a C t s d W M v M n V Q V V F x M 3 o 1 N V N y Y 0 R H N G U 3 V E Y z d z R t d l N D a E 5 u e W k r U n g r R 2 x 6 O W 5 1 d U d E W k 5 5 U G 5 6 b 2 Y 3 a F p X T V R E e m s x N 3 p B e G t 3 U n l R U l d M U j d C e T g v d k h k e j V Y Y n p o M G c 1 V 0 c w Y 0 U 1 c 3 l k N m J 4 N X Z C T 0 Q v a V h 2 M z h 0 Z i t C N G 9 o e l N y Q X J V b H l l K 2 Y 4 S k 5 k d E 9 2 Y T F O c W Z 0 N 1 p x d E Z v S D Z 6 e G l C e m 1 K N j l I U z B 0 U F k 5 W T J E Z l R w M l N 3 a T h G V 1 l m b 3 d 1 R E d U T k 9 t U E p 6 M G 4 r d G F O c 2 t B Q k M v b n U 1 T 0 x p N V B w N j h l V E 9 5 d W Z M V F o 3 d G Z P T 0 F 5 U H l B a U I v U X k 3 d n I 5 U X l u R l B y W E 1 D Q i 9 h b n Z t K 1 p M N k F Y M S 9 O e G 1 N U C 9 k d l d n Y j B m d E F m U C 9 2 c m 8 x b k 5 3 Z m p a e G V o d T h 1 b l p M N F B C N z g v T y s x O G l S M m g v W V h I U m J x T m s 4 N k 5 r Z n B S M n l Y c j V h Q 0 p X N 2 x s W X Z t Y 1 h U N i t m d W 1 m W F R 5 L 3 l m M X h j W F B T d W 4 r V C 9 M R j c y U H Y z b D l y W j N l d k g w O H N L W H F 6 N n I v d F A r T z N M S 2 N x V m 5 s V k 9 X U D V q N 2 9 q d G c 5 M 0 9 r c 0 M 5 Y V J i a l p S N F U v b U c 4 a D B H a X p k a 2 Q 1 N 3 d E W D d z M 2 g y b z B 6 d k 9 R c z V 6 T m R O a k s z Q k R 1 R W x 6 Y 3 d u b G h q a j h q T j c 5 Q W 0 w T T I 5 b k F Q Z W d w V F h j U F R P Q T N H a F N z U D Z M U U R t M 1 B 0 d k Y 4 R n F E Z D M 0 Z G h H d z F y U 1 B V Z 0 c 4 U 3 E w R U V N L 1 Z X Z 0 R r K 2 Z l T k t r Z 2 p U b X J G a 2 J u a X N X Z F Y z b T c w Z W V X S 0 w v c z F O W j V i K 1 p R d U 9 y d D h p Y m J 6 e X h k c 0 8 4 T j h 3 Z l p 6 e k J W T k 8 4 d G N s W l R 6 T E V 4 Q j V K b m 1 L a X k z R X E 1 c T A 5 b F d l Z G 0 0 V k M x b m 5 D d l R j c z d s e l N 6 N G 9 h Y n p 6 c j F y N U F p c m I r d D R R d m U r a l N z c 0 N p M 2 1 D M T J o T n M 2 d y t L W E Z 2 R 0 Z a Y U N G M z Z B b 3 Q 1 Q T l k a V J h Z X l K V l p 3 Q l c 1 O T g x Y 2 9 u d T l r S 2 d L b l l o R k 9 P S z d 0 W m d o V z J 1 M 1 l 1 Q 0 9 G W G M w W m h G M 3 R G d E x M V 0 l 0 S H p u M V l r W W F u K 0 l s M 1 p O R 1 N Z a D B s b 1 N v M l R V S z Q 0 b 3 h s Y l Z V e T k 3 a D N C a X N B V l V K W W h G V 0 d X W l l G a F p o N D h I Z H B M Q U o r N G N T W X Z u K z d u c n d 0 M i s r U V U 5 U X h z e i 9 4 e l U y V 3 U 0 M 2 8 r V W 0 1 Q n B 6 d i s w W W h L T F p 3 R W I 5 U S t X S l p i b 1 d p M V I r c j g y T 2 9 G V 3 N 3 a n p q R 2 9 s R X N X c U J p T F I 2 R W F x Q k Y 2 M i t L M m 1 D e G R S b 1 V X T 2 V I a T F w b n R s V m V G S j U 0 T 2 l S S j M 0 e k 5 H e U F C c z Z n c H E r Z T B L Z 0 Z E Y W U 3 a W d Y U D E v Y m R x e C 9 m W E p q T y 9 s c n Q 2 c X Z i U 1 U 1 R z V U V G 1 R b T A 3 d m 4 v Z l B n N n Z G L 0 N y M H g w c z J i M V Z O Z T Z t Z U F H c k 9 0 M T Y v a k c 5 L 2 U 3 M D h t V k 8 r L 3 p w Q k Q v N 3 o 2 d U x X W k t r S 2 Q y c X B W L 2 N p e H B V M G o y M 0 t L d T N n M F Z U R 0 s w L 1 F K e G x j b l Z m T 2 Z T M m p y U 3 J 3 e j V C Y 1 F E R j R Y Q V Z C M 3 R y M T U 3 e X p 2 Q j h 5 b G Z z b m Z u W H k 3 O U 5 C b m Z Y Z V Z j N G J q N G 5 G Z 2 t S d m x D d E 1 H R U 8 y b m U v Z k g v K z d y d F N v S 2 c v O W Y y U F Z F U U t u b U h 6 T S 8 1 W H Z u d j U v Y m Z m d l N 0 L z V r b U V m T 0 o v d E V X b T h P V y t U Y i 9 T c C t y b W V B a 0 5 v b E E r b W o v e n h W W H J a Q W s 3 N k 9 v S S 8 y S F c y N 1 R o V j F v R V Z G Z n k z Z D h t d V c 5 V D l W N 0 1 w V D U z M U U v R 2 k 2 O U E 5 e U 9 O d 2 t a b 3 h 2 V C 8 3 R 1 o w O V h 2 d j U 5 T 2 I 0 V z k z M z N 6 M V l t Q j V o d H p S T W Q r L y t l R 0 x C V l V X d W U 5 L 3 N I Y k 8 z M 3 l s R 2 k y b T N R O V B m Z H h N N H I 2 S S 9 i a n o 2 c C 8 2 N C 8 2 V n R X b i 8 v d G Y 4 a 2 9 u M 3 J r T H V 2 O F c v Y j I 2 b S 9 t L 2 o v d j J u O H Z m Z j N 0 d F R v L 0 J k S 3 F h a S t i Q n p 2 N U U 3 S W o w N E 5 5 Y k h h c n p K d l p 5 W W M x e H k v e m Y z V 0 d y O X B l b m U 0 S 2 J l O U 1 6 M S t t b z R m b k F H O C 9 h U H Z H W H E v b D A w W G 8 5 S 0 5 z d 3 J U c H J Y W W h r V F J r T H F S N E t u U j d M N E 9 6 R G J j T U Y 3 V i t i K 3 Z u Z V p q K 2 J G c n d 0 O E N h Y n F U T z V k W V N O Q T I 2 L 3 I r Z E 5 K b l p Q Q V Z J M m 4 5 N j F G a W 8 2 U X N p T U x S L 1 o w d 2 R E e W w r N 0 R y T D E 2 Y X F y b U Q 1 d n M x V H V q V k F 1 e H B T U 1 V h a k V B d F Z t V W F v a z d a R F B J M W J J Z D h 6 c C t O e l J t b l V B S T N U b 1 F J a k t G S 0 9 h Y k J F S 2 9 O b D J X R 0 9 D U X J j T W h T a X N t O X d V T 1 l R Q 0 h O R T h Q d 0 N F Q W g 4 d 1 V C R G d F N E p D e U 5 z Q W g w W E F J e G s 0 a T J o O D R o Q U V j Q W 5 B S X d D S D F a V H J E S V F 6 Z 0 V J Q k R E Z 0 l P O F p y K z d z S W g 3 Q m p o R U t r e U t o a 0 J P R 1 F I N E J D b T l z W T Z o Q U 1 j M H R n N k F U Z 0 U 0 S k N a Z 2 d D S E F C e F M x Z 1 k 0 N U h E a E V B N X d D T U F o Q U l m V W w r a 0 1 o M 0 N B U X d B T 0 F U a W s r b X A 5 Y 0 F n L 1 J q a k V L S T R a R j J B Z H N n d H d D T V o 3 W X g w a U F B N X B i a D N n R U l C R F p n b 0 N I Q U p 3 U 0 Z r Y j R K R E R o V U 1 F d 0 N F Q W h 3 Q W N V b C t t T X h 3 a U F B N E J P Q V R n a 0 9 x c j l j R W g 0 a W p o R U c 0 Y U x X N X h n R V B D d X k z Q U l V c H l 2 Q z l 3 a U F R N H B M R j F C b k F J d 0 N F e k J R R U 9 B V G l r c k E x d 3 l P S E N J U k x n R U l C R E F B N n B M O U 1 a R H B F Q W h 3 Q W N B b k J J O W R Y N j R C Q j V s S E N J R m h r c W t B d U F R O E s 3 Y m N B a F Z J b D l n V U 1 V d 0 N H T n J Y T 0 F R d 0 F P b V N r S W N B a k F J V 1 Z 0 Z 0 V N T 0 Z 3 N V J B S W N B S E F K d 1 N I M l p 6 b k N J Q W p n R T R C Q 0 F R N n F 2 M W d l S H F H T 0 V R d 2 p s R 1 F F M F p C Z l F F R V Q y e G p o R U F 4 c l M y T G 9 B T k F U U W t K b U N n S V l B R 2 x M V 0 J q V G t j T k V R R F d n S W 9 D R 0 F o d F N Y N l l 5 R 2 F F Q k R B Q T B C T k t U N m F u M W 9 p R D V L T k V T e X J N e G t C M 0 J J Z U x j R k 9 F U 1 d u c 2 U 3 R D R j S U J I Q k l Z K 3 N T N E J D Q V E y W U t B a H d D Y 0 V o W k c r Q 1 F n N F Z E a W 5 z U j R C Q 0 F R d 0 F P b V N 2 V E Z R N F J D T 0 F R Z 0 V N Q U R x b S t X a G N j U X V 3 N W N I e H d D T V U w a 3 h n U 3 k r d 0 N I R U k w M m h j N E J B T W M w d G k 2 Q W p n R T R K Q 1 p n Z 0 N I Q U J 4 U z F n W T Q 1 S E R o R U F 4 d 0 N N Q W h B S W Z V b C t r T W g y Q 0 F R d 0 F P Q V R p a y t t c D l j Q W c r U 2 p p R W s w e H B E W E R J O X V F U W 9 R b m Z G e m l F Q U J 6 U z J M b 0 d P Q V R n a 0 p t Q 0 F J Y 0 F I R k x X Q m p q a 2 N P R V F B b k F J d 0 N F Q W g 5 U 1 g 2 U X l I R U l C R E F B N E J P S 1 Q 2 Y W 4 x d 0 N E b E t P R V N U R E N s S U x M T U x j Q W d Y Z T J N Z F F n R U 9 h W j R l Q k h n S T R D R X p C U U V Q Q V R 5 a 3 J B M T R 5 T 0 h p S V J U d 0 V N Q k R B Q S t w T D l N W k Q 2 R 0 F o d 0 F l Q W 5 o S T l k W D Y 4 Q k I 2 a k h n S U 0 z M G 1 F b U t w N 2 d J Z W d 2 W G V t S W N 3 d 0 V P Y X B 3 Y 0 R I Z 0 o 0 e U V 4 Q n d F T U F E e W x y Q X g 1 e X V I Z 0 l B e n d F O E J E Q V E r c k x k T V p E R 0 9 B a G d J Y 0 F I b E o 5 d F Q 0 O G h C M G x I a U x O S 2 d v S X B y b 0 R l Q W h Y U k 8 4 T E h z S U J E M m 1 l S G d K N E N P Q W h N d 1 V C R H d F O H B L d 0 5 l T W p o N G l F Y z h C R E F R d 0 F Q c V M v V E d R L 2 h n S W N B S G d K N F N Q W F Y r d k F R Z m 9 4 N E N F Y z Z r N X d C S H J J R G V B Z 3 I y S 1 U 5 d 0 V N R T R D S E 4 w M E 1 C R H d F O F p L W W c 0 Q 0 d B a D V T M U F R O D V Y R H h F Q U I 0 Q 2 V B a m d J Z l Z s T 3 V N a E F 2 Q V F 3 R U 1 B R D Z t K 1 d o O G V J b z R T R D J F c T B 3 d 0 R I c k l E Z U F q U 2 U y T W Z J Z 0 V Q Y V o 0 Z U J u Z 0 k 0 Q 0 V 6 Q l F F U E F U e W t y Q T E 0 e U 9 I a U l S T H d F T U J E Q U E r c E w 5 T V p E N U d B a H d B Z U F u a E k 5 Z F g 2 O E J C N W x I a U l V a G t t a 0 Y 1 b U I v Q V F K d W 5 l M k l j b 3 d F T 2 F w N G N E S G d K N H l F e E J 3 R U 1 B R H l s c k F 4 N X l 1 S G l J Q W p 3 R T h C R E F R K 3 J M Z E 1 a R E Z P Q W h n S W N B S G x K O X R U N D h S Q j B q S G l L S X p C a U J l S 3 E 3 Z 0 l m U V F w c m F B e n h F Q X g 2 e V l I b 0 F E d 0 U 4 W k t Z Z z R D R 0 F o N V M x Q V E 4 N V h E e E V B e D R D Z U F q Z 0 l m V m x P d U 1 o R 3 Z B U X d F T U F E N m 0 r V 2 g 4 Z W 9 v O F N E e E V p R S t B d X N 3 d H d D R U o w V C t B U W l R Q U 9 h W j R l Q 1 h B S X d D R X p C U U V P Q V R p a 3 J B M X d 5 T U h D S W N Y R k N I Q U l 3 Q 0 V B a D h 5 V j Z R c U h T Q V J 3 Q 0 1 B a E F J Z F V Y N j B O R H J F b n l 2 S E J J U k x 4 V E d w S U w 3 T U R l Q W c x Z 3 N 5 K z R D R V k 4 S k R t N l Z H Q W h 3 Q W V N b E 1 R O E J E Q V E 4 c m F n S W N j T G g 2 Q 0 F R O E J Q Q V R 3 a 1 B v e W 5 m R V F E S G d J N E N H Q W g x U m Z y U T h Q d 1 V l S m h 6 Q 1 d h U V h w W l h Z Q k R 5 R n l i K 3 h E Q 0 9 B a H p k T 2 p B U T h C U E d T b U l P Q W h n S W V V d F F F U E 9 W d z h o Q U F l Q W 5 n S T R D S D F a V H J q S V F U d 0 V N Q k R B Q S t w d m x v Z k h r S 0 9 F Z z l S T E N N U 3 d x b n V B Q j V D T k p M N 2 d v Z F F 3 R U 1 h V 3 l j S T h C R E F R M l l L Q W g 0 Q 2 V F a F p H L 0 N R d z h W R E t P Q W h n S W N B S G x K Z n B q T W V R Z 0 V Q Q V R 3 R T h K R H F x L 1 h o S W Z R W T h S Q k Z h T W F F Q U R 4 a 0 I v Q V F 6 c 2 k r N E N F T T h K R E c x Z 2 t H U E F U d 2 t K b U N n S W N B S G x M V 0 J q e m t j U E V R Q m 5 n S T R D R 0 F o O V N Y N l l 5 S E 1 N Q k R B Q T h C U E t U N m F u M T R D R H R L U E V T U V R I Q k l M N 0 1 M Z U F p V 2 U y T W Z 3 Z 0 V Q Y V d 5 Z E V N Q k R B Q S t a S 1 F o N E N P Q W h a V z N B U X c 0 W E Q r R 0 F o d 0 F l Q W 5 o S W Z a b k 9 l Q W d I U E F U d 0 V N Q k R x c S 9 X a G 9 m S W 8 0 d 2 Z v c E d S T 0 N C O H l B N 0 F J V 2 J u N 0 k x N W l B Q T R w T E g x S W 5 j M X d D R X o z U U U 0 Q k 9 D U W 1 w Y 0 F o O V F W Q W p o a 1 A r R V F B W E F J d 0 N F Q W g 5 U 1 g 2 U X l I Q 0 l C R E F B N E J P S 1 Q 2 Y W 4 z b U l Y e n J j Q W h X R 1 d Z M l c 2 Z W J Y T 2 F t c W Y 2 R V R z Q T d t T 2 t V S W x W c 3 d u V U d J S T E x U U J x T W l X e H E w c X h N O U 5 M O X l p R U J G b 3 Q x O D d t V k F M V V o x R 1 p R b T B G d H J p d T N F c l d a M E 9 M a U J M V V o x R 1 p R b T B G d E J y V z V 0 a H V n T n M v V j I y M j F 1 Y W 9 S Y m x k d C 9 u W T h l c n k v S E k v d T U 3 Y m s y O E d O a 1 p 1 c 1 F O T 2 d p T G 1 x a F F o b X B X Q k x 3 V T J W T X I y W S 9 m W H B I a 3 d w N 2 E 1 c 2 9 R d V J F U E 9 U N U V L V 3 V V U G Z E V z h I d m J Q K z J F d G Q 1 Z C 9 W S m h 1 V l F 5 O V N s W n J 6 M 0 h p Q 3 Z G U n F 5 W E 5 G R m t n L 1 F l T G h I R 1 Z L e k o v Q V F h N F J n b W F h e X Z r U 0 Z m R 0 Z T Y k 9 o T 0 c 3 W l d s V l J o W k J N U 0 J 2 N H U x S 2 p a c G d M Z E 8 4 b X Z i d G V R b W 5 T d D J j M T N C W m x l M W J S e n R W c 3 M y Z X l T N X k 1 Z H p V W V F J U C t P d D N 5 e T l C e X J Y W m R h V m x T N U Z Y O G k x T 2 p W N 3 Y y U 2 Q 3 K 2 s 2 b m U x S k h L V W Q y e E J p Z k 4 x S C 9 v R E R M Q 0 9 r R z V M W X Z i d F U r L z l u R E R T Y k J s V 2 J Z Y n I y N G 5 D M n d B U W p l K 2 1 Q O H F h O E d L d F d p U 1 p p T m I 5 e l l E c m d 0 O G N S Z E l 6 U 2 N Z M T h 4 U D k 5 Z C s 3 Y 1 h p U m 9 v b 0 d D L 2 Z 2 Z j d w N H V 6 b G 0 2 L y 8 3 b D h l U j V O b n B l M U Y v d G V U d 3 R 6 a D l l U H R F L 1 N u U D V 2 Q 3 I 0 c H l W V H V J d W J K T H I x R m V Q Z S s r Y k o y a m N 0 U G l K N l h K V G J D M X l T M m R q Q j Z T W T B Q N U p z S i 9 X c n B u M z k 5 O X p y d W x Z b W I x a H g 5 L y 9 L Z W Z M b 3 V 2 a V U 1 O V R U V E w x W l l P U F h r b 3 N U T z l 1 Q y t 2 M z c v S 3 J V Y W N G V X R 1 T i 9 M N V N i N W E 1 d D J 6 M T M 5 O T l 2 c m k y Z X R m b n I w K 3 p 4 O D I 2 M n p S b j d y S D l Y Q T l I T 1 k 3 Z C 8 2 K 3 N X L 2 4 3 N S t k L y 9 Y W i t j V 3 o 4 M S t l b m E r c W E 4 N H d w d W h h e T N t T V h G d G 5 Q L z c 0 U T F S a n R l a m g 4 e G V Y b z J I T k h a R S 9 M d n A w T 2 N I b E J W R U l B L 1 d U d G d n e W J v U 0 w 4 N V p h M m l m b E 5 k S G V 2 a 2 Z l d m V 6 V 0 F J T j M 2 e E V 0 N z R w V j k 4 a F R B Q X R r e j h n K 3 N 2 S W k 2 Y l p x U y 9 h b 2 Z E U z E z V T Z 2 S n N Q U j N k e D J N N C t M W H A v a V J i S k l Y a j B j W U 9 j L z J 1 U F V h T V d v Z 2 V X N U d O d z k y d U p 2 Q j V O Z U V G Q V h Z Z T h 2 U G c y d W Z s K 2 t Z e j A v S H o 3 M F A 5 d 3 N M R 0 l P a W V I R D h F T 2 p N U H J V R E d U Q k h K Q k Z V d E h z S E x 6 K z h k M 1 B s Z H Z P S F N E b F l i U n d U b X p K M 3 B 2 S E c 0 d F R W W X o y M 0 E 4 V V I 1 e F R K R j J S N H Z M T S 8 w K 2 8 y W G J x Y l c x S z N k O H p X N j N P a F B I N W p 4 L y s y Z W h S O W d O e D F 6 V 2 Z r Y X h u c W p 5 M 3 Q r T m d Q S m x I Q X R 5 Y j Z W T 1 N s S 3 J R c G J Q N S 9 q Q z R z W V J T Z n p 6 c E 9 j b T N i c F F G Q l Z Q S W R 5 Y 1 h G e W Z Y M T R z b m Q x W T h Y M j d 5 Y k 9 j Y k I w V G 1 C M F Q 4 Z 0 Y 3 Z V h h O W 5 P S 1 h N d j R Z Q i t W T m I r Q U Z S U D Z E d k x Y T D d 1 W C 9 U T X F E M 2 c v N z Q y V j h m e l d v T 3 h z O H V S b m V U V D g 5 K 0 d R e C t m M 2 J l L 3 h J N V F 2 c 0 x p N H Q y R 3 l X Y k h 5 W H p v N 1 J M M X N 0 S E U 3 R n l 6 O E x 5 U G J 0 N G V 2 M 1 V Q Y n Q r Z X B I L z Q r T G l v b m Y 5 S l A 5 b j h i T D M 2 U y s z d D c z V G k 2 Z V h G N z V j O V Z u M W 4 v Y m Z r V k 9 X S 3 o y c m 5 M T D h 3 Z H d Y S F U y Z U p o Q 2 5 T M U I x Q 3 d q V H h X U n B G R k V h U l p K R 0 V x U 0 o 1 R 2 d T T V p w R W l p N 0 p t V F N T b 1 F 1 S T B E W V N 0 S T B B Y l N R L 2 0 0 a l B S a X N h M G o z b z d M e V U y b k Q w e n V O d 2 9 V c F h z N W s 2 V k s y a E c 5 O H V 3 d F d h O W x F c W Z s Z X B s W U R o d V Z y c n N h R U J R N C s 2 Z 3 N k b j Z K S E V C Z S s z b 2 N l c X V M Z U Z a R m d T O T d h U X h k c 3 c 5 O V p D a j I 2 R 1 o 0 d E Z P T 0 s 3 d G J E a D l Y W X J C d T V Z Y 1 V k a k Z u R k h 1 N 1 h V S X E 3 U m 5 w a H N Q O X l j W j Q 4 M z U x N k 5 3 T E 0 2 V 2 9 S Y X F 4 b n l 2 b m h X U y 9 D c 2 J t d 2 Q 4 a E N D N G p C Y k V C U 0 g v V k 1 j d 0 V L O D d r Z k J R b n l x N U l 5 R n V B U U x j Y k F R Q n d 2 e C t q S 2 R M Y 1 F s V 0 l p M 2 9 W U m d J V j d V Q X d 2 e G p r R E k 5 a D J y d H h C b m p x R k 1 h U V o 1 Q 0 h j Q k R r R 0 Z 3 T G 9 I Y 0 l n Q 0 9 L U j V l Z 0 F P Q V R o a 3 B p R E F J U U N I b E x V Q k R q b m N P S E 1 L N E J D Q V F 3 Q U 9 x U y 9 U R 1 E 1 U k F J Y 0 F I S E l R Y 0 1 q d X g 1 a 2 o 0 a G p o R U l V e n F U U U J P R 1 Q 3 Y 0 F p U 2 V H K 3 N R e l R B S V k y d F F 4 W k N n R U 5 t Q 3 d J Y 0 F u Q k l X U n Z n a 0 1 P R l F 6 V E F J U U N I Q U J 4 U 1 g 2 W X p I S 0 l C R G d F N E J P Q 1 E 2 c X Y x d 1 N I e U d P R V F i U D E z S V E z a F R z Q W h s T y t M Z F l o Q 0 F J Y z B 0 d z V 3 Q 0 1 B a E 1 3 V U J E Z 0 U 0 c E t 3 T m N N a k J 3 a U h G d l F o d 0 N N Q W h B S W Z N b G V r S 2 h 5 Z 0 V j Q W p B S V F D S F Z G K 3 R E d z V S U n d t S E N K b 0 p E V 2 p J M X R F U X F i W G k r N E t H W U V C R E d s d G 5 n S V l B R 2 p K V E V O Q V F R R V B L M m 9 D R 0 h D N G F n Z 0 V O Q V R R R T B K R D Z N c D N S R U F 4 b 0 N L Q W h n S V p V W D Y w U E R k S E h p S V l R e E R K Z X F P R U F o N F I z M j R C R E J F S D d B b 2 N R Z 0 V N Y V c r Y 0 F o d 0 F j T W x N U T R C Q 0 F R O H J h Q U l j Y 0 x o e E N B Q T R C T 0 F U Z 2 t Q b 3 l u Z U V R Q W 5 B S X d D R U F o M V J m c l E w T 2 9 l Z 2 8 0 U k R H T T Z Z Q U R k a 0 J O S V R 3 d l R F T 2 9 Z Q 0 d O T F l 1 Q U E w Q k 5 H U 2 1 J S 0 F o Z 0 l h V X R R R U 5 P V n c w a E F J Y U F t Z 0 l v Q 0 g x W l R x a k l S V F F F R U J E Q U E y c H Z s b 2 Z H b 0 t Q R W c x U k l x T V N J b 2 Z z Q U J 5 a W x O N G I 0 e E F H Y 0 V o a j Z 4 T G d F S U J E W m d v Q 0 h B S n d T R m t i N E p E R G h V T V l 3 Q 0 V B a H d B Y 1 V s K 2 1 N e H p D Q U E 0 Q k 9 B V G d r T 3 F y O W N F a D V C a m h F R X B r U m d 0 Q k N l Q 1 E 4 R z R i Y 0 F n b m J G L 2 d F Q T V 3 U 0 d Q c k N 1 Q V F n R U 5 t Q 2 d J Y 0 F u Q k l X U n Z n a 0 1 P R l F 6 a k F J U U N I Q U J 4 U 1 g 2 W X p I T U l C R G d F N E J P Q 1 E 2 c X Y x d 1 N I M E t P R V F v V E l p S V h U S U x z Q W h t T 3 Q 5 Z 1 V N R X d D R 0 5 y V 3 V B U X d B T 2 1 T a 0 l j Q W p B S V d W d G d F T U 9 G d z R S Q U l j Q U h B S n d T S D J a e m 5 D S U F E Z 0 U 0 Q k N B U T Z x d j F n Z U h z R 0 9 F U X h q U 0 d a Y U F o b X d m R F p G U z c 0 M X h p Q V E w c E h s N k V N Q W h B S W Z N R k F R N E J P Q 1 F z a m J B S V l j T G g w a U F R d 0 F P Q V R p a 3 Z r e G 5 P R V F D S E F K d 0 N N Q W g x V m Z y Z z B Q N F V j S W h I R 1 Z J Z 0 h Y S U x 1 Q W h q T 3 l O Z F l n Q 1 B L U j V l a k R n S V l D S H p C U U V Q Q V R 3 a 0 x J M j R D R 0 h p N G N v d 0 V N Q U R 3 R T h w T D V N W n p 4 R U F S N E N l Q W p n S W R W W D Y 4 T k R 4 R k h p S V J w b l N F T H d r R j N B U T V D Z y s 0 S 0 h h T U J E b X F l S E F C N E N l T W h N U W N C R E F B O H B h d 0 1 l Y 3 J o N G l B W T h C U E F R d 0 V Q c X k z V E d R e l R n S V l D S E F C N V N m Y l U r U E V R Z U l 4 N 0 N U W i s x R U l D S G J C O F B F V U t y U G N G R G l p U T R n S W Z V V G c 4 R l B B V H d r S m 1 D Z 0 l j Q U h s T F d C a n p r W V B H U T R t S U V Q Q V R 3 R U 1 C R D V z c D B 4 V U 0 w Q W p 3 R T h C R E F R N n F 2 M W 9 l S H F L U E V R e V R K b E F E N 2 t G M 0 F R e W p k R i 9 z U W p R R V B h W j R l Q m 5 n S T R D R X p C U U V Q Q V R 5 a 3 J B M T R 5 T 0 h p S V J q d 0 V N Q k R B Q S t w T D l N W k Q 4 R 0 F o d 0 F l Q W 5 o S T l k W D Y 4 Q k I 5 a k h p S X d E U 1 R I T 0 t I N 0 F B Z X d y W F l H L 3 N R Q W 5 o S T g v U n d 3 R U 1 B R D V r c E N I Z 0 k 0 Q 0 Z s Y m N C R E R o Y 1 B J W U N I Q U I 0 Q 2 V F a D l t Y z U 0 Q 0 F F O E J Q Q V F 3 R U 9 x c j l h R 2 h 6 Q j B s S G d J W j V r V U J Q Q 1 F I Y 0 J E Q k N M N 2 d v Z F F 3 R U 1 X V E E v Z 0 l Z Q 0 h 6 Q l F F U E F U d 2 t M S T I 0 Q 0 d I a T R k U X d F T U F E d 0 U 4 c E w 1 T V p 6 e U V B a D R D Z U F q Z 0 l k V l g 2 O E 5 E O E Z I a U l a c G 5 n a 1 A 4 a 0 Y z Q V E x d 0 l t L z N B U X h q Z 0 l j M 1 R J d 0 V Q Q V R 4 a 3 B p R G d J W U N I b E x V Q k R 6 b G N Q S V F C S G d K N E N P Q W g 5 V 1 U 2 N H l F T T h C R E F R d 0 F Q c W I 1 Y U h 4 N U N q a E V Q a 1 Z S a 2 5 F U D h r Q j N B U T V p U 2 U y T W Z 3 Z 0 V Q Y V o 0 Z U J Y Z 0 k 0 Q 0 V 6 Q l F F U E F U e W t y Q T E 0 e U 9 I a U l S e n d F T U J E Q U E r c E w 5 T V p E K 0 d B a H d B Z U F u a E k 5 Z F g 2 O E J C N m x I a U l s Q m x q W U I r e U M z Z 0 l S M 3 R q S H l J Q U Q y b W V I Z z E 0 Q 0 9 B a E 1 3 V U J E d 0 U 4 c E t 3 T m V N a m g 0 a U V D O E J E Q V F 3 Q V B x U y 9 U R 1 E 4 U m d J Y 0 F I Z 0 o 0 U 1 B Y V i t 2 Q V F k b 3 g 0 a U 1 J c V l 4 e m l o K 3 d D S G 9 J W j N o Y z h S Q U l l M H R n N l F Z Q 0 h B Q j R 5 V X h E d 0 V N Q k R 5 d H F B a H h 3 d U h p S U J E d 0 U 4 Q l B D U S t q S 2 Q 4 U k F K Z U F q Z 0 l Z Q 0 h W R i t 0 R H c v a F I 0 b U h j S j F S S m d F U D J U N G V R c V V V K z R L S E t N Q k R H b H N u R 1 B B U X d F T m 1 D Z 0 l l Q W 5 o S V d S d n d r T V B G U X h U Z 0 l Z Q 0 h B Q j V T W D Z Z e k h x S U F E d 0 U 4 Q l B D U T Z x d j E 0 U 0 h p R 1 B F U W p W Q k d H T V F Q M l F V O G h P R z l z U S 9 S Z 0 l j M H R r N E k 0 Q 0 d B a D h 3 V U J E d 0 U 4 S k N 5 T n V B a G g 0 d U h h T U J E Q U E 4 Q l B L U y t U R 2 M 4 U k F N Z U F u Z 0 k 0 Q 0 h W V i t 2 R F E r V F c 4 U k N z T X N 4 c 2 V n b z N 1 Y 3 h O V S 8 w S m 5 R Q j R N T k 9 w S X B G c m 9 m Y T R 6 Z 0 N r c 1 E 1 S U F 6 R 1 J U V T J h b F l s Z X V s O D V K T U J p c 1 c 0 K 3 R 4 S 2 d O b 1 B h R E d v e n F N M T E 1 V m F p T m h O Y V h K e W d O b 1 B h R E d v e n F N M m d O d G Q y Q T l U b X V Y c T d y V F p Y T m N M d H F z M 2 Z q a 2 V Q O T V m a j B m M 2 N s b n c 3 d U R G e W t 4 V m 9 H a F F 4 V j d V U X d h d 1 V i Q 2 0 0 c V Z L b U Y 3 T y 9 Q d D J E S 2 F Y Z G Y w c U Z Q c 1 N W V j l 4 S k x t a V p l L 1 N O N l Z M Z m l p Q 2 w 2 Q l V l V k J 0 d V Z C R z l Z T V V s e W h C V z g 2 T 3 F t R E V Z W F Y y U y t U d G h r U X d V N U I 1 b U d s Q m E x c G R 3 b T R C S 2 5 p R 2 w 1 M H R V a E J p a V R C b W t X e l p Z V l d D a E t D T l V r S 2 t h O D V 0 c m t R Y m V w S D N Y e X l s e n F t R 1 R X b 2 d 4 b j h O Z j R w W E N L V W t s L z I 5 Y V V x b V p s V 1 p s Y 0 x F a U d L V U V S a W 1 B a 2 N w Z m 9 1 S 1 h w U F F s S 1 h 4 V H N 5 e X U 3 Z i t t W j d s Z W N H N V U 5 Q l l v Z V c w S 1 h w d H k x N m p Z T l N s M X R R c G R s R E p Y Q z g y M E t u T H p a M D A 0 N 1 J k Y 2 l m U G 5 U O V F s R W F H W G h i T X A 3 b F N a c X B k d 3 R 2 a D Z k Z W R Z a 2 p K V 2 U 2 N V Z m c U d 3 S 2 x 2 N E U x V U 5 y U V V V V z R n R 3 g 2 d G d V c W d v Q l d 6 c V k 2 U E k v b S t C W U p h b 2 F W b n J u V W h O c T Z 1 V 3 R S b 0 5 L M W 5 u c V k 2 d 2 J m Y W l O T G R J Z m F k T j F 5 b l Z D e F N w N T F S M G 5 O U G J 3 W G g 0 M W I v c m Z U Z D h t S X p H W D N y d m h y Z U R H e X U x R C s 5 N m s w K 0 R I c G J t U k x I N z d u S D h w V V V a Y W x H R T V y U 3 h C Z W h F L 1 h p Y m x a K z V L d k 5 L V D d Q Q 3 M w a l p h V l Y w S 2 t w T 1 E 0 R 2 c 0 R F Q r d 2 1 M b H B s V 3 h X Y X p V U E Y 5 Q W U 3 a j N p M m l U W n F W b H N j S 1 N O N X A w R F M z c 1 J y T k N z c F p 1 e E Y 2 R U h U d l d 0 a W c 3 M G 8 y a 1 J h b l Z F R 3 U w d 3 d W N l d a V k 1 s Y V J H S j N O Z m 5 O R U N I b 2 F q d T F L S W 1 u c V d w c G x W S 2 N v Y 1 N j M n Y r U n B q e m l B c l Z T d T V E b U 9 O b X B q T n F x d z B W Z D Q 5 W D Z E U 1 l V V X p X a V F E d U h 6 O T d 0 Y 2 M 0 c j B j U G R S M E x a a C t L Y m R 0 e W t y d k Y x V 3 F D a 3 d r R T F L U 0 J N V 3 Z y c 1 p h R m I 4 W G 8 3 d k p l S F F 6 Z D R B W H o 0 d W Q 4 Q U l 2 S U Z x Z l Q 0 L 1 Z y N 2 d Y R F J 1 N G R k Z k p F M F l 6 S m x p T 3 Z w e W d U S E 5 G S 1 Y z M F l a N S 9 1 W n R y c 0 J 4 R j l n S m 5 2 e l p X b T J s d 3 B 0 N z c r b n E v b m c w K z l U O F B S N C 9 q W X J P W m o r W D c x K z h h a H B S U y t F W C 8 3 d H V D R k c 0 N E R r N G Z K L z Z l Y W l o e V B u e m 9 m N 2 h w U X Z 1 Z V B 5 M U d P T F V S Y X R h O G l Y W l B v O X d y Z E x 2 U 2 h K T 3 M r T X p H b z N 0 S G F H Z n V m V T B 2 R z V q c z Z j W m Y z V T R X c 0 9 5 a D d T L 2 1 2 O U R 1 S l N s Y W J W S W J J b H Y z S E g r d H p Y K 1 Y z K 2 V 6 Q 1 U w V G l Q M 1 l 6 c G l q W j R F U F F E V i 9 x R H Z 0 b m x R U E 1 I O V V Y c D Y r T V l m W j E 4 S F Z 4 c i t w T 0 5 0 T V B U d C 9 I R C t a T 1 p u e k Q 5 e U 8 1 N 0 p t b z l l T n A 5 W k E 0 Z m 1 M e T l H d 1 p 2 L 2 x q N H R o W D A 3 O E 9 W V G N h L 1 Z t Q 2 d t S H J 5 d W Z j d l E r e l h z M C 9 V S E 4 5 Z j M 1 N m R Y R T N K c H p 3 e k d Q a T d H Y 0 x q e F M 4 K 3 E 1 Z k 9 y Y 2 N I N j B U a m h H M F V F T m g r b k Y 0 T z d S R m 4 4 N 2 1 K Z 3 I r M l p n V k k r N z V q M m Z U K z J u d 2 R Y d m k z a U N s c 1 B G R m Z u K z d 2 U H d Z Z m l o R V V w O W F r W X l O V m Z 6 R S 9 Q Y 2 Z L Z V R n W H R j Y 3 p Q K z d t V 0 t k M j k r Z W x s N 2 V m N G V S S W p t T W 0 5 R 0 U 3 T 2 Z h O H M 4 Z j F y Y m d 6 c G Z s d W M v Z n Z o b l U 5 Q n V Q c m R u N W l t N j U 2 Z l g v W H V y Q V A 5 Y z h y a l R U Y z M 4 c U I z O C 9 X Q T h x Z E d o N 0 p 2 c D N V N i t t a n F I Z i t o L 0 d O d 1 V m O V N 0 V F F I S 0 Z r Z m l 5 Y 1 h G e W Z Y M T R p M H h m M z R 2 d C t p M j Y 0 M 0 R J Z V Z 3 U k R t Y 1 N 6 S T F t R j d l O F l n e F B R c 0 R l M 2 J 4 O V B x c G U z Y j k 5 Q 0 w v e D h Y R l J l L z Z T Z j d Q N G 1 Y d j A x O X V i M 3 V u R j A 4 d k w z e T U 2 c l B x U C s y L 0 k 2 Y 3 J 2 M 0 l X R l U y Z H N 2 e k I z T W F J T n R m c W l N b 0 R E T D l h R 0 o 1 U U 1 l a G p n T 0 h y Y m F v U 1 l Q Z 2 x i Y W x X Y m t l V m l O W F B L V W R U R 3 N 1 a W p u c 2 Q 5 R V E 2 b n B v M y 9 N a j d F K 3 R Q T 2 Z Y a z c z N m J Q T X Z I L 1 F R V j R 5 S 0 Y x U G F u Q l M x M k 5 y K 3 F L c l R W M l k 3 c F l N a 0 h M T 2 p m d E x r V 1 Q 4 N l N 2 R E t P Q U V 1 R 2 x t Q U p y d n R H e F o y a D V Q Q U t X U U 5 y U i 9 S M j h 1 V m 1 r Q V B E Z T h V Z m J N U T Z h e W 5 M c l B r W k x k W X h j a X p k N 0 x O a S t Z c F l 1 N n d w b X l 6 Z W x n b z V r b 1 p v d G N W Y U J R M 2 h I d n F i e G t 2 R T c 4 a X F i e H F N Y 2 N h S 2 5 H T V h w N z k r U F h 2 Y m t E O D l 3 U T N h b V B 1 a G N P T l F r b U V p N m k 4 Y z R n L 2 0 v T U w 1 O D h y b z R W V m N P V l d z c k 9 i S 3 d Y O W V k S 1 J Q S C t o U F V P U 2 R 3 M 2 x H S k s v Z U 9 T U 1 Z a U T d 6 b l h R b j d o T C 9 q T k x 2 b F h n W k 0 2 K z Z Q c k 5 m d U V 3 a T U 3 R l l z b j I v U W k 0 S C 9 h d F B 2 W G Z q d 2 F E M 1 M z L z h s O T Z H c n B P T 3 Z U Y m Z T Z S t Q L 3 J n M 0 d Z M S s 3 O T N m O U s 4 R z J S N 2 R n O X V n N H h z d 3 d E W j c 0 O D N R O G Z G N H I 2 d n p Q b k N I a X k 0 S m Y z b X R n O H h 2 c E x E Y S t 0 M U 1 Z a l h N M z J h S V p Y c k 1 4 R E k x W W 9 j V U F v a m w v T 2 5 X a V d X T 0 1 p U l Z i a D k 1 W X Y y c 2 5 h M y s r b m h s M 3 g 3 d 3 l w V 0 h L K 2 V W c F J J b 0 U w Z k p L O C 8 2 a l c r U l Z 5 N E 9 P K 0 N W Z 1 Z l Z X F 3 S z h z d T h V O E 1 w N W p m b n p H M 2 h s N E p W Z G Q 0 Q l g 3 Z 0 d 2 N 0 o 4 R H I 3 e D V r R i t S a k N D b W 0 w R C t Z K 1 d W a z h P Q U F L O W M x d 3 B R Q W N m T E s 3 Z k Y r d G d s U E 4 w O T N B a X Z U T j N S Z G R T O G N o V X I y e F N 2 T E d U R 3 V j Y k F L d 0 9 2 Z k x D W H l Z S H h 5 a T h m U n Z l U E Q 1 W l R m d G d u V X Z t a m 5 i S l p h b m x U L 1 F k d W V i N E F j T X N w M 0 h J a m t i V l Z i c G t m T T d m T U 9 N O F l W Y 0 F 0 N T A r M 3 p T M W p S R E 5 O O D h o d k p D T W F p M 1 V 5 e T c 0 M U l K W X J E M W R P T E F 0 W k t H V m J v S l Z M R G 1 W N z V M S W d K M G l l b E 5 y a 0 x s R E 1 4 W m t I R k R O U X p I T l Z n R 0 w y b l F L S 0 9 h O H h l N U l E d 1 J 4 T E 1 N Z k 1 M d E R N U U R N R H p k d 2 Q v Q m M 4 d z F y b 0 k 2 U 1 p x M X J N a G x q b U t q K 3 l G T W 5 j R H V F c 1 R T O V B 5 Z H R B T W d Q S k R D V H p j a V J 6 K 1 N I d E V i e n V I b T Z F Y W l Z c T Q 0 Z 2 R N O V d N c 2 M 0 U W J 3 e W F z U j Z t b V d a U 2 F 0 N k J h W T Y v Z U l C a 0 J w S V p T T 2 F 1 a k 8 x M y 9 a d V B m L 1 M v b U t G O U h 0 e j E 3 e W I 3 d 1 R Y L z B Y L 2 9 H Y 1 h v Z m p L N E J u c j U y T 2 p s S 3 U r N G Z 5 U n p J N m U x V l k 1 W k h E W E h y R 1 N t c U F h T 0 9 Y K z Z i W T R a Q W 1 N Z k t z L 0 1 z T W p J T V R v d 0 M 3 c E Q 3 S E o r M m d H N 0 R P e n l Y Q l Z n b D M y b m d G M 0 9 h O H l m M z h B d m d 3 T 3 o 2 d z R 3 e X o x Z 2 x 2 M X p j R 0 E r a n N E W U l r T 2 x P T H V i L 3 N 1 a W l q R U F 0 U X p V T W x E T H l k U X k z U 0 5 R M 1 Q z Y 2 p Q O H l 6 b W l C R X g 0 c H F i e V Z 1 T m l D W j B M b z Z w M E Q v c 3 R B T F I v V 1 p Y S m c x U E t V L z d M b G 1 m Z U R W M z R Z W E k z d X J p R T I 5 b k V U e k h 2 c n Y 3 e W J z Y k h s T V h Q T G d 1 T k 1 G e G 9 w Y 0 1 2 Y j U 1 W U Z 5 Y W d n c E l 5 T l R X W F R v R j J k c n N T e W J 3 M k k 1 Y 3 J E b F J Q T F R D b V o 4 U 0 4 y W V p i V 0 V w e m k z U 0 d a a T J N U F N H W W d t Z W V x Q U 1 u c 0 9 3 V W t j M T V q L 2 l 3 S G t o b W N t Q 3 Y 5 Q T Z x N U I x U 3 p m d z V P e k p z S C 9 q S F N t V U N O d 1 A 5 T 2 V q R 3 Z u M n F 1 Q 3 Q 1 Q U 9 B U G h E S V R 6 a 2 9 S e j h T S H R F Z F R 1 S G 0 2 R W R t W W l Z M X l 1 Z 0 h a b U 1 p T 0 1 O V n c r d T g w N 1 Y 1 R z B U Z k h P a 2 1 T U 2 w 3 b k h s d U t k c X h N T 3 h E T V F 6 e n Q 0 c V J 3 W T h m e D Y 4 R W Z 2 O V d E e W F U Q y s 2 V H N t O T J G U H F P Z X J 3 Z l h n d W p j W j l W N m F z O V Y y Z l Q r N i 9 Y a D N i Y m F i b V c r Y k J M c y 8 r Z E l i Z m V 5 Z G p R Z l h m V 0 R O N n d z Q W E 3 N X J y S G t q U 2 J k V j F s d 2 R N M n N 1 c m V x d k d M R G 0 r Z E 5 0 c y t a N W 5 y U T g 2 a m Z P R k N i c k p N M T l Z O E N a V n g 2 d W 5 q U E h E R 1 g w S 0 o y e G R 5 a W J k S E h R Q V U 4 T 1 B Q b G N G Z U R K Z m F l Q U o 4 O X J 6 S i 9 m d 0 p P R E 0 3 Y n J E a k R r U F d E S S 9 Y T n d 4 d D Q 0 U l Z I V l c v Y k Z G M 3 V k W W I 0 a G l 6 U 1 E 0 a 0 N L Z H l M R k l Z d D B L R k R 4 d 2 c 2 b j N y S F M 0 V n B t b E J D M V d T L 3 N 6 b G 1 r S W J Z M z h P Q T d l N D h j R 0 E v K 2 o 2 T l B k M m F 0 c m d k a k 1 3 d W p q N z J m a D N i N W h 2 M D l v W l U v R E g 3 c j M x a z J m U E M z Z T d N d U E 4 Y 3 c 3 M G Z Y V C s v d i t 6 Z j l x M D l E T T R D T D B l U G R w R z g r R z J E R D Z 3 c 2 N M Q n U r M z B I S 0 d 6 b T R y V k x p K 3 B n c G N Z V k p K c l Z u d D R F U z M 3 S W p P V l d a W k l p V V F j b 1 Z a K 3 Z O a F I w Y U J G N j g 4 b k R s d k R p b F N t L 1 B s M 3 l i d k x q Y 0 l m L 3 g 0 c l F E W G h 4 N D h i a 3 F 3 S X Y 3 V G d F d m 5 0 Z V l Q N y t C R n d k Z T N I V U h l U E V l O E 9 M K 0 9 m R G l t M 2 Z k V X p 6 V G F r c W 4 z b j F p Z k 8 y Z T R 4 S j h 4 b 0 V l Q j N x O E N 6 M H V 3 V n M 4 R k F q M H V C Q V o w Y X N J V X I 2 L z l Q Z 1 V W c l l w Z m x 6 U n J Q U W l B M m R 4 S U 1 r U D h q W T V N S k x j Q m l Z L 0 0 1 c l p 3 O G 1 y L 3 M x T i 8 5 Y X l 6 W V B y b 1 l P d z l v T n N m c m d m M 1 Q y T X h v U H I z b 2 N 2 d m R N U D Q v N G 5 N N H I 5 N l B v d m 8 5 R j F i e n p v W D M y e W Z 1 O W 1 K Y X p y L 3 B 2 a D U 4 R V l 5 U E w 2 Q W d k T G x 1 K 3 Q 2 M 2 d q S j d k T m 5 0 e G N 1 O G Z N a 3 h z e F N r R E E 5 Z k x w d G 5 s e U x O e W l 1 d 0 V i Q V p s e H R j N U 0 z c j Q x N E 1 n c k Q x Z l B r U 1 B C T W 5 t V U h E b l p J W T Q 4 U C t t Q U l 3 Z U 9 m S z R L Y 0 9 T K 1 U 4 Q 1 I 1 e l h t e j I v Z 3 l J R W p k O T B C a n J 3 S E h M b C 9 E a H o 1 e G d t T H F 0 N n l M e F Q 1 R 2 4 z S H A y W V R 5 S E V n e D R F Y 1 R 5 Y k h 5 U j Z C N k 8 3 a F p u e k h X W W J s S 2 5 6 S D l 6 Y U R k e F V 0 Q U 5 k e F l N W G h H b G t 3 a j h m T G l s d m w 5 N G Y r S H c r O V B 3 Y m p m Z k c 4 S H R 6 W m x i d n V E Z S 9 N a 3 R 6 Z F d k R G 4 2 b k V D Y k h K O W d Z T m x r L 2 Z i O W J x U n d 0 b 3 F w W X l Q b V Z M V 0 J K d k Z W R U F w N T A r M 1 R T b W Z h T E 1 j b k 9 h Y z h n b k p F R U Z y S l p W R G U 4 Q X F W e D Z 1 b k Z V b V Z Q T G p q R W d 1 M m U 2 d 3 l z V m h C N n d 5 c 0 1 w e l Z Z Q l Y 5 c D B D V m p t d k 1 Y O S t B N n N N c k x M c k R y R E t Q V 0 N W L 1 h O Z 2 x i Z V F z N X Z R V E V y Z G h Q W H Z K S z I 4 Z n M v c k t z M E 8 1 R E t R e T B B d U o 1 U E x i S T h 3 Z G Z k d 0 0 r U X l 5 c W h t e D B 3 d V Q w R m x H M k 9 Y Z V N h R X J 0 N D V x Z X h 5 W m I 2 Q l l n Y U t l U W N 2 a 3 d P a m 1 Q O X h k S E 1 6 S E V 4 N k 5 z K z F X Y n A v Z V J 3 W U p l M 3 Y 5 e V Z W Z D h W T D N G d 2 Z n K 3 R z V S 8 w R 2 l u b S t B R G d z c H p n c 0 4 x S l p X M l d Y e V Z H e n k 0 S m 1 1 Q W o 3 Q X V 6 e T F 0 b m x Q T F Z P b n V 2 Y W l J V n J k b G o y c l F H M V h I b T R j b W 9 a Y T Z V e m Z K V F V N d D h o Y W p r L z Z Z Q m F C b X A 1 c m d w U X k 3 N V R R Q z N u T m V i U G I 2 Q 1 d n V n A y M 1 F G c X V R Z l V z b j h P M V B L V 0 V w Q k N z d X Z y S 1 N r Y k 9 H W G d s S U Z U W H B K V D V u c 0 V v c n V I R y t H V V d Z Z 3 F m Y X p S d k R F b V d k b n p U W E h L a 2 1 T U 2 N 3 M G V 5 M E F u S C t J O W N t Q j A 4 a j h O N z M 3 c l h Y N G E z Z 3 p 2 L y 8 2 a D k w d C 8 v S m M 5 W V p L d H E v V W Y v Z k V U N j d K c 3 c x K y 9 O R 2 R y L y s 3 N n l Y N z A z a V h w Q n Z M N z J N a n Y v Z m F 2 Y m 1 U Y 3 R z c U E w N k 5 t d 0 x V T m 9 3 N n B y W X V u M j J i Q V Q w c W t K Y z l z V G R l Z T J i c U M 3 Q U F I W G o 1 Y 1 B R Y 3 V 1 R H p T e E 5 a a W h 6 a n c v S 3 d E R G h 3 N D h M a 3 F 3 S U g 3 V G d F S G 5 0 Z V l Q N y t C Q X d j T z N I V U h P U E F l Y 0 9 E K 0 9 Y R G d t M 2 Q y R X p T a l N E W V N F e n R K Z 3 E v Z n Z W b 0 F G U T V V T 0 Z E a F h h a H d z V W V R d W 5 1 N E d m Z H F s U 2 1 0 a n B v S 3 I w S m x H M 0 9 2 M W h s a l N u V 2 d 3 a U d 4 T l J E a U 5 i M 1 l w Z H Z r d 0 F q e H M v N 1 Y 2 T z d 2 S D N w d k J r Y U h 2 e G 1 P N 3 Z h S k V C K 1 h u W G E w K 0 0 5 R H U v T 0 c v V D N o e E N l a j B l K z k r N X Y r M V F E a W p 0 Y 1 h P R m h l Z k c r Z H d w d j R 0 N j B 5 N G 1 4 Z k d I R k N T Q k l q Y n N 1 M 0 1 l S V k w U X l o e E N U V 1 F 0 Q k 1 V d 2 1 N K 0 9 v W m N T U E J L b W V o W U N s e G 5 D S E 9 1 V m d u S S s 3 Y k E w c T g 4 b k Q x b E R o a D l F Z 3 B j Y m s 3 b E h o e D J E M n B u b C 8 r c E t 5 b n h P M m J X V X E 4 Z k 9 Z c D h Y Q X d B e V V P b E R o U T R w V V N o M E t K N S t j M 1 V P S k F p Y n Z 1 Q U N Y Z U E w c m N Q d 2 R L Z k F 2 e F g x M 0 h H d 2 1 L S T Z Y R X E z N 3 l R S W t E S l E 2 V W V E S W x M d m N J V F h j U E 4 w S 0 p j N T B K e F k r Y k V x O W l a U n R 6 R D l l W l l v U U R K d z Z j K 0 9 G Z U p 3 Z k d p V n R x M m V p c m 4 0 Z D N W N F B l N k d Q d m 9 t K 1 p v L z F n b G Y v b 1 A v V D Z I e D V H N H c r R D Y 5 N k h M N z N K c D M z c H V U a 2 9 I d n B Y b n g 0 Z k J w U E p R K y t z L z h W d H E 3 c 3 Z 3 S T d Y R n d C M m Z O Z l k 4 V V l 1 Y n F 2 M E 9 E O W 1 l c H d R b l B F a T V o c l E 0 M X V u e D d Y T 0 9 K R 3 N E S m 1 1 R 1 d Q c k R K b G V 0 Z 2 J j Z U 9 Y a H l y b H h o Q l h Q e U R G e T R 3 c n R E a m R l b k h U Q W p R T T N Q b G N G d U h I Z k t l R E c 4 e H J 6 N X p k d z Q 4 Q 0 5 1 K z R B T j k 0 R G J 0 d y 9 C M j U 4 O H l I V E s z c k x 2 b E R q Y X d 5 W l h r a l p R S W 9 E S 1 E 2 a y t I S 2 t 1 R U o 3 Q k t L N 2 h 4 c 2 h 4 U W 5 O N U h H N 2 l X U E 1 N c 0 Y 0 M D F X e k h q Z H h r d E V 5 V W o x R V R B Y 3 k v T U N 1 a 1 F N a n d 5 O G Z C e D l 1 U n I w M 2 c 4 K 2 p t O G 0 r T 0 l l Z j l z Y X V 2 N z N n W k c w O X h Q Z W o 4 M i 9 2 K z N m R G g w O H V 6 U H Z G N E c v R H F 4 R k V U a j g y R G 5 6 U E k 2 Y z N F V z l i S m N M R l V S U G h t b W N T S m V Z T 0 J 5 S j h i W D d p W E d j R U U x W D Z p V k 8 w W m o 5 e D N 4 N X c 0 W l d I c S t i Q 3 B l W k d w e F R i N H N K T D R t Z U x q R G c 1 U W V 3 R T d a R F B l S E h 3 Q V M 4 T 3 Z Q a G N G Z U R G Z m F l Q U Y 4 O X J 6 S i 9 s d 0 l 2 S D h 1 S X g 4 d 3 Z z T 0 x E a n d J N T M 1 e T R F e j d B V y t n a l o 4 U k 5 j c 2 V u Z U V E M U 9 T W W F K M k d Y U D h T b k J H N m h 5 b 0 1 x Q k t s K 1 N L a T g r c E Q x Q z N O M 0 R 6 Z V F Z M X h u U m V B V 0 0 r U l F I d k Z l T S t S U 1 N 0 a k V 2 Y 3 N m U 3 l 3 N l V l W F h D Z 1 R n S D R u d 0 h M N V V E S T g 3 Z k R P N y t u L y 9 0 N U 0 z b 2 c x R m V l e S 8 2 b n d j M 3 c 4 S D R 5 Y j V 3 M E 1 Q Q j Q 3 a D N Q Z W o 5 M E 8 r O T d k K 1 l J M 1 l 5 d G t P d 1 V O a C t q T U R v Z V h m T y s 5 M H h l Z W I v M 2 Q 4 U H p S Z n o y V 3 p K L 1 J q Q V p O U W J U a D U 2 d D Z Q S H l T Z n d n Y T h 2 Y 0 x E O C 8 5 N z Z 3 R G Z 5 a k Z 1 b C 9 1 V X h V L z h N N D B 3 V z F o a E E v V y t k K 3 R j N D A 4 S W F v e m d m Z U V T a 0 5 V R m V u d z k 4 M l J y d y 9 w V 0 h L K 2 Y 5 R l Z Q e X F I b C 9 m b 0 x J Q 2 R x a D l P b k Z x U W U 4 U C 9 E K 2 M x V 0 E 5 L 2 V k Q X Q 0 L 3 J 6 R i 9 s Z 1 B 2 R D d 4 L 3 B Y L 0 E r L 2 V B O S 9 m U G d m Z m Z 2 R m Q 4 U l p Q W k Y 5 c C 9 u V j d 4 V l l r Y k N I O G c v S U h 3 W D V M d 0 x 6 N m t Q W U x Z M 2 N Q T m h J M W 5 H Y 0 x p c U F s L 2 p H U 0 d s R 3 k 2 Z D l i R D k 0 d U 1 V O D d B U l I 2 W S 9 r T z h U U T Z N N m J k V G N E T j Q 2 R j B Q Q j l j Y m M 5 W H U y T 2 Z 2 Q m o w Y k t 2 N 2 g 4 Z X B x T U x n Z V h Q Z k 1 I L z g w d l B 0 d F Q 3 b y 8 r d W g 2 Z X o y N n R R S D Z Y N W 8 3 b 1 g 5 M 3 Z S O W Q v L 0 N s O T Q v b X V u N 2 9 m Z j k 5 c G U v Q T h O Y 1 h P R m l H Z j g 4 O S 9 K d G 9 4 Y T N T L 0 9 x b 2 F Y N k p N M F R B d z c 5 N H V t M m E v N F N o a k d L Z U 8 v a W p U T m 4 v O U Z v e n d S Z n R B Z E Z m Z W J o e W 9 s O X F y a k o x b E 1 I d W Q 0 b m N 6 O D g 2 S V B l Q j N K K 3 J B d V M r N 3 h T U S s z b U 4 r Z k 1 i e U g w S W R 1 K z Z B N 1 I r R D J o O S 9 4 e U M z V y 9 l b j F L U 2 p E R 2 s 5 e X J h L 2 Z y Z C t Z S F h C M T R m Z V A x T 3 Z E N H c r c U Z B e F l W Z l p a U 3 R n d E d 2 R 2 t m d E Z h R m Z S Y 3 I y e D R H L 0 1 0 M 0 E 2 Z 0 9 y d j R O M 3 l Z R 3 g r a l l M L 1 B u b 2 R u a G 5 F Y X Z S U n h 1 T 2 Z U O E k 1 b 0 p S Z H Z 6 K z R H S F M v M 0 F 6 Z l B n M E F J Y j U y Q m p t d m Z V a G I y S 3 l 0 c 2 9 0 N j J Q b W x y b l J t Q 2 1 r V V M r Z m J w d G J 4 c 3 J W Y 3 d O b W E z Y 2 g 5 N j B C c z F 4 N X V I c G 1 t U m N H d j h m R 0 s r O V F z U G p p b k F O Z U d Y a m x 1 U 3 J B S y 9 0 T 0 F h K 2 M x N W c 5 d l l G V k J s Y l p k U W R Z N V I 2 d 3 l 2 N D V z T X F i Z D l x c j Z D e j d R a X F 2 M D F r Y z R z S U R u U X g w Y 2 l j N k d T T E N o d 0 t C V H F Z b 2 8 1 c X R n R T d l N H h 6 c V d t W l N i e m l I T 3 M r R T B O W G J C a H p F N n p v R 1 Z Q S m U z a U 1 I U m l X L z c 5 L z J I d 1 l E M j Q y a D J m M j l q K 1 B S N 1 o 0 N F d w Z k p 5 R i t a Q l J s Z T k z d T N v O C t E U F h H M G 5 v e D Z M L 3 J t W U J 2 Z T l T R 0 I r c k d S M y 9 2 d F h 0 M U l 1 V z J U Q X R m b 3 F D b H d J M 0 p K U 1 l F Q 3 o 1 O X V t d 0 k v d 1 Z o b l F o W C s x Z V k z N k p y Z H E z M T d 3 S U p Y S H E 2 Z U J j Z V l a d m l J Q T Z r c n M 5 T k 9 T c 3 g y S n p q e C 9 P Q U R U a H c 0 O G J r c X d J b j d U Z 0 V u b n R l W V A 4 d U J G W W R B N n B Y K 0 F U Z m V B M j d j U D R k Q T Z s d E l v Q z V F c H N s R 1 B h N z N J S U Y 2 V m Z B R 2 9 o e U l j a U R L b H l U S 2 l 3 O X B q e E I z O T N B e j h k U U R W W H l z Z F B r V W t y W X g v M n V k S 1 V a N E I 3 N j h P d U h B b W d O c n Z v T 1 h 5 b 0 d 4 N X Q 5 Y X l u b j A r T k I 3 T S 9 n O H V u b T A w T X B m O W 9 R M X p 3 T j h X d 2 Z z N j h H O W 8 x Q 0 h k N z J Q L 2 M r a m Z V a y t Q d n J Z K z h W b 2 p z U C t i Y y s 2 a 3 B z d j V 3 d j R q O W N Y T 0 Z n S 2 Z X L z l 4 e H V w d X E y e T U v a W 8 y W E 1 0 T W x J Q U F N Q 2 V i N T A 5 V n l p e n J n c G 1 1 R F p K O G 5 y Z H g 0 d T J n R G F 2 U E Z 3 N W J T N F V 3 e G s 5 U 3 Z k e H Z V T l V l W D d L Q V Z V T 1 Z Q b G N G Y U R L Z m F l Q U t z O X J 6 S i 9 m U U p X R E E 3 b n J E c E R r U F N E S i 9 Y T n d J T j g 0 U 3 h H M E Z u Q W Z M M l Z z W U 1 X Q k Z R Z F d m R W x X W E 8 4 U m Z P N G V i b 1 F Q e H p i N U F 6 N 2 1 h T 1 N h W j V J c D N I V F Z y S V V O N X l J V H B R R V l l S T h E R D M 1 Z z E 4 a U I 4 Z U F 1 T F h m Q n h 2 N z l R K y t Y L 2 5 o Z m F I Q W J R d j J Q L 3 J q M 1 l m Q m I v d z c 0 N C 9 v Q 0 I 4 c 2 Y 3 N 2 N M Z G d O d H R W V U t t U n d 6 a F N 3 b 3 l p U 0 c v T m J G M D I x V H l D Z G N a d 1 F U b F R 0 Z z Q 0 d 2 l 6 c 1 U 2 S G J C O W U 4 Q W t W e D Z 1 b m t u b W x H Y j h H S m x r a l h h S F N T N E 9 P M k N T Z 1 V t Z X F 3 S k 1 z d T h V T U 1 s N W p m b n p H N W h r W U p K Z G Q 0 Q k o 3 Z 0 d U N 0 o 4 R G s 3 e D V m e m R 0 b E N P c T F G N l J 5 V 3 Q z d H k 2 R W J h Q 1 V n V k l H U 2 5 r N V N s b W p Q V U x V M 2 N Q T l J D U 1 h t Z W I w b U N u b E t h a H N Z e E h K Z G N a W W N j d E J o b X N n b G c v e E 1 q a 3 d Z d m 5 0 M W F m Q m 5 W R W Y r d G R m Z W 1 i N 1 B 2 U 3 Z 4 b 0 4 5 b 1 p a U G U 3 Z E Z q M 3 V U M G V q M z N 2 M U 4 v M m 9 B R k h O O W d Z T 2 x t U G Z X U m J t U n p O b 3 F 2 M H l Q b V Y r V 2 1 H V m N F T 0 N Y O D Z m Y j V w Y 3 g 0 W m x X e k E y W X J O M U o y Y m N H N U h M b D R j c k p a U z R W M z E 1 M D c 2 M l N 5 M l I z e U 9 Y a X B B T n l H Y 2 p s d V N w Q U x 2 d E 9 B Y m 1 j M T V n L 3 Y 0 R m N C b k x a Z F F m S T V S N l F 5 L z Q 1 a 0 1 1 Y n p 6 M W E w V n Y y a F Z 0 Z W 8 2 T 3 l y c z R t c 0 1 y Q U t n T 3 J u T X d x a 3 o w Q z B k M 0 R q Y k R L Q 2 1 j T X k 2 T U 8 z S T J a d V d a U j A y K 3 N o M V h X S 0 p O S V N m Q l V C a 0 w 1 R U 8 r U l F 5 T 1 U r e m V E M j k 0 Z n c 4 b l Z w O T V r U E 9 6 Z l B P d 0 x u Z n h M c G M 4 V l F 0 b U c 3 W j U 4 R 3 V 6 S k l D N 0 h v O C 9 E T z l Q c j B j Z U N 6 L y 8 w K 0 R D W V R C N T Z a M z B J M z M x c z N Q a C t 1 M T g z R W 5 K Y k p j a l p N U l B r b X J D T W N 3 M E V l Z j U w M n d U N W l U U U Z y R 1 p U T 0 d C e n Z t W U h i T j h l Y 0 9 T V m h 5 d m 5 5 S 2 5 H S 0 Z O S H l a S E w z Z U h J a T h N T 0 9 I T G d 5 T 2 V x Q U V m d U 9 3 V W N l V j V q L 3 Z 3 R 2 p o d z R j d G N k N E 1 o N 3 d K S D c 1 O E N S Y n l Q a G F N a T Z 1 a T h r K 2 Z v Z H N D V l E 1 V U N W Q T F Y Z W h T c V h l N F N w d T R l Y n l Y R k 5 N e V J Y R W R O N 2 Y 2 b n l L Y X h z W X p t d V J j W X B a e D I 0 Y 3 N o e E R Z e D V U U z k y N l R v N U 1 N Y j h s L z d Z c 3 J X V 1 k v N T J i R E 1 0 b j l v d z M z Z F h l K 0 9 I W F l i N H R y b X V 6 U 1 V 5 d U 8 1 O S t M S W 5 Y Y m V U L 2 0 0 O D Z F K y s y Q 1 Y 0 O C t Y a G o r S F Y 3 O W 1 t T 2 c 4 O C t Y d 0 I 4 Q 0 Z Q O F N G d j V P T z J T c E h 6 b z Z i S X V k S D d p K 0 J E U U p G d m 5 T T E h p R 1 l V e W N L S G 5 L e m J o N 3 h z R G Z q e H l z U F Y 4 K 0 9 D N k V 3 Z U p U K 3 V k b 2 d m e j A 4 N j R N Z U J I N S t y Q X Z 5 N D d 4 V H c 0 M 2 1 O K 2 Z N Y i t I S G d 4 M T E z Z 0 I v d k F U L 3 V u d 0 0 v d m 5 t L 3 Z v c m V z a S 8 w K 0 R w O X l L d H h j N E V Z Q j J J Y 2 l Q R m t Z b H p 0 R V l q d U h t N k V H Q m M r c G V T U k J p W T M x M l B H U 0 t N a D F u c F l j W j J w c 2 s z d 0 l B Y y s v T U J 1 a 1 F Q a n d 5 O E h k d y 8 5 c T l G T i 8 w b n Z s U m 5 Z O E x w d m 1 l W D k 0 S k 1 I R D V Q K 2 g 1 d m h 3 N m V j Q k x m M D h 0 d j c v c D E 1 Q U w 3 W D l R V U 9 s b F B l Y z k v c k p p S n I w O F R 5 d C t Q U j Q z M U J q a E J j U X l 6 L 0 1 y c n Q z L 1 Y 0 S 2 J P V m Y w N E J D c T E w Y 2 h s a l p n R j V q T F d 6 c l Z 0 S U Z E Z X p 3 d G F Y W F V p O W d B S 2 1 P c m V a W E 1 U M y t q M F Z 6 Z m R x b F J H e k E 2 T D U z c H B m V 3 d m Z m E 4 K 1 h 5 O U Z E T y t z Y k 4 y S l h Q a W R h a 0 h L c l p Q Z H R 2 b l o v e G k x V W I v V k Q 5 V n U 5 N 0 d B Y j R W d H R i N z d 5 N m 1 s Z n R t S G F O e G l D Z n Y v M j V j W G x 1 L 2 N l R G 5 0 a X F Z N G 5 y M D U v Z V B 1 e X h r Z 2 h t a H U y b E 1 Y V X R s b 2 V o S D V 0 V 2 F u N W p 3 R V E 1 T m 1 D c n Z D V X N J L 3 M v d 0 F 5 O W p X a k Z Y c k 5 N c W J V Q W d X N 2 N v R 2 9 U R 2 s 1 V C t y N W 9 r b T Y r T H d C V k 0 z W k Z h T 1 F W M C t 3 c G g 5 N k g 2 Z G 5 U e G 5 y T D R Y c D V n b k V 5 T l F 2 Q k Z P Q V B W Z X B L Y k w v T z F J Z H V w d j Y w V 0 J x U 0 F u e E V 1 S D h C Y k Z 3 c F F Q c G 8 0 M 2 9 4 M F F o W V R B c U p j N U R x T l J y N l Z W e l F t Y T J P e W x s S z B J N H h 0 V F Z i S m l C b H U r N z h t M k x E R 2 5 1 a F R h a 3 N L U 0 x 1 b F F C M T F q b U 9 w R l h W R W d R d H F o S F Z U c E d a N H F U S 0 V G c j J w d 1 F F M H h i e E V 0 W G E 0 R k p v W D l m S T J h N m Q 0 M G Y 3 W n o 0 N E I 3 R 2 l o Q j V 1 O U Z j d G l 0 Z S 9 h Q V h m S F F M T 0 8 x O E R o Z E p K Y j V F b T J U a U M 3 W k p K N z V n d T R U a W l x W k p L Y T V L a X F R U 3 B p Q l N X b k V W S W l V V 1 Y 3 W k p h c W 0 4 Y k Z 5 Y k Z 1 b k Z s V 2 1 S W V B K b U Z 2 e F F r e V R q M 2 p X Q 0 x k V z N k W U N M Z X g 5 Q W x 3 W H o w d 2 E 4 d U V J Q m Z G b X d W Z G 9 B b U x M U V F o R E d G V m 9 J e E x n U 0 9 h Y V J T W X d Z S z g 0 Y 0 p C U V J u T F J B T X E 1 M m Z r U m 1 S c E g z b F l r N S t 2 R W l n M k J Y c 1 J t R G N h O W Z Q S T Z q T 3 Q 2 Q 0 9 1 W U h L c z h J e H J 3 O F V J V l d i T k d w N m l 1 Z m R w c V p z e V Z u S m g 5 K 3 h O a k 9 p e X R H T U 9 K d l d r Y T F a S z F U d j N o e V Z 6 c j N E R 1 d L T W x Y M F R 4 T 2 l K W W 1 l K z V Z R z N B e F R s R W 1 w Z G R H Q U 1 G Z T h S Z G h X T 0 1 O b U J B U n p Q d 0 t r d E d v Y n d j c G 1 X T m d F Y l g 1 M X N V U X V F b i 9 r V j h s d 3 B y R X N 0 N z F t a 3 J H M n J l R X F S M C s 5 Y V l B N U x T Z H Z n S n J K a j k v Y 0 p C T 1 l J Z T Y v S z Y 1 b 3 N Y T m J 4 b l p l T k k z T l h 2 Z m J T b X N i U U h F e m k y T G t N O H F S b H l R R j B h U U 5 2 W G F W O D B X e E V M Q X V L M n V w T k k 3 L 0 h y Q m R S a j l u U k h M T 1 J Q U l J 4 T X l N Y T k 5 d G N 5 c H B F d F h 5 a X p S S j F 0 Y z d M e H J s V k J E Z k t H W j B V O H R F d W R s a F h v e F c y Z 3 c r W V p r c W F n a U 9 2 e X R Z W n R T S z h x Z 1 F o S 0 9 F N V d F W l V z V H Z h Q z J v Y X R 2 U i t Y U z R z Z E p N b U t 1 c E h D c 3 p W M E w 4 R W l V T W R Y V 0 x J e T B U d 3 Z 6 U m 9 V d W x L d k p n V y t y Y 0 9 T M W F G c F h q b k 5 t N F l p b U x s T F l 0 W G 5 R W m J Q a 0 Z J Z W 0 v U E 0 y U m J q M 0 Z W N 2 R L e X V 3 b H p j S m h 4 W X B U T m 1 h V k N N N V F 1 U G 1 a N U l 6 R m 4 z V E x U d G x a R j V u a l J U R m 1 K S l Z 2 b V d 2 R W 9 2 Y k h l U 0 Z w S W k 2 R X Z 4 b 0 V i W l U w V j d k W U 9 q T m J V L 2 d E a E N L U 0 l D c 1 l R W V B T Y 3 R U W X p F R F U 0 W E 5 h T k N 3 S T h q d l V i Q k 1 a Z i t 4 a G 1 T S H N q e j J x O G c 4 N 2 N x M 0 1 R a V B F O H l H Y j N Z W m t j U T d F T E p X e W x 6 Z 3 B O d 2 x X U 3 R K M m 5 h V m x x U m F T e D Y 1 R U x r Q l F D L 0 I 0 Q V V J U k d u Z G N O e U E 1 b 1 h 1 T H l l d l k z b T F l R l d 6 c 1 d T M 1 h Q Z l Z p e H R 0 a W l 2 T j J U e H B S V H R v W j V a V G 1 p N l B V U 3 h p U 3 U r Q m Z N U 2 l u d E Z z Z C s x M 1 A x Y X B R V G 0 0 K 1 F N V 0 R x a 3 V R a W d J N U J j N k U 5 R W N t e F Z U a F N J e l R R c j F Z V E p Q a D d S a W 5 F Y z Z 3 U m 5 x c U Z t Q 2 N Q Y 0 E 0 Q W V N R W p I T z Y w T W 9 3 V H F N M l N D b j g y V W k 0 c H F 1 N W R s Z U R a R n B o b T N w N 0 9 L Y V V K Z 2 5 D d H R G a 2 x G Z D I 3 Y V Z i Q 2 1 F e E V 0 e X l N M 0 1 X Z 1 J T O U t C c n d n c H B w Q U F 0 Q 1 p M U 2 t o a k 5 1 R k Z y b F p R c H N 4 U G s y a U c 5 M V l J K 3 l z a U g x T n p W V E l x c m 5 o V l J 0 c E h D c l B 1 U T l s M l l P U 0 J 2 K z R X c m 5 j c l h J a E N p d l N D Y X d T R m d V W n F W Y j d 2 Z U R 3 R 1 p 6 e E 9 0 Q X l 3 N z Z m T m x C c j I 2 N V R P d l l p O V p H a m h F N F N p W E l o Y U J N Q z Z R O E p L b V Z S a m d C L 0 Z s e T B z N D Y 3 W l F Y a G R x c E p m Y l N H e E Z P Q k k 5 Z U w 4 R 1 F K O G F S T U I 4 L z J 4 Z 0 9 S S 3 d n N 0 5 F T n d r M 3 J V Y n B q R 2 N 2 W H l M c S t N d U Z F S n Z B N j F G U U 9 P d 1 V a W F l W R 0 w 1 Z k 9 p R U x l Q W h S V H J F V E N h c E d N W U s 5 c k U 2 b m Q 0 U l o 3 R 0 J J a j F Y d X R W U 2 9 1 T m 9 a N 0 c x W G R 5 R T d s S G l W W T h Q a W x J d G l j W U g 2 Z H p W Y l g 4 V l F F V m p Z Z W w x O W 1 T b E 5 R Y j Z 3 e n p J a W Z h M 0 4 z e E M r V U d i R H d T Q k F o U k N S Y 1 d z U 2 l L T 1 h o V F J T W H J U R C 8 2 d G F K W l J 4 U n Z 6 a 1 Z T U V B 0 e k 9 r U j F z b G N 0 d k h R S 2 h h W k p N a F B O d m F y S E x O U T V x d F F X R 0 I v a G p F Y 0 o 4 Q z h L R T R D S m p 4 Y 2 l E V 1 R j Z G p Y Z V h G b l N L Y T V Q N 2 l 4 W U c w d H I y N n R i U H B i N 2 I 5 b l J x V k l P U C t Z N W J Y O U J r V l l 4 N U h M K 1 d M U m p Q c 0 p r N G p 4 K 0 1 2 S 2 h u M V h 5 d H R v b V d N M 2 p r O S 9 V W X p Z W E t 0 K 2 R 6 S 3 R h T l M 1 Z S s 3 W E 9 Y e V M 1 b X R l R 0 h u T V Z W e l Z V a W x M N k 9 C e W c y S W p L S 2 l v a n I v U E t 6 T W N S Q X V N T l V m e G d x Q 2 w v Y W p m S T F R b X J K V F J D e m p U L 2 l o Z 1 N N U i 9 W T n J p d 0 I 3 W E 5 S d E 5 4 U E 4 r U z R 4 M 2 R X W U p H V F Y 2 b F B U Q 0 w y S 0 V j U j E v Q n B v d k F 6 U G x G M W 9 K b F N B R k t 2 c 1 J C O F l l R V N k a l J D N 1 h z c n N r L z d E T V I w b T g v S W t J W V N Y Z k g v V m x t W U 1 J a F V G Y j R I Q m p Y e G J O d E h Z Y 2 V 0 N X p N M m d X S j R 1 O U w y N T Q 0 a T B C e k x K V E h r O H p u Z G p N M j R y b X k z V m k y c 1 p V O D d q e j Z L d z R n V l d R K 2 E y U k V Z M y 9 2 a 2 h t d E p O Z 0 F X R l p L c H F n R l F 1 e n p j T W h U T W t H c V h X a k t K b X Z 3 b T g x S l R W W D h k e T Y x Z E V Z O V R j O V o x V E h R e F U 4 R T F S N m d O d W N U M m J X N H Z s Y m E x c E x k U 2 1 o V U 1 4 N G d z V U t 6 N 2 p T Q V l j d 1 I y T 0 N W a 3 p z Z F l 1 O G l r W V p h e F Z F V n l k a 0 x I T i 8 1 R E I 5 V H E 5 N 0 8 y N G R P V i 9 G V V V n V j h 5 U 0 g y Z W s 4 Y W 8 v a 0 M y V j J O M k 5 l S n B P T W 9 2 a U Y 2 b k p 4 R V o x U k k 1 K 1 V J O G F 5 Z G N D c l d 5 W l J W V l d R K 2 F M a n Z 5 b k s z V 1 N Y Q U J 1 S 0 Z j a z Z 5 a G Z M N 2 8 v d W t p Q 1 Z a b k U 4 U z h r c D V u c H p v Q V U x V X F n M 2 F p S k d 3 b 3 J I a 2 F r O T h h U 2 Z N R X h 4 U E 5 G Z U E 1 W W t M Q l U x R F h 1 d D B K d y t L d T d V N 1 E 1 W l V K S X g 1 Z m N Y R X h H W D V P c V d 5 d H d Y e X J 1 V F V F S n B n c D B S a 1 J u b m Z 0 U l V H N m t 3 S H J X d 1 d t V m d l T E V S N X V M U l c 2 T E 1 o U j R P S V l T U m p y Y 0 Z z M F p v Z 2 d y Z n N 2 b W h C R j N Z c V B B V S s 4 c F N x O V p 6 Z D V Y W U x h W G V y S X N p U V d t O D B M N 0 V l Z U F x b n h h a j V p Z 3 N G c V V p V G h B c k Y 0 d D Z L M X V H V E 1 2 e D l z Z G 1 l M U p k V 1 N z d F Z M e k l U b G x t N U V m L 1 J W d G I z O D E 5 V n p n a n p K d X h F a U U 1 a n N j d G 1 E U X p S c 3 E x R X B J a U d U V m x K V z V y a E h 4 L 0 Z G b l Q z M 2 g 1 M 2 R s e W U 4 R 1 Z T M 1 B m S m 5 4 W T J N a W V Q R 0 N K a E l x b y 9 W b G F X U n J O e m 8 r W k N M b z V P L z B 1 Z 2 9 W Z 0 5 0 a U Z 0 N 1 h F U 3 Z P R T d 3 c V p v e W k w Y k V Z d D R 0 Z U t t M m 5 p S G 9 x V U 1 W a F B Q a X R k b 0 V p M 1 Z z T G M 3 O F F q U F R y b S t G M G x 5 T D R N N W x 3 a 1 B M Q U J O O H B 1 c z d q c E 9 p M X d O U z Z D Q 0 t q T n Z N Z k w 2 b 0 l i S W R D S G t 6 R E h X Z n V k a 1 U 5 S l Y 0 d z l k Y n l y Q X l 4 W X h y Z y 9 3 S m l E b S t K W F N X V 1 k r e l B J b n Z o e E R p d W 5 I Y W J y Y k 9 u d G t k d k V Z c V B 1 N m 9 v Z 1 J C T D R 4 U 1 h H d T d L R l l 2 Y W 8 5 V l l I U n J X S m g 1 V T Z M W k 9 S U m h U e H B 6 M l R B a W N Z b V M v Y j h v d m x S N 3 o 5 a G J L R z B 4 N F Q 0 a 0 p p R m E 5 V F N V d l d l L z g r c m J s c X Z W d G Q 1 Z F B s S j J 3 R k M 0 V X p I c l F p V G 1 p a 3 M w a S t W R H B U U V h Y V 0 d 4 W D l P T E 1 h U 2 J s V V p 0 Q X F E b D R w b D R x b 3 N G S 3 F O T 3 V Q V 2 l s b H B z b k R 4 T U l 4 T U 5 G c l Z i V z R q Z m Z j N E 5 T b 0 V u N l J q S 1 N x N D Z q b j g 2 S k p j O G p t M j h Q Y V A y R z Z z Y y 9 K c k p H N X d y M V R w S k l r d 1 c r d 2 s 4 a k h 1 W k h 6 L 0 E x b D N U S G p O S n F 6 T G g v e W l 5 N W p Q a T l r R 0 1 s d 2 t H R W l p T E x W T F p i a m 0 4 c T J o Z E F v V H F O N V g 4 d z N W M T R S a z B x c m V G N X g y U m s 3 S z R S a z R i b G 5 q W E w w T V h h c G l C b W 0 5 e E l 3 U 2 d G S 2 t Q c T R N S G 9 C T F k 5 c 0 Z X R k t z c 3 F W R W d H W H N V c H Z n b W t G d C s 2 N D N z Q k J V a W 5 p U E Y x T 3 U 3 U j h W c T R 6 O G V h Z F V q S 1 p Z R n U y Y k 1 2 b n h V S X I 1 Y T k x V T N l R F d x L z V N c 3 c r S 1 h l M 1 J D Z 1 M x Q 2 5 k Z E p Y M k Z u W E N x U G 9 K R j F X M 3 h i S 3 l 1 Y W V v e k V x b D R M V E x q a m 1 I S 0 V T R 3 N U Z l N G W n k z K 2 d l d m p s Q z B w d 0 Q z K z B U a z h G Q X N U R 3 V F S V J t U W J j S l k y b j I x M U l 5 V k R 2 Q W l Y S F p j R T B R V F B p e W R D U l R H Y k U y M j R q K 3 N K W W l Y M V M y V y t U Y V l W M j Z V N m J l S V V t N 0 t 4 Y 0 x J Q X p Q b X l t V W l u c T R Y M k h 3 U U h v R 1 R z Z 3 o x R U F u V E t o d 2 F S a E Z X c n Z t c 3 V J Y U o w W H A 5 a 0 F t c E 9 J O E R z c z R M R 2 9 F S T d 5 W k d 6 V j V 0 T l J a Z D N W c E p 5 M 0 t Y M z R a a W t p V W N n b F J r U E p D d 0 h H d E M 0 e j h z S T F F U l h l N X V S W E N j W F c 5 M 1 Z s R U l h O E p Y d G t z N V J V b U l 1 a 2 J J Q j F P S m t U O V h 0 M U x X a T l h N z d 5 c H B 6 d D h r a j N p a V F v U W J v N U h G M m F H Y 0 Z t b 3 N D U j d Q a W 1 z Z W g y d m 5 h M l d 0 M 2 4 z S U E 4 N U l 5 b E t a V H p K N F N 5 d D d s T W F 6 a W l 3 U D R 1 Y W h m R E 5 k R z F P d n J K N F N Y S F d V d 2 h M S G 4 0 Q 2 R S Q X V y e G h x d D J i Y 3 N T R k l B R U J T T U F i b V d u T V N i Y l p y d E t Z T 1 p s V E p u Y j R w T E N I V n V P M T V 6 O S 9 q a E p y N H J 1 M E c 5 M W J v M T J r d 3 d X e m N p R W N H K 3 N y Q 0 1 l L 3 d K Y U 5 j c X N J c E t j Y 1 F T b U N w b X h L R F F N d V U 2 S V J 5 S U d i T V U v c T R 6 c D R H S W c v T j l Q Q k R w R G N 1 R U 9 j V E p 4 a X d y e k 9 H d H F J O E d Z R l J L S 2 h N K 0 x H b E Q 0 b m o 1 V l d L S k V x N n J K Y m Z K V 1 p k d D h x S z R v b k 5 Y d j Z K b E p 1 T 2 8 x R k p t R n l H c X B Z M D M w U 3 B P c l c 2 e G 1 E a 0 Z m Y 3 d a N j J N V y 8 y R V p M W W V L Q 3 J s b n B p d 2 V Y Y m R n a m Z T a E d 4 U l J L Q z R B M D F t e F N 4 V D N C b 1 J D N m p o U G x C Z k Z p S F h 3 c X J Q S G Z v S n d 3 Y 3 h 0 U n d M c m J T U W N 1 V E Z X M G V n Y V N u c 2 l W b k t H Y 0 F K d 3 d j M T U 3 M z B V c E t Z c G V L Q l J G b k J n b m F U b V J N U 0 R 0 c 3 R D S m k 4 S 1 p T R k l 2 b E p v R 1 V m Q m 5 C Z U l p U T c y V G x L a H p h b k N Y R n F q a H F E L 2 0 3 c 3 l I c m 8 x N n l 5 W k N P Z W 5 p Z 1 F Q Y 2 x W W V p Z S j V T R T l T U l Z p O G V z V 0 Z E V H N W V G d Q W j Z w Z V d 6 M H F Y S V o 4 W F F 3 N 2 h K N n l E U S t 0 Q n N o T U h v S 2 1 y W k x B e E l F b V g x Y k l U Z G x a Z 0 x U U j R S M W p Q d E Z i R D h Y e F d D a 1 h Z Y U w v K 2 k 3 V E J r U k l J U m 1 a V U V 6 L 2 t U W n J X b X R 0 Z G g z T m I y Q m p P O G Q r V W t R e V F 0 O U Z T S k V M U m N K V 0 R G d X o 5 Q U s w Y W 5 B Q U Z t c 3 B Z K 0 1 y Y X F G W n h 4 c U t s V 0 1 H U l o z R V V N M X B E Q W 1 l Z n Z r Z F d w M X l a W T B o N W N r Q 2 J D e m Z P e X J X T T I 2 Z U R T N 0 N 3 W U 1 0 b W x L d G x M M G 0 z V m x L Y W o 5 a G J x Z G 8 0 Y X d r V z Y w c 0 l u N n R j c X d C M G E 3 T l B X S U x K d W p T T E c 3 T F E w Q l R t U 2 1 v e j B F T E J z Z F J x a X U r M l V V Y U Z E b l F i U V N r a 2 8 4 d D Z T R V B E a 1 d h U E p X S m h k a 2 h B T E x R U U d 6 c 0 F w V k h x Z 2 l t e n B x d 0 0 4 Q m F G M l M 0 S m 5 l W k x K W X k 4 N m M 4 d 2 8 2 R W t 1 R m Z G U j R r S 0 U x S z B T V U p x T V c x V T R R U 3 d n a E o 3 W k h 2 Y k h h N 2 F Z K 0 d 0 Y n B s b 1 Z n a 0 9 T M U F K d U V h d G t q b U J Q S U 5 O a F d n M 0 N Y R j F U N 3 R z a i s 3 S X V q U k x U R U p V V 3 N Z b G l z Y 0 F p Z E Y r V l V E V z V V Y W h D a H R Z d 0 d 2 Z V N p S 2 0 0 a U 9 O W U x O Q m 1 j Y 0 F D V V V s b W h h M V d N d H R r c k 1 P b T Z T R U F K Z E N x S E 4 z U l l 2 M W h 1 Q V J R a X E r U 1 F p U W h 1 Q j J T a U N a N E x t T l N Z Y V V U M l d D a z F F b G M r S j U 4 V T h 3 R m h l W E l I Y 3 V 0 V F N 5 Q i 9 W e E R H Q 1 F U M H N Y N G l k Z k x H Y X U 5 V 0 J t a W l q U m 0 x U 3 F K U G F 5 a 0 1 J c 0 R p O G 9 N a D B S a F h G N U V y b X d M U E U y M E 1 2 d W t y T X V 1 N l E 3 W E l 1 d G 1 C d G E 1 c H M w V m w 4 V 0 1 T a W l M Z k d L e V J X S 3 N y b H l 0 V S t E e F l C W G d h M 0 Z R R H d H Y U N S U E l q M n V a T 2 1 J V n R P O G Z G N k t s b 2 t N R m x k Y 0 t a b G d a N 1 p F a U t s V l d z U m d H V F F G Z T l u R 2 l 4 Y z B z e U h K e X d s S F p v O W l G W D l u Y 1 d t R T V X Q U l o S 1 Z J T 0 F p R n B S Z z l l b W 5 k e m R 2 d i t Y e G l D b V N L Q n B 0 V G l Y U U N Z c 0 Z 0 R 2 l 2 d l N Z e F V I a G g z U T Z 1 M X B P M X B I c T d R M 2 h m Q j B k U n F T R X p H M F g y b G F T Q 3 E y Q U l w R k 9 s R W 1 B c 1 p H U 0 V l T U x F T 2 N U c E 9 D Z T l 1 Y 3 J 2 Y 3 N G Y 1 Y x M 2 x 0 Q V N h M 0 V o K 1 p k W T Z Q Y k J O b E l J K 0 o y Q 0 F z K 1 V x M G h r Y 2 1 O Z 2 E x a j h p V U c 2 V m R y Q 0 E 0 c 2 p s O X F R e W F 2 e F F G O T l P Z U F z N 0 l 5 b D d Q U U Z 5 c T B q M G h J Z 2 N j T n B j e W 0 5 W m g 2 L 2 R E T l Q 2 e W J a S D d T d 2 J p S T F l N k R Q R 1 J J V D R 5 e E V j T 2 h W Y V l B O D R j Y T E 3 c n M w S n h Q S m l M d G J Y O W t r R j V 3 a E h o Y l Z Z V U 4 5 b U k 0 O H h M d F V a Z l R E S k h 4 V l d m U 0 V 2 d E p I a W l M e m R m W j B 2 T 1 Z 6 N H B l Y 0 1 h T X g v c k F O d E l D U W t C Y m l 3 d E h r Z 2 x p b m d y c W J R N j U r Y k 1 L R H h C a n R k W U p H V E 9 3 a X J U S W Z L V G 9 w e W d l S F h S U W l u V T I 1 d V l k b F Z j d 0 t v e W F o U 1 I z d U J a S z h U a V F v e V Z l Y z Y 0 O U 5 J d 3 h o c W 5 o T 1 B B R m h u d 0 J B d V h V b T V N V z N S V 1 V G N X d z U T Q r S 3 M 3 Y X B V U T R S Y 2 d p S W k y Y 2 x C R H d j T W w 5 Y 3 R a b G 5 4 U k I 5 S W d S N 1 h 5 T U w 4 N E V T c 2 h L a H k y U T Q z Z V p J Z 0 p 2 T U 9 p a D R D U V k 0 a U t p U 1 d R U 3 N E S 1 V L Q 0 p C M 3 p P b l V S d 2 l j d H B w c D V 4 M T J T b m x l b 2 x L d m h s d W 5 l Y 1 N z R E 5 1 d l h P O F N a Y l N 1 d l h E W H V H Q 1 l h b 0 N 1 W V d R S U V U U U Z L e V R V K z B O W D J 3 U T J Z U 1 V U W G F W a E 5 H c l B C Q 0 Z z T U F x e n V X N n h E d H B z T F h r a k V r Y 3 I r S 2 Y y Q k 5 Z c 3 d K c n R X R V h r V F M 2 W W R 3 M 1 h v S 2 V E S H Z M Y 2 N h d E U v S 2 1 G b z d Z K 0 1 L Z X h q W D Z M W l V x S l N V Q X B k a m J H R 0 N O U k F M e l l 4 T z h 5 d U J W W V F S M X h C S U N D M W d 5 Z 2 9 R d 0 R x c j F k T X J u S m Y v T 3 p H N E p T Y U d Z M W p v d V R G d 0 J v O W 5 v O W o 1 d n B j Q 2 9 O Z X p P N m 1 D M G p L a 1 F i W k t Z d l p J a W M y U l V r M 0 N v b X Z N Y 3 h h V l J P T z B p b V J Z Z 2 1 x V E 9 V Y W l R T G 0 z W W 5 1 a m x z d W t m c U U 5 e W l E W E h D U W t o c m M r b T h r S X h K a E p 2 V G t M V U 5 n b W 1 a e F N Z a m U r W k F L R m x O b X N D O G 1 R S V F v V G 1 m Z 2 V 4 c E l K T k R l b m h Y c U l G a n l P a n o 4 c F R 6 V F J Z V 0 x T N F U 0 M X h W R n J 5 e E t 5 Y W N v Q m x K U 3 V Z V E J B V k x V O G 5 n c E V i U W h v a m p U W V h Z N H B a T z E 5 d l Z r M G p 3 e D R Y N j J a a 2 F z Z E Z G S 2 V M a F l 6 a l Z 3 M 2 I 2 e V R z R 1 c r Z n Q 1 b E Z N e m N o Q z R s e G V V b 0 F 0 M F V 3 e T Z x V 3 h V a W t q Q V d E W U h O b H h O d j k y T G o 0 c k J J N H p B Z 0 k 4 U n F Y a 2 E y Q 2 w 1 U E V s T 2 4 0 V H d r N 2 1 4 M H Y v d 3 N p N D J 6 R H l v a F N M R k J z V W l H Y V l s R m l 0 b E p 3 d X p H e U p H V 2 J z e W U y R 1 Z P N U R M W X d W T V Y 1 Q k w 4 d n Z n S W p p b 1 Q w V V p T U m V P N m J P S E x M R z B 3 W m N U R G g 0 S k 1 a S l N H O G d Q a z N U U W l E U T F 4 W W V 0 O X d r d k 9 M e X B U U n R y d z F p d 3 R D c 2 J H M U l q Y m J U d 2 h W d 2 5 o Q 0 Z C d 2 J 1 M X Y 3 Z E J X U z R C U X J W Y k 5 M Z E R B T E 1 X d U 8 0 c 0 s 4 b H p Z b F N I d X J Z Q z R G Y X c z e m 5 r O U x N V 1 p 6 T H Z 0 M H E 1 a k V C Z F V 2 V m E x S 3 J n c G h i N n B O S m h r U 3 p H c 0 x t b k I z S X N i R F R p S U U r e l h D Q 2 R m e E V x R E Z i N l J u b k x T U i 8 x S 0 N 5 M H N i S W N y N 1 N F a 2 p p a W F z b F l N e l B j c W 5 J e T F r e j R 1 R 2 p Y Y m 1 5 W H F s M V N h W H l 1 Z 0 c z Z 2 h I e X h U T X l a N m Z T b 2 Q x V n B I T 3 l E N j R j c k J 2 M E J p b l d I O W p u Z V d I Z G Q 1 d F R t b U N H e l N 4 R m 9 B Q l h q U X l i M X p P T X A 5 b l N Q a l R R Q 2 5 K M E 9 i Z z N D N 0 N S W l h q a l R l b 0 1 4 T 3 R p R G N h T j N w S 2 d q d U Z h U k h o a 0 N C Y m F K e H d U M k h y L y t 6 U E w 2 V m 8 r V k Z F T F p K U n F W a m g 0 d W 1 z e G p m b l R X R 1 R a M m x 2 W D J 1 T 0 V 4 S W 5 o M V V n Z D I v e F N U b U p R M 2 x P d S t 5 T 3 M 2 V j J 4 N H Z 5 c k 5 Z M F F M O V N K O F R V S T Z n Y V h r N j N o M 0 p a W m N 4 W G h Z T k Z t V F l m Y 1 R 5 R F p a T k F l Y k Z Q V 0 5 B M z R X d F N S b E F N e H h a U k l z S H M y O H J a U k h r S l g w a W N F R X Z a d E V 5 c G o 5 b G p i b F d a R V B 6 R 1 J x d V Z K Q m d u Y 2 J Z N V d j S k 1 0 M V R C a G t U a 1 l U Z W l N V n N 6 Y U E 5 U D J G d y 9 j U k J j R 2 Z x V k l v L 3 B T T W t s U 3 N K c m x m Y k d s b H l Z S F J a U F l W b V l Q S G p o S W h 4 M 2 d w U k F M U l Z o e E h 4 e j N 1 b l l S a W o z S 0 J Z M 3 V n R 1 A v N m h r W n U v L 1 N o c F J r c E M z M W N q W V p x b z l G R U p v b k d a U V F M U V V F U j h N d 0 5 S a 2 N T c D N D V V Z R N l l Q M 2 M 4 N T R B a T l z Z 3 l l Z 2 t C c U h v T T B s N 0 J M b W x t R m U 5 S 0 p w b G d m b T d L U X F a Q 3 d 3 T j A 2 c n J i c X I 3 S 0 V q S E J J d E d K M G t 3 V H Z k M n Z K a X J 4 b F F K Q m l P W H l 0 c H p 2 b G d p M H V a W m 5 G Z W p z V m F N Y 0 s 5 b F N N b F F t M H d 0 R 2 l H S l B X T 3 k 0 U l l B O D J F Q T V D R m R G a z J 3 M k 1 D U m l F e X p J b W 5 J S W c 1 L 3 h L Y y 9 s U k d P U E l h T n h W S l d S b 2 N o V U F x Z G 9 3 c U x q c G R D V k x n e X Y 1 V U V Z b V l W N W h Z V F Z M a E p W N X N U d j J F d G N M V 2 p O Z D d L M X B a S 3 Y 2 N 1 l 2 Y k M w Q l h r V U N j R S 9 y Y 2 Z K Z m V Z a 0 t V V z R 3 S W t G Y 3 d I M H N F d k F D d W F F R X J B W E J u S W 4 5 d E 1 j W W R u Y j J x b G l O M W p u a X J p Q W l Y Q V N U e k R s Q V Z z U l N S S T Z k U m N H Y 0 p I d H N N Y z A 0 U V Q w T n g w e k 9 z V 1 B E W m J k a D V T M 2 d x U E h q Z T N L W U V T W E o 1 T n U 5 T E h t a E J J b 0 Z a b m 1 4 V 3 l 2 e H M x a 2 5 P V m k 0 V k N R Z 1 Z L a j B x Z U F 2 d l p C R G Q r c F l 6 c 2 5 J S W t M V G Z p O H p C a V h S b H h K e W h w b m V i d X Z M T z V P M 1 o r L z h G c V h l b U N t M i s x Z H p j S G p 3 d 2 V 0 S W h y c m d x T n B y U E p 1 N 2 x 4 V V l p M H p K b k d j U 2 J 2 T n F n c X F S d 0 x z a k N E Y W p k N H R 5 b U 5 3 c V V U Y S 9 E d V V y b m p x V X J I W S s r Z S 8 x Y y 9 I T E I z Q j N 0 M 3 N I Z X Z G R n F a d l h 0 e k 0 2 N U 0 0 Z l V v S l F w c F d 3 b l d y Q j F l W D Q x Z E 9 6 R z N D Z k 5 V S G V G N W t N Q j R O c G l 3 Z 0 9 4 S k h n b k 9 u V V p N e k 5 t U 0 U 1 T 1 B 2 c 3 Z R Q 2 9 X S 1 l P b H h a V 2 1 G c U 0 y b E t N d 3 N P Q n V T V F F 1 W k V Q T E w z U E l D Q l p K Z E k 1 R V F u R z N a S 1 N 2 U n Y 5 S 0 t 6 Y W c 0 V E N V d D F Y S W p Q b D l 5 e E t 2 T E t H U V R z V m V N S F d u S z U 1 T T d p S W N n a 1 V J b i t E b 3 Z P M l Z u W F R a S m 9 W U W h D N G F W T G F 0 S S 8 r N 2 l z N 0 x m c z R l W E d T M V p 5 R T J F d m N t V U V Y c D k y N F R H c G Z R d X d n Z 1 F 4 W E R B S 1 l S S U N I M 0 5 N N E p Z Q 0 Y y a m Z C T D F P T H N Y e k V O b G d a R k 9 T S 3 R o d 3 l W V 2 V C c 2 F 1 e j J M S 0 F L T 2 J 2 R l d I R k s x M m t l d E 1 w b T Q x M 0 l T L 0 t 6 T V Z w W S t x Q k x o c 1 M 3 a F J T S n h H N z R 6 a E Y x T m N B W X h h Z 1 V L R V Z 1 W j V n b W U 2 T m J J U F B p R 0 N V W V N U a j V t O U Y 3 c U x S c X B V b W h 6 c m l C T 2 M v T k d 5 N W J s a m p N a m J Y R k R k M l Z P b D l v Q 1 o x M j J R S k h T W G F J U T B j d G 8 x Z 3 d s M k x Q W V h O b k J s T H J B c n p j R m w 4 d E s x R j l P Z W V r b 0 V X b U F t Y 2 M x e V h j d l l q d 2 g 4 T n F 5 M i t B c 1 l o c 1 V S e G p H d 2 V E W X p M Q k 9 p R E R K Y k t o R k g y W G M r c E s w S n F 4 Z m 5 l d k 5 l Z 1 I v V j d t N F Z o a G p Y d m J n a U x H N G 1 U a 3 J D U m J 1 Z H l 1 a m x D V U V w M m t a V 2 g 3 Z 2 J p c V N D N l Z H S E 9 4 e U 5 x M F R s Q l B k U V R s b E 0 5 d D Z r M z d F e X N 6 M U 1 V R W 9 C Q T V 1 R U 5 n c 2 8 x d 0 5 K a W N 6 S n F 0 W H Z 5 a U k v T l l 3 R k N w R E 9 Q a l p h V 3 V x V E N O U k 9 S Y 2 F T M H d I b E l n T F E 0 R z h h U n J B Y 3 B V d U F 5 d 0 h z Q n p B Y 3 F I U X l t Q T V u Z 2 1 t W l R D c l l E U X V L M U R o U 2 t T e H d s N V h N T W V s R V h 2 Y W J T T l d n O W p a V U h 6 S 0 o z e m h N a W Y 3 b 2 5 z d V p D V l h J c U l J a 1 p T Y 2 c w d k 8 y d G 5 T c z V a U F R h N m Z D U X R J b F J L T F l D T E I y U H p F T X J p N m R J U z J I b G p F S 0 h 0 c 2 M z W m k z Q n J p Z W N O Z W l q Q l B 5 T D V x Z l V J O U U w M E l W U 0 x C K 3 R L N m V I c D N I M k d x e H J u V W V o Y 3 A 2 V U 5 r S V N V U l R i Q m 9 3 V F l T d j h k Y k Z J K z B q U 3 R W M j B w O E J a d n l z R l d Q V y t W a T Z X Q U R w T G h V T k I 3 V V V 4 a z F V e H h z N j d S S 3 N X W V c x c 3 c y a F B 2 M V N T Y m p S S H B P Z 2 t o d k J 0 Q 0 t X T 2 V 6 V W d 4 W l l y O V d 5 a m 9 S e D J 0 W j B n S j V G U 3 N 6 d 2 p h W E p 4 e E w 2 O G 9 S M G t o T E d o Y 2 5 z M E Q x a E 9 J K 2 J M a j V H Z E Z x T 0 9 B c W w y d m x U V j J 0 U 1 h P Y 2 h X N W h K M l p k V W I z Y X A y V z d 3 V U k r S 1 g 2 U D B N b 1 d T Y 2 0 0 a 0 Q 3 Z 1 Z m b 0 l z Q k N K W D J 0 Q k V 2 d 0 9 6 Z U Z 2 W T J v R 2 5 K M n A r R E N U M X Z L Z G V O T m k 2 L 1 N a R U p a b j J U M V N H c U F y U k N x K 2 J I R 1 c 3 O T V V V n Z r c 0 9 4 W W J h R F d t W H Q x Y U N U U E h J Y 0 9 Q S W 1 V V 2 x V Z 0 d T b 1 d 6 a E J N a U U y e j Z z T T J R N W o 4 T m J k T V h K Q m d n M m V n S l h y Z 3 h o e W R L Y 0 p B e X U 4 U W 1 y U z V i T m 9 K V k h J W j J 2 d V N Z V j N s Z F N S a 0 N P M X Y 0 T 2 N G Y X p K N m Z s W n h k S k p K Z U 9 P M n l U Y z Y 2 Y k p Q e U V M U U R M U m Z M U n J a U E l B e X R s N m o z N E J N V 3 F O M 2 N L V W h 0 U X R G Z 0 l 4 Z W J Y V G p u T n h 5 R z Z h T 3 F J U i t 6 T k d x e F d D W j B K V W N h a m h O c X l t a F h L b m p o S 0 p 1 M U p 5 R j J n W T M 2 N U l V Y U k 5 V F J C Q 0 4 w N n h G W F N Z W W 5 N Z C t j R m F a b E l F S z R k Y T V R c E g x e D Z Y b F k r V G F N N m 9 F U 2 V I a H N h W X l R V m c 2 a E J D Y 2 M 2 N S 9 x T z Y w c G t n b X B C N 0 V W K 0 l Q T k s v T T R a c V Q v W V g 3 Q k Z V Z T N F W W 8 y b D N y T G J B M 2 x V e U J R d T J Y a V R T W T Z M W l h O c j A 1 O F F I K 0 9 K V W t J Y 0 d Y U j N 6 T D N 0 W F h a e E F r M k V 6 T E x F d z h V R X B H T W t 6 L 0 x s U k s 2 R U l o c 3 M 3 U T F I d V V L R F N i T X F l V m Q 4 b 2 p O U E p i Z 2 h X Z 0 U 1 N k J v S 0 N w c H E v d V F x M X g 0 Z G 5 D S m Z O Z 2 R h a z Z o Q k l i W G V 2 V k s 3 O W 1 o a l h h R T R p V U x v O H V L a 0 M 3 T V J x a U 8 0 L y 9 M Q T F B S G F z S G N z W H B 6 c n R j d X p 3 N z N 3 e m F u T 0 J J S j M 1 V j F C d 3 p t W V V a d 0 p n b G V v O H R 1 b E x N d U c 2 V 0 0 5 a 2 R D a 2 t r a 3 V K W W t 3 U m R S V 0 9 j N k h 4 a U d Z T F E 1 L 3 c 0 Y m h D d l g z Q X V F R G V X U k 5 L T H R r W k w x Z U Z m N X R O d G V P Z X V 5 V j h w U W Y x U W 9 V Y 1 E v d G V n Z T F q Y T V j d n l p T 1 F Y T F c r a H d 3 V n F 6 d G E y U X U 5 O D B F d T J x b j N i Y k 1 H Z G R O a 3 p 4 b V J r O T N G d n d J O D R a a n N 0 d F Z W a G J X R 2 F 5 c k 1 5 V X N 6 e m N T W F p a Z G 1 l W H F U b V J 2 S H l D R 1 Z m R k V y Z X l 5 e T V m c m d 5 b W V w c X c x U 1 E 1 W U 1 R Y U h B U X c z b n h 0 Q z d z V T J H V 2 I y e l V B N F J i a V d P a U R V a U d Y Y m R 3 O E d s S T V S c E x M U k 5 u S W F Y e X F G c E R M c n N 0 Q U x n T z V E T 1 J 5 S 0 x S U m 4 0 O U Z P M k 0 x U k x I V k N q b n p j Q k V p R 3 J N R W s y Z W R t Y V B a b j l R M m V G e E M 0 c l F Z N T Q 0 W T Z 6 O X p 6 W X R n S U l j V X d t V 2 t 4 R G k 2 d y t a Q k s z V U l i T V Q 2 Q 0 w r Y T F i b n c y d G l v W G 4 5 U l B J N T N M Y k 9 z N n B C O W s z R X U 0 N U l 5 b m h i U 3 N M b n B j V 0 d 0 N 3 J o d T I z c V N J N G N V W H J p S 2 1 i V j h a d k l G d z d t U l p j a 1 l N e G 9 Y b z d Y T V J F Q k Z J T V l r V j Y x W j B G Y 0 l J Y k d j M j h u b l h D a 2 N G L 1 V y T i t U V V J 2 e j E x b z V D R T V 5 U T R v T l p 5 N F p B R 1 Z 0 d E l K N m l w e T Z p a U F j c H J l b H Z R a z d J a k l q Z 1 c 4 O G s 1 W E Z C e G 5 N T F Q y a 2 x P Z S s r S W l q W l h O d 2 R h V 0 9 D Q k h X U k N a Y W d O R E Z w N H o r S E J B c E c x M H d K R U d M V X R X Q 3 N t S l l V M 0 t L T C 9 z T 3 k y R U F j a T F u e D V m Q X V L T 1 p B a m d 0 Y V d L W n Z O e n F 4 Q j B T T X B 0 N X E 5 Y k 5 D e U U 4 Y V p k N 0 h K d U V T e G V W R 3 p H M W Z 1 R k d K U T I 0 U 1 N X U n J E S D V Y T 2 M 5 a G J E V U d q O F Z 3 e V J Q a S t E R m x Z N m t I Z 3 d o T j R 3 L 0 J a V W V j a D d H b m 1 l S m h 4 R X l T M X J O L 2 h X Z m d V c H Y 3 L 2 F 5 d W 1 R T H p M V G R W W j B X V G t x U G d 4 c V p J Z 2 h z Y n R 6 N G F J Y U N 3 R V h Z U 0 p J d V V 3 Y T Z T T 3 d 6 N 1 F s R 1 J 3 Q n d 1 d H p q b U U 5 Q S s 2 c W Z B T 2 p M R z l k b F N M W m J C e F l q e V l K Z 2 1 L Z z Z O S 3 R j R U U x L 1 Y v T X J t Z k Q w N n J B e X o w V z B D S V N 5 b 2 F N V 0 x Y Z V h U N W R 2 d H N q N m 1 0 e H I 3 R 0 t N M k 5 V a j h I Y 1 N 6 S E N B c 0 N H a X V O K 2 Y 3 Y V k w T m d w U m t k a F d X O F R Z U 2 x G b E R X U z l z Y U N Y a T d v S 1 N 5 d V V r U l B 3 M V U 1 N W d m O G 1 3 d W J X O H J h K 2 t t T F E 2 M G V U V F V y U 0 1 t T G N I d E s 1 W m N T a 0 x j d U Z P M m R R d F B x U 0 w 1 Q k g y e l N 1 T X F S a n l K U 2 x P V 0 l J Z 2 J 1 M V p R c 1 l o b 2 5 W Q 0 p o W H J G U z I 4 c 2 1 r V U F C S G 4 v c G N 6 a E 5 v b U 1 Q W l h w N 2 5 V V 2 5 t N m Z G Y k t Z N D k 2 O F V 3 V F R u R z h v U m h 4 e H J X V m F J N k N i Y z c 4 M H A 0 N 0 l X N D V S U U x G S X d 6 T U t 2 Y y t I Q S t T M k R 1 L 1 J r W l Z w Q m o 3 Z z l P Z U p 3 a 3 F y Z z J G N W 5 j S n R m c 2 t m c k d X S E h P U n B J a G g 1 c z l z S z R m V E R a c G d k b G t 0 W n d H R E t s U 1 R P Z j B U S E V X W G J i d E 1 V K 1 M x V k 1 T a 2 l N d T I w M z I x b G h y e n F o S j l k M F V S d D V M U F c 2 M k M 3 Z U s 4 a 3 M 5 S 3 M 4 V 0 9 p e H R n d T R 4 S 1 Z r b F Z 3 R F V y d z J X M H M x M 1 V C b z R J b T A v a D J J e m V 3 b V o 1 U j h C M k F k d G x p d 0 x i Q l d 3 W H N G M k x l b U U w S l l a R D d t V k 1 w W X h I a E Y w Q U Y z L 0 5 K M G 8 y S y t T N m p B a n J 1 U z V w c 3 d E R n c 0 W T J H V 0 9 J S z J 5 U k x S S 1 J I S D F s W k p l U n F r S j g z N F J z a W x Z O U Z o N 0 l 0 M X F U U 2 t o O G x D R k N m Y 2 9 s S X l y U U J K T k 8 2 W U o x a D l T W F J 1 V k 1 D V m N y c l J S U W R o c 0 p r c U N 3 W V p m e j J S T 3 J v d D J k Y z R V T H R W e S 9 T M V p T N E F v c m l V U l N I b n V H d E U r b m d h V 0 0 v R D V 6 Z F k z Y n p I S G V H R l R 3 R k h 2 T 1 p Y Z E p h U 3 J O Z 2 x F N z F h e D l s N n c 0 R G 1 E Z 1 l S R 0 x z e H Z P b F d 2 a W d u M l g 2 a k d q T 0 0 0 U G 9 B Z 0 R 6 U V g z M k R n U k 5 D V l R I N 0 Z P Y j M 2 Y j J G M l N v R n l 6 a k Z I a V R 4 S k t a R 1 R M R m R E S 3 A w M l J I T G V t U F Y 2 V n N r W X N r e G 8 y b V l q d G Q 3 b F d X b 1 l j Y k 5 4 c U d L M z l Y d G l 4 M k c 3 a n J M R H J L Q T d C a E N 2 V E h B W W V 0 d F l X Z l d r b m Z 4 Z D N P U 0 h m Q U E r K 0 h r V E t 1 R 3 g z S l E v Q 1 J J V X h T d m 9 x b H B x c 3 M r V W 1 L N S t S S E l N d z k 2 b j B o e C 9 D e k p 3 R T h R Z l l F a U 5 l S m Q 0 a 0 t n S G h y V T E z L 0 c y e k h H V m w w N F N 5 Z 0 5 V e n h P S 3 l Y S j E x M l I w b D B H U U V 0 d U J K R 1 N 1 Q W J v O V A x S m 0 1 a 0 l O S G 9 K b T R o S X h n V E J 2 e H d j d m J 5 c U x P Q 1 k 2 a k R w V H o 1 Z 2 d Z a V h p a j h 5 V 0 p L M n V W N D d F a H F U U 2 w 4 U 2 s 3 S F A 3 a n c x c H B w d l R H W k F B e n l 4 e D d q R n d v R X B u Q j R u M U J I e W x S b 1 k 4 R T F m S G M 0 c k s 3 N D Z 6 T D d p a l h p b U x Q T z B 2 V G l Z U j A x O H h J R U 5 M V H d P Y k 1 v W n V M a V d s V F k x V n l i Q m 8 5 T X N I Z W t s Z 2 Z S a T l 6 c 1 R S T G w y V z N 5 V m 1 Y Y l Z L N m p D b 2 V z a U V h Z V Z V a 3 N J e F d 1 Q X l r R 2 Q z d 1 l v b k F B Z G x r e H p 6 Z V Z V c W J C V 0 x l c F E 4 T E l W b 2 x U V m U 1 c E l T T k 1 o T W 9 Z W j Z p Q 2 h I T H d I d H Z h b 1 l q c k 8 3 e W F Y R X R z M H l 3 S W p X V 1 R X T 0 x F d U p S M l B 3 L 2 J r c 1 d P b 0 Z F R 3 d 4 e G d N M D B l Y T F B b W R s T E F I Z H d a d E 8 x Q l R O b 2 J s U 1 N K U D U r c V c x e T F t V 2 J s R i t X N U N F Y X J W R m 4 0 b G 9 1 N E N C R n F R e D J 1 Q n k x N T B 0 Z m 9 V d W J s a U U 2 Q T J Q b U F F O W c 4 T T A 4 S V g v N l d 5 Z 3 V C U k p h Z H F l Y 2 R k b 3 B o V U 0 y S T R I T z V p e H B 2 W l l a O V V a R D F j Y U V i R 1 l a S n l F W V B q V 0 t T a 0 x 1 M E d X W H Z W Q 1 N y T W s 3 R G Q 2 b j J G e k V L V H d 2 M F F o N S t 5 Q m t s d E g y b 0 1 Q O H I 1 T m o x W j A 1 V m 1 1 d E x q M n F o V k V l Z m p X R 1 l 4 V T J h V 2 V Z S 0 d w V W 5 1 T G I 3 d X h T Y U F R M 2 h m e W h v V T B y a 1 M 2 R j J w c F l W W l J y c 1 R D Q 2 J v V m p a V G I 0 a T U 1 b V M 5 c z V W d X A y c X B x c W R U d 2 N L M 0 w v Q W N m c X F n R E h P d G N N Y 0 t 5 V l F x d m p X R E 9 G S k t y S W M 0 T F N C S D h 5 N n d T R 0 5 C S 1 V o d 0 N v Q 0 R Q S 0 l 0 S X Z y O G 9 a M F Z v N U I w c 3 F S b V Z r T U x 3 e V I 0 R V N Y c 3 U w W W 5 G Q 2 9 x b W w 1 K z Z z M j l 6 b E U x V D h o a V J Z R j M y d 3 Z 5 Q W x v Z k d n Q n J Y b W 9 k N 2 R u b U 9 5 V V J i S 2 R O M m o z a 1 J q Q j N K R 3 J w d H d B Z U Y 5 T k N w T m x V e X c 4 T X k 0 d V o x O X V s c k J S Q n l 4 W E 1 S d H B O U X J 1 a W h l a 2 x 4 M n V P Z E x E b m R s N j J R d H Y 0 V C 9 3 T F Q x b E U w e G d M Q k J U M E l L V l V y a l R D e F B 1 M H p a V 1 p j Z F V 2 a k V j U 2 s 4 U T J x a k U 1 T j R p d 2 x o a 3 d s T E g z e U x k U X N o a 2 5 j c W V x M m t V V S s 4 d l R k b E x N N D B 2 O F F 6 b E F n c H l z M F B w Z W p I a m p I e m 9 i O T B Y S 3 J 1 c z h M Q 2 h J U m M z V U p S e G V O a H d t V k h m T D d r a U Z l W U 0 x d F p H M j J Q d H h H Y 2 t P Y 0 l a N U l 4 c n l v U X l Y V W N X S G Z h W m N y T 3 V t e V M 0 c k 5 D M k R j c 0 d F V n h T Y U N M d G F L S 2 V q M m U 0 Q k s 3 M z B q N H F 5 M E p T Z T Q z V H J 2 c 2 x y T X V 1 N l d r a W F W a 0 p K a X F s e V J W b E p W T H h n U V B 3 U V J 0 W k 5 F d V l P R W F 3 U S t L V n B G Q m 0 3 b 3 c 5 c V d s b 0 d h U j R B Z G 1 O c z V Z c 0 5 D a k d L T V Z a Z X R 4 W G 9 E Z T J s c 3 B X U W p I N 2 R s N k x K Y m p Z M W N L e W 1 p c 2 h U b T N a a W 9 x R m Y y d 1 l T Z V p E e G d N N k V l b H k 0 Q i t B U G 9 C N k V j b 3 R F T D B n e U x p a l R j U T B V U W w 4 S D h x R T R M N X d D N E N t Z D l x R i 9 S W G h I c k V 5 S W d r T T Z k M n l Q b W h h W U x w K 2 J J V G M 3 Y m t 4 T 1 N q T H d S T X J u M X N E Y 3 d 3 a m t 1 c V V J Y k x 4 O E p U W l Z J Y X p X M X p 1 U T N N O V N y O W 5 H R k 9 S V U t 1 V E R 4 M V Q y d E t j Y n h C V F l 5 Z n d K S 2 J v W X h i Y T h v S G c v W W t B e l J y a D Y 4 c W F V V z R i R T F 3 d k 1 x b 0 l 6 S l l n U W p H V S 9 3 S H F N M 1 Y 0 O F V m a l Z K Y z g y M G d B T 1 R 0 T 1 J X T k R D S j B W c 2 l D a E h w R V V t d k V X K 0 d E Z k Z K e U 5 V R W o 1 R V Z R c z F B M E p m U X B j K 2 1 H U 3 h X Z W 9 r N U V a Z D Z w Z U l O T 1 F 2 e E h y N V d P M U F 6 Z k Y 1 V T E 5 U l N 0 V 1 h H Z G t C Z E V t K 0 1 t R 0 R o c H p G Z 0 N 4 b V R E W k x B U X Z S c 3 B s S k R z V k 5 2 V y 9 D N n h w c n N K M X J j d X J M R V B M S 3 c w R m E w c D N s Z H A z a W w 0 U 0 d n a U d F N U l 1 R 1 B P T 1 J 1 T H A 5 U k Z H Z U k 2 e W R l Y j A 4 S j A w S 2 E 5 V V h H N 3 V 6 Q 1 p R V G F Q Y 2 5 r W U V J W G p Y T E Z L e T B H a 3 Z h T 3 V s a 0 x F V 1 N B V U p q U G 1 N d k Q 0 R n J H Y m U 0 U F p 0 S k V P S m 1 I b T N C Y 3 N J W n U y N m J q R U t L a i t 5 S H h u S 2 J h R G l q c G t 2 Z G p n V 0 N Z W W V o S m 5 u K 2 t 4 Z W s x d 1 F w d 3 N G e l F 2 S k Y 1 Q W p D Z U V r N 0 d i Q X d k Z l o 3 T l l o R z R 1 d k t Q S 2 x C S W V x M U Z G c 3 J y b 0 J h T W h w T C 9 a N 2 t R b D N G c W 1 a U 0 1 o Z U l O T D g 0 V W 5 o S G E w a 2 R L U l J L U 1 N C e E h U U 0 R l d U Y x M 0 d m Y j d r d U h m a k M y T 1 d U U E p X T H p a N 1 k z e k F 3 R 1 Z u N 0 t 6 T F R 2 R 1 l l e V h v b j V G d V N F S l V t W X h M S G Z 4 c H B X N E Y r M 2 R q c V l 5 Z 2 9 F S n V K e U 5 X S m p E R m 5 Z U U 1 Z U U Z u N z h u S 0 N J M U w w a G x r R E 8 r N F p t V 0 1 P T m p Z d T V N a U g v S k k y R 3 d o R y 9 R b l p S a D U 0 Y 2 d J e E R o Q k 1 W L z J x a i 9 0 c 2 t u T 0 9 t e V N V b m J u M k x 0 c F U y V V d P b j Z 0 b E x u b E t D a z N p Y 0 J h a 0 E x b U I 5 a 3 d p d U l x b H l Z W V F t R 2 Z q Z D V v M E 9 a b 2 l U O E Z k W W F a O H N L b 2 9 F S W s 1 S m 5 J a D E w N V J I W E N L Y m d V Z H J R Z F l n U j N K M G E w V T B z O W R h Z n B Z a E l p R U N Q Y X B p d n o w Z U l R U j R y a j F Z V G U w Z F k v S W t R R H N p b l k 0 b 2 d S Y X J S N 0 d r S V N D T 0 t P c V N o a X h M V E p r U W N W W W 9 r U l p 1 W W d S S 2 s 2 T m 1 J R V F 1 O V V x Z 0 F 4 T X R j T U V D T 1 Z R a X N q U n F v b m R y e W 5 v W E p 4 R n o z S W p B V G Z s Q l V v b H B u W n E x N G p F W X l s U k 1 v M U V w L 3 c 4 V 0 1 a M G l v b G 8 y Y n F U S j B 0 T j F Q N W R P V E 1 2 S 2 1 z Q S t n b 2 R Z S 3 p u Y z E x N U I z U m h j R H Q 2 U V p Y N l J l c G c 3 N H F P S T c w b E M 1 Z 1 E w U j l q S H F L S 0 d 0 T k F l c n F u b m J a S E d k Z E 5 r Z S t W Q z Y 4 a k h l Q T V W S 2 w r T E F t R D N t V m N E e m x Y a F h o Q k t W a z Z i W n N p V 2 V 5 c 0 J G Z F d w M 2 F Y Z V V T N E Z Y T V I y M 2 5 q S l V o W G 1 L V 2 F z a z l V d n B F W X V x Z D B q b l B z e n h H b T Z Z b E Q z b V Z m d n d v S U V o T U V D W V N B a T l s a 2 h F Z l A 0 U k l 4 d U p D V l J X S 0 1 s Z k t q O W 9 v T X l v b D h m T 1 N 1 N l J F T l N U e m h B O U g x a G 9 1 e F N T T l U r L 0 h U e G h 2 V H o r M F N v c l l K Z 0 g y Z G w 1 Y X g r V m Z M c 0 J k U n B 3 c G N R R k x r e V J O V 2 R u N F I 3 U 0 N J a 1 h t S H U z O F p W b n Z P K 3 p O Q n d u e E J x T z d 2 b G d 1 L 1 N O V z N r O E E y W H o y b U t Z R U 5 o Y l l K c T h w N j V 1 L z J s a z Z W L z I w e T J Z N T Y 3 U l p m T j V U S 2 l r T 2 F E N F d S b l d O T j R F L 3 N Y U T d F a 1 d Z T V B z R G d t R z B z Y V h q b V R u S l B N W k 1 K Q l V w U W J N c 1 J l Y 3 J N N k l K a X c v b F p D c V k w O W l I Z E R G a W h 5 e X p F Y 1 F k a T B v U 0 h T d 0 h K R 3 V k d E h 4 a T h v N W J y M U 4 v b W x z S 0 x G N 2 F N S E l P Q 2 d u U m 1 O d n N H e n N X Y 1 N a R G F D V n p w e V R B a D h K V U R h Y X p M a n h h U E 5 Z c m J H U W x I e E 1 P Z T U 0 d l R q R G t L d m l W T T Y 2 S V N v c E V z N V N j V X p v R E V l c U 5 x Z 1 V o W m F D e V R T e V Y r Y l N F S n d t b G x D V G V U c U 1 L N W l W d y 9 w W X c 4 d G t t a E R t V V V 2 S U l Z N D J D R 3 c v V 0 x 2 M T J n d k J P d m N t O T V E e l N p d W U 4 W U J H a z E r K z A y W k 9 0 b m 1 L c l c 2 S U 4 2 Z T Z 1 N 2 1 t S F R Y R z I x S 1 o 0 V V l 4 U k l o b W N 1 M U R j d F h 6 d V I r c l g x W T Y w T m J I Z H R x Q j M w a D E 2 d D V t M 2 x M O V B L Q y t P a W 5 h W E J K Z j Z 3 d D l q b k N s V 0 9 O e D B S Z D R G d H p u U l E 3 S T Z J N z d 6 S 0 9 S Z E N S d F o x N n M 2 V k p W K 1 l 1 M 0 l 1 M 0 x S K z Z h Z E M 5 c V J k O U 5 S R l p R V V F O N H J Y U W J r S F p C M 1 F O N U R v Z F V o N z B i d E M z b H V o V 1 l p d 1 J L V z J 5 e E 5 4 Q X Z 4 M m d Z R D J C Q U N M N D N R U V V M N H V P a H d m U V V P c G J F S W F y N U V L Y 0 x I a 2 h O M n R 1 U 0 U 1 Y k 5 T R 0 d D S l l P Y k 5 L W W x N Q T F x R z F h K 0 V k R F I z R S t v a 2 h l U z l p a z Z j Y W 1 O a G h 5 a m N n a V F r c l h Q N k 5 Q T 2 d O a U t j a W d R R l d X U 2 F L c T h m T S t z c E d D L 1 B Z N 3 R F d 2 N Q U z N N N G t K U y t u e G 4 2 M U t P Y 2 9 M c n h 6 b W E r S l l p e U N U Y W d t Y 2 5 P U k 1 y R E w 3 d X R 0 W V k w R 2 x J U k N h V V d J T j R a R k d t U F N h a H Z r c W h j e E d E V G 4 x Z k Q 2 U E 0 2 c n B V Q 2 h q S V p z S n Q z Y k J p R 2 J v N H d t Q k F F M V l q N E p j U T d O Q 1 J N W D B M Y 0 V v Y X h h U W t P K 2 N r Y X B 4 Q n R E b 1 p n M W I v Z E h J d U Z N S m 1 S R n c 1 b F N M R W p 1 M G t L U k N k R G h j a H Z t c k 5 1 R 0 t l S 2 N F S 2 E 4 d m 0 0 V 0 c 4 V V J F Z 1 d U W X Z S c 1 Z U R 3 V L U U 0 4 Z G x p d X l J a j F Q R E 1 x c j d m N 2 8 x U k h K b W t z T G p D d V E r U j R o a 1 N y M 2 Q v c W d 0 W X p 4 R D E 0 U m h E a m N l R i 9 p b T R U c 3 p x V n l q T E 9 m K 1 c w e T R T Z E x U Z G g r Y X p r R F J O R W c 2 R 2 t V U j h U b k p 5 V 0 d Q S U t H U V h D V G R 1 Z U V N Q 2 M w U l F o Y W F r c E t 3 N E V J N m l F T z F z T G x t R G J 2 K 3 d 1 Z W R G c H p P Z k x m b G N y V 3 l 5 S m h C R G U 5 c E F S e G h L e W x w d k R I M 0 Z 2 Z V U w d G s 1 T V N X V 3 p K U 2 V 2 O G J a M 1 l k U G F L R m 1 Z Y T l z N m t k c m x U N U Z v a 2 c 1 V U h s U X B 2 e n Q r V F p a Y X Y 4 N 0 Z w b E d Z M F B 2 S z J E Y 1 V 2 d l p V S U Z j S V p n U 2 R k d U x w N j R T Y U V T Y m N o Y l g y b 0 R h c 0 t 4 R z J W N H J w V k 9 y a G 9 Z V W x G U W 5 C Z 0 c v T G J D M m V V R 0 s y Z 3 M 4 Z G 4 5 R z N M N 2 Z M N H k 0 T k g r b 2 F W M z V i U V B I e G J B a 1 Z r S k Z 2 T m R j d k 1 G Q W Z M R 0 1 K U n B O R k Q 5 e T I y N 0 l 5 Z E x U b G o r Y l F V V E p j S T N p d E c r O U 0 2 e F l v c G V j d 3 J Q T U s 1 e l E z a m o z Q j d s T V h G Y 1 N 1 M k d T Z l N a N 3 B p S k E v a 0 h M b G N O S k 0 2 Q k 8 w b V J J c T R N Q V p u W F R a S 2 1 l N V B r N U R X e D V 3 S E t P N H d L c D F W R 1 F x e H R o W E R y Y 3 I 5 S 3 V O c 2 F j M D h I S U 8 0 T 1 F 0 R i 9 M R W d y R n p v d z Z S T H p s a E N E Q V Z y b 1 V B O C 8 y M l d X d V h w Q T Z N L 0 1 J M k R W d 0 F 6 U 2 t 5 Y 0 o x O T U 2 Z H J X e X l R S U o z b j d B a W N Z W E F n Y l l z e D d v b k 1 6 K 3 M w W m R 0 S 0 0 0 Q U Q 5 W V U x M F V p R F A 1 S T Y 3 e X F m Z E 5 z e F p o d z F U M 0 x z Y 2 N Y O T N Z d k 5 I Z 3 Z m K 0 5 s Z k x 0 R T E x N V d 3 a E 1 z R z R z O H N u W m c 0 M X J Q M F h S a W h u Q 2 J u L 2 x 0 M G 1 o Y 0 x J S 2 x L T 2 N w a E 0 1 R X J 4 V E N u a z d h Z z R z M V l B b T d O a W 9 r W W c 4 N k k w O F p r M j R s Y k t H N 1 l J a k d t Q 1 h y L 3 N C d W 4 4 U 1 F t Y k 1 N Q k h n R E 8 z b n N B c G 4 x V G F l R m Q 0 K 2 h r W k 1 G a X k y a k N O S 2 F z a 3 N m S X N 1 e U N V b 2 5 q T G 1 H W G x z c k 9 s O T h l T E x 0 L 3 h k c G Z K e H B N Z z R i d 1 d Y Q 2 Y 0 Z m t 1 c l d I c j F U a E t l R n N W N E 9 V Q z B X Q 2 J G c E J m S G p G W k p S Q 2 9 V S 3 l z d H k z Z 3 p t U 1 h H d k 1 L V H p 3 a F Q z c n l I S W l V V E N B O W x L Z 3 V m V D h w b V g 0 N G p I R T Y 3 Y k p P e k x 0 d W s 4 b G 5 S N m 1 j V m Y v b 3 R N Z V p W e G d k W H l K T U 4 z Q 2 d Q Q 2 R l V X R 2 R 2 V m W G h 3 b m J K V X d s d 1 J 3 Y m l Q S 2 9 J U z R s O H N 1 M G 1 L a E V 3 Y U I 4 Y 0 h 5 V V c 4 b k s 3 T U l K b l h T Q l V 4 M D d X e G h j S T I r N 0 s v W H h W b U 1 r R z V z c U d Y d 2 l t b X p X e U x l S T V l V y 9 q V U J 3 e m h q R W I 2 Q U p 3 V k x S d T k z Z n U 3 U 2 N 6 V C 9 I b 0 k 4 L 0 V C T E J z W V o r T H J v d 2 1 X Q 1 h t d 2 R m R G Z v Q W V X V V N p U k I y e V U 1 c E g r U 0 1 W S H h U a 1 B 3 Y 0 d V U 0 l r M H Z l d 3 V P Z X V 5 U z h v a 2 d 0 e k R M V X F L T 0 h l S H d 0 e F d T U m 1 T N l d G Q j B l W S t x M k J p b V h K S m F j b D l T Q V J G U 1 d U b T V 0 T G V s c E N R T m h h e n l H a G t o Y 0 V 0 b 1 Y 1 a l Z s e n d o Q n d X W n F n O E p G R F Z r W j R O N T B z T 2 V K W C t C U n U x c V h L V l Q 0 c 0 p r K 1 U x W T l P R n B G a E d M N 3 R G W G p R T U 9 T R z E 5 e k p t W k d 1 M W t Q N T J Q S H E 4 d n h 5 U D d t Z H R C c C s v S G R 3 T X J p Y l d V d E V O Z T Y 2 R G V k W E N v T k d V Z V B m b X A 1 Z F R o V X d u W m 4 4 O G R P R D U w O H Y r Y i 9 Z Z i 9 6 O V F T d 0 1 F R k F B Q U F B Z 0 F 6 N U t Z V 1 N U d z I v Z z Z B Q U F B T 2 d B Q U F B N E F B Q U J 5 W l d 4 e k w x O X l a V 3 h 6 T G 5 o d G J M T 3 h y O G p O V V N o T E x T c k 9 6 T S t 6 V l R M V U 0 x Q l N T T T F M e m s v S n p F d T N W U 2 9 0 U 2 R P M V V M S z M 0 K 1 d 5 Q 1 V y T l N T d 0 J x a W 5 P e U N 3 b z F n Z U t B Q U J R U 3 d N R U Z B Q U F B Q W d B e j V L W V d T V H c y L 2 c 2 Q U F B Q U 9 n Q U F B Q k 1 B Q U F C e V p X e H p M M 0 J o W j J V e F g z S m x i S E 1 1 Z U c x c 3 M 3 R 3 Z 5 T T F S S 0 V z d E t z N 0 1 6 N 0 5 W T X R R e l V G S k l 6 V X Z P V D h u T V M 3 Z F Z L a T F K M D d W U X N y Z m o 1 Y k l K U 3 M x S k x B R 3 F L Y z d J T E N q V 0 I 0 b 0 F B R k J M Q X d R V U F B Q U F D Q U R Q a 3 B o W k p Q R G I r R G 9 B Q U F B N k F B Q U F F d 0 F B Q U h K b G J I T X Z j R 0 Z u W l R K Z m N t V n N j e T U 0 Y l d 5 e n N h L 0 l 6 V k V v U 3 k w c X p z e l B z M V V 5 M U R O U V V r a k 5 T O D V Q e W N 4 T H Q x V X F M V W 5 U d F Z D e X Q r U G x z Z 2 x L e l V r c 0 F h b 3 B 6 c 2 d z S 0 5 Z S G l n Q U F V R X N E Q k J R Q U F B Q U l B T S t T b U Z t O D U 4 Z X g z d 0 V B Q U N r R k F B Q U p B Q U F B Z E d o b G J X V X V l R z F z a l Z T N 2 p 0 U X d G T z J S K 0 F m T D F K Q j Q 0 c 1 N P b E x C Y T l p R W h B V U x N Y U N t U m 5 6 T 1 J N c z R x Y T F p Z z R p T 2 9 x Q 2 x v Z G l 0 K 0 N h M z R D e E x u T V h p V W l j W n V r d U 5 6 N 0 t O N 3 J w M m R m T j Z X N E p P c W I 0 c k s 1 Q k E 5 Q 3 l G U V J s U 3 l N T 3 N j Z n J U N k t Z V W 5 6 e D g v e W x Z Y n R W V T N 6 U m R v U n Z j S D N y Q 3 R 5 d U Z T b G Z w Y z Z j S W 8 5 Q 0 d D N E 9 W N U R r U F l F M 2 Z r c z Z x c z Z s N 3 g 5 O X V Q a C s r L 0 l G a H V t S 3 h 1 Y y 9 o R T Y 5 Q 0 5 U a D M 5 c j N Z N 0 9 Q R l N 1 R U 5 Q a F Z E R 0 x w d 3 E 1 W n p I S 2 V 3 e D d E Q 3 N L Z U p 5 d 0 t L T 2 w 3 U n p 3 R W p I N D B 5 S U V h T U 8 w e V J O O E l q R k R o T m h I T 0 p 4 d j h S a E 5 F d 3 d X d 3 d Z Y 2 h q U 0 9 D V V N C c 2 Q 2 V j V 4 d 3 l u M 3 Z L U 1 d Z W U 4 4 N 0 N q R 2 w w d m N 1 V 0 V 5 S T l y M G 5 p c U F V K 2 Q 2 N W 9 E R m p 2 b m N r V 1 p R e T M 3 d W t E Q l B t Z W M r Q 1 h X d 1 R Z U n F q a E 4 w T D l P S C s 3 c y 9 Q M z J E U n B S a k h F e k g y c 3 E 0 Y 2 U 4 d U 8 4 c X B w b z h 1 c T N q S T d z V G 9 5 M 3 F 0 a X Z i S G d x d T J W L 1 l K N 3 h E T j I z Y k l 1 U z J i b m l X K 1 p 0 Y W 8 y e m p r N l R I M m g x b 1 U 1 c m V 2 c X R 1 O X p z Q 3 k r c W x r Y k Y w Y n V C U G d J Z 1 N 0 Q l V a W m c 5 Z V c 2 d l Y 1 V l d j a j l V b n F D N 2 1 x O V U 3 c k o w b D J p V l d G c 2 V 3 V F l S W m p E S n B Z c k Y z W V V 0 d l B 3 K 2 N G Z 1 l D c W Z Z R G F n N 0 t M c G E y S G 5 B K 3 h 1 U F h o Z F N k V l d j T X B I R n N 4 c 2 x B V 0 g r M m p z M n A 0 d 3 Z G Y 2 R m T 1 R y a F p v a V l 1 Z X I x N 1 h Q M 2 o 5 U V N 3 T U V G Q U F B Q U F n Q X o 1 S 1 l X W n h Q c T M w Q W F n Q U E z b X N B Q U E 0 Q U F B Q j B h S F Z 0 W W 0 1 a G F X d 3 V h b k J s W j Z T N 2 V 6 e V Q v e D g z d n M 1 b m t x S V V x N X h D K 0 N T b m 5 Q Y X R Q Z 2 l 4 b k 5 t d 1 N t S V d r b U 1 P M j Z k e X l D b W Z u R m J F S 2 9 a a E p P Y k 1 5 a k h r d U N I R D J J U k c y R E J t Z H J q W D k z Y y 8 3 d C 9 2 a j k 4 Z j k r T y t 0 e i 8 y M k s 3 M z l Y N i 9 Y N m Z u N i 9 t O H J s M 0 N I O E l a d 0 h G T E 1 3 c 3 p 3 S z V k d X d C Z l J H K 0 F j Q U p 3 O D g r M y 8 2 d l h u M G 4 r Y i t m W U p m d 0 N r R G d J W U F H e T l 1 e T Z D T m d 0 c 1 d 1 U H h D N W h P d 0 F J Q U 9 6 Y T k v O E 1 B U H p Q M T Y 3 Z G U v Y n U y M y 9 n N E t I R F I w U U R D T W N C d T N m d D J i T j c 3 N T U 5 K y 9 i d U Z S M k 5 G a D B I N 0 p Y W W Q r T E N s Z X Y 3 S l c z d k h i Z 1 l l R k x y M m V z U E I r V n Z W S D Q 5 W l R m R V Z M a D Y v O G 5 6 U T R l b H B F K 2 Z r V k Z V V X I 2 a 2 9 x c X R v N n V u Z j g z Z z V 0 K 2 1 a d W E z T E N 6 d E h S e W R u R j F j S V o 0 U H Z C N T Y r O E I 5 Z z R K R F F z U E N u M G E 4 a U l t T m k z K 1 p r S m l X b n B H W m h Y N 3 p O d n R q Z m d H M n N L Z 1 l W L 0 s 1 c X B w U V U x d F g z O U R h M X Q 3 U j J m V 3 R 1 M m V Z U k I 0 W k h m c 3 h U c U h S W j M v T 3 p T L z h Z a X l 5 M X R Z M z J K d G J u R z N 1 S D d 0 M k F m Y j h M O V A v Z i s y U 0 V O b T F l K y 9 l U F h z U C 9 M R n I x K z Z 3 U H d N a z l 1 N j d j R 1 g v a W V 1 M k I r N E Z T b D d V Z W 5 i d z V J M 1 h I e X E v S H B L L 2 F z Y z h k Z i 9 K M E d F c E J X M m F J d X V Q Y W Y r M T d I L 1 B z T 2 Y v U j V i O U w 4 U C t Y N 3 N v Z 0 t O N 2 R v b U N 0 M G N D Q U F J S X Z o T F V 3 W T R 5 T l F Y U z l 1 U 1 R 4 M j V z c U N a T i 9 I d k s 5 U H Q 3 d 0 4 0 M 0 F M R 1 R S d 0 Y v S F h p a 0 V K R l h F a W d F U 0 J y Z k h N d V p T T y 9 D O F Z l V l N U e G F k c H E z R T N s b n d i Y V p a M U d Q M 3 N N V U F v e D l F a z N l Z V h N e F R D Q j Z D Z H J o V X p N Z X Z B Y W I y d z c 5 a T V o R G 1 k Y V k r T z N U V m J 3 W U Q y U n B r Y 1 V M Q X p R T U l q Q l V G S 2 F 6 U X V r R D d w M j N M U k c w d V J X W U x n U z g x Z 2 N 1 V U l 0 T m d U V W 9 u Q k N 3 Y X h 0 S l F P b 0 x B Z W N F T F c w V F p D S G d Y M 3 h O M G 9 x S F I 4 Q l F L S y t Y U V d R W F l h e V F N T F V F R k E 0 M W V H T k x D T m k 5 O H B m S m k r O E x 2 S T F T a T h q a W 4 2 Z 2 l x a E F 3 N D d B d E J B d 3 l R Z j I r Q j J j W E 5 t Y T N 4 V k h y N 1 B w e k h 0 T U x a T X h B c W h E Z 0 t E W G 1 s V S 9 x N m R P M G 1 R b 2 9 j c i t m U z Z 4 b 0 x F e U t Y Z z N l Y U M 0 d n V G V 2 I v V X d J U U M 5 T j h 3 N i 9 F e F R h Z 0 R K d j E w Y k U 4 d 1 R V W U N F Q T g 3 W m J O S 3 N R a 0 h s S X V u W U R 5 R W V p d V B T e X l 5 Y V R 5 S n V Z O V R 5 V l V O S 0 F s Z D V t e U 9 m Y W F W b k R q N W t i V k d y T j J O U n E 0 K y 9 z a V l j Y n B 6 W F l S M U Z k N 0 Z Y Q n Z 0 c 2 d h N T d 0 W n Z O T k F h b 0 N 4 V l N G Q 1 R U S 0 R r Y k h 6 M k V X c k g 3 d W 9 H W U p o a F B s R T Y 0 V m 5 4 d V d m d 2 t C Y X M r a H k 2 V G d z Y l V O R 0 J x b D F G T z R l c W V M a C 9 J U U d Y Y T d h M F B j V m 9 m N l F R Z 0 F q V 0 Z p e V Y 4 R V V K Y n p i W k 8 y T m Z s d E I y d n g y b 1 Z 2 d k M 3 d 0 F o a X N t Z F B T Q T F J Y 2 I 0 Y j V m N m 1 1 R W d M K 2 F l b n Z S b W g r K 3 p p V 2 5 j b 1 R B d j d y b n h r a D R G Y z R L T F h a S 1 h M S 0 h M T 3 h N M T N j Z 0 F H O V h B Z H h C Z X h v K 3 F Z Z 2 4 y b W N D a 0 5 o S G N L S k l E T H F w U k J n c 3 J G Q n N n N W 1 N Q X F K N W M z K 1 d S K 2 R Q U n A 4 T V F n M W Q v V k l L S U t 4 Y W 5 4 W S 9 Q O F R D a V N t Y V V Z Q W k 0 O E l L U G F O R W d M Y U 8 0 V 0 F Q e i t E T G h v T n J I T W R 0 K 1 g 1 S 0 h u Q k F T R m d i T V h I Q X J o d H p F O G x i b k 1 O R l R a a D h W d F J P M H U x U m R r M V N h c z d s S F d S Y 1 N a T j F R L 0 l o T 3 N Z e m x 2 Z l B Z S n B E U z F 4 U H U 4 b k N u U F Q 0 U U d a Y m Z 2 T 0 4 r T G x B b U Y 1 N E 1 B W T M v d W 1 F T E M 0 M m F n U U h j N U Z p Y 0 s y S k F T a 2 V Q Z m t o c k 8 3 U 0 h X a V N j Z 2 t w O T l F Y 1 k x c H p T K 1 F y Z W 5 v T U F F U i 8 5 Y W E 3 Z T R t c D J O c 0 5 Y b G t x U n l r R W 9 I R V l F K 2 R U Q m d B U G p Q d T R x U 3 V V e E s x b H p r U m 9 k d l I x Q n Z U Q W l C W D B I e H N 5 a F J F U i t C U V A y N X N B V G t T R 3 V C d E U z S 2 x N b m o 5 M l N R Z l R O c k 9 4 d H h 4 V z h 4 R 0 4 v T V g 1 a l l U R G 9 F U y t I Q 1 d N b m l B K 2 R z W X h C M 2 Z L S 2 h K L 1 J n W l d r U F U 1 Q m p 2 S j J J U m J O a F l 6 N V N W a E R L d D Y 2 Z W h P R z V M a 0 p s L 3 p s c 0 l H S m 4 0 R V N u Q W p K N U 9 M e H B q Q 3 d F Q V V O Z G 8 5 Y 2 Z V S X V C Q 1 B Z a U V Z W m o 3 a m Z W c F R E V k h F W m J L S G k w e i 9 I U k l l R H h w Z 2 R F U W 1 o Y n d D d F F H T F B x M H h R Y j l w T D d T R E J q W X h x Q U N T S U 9 K V j d x M m V X Q m l r W C 9 l R C t L N W F G S H h t Q l N K W W 4 z Y k N q R z M 5 c n V w K 1 R L K 0 1 G d X o w Z 3 F L Z 2 9 K S V k r W W o w O V A z V F F j R n p h S k t F M F J z b G F x S k w y e G p t T H l T V m x Q U z l E c G 9 C a l R R R E w z V l R O U T R R S S 9 J R S t V S 3 h I b X B a V 0 l x b E s 5 Z T B r a m R j c n E z U n J S N j Z n N H Z 6 M H R n a E J T c E R S W m M y T 1 F O Y 0 Z B U W 1 F S W s 4 b U g x c U 5 5 N 3 l N Y 2 d u S 0 J h Q 0 Z E W U V k e F B F U U t P a l V 5 U F Q r R k Z t M G w x M H R u e U c 1 M 3 V i U W p q Q W J O K 2 Q v M 0 Y z Y 0 0 1 S j h q M W x V b 2 F G S l Z Q T 3 l v Z G F n Y T h j N D E 5 b W g 5 Q k Z w Z X V Y V W d k M 0 5 n U U F v e H M x N V p i a E F E d k J 6 V k V L L 2 R O c 2 5 T d i s w U k w 2 V l F M b D l p c T R u L 1 B 5 S 0 9 O R y 9 r Z 1 Z J U T l 2 d T l l U j Z M W X p W M 0 Z J a C 9 x V D Z W c E V O R k N n R X N x Q 1 N R b 3 l W Z n d a U E R G T 2 N E M W l X T W 8 y S m g x U m N 0 T 1 l 5 R 2 R X U E V W M W V Z M z l 5 Q T c r U k 0 y d F d L a E N 4 V z R L b k p V W G x R b G 1 4 d T B Z a H o 5 V W 9 E S i s x M j U 0 O G t G T W t G b 2 h 1 d H d r W W R K W G 5 z S U 1 I V 2 J Z U 0 5 3 a W 1 a V E d V O U R V Q 2 0 1 R l d x Y U d Q W l N l U U l D b V c x W W 5 S O T F 6 W E 9 K e X p j R X R o R 0 Z n U E l x T H h 2 a V F s N F h h M V d n V k t 0 b 1 E 4 V F F K a U 5 R N 0 J a Q 2 p t b 0 l q N 2 h u V U h C Z 2 9 t S V l C L 0 t Z M m 9 r U 1 J C T i t X e m N z R l E w Z 0 F p a G p Q S F R R a W I 4 W E 1 Q Y W t 5 a F Z E a 1 I z R 2 w w c T F O S T M r a V p U a n B R c H F 3 W j J K S U R 6 Z k 1 J Q 3 Z u c k 9 Q N z R Q e E Y 1 V V B 0 U z l K T k N x a D h D T 0 l J Z m l O K 3 R r Z U k w c D h x e E 5 i S U p n S W p H V 2 d U R l E x V z V T K 1 R i e S s 3 M i 8 0 c W k 3 b T R J c T F j M 1 p R a l p 5 b z Z j W U F q e W 5 E c H l r U j I 4 V D V p Q T d p d W t k e T Q r R U 5 Y b l B F R 2 t w e k R o S W 9 5 d X d 2 L 0 t k Q 3 d C N E h t a 2 V 1 Z 1 h n Z n N W L 0 4 3 a F N E c 1 M z Q 1 V k V k l l S F B M U W t D N n d I b D A x T S 9 3 Q X B h d l F U d 1 N 5 b E 5 B V 3 p z b U J T c m Z G a 0 V x N 0 4 0 R V M x U i 9 v O G 0 y T y 8 r e k R 6 a l N Q U E t J S X Z C b T E r S D E w N H Z t T 0 d K R k x K T X B a R F V S a i 9 T Q V R p M G h 5 e m Z u b n N n d z F u a F p Z M k 4 r e m x B M V Y v M U M 3 Q 3 N q V V J 3 c 2 h B R H g 5 V V h m U m R Q Z k l B M 1 F y b W 1 S U n l F d j A z a z d v W D h p Q U p I b 0 V w Z 0 g z R n N W S U h F R V l o N 2 1 o U 0 J 6 T l h S b E 5 a U 2 h 5 U U R a Z E t N e T h k a X l q T j F 5 M T R C d j V U Z U F v M 2 4 z W n Z Y U D d k e E Z o c n o v Z H l j N k d p V T V H T X d Z T G x n R G Y r Q j F h S T V B V j Z v W S t S d F R J Z V J R U W F Q Z n g 5 L 1 Z W e W p B d F d 2 Q W w 2 T G x M V X R Z a 2 V K R m 5 o c 2 J v S V h F c W Z E R 1 d T N V F R Q n p G V 1 F G a D Y 1 a k F G Z E J B S T J 3 M F p a U E J m e n I 5 O X d n K 0 l K T z d p S j h U d V B O R 1 Q 3 N W 1 6 L 0 s 0 d 0 h V K 3 d z U m h V e F N X c G R S M W d V N m p h c 2 h B R F R J M 2 R X T 1 Y 2 L 1 N n Z T J 5 T W 0 v c k h Q e V I z b m V V d G h s Z U p B R j l s N n d 5 R 3 R l N X N X c S 8 2 b l l q W U 5 n e F F m b l R O d m d L M U N P S j J N W l l Z c m x Y S 3 N G N 3 V D M E Y w c W I v W E 9 R S H E y V X h p N z l z S T F x T H h O V m 1 R Q W F L M 2 w 1 Z 0 d R L 1 p X c U U v W T B F Z j V r V X R y W W N n a z U 1 b 2 F T R U d 5 c X p P T 2 l 4 R W w 2 d 0 p 4 K 1 B P O E J 4 R T k 4 e F N J W H R l c C 9 X c 1 J H Y j g r S T J n Y W R X a X J R Q j d r T l N D c n g 2 e D Q y V X R s c V A w Y k d 4 T T N Z R F k 1 c n B 2 a j I 0 O X l K N G F Y M z Z 4 Z E d w Q V h B a 2 I x U D J J e k x Z e k V 0 b m x j U W J W O T Z K T F V 0 U E 9 E M W Z Y Q k U 5 R U s 2 U D V P c k N q R k V 2 S k V E U W k y a F N w W W s 4 b V M r T U l G a 2 4 4 N m h F M n Z T W k p C U 3 d J U m V K d G I y T G N O Z W h m M V d 2 a W k w N 2 J o U G V 4 O W t m a l F P U l J L V l F q U X J D U E Z Q R E V w M m p o e k N u Z n d Y R F N B e H g x M U 1 6 W V g 1 W W p x e U l 0 Y T N 1 N U 1 O a 1 R O W X J I W k F U W T k 3 M W d 6 R m l K c l J F c l V 1 U 0 F M a 3 V U L 1 N V T 0 9 H Q W p H S 3 Z z V 0 l m N U J F R k l x c 1 N m d F A z c 0 N G Z D R C Z H Y 5 T U F 3 T j J r Y 2 s x a E h t N F F r Y U 9 m O D l v e X N w S 0 p y N T B B a k V K U i 9 o U E Y 2 a z V i O V J q U l N r d U J M V H h V U H l R b 3 N Q Q l B P S z V K e W h W b m d q N 2 5 2 d E h C U T R K d E t 4 M 0 h D a 0 0 0 R D d C b V N n b G s 5 M z h B c U 5 B R 2 g 5 c X h 4 U m Z U b W U y Y m J h T 3 R N Z 3 Z v a U V 0 U l R q c l d l R F p S Y U E 0 b T N n Y 0 F U c k l 6 d m x 3 V m I y M k Z R a W N H a 2 N n R D V D c 2 E r T z F t M V c 3 Y m c 3 N 3 F m c 0 p B Y m E w T H F E O T l p e n Z F b 0 Z 4 e j V m L 3 p 1 b k F y c F R F O F d M U F R 5 N V J E e V N U d G 1 n c n p o N 0 w 0 W G Z h T 3 l m c n l q U 2 t q N W Z j d 3 g x M n h p V V V q U j F M N 3 J 3 N 1 l W M 1 h Q Y 0 5 5 Z k 5 4 d m 0 y Y j V q c H l y V m o r W U o z O U 1 h W T c 5 e U V r M V h 1 a 2 k 5 d H Z z Z 2 U x M T N r Q T V T c F B o M l Q y c k Q 5 d 2 F B T 1 l l b j A z b W F z N V J 5 O U 1 h b z N m e T J v T k V v V n U y Y z M y d G d Q d 2 h p T 2 V K Y n k r N 2 Z p N j h P b E h I T T B o Z D U 2 c z l G T 0 h H Z G Q 2 U 3 F 1 a U R x U 3 J O O W d O O G U y c 0 9 R c y t Z b 1 N 4 N z M 0 V E 1 m Z 0 t o W W N P R S t T N V E v S U t v b z V i V k 5 3 b 0 J Y M H F 5 R 2 l K O G E 1 M E R Z Y z l K M z N L Q 3 c w S 1 h H R D F D Q U h E b 3 J h U 2 1 M U n Y 0 a H Y 2 N V V C Y T F o N i 9 t N F Y r M E N N c D g w R G Z J U D d C Z U F z W l h J T V l q b m 1 D M 0 x x Z z d F Y W V j M k l G K 0 x W d G F E L 2 R n T 0 1 k R m F l Z U k x c k 5 u Q T N z S T N x c 2 l q Q k V 0 S V R q T m k 5 L 2 8 w N m t 0 Z m R X U 3 F E R X c 5 Z 0 E 4 V H Q y e U Z s d 1 o 3 U G 4 z a W N r Y l h z c E p S b 1 J B b m R k e E N 2 R T M r c j R j T V g 2 b U R O W U N Z b D M 5 a z J O T D d M c C 9 a Y k x r c G 0 v e U Z n b m J m N 0 l 4 Z j R C S D l C Q n Z k K 3 R P L 2 V Z d 1 d B c 3 V C c j N w W X R n U n J M c l Z R V X h w R k h w c G E x a F V j b U 1 q T z d p b 2 l n c H E 5 Z V N Q b U 9 U V W l 2 W F R w M G 9 Q T V R Z T 0 N M Y j F 5 M X l n U m R z L 2 c v b W d 3 K 1 N F Q n V R Q n p N M n g x S U I 1 T 0 t K b E F N K 0 Z a U k x y M V F Q O F F x b H R z T G t 0 R G F p c m 9 U K z M 1 U 1 V s W m d O b 3 U 3 M E d n c E J q R z h K K 2 9 T U k d L K y 8 1 N X p Z a T V Z c 1 k z T E Z l V U U z Q U 1 p e G d S e T V L Y W J o R n h Z M G p o M 3 A 1 Q 0 1 l W n Z j V 0 U r R H d P a n p Y U 0 d t d 3 B 6 Z W Z F T 3 h 1 O D h O W H l h V 0 E r Z U J a O D R N W H Y x d l l 6 R U 1 h R D l W b U p V K 2 t W R 3 I y V m I y c 0 1 q M l h O Y l V T M z Z F a z c y c l V O Y l d i Z 0 l p M W Y 2 Z G 1 H c V B W b m 5 s W T h P W k Z w M G F w U 1 c z S 3 R z b T V T Q X h w V D h h c H p a R l B m V G R z W U c x R n l T d l h K R F p h T l c w Y S t R W l Z m Z F Z y T X V l e E d p L 3 h r Z m t 6 V W d W b l V y d k N p e l Z Z U 3 o y O E c v T 1 B t b D d B a k 8 r Y l U 2 N T d l T 3 l k N W h p e n d N M E t m W G R z Z H B u b H N W T 0 J I Q k p G d 2 J E W G g w Y 1 l 2 b z V 1 c 0 N Y Z G 0 y S 3 N t U m Z v e D Y r c U R P d X B u c l l i W V N h Y y 9 z R F N h R l V r R X p D O H l t T V R r Z G N F R 2 h B Q T h y Q m Z X a X V K Y 0 x v Q 0 p H N F h 0 V 0 h F K 3 I y N C t h U 0 R X Y 2 1 a W n R k Y z U y R U p J R i t z K z l j Q l F t W G J x Z U 5 j b W l x T 2 k 5 R F p R a z Z m V 0 x S a l h i a 0 I v W G I 3 c E F z V 2 9 E a n l R c V p a Q 1 B V U j k 1 c G V 2 V H F F R l J 5 W U t O W G 1 V W l Z G W U c 3 b 0 N 2 b 2 5 x M W 5 O c 1 d n a W 9 3 R l F Y M F V E Q X l N d k c r a j h Q M 1 R 3 U z E z Y j N M a m I 3 N T Z m M E l 2 U m c w Y k 1 p c G F J M 3 B m V T N 4 Y z l j N j F U T n R H c k l z T U 9 x K 2 1 5 N 2 h p Z D l M Y 0 c 2 R 2 x G V l J p d W d w e F N Q M W 1 y U E p W Z U d l Q 1 Z t Z U h i L 0 F 6 Z l R L c U 4 v V U Z x O G J u c W p L a 1 R l R m p N V T l X U j J n d X M 5 U m c 0 V G t R N 3 J C W E h i Y l J s Q j h B R 2 U 5 S U E x Y 0 I w U n R p Q l l V b X h C Z 1 R o T 0 o x Y z V x U E l j S W N D c 3 R o a E Z t N n N W Q W h i d U 9 R b 0 J 4 O U h 0 N H R 6 a l h V S 0 E y T G E w N l B R M n d V W F F m d F F n S G N i e D Z 4 T U N 0 b D h N c l A 4 Z S t K V m 1 B Z W 9 X Z U R N R T B W V l l W T z k 3 Y m h o b 0 F Z a E Z H U 3 N M a n N 3 V k F y Y 0 p q V X h q R U 8 w S l Z B a F k v M V F N L 2 V N Q V B a R U R P U D k x Q U l r a 3 N F Z 0 Z y e S t C Q l J m M F h w N F Z B d T U y e m I x N 1 l J V k F D Q U h 5 S W 1 Z c G 9 s N H Z l V 2 V F Z 0 p z S k t G c X Q 3 c G 9 R V U N 5 K z V F R k J Y Y m Z Y c y t j S T N N U U h 0 a 2 N k d W l w b V F C V n J G V j l F V z N 1 K 3 h o Q X h N d D J 2 U 0 d N V W 5 U a 2 h X c T J x U k J U Q W Z a T W t v T U R 2 R l M 5 a 1 F T R E Z K e U t K N j l h b U l F N 0 1 K Q X F C d X R 1 a G V Y b j Z J d E Z L Q 1 B n K 2 d D O X Z k Q z B 2 a H J F a z Z 2 V C t y Z 3 J O d 3 F 5 c j k y M D U x Z k s r d 0 x C R V d p N H h h d D Y v e U t S b 2 J R Y V Z 4 M F p m V 2 V L S U w 4 R 2 U v N W 1 a O U d m b W J K N U l P V 1 U z K 2 t l Z 3 B u U m x s M W J C U D N J M l o 2 c j V W W G d U a F N s b 2 x H N G R K M 1 J h W E 1 O S W J l L 3 J B W G 9 k N z Q 1 T 0 F N Y 3 l u M 1 g w N V M 4 V 0 o 3 S n Q v d H M 0 V U x 6 T 1 N 5 V m t J U 2 5 6 N 3 R E V H Y w R 1 l u U E R J e m p O e X U x c 1 E y V j V x e D U 2 M V J n T E x u R j F m T 2 I 0 T T V q Z E g 2 R V B D c 0 h G Z F R o V T Z C a V B 3 R G 4 x N 3 R C c G F H M y t T O H J z M 2 5 C U V g 5 T W p 2 S 0 Z I e m U y N 1 V R M 2 1 L N n N t O E E x Z n l C M z d q c k N R T X l S V X h X R X V q Y X B 4 R F F I Y U J X N z N m S 1 J W W F V K M l N Q T 1 l E Q 0 d Q W m 0 0 U G p w Z z R H U V N U M V l M M l k 2 M l B z T W x 4 T 3 h h R E F E M 2 E 2 V V Q y V T J J d G 1 J a H o 1 a W h z Q 3 E v S 0 s 4 b F M w L z Z a d n g 0 R k Z F d 3 g 1 e U x i b j Z j e n J m c E F H R V g 5 e U Z h R 1 F Z M G x o e k h G Q m 1 v M E 9 D a G l I R 2 o 1 b 0 F L W X o 0 Z m l F V D Z U R G l 6 R m N W Q 0 5 v K z h w N U V N M 3 U 3 M m t h U n k 2 Z X Q x a 1 M 4 Y 0 x U Z 1 V 6 O G Z T R W N 0 W G I v U C t i Y m N v V V l 5 V D h V R 0 R p V 3 l q e X B q d j d J V T Y v b 1 J i V V Z h K 1 E x U E 1 y b U l F V 2 R O T 2 Z o V D N Y U 0 g x Y X h C Q W t F a V d T S H N m b E 1 O S m V 2 S n F i T V N H Z H p O M E V M c V Q z V k g 1 R V k y T G N 0 N E U x Q j V I Q 3 R k V V R 3 a E R l e T J Y O T F a U F d q N X h o c k h l S l R 2 V l N U a E c r c 2 w z K 2 k z S G x O e E 5 K Q 1 F m R 3 o z T E Y y V k s z e W w w Z 1 l a W m 9 X L 3 d 4 N U N r N 1 Z J V V Z k d T R 2 O H k 2 Z W h r M G l Q Z k J y c z d s N T l W b D N 2 c T h D N D h w W H B z Q W F i Z j N S e F R C b 3 k r c U V R T G 0 5 Z D J T S V l j b T d X c 3 d w U W J N N G R B b G R m V E M 4 S y t C W D V Z b m t B d G 5 i M U F o T V Q 0 M G h 4 W k J M a n B j d 3 V l W m d P Y V g r V l B 6 M m V a L 3 h k U F V 5 M z Y y R 3 d R b T d a O T d h O T J X e X R S e j J G M X F r Z j N 0 T G 1 E T U s v b j h 0 M V U 1 a T F 5 W F F o b F R E N k 1 V Y T Q w U 2 F s b W F L Q m Z m c j l P Z G 5 J M F h j e k M v d S t a d D l W b V E r W C t Y R j R L S m 5 K Z V Z Q c 1 h E a G 5 n Q n p P Z n F k R V c x W X h D V m Z S V j F R K 0 F z N m t 2 R 1 A w W m d V d 1 d 3 Y 0 V C O T N m d z F w c m R X R U V v N j N R b F Z z V 3 k w a E p W N 2 N i T 3 p a b k g x U k d X Z n R N d 1 B j Z V A v d j h y M E J u d E 9 D Z 0 1 S Y T Q z W E N F a H h x W H F 3 V m h l R z d m e D F h T l k 1 d n p N T H N o U H l D U U h 4 U H l o b G p D T 3 d u S W x 3 c T F 0 d 3 J C a V N k d m p S U z h m a n N a M j l 0 N F Z k Y 2 x M Y 1 F 1 Q V B V c k 9 p S k 1 B S V B z b k F t d j d H b 2 E v a m 1 B V n R i S k g 4 a D Q 0 T l l I O T B k N F p j M 1 h N T F F y a U J v R D h 4 Z G 9 B d 2 Z H Z z M 2 d T h O M k N M a y t a a H l D Q 1 B L Z X R Z Q j U 0 W l h W W E V j Z V p l U U d 4 R l F K e V B o Q j V K b U l U U U Q 2 a n R V N U N D T m p y e l V G b 3 Y r N k E 3 O X p y V X V N M 0 d C b 1 c 1 T k Q y M W d 4 L y t a e n p a d m h C U W x P M C 9 L M 1 V v S U N m Q l Z W b m 9 W S k 8 z a n V Q N z U w V T h R R H o 1 L z d 2 V W 4 r a V R E S 0 V B R U 1 S Z n N y a E w z R U l Y U k x 6 b T l 2 Z k Y 2 Y 1 V 4 Y j N R R D d R e l l K U W 5 M V l p R V E V o U G V x c W F 0 U W 1 p M U J R b X B t O W p T e m h Y Z m 5 J d U l M R l F U N z h V V 0 l V d 2 Z W Z 0 5 0 W U x 1 V U t o a l l Q d n R 4 V 0 h R V E Z 6 Z T Z i R X l U L 0 l H a G x J a V d P b D B W V T R V N V E 3 d D l r R T l D N y t y W D d W Z W x p T V Z U Q y t O W C 9 a L 2 U r V 2 Z I N U 9 4 R 1 h F R 3 g w U 2 J s e H R H Q y 9 5 Z i 8 3 a 0 9 j S l J O Q k c y b n E z R j N Y N D F N L 1 l K S 1 B l V S t 0 N 1 d 3 b E w 2 O U t a T H F s d j B l b D F u c j Z Z O E g x U G R Q S k h 0 b F B y a W E 1 d X l V W E h T d U p E d W o 3 R G N s M X J B N T d R Z U I x b l d n b 1 A 1 e k h M V V d j Y V Z 2 R m p 0 U 0 l m M 0 d 5 Z 0 V m R n B y V F R M W W 5 i U X N D T 0 J l V U 1 v a n J R V 0 1 M c 2 l q N k l G U k V 0 d D l x Z k 5 L W j V s d 0 V 4 e H J w U E t 6 b G p p M k R u M 3 I 2 a k V s Q X l n Y V l J V j c 3 b j l h Z W 5 o M F B Z R W 5 C d G I 3 S 0 p v d 1 R K R n l u T X E v c j h B O T N h M 3 F n d n F B U 1 J E U 2 5 0 V W w r O D E 5 T 0 J a N T N n b k 9 H Z F p N K 0 V O Z W t T Y X M 0 a T J q W n h j e k M w c T N W V 3 B G Y W 5 I e G F 3 S E 9 S T z F Z Z j J k N D I 4 S z l s d 1 R w W l l K c m 1 M a G U z e H I z b 2 R v L 3 p L Z F c 5 b C t Q c X Z w M T N j b 3 k 2 T z V 1 c 3 J r S V B k U D J k Q n h T M 2 N T e m R P W m V q b E F 2 e n R B N X l D S 1 p a S 2 J j N 1 p H e m J C e V p m R 2 t r U H M 0 M H B J R H U y d G R t Y 3 d P c 1 A 1 Y W N M d U d Y N U 5 t a G R y K 3 k x S G N z V X M z T m o z M 0 d k a z M z d U J 2 O D Z V U U 5 U d G F m W E s 1 b V N n a 0 9 2 W j J C S l F z R H V s b U 8 4 Z T J O R S t N d W 1 z M D l a O W p U d l Z z e k x N U l B a S k Z v Q n B a a 1 l Y M j Z p e E Z H N 3 l i c n g 2 e k 5 D a T l O M k 8 1 R V J Y T H B z d D J D U n h y b C t U b E g 5 Z k V Q V H p 0 R m F q T 2 N M T m 5 o V G 5 w L z V D T 1 Z w S E V B d l R K V n V i M W J y b 2 t x e H F M R X o w Y U d h c H l h d m Z 3 e C 9 R R m t V b k J z e G d o Z k F m a k V L T 3 V q N E N N Y n k 4 b 1 d S U i 8 3 S 0 k v T 0 l 5 R 3 N h Q W Z i Z 2 1 K d 2 N x O H d L Z j M 0 c 3 U r O U F G N m h T O D N k d m t P Z k 1 3 S k Z 3 K 3 p Z c k p 2 U U x V b m E 0 N m R q N 3 F Q d E 1 2 V 1 Z s R 2 t i O G w w Q n N h R G x L d m V E W E t F Y U d C M U J r S 2 5 k b 2 s v e T A x V n d L V 2 Q 3 e E R n e E t 5 b 2 E 5 a F V 4 Q j V i Z l N q Y W c 4 Y W V Z b j l 5 U W F V V H o y e D F D c 2 p P N j d r M m J M e l d P N 0 p 3 S E p z N E V l c 2 Y v Y 1 A 3 U j N 0 S j c 0 O H B 6 N T I 1 b k t l c W 1 3 M U 5 L R U Q z W j M y a n g 5 V k 0 5 Y 2 Z y O F E w M z V 2 e V F 4 N 3 p 1 b k F u a m h j M z F F U E t W W U d n b j V w S k N h O S t W W m R Y N y 9 6 M T N x c F B k T F A r O W F h e m w x e U x E b 0 Z T Y k Z 3 N 0 p N M 2 N U T 1 Z 5 U 2 p C M F Z o d k d s a k o z d k V W Q 3 N V R D R w Y U V N e D I 0 M 3 J m V 0 1 t d T N U d T h 1 T 0 h V d j g r N T F 1 d 0 x 2 e C 9 M b m 4 0 d n Z s Y n U r d j B y S n Y 0 Z 2 x l R j c y N 1 V a S 3 l l N W l B R 0 Q v N 2 8 v S k F F R G 5 n Z m V k V j d w O C t 6 T z V B b S t 1 K 0 p y e E 1 X V F k x a 1 J o V m s z S j l I e W p X b m 1 X U 1 o r Z V Y x L 3 A 1 M 2 t D M m E y W j Z 1 Z F J R N H d P O E N h W H l 0 O W R U M z h G a 3 V 3 V 0 F r e X F I W i t l O W s 0 W E t V Y W p 2 Q X g 3 W k E w L 0 J N Y W M v b X N i T m l 5 Q U l Q T X F C c X V L a V R 6 c k V N M m R n M V F r e W l k Z C 9 o Z X l o V n d K Q X B P N H F X c 2 d y Q U 4 1 V 3 F Z R 0 p 3 V G N P M H Z O Z X o 3 d k p p R k F Z U l h z S W p D O U c v S m N r U 2 l C Y X B w e W 9 G d 1 l z e F U y b X N C Z U Z 6 U 0 U 2 T j F I W W 1 5 T X U 0 c k l x T H k 0 Y X M v M D Z U O F g v R V J 5 Q 2 Z J M U V j d 1 F M U T h j Q T l K e V d O M E N j M V N n U 0 h Z b l R n U l B l U G x Q T E F r a U Z l Z F V u U m h F b m c 2 V n I 3 T X h E Y T V x U H R s O G p i Z X p B M F R k R k Z q L 2 1 0 c 0 N r U 0 9 C d G d M a 2 1 5 d T l L N k F Q W E p F M F p q Z W t p Y n F a Q X V x b E F K T 3 B N U l l k M 0 1 6 R F Q 2 O H p v b U V 0 d V Z 2 S V h D S 3 R Z Y 0 p k T 2 0 x T G p t N U Z 5 Z 1 A 5 a F d y a n p Y O G t o M F J H S z d V d T J E W m F N Z n l X N V U 5 W X l l V m d G e U 9 t M W 5 G Z W J s Q j R 0 Z z V X Z 0 l 0 V W N w R T h o U z F Z M n p l N W 9 5 d X Z O V 3 d S T F F S S T h N M F g r U H R z R l B j Z W Y z e D k w Z G o 4 O W l s a j g v T H d y d 1 d r b W d R O V A 4 M l B r W k J O N j R s b X R P c l V W R W F 0 V 3 c 4 R H N z S X c 5 R E N H d 0 h V Y n F 1 Z H F F b H l C Z X Q w N y 9 z a S t M R D h m S G R q T F R 6 N m x L U H B a M E t F Z j N T V U 1 n N m t 5 W n h Q N X B t e G 9 5 U E N w L 2 p 5 N l d y R l h i R k 5 i N E 0 5 V z V t Y z N T b S t n T D k y W H Z T U 2 V M Q U N N U k x t R 3 p P R F Z Y T 3 B H b 3 E 1 N 0 t U Q 3 B F T G l C R G E 0 a 1 N l V X l 1 e l J W Y k Z y M 1 B U Y 2 t k M m o 0 O T I 5 Q 0 R u e G p K d 1 Z x R H p V K z d Y W X o 2 R 1 J F Y 3 F w W F Z F M l R l c 1 h 2 a V I y V D h Y Z 3 A 0 Z 0 V r R V B w V z U r e V V O V V h 6 R 0 p 4 e G 9 Z N 3 N s W W Y 0 R m R V Z W 8 w L 1 N 5 R n N N d 1 p n Z D F Z N l B 1 K 2 4 v S 0 9 x Z n l s U 3 p Z U 1 B K b W I 0 R H N C R 2 V Z e j d I M j V U R X M 2 N W 9 2 e n R L M k l r O G l I W W h 6 e G p F e n B m N H J i Q l B G Q z V D V W N 0 S G R r b y 8 3 T E d h V T J z Q V B E d G Y 2 M U l v Y l l N a G 9 M V n M x b i 9 5 U j J i W l V T Z H N Z N k N s M 1 Z G M l h l Q z N Q Z F o y Z V Z K d S t P R l N t N U x j S 2 R j R 2 l 4 S T N j c W F P K 3 N Q O E 0 v Z W J D d 2 9 u U l l W a E 9 p Z j Q v Z F R C T 0 U 5 c k d E a 2 N n M 3 V N a G h H Q V g z c X R B K 2 p t O G Y 1 T l l l Z G t C b G 9 O R D R X Q V g 0 Y m E r O G l w Z 2 p u b X d S e C 9 k Y n p N Y 3 F H Q j l I a k l M W m 1 W b F N N d V o w M H h 0 a n Z X U T F u V V N T d W Q 1 b G J U L 2 w r b 0 d 1 Q n Z O d j J 0 U E Z p Y 3 M y W n R k d k d o b m g 2 R 2 1 S a m U z M l p E K 2 x C Y j J V U l d h a V J Y R U 1 E a U x o T V F p T 2 0 r N U x 4 S G F 4 Y W Z w Y k o r Z l B k O F J i O G 0 v c 0 d D V 1 V H Y l h S U 2 N I M E 8 z U G I 1 Z X l z R z Y 2 L 1 F 1 R 2 Z i W j l V Q T d z a G Z N R z V 0 K 3 F H d S t 0 N U x F V G Y 2 U z B h Y T B 3 U m 0 r b E Y 3 R z Z J S 2 o z a H U v R V h u T 2 R l W m 4 2 c U h s a j B 5 O S t D e n F 5 b H J r c 3 B s U z F R b U 5 p a U F R S m F P b F J 1 R 2 h Z T 0 l X Z n J V a W V N Y 3 E y b k 8 1 W n R Q Q W N X N D A x Z n V r a k h 0 N 3 p h c 1 p 6 T V V R S G N 6 S U 1 G b 3 h 3 M E 5 q M 2 N i W D d v a 1 E 4 T k I y V X p K R l d k b 0 p U R 2 1 i T U o 4 c 0 J v W D B X K 3 Z p R 2 x w K y t q M X R m W j Z p S X h j V 1 h w S U p k V l N Z T z J n Z l l 4 K 2 p i d U p x R T E w Y n g 0 U F J o S U F 6 d j J x b 0 Y 1 a 3 R P T E h L a n g 0 V 0 l i S 0 Z X U D k w T E t H N 3 F p R z d Q N n g y b l I 0 N 0 g r T j J Y Y l h q O G N 0 Q k 4 3 T l M 0 N m I w N n d w U G F n Z G d O W E d O K z U v d H F D Q U h a W m 9 u Z 1 F m S 3 l 5 N j N T S W V Y V 0 5 0 T W I 3 N W d 3 a E p O N U h u a U 9 a Y l J C c m R D S E R p V k 0 r Q j k 0 O U 9 j L 0 E 3 a 0 h v T k h h Q k F 6 e l N m Q 3 R J Q T B E V y t K c 2 5 z Y T J n b j M z R U t K L z V J Q n h s U y 9 D Z F l V Z z d Q Z 0 V P d n F z V E d w e m I r Y W h z M l B a c W V 3 K y 9 Q R D V z N 0 1 a Z i t k c 3 J K U z V Q T k I v Q 2 V r d m R z U G N V N X F z T z F v a E t Z b W J I M G J z O D V I W E h Z S G x 0 R X E 5 Y 0 5 C M 3 N 0 T X R r O W 5 V R 3 I x e j B 5 S X p i b m g 1 N W w 2 T 3 R K S 2 t 5 Z G 4 1 a z c x W U J I N l Z L b m F U e F Z t V G Z u Z m k r a 1 h u T E 5 P M 0 V t U F V j V j F x a j Z K d l d Y b W Y w a F p 6 K 2 F P Z l Z O e n R 0 T 0 w 3 Z n h O M 1 p I M 0 k w S 0 F G K 2 d m U 0 c 1 a E p o T j J z N 0 t a N D B W N 1 c 3 M H N 2 e G 5 N S E J P c E h L W l c y M j F k W C s y S m d G a W t C Q X N a V D Z 1 U U R Q Z i t t b k J Y d m Y v M U J 3 U k V L a m N T K 3 d Y W m 9 Y R D B V O W x u d n Z U b D N D Q k J O T 0 R Q S F J L R n R C M G h B S E 5 k Q U V x d C 8 2 Q 1 E r N 1 F U Q l A 1 e j h U Q j N a T E h N T k l K T m R q d m x P K 0 p i Z k s z a G x X c k J K T m 1 O W X V P b m x K N X V s V D F X M j d U Y U Z W L z Q 2 e D V 6 N D F y R 2 x J d z I 3 b H B 4 S G E 3 a G N m S z F q R 3 Z Z M 3 I 3 Z U V M b W 4 r b E 1 h R C t s b D Q 3 Q 0 t w W l Z v a 0 p n U U F Q N E Q 4 K 3 N E N 1 A v Z X V N c F U r Q n l 5 Q U J 4 R U p Z a E E x S E l n e T Z a S n h L M 2 p P W m g x e X V j T l l y L 0 F Y U W d v b m Y 0 K z V q R T l t a X V B b 1 J B U 3 Q z a m N 0 V U M r e m R P U E p i Y 1 d q Q j Z q a k 1 U Q l N 5 T F E v W W l a N W 9 T S m h 1 S z V Q N 1 R Y d H F k N 2 F 3 Z j Z s a 2 E 3 Q 3 F a N U d x e m Z s Q l F l e T h m d 1 k v Y m 1 p Z z l t e D k 3 T W Z h a m I 2 R l V L Z 1 h E O G k 5 W W 4 v Y n V u d l k v d W 1 s R k F I V 2 1 L c X V 0 L 2 t i c V Q 2 T l B G M U N j L 2 x j T X N 5 T V p P Z D h s N l V E W l h S b 0 x W c j J W U k Z 1 b F R i c E 5 1 S y 9 l T 0 R z a W t B V H J u R H g v Y T h 3 K 1 l w Q T U 3 Q l d r T U d h e W 1 M U W 5 T b j Z B T z k x M G J k M V Z 6 R F J V Q 3 R Q Q m l x O X p 0 Y y 9 R b 0 x k Y n d y S U V j Y U V V N V g 4 U 3 V N c 1 h N a F F B W X c 0 b E V J N l o w W H Y z b 0 9 i R m p k W X Z Y e F V Y O W F S c m x 6 N U E 2 a X l M M S s 1 Z X h F V 3 F p W X d E b 0 F i T D h S R H d U N H R U R n M z Z 2 s 0 b 3 R G U 2 E 5 U V I 0 T j V j R 2 8 w Z W 5 w a V l l d j V u Y U V w S W N B a m l m d n J y b V l i V V V h c 1 F V L 2 d F R n d H T E 4 0 S l c y T X Z P e m 1 M U 2 l V N T N 2 M G N I M V N 0 V F J 6 a z E 5 U k t 6 K z R 2 a n Z n M U N 0 d 1 N 6 T z V o Z m N Y R m Q v V G R G a W x V d V h a e G U 1 M n V i V U h l U m 9 W S n I y Q i 9 Y a G l i K 0 I y Q m J s e G J K Z l V J c k p n c j l 6 W C 9 h Y n B y d 0 F E b U N 0 Q 1 k 3 e D R Z R n M 3 O F d a V D d 0 Q V Z 2 d G J x T m 1 6 U X B D S 2 t 4 d W V 4 c l h 2 N z Z B V 2 h a R k s 5 Z V l I K 0 J F Q k J i a X N O c 3 g 3 a W l w a G x k N j l p b m 9 l N W 5 W e m F y a H B i V 1 N J L 2 R T a X Z 5 Z D J x R 3 A 4 b 3 B 4 S 0 N q N F d j N z J n V D N s S m x r N 1 N F a G 9 E W U Q x W H F N d n N y Z G k r R 2 R o a E 4 1 Y j Z G R U p r R k h r N 3 Z Q U l F p W V h r c G x Z a 0 d u Z E k 0 Z k V 2 U i t u a F Z r R H d p M G M w S W J B e T N V c H V y d 2 w z T 2 5 x Q l J s S V d E U G R T e H c x W E J p R y t O T k t r L 1 k 0 a V h 2 b V F t U U J t N 0 h D Q 0 x p c 2 x H Y m E y K 2 9 l M W t v U H d X Q k 5 Q Y 3 V I e m 1 C V 1 h B a l R 4 U F E v L 2 o 5 L 2 t u T T Z a Q T c r S X B 5 c E R m Y V p D W T N B b V F 3 d k x u Q z N s a X l n d m J l b V Y v c 2 o y e S t v V n R K Z U x W N D J y c H Y z Q 2 8 4 c k Z m Q l o 3 U n I y W H h t d V A 5 R n U 4 b m h h Z G 1 t c 0 N l Z F V U Y 2 Z m Y j c 1 Y U V 2 U E t V V j c 2 R z F i Y T l h W X J 0 N i 8 w M m N j U V Z W N X d 3 d k x J b n c 3 L 3 M w W k 8 4 T X F k W T V w T n h 2 K 0 9 S K 3 M y c U d D M 1 Q 4 e n J l c l d i W G 5 z N j J K R 1 Z v S j J r S k h I S V V N a k R 6 b U d t V k 1 J W T h v c z d H Z m 9 m S V A 5 V D d U Y W t J b k Z H a y t y c G p U O F N L Z H N k Z W 9 Y W H h t W F B 4 d n Z L Y T F 0 R T Z H Z l h M W U p h d V V D O X B r U W d C M E h M V 1 N Q R G J m b 2 Q x W E F O N 2 s x T W R u N 0 N k Z 3 B Y S 1 E 3 M k d K R T J v N j B Z d X R T c X R N O D l 5 N G Q r c j J r c H d k e T d m V C t 2 W k t 2 R S t 1 U U d y N H Z C S G M z U V R D V F d T R G Z 0 O U 1 X Z D B p L 1 I w d 3 J D Z D R K N y t p M E d P L 2 9 k Q W 9 N Y z V y e l p l Q l A r R k M w c 0 h h S E g y Z S 9 V N m p Q M X l k Y z Z q W k V u R E Z q S V h G V F M 1 S D V H Y W g 0 c E k 2 e H R p Z G J N R F N N Q W 0 r c 2 d N Q 3 R K Y 1 M y Z 0 h O e T J j b 0 N o K 3 B r Y 1 I 3 b X B 3 Z z l m R W Z I V 2 t 4 O F p Z N V Y 2 M m x 4 b k Z i d E p O M 3 d 4 U y 8 r c m l T e k k 5 K 0 1 m O G h E R 2 Z o Y 2 5 n M U x I S E h h Y z l a T l h 5 S 2 g 0 T G t z O W N F U W p o b V F p R 0 h h a X N j Q j l 3 V T M 3 M 0 h t b 0 1 V c W F G Q k 5 p Z T d k T H I w N G p u T F h L U D F V T 3 J p R 3 Z Q S 2 d H Y T U 5 O H R V d U x J V D Z u N U E z V G h i K 0 c v V k h X Z T R U W n B 0 N l M z N W x s K z c 3 Z G x q b X F 0 a G 8 0 V 1 F z T 2 9 J O E N 0 N T V u b 1 l z R j Z s W V h r a 1 p i c U l r Y n V X K 3 p J U k l a Q m V w W n V H N i s z R 3 J l Z 2 N M N X h U U D Z p b W V M b E t C O E N w d G J J W W d F V z A 4 T G R Z N D Q 4 U E N J Q X I r U z Z T R W h J Q 0 U r R z F l b j B N N k x T R D F W Z U Q 3 Q l F 6 M 3 N F K y s 4 c G p n a H J F e D h W c 0 F U O G Z Y S X N 6 T E d 6 N n p l c 0 l q d W x v Y S t p M U t l c l o 0 N D l 1 R m 5 a U F p 6 d 2 R N c 0 N F Z m 9 h N m 5 D d 2 l K W U x W d m V Y R E Z o d U 1 N V n I 2 d l h x Z 1 R X a m F l c D J r T j l i b j N u c 0 U 1 L z l j e F k 0 c n V 3 V z g 5 b i t Q c 0 Y 4 d j J x S H k 3 Z S 9 C a X B x V i s 5 c m t T L 0 J t N 0 l M Y 2 g r N l F Y Y 0 V O W V p 2 V n c 2 R E R E Z y t K K z B Z Z i t W M T F t W D N 6 R l l W W T F K R k 9 s c 3 d D U z R h b D R x V W M 2 T 1 Q y W n Z w T E R R W W N n V H d r a 2 V k Z U 5 q V X h 1 Q 1 F H Z n l o T U d p Q W I v Q 2 d F e W F s V U J x U W F 0 N z F C M z R m R U N x b j g 4 O F B Y S E t s R z F a c U p n V n h F M 0 d 3 V X R z S k Z t e l o 4 R z c x Q X N Y V E p I Q 0 h p V H N n S m l L c 0 h l a U N K W T V I c 3 J u O U Z G R W d J U 1 F h U 0 5 a V 2 N k Q l p F N 3 l v d E V E U G 5 J O X o 5 M z F P d U F z N X o x N F N 3 R n d k c 3 R F O H d D Z D B R Z C 9 a S E I 0 S 1 B h S k N v c T Z J R X l B e S t q W E l z c 1 N p Z E V i a F R U d 1 V o W X d C O X V 5 Z W l N d E R U V D F Q V 3 N S d j J s K 3 B T Z 1 p 4 T U l 4 c j d I N 0 s x e V Y 3 N W 5 X Y W 4 5 c W c x O T R l d W 0 w O X I r V z M 1 V 2 N D N 3 F C c W V Q c n E 2 N D J u S m U w T j l B Y k 1 1 M W l E S V B L M V J L Q 2 1 E c D B h W l R s T k Z 0 T E l w c k w 1 e C t M N 3 B 3 M G N E d n V m c k k 1 S l p U d W s 4 Z m F B T H Y x R k Y r Y z F L O S 9 W S z B Z c E 5 L c 1 R Z N n d I c 1 d K U T N I a G V H K 0 Z y O D V i M 0 t h K 0 d y N l F l M E p O O F p v Y W t X N H Q w d m R p O X R F U 2 R P V G 0 v U W 5 t N V V V Y U 1 w R l A 1 M m Z U W k V W V n p u b W V n b U N D e H p Q Z G 0 0 V 2 R y Y m l G T H p X d 0 x r R D l K S z Z y e X B h Q T N S b 1 h s M k 5 w d H d S Y 0 p x a l o 1 M k I 4 Z 2 0 z N H o 5 c 1 l t b m t m S F R 0 c G V Q S 2 5 W Q 0 V n U 1 o 0 R X Z Z L 2 Y 4 d V Q 4 c z F 5 M n N q d D N Y Z X h O c 2 1 m W E N M e V N E d l h M U n d x e m x 4 e k p C a T h U a 3 B 6 S 0 8 z S F l x c j h N e k p W Z z d k e G 5 V V n Z J U V J I e U d s V G 8 w Z H F E a T V O a m l w M j N C Z U 9 Q c 0 9 i R G x O N 2 w r e l R r d U d X e l l k Z k x 4 U W R m c 2 M r a 1 h X e F d i L y 9 D b G Y y b 3 Y 3 T T B W Z D U v N G k 2 U 0 M 4 U H N T Q U V 2 S 1 R x O F B P Y j F M R D d t Y 3 B m Q X N S N H R p S T Z R T G M 2 Y n V E Z D R h Z l d w c n V 6 K 2 5 B R T d k S 2 c 2 N k V 4 c k o y U 1 J W R n Z q c 3 R W d T l I U W p w Y i t q T W d h Y 2 4 y Y j F X Y W J C W H l J L 2 1 w Z 3 V r T 1 p Y R X p 6 R G V O b X l E a G t h M 0 9 M U n p T M W s 1 c k 5 l b n c w N 3 V Z W l c y c U s 5 Z W J E e H p 6 Z 2 p Y a y 9 6 U z U 3 M W h L Y W Z T b 3 V 2 e W Z V R T Z x e m d M S 2 N M b X p Y V E M 4 N E x z e G d u e W c 5 O E R B S X A 0 d T U 4 S l d i S E J R K z F v b D J H a l B R V E d y e V I w Z j h T Q n V l Y m R l Q 3 R P U m Z Y c i 9 s c H d P L 0 V H M W x r K 1 N W R 3 p 0 Q 3 l M Q 2 Q w Q W h Y U F N u U 2 x 6 V H l k b 2 x E c V U x U D h M b G l h a z d a Y i t 3 N V U 1 b F h w e T d p Y 0 N y M k 1 R V 0 Z z e j R O S 2 c 0 V F p 4 S k t Z L 1 B 0 V H p C T W g 3 Q U g 2 e F Z o V 2 F Y S l J l Y T V E U 2 h u S E p o e V B h a F k w Y 2 s y e l g 4 d F Z h d F V Q S X o 1 T z V z O W 4 0 T U l w S 3 N y Z G Y x T m 5 x d X R U W n U x K 1 R T Q 2 N i V 0 N Q M 2 l 1 b D N j b z R L d z F L V j h M T 3 F u O W I 3 c C 8 3 W E g 5 W k F 2 W k 5 y W G t x L 1 l q T 2 l r b U c x O F J N M 3 h Q O T g r N i 8 z N U h V N n l G Z 0 x q W E x l V D F n W E 9 q V H l p S T d Q b E V 4 c y 9 X Z j k y T 3 Z Q e V p m Z T N 2 K 2 Z N b H p I O E h K N k l N b U 9 6 b X p y Z E J S N m t x c n R V d k l q Z H Z S R V h P M X F Z S U F k V T Z m N D l x N 3 M r W D V M e i t P T H A z Y k N q L z F F a C s 4 e U Z m T W N 4 c D Y y d l p a T V l B T G R w d U h s R i 8 0 S l d S Y z B C Q X l H T 1 N Z a 3 F a b k Z q a U V Y M j V x M m M r V m R j R k h E S X B x S m t S c 0 x 5 e k J Y N F d D b C t o e l B l W G V q a X V q a G t 6 d U U 0 e F J 3 V 2 N F L 1 p s N 0 N W e l N v V z N q R W V Y e E 1 z S 0 p R Y k V 6 c j Q 0 O D l v M S s 2 Q V N z a S 9 Z e D F 6 a T h K V 1 l a c X l G d l F Q W n R 4 T i 9 4 a G 5 m Z m J E S H B 0 W k V M d l o w U T d w S C 8 y Q m N V M D l n Y 0 h w V W 5 1 R 0 h L R k 1 P c V p q M 2 5 6 R 2 p x N l d D d n B i e l R D S G d 1 Z D l s d G t v V G l L V 0 J T a U F l S l J 3 R F F S c H J 6 b T V N b k J V Q 2 p q Q z R a S 3 J 5 a 0 Z q Q n M v d z A y b V d D e n l P T j I 0 R k V 6 S 0 5 o O T Q 3 b D d O d G p 0 W n Z I S n h k b F R L a 0 o 0 W j B P R 0 p 1 b W V s T D V Y T U x I V F B y N m l k b m J q Y z J F Y k 1 y T S t U c E M w R 1 h u L 1 p S Y k t W U F l 6 T E V j d U h o U 3 V Q O X N S M F J x W j h W T D J M R U F v N m Y w M G h T M U w 5 V D l I T T N a S E 9 2 L 1 R J V H J 5 b G 8 1 M X J O c W s 1 Q m F Y M 0 c v d U 8 r c m 1 O S D Q 1 M 0 F K Y V B n Z W k 2 c G t S a F l r R k d l T T c 2 Q j R M S V p w O G Z O O G p Q T X R t U G o 1 U F B S c l g 3 b k x M U E 9 Y O U l Z R 3 Z U d m x a U l R a Z E 1 i Q 3 p v M U k 5 d l A r a F R Z W j Z m Z 0 F t W k h i b G V N d k 5 j c z F i Y X Q z W E 5 R Z l V D d E N 4 d 3 p 1 L z d v U k F 4 O U 9 i e T B w a V R 0 Y 2 9 R T X N 0 O F J D U W 4 0 T n Q 1 d W h t c E V k a m p n c n l V T U 8 4 W X F Y T k w z M m l Y d X J P S 1 R j Z n Z 3 b T R i N n N K Z E 9 s d 3 Z 1 e W p V W W k x a 2 4 v b G 4 y K 2 t Z W l N v Z G h q a n o 2 R C 9 t U m Z t c G U r e F F q Z X N h U z d 1 e T h 5 Z z J j L 0 s 5 N 3 F h c U s w S 0 N m Z D B N U U 1 p e W Z V R z R t W G 9 n S T R W b z R 0 S E F 6 c j d O Z X d D T 1 R u V D R y a 3 E 1 T U 1 3 Y j d o N V R I Y m F t d U U 5 Z E N 4 e m x 6 Y z R 0 a W 1 O Q 1 h L M m N P c j J r N 2 l L R F h 3 Z z Z E W D V E a l R x Z j Z q Y j U 0 W U J 6 e l R h R H A w d 2 s 4 V C 9 O U k V J O H E 1 T n V j M m t 6 M z l r a 1 J Y N E 4 1 M 3 R T N U N 5 R H p F N 2 F 0 d H p 3 b l h 3 Y X U y c m g y S k J s b C t 6 c G 9 u V 1 Q v d k 9 h U l U z Y 0 Q x U j h V S 0 p P c 2 k 0 K 3 R U M i 9 Y V W d 3 S V Z S Z m d O W n h G V E Z x a n I w Q j h V d D c r b E F p U U 1 1 c n l E R U V X U U N Y Y 1 h z e E 9 k a T d z Q 2 o z V T B 2 Y V p T O F Y w R H h O M j h Z L 2 5 o c W J j N V U z T D F J Z l J j R z d X S 1 Z J e G t z S G Z j V X B l S G 5 z K z k 0 Y V p y O U 5 M T m 9 Z M k o w K 2 g y T m F t M 1 h q N E I 1 W H V n O E c 3 R X N l R 2 s 0 Q 1 p v V E Z V V k Z K b X M v U m Z L c 2 N K R H Z l d E g 1 R U Z u e E J G R n V 6 T F d 1 d 3 l F Q l R u T 2 E 1 K 0 t X Y 3 F C V T l x N G h 0 Z k p s K 3 F H a T Y 3 c H o 3 N 0 V w M 0 N w d 0 l P c j N Z a 0 x H Z X B K Y m h u M y 9 0 b k 0 5 Q 2 t l e W 9 Q W l d 2 U 1 h h e m d x b m l F S D V 0 d m g 0 Y T N X N j V H d y t 5 d 3 p q S D k y M E t M T T Z p d k 5 K b k g x K 1 h T e G x M R G 9 J Z 1 R F Q T F N N D R k N T l 2 a W x 2 V n N S d l k 5 S m F O M 3 Z V V G R 1 Z G R R Z G h P c C t h c G Z h T l M 2 b T l 2 S j h u L 2 s 2 Z 2 9 w b E V a M m F B b U l W Q 2 d J L 3 g v c T F P M W l L T D J x S F p E c E x r S U t P b G 9 p K z F B W n J G N z g y Q T k w L z Z T a z k 3 R W 1 0 S k F i T l Z x V 0 N v W G 0 y T 1 E y V j l R e l V w N U p B O D B B T F Z x b F l l S G d E S j I y b D F j b 3 J J e l Z 4 S l A 0 Y i 9 p V l F U Y 2 Z 4 W D g v W F N U c l Z q V n l u b T k 5 R 3 M 4 Q 3 J y e j U v a n p p N T l I c W F N Z n c x V E 8 z M z V S N U p o d U Z G Z V V L Z k h K V T R P R F h R Z 3 Z L a k R u b V A v S l Y w S W F M M U N 3 M G U 2 c D U y T 1 F 0 Q V A 2 T D B 3 R y 9 J b l h M b V l 6 e m t z c m h 3 M W 1 u Z j l F L 3 p u O U t t d V h I N 3 B F Y 3 E y c z l m S m h X N 0 x t Q S s y R G 5 n Y m g v U l N O T T B Y W i t t M 2 8 r a 0 4 w Y z h l d E h H M k t L R 2 9 W b U x x b j F v c W V z d j R o b F E 2 e k o y e H h V S 3 p i V j h a U 3 R y Y 2 N i a W c 0 c F R l M X F S d V d O e X B y Z 0 Z P V E l 1 O W R v M G l z W l l F T z A 1 W n p C T 3 J x a D R E d 1 k z V n d D e S 9 U Y l J H Q 2 0 0 e D c y d 3 p K e G 9 Z Z H l E e H c r Q k 0 3 W W g v d G Z p e S t M R 0 p 4 V 0 c 0 Y m t N V 0 Z v N 3 l O N n Z h M S t Q V 1 Y 4 U 1 l k W G l P a U s x T l c w M E 9 X V D N I M D J L M m N Y W m N X Z j J w c z h m M l U 1 Y m F h c 1 l n W H B o b k g 2 c X l 0 Z 1 F u Y 2 l O Y j g y U n J N U l p r d n l i W X V k Q 2 F t c X B w R C t w R U 5 D N 2 t v V z V E a 2 d M S j k 1 a l h v d 0 V x S j d J Z G R L c k p n a 1 k 4 e U h r K z F v W V N 2 L y t p S F h s O E t D U m 5 B T l R S b 3 B E b 0 R u S V l h V E w w e H F H c n E x S y 9 v b F Z R O T h U d 2 d Z b 3 Z Q N k 5 0 U D l W R l g 1 T z B O Z m l u U G 5 T W T l C M E Z a N C 8 1 d C t 6 a l V J L z U 5 M X F U T W t S T z d t a k J C S D V F a E 5 X d V Q 3 b n F k W W p 2 L z B p M T B R a T J Q c y 9 R b T R 5 S F d z S F p E N T Z s O W h i Z n R u W G Q r V l M 1 O F A y e C 9 y W G g x a D N W S D F 6 O X F O d l N t M T Z o T k t n a y t J a X J Y W X F S b 2 1 x R 1 l x O X l k d y s v e k 0 3 e D N 1 b U d x T j d 2 N 2 V S Z 3 J j b U h T c m 1 Q M 0 V w c 2 U 1 Y m 9 q d 2 5 u c m x w Y W J q e G V h N m Z O Z V d B Z m V W b n F G Q 3 c v N 2 Z 6 b 3 R t W V g 2 N j U 4 M n J p V 0 J X e F g z M j h k Q 1 d W b D V W M W t F d U 5 t e U 9 Y b E M 2 U m c 0 e F B E M U Z Y T E l i O F F S Q z g r Z 3 Z x T F o 4 R V M r M X l 6 V l F O S G F N c 1 l V V 1 h q N z h S e H F X Y 3 R s S 0 h R b k 1 Z Z m R j U V l X R F V x V G 1 B Q W h 4 V F d N c G Z h S 0 o y T m h U N E c 3 N 0 o x c X d J R G 9 0 O V B H T m N V M W l E Q 1 p K d X h M Z m d T Z U p q M E o 1 d V V r N T k 4 a j h u V 3 Z B M 3 h E a 0 V Z N T g 1 O T d 5 M m 1 3 R n N 3 O U d p V H R y W l B F Q X M 2 T U R s U G x j a 2 1 s R W x T V F J Y W l c 4 L 0 s 3 Q m J I Y n R m S F B a V 2 l M e T Y x e X Z t e G F p S n p k Y V Z Q V 0 N 0 T y 9 U N X V I a E F j Y 0 d M S F J T W l p 4 c X l a c G 5 r Y U 5 q V W U 3 a z J u S X l o R j h m U G t E W F Z M M H M x U j N w b m 9 J R V N w V D F n b 0 Y w b m t Z N H Z H N F N m K 3 B 1 V G x S a 2 9 5 S 0 8 r d V V u T G N O Y m l S c F E r c U s x d G V Y Z k J y b j F t O E V Z N k 9 i W F B L L 3 o w c G I v Z E t H b W l X c T J k c H F W R z l B Q j R m d 3 V o Z F R m R X h o c E 5 0 T T N 6 N 1 Z X e H h q S F d 6 V E 1 0 Z 1 p P V k x M T V F S N i t S U V F 2 L 2 t t Q n R 1 Y 3 l j Z G E 1 b n J x T X A w c 0 h m N 0 h K U G h m W D J 0 N F U 2 N z F V V D V D U H E 4 M U k x N l F N W W o v e H R t b G 1 s b F B i Z F d D V y t m N k N 2 Y 1 R T d U Z a N 3 Z Q N X h 3 e E R h d n d i Z U N s L 0 t R d k 9 N W G Z m U D V B Q X R w M U p O U D l p T m 1 R W H l w R k l h V z h j S H J Q Y 2 w y M m F l M m F 1 d E 5 a b j h T M S t Z d 0 h a T z h 6 Q l J z W k o 3 Y z l K b 0 k 2 S m E y Z 2 t V U G c 4 b D Z Z V 1 U 3 R 0 I y b D l t M 2 Z a b z Z k a 0 5 V T H d 6 Y X R l S 3 F S R 2 o 2 M U d w Y k x S V V h n b 0 p O S G J r W n p L L z F z V G R E V l F l Y T J p R G N a U n d Y U U 1 K T W 5 0 N G l 6 T T h L V y 9 U R X V h b k 9 l b 2 1 X S m 9 1 a 2 t s M W 9 V Y 3 E w N j V D O H l w M k g 1 Y z R L e j R P W X J i T k R n Z z M x Z n F 6 c V N I T V Q 0 b H B i R l B 0 Z n R p V z h E U m U 4 O H Z I Z G l 5 d W d Q b V p Q d U M y R U p B T 0 V n e V V B a z h Z O X d R c m Z Z b D l X d k Z h V j h Q Z G M 0 e n V x d z l m Y V h D R 3 p I c n A y e k I 1 Q 2 N 3 Q S t L c U I 0 N k V W N 1 J C b E 9 P T X p N c z R x Y T F a b 1 Z U V j d I V z N H b U s 2 Z V U 0 N 1 Z l R l R Y Z D V z M j Z l V W g x M k 9 W M 3 d s c n Y y a m p i S D l H b l V 6 a H B a T W U v a m o r K 2 N z d j h N d W w w M V Z Y V 1 R X W T F T Y 1 N w M 0 h 6 W X h H b E 9 N N 1 N t e X V M R 1 F v c 2 l N U 3 l M W X h X T X R U a W s 1 e T B w S V A z a V F M Q V d x Q 2 d i Y U h k a j B M O W 1 k a W d q c E l L Y T R q U m F Z M m J t e D V t M X p J T 2 V h T H g 1 a y s w Z m R Q R 2 F P T m l r b n R q c z g v Z 0 9 Z Z G t N T 1 k 2 c n N N M X M 2 c 0 N 6 Z k t n V F V v Q k V 5 e T d 3 d 0 x R T H p 3 d 1 p t O E 1 W U E 9 P Q 3 Z z V m s w R E 9 j V D k v d n o w Y l U 3 N n J O c E J E U j I v S U 5 1 R 1 V a M W 1 1 M 0 I 4 U 0 h F K z J u Y U V q W m p v Q X p z M H Y 0 Y k 1 D d 0 Y z R 3 V 1 Y k d 0 S 2 d D W E 9 2 a V R q b 3 d M T T l k c 3 l C d U t p L 3 B x V 1 I y c T V 0 d E 5 M Y 0 c 3 U V F Q N z B P a V B x c l J y e m l j b C 9 6 U 0 c 1 T l k v U 0 I y Q 3 p E N n N H Z m h C a W Z M Z D N S V V V n e V l p R n B h V 2 1 6 c 1 J I T 1 Z 1 Q 2 M w Z V l X S l J K Y 0 J G c F J m b F h v R H Q w M X F H S n p S V 0 s x Q k l M M k t T V E g z W G V r U 1 V 1 W m 1 k c y t p a G x m Y T N 2 c U N S Z j d F S W l q N U d v N m s 4 d j h s M W M r N m 9 M d T h m M 0 N w M T Z Q Z n c y U G Z t N G J r S F B i W H p 6 T j d i V 0 5 O T 3 h I N 1 d i Z X h u d T B X c k t J d F B S c 3 A v Y W p Z K 2 9 M c 0 R i Z 1 Y x Y 0 9 S d z I v e U d D R 1 Q 1 Q 0 t M d C 9 B c X F p W V g z b U h N Z F p 2 T z R F c m V J Z G J N L 1 B Y U 1 M 4 Q 3 p o V W d T Y k R x b D R 5 Z D Y x R U J R S E N p d 0 V n S W 1 P T j d M O E t x Z 1 Y x O V h v O U l 6 a H d h Q y t W b 2 J X a F h P U n E 4 U V V Z c W N v Y l p q M E t p d G U 0 R k Z p N 1 d J S U x 3 U G V v R V d a T 1 p R N z h y N 2 g w S 1 F 2 e D E 0 d n B s Z n o x b n R o Z G Q v S i 9 I N G Z G Z 0 E 3 L 2 F q d F F V a z l N c G h H V 0 V 4 M 3 F U e n F 6 Y V d Y a V d u L 3 Z 2 a H p X a 0 d X d H d H N W V B e j B 1 b l R l Q k 5 6 a z Z M U T h Z b m 9 N M j U z M n R U U T R 6 W F B L Y T Z O R T J M b 3 F T a 2 t K Z E d q Z X l R S 2 x H d 0 p y U n o z a G x K O H l h V 1 Y 5 S X Z p S F d U M 0 F V U z c r K 0 c w S F F 2 c 2 R p O V E v Q j V 4 S m 1 O b X N T M U Z T N 3 N 0 e k h V Y W J o O T Z T a V R V Q W s 4 d T N a N l o 0 a T V j K 0 J N a C s 2 N 3 d E Z H F q V G Z P V m N Z U U s w b n p H V m g 5 d G V J T 3 M 4 T n V R a 0 J U c 2 d V b V p y d 0 E x N V d U R W 1 n L 1 B 4 e U 1 m Z E d o Z D N y S C t Z a k p J M U l h K 0 x Y c T Z Q e m N 6 e W E z V E p j N l l Q Y 1 d U M 3 R y V 2 R V Q U 9 U a D l q c 2 h j R H Q 4 U k F y S V B t L 0 9 M U m V S R 2 4 5 e U V x W G J 1 T 2 5 r O X V Z c m 5 4 b G 9 z N 2 o 2 c z F V Y 0 g 3 T G N B U E Z p N 3 R T Y 2 R O a U s 3 O E 9 Y Z 3 h h S G d Q c W 1 0 M m R V d U 5 W b U J m R k 5 6 N m g w V E x X Y k t x d z l s S H I 1 S l J j W X R N V G d o N E t B R E p Q a X h L e m c v a V M 5 a k x H b E R Z a W U 1 M z V p M U o 4 Y n h W L 3 d Y M H B x Q W 0 x b E R S a W V R M G x I M 2 F r a 3 R J R T U 2 T y 9 M O G l O S E 5 E M l V 0 R W 1 q N m d S Y 0 V 0 W X J E T G Z I M E 9 n M m U r Z n R m b T F J e X R 6 M 0 9 m N m 9 h V k 5 j N W k 1 R l l k S k x K c F g 0 d 2 l h R 2 V J M m t X U k t v Y j J q V E Z M V V F w S j l m d j E 1 U 0 1 m O C 9 a c z h k T X A z U T Q z M k R r a W 9 2 e V l W d W N r Y k Z K N k N q W X U x Z D F V Y 1 h T W V d i U 1 d l Z V d X W U V D c T R 2 a m 5 q U E R E Q y t 6 T n R I R E o r R G k y d W l J a 3 B Q T T d X U n Y 2 T 0 t T a E k 2 T T I 0 O S s 3 M l h j W U F n a j Z J Y j R q N U t X V W U x U z I y Q X Z I c j F 0 N T Z a Z 1 V J c m I 4 c U Z p Z 2 h m R T Z k c m Z X T 2 9 D a i 9 E Q T R X K 3 l E R H V I R m l s W m J 6 L z B s V X o r Y W d n U m Z N e W 1 U R T M 5 W U V q T H p O Z W F 2 S V V I Y X Y v c l l s M 2 1 t M G J w a 3 B 5 Z T B t N k F N Y 2 1 n N m k 3 K 0 9 m T X V N T T h R Q 1 J J Q z V w O F R p L 2 w 3 Y U V V d m 1 y e H B P Z X F H c l V D Q 2 Q v d j A 4 Y T h m K z Z t c U R T e n B X T U h G c U w v R 0 F q U T I r T k d Y V n p m R 1 E 1 N T V 6 N V F L Q W V L e X B 5 M n d 1 d m d Q S G w w R m t K N z F B Z H h V V j d F Y n R 2 M E g r d 3 p 5 c 0 l V T 3 U y T 2 Q 1 O H o 1 S W h N N U l E V 2 x j S V d U Y n Y 1 T S 9 T U H J Z Y n B V V m 9 O Z k V 6 U G M x M 0 J 1 b U h k R m F 3 Q W Z i d E 1 E N 2 Z Z Y 1 p w Y 1 d O Y n l i d m 9 r b 3 B Q e n d k T z Z j e k x U Q W h U O T l r Z k d l b i 8 y a z g 1 N G t u d 3 h 2 Z X g x N U 8 w M H J H V m R Z d k d a a G 5 o W T h x W U V y d G 9 I Y U 0 z T z B M Y k 5 U W m E x V k d r a k Z 4 Y l R L d F d T T k 9 i d D N J N n h x Z n R H W U E 4 U H B n d 0 p h V z g w e V B O N 0 0 x a G J I U 3 h V Q z J 1 N E l o b 1 d B a l V D Z 0 x J a j U 1 d z l H Z i 9 M c 0 9 3 b m x F N U R L M W F J V 3 B y S j Z a N l V 5 c 3 J P d 2 t X V 0 x L b 1 U 4 Y X h Z K 2 N Y c V I r N j R G b V Y 5 Q 3 h k Z l V I b T h n Q j h 6 e j J j d S 9 h U 3 Y r V 1 A 3 U H R j W W c y R 2 d B N y t x N 0 x y U E t J U T B U Z z Z q S S t z U U J L S E Z V S S t C c 2 g 1 e E V O W E h r S X h s V k p l Y 0 9 0 S T N X K z V L b D I y W V R 0 M m 9 U Y m R h L 0 J L N z V O T G F z Y 3 d 6 c 1 V Q O E N h b G F m Z k Y z O E p m S U F C K z N D K 2 9 p b 0 F j b 0 t G S D J 5 d l Z y Z T B r d T l t W m t w b m V r W G N h d 2 9 D Q m Z p W V Z L c V d E e j Z O M U s y Y V F T e T B I Y m N R b z F D c V h u M m 9 l T 2 l X d z F h b 2 F v d W Z P S m Z u V X N 0 d T c 2 M H F s d m F n Y V Z q Q T l G V m h V V V d r R F B 5 V F F 0 M k h x M n F G b W E 1 V m o z M k R u a T d 2 M 2 1 L Z l o 2 b i s x Z 0 V T T 2 J G M 0 h 5 c k k 2 L z h x R U h K b V d m R 3 V n W W J N L 1 h 0 a X V 2 N W F Z R z Q w M z J 0 d 1 h P b m V Q b D Z 5 e m Q z T F B Z N 0 J G R G t a O F B E S m 0 z U D B x Z F Q 5 K 2 o v N T h n c G U v c l J t a 0 V 6 K 2 k 3 S 3 d m N n J q c X R F b j F Y S 1 d m d l B q U 1 N D W m l y b 0 R Q c 1 k 2 Q T Z o c n B K W T J j e k p u M D B x T l p 4 U X E 4 c z d V b W 9 s U X V U e E M z V T E 5 Y z h 0 T H V R Z G V r M 1 B W Z z c v Y V d a M l h y R H B D O X d O Z 3 A 4 R m k y S n l q T l k w M W h R N G k 0 c W x I b X h o R l p Z a n R h Y z R x V i t r Z E R k c k J X c U R V V m Y 0 c F o 3 M D F J U E F z L 0 R z e l N J Y V g 2 K 2 R L b m t 2 S 1 A 4 W F J D U G 4 4 c G h N S E 8 0 c G J q R 2 l R Q n B k O D V s d m d X R E t k M k N Z N l V y N U l U d l h 3 N 2 Z z W D d W W k p O M W 9 H c m F i d D B J M F J x c G h E a z M 1 W E t X Y U J 3 Y V V a U k R H Q 0 V l c U N q b T V P c k p X M W 1 T O H B N d n c v V 2 J D O E d 4 O V E x T m o r d W V p N U t p c m x y b X E 1 R H B O O V Z M b H c 1 O X h N a U g z Y k x D S E 4 z e D d z c k c r O W Z 1 d W p S T W Z q R H c x e T F W Z X R z O V h y Y l I 4 O G p N K 2 R u e T l O R E U v Z 1 Y 3 b X A w K z Z F N n h z a z l O d T E z b W 4 5 R 0 N M a j R Y M 0 h Z Y z V w U k x D a l l Z a X l F b G N V V 0 p S W E N u S U V 6 a j N l V 3 p 6 T m Y v O X h r N m t z V z d 2 N 0 h R b l Z B M E s 5 V m t 1 d T Z 6 Z W 9 z S 2 h V c W l V L 2 4 1 O V d p S j F l R l E 5 U k Q 2 T 0 1 u c m h w R z N I N G N 0 M 0 9 1 V l R I S j E 5 U 3 J p M V h V S k F x Z 3 c v d W N H a m t W V k Z u e W N V Z 3 R Y T F N I Q n V S V H Z t a k s v d V Z X d l B z S D M 4 a k 0 4 V T l 5 W D c 2 d 3 B a N k 5 I U n J h e C t W d G J 6 U m V y W m w 0 b T l K d 3 l F Z 0 Z 0 S V p j N T F N Y l J J M D J 4 R 0 1 Y O W p q c H N v K 1 R J d F p z U X B E e m M z a F F C b m x t d 0 d 0 e V p m b z B q O G E 0 c k J p b U Z T b z U v V U l M U 3 p k a 3 l k Y n V o S X V 2 Q U p v W T d V Z j F n Z C 9 r a G V K a V N p d k p t W m J r O F l U W G V 0 W W s x M 3 F i d F o w T V k z e k t 0 S l J n a W E v b 1 V x c y t G S D F Z Z k s x Z S t P Y n Z R W m Q r S n h q Z G Z w T 2 J r M 2 p H M T B h a 2 F i V E R T V 1 Q w e E 9 1 O E V q R 3 Z D e l N 1 Y l g 3 e U p 1 U G 5 0 O F N q a z U z O G h C b 2 Z L T m d V W k 9 u S 1 o w Z k 5 J b T R V b T Q y W X F M U 2 R n M V N 6 R X Q z T U d 2 R G 5 D T E R 2 R 2 p W W k M x N 3 o 1 T 3 M w Y 2 R W R 1 l R N W d k b m o 4 b 1 p T c k R q b l k 4 O X d 4 K z J 4 U j U 5 V X B W e E J R K 2 1 Q Q m t z T 2 h 5 V 2 l 6 R E k 2 O T B P Q m x V V G x 5 V 2 J Q U U 1 v Z T J i Q m J 4 W l h p c E Z x N F F 1 U n F p Z k Z G b 3 M 4 S m 5 2 a W J y V j k y c X Z 5 Z X R m N X p 3 c 2 J r b 0 p E U V N 4 c H V 2 V E x G c D N 3 M 2 x h d V N P M U Y z U 3 Z u d 0 p G b n c 5 c z Z W R D R n U E J S R 2 R k e m x R Q 2 N Y c H l X T W x I R 0 w y V H d u N l M y M F Z D V W l R b 1 M 3 b k J l M l p Q Y W x X Z W l V N V p Z V G V U V k F N W S s r U 0 h m b V F 0 d G x h b D R V Q 2 t h Q T R v S 0 Q x U E Q w V 1 c z Q j V Y c E 9 F S 3 Z Y T 2 0 5 K 3 F 5 U D d J W T Z l Z 3 d k M 1 V E Q m Z 4 T S 8 0 a k Z y U X J h S 1 B j c U N 0 b z R M T G c 2 S V Y w Y l o x c 1 h P Z k N I R n d u U 1 N Z K 0 R R V W N l V 0 h p L 0 l Q c X J U b z d O M n d N K 0 h P W F F h c n l U b 0 l C U G l 3 a j N U T H l X c G 1 S Z U t H K 0 5 F b E U 2 V 2 M y e U 1 i M C t L c G t 0 Y V J z M F F 4 a E J C d 2 4 2 e k V F b i 9 a c E V Z a k h s Z G t E R j c y d n l 4 b 3 c 4 R n h S U j J J W X F o e G Z I b z d W Z W 5 C Z U s z N C 9 j K 1 V j M n B a T T A 1 K 3 o z S E F j b H J W M F V i S n k w c X F X Z k t u Y m 1 S N G 1 o O T d W b V N I d i t Y U W R t b k V Q e n l p R G h L Z U I 3 L 2 V I V 2 1 R R n k v T z F F Q 2 d G e D U z M 1 E r U G w 0 V T g 5 V k M 2 b X Y r O H c y d T d V T 1 p w b G x n N W N K K 0 l M a n B M T 2 p u N D B G Z 2 4 4 Q W x G T j B L M m Z l N l h 6 U F h a R j V Q c m Y r M U V K Y V F 6 S m x H M k V 6 e D Z Z d F h G Q j F 6 d m Q y e X V v R W 5 n N E R 6 a n Z C Y l F w e F B R a C 9 J d y 8 x M D Z v d W 1 J c E l L N X h M Z V Z T Q 0 x y S 2 h t M U p G a G R S e V N B a W s 2 d G h 5 M U g 3 L 3 p I V G R B e l h R W H F X S 1 h z N 3 Y x Q 0 l i W W 5 E Y 1 R s e V N R N V Z U R 1 J y K 2 F w N 3 B h T F c 4 N m t Z T V B J W m p 1 Z X F m N F F U M T N V K 3 d x S n M 5 Y l I 3 O T h h Z 1 d p e W F t N m o x R F A y W U o 4 S k J w V D I z N m Y 0 c U F L b X d M N D d k W l N Z V X N F e F N I T G l 6 T T B T a n l Q N 1 F i d U 1 O T V B L d 2 9 H M G t J c F d W Q X J t W E x B U W N L S 2 J K V G Z 3 Q l N u S n l X Y z V m O D B D d 1 p 1 W X A y Y k R Z M F d V Z k N x O D l J c 2 N Z T E F p S k 9 E U W h C Q V F Z R T R u U 2 t 6 e H d P a X Z K c E t r R l R i N F J C Z T g y Q 2 8 w c 1 d Z V E l n V E 1 n U E p O V F g x Y n J O b S 9 o U U J q M 1 d F K 2 V G R j h F O F V 2 c k F a T E k z d T V l c U o 2 V H N t N 3 l s R 2 V 5 V F c w S E R F S 2 8 0 R m t l Y m V Z e E h h b 0 N z c D d D d X p F Q 1 d C N X R n c 0 I r L z J O V U R P a U Z x R 2 F i b E d M a W d P Z E l B Z 0 J S M D N w c U h n O W 1 i N k p x W m 9 Y O U 5 3 O V Z o a m J r W X F C a V F y a 3 R 3 U 0 R 5 R U J P S H Z F Z j d w O E h E U X p B S E 4 y Y m 0 v Z U F O Y k I y M U V r R 1 V V Y W c 0 R 3 V p e U R t e m 9 4 N z F u M k d r U G 9 K W W R T Q W x 5 c j N D M T B D N m 5 a a G l N Q j l M U i s z b k F E d j F n R 0 l n Z 2 5 w d z d z M D J L b 0 J n R U R 1 V 1 J C Q 1 h j R j I 4 N D Q 0 S W E 1 R m x G d V p q R V F i Q V J I W j R O W E Z E b X B Q U G J M e k 5 h Y V N a T W V N c T Z N Q l R I U C 9 1 Q 2 o r M k R q b n F M T T Z W S V V P V 3 l V e D J Q d U V U R V Z 2 K 0 l h e l F O M j U 0 c X k x N 2 d r R l Z H M X h a d m g 5 S D c y M X Z F R X V J Z X B C R k h Z M D B M R z c w M W J W e S 9 X c T V C a S s r O X R V e H c w K z Z U L z l y R D F Z L 3 N n U j d x O W d T c T k v W H I r T V Z t Z 0 9 I V 0 1 O U k V k U 2 Z I c F h W Y n N 1 S H F p Z V N G Y i 9 u b X p n Z V d H U X B n N H N Z Q W d V U k t 1 S j k y d l B 5 N V l n M m J T d 2 V 5 S E t i M 3 J V W l h a b G t S d z V S d 3 l S T 2 4 y T m Z M N l l z U 3 Q y O F R S W W 9 l T G o 5 c W 5 H a X B N Y n J n T V F t O G V W c E 5 W Z G N 2 d 1 h p T k F p U 3 Z o T F R w N X R 1 R n N J a j B q e C 9 y N 1 V G R W 1 p Y S 9 3 e U d l M 2 V J M k R G U X l r U j N x Y 0 l y S D I 1 Z 0 J C R n J u S z N H d E s 0 T E F R O D l v b X V z b l c y S E h t b E g 2 O H B D U F V h T E l 0 U E x s M l R 5 c V I 0 d y 9 G V H I 5 c i t w O H Q x W W h O M j h y O W E 3 e H l 2 N D l B e j R 0 Z F l U R l V k M n l n d U t i Z n d Q R H l h c n R w N V N Q R l J L a X B u Q 3 k 2 V E 4 y O X g 1 b m 5 H U j F B e X Z Q Y 2 5 v b 0 F 6 T i t Y a 0 U v W F J L e m s y M 1 R Z S D V r Y l d 0 b G Q y c T B z R 2 p H O D J H e n F U N X Z k Y W V K Y T V R W D Z r b i s 4 M l N 5 N 0 p x Q T Y z M 3 Z u M W x m c l A r N E k r V n B 0 T G o w N k J G e k g 0 V E 1 W K 0 J F a m x F M W 1 y V G t Q b X d 0 b V N L O D N 4 e m Z y M 1 R v T 2 l m b H Q y V E x m a k E 0 b W 9 w Z z Z K R V J X T G p X T G 1 S U m F C U 2 Z 0 R 0 F v W l d p S U Z l T U V C M 2 d w N D V s V n l 1 N T J O M X V Q c n R w d 2 5 S N j l z R T l Q T E p 0 V 3 F K R j E y Z F V y O E U v c G R D R 0 Z Y W G R 6 M l l a O V N r N F Y r O D J T Z W V J V m V w e H V N R l h r b z d W b V d v L 2 V V Z V N a a k N o S 3 Y x R z R 5 Z D N V R n V i Q l h P S 2 1 2 K 2 V 5 d H E v T k N Q Q W 9 P Z 1 Z 4 e m h q Z E 9 j T z Q 0 Q T J r M H Z 4 T U k 2 N 2 l J Z U R F O V V K N H V m Y X h K c E Y x W G l j S V h k e W h H Y 3 V s d k x l b F p N M j F q b z Z C Q n V n W l R D c k R Z Z 3 h Q R T N m T G h p N j N l b m Z S Y T R a d H R E a 1 J U b F E y b G 5 z S i 8 x M 3 B v c k 5 4 O X l J R F p 4 W l d 2 Q V V F a j Z J T T h 1 M 0 x 5 N i t 0 M j J I c m c 1 U k l X Z m 5 I M z V T Z W x P R 2 M 0 b W V Z Z H p k W D R D b z h K S T V E W E Z K W E U v S m V F Q k c y T 0 l Q S X d j T 1 h m W l F i W H h T S k J Q K 1 N O M 0 h y T m t 5 R T A 1 Y j J p R S t O e m t T Z F R G e D F v N U 0 0 M m N M N U t L T V c 3 V E 1 p N U x p b W V h d H Y 5 a X l I b D J X M l R 1 M 2 g r Z j E 1 R T R J U m 5 h M 0 d x d W V k Z D M 0 b 1 J r Z 1 g x O V Z U V G I 1 c 3 V u M E d U b 2 d z Y l g 2 N T h t L 2 x p T T V i c H c 5 Z E 1 U T 0 9 H a 3 p u c k 5 B c T h k V 0 o 4 M H E x Z E t z c F R 1 U X l x U 3 l Z T k N S O E R q W V V i Y 1 V F O E g w V F N a N 0 9 T d U J o c H Z 1 b 3 N v Z E s z R D E v V F I x c G F t a D B R c W 5 N Q n h T M n F 1 W m I z U n N 4 K 2 h Y e T E 1 e W x B N E 9 q a m 9 1 d U x J b z V T R l R P M 0 t S e E 5 Q Q m N 6 W T N V W W R 0 R 3 Z B d H J 3 U E 8 r c 3 F k c W E z N j l P a 0 4 0 d z R q U 0 F q d 3 V u R X Y 3 a X l j M 2 Z k a 2 5 u N G t w N 0 Z Z c V R v R U 1 k c H V L V m F O U F Y y U 0 9 Z T 3 p E R T h j Y W p Q U U t i M V R q S z d K Z F Z X e E t U O X o 0 N 0 d q R W c x a W o z V W V i N 2 h x Z T J u d 2 c 1 b U 9 y S W F y U T Y 2 T W 8 2 Z W Q 5 a T l T b G p M b D N t T 1 g 3 O X J l c W 5 j S 2 1 0 R l Z Y Z F o y c G F v U n R I e H p 5 W V B r T 0 4 w V H h x O C 9 i d k s y Z 1 c 4 W T A 5 U 2 0 r Q z d k M E x H S 2 F F V W g 0 S 3 R W N n N z b k R M d 0 0 z T z U w a T h 3 a 1 F j R F h E W W F y R j d C U U N k c E Z u M n B q Z k N s N T Z S Z n F Y Q m J V Z E F 2 d j E y Y j F M M 3 V z N E x 0 K 3 M y a E x t S 0 1 N R T Z r V 1 Z t M k h y T m 1 B S 2 N z O G 5 n Y 3 R Y S l N K V D h Z M m l E a V E 1 a k d Q Y V E v R 0 l N V D N o T X Q y O X N N O E p F W G R x M 3 J Z c n M w c k 5 6 T l p L Z z N 5 N X N G V C t C S 3 d x d W k 1 U 0 t t Q j M 0 Z l g y c k d j V S 9 6 S 1 E x Q W 5 G d E 9 t d 3 N j Y 3 E x a U 9 h M j M w W E h u Y l F i Y n h m b 2 8 x d 3 F y c E J a a T V C a D l q Z G N F T E d U V 2 J T W H U 1 V H E 5 R G g z d k R I a j d N d X V U Z 1 V M a T R V M z R u b U N 5 d j d H U z A 2 Q l F p a 3 l s V G p a V 3 p j Y m F t Q m k 3 R W V 2 a V V Q N W h T V n h 1 T 0 5 U M G N 0 Y j R a Y 2 0 z V 3 Z T U V l H Z 0 4 1 S j c v a T V I a k J k Z H k r K 0 9 P d 3 g v Q m d C d G J t c W 4 w M 2 N i Q z Y y T 2 5 y T X N y Y k V G c S 9 Q Q m 9 a L 3 B Y Q X N Y M l U 3 W j l U N 2 0 0 Z V V O Y m h k e F V 4 Y 0 h I Q U 9 K Z U F w M W J j Q 3 p q c 0 1 s M T J a Z U x J V H Z m N T F L Q U 5 O S l A 2 b 3 V K d k l y U G t M d l B j b U J Q b D N l R F N t b m d z e F d m b n h G Z H Z W T m x i W W l Y U D N v U 1 F x a 3 M 5 b z N Q Q j J 6 T W E v b m w 0 Z U c x e k R n Q l R y b V N t d H Z a S m Z z b G V T Q 0 w w U 1 R 1 e U x t T 1 l i e E h a N k p j R V d S a 2 h 3 T k d p Q 2 V S Z H Z H a F J h S 2 9 H T i 9 o Y k t t d D A 4 O G h l Q T R l L 0 p 1 c l d O V z d i M j Z E M X B N K z M v Z l R t a k 5 3 Y n l Y T 1 h k K 1 N Z b z J i e E J n Z k 1 Y a 1 Y r Y T V I M T h G b k h T V G 1 m M E N I V U p o a l o r a 1 Z W c V Y z d E 9 E d 0 p E K z F X W E 1 s c n R Y a F B R R U F a e G 9 k Z D Z w M T h N O G d P d n E w Z m k r Y 1 M y c j k r d G J G T H R C a j d m d U Z H Z n F w Q n l R Y z l l R 2 Z C c k 4 x e V g x Y y 9 M a W J s Z E 8 w W k c v T G l u V T N i d U x O S E Z Q a n Y 0 S j J x V n o 0 O H k 3 U U 1 S R i t H N C t x d T J h W G 8 y N m k r d S 8 r Z W g r a k V u N X B l M X R r Q m d S R U t Z W C t s e G d v Q n d B V T R m d n h o a k d s a 0 5 O T 3 h y R k R M e k h X d m M 5 T G U r Z E h i c 1 h V d U Q 2 O U l y M D B I R k h t R T I 5 d k N B e F E r c 3 d h U 3 R k c 2 J 5 V E 5 r M 2 t 2 e F d Q W k J m T X l U U 1 l 1 d 0 l n a m 9 w W k Z t M m V U M V F 0 O G o y c l p 1 M E 1 0 e n l 4 Z X J h b V Q r c G p 4 S T g r Z 0 9 t M F V E c X d a Y W p 3 d 2 s v Q l h s M j h U U F h a R 2 t L M l Y 1 d n J B a E p z R 0 d y e V J z T k p 1 M 2 5 m Z 2 Z U W n h w T k p 2 Y k c v Y l Q w e n F L c X F J b 3 J U c W w 1 c W x E V U d O T 0 t Z b 2 F Z N T V T V l M x S l V U V 2 x w c H k y a H R a U U 5 i Z W 0 x Q k J C a E N v e F J w U V l U a m 1 x a E d o a l R F e U 5 N Y U V J S W 5 u O T M 3 W G V 0 Z D d 2 e j l y M 1 h 0 Z C s 5 c j Z 1 M z R m N y 9 s W X N u d E o v R G 4 1 T 0 Z o N F M r T E V 6 b C 9 a O S t 0 d U U 5 a 3 V s N E Z y Z 0 d M N T V S M G p B e m M y Z j F C O V F H b l B G N k Z S R G 0 3 S j A 3 e E M y O H g v Z 3 I 3 O G F 0 e l I z L 2 1 x T z R G e V k w S 3 p J T l N W c k J Q a 2 N h d U Z k N 0 F U U 2 J L e E 5 n M D d u Y n c v T 0 5 G T F Z q T V F j Q 2 4 z Q k p 4 T 3 F r c k p W Q m p V e E 5 1 V 0 l 4 d X R 1 O F g 2 U 1 Z t S 2 E v a 2 Z G c 2 t p Z 2 o 3 S G 5 1 Q 0 5 k M H o 5 b m N k Z 3 N k V H p H R X k x c G s r d n p 1 a X d a L 0 x M Z k J 6 c W E 5 Z V g r S j l H W H F m N k s x a D V u R n F V K z k 0 Q 3 p m U j N z c y s v V E Z 2 W l Y 5 O W 1 H d G Z E M 0 F S R U l L U z B y Z F Q 4 N X B u a G E 2 T n k 2 c G l k R F R T Z n Z C b k E x U l B N R G F o b 2 V N U S 9 C a l J u b z h Q U U l C K 3 p s U H l I c n l I W k h l e F R a Z U Z t a k U 3 Z X N H e G x O S 0 o 0 M W w x R D R j d S 9 F c D c 1 Y y 8 0 U E F B W m E 5 V 3 E x Z z J u O F R K N W F p T l F Y Y 2 9 m e D d z a z V O Z U 8 w O W h n R E d Y L 2 F 0 c W Z x U 0 F T S G o y d X J z U z V B R 0 V 2 d m 9 u d D d S Y l E 3 e U c 1 N E x x Q 0 c 0 a D Z C U G 1 4 b 3 J H M F c 1 U G 0 v V 1 V k U z U 5 Z F V 1 d n J S c 2 F D T j B v S H h 1 M U I 2 c D V u T m g 5 O G o 1 U n V H e X J x W G 4 2 R k s 4 R D F q V U 5 s Z l p U R j F y N T Q y W j U z c j A x R H V V W k h u M l I 4 c D F s S V B 0 U 1 F M a T V N U k 9 L Z X J k Z l k 3 d k Z 1 Z 2 9 T c l V J a H F W U T Z C N m Z Z M 0 g w L 2 V m U 0 9 z M T N q b H p R e U x 6 b G 1 i N m l Q W F k 4 V H V q Z z Z M a j g 2 Q W Z W N 1 F r T 2 Z 6 U G p a a G R D Q m p G W G p N U U Z K K 0 s 5 U 2 9 l c V o r R D Z j N T A 5 d 1 N u Z U o v Q W t X V k p l V H h S d k R 5 S 0 J 3 e i 9 C Z H F O Y W 1 4 U G R j M H N x V m g 3 Z n h Z K 2 g 2 M X N Z d W M x Y X F j S m V L e k 5 u b U p y S k J w c n k z U U V I U j F z V 0 I y S 3 h Y T U F W Z F J O T 1 p 6 R G 9 k N F V s W T V p U 1 I 1 U 0 N w S F g 2 Y l Z M T X U v S 1 h N d V p s e n Z r V E 5 G Z 0 N 6 Q l N p V k 4 4 c n h x W n g 4 U G 1 Z d j Q 5 T k h F R 2 R m Z D J J T m J u T D B F e k 1 z a H V W N m Z H K 1 B v Y l Z X U H J N N k l 2 U H I z M V B J V F J y d l M x d V M 4 a G 9 r Y m d 1 e j J E V E N O W m 1 p M D h t T 2 R 0 c 2 V W R V d q U X Q 0 N V J E S E c w Y y t O a z h F c k k 2 Q 2 o z b k t 1 c 0 l V N 1 N v V 2 V F V z F m V 1 B B a T J H U i t t W k 9 0 M 3 h P S X M 1 S 3 N r V 1 p J Q 2 9 O a G p q T k J W Q 1 Y y e j c 1 b H N B e m l U W m p P L 3 B j Z 0 R E Y k l N b X V 2 c G d T S 0 R V e j d 6 U V N O M U x 1 M 3 B H M z k w S U k w c 0 4 1 b G N 4 M j V n S m V 5 c 3 V r d T g 5 K 0 F W R 0 V h T 2 J y V 2 d 3 U 0 R V M l V T V V d J Y 1 F I S F V K R U t F Z z d I U 2 h 6 d m c x a k F C U 1 F T L 3 R K R H B E V n U 4 c 0 p u V E J t R U Z N e H h W T W l Q U j U 2 Z F o 5 W W x z O E 5 E c W J 1 S E Y z O F F h M m R a b i 9 Y T k V r M G l B N F h X Z G 9 a K 2 Z L c k h F N 1 Q z S W w 5 K 2 9 5 e j l v c m o r U G V F e U l U c 2 p u a j M 1 Y y 9 L S 1 V F a j R O V n V O R 1 o 0 c n F K e E 1 M V j B m O E 9 W c E R X V F p r a F h D d U t o M n Z 5 Y l R 1 b W s 2 M C t M M k 5 P S E 5 S Y 2 J i O T c 5 U G J t U H Z t d H M r c z E y N G R R U W J r S 0 I 1 c D E r e U h 6 N l d o Q X Z v M F Z Y L 1 Y x Q X R n N j N O N 0 1 v R n l K S 1 c 5 T m M 4 a k w w c 3 d Z d X p o Z X F v b k V I S k o r R U M 5 N D N H e n p 5 M W J n W D F X Q 3 Z h d n B Y V U N B T m R G b X N o Z E 5 Z M 2 l 5 T 0 V E Q U t x d i 8 1 R j h w R n d j Z m 5 j V y s 2 Z n Q w W G Z W W m p L c T B j N l d v b V R G W n h K d i 8 x M 0 J P K 2 h z c 0 p x T G 1 0 O F B m T E d M b X J j N 2 U z Y T F s V 2 9 5 W T V U b D N 1 d U E x T U p H T U l K L 0 x 2 c y t w K 0 s 1 N 0 N 3 N V Z l d n d h S m 5 m U W F m b m o z T C 9 k N l E 3 Y X Z 4 Q 0 9 0 Z 2 o x S j F 6 S H h E W j F U T 0 0 3 a U E v a l p 5 d W V Y W l d 6 d n N w T 0 R o M G M 5 c W k y N m x p U T l G V k t 3 d T N h a k 1 s d 3 h j Z E 1 v d 3 F j e m x H O V d k Z S 9 m S F N T S X d a U E N p M z l V N z R Y N F h 6 e F V q W H g r R n N q R z V R M T d B c 2 F 5 Q U N w e j F M U X h 3 e H h x S 0 p l V H F Q U m p M e k h i U G p N R n F O V m l i V H V 1 d m t h d D c 4 c U t j a X p B Z X N l b U 9 u e H J H c 0 d k M l h S N l J P V 1 N C U V F R d V l P O G R W Q 3 E y U H l Q a 1 V 2 M 3 p Y Y j B F T E c 2 b m N O S m d F R G J v c i t I e k 1 Q L 0 N 0 T l l a Z 3 p E M m 0 y R 1 d T e T R y e T R Q e E Z u T 1 J Q b k 5 s a E I y c D l I M 2 5 m Z k F E e m x j R 2 9 x Z m Z i e X h z S k N U a 2 N T d 2 F X a X c 4 K 3 R E T C t G e k d o L 1 d G V H g y d D h k W l h 4 Y m Z M b z k 1 W U 9 l M m Z k R 0 Q 1 T W I w M 2 U 1 M z F w b V F h O D N y Y U V m e m V M S D d L N U c z U z h V L 0 E v R G J m N n k 3 e F d n M U V 2 V W p h N l l n N z d B b G s v a U h m b k 5 m V H J C Z T d Q Z 2 x Y N 2 J u O H A 2 T j I 4 N T Z F M 1 Z l M W Z M L 0 V V c j B x b j B 0 a l R u Z H B W T 1 h x M m d K M C 9 H N G p l a k F w S i t v N m V Q Z D d W c k d z W F p F Z U Z M a k l j O W 4 5 Y z l Y Q V F z b X J u d H N E Z G d r e E l 2 b U 9 y V D R l b 2 5 y U G d 1 R E p q a X E x N 3 J l Z T N D b X Q 3 S 3 V 1 b W N w W k h 0 U 3 p 0 O F N n K 0 R z L 2 J u M l U 1 Q U o w c F R 0 b H R 1 b H V X W n J l U i t Z M F B R U V N 1 c j l I c F J E b k V P d U J Z S z h K Z 2 d x c n p 5 d T Z o M G E 2 S z h M V 1 p U V 2 o 2 V E 9 Y U n p V Y V Z h T l R C U F U 1 d 3 J C W H R h T G 9 n T U V 5 a S 9 z R z l o Z z M 4 O H B K T D l 0 Q U Z H U m F F U m t z U D l 1 S j d m Y n N F d n d Q c H R J Z k l t S X J O U n h z V 0 w 2 U y t W Z V l H e m F v T E h H S m N y L 2 0 x R H Z Q M 3 Z P T U Z 2 K 2 x 0 S 3 Z P O W x x T W p k U 3 l B V X h i N E 8 x d G N z b W F l e l l O O W U v O H N K T 1 h L Z l p T Z G p G a H Z l Y W 5 p U 2 c v Z X p V L 3 Z U R S t Q N H h P V G 5 2 M H N X S 2 V 2 M 1 p B W G J t e T F k e T Z N Z m p E c l g 0 a m 5 3 a 0 d p T V F G M U x t Q k F U Z C 8 r K 3 l I W V F Q U 0 l S O W x h a E U 1 Z n J h e k h G N V g 5 Z l c y U m 9 U R X h R T H N P b 2 1 k S G J p S D h K Q U 1 Q Z H R w a D d q b j d F a X M r N T Q r a V B J c z N o M E t J b m Z W W W 5 N U D d s c j N S R H l D S j B 6 b C 9 x S j Z o e l d y T H d P V k Z 1 U X N 6 N V h X O D d 1 S z h Q a G F W Q W R r Q 2 8 2 c 2 F O L z R z K 1 h 0 a U t Y W D V D Z F l l N E Y v c 0 R y M n R 0 d H B I U W 5 4 e U h O Z X Q w O G Z M V F N S V E E y Z 0 k z Z m Z r a 3 N V e X Z 3 S F h E e U h 6 V G F L N 2 h w e k N z a 0 p 1 O D l J a 2 I 1 R 0 Q x d G R i b m h 2 M l R x M X B Y c D F P S k N u Y 1 g v O X I 2 d H c w U T E 4 N X R W d m p y a 1 c x T 0 5 R S E s 4 W E 5 V U F J Z c V V 0 Y T h z d W l j S 3 Z K S z N S M 0 5 J K 0 l X N l p D d U 1 i U m U 2 Q 0 g x e k V Q T z J S c E U y N 2 c v d m 5 F T j d J Z 1 J R T E l D W E F R a 2 V j M U Z n R z c 4 L 1 h y Q j V a c W E z T i 8 5 V 2 x G Z m 1 v d H Z C O E p t N G U z d W U r R 3 h F U z l U d G d i U 1 R 2 M n N L U i t j b 0 4 v O U w v M j V 3 d E p w S m x Y Y j Z X Z z J W S m 5 N L y 9 h Z G g 1 R E k y Z 2 N i R V l V e G p X R T J h b G 5 W R X p T Y S 8 z Z 0 R h a j d S d m J S M T N B e l d Q c k Q 5 c 2 R t T H h X M D B Z c k E w d E t E a U V C b 1 l L R F J P b W V y M X J U U m V 4 c l I 3 a 1 F B V l l C c l k 2 a T J l V k 1 1 Q n l j Z V B r T U E 5 R l h 0 Z F N X W k 1 2 a 3 F T M 0 J C Q 0 F G S D Q 2 a T N Z R E x W Z 1 h y a n g y W W h t c 0 E 2 T z R l b U J n W V h B N z N C Y m Z Y d D N s W X V I Z n Z 6 d E I 5 S W V h c 1 Y x Z n o 4 b j h m S 0 p R d 2 1 1 W n B 2 R W 1 Q c E 1 i W G U y Y y 9 6 S 1 Z n O V B W M 2 5 2 O W 1 W b G l W d z V 2 Z F I 4 d n p Z M j F 0 Q 1 I w d m d 0 Y k p I c V p O M G U x V 1 B 6 O W F w V F U 4 U j Z i a G t I L 0 N K Y 3 l i e U R 1 Y i 9 5 Z 3 J J R 3 Z o R F Y w R T R Y R U 5 V U 3 N X Q k J n e X h K V H I x e E 4 2 Q W Z 5 N W M 5 N H J 3 c U 4 5 a m x L W H Z M W T B m a V Y 1 Z E 9 s N m t K Y X N S a E M v Y 2 R E U l B Z W E x X U G g z b E U z W X R P W D J T N V R O K 1 M x S 0 R s b 1 R X b H F s O H h v c k 5 a S V R Q R U 9 5 R D B u e m R o c 3 B F d W N D U X V R W E g 0 U T R m a U p o W D J O c 3 l r c V N V R H F 2 c T N T W F B x R n N q T D Z K e V R 1 Z j Z 4 N T F y R m F 4 N k M 3 R D h O Z G V 6 O U h M c m t h T G V T d G l m M l d 3 V G F M W G p W Y T I r e m 1 u Y z J m M n B 6 W F l S c 1 Z D e G Z U U z R y N W R L c T R J Z E l j Y 2 l B L z B C V 2 E 1 b W 5 N Q k l s V z F t N D J U M j R K R F d k N 0 R Q c U p X N n N s U m N U V m F 5 b U h 0 N 3 h 0 a j N m d n Z q T X R 2 a V J B Z H h z S z J N Y T Z U V X g w O W x p a 2 h G Y l V s S 0 l 0 b z Z T N l F u e l l U N m d 4 d W Z Y O W F R K z Y 5 b k V 0 e W d M W j J C a D F 6 e k V M O G Y w a m Z v S k V j N n p 2 U z d 5 Y U N F c F l X Y 2 J x Y m Y y V W V l c E J R V F J N U z F y M 3 B 1 N C t L b 2 p T R D Z v R E h E R U l U T l B T d E 4 4 Z H R Z N D h p V m k x R z h H N 2 x K b z l w N l l L d U s r S X V B b 0 w v S F V p O G V R S X M 4 d F o v b m 5 4 S m Z v a H d C T D Z Y d V R U N 0 g 1 e G l G Y k R 4 N E 5 T b n h P Z k N 6 V U N h c D V N N 3 V P T k N 0 M W l y b n h S d 2 E x K 3 B u T z V v Y l N M a 0 R C T y t N S n J w T 1 k 1 U 2 N T a j B s S F l E Q l p 4 M k Z 0 U G h m d 2 Z G b z U y e j l x b 2 Q r K 1 d W U 1 V m L 0 l i V 2 d 3 T E t r M E V J Z i t S M D Q 2 Z G x T a 1 N z N D h 5 V U c z T V B S W V A v S k d P N n p C c m s y c 1 R K b z F z S W x 6 Z W x k b T F j U H Z D Y l M 4 U 0 l I a n B 4 T G V i M m h Q N D h 6 R E 1 1 S 0 5 w d U U 0 d 3 Z V N E U y c G U x a i 9 L Y y 9 1 Y z J P Q W 8 3 U m J q T W 5 E R V R l U E N S T E l y K 0 1 r a 2 F D W V F w T X U 3 a X k z e G Z q S D Z U S W h Q U k F o Y i 9 n M 1 N E S k h Z O F J B V S t k T m p E N 0 t m M i 9 Q M m Q y N 2 5 k b m J h Q V h i N F F 4 M 2 p t d m d W S 0 0 5 M U 1 W c X R h S l g y N F d F Q W 5 U M n h 4 N 3 V G R m t S N H k 0 M X R i W T J O N 0 5 N e T J I a 3 Z W M j d T V z h 2 U 2 t B Y 2 I v S k Z U U F J x N V l R a m F i T j B m Q k 4 0 K 0 d i K 0 x u Q m F l K 0 9 1 d S t S N j h N T G J Q d k V 3 b U 8 w T m 1 l c 3 N n Z W Z V e l d R a k V V W i 9 z c G J 0 U H h 5 U j c 2 T E 9 P Q 2 J N R X l a K 0 l Q T 0 N D L 2 d j c U 5 G b 2 U z N k s 5 Y U R m Q X R l U W Z H Z y 8 0 U j F v Y 2 8 r M F V M e E N Y U y t 0 Z j d F b T J E W j B O V k l j S T J N d E Z T N l h W S 3 l S W n Z r V V p W b C t S Y n Z T e j l J Z T g 3 c E V h a T l O M X p t M X p M d j h X V 2 N F V k t V a F J 5 L 3 N 3 Y U p E M E 0 w K 2 5 L b U I 2 U 1 Y 1 U k k w T n l 2 S l c x W E Z j Z n Z U d F J w b F k w a U J H W V o 2 W G g 5 Z E s 1 b 3 l o Y W M z b H l 3 N D F s R E x y c m F Q Y j F O L 2 s z e G o 5 U 2 F R W X Z N e U M v R m V h W D B 2 a X d Z U X A 1 T 3 l r R z M x a 0 1 E S j B H V 0 t R M z R j N X N 5 V m Z u c 3 V j O H U 3 Y j F V N T R N a l R n M X J Y O G I x b k V Y b S t j N U 1 p Y T R y Z 1 d R d G c v e X Z s R F F N R G p T a S t v M 3 R z N j l J O G Z I c T R y b 2 l r Z U F 2 U k 5 q U 0 R a N X N U U m c 0 V 1 V h S 3 N Q V j E y R E h z c 3 F l V n R j U T J j R 0 t s b 3 h 5 Q V h W M W x R R U R 6 M V N R a X F u d D M z R j N T W W R W d X I v R 1 d Z Y z R O U F F u c i 9 o O G N M U E 4 5 S 3 d x W G o 3 c m p n b i 9 Q R E 8 w e F R U R H d Z O W N z T T R 5 R m 1 X U j Q 5 Z W x I L 2 N s Y U 1 Q N n V I c l l 1 W G p n U l d r Y 0 s r T G N 3 U U 1 T a j F 0 Z V Z M c i t Y V F l r V W 1 2 N W l t a T Z 4 Z 1 Y 1 e k h w M H Z R R z R r U T Q 5 U G 9 2 e T J O e U V P R j U r Z H V G T j A 2 W T R k T m 9 E Z G Y y K z U r Y X N 2 M U R P M 2 N S T m Z i c G l v M W h I O U V X U 2 p Z Y U 5 h U n d s M 3 A 5 S H d l N C 9 3 a E t M e l E 3 c z h N R 1 V r Y 0 x R a m t y V D R x c U d U b 3 Y w V k Q r N C 9 p c W J S T n p 5 N 3 h O d z F m M l R L M j N 1 S W 9 a Z E R 3 K 2 1 t c W 9 0 M n B E S n B t U G h 5 d n F J V j V U U 1 h Y c i 9 G T l F x V X U 3 a k 5 X b 0 d H Z X B u M D F m L 0 l O U m 1 i Q m J o U U 1 I T W V W b G l 2 R n N D U E 0 0 R E F u R l N 5 S C t r Y m x I W V B U M 2 F E T 1 J Q W W h U O E x O T E 1 D U l B S V U V z V 3 V m M V R s a G p S L 0 h w c E Y 2 a H N 3 R V R w S m 1 m e i t 0 L z V Y N i t L Q U F U T k Z Z b 2 N C M n Y r R n g 4 Y T M w Z m V Y S X l S c F l w R V g 4 Y 2 N T N 0 V m Z V Z j Y m 1 Q a 3 B X b W x R Z W N k e F R r a U x I V n F n U m Z N a 1 R N N n h y N U N L N 0 w x S k N t T X o y Z H k 2 T D J w d X h O N W t S R V R P b E Z O d V J x b E N r N 2 l U U k 5 m b W J 2 V H l 3 e j B G e X R W Y V N F N 1 Z t Q 0 F 6 N k Y x e k l V V T J 4 R T F V d m N i Z F N 4 N n Q z Q 2 d N a E N Z e U J S S 1 d 2 Z E p Y R m x 4 a z h V M X R u d z R z M n M z S 0 d l S U g 1 M j B X R j F r d W R y M T J S T 2 R F L 2 l y S G p 3 K 1 l 5 T W p a b l Z D d W M r U j N t c 2 p T T 3 B 4 N n V 2 L 0 9 m W T V i U D Z y Q l B R T n h Y S F Z s U F h 6 c l l w c k t x R k p K Z U d l c V Q 1 M T N r Q k R r U T k 4 c l l 6 U D J J a y t o c n E 2 Y k p r c l Z Z c T F V Q 1 Z u W m F V K 3 B Q S T Z p R 1 Z G d D A z M G J x Y U F C S G U 0 Q U t G S l Z 1 Y 1 h r Q 2 c r c 2 h S T z Z u M U g x O D Z D U z h 4 e F B 0 U W c v N l I 0 c m x 6 L 0 1 S e E t p K 1 l D Z U d O Y 2 1 Z N z V P a 2 x x S H p 0 d z Q r c m h C Z X V p Z H E z N W Z Z U G d a c n h y N 2 N o V l d 3 d E d a S y t R Q 0 t 1 Z F N K Y m F t Z T F D d k N t V z R J e S t z b T l O d V R j e C s r V W d v b 3 F u b z d 4 Q i 9 T V 0 V u c C t l M m 5 n R X N l N G c r N l p k Y m Z v O E J w e D B D N V R 5 c z N i O F V Y b k R S W m p a N E 1 S R W R D T V R a b V N a U T N r O X R o Z m d M N 2 V O Y 2 F O c W Z j Z 2 E 5 e G d q W E d O b k l N e j F N M k 5 x b 2 x u V T M v d V A w Y m 8 1 Z k p P M V B 6 U j N D T z M x M D Z P M n J P S k h V b E 8 w T 0 t F Q i 8 3 c 3 E 1 Z 3 A y Z j B J V T N T c 2 t V e l p z M E N C N z J 1 Z 3 l Y c H M 1 Z U 9 w Y 2 d l d G Z C V j l 1 R 0 t 1 U F l N d G E w a X J l d 3 N w Y l l D K 2 J q Y n p H L z N 1 M k 5 a Y W 1 U S 1 c r d 2 R p c T I y T z l z Z n h h e X V C K 2 g z a H Y 4 Y m Z T N D J n V l l K b U V z d F V x V U t W d H k z S W s 3 N n F 2 U T h 3 S z B r K 2 M 2 b D B o b F h P U H J P W H Y w U D B B T T l M a j B 2 V k F k L z U x c 2 Z h M W h T b 2 4 1 N m V w Q k t 4 S 3 V M S n h q Y n J L d F N v K 1 l 6 R V Z 5 O W o v T X N Y d G V p M U Z U b 2 9 G b 3 J J e n V x K 2 I r Z j M 3 N 1 N 6 W m I v a k s 2 N l V H a G F E T 3 Z P V U p 0 Z 3 F 4 b n Y v R W d 3 V 0 F q d m I z Y j E v d U 4 1 e H l z c k 8 5 b X V E a 1 d R e T R j T k x J a G Z N U k F l Y k V k c 0 Q 2 R 2 l Z c k 9 P d U g v W T g 0 T z h z T E k y d G 1 L O W M 3 U 0 k z Q l E w R X d p c z V T e U Y 1 U X p W a H I 3 S 1 F Y a H R L U G h F K 1 l r e l F J L 1 R V V 3 g w e G d 3 Z n l H O W x O S 0 V L S E 5 F c m t B e W 0 1 K 3 F Q b F R r b l p P T 0 k w b m N S d z F N K 1 B 1 W m x V V j h P b m V o Q W d 3 N z J u b H M x a 1 E y N F h s V k 1 x K 3 k x a k N V d T h h b k d U S 1 V M Z W E w S 2 c 4 S m 9 n b 3 l S S D R K Y l d F Z z F I Y l p k W U N w Y z Y z a k 9 Q U 0 h z M 0 1 t N l J Z a l N t O D d D W j Z q c 3 d W Z j V 1 N G Q 2 M C 8 4 T D V 2 Z m V J b V B m Z 2 N Q V 3 R W d k g 1 e U V w W S 9 u T F N Z T 0 9 l S j J u M T l B S j B X Z V R j c 1 l x N E N i U X Z D K 0 J t M m Z i M H h W Z k I 4 Y l N I W k R V d D F J M 3 V F c U l t d 3 Z 4 N W E 5 Q j h 6 N E 1 r W W N k Y n c v T E J B a k E z e l d 4 N 0 d u O E R E O U c 0 d T l k Q m t 5 M G 8 0 U z V s O W J G S i 8 5 d G 5 O Y 0 R P K 0 5 0 e W h m c 3 B r Y V Z L Z F h C V z Z 5 N U 5 w R l h 1 T D R w N z l J d l l K U W F S M 2 p I a m Z D V 3 B m c k N o c 2 t 3 Q U t O Q W p 6 a 1 h T c 1 M 5 a T l E a F B V N H J H Z D F J V E p o R X p 1 M V p a b U 9 U c H N O V W d o S F Z C d i 9 v d E 5 j K 3 N Y T k V a R k V m c U t 2 W F F k e T h 5 R j d C M 2 I r c 0 J a M l I w R l Q w T 1 c z S T F W d E Q y L 1 Y 4 T 0 R x V n h B R X Y 3 N l I x W W 9 r Y z Y 0 N m N K V V p N d E d p Z W Y 0 Q n R D Q 3 B h M F p k Z D d N d C t n R j F F S m t X b l J O O D J 1 T n h m Y U o 1 c 0 R X M W 5 3 T D R M c k t S c X l s W D F N Y k x s R W h O Y n B H d k N s W E 8 0 T H N y U D A w W U R l a W l U R k o r V U V o Q 2 5 a M G x B c 3 J 1 V 0 k v d n Z 3 a E F I K 1 F B R W l U a X o v O V R z b H g v K z h h L 1 h S K z Z L T 2 p v R k x X a T N s W D l U K 3 h H a F V I Z W 9 o d U 9 m W D R y L 0 k v O E p 5 Q j Z J S m h Q c y 9 W T i t V O V g 3 c k V P Z 2 o x c H d i O W w z N U 1 O Z D R X a T V J c 3 F L U E Z H a W F 4 b k c v V j N H U H l u M 1 Z 5 b k V J c E R 3 Z 1 h h M W h x Z U R Z d n V 5 W m 5 2 Y 3 h H S 1 E v d m F k a D d q Z 2 J G N 1 Y w T j c 2 S 1 d K S V V 1 b E t s R V d C W m V L b m 1 W c m 5 X c n N Z c m k 2 b T h X c E h M Z G F x L 3 V n O D Z q M m x x N z d H M F d r b 1 E 2 L y 9 Y Q 3 l X L 1 J R a 3 Y r d G F x b 3 N p a D Z i S 3 d F V z Z h a k N J O W R y O X V u N z B O M j F G Y 0 V 1 U U J S Y T N Q U y t o N H l v e V d M T 2 J l O T d 6 S 2 Z 6 a j Z Q M k s x b G Z X Q V E r M m N 1 c 3 E 1 V H J W V y 9 q T E l p b G 9 t e i 9 F Y l h 2 S 0 R l V j B h M W p x e m N n O C t 4 d 1 B O b l V U U k R P Z H Z t U E d 1 b W M 1 T H Z u N m w 3 c z J m Q 1 h 1 T X V s T m U z R U Z v Y n g 3 U X V y T m Z W S 0 d n M 2 4 0 c 2 p R Z 1 h U d 0 E 2 N 2 5 Y a D J X Z y t 5 V 0 F p V U U z T 0 N x Y m 9 i e F l J Z F d z V U V N S T A 2 N T R j V G l q W E p R U W E 2 M U 9 B L z R i e k d I Y 3 d v K 0 N w M U 9 W N z l D a U 0 5 S F E r c F l 2 W G J q e H F Z e m 0 x S y t V Z m x w U X F s Q U l X a 2 Z n N V N I M U F N b D l M U l h u R D R m K 0 V Y Q 2 h 6 S U 5 Z R 0 U 5 c G M z e j Z T b 0 R D c y 8 4 a l N O T D l i W D d Q S 3 B u b k I x V j d u W l k z c 0 9 a U V p V c 1 V m c i 9 Z Q i 9 j M V N 4 Y 0 k 2 c z d 2 a n h y T X N S b 3 h l R z N p N T B 5 V n Z h c j d E M k 9 K b E p 1 N U x R K 3 d E b V V B S V d 0 a D h B b G l W V 1 N S V l R p a D d i N U V R b G k v b E l X R E p R b 0 t p U X B l d 3 J R d z Z n S W h n W H d Q U G t x S E l D b l V B N E V U N X N 4 T T l L T 2 p M U 1 B J d l Q 0 d 0 s 2 U E x r Q X F G K 2 Z n V E x q W k 9 v T 3 c 3 Y k h t d 3 Z Z Y y t X S m R l T U N 6 Z z R 6 R 2 4 2 O W M x Y 2 t h c 1 o v W H h X c z h S N E t x Z j d L a k 4 3 T m F M b m 1 u M 0 k y b z V L Z W 0 4 S V A y N D J J Y k x h d E V n d 2 x S c F V q Z l V n b j R j O G J o e U l H W U x G U H Z W d z F r W E V q a U U 5 S l J F M i t B U G U 2 W k l J T V M 0 Q 2 F p S n p E Z U V C T z k v c U d n d n F D M C 9 X U 2 t q Z U N E Y 3 h w b l R 5 L 1 l N O G 8 5 e m l 5 a E p F Q z Y w Q 0 h U U W R T S X Z w c z I 3 O W g w c z d C b X B h Q m N U U G R u S W 1 k T l I x a G x t c H l E N V h S M k F L U 1 d M K 3 V S Y W R T b G U 5 b n h V T 2 Q 3 T U k 4 c D B L V k I 2 N V h U O G E 3 c D R R V T Z Y W l h W N H c 1 Z H Q 3 c V h U Q l N 2 d i 9 w U j Z w V G t P c V h h c m l u Z 3 B 5 a 3 Z m b W w v U 0 k x M W N X c U N 4 Q k F t U W 8 y Z W 9 5 K 0 h X c F Q 0 T 1 N 5 T V p u S n h I R U J M e n M 0 N D Z x a 2 J r U U R j L z R T U z Q 2 b T g 1 d l Z y W n J P Q 2 p s V 3 p l d 0 l S Y m p B Q W x r e G 5 C T 2 9 3 e S t h O D c w e n R P c 0 1 j W D N Z d V d F W j Y 3 a k 5 t b F g z d C s z U E Z E S 0 h h U j F w N 2 F j M 2 R u U n B y d 1 p 4 c j d G d G R 6 N U x Y b l h K N G R B T E 9 I e k l 1 Z W Q 0 d W F x Z m J q R X F y R H V k d 2 t H K 3 o 5 b H Z q U F R p U m h Y d k 1 u N U x W W l R R V m 1 G d V l Z Z U x Z d y 9 i O G x X b D l X Y T d K N l R 1 N W M 4 b W F H W W V 1 a l F 5 d l l v T 3 Z k e j Z m Y S t 0 M V l M b V B z a n d Q U n c z d U x U Y n l X d D B 5 U n h s Z 3 J u R H V a W E t m b k p V W G x i c 0 p j d z J S U F d H a T Z j S X N K T F h a c U h D O E h 5 d m l L W G V 4 Y k V Z L 2 R N a z l i R G J F V U h 5 c l d P Q n B l a z c 3 V j M r c E d M c H A 0 b l h 3 V l h 1 S X R s R 0 d M U H J P W l p B N k V D Y T J Y S 0 I y Z m V u Z G U 3 b l Y 1 c X F R b T N z Q z h 2 Z 1 R Z d m R C T 1 c y a 1 R y T z V 6 b V U 4 M X N a c 1 F 1 T 2 I 3 V W R R c E p 6 K 0 d q W G 1 M Q 1 R n e W 8 1 O H N Z c E Z U b n o 3 b z d a U 3 Q v Q W V L S F h 2 R 3 h 4 d W Q w N j c y S 1 J v K 0 p P b V p Q c 3 U 4 d G N 3 R T F w U z l C Y y 9 T e n V O U m Z 3 d 1 h 6 M y t R R V g w Q z N F V k F R Z H R N S l d q c F B 5 S 1 J x a k 5 z d H Z Q c U x 6 N k g y Y 0 R L d k 1 w V m h W S U Q x c G t J c W d 5 T T N q O W M 0 N G Z L a z N y U W 9 n W E U z d k l k e G d F T E F v T E Z z O H o w V T d M e m N 5 V H Y x U W 9 3 N 2 o 1 a k d R V m s 3 e H d o d l p N e F I z Z W I 3 a l l 4 b G x W R T V W N U N H S X B R O G 1 C e H R v Y U t t R C s 0 N 3 I 5 V U 5 T M 2 N Y e n N L e m l p Z j Y y O G J T W m x P Z G 9 W b k F 2 c F d O Q n o 0 N 2 h s N j B j R 2 8 y Q 2 c r O G d P U 0 s r L 2 1 v S 1 d W Y j V I T n F 3 Y X d q d n k v R n J E W D B h W j J 1 c W p D d W t D a H h R Q 1 d s V 3 R F b 2 E 3 S F p i O E s y b F Y 4 b m Q 0 L 0 g w T W J 1 Y X B i a 3 F V c F Z r b G V U W V Z 3 T U g x S H V I U W V S N X U x e l o 2 c H I 1 V 3 k 1 M W F s c V Z U b 0 4 w R z F 2 U m 8 v e E t Q Y X R E N C t 3 a S 8 2 R 1 I x Q U N Y T k l 0 d W x K W T F l N X N 4 e S t G S E g x c X p O U m t S S C t h S 2 V J b V F Q N E t C S F N y T E h t M 0 5 y Z U 5 z Q 2 V Z Z m d i Y 1 h K b k R y d G o w N k 1 H Q V R S T H h H L 2 F j c 2 Z q e E l 0 b 2 t Q Z G x H K z J q a X p j Y l F t N n k 1 O G 1 j T m Z k V 2 d U O D N k S 2 R 6 M 3 M 4 a 1 d X R 0 p S d 2 p q b W N h S U J B U y t 0 M E l j L 0 p C d X l r O D N 0 M W J D Q m h V V U V F Z F c 4 K z R F L 1 V z K 2 F N d j l V M 3 l s T l A 4 R X k z e C t 6 c 0 t 2 Y k 5 z a F F o M 1 p z b j J I c E h w Z m d v T H V D T W d X Q 3 B Q M E d D N V V h T H R h W E d F N l J a R F l k L 3 I x N y t x N G w 1 T 1 Z m T G F 2 c W 1 4 O F F U d k N u d C 9 l O F V a L 0 V i U H l k W G 5 F R l F w b E Z S d E d F Q 2 5 o e V J i N G x i b V N X T k l l Y V F u U U t O d z Z j O S t 5 d F p F c n Z o S k x h T E g 4 M H J 5 T X V H Q n F H S T d w Y T J 3 S V I 0 S 1 Z C S 1 R F V G 1 K R V d n S U x y S X l y N F I z O F E w V H d x L 0 l F R 0 1 5 T F Y 5 S E l q M n Z G M G 4 2 S 3 h 1 d G h n b D E z d F p h S W c w S k 5 m d E 9 n R V d T O E h 3 T 3 Q r N j F W Y U 5 6 e F Z I U m V W Y 3 V k V D d V N 0 1 P S F A 0 R U p Y L z Q 4 O W t 6 O E R Q Z H Z M U H d k e W l E N G h q Y l B J Z X l 4 R z R m V H g 4 W G 1 i V m Z l b U p 5 Y n c 1 d 2 V n N 0 Z m S m E y Z V N l Q U 9 S M C 9 E M V Z 1 a G 1 E d H d V W m 1 y S 3 p q d X d 3 K 3 F 1 Q W 9 z V F R k R 0 5 v Z D F M b 1 g y d T d P V F J T W T F 4 V D l z Z 0 R y e G R r e X l k R 2 R h T U Z I U X J J Z X N 5 a 3 V 1 d 0 9 Y V j I w U 2 R m R 0 R i b F o v Y j F W Z l d G Q l d p V U J 6 Q k M 0 Z X V 1 c E F U b k 9 H U V N 3 V H R z W H l L a G N n a 2 R s R U V J b j U 0 K 2 h 0 b k J M N 0 5 t c 3 p u S H F W W l Y 0 V G M 0 c 1 Z V c j J h N T V 4 c k p N Z H F Q a l N u U j g z a 1 V J K y 9 Q Y 0 Z T L 3 k x b 1 p m K z V m d U p K M E R w U V d w R j J L c X B I Z E J v Y T F i N k t y V m c x a 2 s x e E d H M U F 3 N z F w T W p V Y W l M b j N T T U Z n Q T F E V j B F Z T J L Z 3 V z e n N F R l V n Z U x 6 b T d O e j B Q V 0 Z l V X J r d H V R U 1 J 1 O H l j W G R 1 O U x Q U z h h d 1 l k a m 5 h N W 9 4 S X B U Y 2 x I Q U Z E Q 3 F s a 2 0 z R 3 N E T G d D e T V X Z k d O d 2 t V a E N H W G Y r T 1 o v R G M y d T h n d k 9 4 N k R T N X o r S G p p c E l U W j h T d T Z P N G 9 5 b n o x Y k h h M W N k N 2 5 o Z X p 4 T z N P L 3 V 4 W X V L e n h Z c 2 V u U V V Q b G l J d W F R c m 0 0 W m Z u M 2 p W c D Z W Z 0 Z m M X V T T E 5 5 b V l l b m J T Y 0 t J T V Z Q b 2 N h d E x Q a j J C e X k 3 O W l D Z V p L T 0 1 B V j E 4 W j J Q Y T J N T m h K a H l h R F E 3 M X l o S E F O R j F I d 0 h 0 K 3 h h a m V H Z 1 V T c D l M U D M 0 Q j J D e k 1 y K 0 N r V G 9 h d F V C S k J u b 1 Z t K 2 x v V 1 V K T 0 l x K 2 0 4 T W J x c 1 R x c n R H U 2 c 1 R H l T Q j h O Z V B 0 U 1 F Q S E 8 1 R 3 N H V G 1 o Y z c 1 e D B s c j U z U E N 2 V l E 1 S X J i U 3 E z R U t v K 0 d H a i s x S U 9 O e l l G T j N s b V U 2 U y s y a S 9 6 Z T l E Q 0 V z Q l F x d 0 V Z a D l G e j c 2 Y z V k Z k F t N F J v R V g v d E J q Q k p 1 d 1 Z K U k 9 k e j d r Z 2 h v c y 9 K Z j l 2 K 0 p Y L 1 l l W S t n S 2 5 X T W J T Z 1 V I e D V L T W Z 5 Z G 0 4 N U J t e k l o R m t M Y X h 6 S 2 Q 3 L z R H W E h r Y X B P S 1 F 3 e T g y a W s 0 b 2 t 4 L z B U b E 8 3 O D J C e X F E U z d 6 S 3 d H N n R Y N T J F b l p Y T W l o Y 2 Q 5 W E k v V 3 l L Y T F X V z d q S V N L a 2 I v S 3 J I V m p D c X B W O U 1 L b n V W Z G 0 w N z F P c U U 0 b W t T T n I 1 U V J i Z n l V R k Z Q Q T Y w R 0 0 3 T 2 x t Z j N Q V 2 V M R z F T Z T Z r U T E 3 M U d N e F p 2 U F l 1 V k p V b z Z 2 S H Z t c 0 R D a E J L d m 5 5 U 0 d V b W N q a W J P b m 5 y e U 8 x a n l s M T U 2 R W s 0 Z k s 5 Y z F Z L 0 F L M 0 5 3 d 3 R q N U R l Z j d r V V F j T G c 0 Q k p E N W d 0 Z E 8 r S l I x N V h 2 W S s v S V p U Y i t i Z k M 4 Z E s r Y 1 B I W m J q M z F S a G t C S T R s W j F z Q y 8 v c D J V d k Q y S U p N T C 9 T T j l x Z k N o b k N S O G U r d X c r Z V h O Q T B O Y 2 1 w W H V r Z V R j b 3 A v d 2 9 5 N z Z k S 1 Q z K 2 9 i b X h Z W F J O S T d 5 R 0 M 1 a k x s e m 5 k L z l y Q U w 3 e U t y Y 3 l L b F V s S 1 R L b W F o U E 5 h Z j J i a E R z M D h Q W W V 3 N W l F a D J n b F Z y T 2 9 B Z G d C T U F S b X N K b X I 2 d U 0 0 O U l E S 3 F X K z l u Y n l n c V J k Z X Z K V z B w V H h L d W F s e U 5 0 W X E v e n N B a 1 p X S n R R c n B N Q 2 9 w V D Z k O E t x M m F C a 1 V o O W g z a D N o N k F i Z U t l Y W p U b y t P T 2 8 x U 2 t X c 0 J Y b E M 3 M E x D V G x T M T Y 4 O H R 5 N X h v K z Z w a H N i e E R V e H V W U U 9 z d H J 5 N 0 x w d z d 4 Z n J m W W F y T U 0 1 e n B L V 2 h 2 T F k w N E d z W j l K d U x K M 2 Z J M j B v Z 2 h m a n B L N G d D Q k V x a 3 d q c 3 Z j b 2 1 y c m N Z O D F M Y l V L a U F y Z 0 F R Z H l 3 b E 5 z T V h O T 0 V h W l p S S 1 d o a X p n U z k v S z J G Y X c y T T d D d F d h a X I r R m g x O D N 2 U G V v R m h I R F h N W X h p Y 0 t E S l o x U 1 d a Q k 9 I e j d L S y t Z a 0 9 O a m 1 E M 0 g x b W Y 1 W E U 1 S H d l V 2 8 1 a W t i W U F 0 V 3 g r S G Z 0 d G 9 a c G Z E b W Z x U j Q 0 S T R I O X V 6 S 3 l 0 W U l E a V J z N V V j V n B i N 3 d 3 M 3 F Z b D V t W D A v W C t 4 S j F p d 3 Z L S 3 I w Z 2 c z V 0 9 r V 0 F L T X p q b W R m b 1 F R N k I 4 a k 1 m a H F k L z d 2 N H l U R k 5 w b m J s S U c 1 M n h R e E w v W j J D d X h F Y n d x R C 9 z R k Q w R k F w U 0 x v Q m d q W j l u K z R l O F N h V X F n N H o x e G J Y Z n J C b l A 3 W V Q 3 W S 9 M T 2 t G c U p M Z H R 3 N U c z R 0 5 X M V R t K y 9 Q S n p T Y 1 R s W l F M d D J m b l h 1 Z W x Z W n Y 2 U C 9 R S k 5 V b 2 w 1 S z l v e V A 3 c U Z s S T F S R k d D M m x k U l h U e k 5 j S G 5 G Z k J 0 Q 2 R 0 S V l X d n B C U G 5 H O V I y Y 3 p Y V m p z S F I v Q n J S b 1 V l U G x L T m 1 k S U 1 B Z 1 Z D N 3 p Y S 3 F K b E R y R U M y N H J u M 1 l Z O X Z p O E l C d X l F Y 1 J I W V B D U 0 1 O R T I v M G o v O H F y V D R w d F d 3 O T J M e D B J Y m Z l S 3 N i e k p 1 R H k y M 3 V U Q l R Q K 3 F u b E g 2 N G h Z W D h H c m J 2 L z c v e l N 6 e X p 1 Q U N Y d H h Z U U d T c 0 J Q e C 9 z N G V x b 2 N G c E h v N H l P O E l k M G x I Q 2 9 S c E M r N X p z R E F 0 V z Z M N E 1 C R D N C Q l p E V j g w c V B R U D l D e G p 2 c l d E e U R r N G Z 0 V 2 8 z Y S t k W X p k Y 3 Z U c U k 1 d X Q y S D A z K 1 N J U H N s R j J F O U V Z O T B U Q j l m T X U y V k 5 X N E h G S H J t N V N 3 c G J N Z k V 0 K 1 R J W k J D R D c 1 Q W h C N j V k M m x C V k x n Q l p N V E x r W U R k Z k N 2 S S t U V 3 B F N U V S W U w 3 b k V 2 b l h V Y m x F a k N P L 2 5 R V k J H U 2 N P a U J v Z j Z o c U h W Y n c 5 a D g v c V B Q Q W J P S F J p d j Y 3 K y s 4 M m R I R 2 9 x Z W c 1 S l J B R 0 h h R k k x T 2 t z S j F s T j R K b 0 V L U m N T L 1 E z Z m 8 5 T H U r b E N R a W Z k Z U h O U F I x d T B K U C t D Y T l W c H A r M n J q R 0 x N c m J R c 2 1 1 W m I 5 U 0 M 1 b H V q M F J v O T B I d V Q x a D Z U M U 5 m Z n B 0 U T J E a X l F V m h v U m Z v R V p o N i 9 R U D R p W E F M Y U x h M D d 2 c X B I W m V O N 3 V R L 0 p 3 T D F r N W 9 l O H Z R L 2 0 3 U E 1 V V 3 B 4 a X h Y e S 9 y N E t s M k 1 o Y l h G N W 1 V T H M y Z m d S Y X h V S m x h O F J K Z T B D M F l y Y m Q y S D J p O W l K T U U x N k V 0 Z X V t T k x W V F l 4 K 0 U 5 Q j J X V V h 0 c D h C S j l 1 c G Z y W k N R K 0 V v Z X F l Z 2 x w Z U t B S k F V V n N r M k N V S 2 V Y W m R q Q 3 V a O G F I S 3 R l N V J p U H J H d U 1 l L 3 h m Q 2 Z R Z X d k Y k M w e T V j d U d W V T M 3 Z n l H T k N R d 0 4 r U T J z U z B 2 U m p 3 K 2 l 2 Y 1 F O Z 3 J z Y k U 2 R X F V W D E 5 Q k V O T m N z S E d s a j Q 2 R E N a c D F y W l Z z O D B 4 b F R F M W V r T E x 5 S j R 3 U W Z s a W Z t Z k x P b z h i Y T J 1 T E h O b 1 o 3 a E t R Z y 9 W V 3 p K b E Z O Z X V s c 1 d S Z H h k L y s z R k 5 Y b m F y K y 9 F R V N U V j J Z R 0 Z t a z Z Z Q l A x Y 2 F K N X F N R 3 N Y e V p s c X B 4 d m F z c k x t Z 2 Z i U T k 0 Z G V o N X l Y d V F y V C 8 3 Z 2 V j M 3 d H M 0 p B W j d y Q j J y c 2 U w a T F Y c 2 9 X Y n I v R m t Z Y 0 l w c 2 1 0 e X J k T V Z O M G V V Q T d a c U l Q e U s x T k J B S 2 R w e W 8 3 U U h i V T B J M j Z q c S 8 3 b X R Y S G 5 i d 2 R H W E 4 3 R z A 1 U G J J V T R 4 T m 9 a L 1 N j Y 2 8 2 M 1 F K T 3 M z a F d I Y 3 h m N X Q v a T F q d m d Q V 0 k y d G U 0 W X J r d X d Z N z F n T k I 4 V F c z T U Z h c S t u T G t W d m h x Q 0 Z 2 Y 1 F 5 R G 5 U a i 9 C V l F m T H A x d 3 V C b U N F M G E x S E 1 P S H J V M D J F V T J F c T V 2 S l d G M 3 N F W V h H e n Z T N z F t Y l l 2 T z N a Z z R k V z B Z W F d 1 S W Y w U 0 V u U V k r U k o x Z 0 4 5 M W p K Y 1 R k W k h F S H p i b z Q 2 V S 9 H d D B T U 0 c 3 Y V R q Z l J G e G J z c m Z P U V R l d W 5 N c l N O M G 1 6 Y 0 E 5 O F V Y M U x 4 U D c w Z W F y S H V w c W 1 t c U I 2 e n N u c W p 5 b m p 2 U W x V Z 3 l N b V U x e D B 2 Q U s z V U d W b n M 4 c n h U e m 4 x b k 9 W N W R P V z h 6 V W x C d F Z n W j M r c 2 I 4 W n J O M n V L R G J a O D l y S W N 2 Z j V j U W V h M W d S U H p w T y 9 0 T W h i S W J y V D J B W U Z r V 3 J U V E 8 v c 1 N s e E o 3 U D F C a 0 p V S 1 k z b X d F W k l 5 d F Z G e l I r e k d n c G F y L 2 R h S D V o c F Z n N G F u N n p U T D V i L 1 J 1 W U p W W i t O V V Z V S z J m W G J 5 V D V i d W 5 V R W Z H c z h X d 2 x W W m 5 q T X E x Y k V y a m 1 Q S k F R Y 0 U 4 V m k r e n U z S z g 3 a l d H S H h x Y W V s b F V P N G l W T E V 4 M E h x M 1 F 2 b m 0 w S z U 1 a m 9 H N 3 F V U E 5 Y S l J o b E h Q e l R y T k R s U T l 4 S X N 6 Z z Q 3 a X V r V V p V K 2 8 w V m c 5 d W F 6 c n p G e j h G R T U w M z J 2 b 3 Q 2 M S 9 R c j k 5 d D F q O X B l N 3 p R Z k J s Z G U x U G l K V 0 4 y Y 0 d V R 0 p T S V R l K 1 h h U 3 Y y M n o y Z n B v d D h 5 Z k h T W T h C b S t v T E x j N m l N Z E F v U T N a V X Z t b T R m S V A 4 V U c x R 3 J j Z V F y O E d n W D R D Z V Z y b U V l S V o x Z U t X N S 9 P c W t h W V V Y M i t Y U V J p a T l X S U 1 s e C t U d E t q N 0 g y S G h C R 3 o 3 U F d q Y W V N T G h l R W F P W H l n S j N H N m 5 t M 1 J z U E s v Z 3 g 2 e T N W K 2 R w S U E 4 S j Z 0 Q 1 N 0 N 2 Z E S k F t M F M 2 V 2 Z Z V T l u M m d 0 Q 0 1 l e H V y R F N u Q j g 0 U X l Y e m t 6 Z 3 V Q R G J T O U N X R H J F R 1 U y a z J S c z I 1 R 1 B B Z 1 Z o Z k s 1 c C t N S m h t N E V W b n J E V E Y z W G p M V n h 0 V 3 R i N 2 p Z V l d R W X V G S F d t e H A v M E 5 w S W N Y R 0 x U a X N S M C 9 r a T A v W l R x R n N s W l Z N R 3 N h N X N N d 2 p C O X c z O T R 6 b G d P V 3 o 3 M 1 p B d W F 0 V T h M Z G w v d 3 B W Y 1 p w V 0 d z Z m 5 t R i s 2 O X E 3 S C 9 L S j c z W G k 5 U 2 x w T S s w b X p 0 T H V P e E w 2 U X F u L z Z s a 1 N y Y k Z B c U x S U l c 2 c z J R U H J z d 2 4 5 Z j J 1 N D M 3 c U 5 Q V n l u S l k v Q V F l N F l O V 1 g 1 O T V 4 V G l Z e m h 1 S X B v W X p l V D N x U 2 I 5 L y 9 m a F J Y c D F m M 2 5 s M j h U Q m l J d l k y T F I 4 b U t Q L 3 c r b y 9 K e H V z W F A y e W 9 P O F B T U m J 5 a D Z w W D B 5 M X F N M G w 4 d X d q L 2 V B e W Z U a F N 3 d y t F Z H p 1 R E s 4 K z F C Z T h 1 K 0 1 w N X B h c C 9 r R D F z a F g 3 R G 1 U V C t q U D V U d 0 s r R 0 t z R W F W V 3 F F a 0 t U Q S 9 J a 1 I v U l d p M k k x W T Y y a X V X S G l O S T N C Y 2 V l M l F w K 1 E v d k F B b U 9 3 N V h t S l d w b G J W Z 0 d C S l p r Z X p 4 V 1 U r U U x L N W h Z U m l S R G Z s M H N 5 U 1 J J U 1 Z x V l F 2 W m l E O E h M R T Z m R D J h S X l o c 2 J X S k h j e G p Y V V h h c E h 2 W F d G b H R V e U 5 j b n g 1 K z B T e n R p Z E d r N F Z v R D h R a D F Q c z h U V 0 l v N k M 2 Z j Y 4 U j I 2 Q 0 l 3 U 0 Q 2 S G U z e X l 6 W X d 2 S k N p a i 9 2 c H F I K 3 o 0 Y X J t T T I w R 2 R G R n U 1 S D Q 2 M V p x W m R W S 1 V v a j h Z V 1 B r M 0 1 2 b D Y r W V d o e E N B b D Z o K 0 Z P S 0 t n L 2 R u W E 9 V b F J Y N U h j Z n V W O E 9 G M W x a c G t B d X N y R D V F W S 9 o Y 1 V x K 1 I w S m l C R j l P a 2 0 2 R C 9 P W T h t M F F V U 2 h Z U H V q S z B o N T V w Z n h r b X E 2 Z j J 4 U X R E Z 2 h V U j J z c H p D Y T Z Z c 1 N 1 R H A 0 S V p t a 2 9 S V n l 5 R V U 4 Y 1 F X N X J k c m 1 y c m R G Z X l I W G 9 u S 3 l T M 0 J F d E Z k O H I r Y n Z t c 1 V h e X l Z d W d a c F h X a H N 3 a F B 5 d j V H a j N 5 M 0 s 2 c m d v b n d o V 1 h C Y 1 J t N G 9 4 R y t l Y 2 h V V U k r Q 2 g y c T d h c 0 R h V k d S T 2 8 1 M X p G a 2 V w e W J 5 R T F D e T U 3 W S t B e H Z P R E J n T D R J Z U F u e X h E b X p W b k g 5 T F c 3 S 1 F 1 c F p J Z T B q R 0 1 Y b G Z L S X d E Q z F w a V R 0 U l J a c j V X e j F M b y t U M W N B Q i 9 i T k V B K 1 l W W E Y 4 M n U w R m 9 r V n J 0 a 0 k 4 d 0 p 6 U l B T W H Z k e V p h b X N 6 T k s r S W k 2 d V k 2 S E x D b X p a b U N E W T V N e F Q x S m h S d E x t V G F 1 Y 2 J X N G d O V n p W R 1 R T a l N n M W x x U 3 h r b W R G b D d s W m N x V 0 9 G T 3 B K R U 0 r b j J 1 M V p j V H h F b j R 4 M k l O N j R i U j c v Y 0 p 1 W U 5 m a 0 Z P R T M x b z R w c W E w a E l v V W R O V G l V N U Z o e W l E Z j U 1 c z d Q c X l z V z g 3 T 3 A 4 L 3 N u R H V L T T h T Z n R t U D M v M U l W N 0 J j R 0 U z a T d m K z h N T E 9 Q T X p v R z M 0 b j g z R 0 5 C V 2 5 6 d z A 1 R H V S b G Q 4 W k 1 v N 3 J 6 U V o 5 S D l D c k x w d V J x e U 9 S W E k 5 U 2 x D S D h O R G Q 3 b X I 0 b 1 F 4 S D l j d 0 Q 4 Y 1 p J N U R K a V F t N G l C Y U N B S G 1 t S D l J c k x M S l J x d G t M K 3 I z W j Q 3 a 2 5 L O V p s a H o 4 N E V L a y t W e m R G M 1 Z P Z F k 5 c X R W U 3 Z P c m l W S E s 2 c V p D Y W F x c T R 3 Q 1 c y K 2 F W T l l t a T F 2 S X B 4 V W V M V X d L M m p M U n J u W D d N W m l E a W c x U n A 5 Q i t 1 T E 8 y M W N V V F N 0 Q 3 J 0 O W 0 r b 0 t a T H F s a H Z Z e W g 1 W V N k W V l r W S 9 i R V k y U U 5 q V n Y 2 M k I 0 T l R n Q T d R Z 1 F p S j A w Y U p G d V B z M n p W M G p t Q 2 1 O S G h B Z V B X Z 2 9 x a k N L d E p n Z m 1 B W E l R Q i 9 S V X l K O W t W T n N p R X R U T l I r Y z J Z W E 1 N M 2 0 4 T X N X M U d I S 0 x Q R n c z W V Z N a 0 d I T X B G U j N S Z k 1 V b U l z K 1 g 1 c V p M b 0 Z G R k Z N O E J 1 T 0 x F Y T Z a T n Z q N U F 5 R W 1 D R W w z M i 9 v N m d l U j g 0 Z 0 p F O X p r N U p J T 0 h L b U R I U m N 0 b k 9 D V 1 N R M E Y z c S t h a j h r b 1 V x T E x 2 M k 4 1 d U x N W W J v d W J Q b D B u M m 1 x a 1 l E U E k 2 M 0 Z n R 2 8 v N W M w V 3 Z Z R F d N N m p x M 1 l P Q z Q 2 a D Z h R 1 R H W G x X T n p X V W U 2 T H R P N 3 p Y T E h O M T c z M G V P e H h j K 2 p V L y t h c 3 V x d V V a N G I y T D B R Z k Y x M 0 d p W F V k Q l F S c m N B S G p k Z V I r Q k p Z U X V i V i s 1 T T R 4 S G J M b E d G T 1 F S N G d a T G 9 C K 0 x 6 c 2 p n Z 3 N J U T F n c V Z k R m x U U G U v b U x J T z Z r Z 0 h U c j h P T k N j T 1 J r e T F q b m U r Z U t J L 2 Z L W H p 4 b G 9 z R n l D M D Z w e T F r Z D Y v b j Y 5 V T Z v V W d h b j V I d G U w a 0 x i a D V 2 L 2 9 G e W 9 r W l A v U k V m S l V h N H d K V z Z W e k F i M k x 0 a U d u N E l t T H J 4 a G N 1 N E l m T l J T N 0 F o c V F i Z 3 R 4 d 0 h U N D g x W W R Z Q V E 1 b k J J U G 1 1 M j B Q R m R h N W d I S 0 s w M 0 1 1 N E p n T D V 3 Z X B Y T U R S V z V s e m 5 U d U J N S 0 E 5 N U Z Q L 0 V T M 3 B L T 2 t S N U 1 B T X l J Y k t i R 2 t R d V l D S n R S U X V 3 R k g z e W d H V H F y a 3 Z G b k 9 U Q z N q Q V N l T U N L b G F o T T R n M m h O Q 1 N V b W 1 u V k M 4 W G d K O E h y U 2 t L Y 3 d I b 3 E z R 0 Q v M 0 F C S V l P Z G E 2 T E h o R m 9 S a 0 R P N 2 d T V H V K O W N j O F U 0 Y 1 N D b l Z C d F Z 6 Q V d j U X Y 4 d k Q 2 a G 8 0 a W x 4 Q V U v Y k N 5 c X d 0 M 2 J I O G Y 3 M X p s a 3 J v e W Z G a m h V T D R u b l R X T l l p a 2 R u Q U J N e U J 5 N V N B Y m t 2 U z d O R G x r Y 2 9 N T E d I M W d Z Y 3 B o c 2 t I d l N w T l Y v d U g r L 0 Q 5 U V N 3 R U N G Q U 1 V Q U F B Q U N B R F B r c G h a K 3 R Q M n E 1 c 0 J B Q U N i Q X d B Q U R B Q U p B Q U F B Q U F B Q U F B Q U F 0 b 0 V B Q U F B Q V p H O W p k V z F s Y m 5 R d W V H M X N W V l F G Q U F k b m k y c G 5 V R X N C Q W h R R E Z B Q U F B Q W d B e j V L W V d Z d j k x a E Q 2 R W d B Q W 9 j Z 0 F B Q T h B Q 1 F B Q U F B Q U F B Q U F B Q U x h Q n h R R U F B S E J o W j J W e k w z Q m h a M l V 4 T G 5 o d G J G V l V C U U F I W j R 0 c V o x Q k x B U U l V Q X h R Q U F B Q U l B T S t T b U Z s S G 0 1 V X R P b V l B Q U R 6 a 0 J 3 Q V B B Q W t B Q U F B Q U F B Q U F B Q U M y Z 2 V 3 V U F B Q n d Z V 2 R s Y 3 k 5 d 1 l X Z G x N a T U 0 Y l d 4 V l Z B V U F C M m V M Y W 1 k U V N 3 R U N G Q U 1 V Q U F B Q U N B R F B r c G h a S l B E Y i t E b 0 F B Q U E 2 Q U F B Q U R n Q U p B Q U F B Q U F B Q U F B Q U F 0 b 0 Z U Z X d B Q W N t V n N j e T l m Y 2 1 W c 2 N 5 N T R i V 3 h W V k F V Q U I y Z U x h b W R R U 3 d F Q 0 Z B T V V B Q U F B Q 0 F E U G t w a F p K U E R i K 0 R v Q U F B Q T Z B Q U F B R X d B S k F B Q U F B Q U F B Q U F B Q X R v R z V l d 0 F B Y 2 1 W c 2 N 5 O X d Z V 2 R s T V Y 5 e V p X e H p M b m h 0 Y k Z W V U J R Q U h a N H R x W j F C T E F R S V V B e F F B Q U F B S U F N K 1 N t R m t r O E 5 2 N E 9 n Q U F B R G 9 B Q U F B V E F B a 0 F B Q U F B Q U F B Q U F B Q z J n U 1 I 4 Q U F C e V p X e H p M M 0 J o W j J V e V g z S m x i S E 1 1 Z U c x c 1 Z W U U Z B Q W R u a T J w b l V F c 0 J B a F F E R k F B Q U F B Z 0 F 6 N U t Z V 2 J 6 b n g 3 S G Z B U U F B S 1 F V Q U F B a 0 F D U U F B Q U F B Q U F B Q U F B T G F C a j N 3 Q U F I U m 9 a V z F s T G 5 o d G J G V l V C U U F I W j R 0 c V o x Q k x B U U l V Q X h R Q U F B Q U l B T S t T b U Z t Y 1 Q 2 d D l B R 2 9 B Q U 4 1 c k F B Q U 9 B Q W t B Q U F B Q U F B Q U F B Q U M y Z 1 p W K 0 F B Q j B h S F Z 0 W W 0 1 a G F X d 3 V h b k J s W j F W V U J R Q U h a N H R x W j F C T E J R W U F B Q U F B Q 0 F B S U F D M E N B Q U R C N k F B Q U F B Q T 0 i L A o J I k Z p b G V O Y W 1 l I i A 6 I C I x N + S 4 l u e 6 q u e a h O e + j u W b v e W O h u W P s u a X t u m X t O e 6 v y 0 x N j I x N y 5 l Z G R 4 I g p 9 C g = = " / > < / e x t o b j > < / e x t o b j s > < / s : c u s t o m D a t a > 
</file>

<file path=customXml/itemProps174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customXml/itemProps175.xml><?xml version="1.0" encoding="utf-8"?>
<ds:datastoreItem xmlns:ds="http://schemas.openxmlformats.org/officeDocument/2006/customXml" ds:itemID="{942e2dd4-a0db-4183-8617-578f28eb288f}">
  <ds:schemaRefs/>
</ds:datastoreItem>
</file>

<file path=customXml/itemProps176.xml><?xml version="1.0" encoding="utf-8"?>
<ds:datastoreItem xmlns:ds="http://schemas.openxmlformats.org/officeDocument/2006/customXml" ds:itemID="{b606c26a-0ce2-4b2a-af3f-5359e4bda5be}">
  <ds:schemaRefs/>
</ds:datastoreItem>
</file>

<file path=customXml/itemProps177.xml><?xml version="1.0" encoding="utf-8"?>
<ds:datastoreItem xmlns:ds="http://schemas.openxmlformats.org/officeDocument/2006/customXml" ds:itemID="{3c1cf9a2-9552-4db7-b819-dd2387348ead}">
  <ds:schemaRefs/>
</ds:datastoreItem>
</file>

<file path=customXml/itemProps178.xml><?xml version="1.0" encoding="utf-8"?>
<ds:datastoreItem xmlns:ds="http://schemas.openxmlformats.org/officeDocument/2006/customXml" ds:itemID="{59c264b7-ecc1-4c3e-8a94-bad6d995853e}">
  <ds:schemaRefs/>
</ds:datastoreItem>
</file>

<file path=customXml/itemProps179.xml><?xml version="1.0" encoding="utf-8"?>
<ds:datastoreItem xmlns:ds="http://schemas.openxmlformats.org/officeDocument/2006/customXml" ds:itemID="{bbcc5727-9b73-4d16-a1f7-6dcf91ad3f6a}">
  <ds:schemaRefs/>
</ds:datastoreItem>
</file>

<file path=customXml/itemProps180.xml><?xml version="1.0" encoding="utf-8"?>
<ds:datastoreItem xmlns:ds="http://schemas.openxmlformats.org/officeDocument/2006/customXml" ds:itemID="{57bfce25-a4cb-4cb3-acfb-a378e50710e3}">
  <ds:schemaRefs/>
</ds:datastoreItem>
</file>

<file path=customXml/itemProps181.xml><?xml version="1.0" encoding="utf-8"?>
<ds:datastoreItem xmlns:ds="http://schemas.openxmlformats.org/officeDocument/2006/customXml" ds:itemID="{05c15e48-3bdb-470f-bb93-be2b744c8ed3}">
  <ds:schemaRefs/>
</ds:datastoreItem>
</file>

<file path=customXml/itemProps182.xml><?xml version="1.0" encoding="utf-8"?>
<ds:datastoreItem xmlns:ds="http://schemas.openxmlformats.org/officeDocument/2006/customXml" ds:itemID="{e37750f7-8dc3-49ae-8906-05be1bd1fed2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845</Words>
  <Application>WPS 演示</Application>
  <PresentationFormat>宽屏</PresentationFormat>
  <Paragraphs>109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24" baseType="lpstr">
      <vt:lpstr>Arial</vt:lpstr>
      <vt:lpstr>宋体</vt:lpstr>
      <vt:lpstr>Wingdings</vt:lpstr>
      <vt:lpstr>MiSans Heavy</vt:lpstr>
      <vt:lpstr>Wingdings</vt:lpstr>
      <vt:lpstr>方正公文黑体</vt:lpstr>
      <vt:lpstr>MiSans Bold</vt:lpstr>
      <vt:lpstr>MiSans</vt:lpstr>
      <vt:lpstr>微软雅黑</vt:lpstr>
      <vt:lpstr>MiSans Bold</vt:lpstr>
      <vt:lpstr>Arial Unicode MS</vt:lpstr>
      <vt:lpstr>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江北路</cp:lastModifiedBy>
  <cp:revision>177</cp:revision>
  <dcterms:created xsi:type="dcterms:W3CDTF">2019-06-19T02:08:00Z</dcterms:created>
  <dcterms:modified xsi:type="dcterms:W3CDTF">2024-12-25T03:33:21Z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2052-12.1.0.17857</vt:lpwstr>
  </property>
  <property fmtid="{D5CDD505-2E9C-101B-9397-08002B2CF9AE}" pid="3" name="ICV">
    <vt:lpwstr>7AD3A0CDF980407E883497483C86FFD7_12</vt:lpwstr>
  </property>
  <property fmtid="{D5CDD505-2E9C-101B-9397-08002B2CF9AE}" pid="4" name="KSOTemplateUUID">
    <vt:lpwstr>v1.0_mb_E6Yy5/O9WSDo7KjwyrZQJg==</vt:lpwstr>
  </property>
</Properties>
</file>