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3"/>
  </p:sldMasterIdLst>
  <p:notesMasterIdLst>
    <p:notesMasterId r:id="rId5"/>
  </p:notesMasterIdLst>
  <p:sldIdLst>
    <p:sldId id="11091434" r:id="rId4"/>
    <p:sldId id="11092951" r:id="rId6"/>
    <p:sldId id="11092871" r:id="rId7"/>
    <p:sldId id="11092952" r:id="rId8"/>
    <p:sldId id="11092958" r:id="rId9"/>
    <p:sldId id="11092953" r:id="rId10"/>
    <p:sldId id="11092959" r:id="rId11"/>
    <p:sldId id="11092954" r:id="rId12"/>
    <p:sldId id="11092969" r:id="rId13"/>
    <p:sldId id="11092968" r:id="rId14"/>
    <p:sldId id="11092955" r:id="rId15"/>
    <p:sldId id="11092967" r:id="rId16"/>
    <p:sldId id="11092966" r:id="rId17"/>
  </p:sldIdLst>
  <p:sldSz cx="12192000" cy="6858000"/>
  <p:notesSz cx="6797675" cy="9926320"/>
  <p:embeddedFontLst>
    <p:embeddedFont>
      <p:font typeface="微软雅黑" panose="020B0503020204020204" charset="-122"/>
      <p:regular r:id="rId21"/>
    </p:embeddedFont>
    <p:embeddedFont>
      <p:font typeface="等线" panose="02010600030101010101" charset="-122"/>
      <p:regular r:id="rId22"/>
    </p:embeddedFont>
    <p:embeddedFont>
      <p:font typeface="隶书" panose="02010509060101010101" pitchFamily="49" charset="-122"/>
      <p:regular r:id="rId23"/>
    </p:embeddedFont>
    <p:embeddedFont>
      <p:font typeface="方正公文小标宋" panose="02000000000000000000" charset="-122"/>
      <p:regular r:id="rId24"/>
    </p:embeddedFont>
    <p:embeddedFont>
      <p:font typeface="字魂110号-武林江湖体" panose="00000500000000000000" pitchFamily="2" charset="-122"/>
      <p:regular r:id="rId25"/>
    </p:embeddedFont>
    <p:embeddedFont>
      <p:font typeface="华文行楷" panose="02010800040101010101" pitchFamily="2" charset="-122"/>
      <p:regular r:id="rId26"/>
    </p:embeddedFont>
    <p:embeddedFont>
      <p:font typeface="Wingdings 2" panose="05020102010507070707" pitchFamily="18" charset="2"/>
      <p:regular r:id="rId27"/>
    </p:embeddedFont>
    <p:embeddedFont>
      <p:font typeface="方正小标宋简体" panose="02000000000000000000" pitchFamily="65" charset="-122"/>
      <p:regular r:id="rId28"/>
    </p:embeddedFont>
    <p:embeddedFont>
      <p:font typeface="等线 Light" panose="0201060003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FF4"/>
    <a:srgbClr val="004299"/>
    <a:srgbClr val="EDF0F4"/>
    <a:srgbClr val="007CEF"/>
    <a:srgbClr val="0070C0"/>
    <a:srgbClr val="125DC4"/>
    <a:srgbClr val="0171C1"/>
    <a:srgbClr val="CD0E0E"/>
    <a:srgbClr val="CC271E"/>
    <a:srgbClr val="FC0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80" autoAdjust="0"/>
    <p:restoredTop sz="87161" autoAdjust="0"/>
  </p:normalViewPr>
  <p:slideViewPr>
    <p:cSldViewPr snapToGrid="0">
      <p:cViewPr varScale="1">
        <p:scale>
          <a:sx n="77" d="100"/>
          <a:sy n="77" d="100"/>
        </p:scale>
        <p:origin x="5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gs" Target="tags/tag43.xml"/><Relationship Id="rId3" Type="http://schemas.openxmlformats.org/officeDocument/2006/relationships/slideMaster" Target="slideMasters/slideMaster2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AECC3-B4D1-44DC-B60E-7E94C54B76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AD287-EE0B-4912-966E-47FEA6441A3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kern="1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仿宋_GB2312" panose="02010609030101010101" pitchFamily="49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AD287-EE0B-4912-966E-47FEA6441A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kern="1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仿宋_GB2312" panose="02010609030101010101" pitchFamily="49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方正公文小标宋" panose="02000000000000000000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AAD287-EE0B-4912-966E-47FEA6441A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AD287-EE0B-4912-966E-47FEA6441A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AD287-EE0B-4912-966E-47FEA6441A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AD287-EE0B-4912-966E-47FEA6441A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AD287-EE0B-4912-966E-47FEA6441A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017488" cy="795357"/>
            <a:chOff x="0" y="-88170"/>
            <a:chExt cx="12017488" cy="795357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83259"/>
              <a:ext cx="11927682" cy="579538"/>
              <a:chOff x="0" y="170556"/>
              <a:chExt cx="11927682" cy="57953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170556"/>
                <a:ext cx="202406" cy="579538"/>
              </a:xfrm>
              <a:prstGeom prst="rect">
                <a:avLst/>
              </a:prstGeom>
              <a:solidFill>
                <a:srgbClr val="1E77E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0" y="170556"/>
                <a:ext cx="135176" cy="579538"/>
              </a:xfrm>
              <a:prstGeom prst="rect">
                <a:avLst/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381000" y="750094"/>
                <a:ext cx="112395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14" name="组合 13"/>
              <p:cNvGrpSpPr/>
              <p:nvPr/>
            </p:nvGrpSpPr>
            <p:grpSpPr>
              <a:xfrm>
                <a:off x="11641932" y="591388"/>
                <a:ext cx="285750" cy="129237"/>
                <a:chOff x="11641931" y="489798"/>
                <a:chExt cx="392907" cy="230828"/>
              </a:xfrm>
            </p:grpSpPr>
            <p:sp>
              <p:nvSpPr>
                <p:cNvPr id="15" name="平行四边形 14"/>
                <p:cNvSpPr/>
                <p:nvPr/>
              </p:nvSpPr>
              <p:spPr>
                <a:xfrm>
                  <a:off x="11641931" y="489798"/>
                  <a:ext cx="130969" cy="230828"/>
                </a:xfrm>
                <a:prstGeom prst="parallelogram">
                  <a:avLst>
                    <a:gd name="adj" fmla="val 35909"/>
                  </a:avLst>
                </a:prstGeom>
                <a:solidFill>
                  <a:srgbClr val="284B9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6" name="平行四边形 15"/>
                <p:cNvSpPr/>
                <p:nvPr/>
              </p:nvSpPr>
              <p:spPr>
                <a:xfrm>
                  <a:off x="11772900" y="489798"/>
                  <a:ext cx="130969" cy="230828"/>
                </a:xfrm>
                <a:prstGeom prst="parallelogram">
                  <a:avLst>
                    <a:gd name="adj" fmla="val 35909"/>
                  </a:avLst>
                </a:prstGeom>
                <a:solidFill>
                  <a:srgbClr val="CE261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7" name="平行四边形 16"/>
                <p:cNvSpPr/>
                <p:nvPr/>
              </p:nvSpPr>
              <p:spPr>
                <a:xfrm>
                  <a:off x="11903869" y="489798"/>
                  <a:ext cx="130969" cy="230828"/>
                </a:xfrm>
                <a:prstGeom prst="parallelogram">
                  <a:avLst>
                    <a:gd name="adj" fmla="val 35909"/>
                  </a:avLst>
                </a:prstGeom>
                <a:solidFill>
                  <a:srgbClr val="284B9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</p:grpSp>
        <p:pic>
          <p:nvPicPr>
            <p:cNvPr id="9" name="图片 8" descr="图形用户界面, 文本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159" y="-88170"/>
              <a:ext cx="4176329" cy="79535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A3D-E7F7-45A4-961C-4400DF9718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B937-BBB5-4458-AE4D-897C36660E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A3D-E7F7-45A4-961C-4400DF9718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B937-BBB5-4458-AE4D-897C36660E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15CF9-5FD4-46AD-9AC7-EF9B314CC3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92B2-6253-4160-A893-637ACD4795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A3D-E7F7-45A4-961C-4400DF9718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B937-BBB5-4458-AE4D-897C36660E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A9A3-03A7-430A-B884-0543880CF6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AF303-37C3-4AE8-BF32-9146AC3B8F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5148612" y="1375101"/>
            <a:ext cx="6258978" cy="2892544"/>
            <a:chOff x="5148612" y="1375101"/>
            <a:chExt cx="6258978" cy="2892544"/>
          </a:xfrm>
        </p:grpSpPr>
        <p:sp>
          <p:nvSpPr>
            <p:cNvPr id="3" name="矩形 2"/>
            <p:cNvSpPr/>
            <p:nvPr/>
          </p:nvSpPr>
          <p:spPr>
            <a:xfrm>
              <a:off x="8840862" y="3621314"/>
              <a:ext cx="25667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noProof="0" dirty="0">
                  <a:solidFill>
                    <a:prstClr val="black"/>
                  </a:solidFill>
                  <a:latin typeface="微软雅黑" panose="020B0503020204020204" charset="-122"/>
                  <a:ea typeface="方正中雅宋简" panose="02000000000000000000" pitchFamily="2" charset="-122"/>
                </a:rPr>
                <a:t>——</a:t>
              </a: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方正中雅宋简" panose="02000000000000000000" pitchFamily="2" charset="-122"/>
                </a:rPr>
                <a:t>习近平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方正中雅宋简" panose="02000000000000000000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5148612" y="1375101"/>
              <a:ext cx="6258978" cy="1850699"/>
              <a:chOff x="5148612" y="1375101"/>
              <a:chExt cx="6258978" cy="1850699"/>
            </a:xfrm>
          </p:grpSpPr>
          <p:sp>
            <p:nvSpPr>
              <p:cNvPr id="5" name="PA-矩形 5"/>
              <p:cNvSpPr/>
              <p:nvPr>
                <p:custDataLst>
                  <p:tags r:id="rId2"/>
                </p:custDataLst>
              </p:nvPr>
            </p:nvSpPr>
            <p:spPr>
              <a:xfrm>
                <a:off x="5817534" y="1375101"/>
                <a:ext cx="5590056" cy="18506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205382"/>
                    </a:solidFill>
                    <a:effectLst/>
                    <a:uLnTx/>
                    <a:uFillTx/>
                    <a:latin typeface="微软雅黑" panose="020B0503020204020204" charset="-122"/>
                    <a:ea typeface="方正中雅宋简" panose="02000000000000000000" pitchFamily="2" charset="-122"/>
                    <a:cs typeface="Times New Roman" panose="02020603050405020304" pitchFamily="18" charset="0"/>
                  </a:rPr>
                  <a:t>节水优先、空间均衡</a:t>
                </a:r>
                <a:endParaRPr kumimoji="0" lang="en-US" altLang="zh-CN" sz="4000" b="0" i="0" u="none" strike="noStrike" kern="100" cap="none" spc="0" normalizeH="0" baseline="0" noProof="0" dirty="0">
                  <a:ln>
                    <a:noFill/>
                  </a:ln>
                  <a:solidFill>
                    <a:srgbClr val="205382"/>
                  </a:solidFill>
                  <a:effectLst/>
                  <a:uLnTx/>
                  <a:uFillTx/>
                  <a:latin typeface="微软雅黑" panose="020B0503020204020204" charset="-122"/>
                  <a:ea typeface="方正中雅宋简" panose="02000000000000000000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205382"/>
                    </a:solidFill>
                    <a:effectLst/>
                    <a:uLnTx/>
                    <a:uFillTx/>
                    <a:latin typeface="微软雅黑" panose="020B0503020204020204" charset="-122"/>
                    <a:ea typeface="方正中雅宋简" panose="02000000000000000000" pitchFamily="2" charset="-122"/>
                    <a:cs typeface="Times New Roman" panose="02020603050405020304" pitchFamily="18" charset="0"/>
                  </a:rPr>
                  <a:t>系统治理、两手发力</a:t>
                </a:r>
                <a:endParaRPr kumimoji="0" lang="zh-C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05382"/>
                  </a:solidFill>
                  <a:effectLst/>
                  <a:uLnTx/>
                  <a:uFillTx/>
                  <a:latin typeface="微软雅黑" panose="020B0503020204020204" charset="-122"/>
                  <a:ea typeface="方正中雅宋简" panose="02000000000000000000" pitchFamily="2" charset="-122"/>
                </a:endParaRPr>
              </a:p>
            </p:txBody>
          </p:sp>
          <p:sp>
            <p:nvSpPr>
              <p:cNvPr id="6" name="quotation-mark_32371"/>
              <p:cNvSpPr/>
              <p:nvPr/>
            </p:nvSpPr>
            <p:spPr>
              <a:xfrm>
                <a:off x="5148612" y="1564012"/>
                <a:ext cx="523779" cy="486131"/>
              </a:xfrm>
              <a:custGeom>
                <a:avLst/>
                <a:gdLst>
                  <a:gd name="T0" fmla="*/ 2004 w 4654"/>
                  <a:gd name="T1" fmla="*/ 191 h 4326"/>
                  <a:gd name="T2" fmla="*/ 2004 w 4654"/>
                  <a:gd name="T3" fmla="*/ 968 h 4326"/>
                  <a:gd name="T4" fmla="*/ 1813 w 4654"/>
                  <a:gd name="T5" fmla="*/ 1158 h 4326"/>
                  <a:gd name="T6" fmla="*/ 1205 w 4654"/>
                  <a:gd name="T7" fmla="*/ 2305 h 4326"/>
                  <a:gd name="T8" fmla="*/ 1813 w 4654"/>
                  <a:gd name="T9" fmla="*/ 2305 h 4326"/>
                  <a:gd name="T10" fmla="*/ 2004 w 4654"/>
                  <a:gd name="T11" fmla="*/ 2495 h 4326"/>
                  <a:gd name="T12" fmla="*/ 2004 w 4654"/>
                  <a:gd name="T13" fmla="*/ 4135 h 4326"/>
                  <a:gd name="T14" fmla="*/ 1813 w 4654"/>
                  <a:gd name="T15" fmla="*/ 4326 h 4326"/>
                  <a:gd name="T16" fmla="*/ 191 w 4654"/>
                  <a:gd name="T17" fmla="*/ 4326 h 4326"/>
                  <a:gd name="T18" fmla="*/ 0 w 4654"/>
                  <a:gd name="T19" fmla="*/ 4135 h 4326"/>
                  <a:gd name="T20" fmla="*/ 0 w 4654"/>
                  <a:gd name="T21" fmla="*/ 2495 h 4326"/>
                  <a:gd name="T22" fmla="*/ 109 w 4654"/>
                  <a:gd name="T23" fmla="*/ 1501 h 4326"/>
                  <a:gd name="T24" fmla="*/ 448 w 4654"/>
                  <a:gd name="T25" fmla="*/ 713 h 4326"/>
                  <a:gd name="T26" fmla="*/ 1023 w 4654"/>
                  <a:gd name="T27" fmla="*/ 187 h 4326"/>
                  <a:gd name="T28" fmla="*/ 1813 w 4654"/>
                  <a:gd name="T29" fmla="*/ 0 h 4326"/>
                  <a:gd name="T30" fmla="*/ 2004 w 4654"/>
                  <a:gd name="T31" fmla="*/ 191 h 4326"/>
                  <a:gd name="T32" fmla="*/ 4464 w 4654"/>
                  <a:gd name="T33" fmla="*/ 1158 h 4326"/>
                  <a:gd name="T34" fmla="*/ 4654 w 4654"/>
                  <a:gd name="T35" fmla="*/ 968 h 4326"/>
                  <a:gd name="T36" fmla="*/ 4654 w 4654"/>
                  <a:gd name="T37" fmla="*/ 191 h 4326"/>
                  <a:gd name="T38" fmla="*/ 4464 w 4654"/>
                  <a:gd name="T39" fmla="*/ 0 h 4326"/>
                  <a:gd name="T40" fmla="*/ 3674 w 4654"/>
                  <a:gd name="T41" fmla="*/ 187 h 4326"/>
                  <a:gd name="T42" fmla="*/ 3098 w 4654"/>
                  <a:gd name="T43" fmla="*/ 713 h 4326"/>
                  <a:gd name="T44" fmla="*/ 2759 w 4654"/>
                  <a:gd name="T45" fmla="*/ 1501 h 4326"/>
                  <a:gd name="T46" fmla="*/ 2650 w 4654"/>
                  <a:gd name="T47" fmla="*/ 2495 h 4326"/>
                  <a:gd name="T48" fmla="*/ 2650 w 4654"/>
                  <a:gd name="T49" fmla="*/ 4135 h 4326"/>
                  <a:gd name="T50" fmla="*/ 2841 w 4654"/>
                  <a:gd name="T51" fmla="*/ 4326 h 4326"/>
                  <a:gd name="T52" fmla="*/ 4464 w 4654"/>
                  <a:gd name="T53" fmla="*/ 4326 h 4326"/>
                  <a:gd name="T54" fmla="*/ 4654 w 4654"/>
                  <a:gd name="T55" fmla="*/ 4135 h 4326"/>
                  <a:gd name="T56" fmla="*/ 4654 w 4654"/>
                  <a:gd name="T57" fmla="*/ 2495 h 4326"/>
                  <a:gd name="T58" fmla="*/ 4464 w 4654"/>
                  <a:gd name="T59" fmla="*/ 2305 h 4326"/>
                  <a:gd name="T60" fmla="*/ 3864 w 4654"/>
                  <a:gd name="T61" fmla="*/ 2305 h 4326"/>
                  <a:gd name="T62" fmla="*/ 4464 w 4654"/>
                  <a:gd name="T63" fmla="*/ 1158 h 4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54" h="4326">
                    <a:moveTo>
                      <a:pt x="2004" y="191"/>
                    </a:moveTo>
                    <a:lnTo>
                      <a:pt x="2004" y="968"/>
                    </a:lnTo>
                    <a:cubicBezTo>
                      <a:pt x="2004" y="1073"/>
                      <a:pt x="1919" y="1158"/>
                      <a:pt x="1813" y="1158"/>
                    </a:cubicBezTo>
                    <a:cubicBezTo>
                      <a:pt x="1437" y="1158"/>
                      <a:pt x="1233" y="1544"/>
                      <a:pt x="1205" y="2305"/>
                    </a:cubicBezTo>
                    <a:lnTo>
                      <a:pt x="1813" y="2305"/>
                    </a:lnTo>
                    <a:cubicBezTo>
                      <a:pt x="1919" y="2305"/>
                      <a:pt x="2004" y="2390"/>
                      <a:pt x="2004" y="2495"/>
                    </a:cubicBezTo>
                    <a:lnTo>
                      <a:pt x="2004" y="4135"/>
                    </a:lnTo>
                    <a:cubicBezTo>
                      <a:pt x="2004" y="4241"/>
                      <a:pt x="1919" y="4326"/>
                      <a:pt x="1813" y="4326"/>
                    </a:cubicBezTo>
                    <a:lnTo>
                      <a:pt x="191" y="4326"/>
                    </a:lnTo>
                    <a:cubicBezTo>
                      <a:pt x="85" y="4326"/>
                      <a:pt x="0" y="4241"/>
                      <a:pt x="0" y="4135"/>
                    </a:cubicBezTo>
                    <a:lnTo>
                      <a:pt x="0" y="2495"/>
                    </a:lnTo>
                    <a:cubicBezTo>
                      <a:pt x="0" y="2131"/>
                      <a:pt x="37" y="1796"/>
                      <a:pt x="109" y="1501"/>
                    </a:cubicBezTo>
                    <a:cubicBezTo>
                      <a:pt x="183" y="1198"/>
                      <a:pt x="297" y="933"/>
                      <a:pt x="448" y="713"/>
                    </a:cubicBezTo>
                    <a:cubicBezTo>
                      <a:pt x="602" y="488"/>
                      <a:pt x="796" y="311"/>
                      <a:pt x="1023" y="187"/>
                    </a:cubicBezTo>
                    <a:cubicBezTo>
                      <a:pt x="1252" y="63"/>
                      <a:pt x="1518" y="0"/>
                      <a:pt x="1813" y="0"/>
                    </a:cubicBezTo>
                    <a:cubicBezTo>
                      <a:pt x="1919" y="0"/>
                      <a:pt x="2004" y="86"/>
                      <a:pt x="2004" y="191"/>
                    </a:cubicBezTo>
                    <a:close/>
                    <a:moveTo>
                      <a:pt x="4464" y="1158"/>
                    </a:moveTo>
                    <a:cubicBezTo>
                      <a:pt x="4569" y="1158"/>
                      <a:pt x="4654" y="1073"/>
                      <a:pt x="4654" y="968"/>
                    </a:cubicBezTo>
                    <a:lnTo>
                      <a:pt x="4654" y="191"/>
                    </a:lnTo>
                    <a:cubicBezTo>
                      <a:pt x="4654" y="86"/>
                      <a:pt x="4569" y="0"/>
                      <a:pt x="4464" y="0"/>
                    </a:cubicBezTo>
                    <a:cubicBezTo>
                      <a:pt x="4168" y="0"/>
                      <a:pt x="3902" y="63"/>
                      <a:pt x="3674" y="187"/>
                    </a:cubicBezTo>
                    <a:cubicBezTo>
                      <a:pt x="3447" y="311"/>
                      <a:pt x="3253" y="488"/>
                      <a:pt x="3098" y="713"/>
                    </a:cubicBezTo>
                    <a:cubicBezTo>
                      <a:pt x="2948" y="933"/>
                      <a:pt x="2834" y="1198"/>
                      <a:pt x="2759" y="1501"/>
                    </a:cubicBezTo>
                    <a:cubicBezTo>
                      <a:pt x="2687" y="1796"/>
                      <a:pt x="2650" y="2131"/>
                      <a:pt x="2650" y="2495"/>
                    </a:cubicBezTo>
                    <a:lnTo>
                      <a:pt x="2650" y="4135"/>
                    </a:lnTo>
                    <a:cubicBezTo>
                      <a:pt x="2650" y="4241"/>
                      <a:pt x="2736" y="4326"/>
                      <a:pt x="2841" y="4326"/>
                    </a:cubicBezTo>
                    <a:lnTo>
                      <a:pt x="4464" y="4326"/>
                    </a:lnTo>
                    <a:cubicBezTo>
                      <a:pt x="4569" y="4326"/>
                      <a:pt x="4654" y="4241"/>
                      <a:pt x="4654" y="4135"/>
                    </a:cubicBezTo>
                    <a:lnTo>
                      <a:pt x="4654" y="2495"/>
                    </a:lnTo>
                    <a:cubicBezTo>
                      <a:pt x="4654" y="2390"/>
                      <a:pt x="4569" y="2305"/>
                      <a:pt x="4464" y="2305"/>
                    </a:cubicBezTo>
                    <a:lnTo>
                      <a:pt x="3864" y="2305"/>
                    </a:lnTo>
                    <a:cubicBezTo>
                      <a:pt x="3892" y="1544"/>
                      <a:pt x="4093" y="1158"/>
                      <a:pt x="4464" y="1158"/>
                    </a:cubicBezTo>
                    <a:close/>
                  </a:path>
                </a:pathLst>
              </a:custGeom>
              <a:solidFill>
                <a:srgbClr val="A9CB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quotation-mark_32371"/>
              <p:cNvSpPr/>
              <p:nvPr/>
            </p:nvSpPr>
            <p:spPr>
              <a:xfrm rot="10800000">
                <a:off x="10714840" y="2739669"/>
                <a:ext cx="523779" cy="486131"/>
              </a:xfrm>
              <a:custGeom>
                <a:avLst/>
                <a:gdLst>
                  <a:gd name="T0" fmla="*/ 2004 w 4654"/>
                  <a:gd name="T1" fmla="*/ 191 h 4326"/>
                  <a:gd name="T2" fmla="*/ 2004 w 4654"/>
                  <a:gd name="T3" fmla="*/ 968 h 4326"/>
                  <a:gd name="T4" fmla="*/ 1813 w 4654"/>
                  <a:gd name="T5" fmla="*/ 1158 h 4326"/>
                  <a:gd name="T6" fmla="*/ 1205 w 4654"/>
                  <a:gd name="T7" fmla="*/ 2305 h 4326"/>
                  <a:gd name="T8" fmla="*/ 1813 w 4654"/>
                  <a:gd name="T9" fmla="*/ 2305 h 4326"/>
                  <a:gd name="T10" fmla="*/ 2004 w 4654"/>
                  <a:gd name="T11" fmla="*/ 2495 h 4326"/>
                  <a:gd name="T12" fmla="*/ 2004 w 4654"/>
                  <a:gd name="T13" fmla="*/ 4135 h 4326"/>
                  <a:gd name="T14" fmla="*/ 1813 w 4654"/>
                  <a:gd name="T15" fmla="*/ 4326 h 4326"/>
                  <a:gd name="T16" fmla="*/ 191 w 4654"/>
                  <a:gd name="T17" fmla="*/ 4326 h 4326"/>
                  <a:gd name="T18" fmla="*/ 0 w 4654"/>
                  <a:gd name="T19" fmla="*/ 4135 h 4326"/>
                  <a:gd name="T20" fmla="*/ 0 w 4654"/>
                  <a:gd name="T21" fmla="*/ 2495 h 4326"/>
                  <a:gd name="T22" fmla="*/ 109 w 4654"/>
                  <a:gd name="T23" fmla="*/ 1501 h 4326"/>
                  <a:gd name="T24" fmla="*/ 448 w 4654"/>
                  <a:gd name="T25" fmla="*/ 713 h 4326"/>
                  <a:gd name="T26" fmla="*/ 1023 w 4654"/>
                  <a:gd name="T27" fmla="*/ 187 h 4326"/>
                  <a:gd name="T28" fmla="*/ 1813 w 4654"/>
                  <a:gd name="T29" fmla="*/ 0 h 4326"/>
                  <a:gd name="T30" fmla="*/ 2004 w 4654"/>
                  <a:gd name="T31" fmla="*/ 191 h 4326"/>
                  <a:gd name="T32" fmla="*/ 4464 w 4654"/>
                  <a:gd name="T33" fmla="*/ 1158 h 4326"/>
                  <a:gd name="T34" fmla="*/ 4654 w 4654"/>
                  <a:gd name="T35" fmla="*/ 968 h 4326"/>
                  <a:gd name="T36" fmla="*/ 4654 w 4654"/>
                  <a:gd name="T37" fmla="*/ 191 h 4326"/>
                  <a:gd name="T38" fmla="*/ 4464 w 4654"/>
                  <a:gd name="T39" fmla="*/ 0 h 4326"/>
                  <a:gd name="T40" fmla="*/ 3674 w 4654"/>
                  <a:gd name="T41" fmla="*/ 187 h 4326"/>
                  <a:gd name="T42" fmla="*/ 3098 w 4654"/>
                  <a:gd name="T43" fmla="*/ 713 h 4326"/>
                  <a:gd name="T44" fmla="*/ 2759 w 4654"/>
                  <a:gd name="T45" fmla="*/ 1501 h 4326"/>
                  <a:gd name="T46" fmla="*/ 2650 w 4654"/>
                  <a:gd name="T47" fmla="*/ 2495 h 4326"/>
                  <a:gd name="T48" fmla="*/ 2650 w 4654"/>
                  <a:gd name="T49" fmla="*/ 4135 h 4326"/>
                  <a:gd name="T50" fmla="*/ 2841 w 4654"/>
                  <a:gd name="T51" fmla="*/ 4326 h 4326"/>
                  <a:gd name="T52" fmla="*/ 4464 w 4654"/>
                  <a:gd name="T53" fmla="*/ 4326 h 4326"/>
                  <a:gd name="T54" fmla="*/ 4654 w 4654"/>
                  <a:gd name="T55" fmla="*/ 4135 h 4326"/>
                  <a:gd name="T56" fmla="*/ 4654 w 4654"/>
                  <a:gd name="T57" fmla="*/ 2495 h 4326"/>
                  <a:gd name="T58" fmla="*/ 4464 w 4654"/>
                  <a:gd name="T59" fmla="*/ 2305 h 4326"/>
                  <a:gd name="T60" fmla="*/ 3864 w 4654"/>
                  <a:gd name="T61" fmla="*/ 2305 h 4326"/>
                  <a:gd name="T62" fmla="*/ 4464 w 4654"/>
                  <a:gd name="T63" fmla="*/ 1158 h 4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54" h="4326">
                    <a:moveTo>
                      <a:pt x="2004" y="191"/>
                    </a:moveTo>
                    <a:lnTo>
                      <a:pt x="2004" y="968"/>
                    </a:lnTo>
                    <a:cubicBezTo>
                      <a:pt x="2004" y="1073"/>
                      <a:pt x="1919" y="1158"/>
                      <a:pt x="1813" y="1158"/>
                    </a:cubicBezTo>
                    <a:cubicBezTo>
                      <a:pt x="1437" y="1158"/>
                      <a:pt x="1233" y="1544"/>
                      <a:pt x="1205" y="2305"/>
                    </a:cubicBezTo>
                    <a:lnTo>
                      <a:pt x="1813" y="2305"/>
                    </a:lnTo>
                    <a:cubicBezTo>
                      <a:pt x="1919" y="2305"/>
                      <a:pt x="2004" y="2390"/>
                      <a:pt x="2004" y="2495"/>
                    </a:cubicBezTo>
                    <a:lnTo>
                      <a:pt x="2004" y="4135"/>
                    </a:lnTo>
                    <a:cubicBezTo>
                      <a:pt x="2004" y="4241"/>
                      <a:pt x="1919" y="4326"/>
                      <a:pt x="1813" y="4326"/>
                    </a:cubicBezTo>
                    <a:lnTo>
                      <a:pt x="191" y="4326"/>
                    </a:lnTo>
                    <a:cubicBezTo>
                      <a:pt x="85" y="4326"/>
                      <a:pt x="0" y="4241"/>
                      <a:pt x="0" y="4135"/>
                    </a:cubicBezTo>
                    <a:lnTo>
                      <a:pt x="0" y="2495"/>
                    </a:lnTo>
                    <a:cubicBezTo>
                      <a:pt x="0" y="2131"/>
                      <a:pt x="37" y="1796"/>
                      <a:pt x="109" y="1501"/>
                    </a:cubicBezTo>
                    <a:cubicBezTo>
                      <a:pt x="183" y="1198"/>
                      <a:pt x="297" y="933"/>
                      <a:pt x="448" y="713"/>
                    </a:cubicBezTo>
                    <a:cubicBezTo>
                      <a:pt x="602" y="488"/>
                      <a:pt x="796" y="311"/>
                      <a:pt x="1023" y="187"/>
                    </a:cubicBezTo>
                    <a:cubicBezTo>
                      <a:pt x="1252" y="63"/>
                      <a:pt x="1518" y="0"/>
                      <a:pt x="1813" y="0"/>
                    </a:cubicBezTo>
                    <a:cubicBezTo>
                      <a:pt x="1919" y="0"/>
                      <a:pt x="2004" y="86"/>
                      <a:pt x="2004" y="191"/>
                    </a:cubicBezTo>
                    <a:close/>
                    <a:moveTo>
                      <a:pt x="4464" y="1158"/>
                    </a:moveTo>
                    <a:cubicBezTo>
                      <a:pt x="4569" y="1158"/>
                      <a:pt x="4654" y="1073"/>
                      <a:pt x="4654" y="968"/>
                    </a:cubicBezTo>
                    <a:lnTo>
                      <a:pt x="4654" y="191"/>
                    </a:lnTo>
                    <a:cubicBezTo>
                      <a:pt x="4654" y="86"/>
                      <a:pt x="4569" y="0"/>
                      <a:pt x="4464" y="0"/>
                    </a:cubicBezTo>
                    <a:cubicBezTo>
                      <a:pt x="4168" y="0"/>
                      <a:pt x="3902" y="63"/>
                      <a:pt x="3674" y="187"/>
                    </a:cubicBezTo>
                    <a:cubicBezTo>
                      <a:pt x="3447" y="311"/>
                      <a:pt x="3253" y="488"/>
                      <a:pt x="3098" y="713"/>
                    </a:cubicBezTo>
                    <a:cubicBezTo>
                      <a:pt x="2948" y="933"/>
                      <a:pt x="2834" y="1198"/>
                      <a:pt x="2759" y="1501"/>
                    </a:cubicBezTo>
                    <a:cubicBezTo>
                      <a:pt x="2687" y="1796"/>
                      <a:pt x="2650" y="2131"/>
                      <a:pt x="2650" y="2495"/>
                    </a:cubicBezTo>
                    <a:lnTo>
                      <a:pt x="2650" y="4135"/>
                    </a:lnTo>
                    <a:cubicBezTo>
                      <a:pt x="2650" y="4241"/>
                      <a:pt x="2736" y="4326"/>
                      <a:pt x="2841" y="4326"/>
                    </a:cubicBezTo>
                    <a:lnTo>
                      <a:pt x="4464" y="4326"/>
                    </a:lnTo>
                    <a:cubicBezTo>
                      <a:pt x="4569" y="4326"/>
                      <a:pt x="4654" y="4241"/>
                      <a:pt x="4654" y="4135"/>
                    </a:cubicBezTo>
                    <a:lnTo>
                      <a:pt x="4654" y="2495"/>
                    </a:lnTo>
                    <a:cubicBezTo>
                      <a:pt x="4654" y="2390"/>
                      <a:pt x="4569" y="2305"/>
                      <a:pt x="4464" y="2305"/>
                    </a:cubicBezTo>
                    <a:lnTo>
                      <a:pt x="3864" y="2305"/>
                    </a:lnTo>
                    <a:cubicBezTo>
                      <a:pt x="3892" y="1544"/>
                      <a:pt x="4093" y="1158"/>
                      <a:pt x="4464" y="1158"/>
                    </a:cubicBezTo>
                    <a:close/>
                  </a:path>
                </a:pathLst>
              </a:custGeom>
              <a:solidFill>
                <a:srgbClr val="A9CB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文本框 7"/>
          <p:cNvSpPr txBox="1"/>
          <p:nvPr userDrawn="1"/>
        </p:nvSpPr>
        <p:spPr>
          <a:xfrm>
            <a:off x="801914" y="624866"/>
            <a:ext cx="7746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kern="100" dirty="0">
                <a:solidFill>
                  <a:srgbClr val="205382"/>
                </a:solidFill>
                <a:latin typeface="微软雅黑" panose="020B0503020204020204" charset="-122"/>
                <a:ea typeface="方正中雅宋简" panose="02000000000000000000" pitchFamily="2" charset="-122"/>
                <a:cs typeface="Times New Roman" panose="02020603050405020304" pitchFamily="18" charset="0"/>
              </a:rPr>
              <a:t>聊城还是全国农业大市、全国蔬菜第一市</a:t>
            </a:r>
            <a:endParaRPr lang="zh-CN" altLang="en-US" sz="3000" kern="100" dirty="0">
              <a:solidFill>
                <a:srgbClr val="205382"/>
              </a:solidFill>
              <a:latin typeface="微软雅黑" panose="020B0503020204020204" charset="-122"/>
              <a:ea typeface="方正中雅宋简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409168" y="5998740"/>
            <a:ext cx="68974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kern="100" dirty="0">
                <a:solidFill>
                  <a:srgbClr val="205382"/>
                </a:solidFill>
                <a:latin typeface="微软雅黑" panose="020B0503020204020204" charset="-122"/>
                <a:ea typeface="方正中雅宋简" panose="02000000000000000000" pitchFamily="2" charset="-122"/>
                <a:cs typeface="Times New Roman" panose="02020603050405020304" pitchFamily="18" charset="0"/>
              </a:rPr>
              <a:t>聊城以“江北水城</a:t>
            </a:r>
            <a:r>
              <a:rPr lang="en-US" altLang="zh-CN" sz="3000" kern="100" dirty="0">
                <a:solidFill>
                  <a:srgbClr val="205382"/>
                </a:solidFill>
                <a:latin typeface="微软雅黑" panose="020B0503020204020204" charset="-122"/>
                <a:ea typeface="方正中雅宋简" panose="02000000000000000000" pitchFamily="2" charset="-122"/>
                <a:cs typeface="Times New Roman" panose="02020603050405020304" pitchFamily="18" charset="0"/>
              </a:rPr>
              <a:t>·</a:t>
            </a:r>
            <a:r>
              <a:rPr lang="zh-CN" altLang="en-US" sz="3000" kern="100" dirty="0">
                <a:solidFill>
                  <a:srgbClr val="205382"/>
                </a:solidFill>
                <a:latin typeface="微软雅黑" panose="020B0503020204020204" charset="-122"/>
                <a:ea typeface="方正中雅宋简" panose="02000000000000000000" pitchFamily="2" charset="-122"/>
                <a:cs typeface="Times New Roman" panose="02020603050405020304" pitchFamily="18" charset="0"/>
              </a:rPr>
              <a:t>运河古都”闻名于世</a:t>
            </a:r>
            <a:endParaRPr lang="zh-CN" altLang="en-US" sz="3000" kern="100" dirty="0">
              <a:solidFill>
                <a:srgbClr val="205382"/>
              </a:solidFill>
              <a:latin typeface="微软雅黑" panose="020B0503020204020204" charset="-122"/>
              <a:ea typeface="方正中雅宋简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1664649" y="241577"/>
            <a:ext cx="6356448" cy="1581287"/>
            <a:chOff x="1273107" y="772745"/>
            <a:chExt cx="6356448" cy="1581287"/>
          </a:xfrm>
        </p:grpSpPr>
        <p:sp>
          <p:nvSpPr>
            <p:cNvPr id="11" name="文本框 10"/>
            <p:cNvSpPr txBox="1"/>
            <p:nvPr>
              <p:custDataLst>
                <p:tags r:id="rId3"/>
              </p:custDataLst>
            </p:nvPr>
          </p:nvSpPr>
          <p:spPr>
            <a:xfrm>
              <a:off x="1273107" y="1460909"/>
              <a:ext cx="2894598" cy="889539"/>
            </a:xfrm>
            <a:prstGeom prst="rect">
              <a:avLst/>
            </a:prstGeom>
            <a:noFill/>
            <a:effectLst/>
          </p:spPr>
          <p:txBody>
            <a:bodyPr wrap="square" lIns="149417" tIns="74708" rIns="149417" bIns="74708" rtlCol="0">
              <a:spAutoFit/>
            </a:bodyPr>
            <a:lstStyle/>
            <a:p>
              <a:r>
                <a:rPr lang="zh-CN" altLang="en-US" sz="4800" dirty="0">
                  <a:gradFill flip="none" rotWithShape="1">
                    <a:gsLst>
                      <a:gs pos="31000">
                        <a:srgbClr val="1379C4"/>
                      </a:gs>
                      <a:gs pos="65000">
                        <a:srgbClr val="015D9F"/>
                      </a:gs>
                    </a:gsLst>
                    <a:lin ang="5400000" scaled="1"/>
                    <a:tileRect/>
                  </a:gradFill>
                  <a:effectLst>
                    <a:outerShdw blurRad="97658" dist="48829" dir="5400000" algn="t" rotWithShape="0">
                      <a:srgbClr val="7BAEE4">
                        <a:alpha val="40000"/>
                      </a:srgbClr>
                    </a:outerShdw>
                  </a:effectLst>
                  <a:latin typeface="思源宋体 Heavy" panose="02020900000000000000" pitchFamily="18" charset="-122"/>
                  <a:ea typeface="思源宋体 Heavy" panose="02020900000000000000" pitchFamily="18" charset="-122"/>
                  <a:sym typeface="即墨体" panose="02010600010101010101" pitchFamily="2" charset="-122"/>
                </a:rPr>
                <a:t>盘清水城</a:t>
              </a:r>
              <a:endParaRPr lang="en-US" altLang="zh-CN" sz="4800" dirty="0">
                <a:gradFill flip="none" rotWithShape="1">
                  <a:gsLst>
                    <a:gs pos="31000">
                      <a:srgbClr val="1379C4"/>
                    </a:gs>
                    <a:gs pos="65000">
                      <a:srgbClr val="015D9F"/>
                    </a:gs>
                  </a:gsLst>
                  <a:lin ang="5400000" scaled="1"/>
                  <a:tileRect/>
                </a:gradFill>
                <a:effectLst>
                  <a:outerShdw blurRad="97658" dist="48829" dir="5400000" algn="t" rotWithShape="0">
                    <a:srgbClr val="7BAEE4">
                      <a:alpha val="40000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  <a:sym typeface="即墨体" panose="02010600010101010101" pitchFamily="2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2952236" y="772745"/>
              <a:ext cx="4677319" cy="1581287"/>
              <a:chOff x="3473205" y="795758"/>
              <a:chExt cx="4677319" cy="1581287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4585320" y="885222"/>
                <a:ext cx="2793333" cy="1491823"/>
                <a:chOff x="4272664" y="987754"/>
                <a:chExt cx="2793333" cy="1491823"/>
              </a:xfrm>
            </p:grpSpPr>
            <p:grpSp>
              <p:nvGrpSpPr>
                <p:cNvPr id="16" name="组合 15"/>
                <p:cNvGrpSpPr/>
                <p:nvPr/>
              </p:nvGrpSpPr>
              <p:grpSpPr>
                <a:xfrm>
                  <a:off x="4272664" y="987754"/>
                  <a:ext cx="1997261" cy="1491823"/>
                  <a:chOff x="1777926" y="-20437"/>
                  <a:chExt cx="1997261" cy="1491823"/>
                </a:xfrm>
              </p:grpSpPr>
              <p:sp>
                <p:nvSpPr>
                  <p:cNvPr id="18" name="文本框 17"/>
                  <p:cNvSpPr txBox="1"/>
                  <p:nvPr/>
                </p:nvSpPr>
                <p:spPr>
                  <a:xfrm>
                    <a:off x="2863166" y="161990"/>
                    <a:ext cx="307777" cy="1231106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zh-CN"/>
                    </a:defPPr>
                    <a:lvl1pPr>
                      <a:defRPr sz="8000">
                        <a:gradFill flip="none" rotWithShape="1">
                          <a:gsLst>
                            <a:gs pos="31000">
                              <a:srgbClr val="0070C0">
                                <a:alpha val="91000"/>
                              </a:srgbClr>
                            </a:gs>
                            <a:gs pos="87000">
                              <a:srgbClr val="0070C0">
                                <a:lumMod val="81000"/>
                              </a:srgbClr>
                            </a:gs>
                          </a:gsLst>
                          <a:lin ang="5400000" scaled="1"/>
                          <a:tileRect/>
                        </a:gradFill>
                        <a:effectLst>
                          <a:outerShdw blurRad="97658" dist="48829" dir="5400000" algn="t" rotWithShape="0">
                            <a:srgbClr val="7BAEE4">
                              <a:alpha val="40000"/>
                            </a:srgbClr>
                          </a:outerShdw>
                        </a:effectLst>
                        <a:latin typeface="字魂242号-云游手书" panose="00000500000000000000" pitchFamily="2" charset="-122"/>
                        <a:ea typeface="字魂242号-云游手书" panose="00000500000000000000" pitchFamily="2" charset="-122"/>
                      </a:defRPr>
                    </a:lvl1pPr>
                  </a:lstStyle>
                  <a:p>
                    <a:r>
                      <a:rPr lang="zh-CN" altLang="en-US"/>
                      <a:t> </a:t>
                    </a:r>
                    <a:endParaRPr lang="zh-CN" altLang="en-US"/>
                  </a:p>
                </p:txBody>
              </p:sp>
              <p:sp>
                <p:nvSpPr>
                  <p:cNvPr id="19" name="文本框 18"/>
                  <p:cNvSpPr txBox="1"/>
                  <p:nvPr/>
                </p:nvSpPr>
                <p:spPr>
                  <a:xfrm>
                    <a:off x="1777926" y="-20437"/>
                    <a:ext cx="1231106" cy="147732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zh-CN"/>
                    </a:defPPr>
                    <a:lvl1pPr>
                      <a:defRPr sz="8800">
                        <a:gradFill flip="none" rotWithShape="1">
                          <a:gsLst>
                            <a:gs pos="31000">
                              <a:srgbClr val="0070C0">
                                <a:alpha val="91000"/>
                              </a:srgbClr>
                            </a:gs>
                            <a:gs pos="87000">
                              <a:srgbClr val="0070C0">
                                <a:lumMod val="81000"/>
                              </a:srgbClr>
                            </a:gs>
                          </a:gsLst>
                          <a:lin ang="5400000" scaled="1"/>
                          <a:tileRect/>
                        </a:gradFill>
                        <a:effectLst>
                          <a:outerShdw blurRad="97658" dist="48829" dir="5400000" algn="t" rotWithShape="0">
                            <a:srgbClr val="7BAEE4">
                              <a:alpha val="40000"/>
                            </a:srgbClr>
                          </a:outerShdw>
                        </a:effectLst>
                        <a:latin typeface="字魂242号-云游手书" panose="00000500000000000000" pitchFamily="2" charset="-122"/>
                        <a:ea typeface="字魂242号-云游手书" panose="00000500000000000000" pitchFamily="2" charset="-122"/>
                      </a:defRPr>
                    </a:lvl1pPr>
                  </a:lstStyle>
                  <a:p>
                    <a:r>
                      <a:rPr lang="zh-CN" altLang="en-US" sz="9600" dirty="0"/>
                      <a:t>水</a:t>
                    </a:r>
                    <a:endParaRPr lang="zh-CN" altLang="en-US" sz="9600" dirty="0"/>
                  </a:p>
                </p:txBody>
              </p:sp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2877505" y="394168"/>
                    <a:ext cx="897682" cy="107721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zh-CN"/>
                    </a:defPPr>
                    <a:lvl1pPr>
                      <a:defRPr sz="8800">
                        <a:gradFill flip="none" rotWithShape="1">
                          <a:gsLst>
                            <a:gs pos="31000">
                              <a:srgbClr val="0070C0">
                                <a:alpha val="91000"/>
                              </a:srgbClr>
                            </a:gs>
                            <a:gs pos="87000">
                              <a:srgbClr val="0070C0">
                                <a:lumMod val="81000"/>
                              </a:srgbClr>
                            </a:gs>
                          </a:gsLst>
                          <a:lin ang="5400000" scaled="1"/>
                          <a:tileRect/>
                        </a:gradFill>
                        <a:effectLst>
                          <a:outerShdw blurRad="97658" dist="48829" dir="5400000" algn="t" rotWithShape="0">
                            <a:srgbClr val="7BAEE4">
                              <a:alpha val="40000"/>
                            </a:srgbClr>
                          </a:outerShdw>
                        </a:effectLst>
                        <a:latin typeface="字魂242号-云游手书" panose="00000500000000000000" pitchFamily="2" charset="-122"/>
                        <a:ea typeface="字魂242号-云游手书" panose="00000500000000000000" pitchFamily="2" charset="-122"/>
                      </a:defRPr>
                    </a:lvl1pPr>
                  </a:lstStyle>
                  <a:p>
                    <a:r>
                      <a:rPr lang="zh-CN" altLang="en-US" sz="7000" dirty="0"/>
                      <a:t>家</a:t>
                    </a:r>
                    <a:endParaRPr lang="zh-CN" altLang="en-US" sz="7000" dirty="0"/>
                  </a:p>
                </p:txBody>
              </p:sp>
            </p:grpSp>
            <p:sp>
              <p:nvSpPr>
                <p:cNvPr id="17" name="文本框 16"/>
                <p:cNvSpPr txBox="1"/>
                <p:nvPr/>
              </p:nvSpPr>
              <p:spPr>
                <a:xfrm>
                  <a:off x="6078547" y="1236843"/>
                  <a:ext cx="987450" cy="1184940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zh-CN"/>
                  </a:defPPr>
                  <a:lvl1pPr>
                    <a:defRPr sz="8800">
                      <a:gradFill flip="none" rotWithShape="1">
                        <a:gsLst>
                          <a:gs pos="31000">
                            <a:srgbClr val="0070C0">
                              <a:alpha val="91000"/>
                            </a:srgbClr>
                          </a:gs>
                          <a:gs pos="87000">
                            <a:srgbClr val="0070C0">
                              <a:lumMod val="81000"/>
                            </a:srgbClr>
                          </a:gs>
                        </a:gsLst>
                        <a:lin ang="5400000" scaled="1"/>
                        <a:tileRect/>
                      </a:gradFill>
                      <a:effectLst>
                        <a:outerShdw blurRad="97658" dist="48829" dir="5400000" algn="t" rotWithShape="0">
                          <a:srgbClr val="7BAEE4">
                            <a:alpha val="40000"/>
                          </a:srgbClr>
                        </a:outerShdw>
                      </a:effectLst>
                      <a:latin typeface="字魂242号-云游手书" panose="00000500000000000000" pitchFamily="2" charset="-122"/>
                      <a:ea typeface="字魂242号-云游手书" panose="00000500000000000000" pitchFamily="2" charset="-122"/>
                    </a:defRPr>
                  </a:lvl1pPr>
                </a:lstStyle>
                <a:p>
                  <a:r>
                    <a:rPr lang="zh-CN" altLang="en-US" sz="7700" dirty="0"/>
                    <a:t>底</a:t>
                  </a:r>
                  <a:endParaRPr lang="zh-CN" altLang="en-US" sz="7700" dirty="0"/>
                </a:p>
              </p:txBody>
            </p:sp>
          </p:grpSp>
          <p:sp>
            <p:nvSpPr>
              <p:cNvPr id="14" name="文本框 13"/>
              <p:cNvSpPr txBox="1"/>
              <p:nvPr/>
            </p:nvSpPr>
            <p:spPr>
              <a:xfrm>
                <a:off x="3473205" y="795758"/>
                <a:ext cx="289459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9600" dirty="0">
                    <a:gradFill flip="none" rotWithShape="1">
                      <a:gsLst>
                        <a:gs pos="31000">
                          <a:srgbClr val="0070C0">
                            <a:alpha val="91000"/>
                          </a:srgbClr>
                        </a:gs>
                        <a:gs pos="87000">
                          <a:srgbClr val="0070C0">
                            <a:lumMod val="81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outerShdw blurRad="97658" dist="48829" dir="5400000" algn="t" rotWithShape="0">
                        <a:srgbClr val="7BAEE4">
                          <a:alpha val="40000"/>
                        </a:srgbClr>
                      </a:outerShdw>
                    </a:effectLst>
                    <a:latin typeface="字魂242号-云游手书" panose="00000500000000000000" pitchFamily="2" charset="-122"/>
                    <a:ea typeface="字魂242号-云游手书" panose="00000500000000000000" pitchFamily="2" charset="-122"/>
                  </a:rPr>
                  <a:t>“</a:t>
                </a:r>
                <a:endParaRPr lang="zh-CN" altLang="en-US" sz="9600" dirty="0">
                  <a:gradFill flip="none" rotWithShape="1">
                    <a:gsLst>
                      <a:gs pos="31000">
                        <a:srgbClr val="0070C0">
                          <a:alpha val="91000"/>
                        </a:srgbClr>
                      </a:gs>
                      <a:gs pos="87000">
                        <a:srgbClr val="0070C0">
                          <a:lumMod val="81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97658" dist="48829" dir="5400000" algn="t" rotWithShape="0">
                      <a:srgbClr val="7BAEE4">
                        <a:alpha val="40000"/>
                      </a:srgbClr>
                    </a:outerShdw>
                  </a:effectLst>
                  <a:latin typeface="字魂242号-云游手书" panose="00000500000000000000" pitchFamily="2" charset="-122"/>
                  <a:ea typeface="字魂242号-云游手书" panose="00000500000000000000" pitchFamily="2" charset="-122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7050123" y="795758"/>
                <a:ext cx="110040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9600" dirty="0">
                    <a:gradFill flip="none" rotWithShape="1">
                      <a:gsLst>
                        <a:gs pos="31000">
                          <a:srgbClr val="0070C0">
                            <a:alpha val="91000"/>
                          </a:srgbClr>
                        </a:gs>
                        <a:gs pos="87000">
                          <a:srgbClr val="0070C0">
                            <a:lumMod val="81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outerShdw blurRad="97658" dist="48829" dir="5400000" algn="t" rotWithShape="0">
                        <a:srgbClr val="7BAEE4">
                          <a:alpha val="40000"/>
                        </a:srgbClr>
                      </a:outerShdw>
                    </a:effectLst>
                    <a:latin typeface="字魂242号-云游手书" panose="00000500000000000000" pitchFamily="2" charset="-122"/>
                    <a:ea typeface="字魂242号-云游手书" panose="00000500000000000000" pitchFamily="2" charset="-122"/>
                  </a:rPr>
                  <a:t>”</a:t>
                </a:r>
                <a:endParaRPr lang="zh-CN" altLang="en-US" sz="9600" dirty="0">
                  <a:gradFill flip="none" rotWithShape="1">
                    <a:gsLst>
                      <a:gs pos="31000">
                        <a:srgbClr val="0070C0">
                          <a:alpha val="91000"/>
                        </a:srgbClr>
                      </a:gs>
                      <a:gs pos="87000">
                        <a:srgbClr val="0070C0">
                          <a:lumMod val="81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97658" dist="48829" dir="5400000" algn="t" rotWithShape="0">
                      <a:srgbClr val="7BAEE4">
                        <a:alpha val="40000"/>
                      </a:srgbClr>
                    </a:outerShdw>
                  </a:effectLst>
                  <a:latin typeface="字魂242号-云游手书" panose="00000500000000000000" pitchFamily="2" charset="-122"/>
                  <a:ea typeface="字魂242号-云游手书" panose="00000500000000000000" pitchFamily="2" charset="-122"/>
                </a:endParaRPr>
              </a:p>
            </p:txBody>
          </p:sp>
        </p:grpSp>
      </p:grpSp>
      <p:grpSp>
        <p:nvGrpSpPr>
          <p:cNvPr id="21" name="组合 20"/>
          <p:cNvGrpSpPr/>
          <p:nvPr userDrawn="1"/>
        </p:nvGrpSpPr>
        <p:grpSpPr>
          <a:xfrm>
            <a:off x="5790619" y="1137758"/>
            <a:ext cx="6518217" cy="1581287"/>
            <a:chOff x="1273107" y="772745"/>
            <a:chExt cx="6518217" cy="1581287"/>
          </a:xfrm>
        </p:grpSpPr>
        <p:sp>
          <p:nvSpPr>
            <p:cNvPr id="22" name="文本框 21"/>
            <p:cNvSpPr txBox="1"/>
            <p:nvPr>
              <p:custDataLst>
                <p:tags r:id="rId4"/>
              </p:custDataLst>
            </p:nvPr>
          </p:nvSpPr>
          <p:spPr>
            <a:xfrm>
              <a:off x="1273107" y="1460909"/>
              <a:ext cx="2894598" cy="889539"/>
            </a:xfrm>
            <a:prstGeom prst="rect">
              <a:avLst/>
            </a:prstGeom>
            <a:noFill/>
            <a:effectLst/>
          </p:spPr>
          <p:txBody>
            <a:bodyPr wrap="square" lIns="149417" tIns="74708" rIns="149417" bIns="74708" rtlCol="0">
              <a:spAutoFit/>
            </a:bodyPr>
            <a:lstStyle/>
            <a:p>
              <a:r>
                <a:rPr lang="zh-CN" altLang="en-US" sz="4800" dirty="0">
                  <a:gradFill flip="none" rotWithShape="1">
                    <a:gsLst>
                      <a:gs pos="31000">
                        <a:srgbClr val="1379C4"/>
                      </a:gs>
                      <a:gs pos="65000">
                        <a:srgbClr val="015D9F"/>
                      </a:gs>
                    </a:gsLst>
                    <a:lin ang="5400000" scaled="1"/>
                    <a:tileRect/>
                  </a:gradFill>
                  <a:effectLst>
                    <a:outerShdw blurRad="97658" dist="48829" dir="5400000" algn="t" rotWithShape="0">
                      <a:srgbClr val="7BAEE4">
                        <a:alpha val="40000"/>
                      </a:srgbClr>
                    </a:outerShdw>
                  </a:effectLst>
                  <a:latin typeface="思源宋体 Heavy" panose="02020900000000000000" pitchFamily="18" charset="-122"/>
                  <a:ea typeface="思源宋体 Heavy" panose="02020900000000000000" pitchFamily="18" charset="-122"/>
                  <a:sym typeface="即墨体" panose="02010600010101010101" pitchFamily="2" charset="-122"/>
                </a:rPr>
                <a:t>助力建设</a:t>
              </a:r>
              <a:endParaRPr lang="en-US" altLang="zh-CN" sz="4800" dirty="0">
                <a:gradFill flip="none" rotWithShape="1">
                  <a:gsLst>
                    <a:gs pos="31000">
                      <a:srgbClr val="1379C4"/>
                    </a:gs>
                    <a:gs pos="65000">
                      <a:srgbClr val="015D9F"/>
                    </a:gs>
                  </a:gsLst>
                  <a:lin ang="5400000" scaled="1"/>
                  <a:tileRect/>
                </a:gradFill>
                <a:effectLst>
                  <a:outerShdw blurRad="97658" dist="48829" dir="5400000" algn="t" rotWithShape="0">
                    <a:srgbClr val="7BAEE4">
                      <a:alpha val="40000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  <a:sym typeface="即墨体" panose="02010600010101010101" pitchFamily="2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2952236" y="772745"/>
              <a:ext cx="4839088" cy="1581287"/>
              <a:chOff x="3473205" y="795758"/>
              <a:chExt cx="4839088" cy="1581287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4585320" y="885222"/>
                <a:ext cx="2939648" cy="1491823"/>
                <a:chOff x="4272664" y="987754"/>
                <a:chExt cx="2939648" cy="1491823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>
                  <a:off x="4272664" y="987754"/>
                  <a:ext cx="1997261" cy="1491823"/>
                  <a:chOff x="1777926" y="-20437"/>
                  <a:chExt cx="1997261" cy="1491823"/>
                </a:xfrm>
              </p:grpSpPr>
              <p:sp>
                <p:nvSpPr>
                  <p:cNvPr id="29" name="文本框 28"/>
                  <p:cNvSpPr txBox="1"/>
                  <p:nvPr/>
                </p:nvSpPr>
                <p:spPr>
                  <a:xfrm>
                    <a:off x="2863166" y="161990"/>
                    <a:ext cx="307777" cy="1231106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zh-CN"/>
                    </a:defPPr>
                    <a:lvl1pPr>
                      <a:defRPr sz="8000">
                        <a:gradFill flip="none" rotWithShape="1">
                          <a:gsLst>
                            <a:gs pos="31000">
                              <a:srgbClr val="0070C0">
                                <a:alpha val="91000"/>
                              </a:srgbClr>
                            </a:gs>
                            <a:gs pos="87000">
                              <a:srgbClr val="0070C0">
                                <a:lumMod val="81000"/>
                              </a:srgbClr>
                            </a:gs>
                          </a:gsLst>
                          <a:lin ang="5400000" scaled="1"/>
                          <a:tileRect/>
                        </a:gradFill>
                        <a:effectLst>
                          <a:outerShdw blurRad="97658" dist="48829" dir="5400000" algn="t" rotWithShape="0">
                            <a:srgbClr val="7BAEE4">
                              <a:alpha val="40000"/>
                            </a:srgbClr>
                          </a:outerShdw>
                        </a:effectLst>
                        <a:latin typeface="字魂242号-云游手书" panose="00000500000000000000" pitchFamily="2" charset="-122"/>
                        <a:ea typeface="字魂242号-云游手书" panose="00000500000000000000" pitchFamily="2" charset="-122"/>
                      </a:defRPr>
                    </a:lvl1pPr>
                  </a:lstStyle>
                  <a:p>
                    <a:r>
                      <a:rPr lang="zh-CN" altLang="en-US"/>
                      <a:t> </a:t>
                    </a:r>
                    <a:endParaRPr lang="zh-CN" altLang="en-US"/>
                  </a:p>
                </p:txBody>
              </p:sp>
              <p:sp>
                <p:nvSpPr>
                  <p:cNvPr id="30" name="文本框 29"/>
                  <p:cNvSpPr txBox="1"/>
                  <p:nvPr/>
                </p:nvSpPr>
                <p:spPr>
                  <a:xfrm>
                    <a:off x="1777926" y="-20437"/>
                    <a:ext cx="1231106" cy="147732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zh-CN"/>
                    </a:defPPr>
                    <a:lvl1pPr>
                      <a:defRPr sz="8800">
                        <a:gradFill flip="none" rotWithShape="1">
                          <a:gsLst>
                            <a:gs pos="31000">
                              <a:srgbClr val="0070C0">
                                <a:alpha val="91000"/>
                              </a:srgbClr>
                            </a:gs>
                            <a:gs pos="87000">
                              <a:srgbClr val="0070C0">
                                <a:lumMod val="81000"/>
                              </a:srgbClr>
                            </a:gs>
                          </a:gsLst>
                          <a:lin ang="5400000" scaled="1"/>
                          <a:tileRect/>
                        </a:gradFill>
                        <a:effectLst>
                          <a:outerShdw blurRad="97658" dist="48829" dir="5400000" algn="t" rotWithShape="0">
                            <a:srgbClr val="7BAEE4">
                              <a:alpha val="40000"/>
                            </a:srgbClr>
                          </a:outerShdw>
                        </a:effectLst>
                        <a:latin typeface="字魂242号-云游手书" panose="00000500000000000000" pitchFamily="2" charset="-122"/>
                        <a:ea typeface="字魂242号-云游手书" panose="00000500000000000000" pitchFamily="2" charset="-122"/>
                      </a:defRPr>
                    </a:lvl1pPr>
                  </a:lstStyle>
                  <a:p>
                    <a:r>
                      <a:rPr lang="zh-CN" altLang="en-US" sz="9600" dirty="0"/>
                      <a:t>新</a:t>
                    </a:r>
                    <a:endParaRPr lang="zh-CN" altLang="en-US" sz="9600" dirty="0"/>
                  </a:p>
                </p:txBody>
              </p:sp>
              <p:sp>
                <p:nvSpPr>
                  <p:cNvPr id="31" name="文本框 30"/>
                  <p:cNvSpPr txBox="1"/>
                  <p:nvPr/>
                </p:nvSpPr>
                <p:spPr>
                  <a:xfrm>
                    <a:off x="2877505" y="394168"/>
                    <a:ext cx="897682" cy="107721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zh-CN"/>
                    </a:defPPr>
                    <a:lvl1pPr>
                      <a:defRPr sz="8800">
                        <a:gradFill flip="none" rotWithShape="1">
                          <a:gsLst>
                            <a:gs pos="31000">
                              <a:srgbClr val="0070C0">
                                <a:alpha val="91000"/>
                              </a:srgbClr>
                            </a:gs>
                            <a:gs pos="87000">
                              <a:srgbClr val="0070C0">
                                <a:lumMod val="81000"/>
                              </a:srgbClr>
                            </a:gs>
                          </a:gsLst>
                          <a:lin ang="5400000" scaled="1"/>
                          <a:tileRect/>
                        </a:gradFill>
                        <a:effectLst>
                          <a:outerShdw blurRad="97658" dist="48829" dir="5400000" algn="t" rotWithShape="0">
                            <a:srgbClr val="7BAEE4">
                              <a:alpha val="40000"/>
                            </a:srgbClr>
                          </a:outerShdw>
                        </a:effectLst>
                        <a:latin typeface="字魂242号-云游手书" panose="00000500000000000000" pitchFamily="2" charset="-122"/>
                        <a:ea typeface="字魂242号-云游手书" panose="00000500000000000000" pitchFamily="2" charset="-122"/>
                      </a:defRPr>
                    </a:lvl1pPr>
                  </a:lstStyle>
                  <a:p>
                    <a:r>
                      <a:rPr lang="zh-CN" altLang="en-US" sz="7000" dirty="0"/>
                      <a:t>聊</a:t>
                    </a:r>
                    <a:endParaRPr lang="zh-CN" altLang="en-US" sz="7000" dirty="0"/>
                  </a:p>
                </p:txBody>
              </p:sp>
            </p:grpSp>
            <p:sp>
              <p:nvSpPr>
                <p:cNvPr id="28" name="文本框 27"/>
                <p:cNvSpPr txBox="1"/>
                <p:nvPr/>
              </p:nvSpPr>
              <p:spPr>
                <a:xfrm>
                  <a:off x="6224862" y="1283943"/>
                  <a:ext cx="987450" cy="1184940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zh-CN"/>
                  </a:defPPr>
                  <a:lvl1pPr>
                    <a:defRPr sz="8800">
                      <a:gradFill flip="none" rotWithShape="1">
                        <a:gsLst>
                          <a:gs pos="31000">
                            <a:srgbClr val="0070C0">
                              <a:alpha val="91000"/>
                            </a:srgbClr>
                          </a:gs>
                          <a:gs pos="87000">
                            <a:srgbClr val="0070C0">
                              <a:lumMod val="81000"/>
                            </a:srgbClr>
                          </a:gs>
                        </a:gsLst>
                        <a:lin ang="5400000" scaled="1"/>
                        <a:tileRect/>
                      </a:gradFill>
                      <a:effectLst>
                        <a:outerShdw blurRad="97658" dist="48829" dir="5400000" algn="t" rotWithShape="0">
                          <a:srgbClr val="7BAEE4">
                            <a:alpha val="40000"/>
                          </a:srgbClr>
                        </a:outerShdw>
                      </a:effectLst>
                      <a:latin typeface="字魂242号-云游手书" panose="00000500000000000000" pitchFamily="2" charset="-122"/>
                      <a:ea typeface="字魂242号-云游手书" panose="00000500000000000000" pitchFamily="2" charset="-122"/>
                    </a:defRPr>
                  </a:lvl1pPr>
                </a:lstStyle>
                <a:p>
                  <a:r>
                    <a:rPr lang="zh-CN" altLang="en-US" sz="7700" dirty="0"/>
                    <a:t>城</a:t>
                  </a:r>
                  <a:endParaRPr lang="zh-CN" altLang="en-US" sz="7700" dirty="0"/>
                </a:p>
              </p:txBody>
            </p:sp>
          </p:grpSp>
          <p:sp>
            <p:nvSpPr>
              <p:cNvPr id="25" name="文本框 24"/>
              <p:cNvSpPr txBox="1"/>
              <p:nvPr/>
            </p:nvSpPr>
            <p:spPr>
              <a:xfrm>
                <a:off x="3473205" y="795758"/>
                <a:ext cx="135220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9600" dirty="0">
                    <a:gradFill flip="none" rotWithShape="1">
                      <a:gsLst>
                        <a:gs pos="31000">
                          <a:srgbClr val="0070C0">
                            <a:alpha val="91000"/>
                          </a:srgbClr>
                        </a:gs>
                        <a:gs pos="87000">
                          <a:srgbClr val="0070C0">
                            <a:lumMod val="81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outerShdw blurRad="97658" dist="48829" dir="5400000" algn="t" rotWithShape="0">
                        <a:srgbClr val="7BAEE4">
                          <a:alpha val="40000"/>
                        </a:srgbClr>
                      </a:outerShdw>
                    </a:effectLst>
                    <a:latin typeface="字魂242号-云游手书" panose="00000500000000000000" pitchFamily="2" charset="-122"/>
                    <a:ea typeface="字魂242号-云游手书" panose="00000500000000000000" pitchFamily="2" charset="-122"/>
                  </a:rPr>
                  <a:t>“</a:t>
                </a:r>
                <a:endParaRPr lang="zh-CN" altLang="en-US" sz="9600" dirty="0">
                  <a:gradFill flip="none" rotWithShape="1">
                    <a:gsLst>
                      <a:gs pos="31000">
                        <a:srgbClr val="0070C0">
                          <a:alpha val="91000"/>
                        </a:srgbClr>
                      </a:gs>
                      <a:gs pos="87000">
                        <a:srgbClr val="0070C0">
                          <a:lumMod val="81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97658" dist="48829" dir="5400000" algn="t" rotWithShape="0">
                      <a:srgbClr val="7BAEE4">
                        <a:alpha val="40000"/>
                      </a:srgbClr>
                    </a:outerShdw>
                  </a:effectLst>
                  <a:latin typeface="字魂242号-云游手书" panose="00000500000000000000" pitchFamily="2" charset="-122"/>
                  <a:ea typeface="字魂242号-云游手书" panose="00000500000000000000" pitchFamily="2" charset="-122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7211892" y="795758"/>
                <a:ext cx="110040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9600" dirty="0">
                    <a:gradFill flip="none" rotWithShape="1">
                      <a:gsLst>
                        <a:gs pos="31000">
                          <a:srgbClr val="0070C0">
                            <a:alpha val="91000"/>
                          </a:srgbClr>
                        </a:gs>
                        <a:gs pos="87000">
                          <a:srgbClr val="0070C0">
                            <a:lumMod val="81000"/>
                          </a:srgbClr>
                        </a:gs>
                      </a:gsLst>
                      <a:lin ang="5400000" scaled="1"/>
                      <a:tileRect/>
                    </a:gradFill>
                    <a:effectLst>
                      <a:outerShdw blurRad="97658" dist="48829" dir="5400000" algn="t" rotWithShape="0">
                        <a:srgbClr val="7BAEE4">
                          <a:alpha val="40000"/>
                        </a:srgbClr>
                      </a:outerShdw>
                    </a:effectLst>
                    <a:latin typeface="字魂242号-云游手书" panose="00000500000000000000" pitchFamily="2" charset="-122"/>
                    <a:ea typeface="字魂242号-云游手书" panose="00000500000000000000" pitchFamily="2" charset="-122"/>
                  </a:rPr>
                  <a:t>”</a:t>
                </a:r>
                <a:endParaRPr lang="zh-CN" altLang="en-US" sz="9600" dirty="0">
                  <a:gradFill flip="none" rotWithShape="1">
                    <a:gsLst>
                      <a:gs pos="31000">
                        <a:srgbClr val="0070C0">
                          <a:alpha val="91000"/>
                        </a:srgbClr>
                      </a:gs>
                      <a:gs pos="87000">
                        <a:srgbClr val="0070C0">
                          <a:lumMod val="81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97658" dist="48829" dir="5400000" algn="t" rotWithShape="0">
                      <a:srgbClr val="7BAEE4">
                        <a:alpha val="40000"/>
                      </a:srgbClr>
                    </a:outerShdw>
                  </a:effectLst>
                  <a:latin typeface="字魂242号-云游手书" panose="00000500000000000000" pitchFamily="2" charset="-122"/>
                  <a:ea typeface="字魂242号-云游手书" panose="00000500000000000000" pitchFamily="2" charset="-122"/>
                </a:endParaRPr>
              </a:p>
            </p:txBody>
          </p:sp>
        </p:grpSp>
      </p:grpSp>
      <p:grpSp>
        <p:nvGrpSpPr>
          <p:cNvPr id="32" name="组合 31"/>
          <p:cNvGrpSpPr/>
          <p:nvPr userDrawn="1"/>
        </p:nvGrpSpPr>
        <p:grpSpPr>
          <a:xfrm>
            <a:off x="2989473" y="331041"/>
            <a:ext cx="6029679" cy="6029677"/>
            <a:chOff x="2857015" y="-1231522"/>
            <a:chExt cx="6418082" cy="6418080"/>
          </a:xfrm>
        </p:grpSpPr>
        <p:sp>
          <p:nvSpPr>
            <p:cNvPr id="33" name="椭圆 32"/>
            <p:cNvSpPr>
              <a:spLocks noChangeAspect="1"/>
            </p:cNvSpPr>
            <p:nvPr/>
          </p:nvSpPr>
          <p:spPr>
            <a:xfrm>
              <a:off x="2857015" y="-1231522"/>
              <a:ext cx="6418082" cy="6418080"/>
            </a:xfrm>
            <a:prstGeom prst="ellipse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34" name="图形 93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41683" y="-543136"/>
              <a:ext cx="5041313" cy="5041308"/>
            </a:xfrm>
            <a:prstGeom prst="rect">
              <a:avLst/>
            </a:prstGeom>
          </p:spPr>
        </p:pic>
        <p:grpSp>
          <p:nvGrpSpPr>
            <p:cNvPr id="35" name="组合 34"/>
            <p:cNvGrpSpPr>
              <a:grpSpLocks noChangeAspect="1"/>
            </p:cNvGrpSpPr>
            <p:nvPr/>
          </p:nvGrpSpPr>
          <p:grpSpPr>
            <a:xfrm>
              <a:off x="4038327" y="-60160"/>
              <a:ext cx="4054696" cy="4054695"/>
              <a:chOff x="2961882" y="294883"/>
              <a:chExt cx="6268236" cy="6268234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3623343" y="959126"/>
                <a:ext cx="4939752" cy="4939750"/>
              </a:xfrm>
              <a:prstGeom prst="ellipse">
                <a:avLst/>
              </a:prstGeom>
              <a:gradFill flip="none" rotWithShape="1">
                <a:gsLst>
                  <a:gs pos="24000">
                    <a:srgbClr val="015D9F"/>
                  </a:gs>
                  <a:gs pos="100000">
                    <a:srgbClr val="1379C4"/>
                  </a:gs>
                </a:gsLst>
                <a:lin ang="13500000" scaled="1"/>
                <a:tileRect/>
              </a:gradFill>
              <a:ln w="6350">
                <a:solidFill>
                  <a:schemeClr val="bg1">
                    <a:alpha val="6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457976" y="793064"/>
                <a:ext cx="5271874" cy="5271872"/>
              </a:xfrm>
              <a:prstGeom prst="ellipse">
                <a:avLst/>
              </a:prstGeom>
              <a:noFill/>
              <a:ln w="12700">
                <a:gradFill flip="none" rotWithShape="1">
                  <a:gsLst>
                    <a:gs pos="0">
                      <a:srgbClr val="1379C4">
                        <a:alpha val="40000"/>
                      </a:srgbClr>
                    </a:gs>
                    <a:gs pos="100000">
                      <a:srgbClr val="1379C4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292611" y="627003"/>
                <a:ext cx="5603995" cy="5603993"/>
              </a:xfrm>
              <a:prstGeom prst="ellipse">
                <a:avLst/>
              </a:prstGeom>
              <a:noFill/>
              <a:ln w="12700">
                <a:gradFill flip="none" rotWithShape="1">
                  <a:gsLst>
                    <a:gs pos="0">
                      <a:srgbClr val="1379C4">
                        <a:alpha val="30000"/>
                      </a:srgbClr>
                    </a:gs>
                    <a:gs pos="100000">
                      <a:srgbClr val="1379C4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3127247" y="460943"/>
                <a:ext cx="5936116" cy="5936114"/>
              </a:xfrm>
              <a:prstGeom prst="ellipse">
                <a:avLst/>
              </a:prstGeom>
              <a:noFill/>
              <a:ln w="12700">
                <a:gradFill flip="none" rotWithShape="1">
                  <a:gsLst>
                    <a:gs pos="0">
                      <a:srgbClr val="1379C4">
                        <a:alpha val="20000"/>
                      </a:srgbClr>
                    </a:gs>
                    <a:gs pos="100000">
                      <a:srgbClr val="1379C4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2961882" y="294883"/>
                <a:ext cx="6268236" cy="6268234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>
                        <a:alpha val="18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4358332" y="442081"/>
              <a:ext cx="2027098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97658" dist="48829" dir="5400000" algn="t" rotWithShape="0">
                      <a:srgbClr val="7BAEE4">
                        <a:alpha val="40000"/>
                      </a:srgbClr>
                    </a:outerShdw>
                  </a:effectLst>
                  <a:uLnTx/>
                  <a:uFillTx/>
                  <a:latin typeface="字魂242号-云游手书" panose="00000500000000000000" pitchFamily="2" charset="-122"/>
                  <a:ea typeface="字魂242号-云游手书" panose="00000500000000000000" pitchFamily="2" charset="-122"/>
                  <a:cs typeface="+mn-cs"/>
                </a:rPr>
                <a:t>一</a:t>
              </a:r>
              <a:endParaRPr kumimoji="0" lang="zh-CN" altLang="zh-CN" sz="1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97658" dist="48829" dir="5400000" algn="t" rotWithShape="0">
                    <a:srgbClr val="7BAEE4">
                      <a:alpha val="40000"/>
                    </a:srgbClr>
                  </a:outerShdw>
                </a:effectLst>
                <a:uLnTx/>
                <a:uFillTx/>
                <a:latin typeface="字魂242号-云游手书" panose="00000500000000000000" pitchFamily="2" charset="-122"/>
                <a:ea typeface="字魂242号-云游手书" panose="00000500000000000000" pitchFamily="2" charset="-122"/>
                <a:cs typeface="+mn-cs"/>
              </a:endParaRPr>
            </a:p>
          </p:txBody>
        </p:sp>
      </p:grpSp>
      <p:sp>
        <p:nvSpPr>
          <p:cNvPr id="42" name="任意多边形: 形状 41"/>
          <p:cNvSpPr/>
          <p:nvPr userDrawn="1"/>
        </p:nvSpPr>
        <p:spPr>
          <a:xfrm rot="16200000" flipV="1">
            <a:off x="1190138" y="132681"/>
            <a:ext cx="5901273" cy="6297992"/>
          </a:xfrm>
          <a:custGeom>
            <a:avLst/>
            <a:gdLst>
              <a:gd name="connsiteX0" fmla="*/ 6903259 w 6903259"/>
              <a:gd name="connsiteY0" fmla="*/ 7367337 h 7367337"/>
              <a:gd name="connsiteX1" fmla="*/ 6903259 w 6903259"/>
              <a:gd name="connsiteY1" fmla="*/ 0 h 7367337"/>
              <a:gd name="connsiteX2" fmla="*/ 187862 w 6903259"/>
              <a:gd name="connsiteY2" fmla="*/ 1972766 h 7367337"/>
              <a:gd name="connsiteX3" fmla="*/ 187862 w 6903259"/>
              <a:gd name="connsiteY3" fmla="*/ 1977725 h 7367337"/>
              <a:gd name="connsiteX4" fmla="*/ 0 w 6903259"/>
              <a:gd name="connsiteY4" fmla="*/ 2033433 h 7367337"/>
              <a:gd name="connsiteX5" fmla="*/ 0 w 6903259"/>
              <a:gd name="connsiteY5" fmla="*/ 7367337 h 736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03259" h="7367337">
                <a:moveTo>
                  <a:pt x="6903259" y="7367337"/>
                </a:moveTo>
                <a:lnTo>
                  <a:pt x="6903259" y="0"/>
                </a:lnTo>
                <a:lnTo>
                  <a:pt x="187862" y="1972766"/>
                </a:lnTo>
                <a:lnTo>
                  <a:pt x="187862" y="1977725"/>
                </a:lnTo>
                <a:lnTo>
                  <a:pt x="0" y="2033433"/>
                </a:lnTo>
                <a:lnTo>
                  <a:pt x="0" y="736733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A9A3-03A7-430A-B884-0543880CF6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AF303-37C3-4AE8-BF32-9146AC3B8F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A3D-E7F7-45A4-961C-4400DF9718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B937-BBB5-4458-AE4D-897C36660E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A3D-E7F7-45A4-961C-4400DF9718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B937-BBB5-4458-AE4D-897C36660E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A3D-E7F7-45A4-961C-4400DF9718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B937-BBB5-4458-AE4D-897C36660E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A3D-E7F7-45A4-961C-4400DF9718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B937-BBB5-4458-AE4D-897C36660E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A3D-E7F7-45A4-961C-4400DF9718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B937-BBB5-4458-AE4D-897C36660E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A3D-E7F7-45A4-961C-4400DF9718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B937-BBB5-4458-AE4D-897C36660E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7A3D-E7F7-45A4-961C-4400DF9718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B937-BBB5-4458-AE4D-897C36660E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17A3D-E7F7-45A4-961C-4400DF9718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18B937-BBB5-4458-AE4D-897C36660E6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9.xml"/><Relationship Id="rId2" Type="http://schemas.openxmlformats.org/officeDocument/2006/relationships/image" Target="../media/image19.jpe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hyperlink" Target="6&#21495;&#24066;&#21355;&#20581;&#22996;&#21160;&#28459;&#35299;&#35835;&#26696;&#20363;.mp4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5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0" Type="http://schemas.openxmlformats.org/officeDocument/2006/relationships/notesSlide" Target="../notesSlides/notesSlide11.xml"/><Relationship Id="rId1" Type="http://schemas.openxmlformats.org/officeDocument/2006/relationships/tags" Target="../tags/tag4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2" Type="http://schemas.openxmlformats.org/officeDocument/2006/relationships/notesSlide" Target="../notesSlides/notesSlide3.xml"/><Relationship Id="rId31" Type="http://schemas.openxmlformats.org/officeDocument/2006/relationships/slideLayout" Target="../slideLayouts/slideLayout15.xml"/><Relationship Id="rId30" Type="http://schemas.openxmlformats.org/officeDocument/2006/relationships/tags" Target="../tags/tag33.xml"/><Relationship Id="rId3" Type="http://schemas.openxmlformats.org/officeDocument/2006/relationships/tags" Target="../tags/tag6.xml"/><Relationship Id="rId29" Type="http://schemas.openxmlformats.org/officeDocument/2006/relationships/tags" Target="../tags/tag32.xml"/><Relationship Id="rId28" Type="http://schemas.openxmlformats.org/officeDocument/2006/relationships/tags" Target="../tags/tag31.xml"/><Relationship Id="rId27" Type="http://schemas.openxmlformats.org/officeDocument/2006/relationships/tags" Target="../tags/tag30.xml"/><Relationship Id="rId26" Type="http://schemas.openxmlformats.org/officeDocument/2006/relationships/tags" Target="../tags/tag29.xml"/><Relationship Id="rId25" Type="http://schemas.openxmlformats.org/officeDocument/2006/relationships/tags" Target="../tags/tag28.xml"/><Relationship Id="rId24" Type="http://schemas.openxmlformats.org/officeDocument/2006/relationships/tags" Target="../tags/tag27.xml"/><Relationship Id="rId23" Type="http://schemas.openxmlformats.org/officeDocument/2006/relationships/tags" Target="../tags/tag26.xml"/><Relationship Id="rId22" Type="http://schemas.openxmlformats.org/officeDocument/2006/relationships/tags" Target="../tags/tag25.xml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tags" Target="../tags/tag5.xml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5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17.jpeg"/><Relationship Id="rId3" Type="http://schemas.openxmlformats.org/officeDocument/2006/relationships/tags" Target="../tags/tag37.xml"/><Relationship Id="rId2" Type="http://schemas.openxmlformats.org/officeDocument/2006/relationships/image" Target="../media/image16.jpe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8.jpeg"/><Relationship Id="rId2" Type="http://schemas.openxmlformats.org/officeDocument/2006/relationships/tags" Target="../tags/tag38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413"/>
            <a:ext cx="12189819" cy="6834587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0" y="0"/>
            <a:ext cx="12189819" cy="4705350"/>
          </a:xfrm>
          <a:prstGeom prst="rect">
            <a:avLst/>
          </a:prstGeom>
          <a:gradFill>
            <a:gsLst>
              <a:gs pos="12000">
                <a:schemeClr val="bg1"/>
              </a:gs>
              <a:gs pos="71664">
                <a:srgbClr val="FFFFFF">
                  <a:alpha val="66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/>
              <a:ea typeface="思源黑体 CN Regular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518734" y="5045209"/>
            <a:ext cx="3543179" cy="635000"/>
            <a:chOff x="3760197" y="3830641"/>
            <a:chExt cx="6167573" cy="678122"/>
          </a:xfrm>
        </p:grpSpPr>
        <p:sp>
          <p:nvSpPr>
            <p:cNvPr id="4" name="Freeform 530"/>
            <p:cNvSpPr/>
            <p:nvPr/>
          </p:nvSpPr>
          <p:spPr bwMode="auto">
            <a:xfrm>
              <a:off x="3760197" y="3879110"/>
              <a:ext cx="6167573" cy="597472"/>
            </a:xfrm>
            <a:custGeom>
              <a:avLst/>
              <a:gdLst>
                <a:gd name="T0" fmla="*/ 65 w 396"/>
                <a:gd name="T1" fmla="*/ 10 h 136"/>
                <a:gd name="T2" fmla="*/ 216 w 396"/>
                <a:gd name="T3" fmla="*/ 6 h 136"/>
                <a:gd name="T4" fmla="*/ 242 w 396"/>
                <a:gd name="T5" fmla="*/ 2 h 136"/>
                <a:gd name="T6" fmla="*/ 318 w 396"/>
                <a:gd name="T7" fmla="*/ 7 h 136"/>
                <a:gd name="T8" fmla="*/ 378 w 396"/>
                <a:gd name="T9" fmla="*/ 18 h 136"/>
                <a:gd name="T10" fmla="*/ 394 w 396"/>
                <a:gd name="T11" fmla="*/ 29 h 136"/>
                <a:gd name="T12" fmla="*/ 388 w 396"/>
                <a:gd name="T13" fmla="*/ 38 h 136"/>
                <a:gd name="T14" fmla="*/ 374 w 396"/>
                <a:gd name="T15" fmla="*/ 46 h 136"/>
                <a:gd name="T16" fmla="*/ 374 w 396"/>
                <a:gd name="T17" fmla="*/ 50 h 136"/>
                <a:gd name="T18" fmla="*/ 375 w 396"/>
                <a:gd name="T19" fmla="*/ 52 h 136"/>
                <a:gd name="T20" fmla="*/ 373 w 396"/>
                <a:gd name="T21" fmla="*/ 55 h 136"/>
                <a:gd name="T22" fmla="*/ 374 w 396"/>
                <a:gd name="T23" fmla="*/ 60 h 136"/>
                <a:gd name="T24" fmla="*/ 376 w 396"/>
                <a:gd name="T25" fmla="*/ 62 h 136"/>
                <a:gd name="T26" fmla="*/ 368 w 396"/>
                <a:gd name="T27" fmla="*/ 69 h 136"/>
                <a:gd name="T28" fmla="*/ 374 w 396"/>
                <a:gd name="T29" fmla="*/ 75 h 136"/>
                <a:gd name="T30" fmla="*/ 370 w 396"/>
                <a:gd name="T31" fmla="*/ 77 h 136"/>
                <a:gd name="T32" fmla="*/ 371 w 396"/>
                <a:gd name="T33" fmla="*/ 79 h 136"/>
                <a:gd name="T34" fmla="*/ 371 w 396"/>
                <a:gd name="T35" fmla="*/ 82 h 136"/>
                <a:gd name="T36" fmla="*/ 379 w 396"/>
                <a:gd name="T37" fmla="*/ 89 h 136"/>
                <a:gd name="T38" fmla="*/ 376 w 396"/>
                <a:gd name="T39" fmla="*/ 94 h 136"/>
                <a:gd name="T40" fmla="*/ 379 w 396"/>
                <a:gd name="T41" fmla="*/ 99 h 136"/>
                <a:gd name="T42" fmla="*/ 376 w 396"/>
                <a:gd name="T43" fmla="*/ 104 h 136"/>
                <a:gd name="T44" fmla="*/ 368 w 396"/>
                <a:gd name="T45" fmla="*/ 108 h 136"/>
                <a:gd name="T46" fmla="*/ 362 w 396"/>
                <a:gd name="T47" fmla="*/ 111 h 136"/>
                <a:gd name="T48" fmla="*/ 366 w 396"/>
                <a:gd name="T49" fmla="*/ 117 h 136"/>
                <a:gd name="T50" fmla="*/ 369 w 396"/>
                <a:gd name="T51" fmla="*/ 122 h 136"/>
                <a:gd name="T52" fmla="*/ 368 w 396"/>
                <a:gd name="T53" fmla="*/ 124 h 136"/>
                <a:gd name="T54" fmla="*/ 371 w 396"/>
                <a:gd name="T55" fmla="*/ 130 h 136"/>
                <a:gd name="T56" fmla="*/ 276 w 396"/>
                <a:gd name="T57" fmla="*/ 134 h 136"/>
                <a:gd name="T58" fmla="*/ 296 w 396"/>
                <a:gd name="T59" fmla="*/ 136 h 136"/>
                <a:gd name="T60" fmla="*/ 270 w 396"/>
                <a:gd name="T61" fmla="*/ 134 h 136"/>
                <a:gd name="T62" fmla="*/ 238 w 396"/>
                <a:gd name="T63" fmla="*/ 135 h 136"/>
                <a:gd name="T64" fmla="*/ 144 w 396"/>
                <a:gd name="T65" fmla="*/ 136 h 136"/>
                <a:gd name="T66" fmla="*/ 14 w 396"/>
                <a:gd name="T67" fmla="*/ 127 h 136"/>
                <a:gd name="T68" fmla="*/ 8 w 396"/>
                <a:gd name="T69" fmla="*/ 102 h 136"/>
                <a:gd name="T70" fmla="*/ 5 w 396"/>
                <a:gd name="T71" fmla="*/ 85 h 136"/>
                <a:gd name="T72" fmla="*/ 5 w 396"/>
                <a:gd name="T73" fmla="*/ 58 h 136"/>
                <a:gd name="T74" fmla="*/ 4 w 396"/>
                <a:gd name="T75" fmla="*/ 50 h 136"/>
                <a:gd name="T76" fmla="*/ 3 w 396"/>
                <a:gd name="T77" fmla="*/ 38 h 136"/>
                <a:gd name="T78" fmla="*/ 3 w 396"/>
                <a:gd name="T79" fmla="*/ 1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6" h="136">
                  <a:moveTo>
                    <a:pt x="3" y="17"/>
                  </a:moveTo>
                  <a:cubicBezTo>
                    <a:pt x="21" y="1"/>
                    <a:pt x="45" y="7"/>
                    <a:pt x="65" y="10"/>
                  </a:cubicBezTo>
                  <a:cubicBezTo>
                    <a:pt x="148" y="10"/>
                    <a:pt x="148" y="10"/>
                    <a:pt x="148" y="10"/>
                  </a:cubicBezTo>
                  <a:cubicBezTo>
                    <a:pt x="171" y="8"/>
                    <a:pt x="193" y="8"/>
                    <a:pt x="216" y="6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23" y="0"/>
                    <a:pt x="232" y="5"/>
                    <a:pt x="242" y="2"/>
                  </a:cubicBezTo>
                  <a:cubicBezTo>
                    <a:pt x="246" y="3"/>
                    <a:pt x="249" y="2"/>
                    <a:pt x="252" y="5"/>
                  </a:cubicBezTo>
                  <a:cubicBezTo>
                    <a:pt x="275" y="7"/>
                    <a:pt x="296" y="6"/>
                    <a:pt x="318" y="7"/>
                  </a:cubicBezTo>
                  <a:cubicBezTo>
                    <a:pt x="320" y="9"/>
                    <a:pt x="320" y="9"/>
                    <a:pt x="320" y="9"/>
                  </a:cubicBezTo>
                  <a:cubicBezTo>
                    <a:pt x="340" y="10"/>
                    <a:pt x="361" y="10"/>
                    <a:pt x="378" y="18"/>
                  </a:cubicBezTo>
                  <a:cubicBezTo>
                    <a:pt x="379" y="20"/>
                    <a:pt x="381" y="21"/>
                    <a:pt x="383" y="22"/>
                  </a:cubicBezTo>
                  <a:cubicBezTo>
                    <a:pt x="385" y="27"/>
                    <a:pt x="390" y="26"/>
                    <a:pt x="394" y="29"/>
                  </a:cubicBezTo>
                  <a:cubicBezTo>
                    <a:pt x="396" y="35"/>
                    <a:pt x="389" y="31"/>
                    <a:pt x="388" y="34"/>
                  </a:cubicBezTo>
                  <a:cubicBezTo>
                    <a:pt x="387" y="35"/>
                    <a:pt x="386" y="37"/>
                    <a:pt x="388" y="38"/>
                  </a:cubicBezTo>
                  <a:cubicBezTo>
                    <a:pt x="385" y="38"/>
                    <a:pt x="383" y="38"/>
                    <a:pt x="381" y="41"/>
                  </a:cubicBezTo>
                  <a:cubicBezTo>
                    <a:pt x="380" y="45"/>
                    <a:pt x="376" y="43"/>
                    <a:pt x="374" y="46"/>
                  </a:cubicBezTo>
                  <a:cubicBezTo>
                    <a:pt x="375" y="48"/>
                    <a:pt x="378" y="47"/>
                    <a:pt x="380" y="49"/>
                  </a:cubicBezTo>
                  <a:cubicBezTo>
                    <a:pt x="374" y="50"/>
                    <a:pt x="374" y="50"/>
                    <a:pt x="374" y="50"/>
                  </a:cubicBezTo>
                  <a:cubicBezTo>
                    <a:pt x="374" y="50"/>
                    <a:pt x="375" y="51"/>
                    <a:pt x="375" y="50"/>
                  </a:cubicBezTo>
                  <a:cubicBezTo>
                    <a:pt x="375" y="51"/>
                    <a:pt x="375" y="52"/>
                    <a:pt x="375" y="52"/>
                  </a:cubicBezTo>
                  <a:cubicBezTo>
                    <a:pt x="378" y="54"/>
                    <a:pt x="378" y="54"/>
                    <a:pt x="378" y="54"/>
                  </a:cubicBezTo>
                  <a:cubicBezTo>
                    <a:pt x="377" y="56"/>
                    <a:pt x="375" y="54"/>
                    <a:pt x="373" y="55"/>
                  </a:cubicBezTo>
                  <a:cubicBezTo>
                    <a:pt x="374" y="57"/>
                    <a:pt x="376" y="57"/>
                    <a:pt x="376" y="59"/>
                  </a:cubicBezTo>
                  <a:cubicBezTo>
                    <a:pt x="375" y="59"/>
                    <a:pt x="375" y="59"/>
                    <a:pt x="374" y="60"/>
                  </a:cubicBezTo>
                  <a:cubicBezTo>
                    <a:pt x="376" y="62"/>
                    <a:pt x="378" y="60"/>
                    <a:pt x="379" y="62"/>
                  </a:cubicBezTo>
                  <a:cubicBezTo>
                    <a:pt x="378" y="62"/>
                    <a:pt x="377" y="61"/>
                    <a:pt x="376" y="62"/>
                  </a:cubicBezTo>
                  <a:cubicBezTo>
                    <a:pt x="377" y="64"/>
                    <a:pt x="378" y="63"/>
                    <a:pt x="379" y="64"/>
                  </a:cubicBezTo>
                  <a:cubicBezTo>
                    <a:pt x="376" y="68"/>
                    <a:pt x="371" y="67"/>
                    <a:pt x="368" y="69"/>
                  </a:cubicBezTo>
                  <a:cubicBezTo>
                    <a:pt x="372" y="72"/>
                    <a:pt x="378" y="71"/>
                    <a:pt x="382" y="74"/>
                  </a:cubicBezTo>
                  <a:cubicBezTo>
                    <a:pt x="379" y="74"/>
                    <a:pt x="376" y="73"/>
                    <a:pt x="374" y="75"/>
                  </a:cubicBezTo>
                  <a:cubicBezTo>
                    <a:pt x="377" y="77"/>
                    <a:pt x="377" y="77"/>
                    <a:pt x="377" y="77"/>
                  </a:cubicBezTo>
                  <a:cubicBezTo>
                    <a:pt x="370" y="77"/>
                    <a:pt x="370" y="77"/>
                    <a:pt x="370" y="77"/>
                  </a:cubicBezTo>
                  <a:cubicBezTo>
                    <a:pt x="370" y="78"/>
                    <a:pt x="371" y="78"/>
                    <a:pt x="371" y="78"/>
                  </a:cubicBezTo>
                  <a:cubicBezTo>
                    <a:pt x="371" y="79"/>
                    <a:pt x="371" y="79"/>
                    <a:pt x="371" y="79"/>
                  </a:cubicBezTo>
                  <a:cubicBezTo>
                    <a:pt x="369" y="79"/>
                    <a:pt x="367" y="79"/>
                    <a:pt x="366" y="81"/>
                  </a:cubicBezTo>
                  <a:cubicBezTo>
                    <a:pt x="367" y="83"/>
                    <a:pt x="371" y="81"/>
                    <a:pt x="371" y="82"/>
                  </a:cubicBezTo>
                  <a:cubicBezTo>
                    <a:pt x="368" y="83"/>
                    <a:pt x="365" y="85"/>
                    <a:pt x="362" y="85"/>
                  </a:cubicBezTo>
                  <a:cubicBezTo>
                    <a:pt x="367" y="87"/>
                    <a:pt x="374" y="87"/>
                    <a:pt x="379" y="89"/>
                  </a:cubicBezTo>
                  <a:cubicBezTo>
                    <a:pt x="376" y="88"/>
                    <a:pt x="375" y="91"/>
                    <a:pt x="372" y="92"/>
                  </a:cubicBezTo>
                  <a:cubicBezTo>
                    <a:pt x="373" y="93"/>
                    <a:pt x="375" y="94"/>
                    <a:pt x="376" y="94"/>
                  </a:cubicBezTo>
                  <a:cubicBezTo>
                    <a:pt x="376" y="97"/>
                    <a:pt x="372" y="94"/>
                    <a:pt x="371" y="96"/>
                  </a:cubicBezTo>
                  <a:cubicBezTo>
                    <a:pt x="379" y="99"/>
                    <a:pt x="379" y="99"/>
                    <a:pt x="379" y="99"/>
                  </a:cubicBezTo>
                  <a:cubicBezTo>
                    <a:pt x="376" y="102"/>
                    <a:pt x="373" y="99"/>
                    <a:pt x="370" y="102"/>
                  </a:cubicBezTo>
                  <a:cubicBezTo>
                    <a:pt x="371" y="103"/>
                    <a:pt x="374" y="103"/>
                    <a:pt x="376" y="104"/>
                  </a:cubicBezTo>
                  <a:cubicBezTo>
                    <a:pt x="374" y="106"/>
                    <a:pt x="374" y="106"/>
                    <a:pt x="374" y="106"/>
                  </a:cubicBezTo>
                  <a:cubicBezTo>
                    <a:pt x="372" y="106"/>
                    <a:pt x="369" y="106"/>
                    <a:pt x="368" y="108"/>
                  </a:cubicBezTo>
                  <a:cubicBezTo>
                    <a:pt x="368" y="109"/>
                    <a:pt x="369" y="108"/>
                    <a:pt x="370" y="108"/>
                  </a:cubicBezTo>
                  <a:cubicBezTo>
                    <a:pt x="369" y="112"/>
                    <a:pt x="364" y="109"/>
                    <a:pt x="362" y="111"/>
                  </a:cubicBezTo>
                  <a:cubicBezTo>
                    <a:pt x="369" y="111"/>
                    <a:pt x="375" y="116"/>
                    <a:pt x="382" y="116"/>
                  </a:cubicBezTo>
                  <a:cubicBezTo>
                    <a:pt x="377" y="116"/>
                    <a:pt x="371" y="115"/>
                    <a:pt x="366" y="117"/>
                  </a:cubicBezTo>
                  <a:cubicBezTo>
                    <a:pt x="370" y="120"/>
                    <a:pt x="376" y="117"/>
                    <a:pt x="380" y="120"/>
                  </a:cubicBezTo>
                  <a:cubicBezTo>
                    <a:pt x="376" y="120"/>
                    <a:pt x="372" y="120"/>
                    <a:pt x="369" y="122"/>
                  </a:cubicBezTo>
                  <a:cubicBezTo>
                    <a:pt x="374" y="123"/>
                    <a:pt x="374" y="123"/>
                    <a:pt x="374" y="123"/>
                  </a:cubicBezTo>
                  <a:cubicBezTo>
                    <a:pt x="372" y="123"/>
                    <a:pt x="370" y="124"/>
                    <a:pt x="368" y="124"/>
                  </a:cubicBezTo>
                  <a:cubicBezTo>
                    <a:pt x="370" y="127"/>
                    <a:pt x="373" y="128"/>
                    <a:pt x="376" y="129"/>
                  </a:cubicBezTo>
                  <a:cubicBezTo>
                    <a:pt x="374" y="129"/>
                    <a:pt x="372" y="130"/>
                    <a:pt x="371" y="130"/>
                  </a:cubicBezTo>
                  <a:cubicBezTo>
                    <a:pt x="334" y="133"/>
                    <a:pt x="334" y="133"/>
                    <a:pt x="334" y="133"/>
                  </a:cubicBezTo>
                  <a:cubicBezTo>
                    <a:pt x="276" y="134"/>
                    <a:pt x="276" y="134"/>
                    <a:pt x="276" y="134"/>
                  </a:cubicBezTo>
                  <a:cubicBezTo>
                    <a:pt x="283" y="135"/>
                    <a:pt x="290" y="134"/>
                    <a:pt x="296" y="135"/>
                  </a:cubicBezTo>
                  <a:cubicBezTo>
                    <a:pt x="296" y="136"/>
                    <a:pt x="296" y="136"/>
                    <a:pt x="296" y="136"/>
                  </a:cubicBezTo>
                  <a:cubicBezTo>
                    <a:pt x="270" y="136"/>
                    <a:pt x="270" y="136"/>
                    <a:pt x="270" y="136"/>
                  </a:cubicBezTo>
                  <a:cubicBezTo>
                    <a:pt x="270" y="134"/>
                    <a:pt x="270" y="134"/>
                    <a:pt x="270" y="134"/>
                  </a:cubicBezTo>
                  <a:cubicBezTo>
                    <a:pt x="260" y="133"/>
                    <a:pt x="249" y="134"/>
                    <a:pt x="238" y="133"/>
                  </a:cubicBezTo>
                  <a:cubicBezTo>
                    <a:pt x="238" y="135"/>
                    <a:pt x="238" y="135"/>
                    <a:pt x="238" y="135"/>
                  </a:cubicBezTo>
                  <a:cubicBezTo>
                    <a:pt x="180" y="135"/>
                    <a:pt x="180" y="135"/>
                    <a:pt x="180" y="135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55" y="133"/>
                    <a:pt x="35" y="129"/>
                    <a:pt x="14" y="127"/>
                  </a:cubicBezTo>
                  <a:cubicBezTo>
                    <a:pt x="10" y="127"/>
                    <a:pt x="12" y="120"/>
                    <a:pt x="9" y="117"/>
                  </a:cubicBezTo>
                  <a:cubicBezTo>
                    <a:pt x="9" y="111"/>
                    <a:pt x="9" y="107"/>
                    <a:pt x="8" y="102"/>
                  </a:cubicBezTo>
                  <a:cubicBezTo>
                    <a:pt x="9" y="99"/>
                    <a:pt x="8" y="96"/>
                    <a:pt x="6" y="94"/>
                  </a:cubicBezTo>
                  <a:cubicBezTo>
                    <a:pt x="6" y="91"/>
                    <a:pt x="9" y="86"/>
                    <a:pt x="5" y="85"/>
                  </a:cubicBezTo>
                  <a:cubicBezTo>
                    <a:pt x="7" y="80"/>
                    <a:pt x="4" y="77"/>
                    <a:pt x="7" y="73"/>
                  </a:cubicBezTo>
                  <a:cubicBezTo>
                    <a:pt x="4" y="69"/>
                    <a:pt x="4" y="63"/>
                    <a:pt x="5" y="58"/>
                  </a:cubicBezTo>
                  <a:cubicBezTo>
                    <a:pt x="6" y="57"/>
                    <a:pt x="4" y="57"/>
                    <a:pt x="5" y="56"/>
                  </a:cubicBezTo>
                  <a:cubicBezTo>
                    <a:pt x="2" y="54"/>
                    <a:pt x="7" y="51"/>
                    <a:pt x="4" y="50"/>
                  </a:cubicBezTo>
                  <a:cubicBezTo>
                    <a:pt x="4" y="48"/>
                    <a:pt x="6" y="45"/>
                    <a:pt x="4" y="44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5"/>
                    <a:pt x="3" y="33"/>
                    <a:pt x="4" y="31"/>
                  </a:cubicBezTo>
                  <a:cubicBezTo>
                    <a:pt x="0" y="27"/>
                    <a:pt x="4" y="22"/>
                    <a:pt x="3" y="17"/>
                  </a:cubicBezTo>
                  <a:close/>
                </a:path>
              </a:pathLst>
            </a:custGeom>
            <a:solidFill>
              <a:srgbClr val="0A3E9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975694" y="3830641"/>
              <a:ext cx="5492116" cy="678122"/>
            </a:xfrm>
            <a:prstGeom prst="rect">
              <a:avLst/>
            </a:prstGeom>
            <a:noFill/>
            <a:effectLst/>
          </p:spPr>
          <p:txBody>
            <a:bodyPr wrap="square" lIns="81382" tIns="40691" rIns="81382" bIns="40691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2024</a:t>
              </a:r>
              <a:r>
                <a:rPr kumimoji="1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年</a:t>
              </a:r>
              <a:r>
                <a:rPr kumimoji="1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7</a:t>
              </a:r>
              <a:r>
                <a:rPr kumimoji="1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月</a:t>
              </a:r>
              <a:endParaRPr kumimoji="1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23815" y="874395"/>
            <a:ext cx="12517120" cy="326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6000" b="1" dirty="0">
                <a:gradFill flip="none" rotWithShape="1">
                  <a:gsLst>
                    <a:gs pos="0">
                      <a:srgbClr val="0E4FA6"/>
                    </a:gs>
                    <a:gs pos="83000">
                      <a:srgbClr val="0E2557"/>
                    </a:gs>
                  </a:gsLst>
                  <a:lin ang="2700000" scaled="1"/>
                  <a:tileRect/>
                </a:gradFill>
                <a:latin typeface="隶书" panose="02010509060101010101" pitchFamily="49" charset="-122"/>
                <a:ea typeface="隶书" panose="02010509060101010101" pitchFamily="49" charset="-122"/>
                <a:cs typeface="方正公文小标宋" panose="02000000000000000000" charset="-122"/>
                <a:sym typeface="汉仪黑方简" panose="00020600040101010101" charset="-122"/>
              </a:rPr>
              <a:t>《关于加快推进卫生健康事业高质量发展 </a:t>
            </a:r>
            <a:r>
              <a:rPr lang="zh-CN" altLang="en-US" sz="6000" b="1" dirty="0">
                <a:solidFill>
                  <a:srgbClr val="C00000"/>
                </a:solidFill>
                <a:latin typeface="字魂110号-武林江湖体" panose="00000500000000000000" pitchFamily="2" charset="-122"/>
                <a:ea typeface="字魂110号-武林江湖体" panose="00000500000000000000" pitchFamily="2" charset="-122"/>
                <a:sym typeface="汉仪黑方简" panose="00020600040101010101" charset="-122"/>
              </a:rPr>
              <a:t>打造区域医疗高地</a:t>
            </a:r>
            <a:r>
              <a:rPr lang="zh-CN" altLang="en-US" sz="6000" b="1" dirty="0">
                <a:gradFill flip="none" rotWithShape="1">
                  <a:gsLst>
                    <a:gs pos="0">
                      <a:srgbClr val="0E4FA6"/>
                    </a:gs>
                    <a:gs pos="83000">
                      <a:srgbClr val="0E2557"/>
                    </a:gs>
                  </a:gsLst>
                  <a:lin ang="2700000" scaled="1"/>
                  <a:tileRect/>
                </a:gradFill>
                <a:latin typeface="隶书" panose="02010509060101010101" pitchFamily="49" charset="-122"/>
                <a:ea typeface="隶书" panose="02010509060101010101" pitchFamily="49" charset="-122"/>
                <a:cs typeface="方正公文小标宋" panose="02000000000000000000" charset="-122"/>
                <a:sym typeface="汉仪黑方简" panose="00020600040101010101" charset="-122"/>
              </a:rPr>
              <a:t>的工作意见》解读</a:t>
            </a:r>
            <a:endParaRPr lang="zh-CN" altLang="en-US" sz="6000" b="1" dirty="0">
              <a:gradFill flip="none" rotWithShape="1">
                <a:gsLst>
                  <a:gs pos="0">
                    <a:srgbClr val="0E4FA6"/>
                  </a:gs>
                  <a:gs pos="83000">
                    <a:srgbClr val="0E2557"/>
                  </a:gs>
                </a:gsLst>
                <a:lin ang="2700000" scaled="1"/>
                <a:tileRect/>
              </a:gradFill>
              <a:latin typeface="隶书" panose="02010509060101010101" pitchFamily="49" charset="-122"/>
              <a:ea typeface="隶书" panose="02010509060101010101" pitchFamily="49" charset="-122"/>
              <a:cs typeface="方正公文小标宋" panose="02000000000000000000" charset="-122"/>
              <a:sym typeface="汉仪黑方简" panose="0002060004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95874" y="4335277"/>
            <a:ext cx="3543179" cy="604865"/>
            <a:chOff x="3760197" y="3830641"/>
            <a:chExt cx="6167573" cy="645941"/>
          </a:xfrm>
        </p:grpSpPr>
        <p:sp>
          <p:nvSpPr>
            <p:cNvPr id="12" name="Freeform 530"/>
            <p:cNvSpPr/>
            <p:nvPr/>
          </p:nvSpPr>
          <p:spPr bwMode="auto">
            <a:xfrm>
              <a:off x="3760197" y="3879110"/>
              <a:ext cx="6167573" cy="597472"/>
            </a:xfrm>
            <a:custGeom>
              <a:avLst/>
              <a:gdLst>
                <a:gd name="T0" fmla="*/ 65 w 396"/>
                <a:gd name="T1" fmla="*/ 10 h 136"/>
                <a:gd name="T2" fmla="*/ 216 w 396"/>
                <a:gd name="T3" fmla="*/ 6 h 136"/>
                <a:gd name="T4" fmla="*/ 242 w 396"/>
                <a:gd name="T5" fmla="*/ 2 h 136"/>
                <a:gd name="T6" fmla="*/ 318 w 396"/>
                <a:gd name="T7" fmla="*/ 7 h 136"/>
                <a:gd name="T8" fmla="*/ 378 w 396"/>
                <a:gd name="T9" fmla="*/ 18 h 136"/>
                <a:gd name="T10" fmla="*/ 394 w 396"/>
                <a:gd name="T11" fmla="*/ 29 h 136"/>
                <a:gd name="T12" fmla="*/ 388 w 396"/>
                <a:gd name="T13" fmla="*/ 38 h 136"/>
                <a:gd name="T14" fmla="*/ 374 w 396"/>
                <a:gd name="T15" fmla="*/ 46 h 136"/>
                <a:gd name="T16" fmla="*/ 374 w 396"/>
                <a:gd name="T17" fmla="*/ 50 h 136"/>
                <a:gd name="T18" fmla="*/ 375 w 396"/>
                <a:gd name="T19" fmla="*/ 52 h 136"/>
                <a:gd name="T20" fmla="*/ 373 w 396"/>
                <a:gd name="T21" fmla="*/ 55 h 136"/>
                <a:gd name="T22" fmla="*/ 374 w 396"/>
                <a:gd name="T23" fmla="*/ 60 h 136"/>
                <a:gd name="T24" fmla="*/ 376 w 396"/>
                <a:gd name="T25" fmla="*/ 62 h 136"/>
                <a:gd name="T26" fmla="*/ 368 w 396"/>
                <a:gd name="T27" fmla="*/ 69 h 136"/>
                <a:gd name="T28" fmla="*/ 374 w 396"/>
                <a:gd name="T29" fmla="*/ 75 h 136"/>
                <a:gd name="T30" fmla="*/ 370 w 396"/>
                <a:gd name="T31" fmla="*/ 77 h 136"/>
                <a:gd name="T32" fmla="*/ 371 w 396"/>
                <a:gd name="T33" fmla="*/ 79 h 136"/>
                <a:gd name="T34" fmla="*/ 371 w 396"/>
                <a:gd name="T35" fmla="*/ 82 h 136"/>
                <a:gd name="T36" fmla="*/ 379 w 396"/>
                <a:gd name="T37" fmla="*/ 89 h 136"/>
                <a:gd name="T38" fmla="*/ 376 w 396"/>
                <a:gd name="T39" fmla="*/ 94 h 136"/>
                <a:gd name="T40" fmla="*/ 379 w 396"/>
                <a:gd name="T41" fmla="*/ 99 h 136"/>
                <a:gd name="T42" fmla="*/ 376 w 396"/>
                <a:gd name="T43" fmla="*/ 104 h 136"/>
                <a:gd name="T44" fmla="*/ 368 w 396"/>
                <a:gd name="T45" fmla="*/ 108 h 136"/>
                <a:gd name="T46" fmla="*/ 362 w 396"/>
                <a:gd name="T47" fmla="*/ 111 h 136"/>
                <a:gd name="T48" fmla="*/ 366 w 396"/>
                <a:gd name="T49" fmla="*/ 117 h 136"/>
                <a:gd name="T50" fmla="*/ 369 w 396"/>
                <a:gd name="T51" fmla="*/ 122 h 136"/>
                <a:gd name="T52" fmla="*/ 368 w 396"/>
                <a:gd name="T53" fmla="*/ 124 h 136"/>
                <a:gd name="T54" fmla="*/ 371 w 396"/>
                <a:gd name="T55" fmla="*/ 130 h 136"/>
                <a:gd name="T56" fmla="*/ 276 w 396"/>
                <a:gd name="T57" fmla="*/ 134 h 136"/>
                <a:gd name="T58" fmla="*/ 296 w 396"/>
                <a:gd name="T59" fmla="*/ 136 h 136"/>
                <a:gd name="T60" fmla="*/ 270 w 396"/>
                <a:gd name="T61" fmla="*/ 134 h 136"/>
                <a:gd name="T62" fmla="*/ 238 w 396"/>
                <a:gd name="T63" fmla="*/ 135 h 136"/>
                <a:gd name="T64" fmla="*/ 144 w 396"/>
                <a:gd name="T65" fmla="*/ 136 h 136"/>
                <a:gd name="T66" fmla="*/ 14 w 396"/>
                <a:gd name="T67" fmla="*/ 127 h 136"/>
                <a:gd name="T68" fmla="*/ 8 w 396"/>
                <a:gd name="T69" fmla="*/ 102 h 136"/>
                <a:gd name="T70" fmla="*/ 5 w 396"/>
                <a:gd name="T71" fmla="*/ 85 h 136"/>
                <a:gd name="T72" fmla="*/ 5 w 396"/>
                <a:gd name="T73" fmla="*/ 58 h 136"/>
                <a:gd name="T74" fmla="*/ 4 w 396"/>
                <a:gd name="T75" fmla="*/ 50 h 136"/>
                <a:gd name="T76" fmla="*/ 3 w 396"/>
                <a:gd name="T77" fmla="*/ 38 h 136"/>
                <a:gd name="T78" fmla="*/ 3 w 396"/>
                <a:gd name="T79" fmla="*/ 1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6" h="136">
                  <a:moveTo>
                    <a:pt x="3" y="17"/>
                  </a:moveTo>
                  <a:cubicBezTo>
                    <a:pt x="21" y="1"/>
                    <a:pt x="45" y="7"/>
                    <a:pt x="65" y="10"/>
                  </a:cubicBezTo>
                  <a:cubicBezTo>
                    <a:pt x="148" y="10"/>
                    <a:pt x="148" y="10"/>
                    <a:pt x="148" y="10"/>
                  </a:cubicBezTo>
                  <a:cubicBezTo>
                    <a:pt x="171" y="8"/>
                    <a:pt x="193" y="8"/>
                    <a:pt x="216" y="6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23" y="0"/>
                    <a:pt x="232" y="5"/>
                    <a:pt x="242" y="2"/>
                  </a:cubicBezTo>
                  <a:cubicBezTo>
                    <a:pt x="246" y="3"/>
                    <a:pt x="249" y="2"/>
                    <a:pt x="252" y="5"/>
                  </a:cubicBezTo>
                  <a:cubicBezTo>
                    <a:pt x="275" y="7"/>
                    <a:pt x="296" y="6"/>
                    <a:pt x="318" y="7"/>
                  </a:cubicBezTo>
                  <a:cubicBezTo>
                    <a:pt x="320" y="9"/>
                    <a:pt x="320" y="9"/>
                    <a:pt x="320" y="9"/>
                  </a:cubicBezTo>
                  <a:cubicBezTo>
                    <a:pt x="340" y="10"/>
                    <a:pt x="361" y="10"/>
                    <a:pt x="378" y="18"/>
                  </a:cubicBezTo>
                  <a:cubicBezTo>
                    <a:pt x="379" y="20"/>
                    <a:pt x="381" y="21"/>
                    <a:pt x="383" y="22"/>
                  </a:cubicBezTo>
                  <a:cubicBezTo>
                    <a:pt x="385" y="27"/>
                    <a:pt x="390" y="26"/>
                    <a:pt x="394" y="29"/>
                  </a:cubicBezTo>
                  <a:cubicBezTo>
                    <a:pt x="396" y="35"/>
                    <a:pt x="389" y="31"/>
                    <a:pt x="388" y="34"/>
                  </a:cubicBezTo>
                  <a:cubicBezTo>
                    <a:pt x="387" y="35"/>
                    <a:pt x="386" y="37"/>
                    <a:pt x="388" y="38"/>
                  </a:cubicBezTo>
                  <a:cubicBezTo>
                    <a:pt x="385" y="38"/>
                    <a:pt x="383" y="38"/>
                    <a:pt x="381" y="41"/>
                  </a:cubicBezTo>
                  <a:cubicBezTo>
                    <a:pt x="380" y="45"/>
                    <a:pt x="376" y="43"/>
                    <a:pt x="374" y="46"/>
                  </a:cubicBezTo>
                  <a:cubicBezTo>
                    <a:pt x="375" y="48"/>
                    <a:pt x="378" y="47"/>
                    <a:pt x="380" y="49"/>
                  </a:cubicBezTo>
                  <a:cubicBezTo>
                    <a:pt x="374" y="50"/>
                    <a:pt x="374" y="50"/>
                    <a:pt x="374" y="50"/>
                  </a:cubicBezTo>
                  <a:cubicBezTo>
                    <a:pt x="374" y="50"/>
                    <a:pt x="375" y="51"/>
                    <a:pt x="375" y="50"/>
                  </a:cubicBezTo>
                  <a:cubicBezTo>
                    <a:pt x="375" y="51"/>
                    <a:pt x="375" y="52"/>
                    <a:pt x="375" y="52"/>
                  </a:cubicBezTo>
                  <a:cubicBezTo>
                    <a:pt x="378" y="54"/>
                    <a:pt x="378" y="54"/>
                    <a:pt x="378" y="54"/>
                  </a:cubicBezTo>
                  <a:cubicBezTo>
                    <a:pt x="377" y="56"/>
                    <a:pt x="375" y="54"/>
                    <a:pt x="373" y="55"/>
                  </a:cubicBezTo>
                  <a:cubicBezTo>
                    <a:pt x="374" y="57"/>
                    <a:pt x="376" y="57"/>
                    <a:pt x="376" y="59"/>
                  </a:cubicBezTo>
                  <a:cubicBezTo>
                    <a:pt x="375" y="59"/>
                    <a:pt x="375" y="59"/>
                    <a:pt x="374" y="60"/>
                  </a:cubicBezTo>
                  <a:cubicBezTo>
                    <a:pt x="376" y="62"/>
                    <a:pt x="378" y="60"/>
                    <a:pt x="379" y="62"/>
                  </a:cubicBezTo>
                  <a:cubicBezTo>
                    <a:pt x="378" y="62"/>
                    <a:pt x="377" y="61"/>
                    <a:pt x="376" y="62"/>
                  </a:cubicBezTo>
                  <a:cubicBezTo>
                    <a:pt x="377" y="64"/>
                    <a:pt x="378" y="63"/>
                    <a:pt x="379" y="64"/>
                  </a:cubicBezTo>
                  <a:cubicBezTo>
                    <a:pt x="376" y="68"/>
                    <a:pt x="371" y="67"/>
                    <a:pt x="368" y="69"/>
                  </a:cubicBezTo>
                  <a:cubicBezTo>
                    <a:pt x="372" y="72"/>
                    <a:pt x="378" y="71"/>
                    <a:pt x="382" y="74"/>
                  </a:cubicBezTo>
                  <a:cubicBezTo>
                    <a:pt x="379" y="74"/>
                    <a:pt x="376" y="73"/>
                    <a:pt x="374" y="75"/>
                  </a:cubicBezTo>
                  <a:cubicBezTo>
                    <a:pt x="377" y="77"/>
                    <a:pt x="377" y="77"/>
                    <a:pt x="377" y="77"/>
                  </a:cubicBezTo>
                  <a:cubicBezTo>
                    <a:pt x="370" y="77"/>
                    <a:pt x="370" y="77"/>
                    <a:pt x="370" y="77"/>
                  </a:cubicBezTo>
                  <a:cubicBezTo>
                    <a:pt x="370" y="78"/>
                    <a:pt x="371" y="78"/>
                    <a:pt x="371" y="78"/>
                  </a:cubicBezTo>
                  <a:cubicBezTo>
                    <a:pt x="371" y="79"/>
                    <a:pt x="371" y="79"/>
                    <a:pt x="371" y="79"/>
                  </a:cubicBezTo>
                  <a:cubicBezTo>
                    <a:pt x="369" y="79"/>
                    <a:pt x="367" y="79"/>
                    <a:pt x="366" y="81"/>
                  </a:cubicBezTo>
                  <a:cubicBezTo>
                    <a:pt x="367" y="83"/>
                    <a:pt x="371" y="81"/>
                    <a:pt x="371" y="82"/>
                  </a:cubicBezTo>
                  <a:cubicBezTo>
                    <a:pt x="368" y="83"/>
                    <a:pt x="365" y="85"/>
                    <a:pt x="362" y="85"/>
                  </a:cubicBezTo>
                  <a:cubicBezTo>
                    <a:pt x="367" y="87"/>
                    <a:pt x="374" y="87"/>
                    <a:pt x="379" y="89"/>
                  </a:cubicBezTo>
                  <a:cubicBezTo>
                    <a:pt x="376" y="88"/>
                    <a:pt x="375" y="91"/>
                    <a:pt x="372" y="92"/>
                  </a:cubicBezTo>
                  <a:cubicBezTo>
                    <a:pt x="373" y="93"/>
                    <a:pt x="375" y="94"/>
                    <a:pt x="376" y="94"/>
                  </a:cubicBezTo>
                  <a:cubicBezTo>
                    <a:pt x="376" y="97"/>
                    <a:pt x="372" y="94"/>
                    <a:pt x="371" y="96"/>
                  </a:cubicBezTo>
                  <a:cubicBezTo>
                    <a:pt x="379" y="99"/>
                    <a:pt x="379" y="99"/>
                    <a:pt x="379" y="99"/>
                  </a:cubicBezTo>
                  <a:cubicBezTo>
                    <a:pt x="376" y="102"/>
                    <a:pt x="373" y="99"/>
                    <a:pt x="370" y="102"/>
                  </a:cubicBezTo>
                  <a:cubicBezTo>
                    <a:pt x="371" y="103"/>
                    <a:pt x="374" y="103"/>
                    <a:pt x="376" y="104"/>
                  </a:cubicBezTo>
                  <a:cubicBezTo>
                    <a:pt x="374" y="106"/>
                    <a:pt x="374" y="106"/>
                    <a:pt x="374" y="106"/>
                  </a:cubicBezTo>
                  <a:cubicBezTo>
                    <a:pt x="372" y="106"/>
                    <a:pt x="369" y="106"/>
                    <a:pt x="368" y="108"/>
                  </a:cubicBezTo>
                  <a:cubicBezTo>
                    <a:pt x="368" y="109"/>
                    <a:pt x="369" y="108"/>
                    <a:pt x="370" y="108"/>
                  </a:cubicBezTo>
                  <a:cubicBezTo>
                    <a:pt x="369" y="112"/>
                    <a:pt x="364" y="109"/>
                    <a:pt x="362" y="111"/>
                  </a:cubicBezTo>
                  <a:cubicBezTo>
                    <a:pt x="369" y="111"/>
                    <a:pt x="375" y="116"/>
                    <a:pt x="382" y="116"/>
                  </a:cubicBezTo>
                  <a:cubicBezTo>
                    <a:pt x="377" y="116"/>
                    <a:pt x="371" y="115"/>
                    <a:pt x="366" y="117"/>
                  </a:cubicBezTo>
                  <a:cubicBezTo>
                    <a:pt x="370" y="120"/>
                    <a:pt x="376" y="117"/>
                    <a:pt x="380" y="120"/>
                  </a:cubicBezTo>
                  <a:cubicBezTo>
                    <a:pt x="376" y="120"/>
                    <a:pt x="372" y="120"/>
                    <a:pt x="369" y="122"/>
                  </a:cubicBezTo>
                  <a:cubicBezTo>
                    <a:pt x="374" y="123"/>
                    <a:pt x="374" y="123"/>
                    <a:pt x="374" y="123"/>
                  </a:cubicBezTo>
                  <a:cubicBezTo>
                    <a:pt x="372" y="123"/>
                    <a:pt x="370" y="124"/>
                    <a:pt x="368" y="124"/>
                  </a:cubicBezTo>
                  <a:cubicBezTo>
                    <a:pt x="370" y="127"/>
                    <a:pt x="373" y="128"/>
                    <a:pt x="376" y="129"/>
                  </a:cubicBezTo>
                  <a:cubicBezTo>
                    <a:pt x="374" y="129"/>
                    <a:pt x="372" y="130"/>
                    <a:pt x="371" y="130"/>
                  </a:cubicBezTo>
                  <a:cubicBezTo>
                    <a:pt x="334" y="133"/>
                    <a:pt x="334" y="133"/>
                    <a:pt x="334" y="133"/>
                  </a:cubicBezTo>
                  <a:cubicBezTo>
                    <a:pt x="276" y="134"/>
                    <a:pt x="276" y="134"/>
                    <a:pt x="276" y="134"/>
                  </a:cubicBezTo>
                  <a:cubicBezTo>
                    <a:pt x="283" y="135"/>
                    <a:pt x="290" y="134"/>
                    <a:pt x="296" y="135"/>
                  </a:cubicBezTo>
                  <a:cubicBezTo>
                    <a:pt x="296" y="136"/>
                    <a:pt x="296" y="136"/>
                    <a:pt x="296" y="136"/>
                  </a:cubicBezTo>
                  <a:cubicBezTo>
                    <a:pt x="270" y="136"/>
                    <a:pt x="270" y="136"/>
                    <a:pt x="270" y="136"/>
                  </a:cubicBezTo>
                  <a:cubicBezTo>
                    <a:pt x="270" y="134"/>
                    <a:pt x="270" y="134"/>
                    <a:pt x="270" y="134"/>
                  </a:cubicBezTo>
                  <a:cubicBezTo>
                    <a:pt x="260" y="133"/>
                    <a:pt x="249" y="134"/>
                    <a:pt x="238" y="133"/>
                  </a:cubicBezTo>
                  <a:cubicBezTo>
                    <a:pt x="238" y="135"/>
                    <a:pt x="238" y="135"/>
                    <a:pt x="238" y="135"/>
                  </a:cubicBezTo>
                  <a:cubicBezTo>
                    <a:pt x="180" y="135"/>
                    <a:pt x="180" y="135"/>
                    <a:pt x="180" y="135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55" y="133"/>
                    <a:pt x="35" y="129"/>
                    <a:pt x="14" y="127"/>
                  </a:cubicBezTo>
                  <a:cubicBezTo>
                    <a:pt x="10" y="127"/>
                    <a:pt x="12" y="120"/>
                    <a:pt x="9" y="117"/>
                  </a:cubicBezTo>
                  <a:cubicBezTo>
                    <a:pt x="9" y="111"/>
                    <a:pt x="9" y="107"/>
                    <a:pt x="8" y="102"/>
                  </a:cubicBezTo>
                  <a:cubicBezTo>
                    <a:pt x="9" y="99"/>
                    <a:pt x="8" y="96"/>
                    <a:pt x="6" y="94"/>
                  </a:cubicBezTo>
                  <a:cubicBezTo>
                    <a:pt x="6" y="91"/>
                    <a:pt x="9" y="86"/>
                    <a:pt x="5" y="85"/>
                  </a:cubicBezTo>
                  <a:cubicBezTo>
                    <a:pt x="7" y="80"/>
                    <a:pt x="4" y="77"/>
                    <a:pt x="7" y="73"/>
                  </a:cubicBezTo>
                  <a:cubicBezTo>
                    <a:pt x="4" y="69"/>
                    <a:pt x="4" y="63"/>
                    <a:pt x="5" y="58"/>
                  </a:cubicBezTo>
                  <a:cubicBezTo>
                    <a:pt x="6" y="57"/>
                    <a:pt x="4" y="57"/>
                    <a:pt x="5" y="56"/>
                  </a:cubicBezTo>
                  <a:cubicBezTo>
                    <a:pt x="2" y="54"/>
                    <a:pt x="7" y="51"/>
                    <a:pt x="4" y="50"/>
                  </a:cubicBezTo>
                  <a:cubicBezTo>
                    <a:pt x="4" y="48"/>
                    <a:pt x="6" y="45"/>
                    <a:pt x="4" y="44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5"/>
                    <a:pt x="3" y="33"/>
                    <a:pt x="4" y="31"/>
                  </a:cubicBezTo>
                  <a:cubicBezTo>
                    <a:pt x="0" y="27"/>
                    <a:pt x="4" y="22"/>
                    <a:pt x="3" y="17"/>
                  </a:cubicBezTo>
                  <a:close/>
                </a:path>
              </a:pathLst>
            </a:custGeom>
            <a:solidFill>
              <a:srgbClr val="0A3E9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975694" y="3830641"/>
              <a:ext cx="5492116" cy="609464"/>
            </a:xfrm>
            <a:prstGeom prst="rect">
              <a:avLst/>
            </a:prstGeom>
            <a:noFill/>
            <a:effectLst/>
          </p:spPr>
          <p:txBody>
            <a:bodyPr wrap="square" lIns="81382" tIns="40691" rIns="81382" bIns="40691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聊城市卫生健康委</a:t>
              </a:r>
              <a:endPara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图片 13" descr="微信图片_202308200954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2817" y="16909"/>
            <a:ext cx="1230650" cy="12306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3370416"/>
            <a:ext cx="12192000" cy="1194827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406400" dist="254000" dir="2700000" algn="tl" rotWithShape="0">
              <a:schemeClr val="accent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895" y="-1625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DEBFF">
                  <a:alpha val="90980"/>
                </a:srgbClr>
              </a:gs>
              <a:gs pos="57000">
                <a:schemeClr val="bg1">
                  <a:alpha val="27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381000" y="1139425"/>
            <a:ext cx="11679629" cy="5239484"/>
          </a:xfrm>
          <a:prstGeom prst="roundRect">
            <a:avLst>
              <a:gd name="adj" fmla="val 3281"/>
            </a:avLst>
          </a:prstGeom>
          <a:solidFill>
            <a:schemeClr val="bg1">
              <a:alpha val="57000"/>
            </a:schemeClr>
          </a:solidFill>
          <a:ln w="19050">
            <a:solidFill>
              <a:srgbClr val="0070C0"/>
            </a:solidFill>
          </a:ln>
          <a:effectLst>
            <a:outerShdw blurRad="622300" dist="127000" dir="5400000" algn="t" rotWithShape="0">
              <a:srgbClr val="006F3C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/>
        </p:nvSpPr>
        <p:spPr>
          <a:xfrm>
            <a:off x="2415810" y="909561"/>
            <a:ext cx="7416165" cy="523240"/>
          </a:xfrm>
          <a:prstGeom prst="roundRect">
            <a:avLst>
              <a:gd name="adj" fmla="val 50000"/>
            </a:avLst>
          </a:prstGeom>
          <a:solidFill>
            <a:srgbClr val="004299"/>
          </a:solidFill>
          <a:ln>
            <a:solidFill>
              <a:schemeClr val="bg1"/>
            </a:solidFill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多角度解读，构建精准服务“强磁场”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4" name="图片 3" descr="微信图片_202308200954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2817" y="16909"/>
            <a:ext cx="713088" cy="713088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171429"/>
            <a:ext cx="11927682" cy="579538"/>
            <a:chOff x="0" y="170556"/>
            <a:chExt cx="11927682" cy="579538"/>
          </a:xfrm>
        </p:grpSpPr>
        <p:sp>
          <p:nvSpPr>
            <p:cNvPr id="6" name="矩形 5"/>
            <p:cNvSpPr/>
            <p:nvPr/>
          </p:nvSpPr>
          <p:spPr>
            <a:xfrm>
              <a:off x="0" y="170556"/>
              <a:ext cx="202406" cy="579538"/>
            </a:xfrm>
            <a:prstGeom prst="rect">
              <a:avLst/>
            </a:prstGeom>
            <a:solidFill>
              <a:srgbClr val="1E77E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70556"/>
              <a:ext cx="135176" cy="579538"/>
            </a:xfrm>
            <a:prstGeom prst="rect">
              <a:avLst/>
            </a:prstGeom>
            <a:solidFill>
              <a:srgbClr val="284B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381000" y="750094"/>
              <a:ext cx="11239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15" name="组合 14"/>
            <p:cNvGrpSpPr/>
            <p:nvPr/>
          </p:nvGrpSpPr>
          <p:grpSpPr>
            <a:xfrm>
              <a:off x="11641932" y="591388"/>
              <a:ext cx="285750" cy="129237"/>
              <a:chOff x="11641931" y="489798"/>
              <a:chExt cx="392907" cy="230828"/>
            </a:xfrm>
          </p:grpSpPr>
          <p:sp>
            <p:nvSpPr>
              <p:cNvPr id="16" name="平行四边形 15"/>
              <p:cNvSpPr/>
              <p:nvPr/>
            </p:nvSpPr>
            <p:spPr>
              <a:xfrm>
                <a:off x="11641931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" name="平行四边形 16"/>
              <p:cNvSpPr/>
              <p:nvPr/>
            </p:nvSpPr>
            <p:spPr>
              <a:xfrm>
                <a:off x="11772900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CE26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" name="平行四边形 17"/>
              <p:cNvSpPr/>
              <p:nvPr/>
            </p:nvSpPr>
            <p:spPr>
              <a:xfrm>
                <a:off x="11903869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19" name="矩形 18"/>
          <p:cNvSpPr/>
          <p:nvPr/>
        </p:nvSpPr>
        <p:spPr>
          <a:xfrm>
            <a:off x="359568" y="157720"/>
            <a:ext cx="2997690" cy="523240"/>
          </a:xfrm>
          <a:prstGeom prst="rect">
            <a:avLst/>
          </a:prstGeom>
          <a:solidFill>
            <a:srgbClr val="004299"/>
          </a:solidFill>
          <a:ln>
            <a:noFill/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《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意见</a:t>
            </a: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》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解读形式</a:t>
            </a:r>
            <a:endParaRPr lang="zh-CN" altLang="en-US" sz="24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81"/>
          <a:stretch>
            <a:fillRect/>
          </a:stretch>
        </p:blipFill>
        <p:spPr>
          <a:xfrm>
            <a:off x="753508" y="1729432"/>
            <a:ext cx="4853648" cy="4219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圆角矩形 26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515469" y="5058593"/>
            <a:ext cx="2503932" cy="647700"/>
          </a:xfrm>
          <a:prstGeom prst="roundRect">
            <a:avLst/>
          </a:prstGeom>
          <a:solidFill>
            <a:srgbClr val="004299"/>
          </a:solidFill>
          <a:ln w="25400" cap="flat" cmpd="sng" algn="ctr"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0" spc="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体现便民服务性</a:t>
            </a:r>
            <a:endParaRPr lang="zh-CN" altLang="en-US" sz="2400" b="1" kern="0" spc="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25808" y="2818419"/>
            <a:ext cx="6283255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Wingdings 2" panose="05020102010507070707" pitchFamily="18" charset="2"/>
              </a:rPr>
              <a:t>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pitchFamily="18" charset="2"/>
              </a:rPr>
              <a:t>文稿解读</a:t>
            </a:r>
            <a:endParaRPr lang="en-US" altLang="zh-CN" sz="2200" b="1" kern="1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Wingdings 2" panose="05020102010507070707" pitchFamily="18" charset="2"/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kern="100" dirty="0">
                <a:solidFill>
                  <a:srgbClr val="00429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Wingdings 2" panose="05020102010507070707" pitchFamily="18" charset="2"/>
              </a:rPr>
              <a:t>详细阐释</a:t>
            </a:r>
            <a:r>
              <a:rPr lang="en-US" altLang="zh-CN" sz="2400" b="1" kern="100" dirty="0">
                <a:solidFill>
                  <a:srgbClr val="00429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Wingdings 2" panose="05020102010507070707" pitchFamily="18" charset="2"/>
              </a:rPr>
              <a:t>《</a:t>
            </a:r>
            <a:r>
              <a:rPr lang="zh-CN" altLang="en-US" sz="2400" b="1" kern="100" dirty="0">
                <a:solidFill>
                  <a:srgbClr val="00429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Wingdings 2" panose="05020102010507070707" pitchFamily="18" charset="2"/>
              </a:rPr>
              <a:t>意见</a:t>
            </a:r>
            <a:r>
              <a:rPr lang="en-US" altLang="zh-CN" sz="2400" b="1" kern="100" dirty="0">
                <a:solidFill>
                  <a:srgbClr val="00429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Wingdings 2" panose="05020102010507070707" pitchFamily="18" charset="2"/>
              </a:rPr>
              <a:t>》</a:t>
            </a:r>
            <a:endParaRPr lang="en-US" altLang="zh-CN" sz="2400" b="1" kern="100" dirty="0">
              <a:solidFill>
                <a:srgbClr val="004299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Wingdings 2" panose="05020102010507070707" pitchFamily="18" charset="2"/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kern="100" dirty="0">
                <a:solidFill>
                  <a:srgbClr val="00429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Wingdings 2" panose="05020102010507070707" pitchFamily="18" charset="2"/>
              </a:rPr>
              <a:t>起草背景、决策依据、主要内容、关键词解释</a:t>
            </a:r>
            <a:endParaRPr lang="zh-CN" altLang="en-US" sz="2400" b="1" kern="100" dirty="0">
              <a:solidFill>
                <a:srgbClr val="004299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244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DEBFF">
                  <a:alpha val="90980"/>
                </a:srgbClr>
              </a:gs>
              <a:gs pos="57000">
                <a:schemeClr val="bg1">
                  <a:alpha val="27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202407" y="1190797"/>
            <a:ext cx="11837592" cy="5239484"/>
          </a:xfrm>
          <a:prstGeom prst="roundRect">
            <a:avLst>
              <a:gd name="adj" fmla="val 3281"/>
            </a:avLst>
          </a:prstGeom>
          <a:solidFill>
            <a:schemeClr val="bg1">
              <a:alpha val="57000"/>
            </a:schemeClr>
          </a:solidFill>
          <a:ln w="19050">
            <a:solidFill>
              <a:srgbClr val="0070C0"/>
            </a:solidFill>
          </a:ln>
          <a:effectLst>
            <a:outerShdw blurRad="622300" dist="127000" dir="5400000" algn="t" rotWithShape="0">
              <a:srgbClr val="006F3C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26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853326" y="5618039"/>
            <a:ext cx="2503932" cy="6477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60EA"/>
              </a:gs>
              <a:gs pos="100000">
                <a:srgbClr val="00C0FA"/>
              </a:gs>
            </a:gsLst>
            <a:lin ang="2700000" scaled="1"/>
          </a:gradFill>
          <a:ln w="25400" cap="flat" cmpd="sng" algn="ctr"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200" b="1" kern="0" spc="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简明问答</a:t>
            </a:r>
            <a:endParaRPr lang="zh-CN" altLang="en-US" sz="2200" b="1" kern="0" spc="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26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841594" y="5618039"/>
            <a:ext cx="2503932" cy="6477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60EA"/>
              </a:gs>
              <a:gs pos="100000">
                <a:srgbClr val="00C0FA"/>
              </a:gs>
            </a:gsLst>
            <a:lin ang="2700000" scaled="1"/>
          </a:gradFill>
          <a:ln w="25400" cap="flat" cmpd="sng" algn="ctr"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200" b="1" kern="0" spc="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一图读懂</a:t>
            </a:r>
            <a:endParaRPr lang="zh-CN" altLang="en-US" sz="2200" b="1" kern="0" spc="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 26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9185625" y="5618039"/>
            <a:ext cx="2503932" cy="6477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60EA"/>
              </a:gs>
              <a:gs pos="100000">
                <a:srgbClr val="00C0FA"/>
              </a:gs>
            </a:gsLst>
            <a:lin ang="2700000" scaled="1"/>
          </a:gradFill>
          <a:ln w="25400" cap="flat" cmpd="sng" algn="ctr"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200" b="1" kern="0" spc="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动漫解读</a:t>
            </a:r>
            <a:endParaRPr lang="zh-CN" altLang="en-US" sz="2200" b="1" kern="0" spc="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2336510" y="936103"/>
            <a:ext cx="7416165" cy="523240"/>
          </a:xfrm>
          <a:prstGeom prst="roundRect">
            <a:avLst>
              <a:gd name="adj" fmla="val 50000"/>
            </a:avLst>
          </a:prstGeom>
          <a:solidFill>
            <a:srgbClr val="004299"/>
          </a:solidFill>
          <a:ln>
            <a:solidFill>
              <a:schemeClr val="bg1"/>
            </a:solidFill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多形式展现，打造政策解读“万花筒”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" name="图片 1" descr="微信图片_202308200954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817" y="16909"/>
            <a:ext cx="713088" cy="71308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171429"/>
            <a:ext cx="11927682" cy="579538"/>
            <a:chOff x="0" y="170556"/>
            <a:chExt cx="11927682" cy="579538"/>
          </a:xfrm>
        </p:grpSpPr>
        <p:sp>
          <p:nvSpPr>
            <p:cNvPr id="11" name="矩形 10"/>
            <p:cNvSpPr/>
            <p:nvPr/>
          </p:nvSpPr>
          <p:spPr>
            <a:xfrm>
              <a:off x="0" y="170556"/>
              <a:ext cx="202406" cy="579538"/>
            </a:xfrm>
            <a:prstGeom prst="rect">
              <a:avLst/>
            </a:prstGeom>
            <a:solidFill>
              <a:srgbClr val="1E77E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70556"/>
              <a:ext cx="135176" cy="579538"/>
            </a:xfrm>
            <a:prstGeom prst="rect">
              <a:avLst/>
            </a:prstGeom>
            <a:solidFill>
              <a:srgbClr val="284B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381000" y="750094"/>
              <a:ext cx="11239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15" name="组合 14"/>
            <p:cNvGrpSpPr/>
            <p:nvPr/>
          </p:nvGrpSpPr>
          <p:grpSpPr>
            <a:xfrm>
              <a:off x="11641932" y="591388"/>
              <a:ext cx="285750" cy="129237"/>
              <a:chOff x="11641931" y="489798"/>
              <a:chExt cx="392907" cy="230828"/>
            </a:xfrm>
          </p:grpSpPr>
          <p:sp>
            <p:nvSpPr>
              <p:cNvPr id="16" name="平行四边形 15"/>
              <p:cNvSpPr/>
              <p:nvPr/>
            </p:nvSpPr>
            <p:spPr>
              <a:xfrm>
                <a:off x="11641931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" name="平行四边形 16"/>
              <p:cNvSpPr/>
              <p:nvPr/>
            </p:nvSpPr>
            <p:spPr>
              <a:xfrm>
                <a:off x="11772900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CE26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" name="平行四边形 17"/>
              <p:cNvSpPr/>
              <p:nvPr/>
            </p:nvSpPr>
            <p:spPr>
              <a:xfrm>
                <a:off x="11903869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19" name="矩形 18"/>
          <p:cNvSpPr/>
          <p:nvPr/>
        </p:nvSpPr>
        <p:spPr>
          <a:xfrm>
            <a:off x="359568" y="157720"/>
            <a:ext cx="2997690" cy="523240"/>
          </a:xfrm>
          <a:prstGeom prst="rect">
            <a:avLst/>
          </a:prstGeom>
          <a:solidFill>
            <a:srgbClr val="004299"/>
          </a:solidFill>
          <a:ln>
            <a:noFill/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《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意见</a:t>
            </a: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》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解读形式</a:t>
            </a:r>
            <a:endParaRPr lang="zh-CN" altLang="en-US" sz="24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" r="24199" b="27"/>
          <a:stretch>
            <a:fillRect/>
          </a:stretch>
        </p:blipFill>
        <p:spPr>
          <a:xfrm>
            <a:off x="269128" y="1967912"/>
            <a:ext cx="4078940" cy="335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图片 38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387" y="1967912"/>
            <a:ext cx="3651346" cy="333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7"/>
          <a:stretch>
            <a:fillRect/>
          </a:stretch>
        </p:blipFill>
        <p:spPr>
          <a:xfrm>
            <a:off x="4354384" y="1967912"/>
            <a:ext cx="3974748" cy="335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441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DEBFF">
                  <a:alpha val="90980"/>
                </a:srgbClr>
              </a:gs>
              <a:gs pos="57000">
                <a:schemeClr val="bg1">
                  <a:alpha val="27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矩形: 圆角 8"/>
          <p:cNvSpPr/>
          <p:nvPr/>
        </p:nvSpPr>
        <p:spPr>
          <a:xfrm>
            <a:off x="216615" y="867343"/>
            <a:ext cx="11698983" cy="5239484"/>
          </a:xfrm>
          <a:prstGeom prst="roundRect">
            <a:avLst>
              <a:gd name="adj" fmla="val 3281"/>
            </a:avLst>
          </a:prstGeom>
          <a:solidFill>
            <a:schemeClr val="bg1">
              <a:alpha val="57000"/>
            </a:schemeClr>
          </a:solidFill>
          <a:ln w="19050">
            <a:solidFill>
              <a:srgbClr val="0070C0"/>
            </a:solidFill>
          </a:ln>
          <a:effectLst>
            <a:outerShdw blurRad="622300" dist="127000" dir="5400000" algn="t" rotWithShape="0">
              <a:srgbClr val="006F3C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2800565" y="561975"/>
            <a:ext cx="6577330" cy="523240"/>
          </a:xfrm>
          <a:prstGeom prst="roundRect">
            <a:avLst>
              <a:gd name="adj" fmla="val 50000"/>
            </a:avLst>
          </a:prstGeom>
          <a:solidFill>
            <a:srgbClr val="004299"/>
          </a:solidFill>
          <a:ln>
            <a:solidFill>
              <a:schemeClr val="bg1"/>
            </a:solidFill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聚焦多维度传播，唱响惠民政策“最强音”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562161" y="5659255"/>
            <a:ext cx="7055177" cy="650875"/>
            <a:chOff x="5803886" y="3456748"/>
            <a:chExt cx="4570010" cy="639042"/>
          </a:xfrm>
          <a:solidFill>
            <a:srgbClr val="004299"/>
          </a:solidFill>
        </p:grpSpPr>
        <p:sp>
          <p:nvSpPr>
            <p:cNvPr id="6" name="矩形: 对角圆角 5"/>
            <p:cNvSpPr/>
            <p:nvPr/>
          </p:nvSpPr>
          <p:spPr>
            <a:xfrm>
              <a:off x="5803886" y="3456748"/>
              <a:ext cx="4570010" cy="639042"/>
            </a:xfrm>
            <a:prstGeom prst="round2Diag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803886" y="3560328"/>
              <a:ext cx="4570010" cy="42207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微软雅黑" panose="020B0503020204020204" charset="-122"/>
                  <a:cs typeface="+mn-cs"/>
                </a:rPr>
                <a:t>深入浅出讲政策、原汁原味示流程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4" name="图片 3" descr="微信图片_202308200954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2817" y="16909"/>
            <a:ext cx="713088" cy="7130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90365" y="1245870"/>
            <a:ext cx="10013315" cy="1048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2200" b="1" dirty="0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200" b="1" dirty="0">
                <a:solidFill>
                  <a:srgbClr val="004299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学习借鉴其他部门经验做法，利用更加生动鲜活、覆盖面广的融媒体，通过场景体验式视频宣传节目、政策直播间等形式，让卫健政策破壁出圈、惠及群众。</a:t>
            </a:r>
            <a:endParaRPr lang="zh-CN" altLang="en-US" sz="2200" b="1" dirty="0">
              <a:solidFill>
                <a:srgbClr val="004299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http://photo-static-api.fotomore.com/creative/vcg/400/version23/VCG21gic15083616.jpg?uid=386&amp;timestamp=1715333859&amp;sign=87c94ed19644d7069d87d9c6c712cdae" descr="templates\picture_hover\&amp;pky340_sjzg_VCG21gic15083616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865" y="2306320"/>
            <a:ext cx="4321066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6427" y="2306320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413"/>
            <a:ext cx="12189819" cy="6834587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0" y="0"/>
            <a:ext cx="12189819" cy="4705350"/>
          </a:xfrm>
          <a:prstGeom prst="rect">
            <a:avLst/>
          </a:prstGeom>
          <a:gradFill>
            <a:gsLst>
              <a:gs pos="12000">
                <a:schemeClr val="bg1"/>
              </a:gs>
              <a:gs pos="71664">
                <a:srgbClr val="FFFFFF">
                  <a:alpha val="66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/>
              <a:ea typeface="思源黑体 CN Regular"/>
              <a:cs typeface="+mn-cs"/>
            </a:endParaRPr>
          </a:p>
        </p:txBody>
      </p:sp>
      <p:pic>
        <p:nvPicPr>
          <p:cNvPr id="14" name="图片 13" descr="微信图片_202308200954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2817" y="16909"/>
            <a:ext cx="1230650" cy="12306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5265" y="1838740"/>
            <a:ext cx="11761470" cy="148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0E4FA6"/>
                    </a:gs>
                    <a:gs pos="83000">
                      <a:srgbClr val="0E2557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公文小标宋" panose="02000000000000000000" charset="-122"/>
                <a:sym typeface="汉仪黑方简" panose="00020600040101010101" charset="-122"/>
              </a:rPr>
              <a:t>汇报完毕，谢谢大家！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0E4FA6"/>
                  </a:gs>
                  <a:gs pos="83000">
                    <a:srgbClr val="0E2557"/>
                  </a:gs>
                </a:gsLst>
                <a:lin ang="2700000" scaled="1"/>
                <a:tileRect/>
              </a:gradFill>
              <a:effectLst/>
              <a:uLnTx/>
              <a:uFillTx/>
              <a:latin typeface="方正小标宋简体" panose="02000000000000000000" pitchFamily="65" charset="-122"/>
              <a:ea typeface="方正小标宋简体" panose="02000000000000000000" pitchFamily="65" charset="-122"/>
              <a:cs typeface="方正公文小标宋" panose="02000000000000000000" charset="-122"/>
              <a:sym typeface="汉仪黑方简" panose="0002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29885" y="653415"/>
            <a:ext cx="6514465" cy="2584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健康是幸福生活最重要的指标</a:t>
            </a:r>
            <a:r>
              <a:rPr lang="zh-CN" altLang="en-US" sz="3600" b="1" dirty="0">
                <a:solidFill>
                  <a:srgbClr val="C00000"/>
                </a:solidFill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健康是1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，其他是后面的</a:t>
            </a:r>
            <a:r>
              <a:rPr kumimoji="0" lang="zh-CN" altLang="en-US" sz="3600" b="1" i="0" u="none" strike="noStrike" kern="1200" cap="none" spc="0" normalizeH="0" baseline="0" dirty="0">
                <a:solidFill>
                  <a:schemeClr val="tx1"/>
                </a:solidFill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0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，没有</a:t>
            </a:r>
            <a:r>
              <a:rPr kumimoji="0" lang="zh-CN" altLang="en-US" sz="3600" b="1" i="0" u="none" strike="noStrike" kern="1200" cap="none" spc="0" normalizeH="0" baseline="0" dirty="0">
                <a:solidFill>
                  <a:schemeClr val="tx1"/>
                </a:solidFill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1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，再多的</a:t>
            </a:r>
            <a:r>
              <a:rPr kumimoji="0" lang="zh-CN" altLang="en-US" sz="3600" b="1" i="0" u="none" strike="noStrike" kern="1200" cap="none" spc="0" normalizeH="0" baseline="0" dirty="0">
                <a:solidFill>
                  <a:schemeClr val="tx1"/>
                </a:solidFill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0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也没有意义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536180" y="4291965"/>
            <a:ext cx="3203575" cy="948055"/>
            <a:chOff x="7535957" y="4067855"/>
            <a:chExt cx="3770276" cy="117192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l="54416" t="67947" r="25685"/>
            <a:stretch>
              <a:fillRect/>
            </a:stretch>
          </p:blipFill>
          <p:spPr>
            <a:xfrm>
              <a:off x="7535957" y="4067855"/>
              <a:ext cx="1277474" cy="10005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67078" y="4067855"/>
              <a:ext cx="2439155" cy="1171921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33650" y="-396875"/>
            <a:ext cx="10171544" cy="10080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DEBFF">
                  <a:alpha val="90980"/>
                </a:srgbClr>
              </a:gs>
              <a:gs pos="57000">
                <a:schemeClr val="bg1">
                  <a:alpha val="27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83075" y="4195445"/>
            <a:ext cx="3445510" cy="638810"/>
            <a:chOff x="5836547" y="3456748"/>
            <a:chExt cx="5520854" cy="638773"/>
          </a:xfrm>
        </p:grpSpPr>
        <p:sp>
          <p:nvSpPr>
            <p:cNvPr id="10" name="矩形: 对角圆角 11"/>
            <p:cNvSpPr/>
            <p:nvPr/>
          </p:nvSpPr>
          <p:spPr>
            <a:xfrm>
              <a:off x="6074659" y="3456748"/>
              <a:ext cx="5044633" cy="638773"/>
            </a:xfrm>
            <a:prstGeom prst="round2DiagRect">
              <a:avLst/>
            </a:prstGeom>
            <a:gradFill>
              <a:gsLst>
                <a:gs pos="97000">
                  <a:srgbClr val="115EC5"/>
                </a:gs>
                <a:gs pos="1000">
                  <a:srgbClr val="284B90"/>
                </a:gs>
              </a:gsLst>
              <a:lin ang="108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836547" y="3537075"/>
              <a:ext cx="5520854" cy="460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等线" panose="02010600030101010101" charset="-122"/>
                  <a:ea typeface="微软雅黑" panose="020B0503020204020204" charset="-122"/>
                  <a:cs typeface="+mn-cs"/>
                </a:rPr>
                <a:t>二级甲等医疗机构</a:t>
              </a:r>
              <a:r>
                <a:rPr kumimoji="0" lang="zh-CN" altLang="en-US" sz="2200" b="1" i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方正公文小标宋" panose="02000000000000000000" charset="-122"/>
                </a:rPr>
                <a:t>22所</a:t>
              </a:r>
              <a:endParaRPr kumimoji="0" lang="zh-CN" altLang="en-US" sz="2200" b="1" i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方正公文小标宋" panose="02000000000000000000" charset="-122"/>
              </a:endParaRPr>
            </a:p>
          </p:txBody>
        </p:sp>
      </p:grpSp>
      <p:pic>
        <p:nvPicPr>
          <p:cNvPr id="14" name="图片 13" descr="微信图片_202308200954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2817" y="16909"/>
            <a:ext cx="713088" cy="713088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3073524" y="887129"/>
            <a:ext cx="6065520" cy="523240"/>
          </a:xfrm>
          <a:prstGeom prst="roundRect">
            <a:avLst>
              <a:gd name="adj" fmla="val 50000"/>
            </a:avLst>
          </a:prstGeom>
          <a:solidFill>
            <a:srgbClr val="004299"/>
          </a:solidFill>
          <a:ln>
            <a:solidFill>
              <a:schemeClr val="bg1"/>
            </a:solidFill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charset="-122"/>
                <a:sym typeface="+mn-ea"/>
              </a:rPr>
              <a:t>聚力打造鲁西地区区域医疗新高地</a:t>
            </a:r>
            <a:endParaRPr lang="zh-CN" altLang="en-US" sz="24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538470" y="3504565"/>
            <a:ext cx="3445510" cy="638810"/>
            <a:chOff x="5836547" y="3456748"/>
            <a:chExt cx="5520854" cy="638773"/>
          </a:xfrm>
        </p:grpSpPr>
        <p:sp>
          <p:nvSpPr>
            <p:cNvPr id="4" name="矩形: 对角圆角 11"/>
            <p:cNvSpPr/>
            <p:nvPr/>
          </p:nvSpPr>
          <p:spPr>
            <a:xfrm>
              <a:off x="6074659" y="3456748"/>
              <a:ext cx="5044633" cy="638773"/>
            </a:xfrm>
            <a:prstGeom prst="round2DiagRect">
              <a:avLst/>
            </a:prstGeom>
            <a:gradFill>
              <a:gsLst>
                <a:gs pos="97000">
                  <a:srgbClr val="115EC5"/>
                </a:gs>
                <a:gs pos="1000">
                  <a:srgbClr val="284B90"/>
                </a:gs>
              </a:gsLst>
              <a:lin ang="108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836547" y="3537075"/>
              <a:ext cx="5520854" cy="460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等线" panose="02010600030101010101" charset="-122"/>
                  <a:ea typeface="微软雅黑" panose="020B0503020204020204" charset="-122"/>
                  <a:cs typeface="+mn-cs"/>
                </a:rPr>
                <a:t>三级医疗机构</a:t>
              </a:r>
              <a:r>
                <a:rPr kumimoji="0" lang="en-US" altLang="zh-CN" sz="2200" b="1" i="0" strike="noStrike" cap="none" spc="40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方正公文小标宋" panose="02000000000000000000" charset="-122"/>
                </a:rPr>
                <a:t>7</a:t>
              </a:r>
              <a:r>
                <a:rPr kumimoji="0" lang="zh-CN" altLang="en-US" sz="2200" b="1" i="0" strike="noStrike" cap="none" spc="40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方正公文小标宋" panose="02000000000000000000" charset="-122"/>
                </a:rPr>
                <a:t>所</a:t>
              </a:r>
              <a:endParaRPr kumimoji="0" lang="zh-CN" altLang="en-US" sz="2200" b="1" i="0" strike="noStrike" kern="0" cap="none" spc="40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方正公文小标宋" panose="02000000000000000000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208655" y="2852420"/>
            <a:ext cx="3445510" cy="638810"/>
            <a:chOff x="5836547" y="3456748"/>
            <a:chExt cx="5520854" cy="638773"/>
          </a:xfrm>
        </p:grpSpPr>
        <p:sp>
          <p:nvSpPr>
            <p:cNvPr id="9" name="矩形: 对角圆角 11"/>
            <p:cNvSpPr/>
            <p:nvPr/>
          </p:nvSpPr>
          <p:spPr>
            <a:xfrm>
              <a:off x="6074659" y="3456748"/>
              <a:ext cx="5044633" cy="638773"/>
            </a:xfrm>
            <a:prstGeom prst="round2DiagRect">
              <a:avLst/>
            </a:prstGeom>
            <a:gradFill>
              <a:gsLst>
                <a:gs pos="97000">
                  <a:srgbClr val="115EC5"/>
                </a:gs>
                <a:gs pos="1000">
                  <a:srgbClr val="284B90"/>
                </a:gs>
              </a:gsLst>
              <a:lin ang="108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836547" y="3537075"/>
              <a:ext cx="5520854" cy="460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等线" panose="02010600030101010101" charset="-122"/>
                  <a:ea typeface="微软雅黑" panose="020B0503020204020204" charset="-122"/>
                  <a:cs typeface="+mn-cs"/>
                </a:rPr>
                <a:t>三级甲等医院</a:t>
              </a:r>
              <a:r>
                <a:rPr kumimoji="0" lang="zh-CN" altLang="en-US" sz="2200" b="1" i="0" strike="noStrike" cap="none" spc="40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方正公文小标宋" panose="02000000000000000000" charset="-122"/>
                </a:rPr>
                <a:t>4所</a:t>
              </a:r>
              <a:endParaRPr kumimoji="0" lang="zh-CN" altLang="en-US" sz="2200" b="1" i="0" strike="noStrike" kern="0" cap="none" spc="4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方正公文小标宋" panose="02000000000000000000" charset="-122"/>
              </a:endParaRPr>
            </a:p>
          </p:txBody>
        </p:sp>
      </p:grpSp>
      <p:sp>
        <p:nvSpPr>
          <p:cNvPr id="24" name="圆角矩形 23"/>
          <p:cNvSpPr/>
          <p:nvPr>
            <p:custDataLst>
              <p:tags r:id="rId2"/>
            </p:custDataLst>
          </p:nvPr>
        </p:nvSpPr>
        <p:spPr>
          <a:xfrm rot="10800000" flipV="1">
            <a:off x="563560" y="1580265"/>
            <a:ext cx="2520000" cy="54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75" name="文本框 74"/>
          <p:cNvSpPr txBox="1"/>
          <p:nvPr>
            <p:custDataLst>
              <p:tags r:id="rId3"/>
            </p:custDataLst>
          </p:nvPr>
        </p:nvSpPr>
        <p:spPr>
          <a:xfrm>
            <a:off x="577850" y="1656080"/>
            <a:ext cx="252000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市人民医院</a:t>
            </a:r>
            <a:endParaRPr kumimoji="0" lang="zh-CN" altLang="en-US" sz="2000" b="1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4"/>
            </p:custDataLst>
          </p:nvPr>
        </p:nvSpPr>
        <p:spPr>
          <a:xfrm rot="10800000" flipV="1">
            <a:off x="563560" y="2374015"/>
            <a:ext cx="2520000" cy="54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577850" y="2426970"/>
            <a:ext cx="252000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市第二人民医院</a:t>
            </a:r>
            <a:endParaRPr kumimoji="0" lang="zh-CN" altLang="en-US" sz="2000" b="1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8" name="圆角矩形 17"/>
          <p:cNvSpPr/>
          <p:nvPr>
            <p:custDataLst>
              <p:tags r:id="rId6"/>
            </p:custDataLst>
          </p:nvPr>
        </p:nvSpPr>
        <p:spPr>
          <a:xfrm rot="10800000" flipV="1">
            <a:off x="551815" y="3214755"/>
            <a:ext cx="2520315" cy="54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577850" y="3279140"/>
            <a:ext cx="2520315" cy="440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市第四人民医院</a:t>
            </a:r>
            <a:endParaRPr kumimoji="0" lang="zh-CN" altLang="en-US" sz="2000" b="1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0" name="圆角矩形 19"/>
          <p:cNvSpPr/>
          <p:nvPr>
            <p:custDataLst>
              <p:tags r:id="rId8"/>
            </p:custDataLst>
          </p:nvPr>
        </p:nvSpPr>
        <p:spPr>
          <a:xfrm rot="10800000" flipV="1">
            <a:off x="560070" y="4064385"/>
            <a:ext cx="2520315" cy="54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555625" y="4131310"/>
            <a:ext cx="2436495" cy="453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市中医医院</a:t>
            </a:r>
            <a:endParaRPr kumimoji="0" lang="zh-CN" altLang="en-US" sz="2000" b="1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cxnSp>
        <p:nvCxnSpPr>
          <p:cNvPr id="30" name="直接连接符 29"/>
          <p:cNvCxnSpPr>
            <a:stCxn id="75" idx="3"/>
          </p:cNvCxnSpPr>
          <p:nvPr/>
        </p:nvCxnSpPr>
        <p:spPr>
          <a:xfrm>
            <a:off x="3098165" y="1922780"/>
            <a:ext cx="236855" cy="13354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stCxn id="17" idx="3"/>
          </p:cNvCxnSpPr>
          <p:nvPr/>
        </p:nvCxnSpPr>
        <p:spPr>
          <a:xfrm>
            <a:off x="3098165" y="2693670"/>
            <a:ext cx="236855" cy="5416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stCxn id="19" idx="3"/>
          </p:cNvCxnSpPr>
          <p:nvPr/>
        </p:nvCxnSpPr>
        <p:spPr>
          <a:xfrm flipV="1">
            <a:off x="3098165" y="3223895"/>
            <a:ext cx="236855" cy="2755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3061335" y="3218180"/>
            <a:ext cx="285115" cy="10655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圆角矩形 33"/>
          <p:cNvSpPr/>
          <p:nvPr>
            <p:custDataLst>
              <p:tags r:id="rId10"/>
            </p:custDataLst>
          </p:nvPr>
        </p:nvSpPr>
        <p:spPr>
          <a:xfrm rot="10800000" flipV="1">
            <a:off x="9131615" y="1385955"/>
            <a:ext cx="2520000" cy="62636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11"/>
            </p:custDataLst>
          </p:nvPr>
        </p:nvSpPr>
        <p:spPr>
          <a:xfrm>
            <a:off x="9094152" y="1344000"/>
            <a:ext cx="252000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北京积水潭医院</a:t>
            </a:r>
            <a:endParaRPr kumimoji="0" lang="zh-CN" altLang="en-US" sz="2000" b="1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聊城医院</a:t>
            </a:r>
            <a:endParaRPr kumimoji="0" lang="zh-CN" altLang="en-US" sz="2000" b="1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36" name="圆角矩形 35"/>
          <p:cNvSpPr/>
          <p:nvPr>
            <p:custDataLst>
              <p:tags r:id="rId12"/>
            </p:custDataLst>
          </p:nvPr>
        </p:nvSpPr>
        <p:spPr>
          <a:xfrm rot="10800000" flipV="1">
            <a:off x="9131615" y="2179705"/>
            <a:ext cx="2520000" cy="54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13"/>
            </p:custDataLst>
          </p:nvPr>
        </p:nvSpPr>
        <p:spPr>
          <a:xfrm>
            <a:off x="9145905" y="2232660"/>
            <a:ext cx="2520315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457200">
              <a:defRPr/>
            </a:pPr>
            <a:r>
              <a:rPr kumimoji="0" lang="zh-CN" altLang="en-US" sz="2000" b="1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市第三人民医院</a:t>
            </a:r>
            <a:endParaRPr kumimoji="0" lang="zh-CN" altLang="en-US" sz="2000" b="1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38" name="圆角矩形 37"/>
          <p:cNvSpPr/>
          <p:nvPr>
            <p:custDataLst>
              <p:tags r:id="rId14"/>
            </p:custDataLst>
          </p:nvPr>
        </p:nvSpPr>
        <p:spPr>
          <a:xfrm rot="10800000" flipV="1">
            <a:off x="9145905" y="3025525"/>
            <a:ext cx="2520315" cy="54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15"/>
            </p:custDataLst>
          </p:nvPr>
        </p:nvSpPr>
        <p:spPr>
          <a:xfrm>
            <a:off x="9171940" y="3089910"/>
            <a:ext cx="2520315" cy="349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457200">
              <a:defRPr/>
            </a:pPr>
            <a:r>
              <a:rPr kumimoji="0" lang="zh-CN" altLang="en-US" sz="2000" b="1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市传染病医院</a:t>
            </a:r>
            <a:endParaRPr kumimoji="0" lang="zh-CN" altLang="en-US" sz="2000" b="1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40" name="圆角矩形 39"/>
          <p:cNvSpPr/>
          <p:nvPr>
            <p:custDataLst>
              <p:tags r:id="rId16"/>
            </p:custDataLst>
          </p:nvPr>
        </p:nvSpPr>
        <p:spPr>
          <a:xfrm rot="10800000" flipV="1">
            <a:off x="9159240" y="3812290"/>
            <a:ext cx="2520315" cy="54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49" name="圆角矩形 48"/>
          <p:cNvSpPr/>
          <p:nvPr>
            <p:custDataLst>
              <p:tags r:id="rId17"/>
            </p:custDataLst>
          </p:nvPr>
        </p:nvSpPr>
        <p:spPr>
          <a:xfrm rot="10800000" flipV="1">
            <a:off x="9157650" y="5331210"/>
            <a:ext cx="2520000" cy="54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18"/>
            </p:custDataLst>
          </p:nvPr>
        </p:nvSpPr>
        <p:spPr>
          <a:xfrm>
            <a:off x="9171940" y="5372735"/>
            <a:ext cx="2520315" cy="440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东阿县人民医院</a:t>
            </a:r>
            <a:endParaRPr kumimoji="0" lang="zh-CN" altLang="en-US" sz="2000" b="1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52" name="圆角矩形 51"/>
          <p:cNvSpPr/>
          <p:nvPr>
            <p:custDataLst>
              <p:tags r:id="rId19"/>
            </p:custDataLst>
          </p:nvPr>
        </p:nvSpPr>
        <p:spPr>
          <a:xfrm rot="10800000" flipV="1">
            <a:off x="9145905" y="6137660"/>
            <a:ext cx="2520315" cy="54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53" name="文本框 52"/>
          <p:cNvSpPr txBox="1"/>
          <p:nvPr>
            <p:custDataLst>
              <p:tags r:id="rId20"/>
            </p:custDataLst>
          </p:nvPr>
        </p:nvSpPr>
        <p:spPr>
          <a:xfrm>
            <a:off x="9040495" y="6179185"/>
            <a:ext cx="269748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东昌府区妇幼保健院</a:t>
            </a:r>
            <a:endParaRPr kumimoji="0" lang="zh-CN" altLang="en-US" sz="2000" b="1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cxnSp>
        <p:nvCxnSpPr>
          <p:cNvPr id="54" name="直接连接符 53"/>
          <p:cNvCxnSpPr>
            <a:stCxn id="35" idx="1"/>
          </p:cNvCxnSpPr>
          <p:nvPr/>
        </p:nvCxnSpPr>
        <p:spPr>
          <a:xfrm flipH="1">
            <a:off x="8772842" y="1610700"/>
            <a:ext cx="321310" cy="21818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5" name="直接连接符 54"/>
          <p:cNvCxnSpPr>
            <a:stCxn id="37" idx="1"/>
          </p:cNvCxnSpPr>
          <p:nvPr/>
        </p:nvCxnSpPr>
        <p:spPr>
          <a:xfrm flipH="1">
            <a:off x="8813165" y="2441575"/>
            <a:ext cx="332740" cy="13881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6" name="直接连接符 55"/>
          <p:cNvCxnSpPr>
            <a:stCxn id="39" idx="1"/>
          </p:cNvCxnSpPr>
          <p:nvPr/>
        </p:nvCxnSpPr>
        <p:spPr>
          <a:xfrm flipH="1">
            <a:off x="8789670" y="3264535"/>
            <a:ext cx="382270" cy="5308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H="1" flipV="1">
            <a:off x="8836660" y="3769995"/>
            <a:ext cx="326390" cy="3054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H="1" flipV="1">
            <a:off x="8848090" y="3750945"/>
            <a:ext cx="323850" cy="10433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直接连接符 58"/>
          <p:cNvCxnSpPr>
            <a:stCxn id="50" idx="1"/>
          </p:cNvCxnSpPr>
          <p:nvPr/>
        </p:nvCxnSpPr>
        <p:spPr>
          <a:xfrm flipH="1" flipV="1">
            <a:off x="8824595" y="3771265"/>
            <a:ext cx="347345" cy="18218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flipH="1" flipV="1">
            <a:off x="8801735" y="3794760"/>
            <a:ext cx="349250" cy="26200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5" name="圆角矩形 64"/>
          <p:cNvSpPr/>
          <p:nvPr>
            <p:custDataLst>
              <p:tags r:id="rId21"/>
            </p:custDataLst>
          </p:nvPr>
        </p:nvSpPr>
        <p:spPr>
          <a:xfrm rot="10800000" flipV="1">
            <a:off x="4674235" y="5021330"/>
            <a:ext cx="2520315" cy="54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66" name="文本框 65"/>
          <p:cNvSpPr txBox="1"/>
          <p:nvPr>
            <p:custDataLst>
              <p:tags r:id="rId22"/>
            </p:custDataLst>
          </p:nvPr>
        </p:nvSpPr>
        <p:spPr>
          <a:xfrm>
            <a:off x="4568825" y="5062855"/>
            <a:ext cx="269748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市退役军人医院</a:t>
            </a:r>
            <a:endParaRPr kumimoji="0" lang="zh-CN" altLang="en-US" sz="2000" b="1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67" name="圆角矩形 66"/>
          <p:cNvSpPr/>
          <p:nvPr>
            <p:custDataLst>
              <p:tags r:id="rId23"/>
            </p:custDataLst>
          </p:nvPr>
        </p:nvSpPr>
        <p:spPr>
          <a:xfrm rot="10800000" flipV="1">
            <a:off x="4674235" y="5676015"/>
            <a:ext cx="2520315" cy="54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68" name="文本框 67"/>
          <p:cNvSpPr txBox="1"/>
          <p:nvPr>
            <p:custDataLst>
              <p:tags r:id="rId24"/>
            </p:custDataLst>
          </p:nvPr>
        </p:nvSpPr>
        <p:spPr>
          <a:xfrm>
            <a:off x="4568825" y="5717540"/>
            <a:ext cx="269748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东昌府人民医院</a:t>
            </a:r>
            <a:endParaRPr kumimoji="0" lang="zh-CN" altLang="en-US" sz="2000" b="1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70" name="圆角矩形 69"/>
          <p:cNvSpPr/>
          <p:nvPr>
            <p:custDataLst>
              <p:tags r:id="rId25"/>
            </p:custDataLst>
          </p:nvPr>
        </p:nvSpPr>
        <p:spPr>
          <a:xfrm rot="10800000" flipV="1">
            <a:off x="4674235" y="6299585"/>
            <a:ext cx="2520315" cy="540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71" name="文本框 70"/>
          <p:cNvSpPr txBox="1"/>
          <p:nvPr>
            <p:custDataLst>
              <p:tags r:id="rId26"/>
            </p:custDataLst>
          </p:nvPr>
        </p:nvSpPr>
        <p:spPr>
          <a:xfrm>
            <a:off x="4568825" y="6341110"/>
            <a:ext cx="269748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......</a:t>
            </a:r>
            <a:endParaRPr kumimoji="0" lang="en-US" altLang="zh-CN" sz="2000" b="1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171429"/>
            <a:ext cx="11927682" cy="579538"/>
            <a:chOff x="0" y="170556"/>
            <a:chExt cx="11927682" cy="579538"/>
          </a:xfrm>
        </p:grpSpPr>
        <p:sp>
          <p:nvSpPr>
            <p:cNvPr id="23" name="矩形 22"/>
            <p:cNvSpPr/>
            <p:nvPr/>
          </p:nvSpPr>
          <p:spPr>
            <a:xfrm>
              <a:off x="0" y="170556"/>
              <a:ext cx="202406" cy="579538"/>
            </a:xfrm>
            <a:prstGeom prst="rect">
              <a:avLst/>
            </a:prstGeom>
            <a:solidFill>
              <a:srgbClr val="1E77E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0" y="170556"/>
              <a:ext cx="135176" cy="579538"/>
            </a:xfrm>
            <a:prstGeom prst="rect">
              <a:avLst/>
            </a:prstGeom>
            <a:solidFill>
              <a:srgbClr val="284B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381000" y="750094"/>
              <a:ext cx="11239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27" name="组合 26"/>
            <p:cNvGrpSpPr/>
            <p:nvPr/>
          </p:nvGrpSpPr>
          <p:grpSpPr>
            <a:xfrm>
              <a:off x="11641932" y="591388"/>
              <a:ext cx="285750" cy="129237"/>
              <a:chOff x="11641931" y="489798"/>
              <a:chExt cx="392907" cy="230828"/>
            </a:xfrm>
          </p:grpSpPr>
          <p:sp>
            <p:nvSpPr>
              <p:cNvPr id="28" name="平行四边形 27"/>
              <p:cNvSpPr/>
              <p:nvPr/>
            </p:nvSpPr>
            <p:spPr>
              <a:xfrm>
                <a:off x="11641931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9" name="平行四边形 28"/>
              <p:cNvSpPr/>
              <p:nvPr/>
            </p:nvSpPr>
            <p:spPr>
              <a:xfrm>
                <a:off x="11772900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CE26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2" name="平行四边形 41"/>
              <p:cNvSpPr/>
              <p:nvPr/>
            </p:nvSpPr>
            <p:spPr>
              <a:xfrm>
                <a:off x="11903869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43" name="矩形 42"/>
          <p:cNvSpPr/>
          <p:nvPr/>
        </p:nvSpPr>
        <p:spPr>
          <a:xfrm>
            <a:off x="359568" y="157720"/>
            <a:ext cx="2997690" cy="523240"/>
          </a:xfrm>
          <a:prstGeom prst="rect">
            <a:avLst/>
          </a:prstGeom>
          <a:solidFill>
            <a:srgbClr val="004299"/>
          </a:solidFill>
          <a:ln>
            <a:noFill/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《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意见</a:t>
            </a: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》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出台背景</a:t>
            </a:r>
            <a:endParaRPr lang="zh-CN" altLang="en-US" sz="24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8" name="圆角矩形 46"/>
          <p:cNvSpPr/>
          <p:nvPr>
            <p:custDataLst>
              <p:tags r:id="rId27"/>
            </p:custDataLst>
          </p:nvPr>
        </p:nvSpPr>
        <p:spPr>
          <a:xfrm rot="10800000" flipV="1">
            <a:off x="9157650" y="4538290"/>
            <a:ext cx="2520000" cy="57600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 defTabSz="457200">
              <a:defRPr/>
            </a:pPr>
            <a:r>
              <a:rPr kumimoji="0" lang="zh-CN" altLang="en-US" sz="2000" b="1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市眼科医院</a:t>
            </a:r>
            <a:endParaRPr kumimoji="0" lang="zh-CN" altLang="en-US" sz="2000" b="1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28"/>
            </p:custDataLst>
          </p:nvPr>
        </p:nvSpPr>
        <p:spPr>
          <a:xfrm>
            <a:off x="4431678" y="6312856"/>
            <a:ext cx="2520315" cy="5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1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29"/>
            </p:custDataLst>
          </p:nvPr>
        </p:nvSpPr>
        <p:spPr>
          <a:xfrm>
            <a:off x="9163050" y="3867785"/>
            <a:ext cx="2451100" cy="415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457200">
              <a:defRPr/>
            </a:pPr>
            <a:r>
              <a:rPr kumimoji="0" lang="zh-CN" altLang="en-US" sz="2000" b="1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市妇幼保健院</a:t>
            </a:r>
            <a:endParaRPr kumimoji="0" lang="zh-CN" altLang="en-US" sz="2000" b="1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/>
          <p:cNvSpPr/>
          <p:nvPr/>
        </p:nvSpPr>
        <p:spPr>
          <a:xfrm>
            <a:off x="0" y="3009638"/>
            <a:ext cx="12192000" cy="1194827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406400" dist="254000" dir="2700000" algn="tl" rotWithShape="0">
              <a:schemeClr val="accent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-8855" y="6026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DEBFF">
                  <a:alpha val="90980"/>
                </a:srgbClr>
              </a:gs>
              <a:gs pos="57000">
                <a:schemeClr val="bg1">
                  <a:alpha val="27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4634" t="2671" r="4770" b="52020"/>
          <a:stretch>
            <a:fillRect/>
          </a:stretch>
        </p:blipFill>
        <p:spPr>
          <a:xfrm>
            <a:off x="894542" y="2449378"/>
            <a:ext cx="2761612" cy="1755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/>
          <a:srcRect l="4824" t="1404" r="4957" b="51862"/>
          <a:stretch>
            <a:fillRect/>
          </a:stretch>
        </p:blipFill>
        <p:spPr>
          <a:xfrm>
            <a:off x="4337336" y="2421761"/>
            <a:ext cx="2761612" cy="181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4823" t="1238" r="4557" b="51913"/>
          <a:stretch>
            <a:fillRect/>
          </a:stretch>
        </p:blipFill>
        <p:spPr>
          <a:xfrm>
            <a:off x="7977644" y="2449378"/>
            <a:ext cx="2773884" cy="1814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/>
          <a:srcRect l="5311" t="1654" r="5701" b="38702"/>
          <a:stretch>
            <a:fillRect/>
          </a:stretch>
        </p:blipFill>
        <p:spPr>
          <a:xfrm>
            <a:off x="2582024" y="4636781"/>
            <a:ext cx="2712671" cy="181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/>
          <a:srcRect l="4754" t="490" r="4652" b="38426"/>
          <a:stretch>
            <a:fillRect/>
          </a:stretch>
        </p:blipFill>
        <p:spPr>
          <a:xfrm>
            <a:off x="6370837" y="4614910"/>
            <a:ext cx="2761612" cy="185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: 圆角 2"/>
          <p:cNvSpPr/>
          <p:nvPr/>
        </p:nvSpPr>
        <p:spPr>
          <a:xfrm>
            <a:off x="3054350" y="919252"/>
            <a:ext cx="6200140" cy="676910"/>
          </a:xfrm>
          <a:prstGeom prst="roundRect">
            <a:avLst>
              <a:gd name="adj" fmla="val 50000"/>
            </a:avLst>
          </a:prstGeom>
          <a:solidFill>
            <a:srgbClr val="004299"/>
          </a:solidFill>
          <a:ln>
            <a:solidFill>
              <a:schemeClr val="bg1"/>
            </a:solidFill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6EFD6"/>
                    </a:gs>
                    <a:gs pos="100000">
                      <a:srgbClr val="EFE3B6">
                        <a:lumMod val="75000"/>
                      </a:srgbClr>
                    </a:gs>
                  </a:gsLst>
                  <a:lin ang="5400000" scaled="0"/>
                </a:gradFill>
                <a:effectLst>
                  <a:outerShdw blurRad="88900" dist="88900" dir="5400000" algn="t" rotWithShape="0">
                    <a:prstClr val="black">
                      <a:alpha val="53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5个“国字号”名片落户聊城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6EFD6"/>
                  </a:gs>
                  <a:gs pos="100000">
                    <a:srgbClr val="EFE3B6">
                      <a:lumMod val="75000"/>
                    </a:srgbClr>
                  </a:gs>
                </a:gsLst>
                <a:lin ang="5400000" scaled="0"/>
              </a:gradFill>
              <a:effectLst>
                <a:outerShdw blurRad="88900" dist="88900" dir="5400000" algn="t" rotWithShape="0">
                  <a:prstClr val="black">
                    <a:alpha val="53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2" name="图片 1" descr="微信图片_202308200954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2817" y="16909"/>
            <a:ext cx="713088" cy="71308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171429"/>
            <a:ext cx="11927682" cy="579538"/>
            <a:chOff x="0" y="170556"/>
            <a:chExt cx="11927682" cy="579538"/>
          </a:xfrm>
        </p:grpSpPr>
        <p:sp>
          <p:nvSpPr>
            <p:cNvPr id="5" name="矩形 4"/>
            <p:cNvSpPr/>
            <p:nvPr/>
          </p:nvSpPr>
          <p:spPr>
            <a:xfrm>
              <a:off x="0" y="170556"/>
              <a:ext cx="202406" cy="579538"/>
            </a:xfrm>
            <a:prstGeom prst="rect">
              <a:avLst/>
            </a:prstGeom>
            <a:solidFill>
              <a:srgbClr val="1E77E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70556"/>
              <a:ext cx="135176" cy="579538"/>
            </a:xfrm>
            <a:prstGeom prst="rect">
              <a:avLst/>
            </a:prstGeom>
            <a:solidFill>
              <a:srgbClr val="284B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381000" y="750094"/>
              <a:ext cx="11239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10" name="组合 9"/>
            <p:cNvGrpSpPr/>
            <p:nvPr/>
          </p:nvGrpSpPr>
          <p:grpSpPr>
            <a:xfrm>
              <a:off x="11641932" y="591388"/>
              <a:ext cx="285750" cy="129237"/>
              <a:chOff x="11641931" y="489798"/>
              <a:chExt cx="392907" cy="230828"/>
            </a:xfrm>
          </p:grpSpPr>
          <p:sp>
            <p:nvSpPr>
              <p:cNvPr id="11" name="平行四边形 10"/>
              <p:cNvSpPr/>
              <p:nvPr/>
            </p:nvSpPr>
            <p:spPr>
              <a:xfrm>
                <a:off x="11641931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平行四边形 11"/>
              <p:cNvSpPr/>
              <p:nvPr/>
            </p:nvSpPr>
            <p:spPr>
              <a:xfrm>
                <a:off x="11772900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CE26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11903869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16" name="矩形 15"/>
          <p:cNvSpPr/>
          <p:nvPr/>
        </p:nvSpPr>
        <p:spPr>
          <a:xfrm>
            <a:off x="359568" y="157720"/>
            <a:ext cx="2997690" cy="523240"/>
          </a:xfrm>
          <a:prstGeom prst="rect">
            <a:avLst/>
          </a:prstGeom>
          <a:solidFill>
            <a:srgbClr val="004299"/>
          </a:solidFill>
          <a:ln>
            <a:noFill/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《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意见</a:t>
            </a: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》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出台背景</a:t>
            </a:r>
            <a:endParaRPr lang="zh-CN" altLang="en-US" sz="24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8855" y="6026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DEBFF">
                  <a:alpha val="90980"/>
                </a:srgbClr>
              </a:gs>
              <a:gs pos="57000">
                <a:schemeClr val="bg1">
                  <a:alpha val="27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" name="图片 1" descr="微信图片_202308200954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2817" y="16909"/>
            <a:ext cx="713088" cy="71308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171429"/>
            <a:ext cx="11927682" cy="579538"/>
            <a:chOff x="0" y="170556"/>
            <a:chExt cx="11927682" cy="579538"/>
          </a:xfrm>
        </p:grpSpPr>
        <p:sp>
          <p:nvSpPr>
            <p:cNvPr id="5" name="矩形 4"/>
            <p:cNvSpPr/>
            <p:nvPr/>
          </p:nvSpPr>
          <p:spPr>
            <a:xfrm>
              <a:off x="0" y="170556"/>
              <a:ext cx="202406" cy="579538"/>
            </a:xfrm>
            <a:prstGeom prst="rect">
              <a:avLst/>
            </a:prstGeom>
            <a:solidFill>
              <a:srgbClr val="1E77E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70556"/>
              <a:ext cx="135176" cy="579538"/>
            </a:xfrm>
            <a:prstGeom prst="rect">
              <a:avLst/>
            </a:prstGeom>
            <a:solidFill>
              <a:srgbClr val="284B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381000" y="750094"/>
              <a:ext cx="11239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10" name="组合 9"/>
            <p:cNvGrpSpPr/>
            <p:nvPr/>
          </p:nvGrpSpPr>
          <p:grpSpPr>
            <a:xfrm>
              <a:off x="11641932" y="591388"/>
              <a:ext cx="285750" cy="129237"/>
              <a:chOff x="11641931" y="489798"/>
              <a:chExt cx="392907" cy="230828"/>
            </a:xfrm>
          </p:grpSpPr>
          <p:sp>
            <p:nvSpPr>
              <p:cNvPr id="11" name="平行四边形 10"/>
              <p:cNvSpPr/>
              <p:nvPr/>
            </p:nvSpPr>
            <p:spPr>
              <a:xfrm>
                <a:off x="11641931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平行四边形 11"/>
              <p:cNvSpPr/>
              <p:nvPr/>
            </p:nvSpPr>
            <p:spPr>
              <a:xfrm>
                <a:off x="11772900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CE26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11903869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16" name="矩形 15"/>
          <p:cNvSpPr/>
          <p:nvPr/>
        </p:nvSpPr>
        <p:spPr>
          <a:xfrm>
            <a:off x="359568" y="157720"/>
            <a:ext cx="2997690" cy="523240"/>
          </a:xfrm>
          <a:prstGeom prst="rect">
            <a:avLst/>
          </a:prstGeom>
          <a:solidFill>
            <a:srgbClr val="004299"/>
          </a:solidFill>
          <a:ln>
            <a:noFill/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《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意见</a:t>
            </a: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》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出台背景</a:t>
            </a:r>
            <a:endParaRPr lang="zh-CN" altLang="en-US" sz="24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6" name="islide-1"/>
          <p:cNvSpPr/>
          <p:nvPr/>
        </p:nvSpPr>
        <p:spPr>
          <a:xfrm>
            <a:off x="3292465" y="1463995"/>
            <a:ext cx="4885866" cy="450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8" h="21598" extrusionOk="0">
                <a:moveTo>
                  <a:pt x="10627" y="0"/>
                </a:moveTo>
                <a:cubicBezTo>
                  <a:pt x="9256" y="-2"/>
                  <a:pt x="7994" y="824"/>
                  <a:pt x="7339" y="2152"/>
                </a:cubicBezTo>
                <a:lnTo>
                  <a:pt x="407" y="15570"/>
                </a:lnTo>
                <a:cubicBezTo>
                  <a:pt x="-163" y="16810"/>
                  <a:pt x="-132" y="18282"/>
                  <a:pt x="489" y="19492"/>
                </a:cubicBezTo>
                <a:cubicBezTo>
                  <a:pt x="1124" y="20730"/>
                  <a:pt x="2290" y="21524"/>
                  <a:pt x="3578" y="21598"/>
                </a:cubicBezTo>
                <a:lnTo>
                  <a:pt x="17553" y="21598"/>
                </a:lnTo>
                <a:cubicBezTo>
                  <a:pt x="18876" y="21589"/>
                  <a:pt x="20097" y="20809"/>
                  <a:pt x="20762" y="19548"/>
                </a:cubicBezTo>
                <a:cubicBezTo>
                  <a:pt x="21422" y="18296"/>
                  <a:pt x="21437" y="16756"/>
                  <a:pt x="20802" y="15489"/>
                </a:cubicBezTo>
                <a:lnTo>
                  <a:pt x="13912" y="2168"/>
                </a:lnTo>
                <a:cubicBezTo>
                  <a:pt x="13262" y="835"/>
                  <a:pt x="12001" y="3"/>
                  <a:pt x="10627" y="0"/>
                </a:cubicBezTo>
                <a:close/>
                <a:moveTo>
                  <a:pt x="10698" y="1585"/>
                </a:moveTo>
                <a:cubicBezTo>
                  <a:pt x="11471" y="1612"/>
                  <a:pt x="12179" y="2067"/>
                  <a:pt x="12584" y="2793"/>
                </a:cubicBezTo>
                <a:lnTo>
                  <a:pt x="19507" y="16206"/>
                </a:lnTo>
                <a:cubicBezTo>
                  <a:pt x="19914" y="16965"/>
                  <a:pt x="19931" y="17903"/>
                  <a:pt x="19552" y="18679"/>
                </a:cubicBezTo>
                <a:cubicBezTo>
                  <a:pt x="19150" y="19504"/>
                  <a:pt x="18366" y="20017"/>
                  <a:pt x="17516" y="20011"/>
                </a:cubicBezTo>
                <a:lnTo>
                  <a:pt x="3641" y="20017"/>
                </a:lnTo>
                <a:cubicBezTo>
                  <a:pt x="2814" y="19969"/>
                  <a:pt x="2073" y="19443"/>
                  <a:pt x="1692" y="18634"/>
                </a:cubicBezTo>
                <a:cubicBezTo>
                  <a:pt x="1321" y="17849"/>
                  <a:pt x="1345" y="16908"/>
                  <a:pt x="1753" y="16146"/>
                </a:cubicBezTo>
                <a:lnTo>
                  <a:pt x="8615" y="2864"/>
                </a:lnTo>
                <a:cubicBezTo>
                  <a:pt x="9042" y="2047"/>
                  <a:pt x="9843" y="1555"/>
                  <a:pt x="10698" y="1585"/>
                </a:cubicBezTo>
                <a:close/>
              </a:path>
            </a:pathLst>
          </a:custGeom>
          <a:solidFill>
            <a:srgbClr val="0070C0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>
                <a:solidFill>
                  <a:srgbClr val="FEFCFF"/>
                </a:solidFill>
              </a:defRPr>
            </a:pPr>
            <a:endParaRPr sz="900" dirty="0">
              <a:cs typeface="+mn-ea"/>
              <a:sym typeface="+mn-lt"/>
            </a:endParaRPr>
          </a:p>
        </p:txBody>
      </p:sp>
      <p:sp>
        <p:nvSpPr>
          <p:cNvPr id="25" name="圆角矩形 7"/>
          <p:cNvSpPr/>
          <p:nvPr>
            <p:custDataLst>
              <p:tags r:id="rId2"/>
            </p:custDataLst>
          </p:nvPr>
        </p:nvSpPr>
        <p:spPr>
          <a:xfrm rot="10800000" flipV="1">
            <a:off x="4115776" y="868909"/>
            <a:ext cx="3239243" cy="56504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 defTabSz="457200">
              <a:defRPr/>
            </a:pPr>
            <a:r>
              <a:rPr lang="zh-CN" altLang="en-US" sz="2400" b="1" dirty="0">
                <a:solidFill>
                  <a:prstClr val="white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医疗机构山多峰不高</a:t>
            </a:r>
            <a:endParaRPr lang="zh-CN" altLang="en-US" sz="2400" b="1" dirty="0">
              <a:solidFill>
                <a:prstClr val="white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圆角矩形 9"/>
          <p:cNvSpPr/>
          <p:nvPr>
            <p:custDataLst>
              <p:tags r:id="rId3"/>
            </p:custDataLst>
          </p:nvPr>
        </p:nvSpPr>
        <p:spPr>
          <a:xfrm rot="10800000" flipV="1">
            <a:off x="493324" y="5850769"/>
            <a:ext cx="3176732" cy="59712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 defTabSz="457200">
              <a:defRPr/>
            </a:pPr>
            <a:r>
              <a:rPr lang="zh-CN" altLang="en-US" sz="2400" b="1" dirty="0">
                <a:solidFill>
                  <a:prstClr val="white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重点专科优势不明显</a:t>
            </a:r>
            <a:endParaRPr lang="zh-CN" altLang="en-US" sz="2400" b="1" dirty="0">
              <a:solidFill>
                <a:prstClr val="white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圆角矩形 23"/>
          <p:cNvSpPr/>
          <p:nvPr>
            <p:custDataLst>
              <p:tags r:id="rId4"/>
            </p:custDataLst>
          </p:nvPr>
        </p:nvSpPr>
        <p:spPr>
          <a:xfrm rot="10800000" flipV="1">
            <a:off x="5668803" y="6022396"/>
            <a:ext cx="5803027" cy="597119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rgbClr val="376FFF"/>
              </a:gs>
              <a:gs pos="0">
                <a:srgbClr val="376FFF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 defTabSz="457200">
              <a:defRPr/>
            </a:pPr>
            <a:r>
              <a:rPr kumimoji="0" lang="zh-CN" altLang="en-US" sz="2400" b="1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rPr>
              <a:t>医疗资源不均衡、不充分矛盾依然存在</a:t>
            </a:r>
            <a:endParaRPr kumimoji="0" lang="zh-CN" altLang="en-US" sz="2400" b="1" u="none" strike="noStrike" kern="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159947" y="3504370"/>
            <a:ext cx="3134995" cy="1135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近30万人次异地就医近10亿医保基金外流</a:t>
            </a:r>
            <a:endParaRPr lang="zh-CN" altLang="en-US" sz="2400" b="1" i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8713162" y="3422054"/>
            <a:ext cx="2711043" cy="1804336"/>
            <a:chOff x="3286458" y="1766534"/>
            <a:chExt cx="5606384" cy="3731332"/>
          </a:xfrm>
        </p:grpSpPr>
        <p:sp>
          <p:nvSpPr>
            <p:cNvPr id="28" name="任意多边形: 形状 27"/>
            <p:cNvSpPr/>
            <p:nvPr/>
          </p:nvSpPr>
          <p:spPr>
            <a:xfrm>
              <a:off x="4385069" y="2194107"/>
              <a:ext cx="3263191" cy="2935343"/>
            </a:xfrm>
            <a:custGeom>
              <a:avLst/>
              <a:gdLst>
                <a:gd name="connsiteX0" fmla="*/ 3376404 w 4895848"/>
                <a:gd name="connsiteY0" fmla="*/ 201127 h 4403971"/>
                <a:gd name="connsiteX1" fmla="*/ 43510 w 4895848"/>
                <a:gd name="connsiteY1" fmla="*/ 774151 h 4403971"/>
                <a:gd name="connsiteX2" fmla="*/ 1708670 w 4895848"/>
                <a:gd name="connsiteY2" fmla="*/ 4229154 h 4403971"/>
                <a:gd name="connsiteX3" fmla="*/ 4888973 w 4895848"/>
                <a:gd name="connsiteY3" fmla="*/ 2546754 h 4403971"/>
                <a:gd name="connsiteX4" fmla="*/ 3376404 w 4895848"/>
                <a:gd name="connsiteY4" fmla="*/ 201127 h 440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5848" h="4403971">
                  <a:moveTo>
                    <a:pt x="3376404" y="201127"/>
                  </a:moveTo>
                  <a:cubicBezTo>
                    <a:pt x="2501341" y="-231308"/>
                    <a:pt x="234963" y="66729"/>
                    <a:pt x="43510" y="774151"/>
                  </a:cubicBezTo>
                  <a:cubicBezTo>
                    <a:pt x="-147942" y="1481573"/>
                    <a:pt x="256489" y="3516589"/>
                    <a:pt x="1708670" y="4229154"/>
                  </a:cubicBezTo>
                  <a:cubicBezTo>
                    <a:pt x="3160853" y="4941720"/>
                    <a:pt x="4798010" y="3292371"/>
                    <a:pt x="4888973" y="2546754"/>
                  </a:cubicBezTo>
                  <a:cubicBezTo>
                    <a:pt x="4979937" y="1801137"/>
                    <a:pt x="4011435" y="514976"/>
                    <a:pt x="3376404" y="201127"/>
                  </a:cubicBezTo>
                  <a:close/>
                </a:path>
              </a:pathLst>
            </a:custGeom>
            <a:solidFill>
              <a:srgbClr val="BBC2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4859399" y="1766534"/>
              <a:ext cx="2900322" cy="2957585"/>
            </a:xfrm>
            <a:custGeom>
              <a:avLst/>
              <a:gdLst>
                <a:gd name="connsiteX0" fmla="*/ 2808105 w 4351426"/>
                <a:gd name="connsiteY0" fmla="*/ 76244 h 4437341"/>
                <a:gd name="connsiteX1" fmla="*/ 11279 w 4351426"/>
                <a:gd name="connsiteY1" fmla="*/ 2522359 h 4437341"/>
                <a:gd name="connsiteX2" fmla="*/ 4292005 w 4351426"/>
                <a:gd name="connsiteY2" fmla="*/ 3658787 h 4437341"/>
                <a:gd name="connsiteX3" fmla="*/ 2808105 w 4351426"/>
                <a:gd name="connsiteY3" fmla="*/ 76244 h 443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426" h="4437341">
                  <a:moveTo>
                    <a:pt x="2808105" y="76244"/>
                  </a:moveTo>
                  <a:cubicBezTo>
                    <a:pt x="1809980" y="-418485"/>
                    <a:pt x="-174459" y="1617484"/>
                    <a:pt x="11279" y="2522359"/>
                  </a:cubicBezTo>
                  <a:cubicBezTo>
                    <a:pt x="348274" y="4164184"/>
                    <a:pt x="3859379" y="5250700"/>
                    <a:pt x="4292005" y="3658787"/>
                  </a:cubicBezTo>
                  <a:cubicBezTo>
                    <a:pt x="4591757" y="2555316"/>
                    <a:pt x="3685739" y="511346"/>
                    <a:pt x="2808105" y="76244"/>
                  </a:cubicBezTo>
                  <a:close/>
                </a:path>
              </a:pathLst>
            </a:custGeom>
            <a:solidFill>
              <a:srgbClr val="97A6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6130843" y="1995010"/>
              <a:ext cx="549646" cy="652930"/>
            </a:xfrm>
            <a:custGeom>
              <a:avLst/>
              <a:gdLst>
                <a:gd name="connsiteX0" fmla="*/ 2032 w 824648"/>
                <a:gd name="connsiteY0" fmla="*/ 911887 h 979608"/>
                <a:gd name="connsiteX1" fmla="*/ 108236 w 824648"/>
                <a:gd name="connsiteY1" fmla="*/ 919031 h 979608"/>
                <a:gd name="connsiteX2" fmla="*/ 779367 w 824648"/>
                <a:gd name="connsiteY2" fmla="*/ 979419 h 979608"/>
                <a:gd name="connsiteX3" fmla="*/ 813180 w 824648"/>
                <a:gd name="connsiteY3" fmla="*/ 240375 h 979608"/>
                <a:gd name="connsiteX4" fmla="*/ 602298 w 824648"/>
                <a:gd name="connsiteY4" fmla="*/ 59400 h 979608"/>
                <a:gd name="connsiteX5" fmla="*/ 142906 w 824648"/>
                <a:gd name="connsiteY5" fmla="*/ 172461 h 979608"/>
                <a:gd name="connsiteX6" fmla="*/ 2032 w 824648"/>
                <a:gd name="connsiteY6" fmla="*/ 911887 h 97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4648" h="979608">
                  <a:moveTo>
                    <a:pt x="2032" y="911887"/>
                  </a:moveTo>
                  <a:cubicBezTo>
                    <a:pt x="4318" y="913507"/>
                    <a:pt x="45656" y="915983"/>
                    <a:pt x="108236" y="919031"/>
                  </a:cubicBezTo>
                  <a:cubicBezTo>
                    <a:pt x="237776" y="925127"/>
                    <a:pt x="776318" y="981420"/>
                    <a:pt x="779367" y="979419"/>
                  </a:cubicBezTo>
                  <a:cubicBezTo>
                    <a:pt x="792987" y="970371"/>
                    <a:pt x="846042" y="449639"/>
                    <a:pt x="813180" y="240375"/>
                  </a:cubicBezTo>
                  <a:cubicBezTo>
                    <a:pt x="798226" y="145125"/>
                    <a:pt x="690213" y="6345"/>
                    <a:pt x="602298" y="59400"/>
                  </a:cubicBezTo>
                  <a:cubicBezTo>
                    <a:pt x="489712" y="-61092"/>
                    <a:pt x="242348" y="13775"/>
                    <a:pt x="142906" y="172461"/>
                  </a:cubicBezTo>
                  <a:cubicBezTo>
                    <a:pt x="26035" y="358770"/>
                    <a:pt x="-12542" y="901695"/>
                    <a:pt x="2032" y="911887"/>
                  </a:cubicBezTo>
                  <a:close/>
                </a:path>
              </a:pathLst>
            </a:custGeom>
            <a:solidFill>
              <a:srgbClr val="BD5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6202162" y="2280804"/>
              <a:ext cx="364023" cy="355357"/>
            </a:xfrm>
            <a:custGeom>
              <a:avLst/>
              <a:gdLst>
                <a:gd name="connsiteX0" fmla="*/ 1235 w 546153"/>
                <a:gd name="connsiteY0" fmla="*/ 490248 h 533151"/>
                <a:gd name="connsiteX1" fmla="*/ 508631 w 546153"/>
                <a:gd name="connsiteY1" fmla="*/ 533015 h 533151"/>
                <a:gd name="connsiteX2" fmla="*/ 471294 w 546153"/>
                <a:gd name="connsiteY2" fmla="*/ 442052 h 533151"/>
                <a:gd name="connsiteX3" fmla="*/ 532539 w 546153"/>
                <a:gd name="connsiteY3" fmla="*/ 316703 h 533151"/>
                <a:gd name="connsiteX4" fmla="*/ 542064 w 546153"/>
                <a:gd name="connsiteY4" fmla="*/ 207356 h 533151"/>
                <a:gd name="connsiteX5" fmla="*/ 457197 w 546153"/>
                <a:gd name="connsiteY5" fmla="*/ 133346 h 533151"/>
                <a:gd name="connsiteX6" fmla="*/ 123822 w 546153"/>
                <a:gd name="connsiteY6" fmla="*/ 2759 h 533151"/>
                <a:gd name="connsiteX7" fmla="*/ 138585 w 546153"/>
                <a:gd name="connsiteY7" fmla="*/ 139252 h 533151"/>
                <a:gd name="connsiteX8" fmla="*/ 95913 w 546153"/>
                <a:gd name="connsiteY8" fmla="*/ 361280 h 533151"/>
                <a:gd name="connsiteX9" fmla="*/ 1235 w 546153"/>
                <a:gd name="connsiteY9" fmla="*/ 490248 h 53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6153" h="533151">
                  <a:moveTo>
                    <a:pt x="1235" y="490248"/>
                  </a:moveTo>
                  <a:cubicBezTo>
                    <a:pt x="130775" y="496344"/>
                    <a:pt x="354708" y="529015"/>
                    <a:pt x="508631" y="533015"/>
                  </a:cubicBezTo>
                  <a:cubicBezTo>
                    <a:pt x="485581" y="513965"/>
                    <a:pt x="468340" y="462244"/>
                    <a:pt x="471294" y="442052"/>
                  </a:cubicBezTo>
                  <a:cubicBezTo>
                    <a:pt x="476722" y="404714"/>
                    <a:pt x="511393" y="355279"/>
                    <a:pt x="532539" y="316703"/>
                  </a:cubicBezTo>
                  <a:cubicBezTo>
                    <a:pt x="553685" y="278126"/>
                    <a:pt x="542064" y="207356"/>
                    <a:pt x="542064" y="207356"/>
                  </a:cubicBezTo>
                  <a:lnTo>
                    <a:pt x="457197" y="133346"/>
                  </a:lnTo>
                  <a:cubicBezTo>
                    <a:pt x="457197" y="133346"/>
                    <a:pt x="177066" y="-23149"/>
                    <a:pt x="123822" y="2759"/>
                  </a:cubicBezTo>
                  <a:cubicBezTo>
                    <a:pt x="70576" y="28667"/>
                    <a:pt x="133347" y="101438"/>
                    <a:pt x="138585" y="139252"/>
                  </a:cubicBezTo>
                  <a:cubicBezTo>
                    <a:pt x="143824" y="177066"/>
                    <a:pt x="136871" y="314702"/>
                    <a:pt x="95913" y="361280"/>
                  </a:cubicBezTo>
                  <a:cubicBezTo>
                    <a:pt x="54955" y="407857"/>
                    <a:pt x="-13911" y="454720"/>
                    <a:pt x="1235" y="490248"/>
                  </a:cubicBezTo>
                  <a:close/>
                </a:path>
              </a:pathLst>
            </a:custGeom>
            <a:solidFill>
              <a:srgbClr val="9C3C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6593498" y="2513125"/>
              <a:ext cx="19828" cy="97134"/>
            </a:xfrm>
            <a:custGeom>
              <a:avLst/>
              <a:gdLst>
                <a:gd name="connsiteX0" fmla="*/ 28846 w 29748"/>
                <a:gd name="connsiteY0" fmla="*/ -137 h 145732"/>
                <a:gd name="connsiteX1" fmla="*/ -872 w 29748"/>
                <a:gd name="connsiteY1" fmla="*/ 104067 h 145732"/>
                <a:gd name="connsiteX2" fmla="*/ 15226 w 29748"/>
                <a:gd name="connsiteY2" fmla="*/ 145596 h 145732"/>
                <a:gd name="connsiteX3" fmla="*/ 26560 w 29748"/>
                <a:gd name="connsiteY3" fmla="*/ 63395 h 14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48" h="145732">
                  <a:moveTo>
                    <a:pt x="28846" y="-137"/>
                  </a:moveTo>
                  <a:cubicBezTo>
                    <a:pt x="28846" y="-137"/>
                    <a:pt x="-2015" y="70825"/>
                    <a:pt x="-872" y="104067"/>
                  </a:cubicBezTo>
                  <a:cubicBezTo>
                    <a:pt x="271" y="137309"/>
                    <a:pt x="15226" y="145596"/>
                    <a:pt x="15226" y="145596"/>
                  </a:cubicBezTo>
                  <a:lnTo>
                    <a:pt x="26560" y="63395"/>
                  </a:lnTo>
                  <a:close/>
                </a:path>
              </a:pathLst>
            </a:custGeom>
            <a:solidFill>
              <a:srgbClr val="9C3C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6543937" y="2058056"/>
              <a:ext cx="102155" cy="93960"/>
            </a:xfrm>
            <a:custGeom>
              <a:avLst/>
              <a:gdLst>
                <a:gd name="connsiteX0" fmla="*/ 152354 w 153265"/>
                <a:gd name="connsiteY0" fmla="*/ 140833 h 140970"/>
                <a:gd name="connsiteX1" fmla="*/ 1383 w 153265"/>
                <a:gd name="connsiteY1" fmla="*/ -137 h 140970"/>
                <a:gd name="connsiteX2" fmla="*/ -903 w 153265"/>
                <a:gd name="connsiteY2" fmla="*/ 29200 h 140970"/>
                <a:gd name="connsiteX3" fmla="*/ 103872 w 153265"/>
                <a:gd name="connsiteY3" fmla="*/ 64919 h 140970"/>
                <a:gd name="connsiteX4" fmla="*/ 152354 w 153265"/>
                <a:gd name="connsiteY4" fmla="*/ 140833 h 14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65" h="140970">
                  <a:moveTo>
                    <a:pt x="152354" y="140833"/>
                  </a:moveTo>
                  <a:cubicBezTo>
                    <a:pt x="153020" y="93208"/>
                    <a:pt x="116349" y="17008"/>
                    <a:pt x="1383" y="-137"/>
                  </a:cubicBezTo>
                  <a:cubicBezTo>
                    <a:pt x="3097" y="9684"/>
                    <a:pt x="2335" y="19761"/>
                    <a:pt x="-903" y="29200"/>
                  </a:cubicBezTo>
                  <a:cubicBezTo>
                    <a:pt x="-903" y="29200"/>
                    <a:pt x="51008" y="18247"/>
                    <a:pt x="103872" y="64919"/>
                  </a:cubicBezTo>
                  <a:cubicBezTo>
                    <a:pt x="125874" y="85988"/>
                    <a:pt x="142447" y="112020"/>
                    <a:pt x="152354" y="140833"/>
                  </a:cubicBezTo>
                  <a:close/>
                </a:path>
              </a:pathLst>
            </a:custGeom>
            <a:solidFill>
              <a:srgbClr val="9C3C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6197462" y="2305906"/>
              <a:ext cx="15471" cy="278641"/>
            </a:xfrm>
            <a:custGeom>
              <a:avLst/>
              <a:gdLst>
                <a:gd name="connsiteX0" fmla="*/ 21525 w 23211"/>
                <a:gd name="connsiteY0" fmla="*/ -137 h 418052"/>
                <a:gd name="connsiteX1" fmla="*/ 18477 w 23211"/>
                <a:gd name="connsiteY1" fmla="*/ 237988 h 418052"/>
                <a:gd name="connsiteX2" fmla="*/ -573 w 23211"/>
                <a:gd name="connsiteY2" fmla="*/ 417916 h 418052"/>
                <a:gd name="connsiteX3" fmla="*/ 2095 w 23211"/>
                <a:gd name="connsiteY3" fmla="*/ 171790 h 41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11" h="418052">
                  <a:moveTo>
                    <a:pt x="21525" y="-137"/>
                  </a:moveTo>
                  <a:cubicBezTo>
                    <a:pt x="23717" y="29581"/>
                    <a:pt x="20859" y="196174"/>
                    <a:pt x="18477" y="237988"/>
                  </a:cubicBezTo>
                  <a:cubicBezTo>
                    <a:pt x="16096" y="279803"/>
                    <a:pt x="-573" y="417916"/>
                    <a:pt x="-573" y="417916"/>
                  </a:cubicBezTo>
                  <a:cubicBezTo>
                    <a:pt x="-573" y="417916"/>
                    <a:pt x="-2288" y="227416"/>
                    <a:pt x="2095" y="171790"/>
                  </a:cubicBezTo>
                  <a:close/>
                </a:path>
              </a:pathLst>
            </a:custGeom>
            <a:solidFill>
              <a:srgbClr val="9C3C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307197" y="2077540"/>
              <a:ext cx="157321" cy="130597"/>
            </a:xfrm>
            <a:custGeom>
              <a:avLst/>
              <a:gdLst>
                <a:gd name="connsiteX0" fmla="*/ 234364 w 236033"/>
                <a:gd name="connsiteY0" fmla="*/ 730 h 195938"/>
                <a:gd name="connsiteX1" fmla="*/ -903 w 236033"/>
                <a:gd name="connsiteY1" fmla="*/ 195802 h 195938"/>
                <a:gd name="connsiteX2" fmla="*/ 234364 w 236033"/>
                <a:gd name="connsiteY2" fmla="*/ 730 h 19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033" h="195938">
                  <a:moveTo>
                    <a:pt x="234364" y="730"/>
                  </a:moveTo>
                  <a:cubicBezTo>
                    <a:pt x="247224" y="-5175"/>
                    <a:pt x="95299" y="14827"/>
                    <a:pt x="-903" y="195802"/>
                  </a:cubicBezTo>
                  <a:cubicBezTo>
                    <a:pt x="87298" y="104838"/>
                    <a:pt x="199122" y="16923"/>
                    <a:pt x="234364" y="730"/>
                  </a:cubicBezTo>
                  <a:close/>
                </a:path>
              </a:pathLst>
            </a:custGeom>
            <a:solidFill>
              <a:srgbClr val="9C3C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216855" y="2036647"/>
              <a:ext cx="160774" cy="244372"/>
            </a:xfrm>
            <a:custGeom>
              <a:avLst/>
              <a:gdLst>
                <a:gd name="connsiteX0" fmla="*/ 239889 w 241214"/>
                <a:gd name="connsiteY0" fmla="*/ 932 h 366638"/>
                <a:gd name="connsiteX1" fmla="*/ -903 w 241214"/>
                <a:gd name="connsiteY1" fmla="*/ 366501 h 366638"/>
                <a:gd name="connsiteX2" fmla="*/ 239889 w 241214"/>
                <a:gd name="connsiteY2" fmla="*/ 932 h 366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214" h="366638">
                  <a:moveTo>
                    <a:pt x="239889" y="932"/>
                  </a:moveTo>
                  <a:cubicBezTo>
                    <a:pt x="250747" y="-8022"/>
                    <a:pt x="48817" y="33031"/>
                    <a:pt x="-903" y="366501"/>
                  </a:cubicBezTo>
                  <a:cubicBezTo>
                    <a:pt x="72153" y="116661"/>
                    <a:pt x="209599" y="25887"/>
                    <a:pt x="239889" y="932"/>
                  </a:cubicBezTo>
                  <a:close/>
                </a:path>
              </a:pathLst>
            </a:custGeom>
            <a:solidFill>
              <a:srgbClr val="9C3C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288605" y="2074194"/>
              <a:ext cx="214710" cy="172799"/>
            </a:xfrm>
            <a:custGeom>
              <a:avLst/>
              <a:gdLst>
                <a:gd name="connsiteX0" fmla="*/ 3844 w 322135"/>
                <a:gd name="connsiteY0" fmla="*/ 259019 h 259255"/>
                <a:gd name="connsiteX1" fmla="*/ 2225 w 322135"/>
                <a:gd name="connsiteY1" fmla="*/ 259019 h 259255"/>
                <a:gd name="connsiteX2" fmla="*/ -633 w 322135"/>
                <a:gd name="connsiteY2" fmla="*/ 252923 h 259255"/>
                <a:gd name="connsiteX3" fmla="*/ 317884 w 322135"/>
                <a:gd name="connsiteY3" fmla="*/ 4321 h 259255"/>
                <a:gd name="connsiteX4" fmla="*/ 321027 w 322135"/>
                <a:gd name="connsiteY4" fmla="*/ 10226 h 259255"/>
                <a:gd name="connsiteX5" fmla="*/ 315312 w 322135"/>
                <a:gd name="connsiteY5" fmla="*/ 13522 h 259255"/>
                <a:gd name="connsiteX6" fmla="*/ 315121 w 322135"/>
                <a:gd name="connsiteY6" fmla="*/ 13465 h 259255"/>
                <a:gd name="connsiteX7" fmla="*/ 8322 w 322135"/>
                <a:gd name="connsiteY7" fmla="*/ 256257 h 259255"/>
                <a:gd name="connsiteX8" fmla="*/ 3844 w 322135"/>
                <a:gd name="connsiteY8" fmla="*/ 259019 h 25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135" h="259255">
                  <a:moveTo>
                    <a:pt x="3844" y="259019"/>
                  </a:moveTo>
                  <a:cubicBezTo>
                    <a:pt x="3273" y="259153"/>
                    <a:pt x="2796" y="259153"/>
                    <a:pt x="2225" y="259019"/>
                  </a:cubicBezTo>
                  <a:cubicBezTo>
                    <a:pt x="-251" y="258124"/>
                    <a:pt x="-1489" y="255400"/>
                    <a:pt x="-633" y="252923"/>
                  </a:cubicBezTo>
                  <a:cubicBezTo>
                    <a:pt x="80616" y="33848"/>
                    <a:pt x="247018" y="-17015"/>
                    <a:pt x="317884" y="4321"/>
                  </a:cubicBezTo>
                  <a:cubicBezTo>
                    <a:pt x="320361" y="5102"/>
                    <a:pt x="321789" y="7731"/>
                    <a:pt x="321027" y="10226"/>
                  </a:cubicBezTo>
                  <a:cubicBezTo>
                    <a:pt x="320361" y="12712"/>
                    <a:pt x="317789" y="14189"/>
                    <a:pt x="315312" y="13522"/>
                  </a:cubicBezTo>
                  <a:cubicBezTo>
                    <a:pt x="315217" y="13503"/>
                    <a:pt x="315217" y="13484"/>
                    <a:pt x="315121" y="13465"/>
                  </a:cubicBezTo>
                  <a:cubicBezTo>
                    <a:pt x="247208" y="-7014"/>
                    <a:pt x="87378" y="43183"/>
                    <a:pt x="8322" y="256257"/>
                  </a:cubicBezTo>
                  <a:cubicBezTo>
                    <a:pt x="7559" y="257991"/>
                    <a:pt x="5750" y="259076"/>
                    <a:pt x="3844" y="259019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6259552" y="2345960"/>
              <a:ext cx="15973" cy="164944"/>
            </a:xfrm>
            <a:custGeom>
              <a:avLst/>
              <a:gdLst>
                <a:gd name="connsiteX0" fmla="*/ 3905 w 23965"/>
                <a:gd name="connsiteY0" fmla="*/ 247047 h 247469"/>
                <a:gd name="connsiteX1" fmla="*/ -858 w 23965"/>
                <a:gd name="connsiteY1" fmla="*/ 242475 h 247469"/>
                <a:gd name="connsiteX2" fmla="*/ -858 w 23965"/>
                <a:gd name="connsiteY2" fmla="*/ 242379 h 247469"/>
                <a:gd name="connsiteX3" fmla="*/ 13525 w 23965"/>
                <a:gd name="connsiteY3" fmla="*/ 4254 h 247469"/>
                <a:gd name="connsiteX4" fmla="*/ 18669 w 23965"/>
                <a:gd name="connsiteY4" fmla="*/ -127 h 247469"/>
                <a:gd name="connsiteX5" fmla="*/ 23050 w 23965"/>
                <a:gd name="connsiteY5" fmla="*/ 4921 h 247469"/>
                <a:gd name="connsiteX6" fmla="*/ 8667 w 23965"/>
                <a:gd name="connsiteY6" fmla="*/ 242475 h 247469"/>
                <a:gd name="connsiteX7" fmla="*/ 4000 w 23965"/>
                <a:gd name="connsiteY7" fmla="*/ 247332 h 247469"/>
                <a:gd name="connsiteX8" fmla="*/ 4000 w 23965"/>
                <a:gd name="connsiteY8" fmla="*/ 247332 h 24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65" h="247469">
                  <a:moveTo>
                    <a:pt x="3905" y="247047"/>
                  </a:moveTo>
                  <a:cubicBezTo>
                    <a:pt x="1333" y="247104"/>
                    <a:pt x="-763" y="245056"/>
                    <a:pt x="-858" y="242475"/>
                  </a:cubicBezTo>
                  <a:cubicBezTo>
                    <a:pt x="-858" y="242446"/>
                    <a:pt x="-858" y="242408"/>
                    <a:pt x="-858" y="242379"/>
                  </a:cubicBezTo>
                  <a:cubicBezTo>
                    <a:pt x="-1430" y="216662"/>
                    <a:pt x="3428" y="136366"/>
                    <a:pt x="13525" y="4254"/>
                  </a:cubicBezTo>
                  <a:cubicBezTo>
                    <a:pt x="13811" y="1645"/>
                    <a:pt x="16097" y="-289"/>
                    <a:pt x="18669" y="-127"/>
                  </a:cubicBezTo>
                  <a:cubicBezTo>
                    <a:pt x="21240" y="73"/>
                    <a:pt x="23241" y="2321"/>
                    <a:pt x="23050" y="4921"/>
                  </a:cubicBezTo>
                  <a:cubicBezTo>
                    <a:pt x="12953" y="137128"/>
                    <a:pt x="8095" y="217043"/>
                    <a:pt x="8667" y="242475"/>
                  </a:cubicBezTo>
                  <a:cubicBezTo>
                    <a:pt x="8762" y="245104"/>
                    <a:pt x="6667" y="247275"/>
                    <a:pt x="4000" y="247332"/>
                  </a:cubicBezTo>
                  <a:cubicBezTo>
                    <a:pt x="4000" y="247332"/>
                    <a:pt x="4000" y="247332"/>
                    <a:pt x="4000" y="247332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6556200" y="2076168"/>
              <a:ext cx="96306" cy="96670"/>
            </a:xfrm>
            <a:custGeom>
              <a:avLst/>
              <a:gdLst>
                <a:gd name="connsiteX0" fmla="*/ 138813 w 144491"/>
                <a:gd name="connsiteY0" fmla="*/ 144901 h 145037"/>
                <a:gd name="connsiteX1" fmla="*/ 134050 w 144491"/>
                <a:gd name="connsiteY1" fmla="*/ 140520 h 145037"/>
                <a:gd name="connsiteX2" fmla="*/ 74042 w 144491"/>
                <a:gd name="connsiteY2" fmla="*/ 34221 h 145037"/>
                <a:gd name="connsiteX3" fmla="*/ 4606 w 144491"/>
                <a:gd name="connsiteY3" fmla="*/ 10122 h 145037"/>
                <a:gd name="connsiteX4" fmla="*/ -824 w 144491"/>
                <a:gd name="connsiteY4" fmla="*/ 6217 h 145037"/>
                <a:gd name="connsiteX5" fmla="*/ 3082 w 144491"/>
                <a:gd name="connsiteY5" fmla="*/ 702 h 145037"/>
                <a:gd name="connsiteX6" fmla="*/ 3082 w 144491"/>
                <a:gd name="connsiteY6" fmla="*/ 693 h 145037"/>
                <a:gd name="connsiteX7" fmla="*/ 79852 w 144491"/>
                <a:gd name="connsiteY7" fmla="*/ 26696 h 145037"/>
                <a:gd name="connsiteX8" fmla="*/ 143575 w 144491"/>
                <a:gd name="connsiteY8" fmla="*/ 139758 h 145037"/>
                <a:gd name="connsiteX9" fmla="*/ 139194 w 144491"/>
                <a:gd name="connsiteY9" fmla="*/ 144901 h 145037"/>
                <a:gd name="connsiteX10" fmla="*/ 139194 w 144491"/>
                <a:gd name="connsiteY10" fmla="*/ 144901 h 14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491" h="145037">
                  <a:moveTo>
                    <a:pt x="138813" y="144901"/>
                  </a:moveTo>
                  <a:cubicBezTo>
                    <a:pt x="136336" y="144911"/>
                    <a:pt x="134241" y="142996"/>
                    <a:pt x="134050" y="140520"/>
                  </a:cubicBezTo>
                  <a:cubicBezTo>
                    <a:pt x="129574" y="98333"/>
                    <a:pt x="107857" y="59871"/>
                    <a:pt x="74042" y="34221"/>
                  </a:cubicBezTo>
                  <a:cubicBezTo>
                    <a:pt x="50325" y="15742"/>
                    <a:pt x="24417" y="6789"/>
                    <a:pt x="4606" y="10122"/>
                  </a:cubicBezTo>
                  <a:cubicBezTo>
                    <a:pt x="2034" y="10522"/>
                    <a:pt x="-347" y="8789"/>
                    <a:pt x="-824" y="6217"/>
                  </a:cubicBezTo>
                  <a:cubicBezTo>
                    <a:pt x="-1300" y="3626"/>
                    <a:pt x="414" y="1159"/>
                    <a:pt x="3082" y="702"/>
                  </a:cubicBezTo>
                  <a:cubicBezTo>
                    <a:pt x="3082" y="693"/>
                    <a:pt x="3082" y="693"/>
                    <a:pt x="3082" y="693"/>
                  </a:cubicBezTo>
                  <a:cubicBezTo>
                    <a:pt x="25751" y="-3117"/>
                    <a:pt x="53754" y="6312"/>
                    <a:pt x="79852" y="26696"/>
                  </a:cubicBezTo>
                  <a:cubicBezTo>
                    <a:pt x="115762" y="54023"/>
                    <a:pt x="138813" y="94914"/>
                    <a:pt x="143575" y="139758"/>
                  </a:cubicBezTo>
                  <a:cubicBezTo>
                    <a:pt x="143766" y="142377"/>
                    <a:pt x="141860" y="144682"/>
                    <a:pt x="139194" y="144901"/>
                  </a:cubicBezTo>
                  <a:cubicBezTo>
                    <a:pt x="139194" y="144901"/>
                    <a:pt x="139194" y="144901"/>
                    <a:pt x="139194" y="144901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6600722" y="2503913"/>
              <a:ext cx="15757" cy="111869"/>
            </a:xfrm>
            <a:custGeom>
              <a:avLst/>
              <a:gdLst>
                <a:gd name="connsiteX0" fmla="*/ 3817 w 23640"/>
                <a:gd name="connsiteY0" fmla="*/ 167703 h 167840"/>
                <a:gd name="connsiteX1" fmla="*/ 3055 w 23640"/>
                <a:gd name="connsiteY1" fmla="*/ 167703 h 167840"/>
                <a:gd name="connsiteX2" fmla="*/ -850 w 23640"/>
                <a:gd name="connsiteY2" fmla="*/ 162407 h 167840"/>
                <a:gd name="connsiteX3" fmla="*/ -850 w 23640"/>
                <a:gd name="connsiteY3" fmla="*/ 162179 h 167840"/>
                <a:gd name="connsiteX4" fmla="*/ 12866 w 23640"/>
                <a:gd name="connsiteY4" fmla="*/ 4921 h 167840"/>
                <a:gd name="connsiteX5" fmla="*/ 17152 w 23640"/>
                <a:gd name="connsiteY5" fmla="*/ -118 h 167840"/>
                <a:gd name="connsiteX6" fmla="*/ 17343 w 23640"/>
                <a:gd name="connsiteY6" fmla="*/ -127 h 167840"/>
                <a:gd name="connsiteX7" fmla="*/ 22391 w 23640"/>
                <a:gd name="connsiteY7" fmla="*/ 4254 h 167840"/>
                <a:gd name="connsiteX8" fmla="*/ 8484 w 23640"/>
                <a:gd name="connsiteY8" fmla="*/ 163893 h 167840"/>
                <a:gd name="connsiteX9" fmla="*/ 3817 w 23640"/>
                <a:gd name="connsiteY9" fmla="*/ 167703 h 167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40" h="167840">
                  <a:moveTo>
                    <a:pt x="3817" y="167703"/>
                  </a:moveTo>
                  <a:lnTo>
                    <a:pt x="3055" y="167703"/>
                  </a:lnTo>
                  <a:cubicBezTo>
                    <a:pt x="483" y="167332"/>
                    <a:pt x="-1232" y="164960"/>
                    <a:pt x="-850" y="162407"/>
                  </a:cubicBezTo>
                  <a:cubicBezTo>
                    <a:pt x="-850" y="162331"/>
                    <a:pt x="-850" y="162255"/>
                    <a:pt x="-850" y="162179"/>
                  </a:cubicBezTo>
                  <a:cubicBezTo>
                    <a:pt x="2008" y="145891"/>
                    <a:pt x="15437" y="41973"/>
                    <a:pt x="12866" y="4921"/>
                  </a:cubicBezTo>
                  <a:cubicBezTo>
                    <a:pt x="12676" y="2349"/>
                    <a:pt x="14580" y="101"/>
                    <a:pt x="17152" y="-118"/>
                  </a:cubicBezTo>
                  <a:cubicBezTo>
                    <a:pt x="17248" y="-118"/>
                    <a:pt x="17248" y="-127"/>
                    <a:pt x="17343" y="-127"/>
                  </a:cubicBezTo>
                  <a:cubicBezTo>
                    <a:pt x="19915" y="-289"/>
                    <a:pt x="22201" y="1663"/>
                    <a:pt x="22391" y="4254"/>
                  </a:cubicBezTo>
                  <a:cubicBezTo>
                    <a:pt x="25058" y="42354"/>
                    <a:pt x="11533" y="147129"/>
                    <a:pt x="8484" y="163893"/>
                  </a:cubicBezTo>
                  <a:cubicBezTo>
                    <a:pt x="8104" y="166132"/>
                    <a:pt x="6103" y="167741"/>
                    <a:pt x="3817" y="167703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6193437" y="2020423"/>
              <a:ext cx="315562" cy="575106"/>
            </a:xfrm>
            <a:custGeom>
              <a:avLst/>
              <a:gdLst>
                <a:gd name="connsiteX0" fmla="*/ 6324 w 473445"/>
                <a:gd name="connsiteY0" fmla="*/ 862711 h 862847"/>
                <a:gd name="connsiteX1" fmla="*/ 1562 w 473445"/>
                <a:gd name="connsiteY1" fmla="*/ 858139 h 862847"/>
                <a:gd name="connsiteX2" fmla="*/ 102622 w 473445"/>
                <a:gd name="connsiteY2" fmla="*/ 165958 h 862847"/>
                <a:gd name="connsiteX3" fmla="*/ 469716 w 473445"/>
                <a:gd name="connsiteY3" fmla="*/ 21749 h 862847"/>
                <a:gd name="connsiteX4" fmla="*/ 472192 w 473445"/>
                <a:gd name="connsiteY4" fmla="*/ 27874 h 862847"/>
                <a:gd name="connsiteX5" fmla="*/ 472097 w 473445"/>
                <a:gd name="connsiteY5" fmla="*/ 28036 h 862847"/>
                <a:gd name="connsiteX6" fmla="*/ 465810 w 473445"/>
                <a:gd name="connsiteY6" fmla="*/ 30417 h 862847"/>
                <a:gd name="connsiteX7" fmla="*/ 111004 w 473445"/>
                <a:gd name="connsiteY7" fmla="*/ 170530 h 862847"/>
                <a:gd name="connsiteX8" fmla="*/ 11087 w 473445"/>
                <a:gd name="connsiteY8" fmla="*/ 857663 h 862847"/>
                <a:gd name="connsiteX9" fmla="*/ 6706 w 473445"/>
                <a:gd name="connsiteY9" fmla="*/ 862607 h 862847"/>
                <a:gd name="connsiteX10" fmla="*/ 6610 w 473445"/>
                <a:gd name="connsiteY10" fmla="*/ 862616 h 86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3445" h="862847">
                  <a:moveTo>
                    <a:pt x="6324" y="862711"/>
                  </a:moveTo>
                  <a:cubicBezTo>
                    <a:pt x="3752" y="862664"/>
                    <a:pt x="1752" y="860673"/>
                    <a:pt x="1562" y="858139"/>
                  </a:cubicBezTo>
                  <a:cubicBezTo>
                    <a:pt x="-8916" y="632778"/>
                    <a:pt x="12039" y="332550"/>
                    <a:pt x="102622" y="165958"/>
                  </a:cubicBezTo>
                  <a:cubicBezTo>
                    <a:pt x="178822" y="26416"/>
                    <a:pt x="339699" y="-37020"/>
                    <a:pt x="469716" y="21749"/>
                  </a:cubicBezTo>
                  <a:cubicBezTo>
                    <a:pt x="472097" y="22768"/>
                    <a:pt x="473145" y="25511"/>
                    <a:pt x="472192" y="27874"/>
                  </a:cubicBezTo>
                  <a:cubicBezTo>
                    <a:pt x="472097" y="27931"/>
                    <a:pt x="472097" y="27978"/>
                    <a:pt x="472097" y="28036"/>
                  </a:cubicBezTo>
                  <a:cubicBezTo>
                    <a:pt x="471049" y="30426"/>
                    <a:pt x="468191" y="31493"/>
                    <a:pt x="465810" y="30417"/>
                  </a:cubicBezTo>
                  <a:cubicBezTo>
                    <a:pt x="342462" y="-25304"/>
                    <a:pt x="183299" y="37561"/>
                    <a:pt x="111004" y="170530"/>
                  </a:cubicBezTo>
                  <a:cubicBezTo>
                    <a:pt x="21374" y="335407"/>
                    <a:pt x="609" y="633635"/>
                    <a:pt x="11087" y="857663"/>
                  </a:cubicBezTo>
                  <a:cubicBezTo>
                    <a:pt x="11277" y="860235"/>
                    <a:pt x="9278" y="862454"/>
                    <a:pt x="6706" y="862607"/>
                  </a:cubicBezTo>
                  <a:cubicBezTo>
                    <a:pt x="6706" y="862616"/>
                    <a:pt x="6610" y="862616"/>
                    <a:pt x="6610" y="862616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6937043" y="3426374"/>
              <a:ext cx="275657" cy="801449"/>
            </a:xfrm>
            <a:custGeom>
              <a:avLst/>
              <a:gdLst>
                <a:gd name="connsiteX0" fmla="*/ 42291 w 413575"/>
                <a:gd name="connsiteY0" fmla="*/ 1202436 h 1202435"/>
                <a:gd name="connsiteX1" fmla="*/ 413575 w 413575"/>
                <a:gd name="connsiteY1" fmla="*/ 16383 h 1202435"/>
                <a:gd name="connsiteX2" fmla="*/ 356425 w 413575"/>
                <a:gd name="connsiteY2" fmla="*/ 0 h 1202435"/>
                <a:gd name="connsiteX3" fmla="*/ 0 w 413575"/>
                <a:gd name="connsiteY3" fmla="*/ 1179195 h 1202435"/>
                <a:gd name="connsiteX4" fmla="*/ 42291 w 413575"/>
                <a:gd name="connsiteY4" fmla="*/ 1202436 h 120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575" h="1202435">
                  <a:moveTo>
                    <a:pt x="42291" y="1202436"/>
                  </a:moveTo>
                  <a:lnTo>
                    <a:pt x="413575" y="16383"/>
                  </a:lnTo>
                  <a:lnTo>
                    <a:pt x="356425" y="0"/>
                  </a:lnTo>
                  <a:lnTo>
                    <a:pt x="0" y="1179195"/>
                  </a:lnTo>
                  <a:lnTo>
                    <a:pt x="42291" y="1202436"/>
                  </a:lnTo>
                  <a:close/>
                </a:path>
              </a:pathLst>
            </a:custGeom>
            <a:solidFill>
              <a:srgbClr val="EDE5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6976585" y="3505790"/>
              <a:ext cx="224919" cy="733779"/>
            </a:xfrm>
            <a:custGeom>
              <a:avLst/>
              <a:gdLst>
                <a:gd name="connsiteX0" fmla="*/ 3874 w 337452"/>
                <a:gd name="connsiteY0" fmla="*/ 1100771 h 1100907"/>
                <a:gd name="connsiteX1" fmla="*/ 2446 w 337452"/>
                <a:gd name="connsiteY1" fmla="*/ 1100771 h 1100907"/>
                <a:gd name="connsiteX2" fmla="*/ -698 w 337452"/>
                <a:gd name="connsiteY2" fmla="*/ 1094866 h 1100907"/>
                <a:gd name="connsiteX3" fmla="*/ 327153 w 337452"/>
                <a:gd name="connsiteY3" fmla="*/ 3206 h 1100907"/>
                <a:gd name="connsiteX4" fmla="*/ 333058 w 337452"/>
                <a:gd name="connsiteY4" fmla="*/ 62 h 1100907"/>
                <a:gd name="connsiteX5" fmla="*/ 336392 w 337452"/>
                <a:gd name="connsiteY5" fmla="*/ 5787 h 1100907"/>
                <a:gd name="connsiteX6" fmla="*/ 336296 w 337452"/>
                <a:gd name="connsiteY6" fmla="*/ 5968 h 1100907"/>
                <a:gd name="connsiteX7" fmla="*/ 8447 w 337452"/>
                <a:gd name="connsiteY7" fmla="*/ 1097629 h 1100907"/>
                <a:gd name="connsiteX8" fmla="*/ 3874 w 337452"/>
                <a:gd name="connsiteY8" fmla="*/ 1100771 h 110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452" h="1100907">
                  <a:moveTo>
                    <a:pt x="3874" y="1100771"/>
                  </a:moveTo>
                  <a:lnTo>
                    <a:pt x="2446" y="1100771"/>
                  </a:lnTo>
                  <a:cubicBezTo>
                    <a:pt x="-31" y="1099991"/>
                    <a:pt x="-1460" y="1097362"/>
                    <a:pt x="-698" y="1094866"/>
                  </a:cubicBezTo>
                  <a:lnTo>
                    <a:pt x="327153" y="3206"/>
                  </a:lnTo>
                  <a:cubicBezTo>
                    <a:pt x="327914" y="720"/>
                    <a:pt x="330582" y="-680"/>
                    <a:pt x="333058" y="62"/>
                  </a:cubicBezTo>
                  <a:cubicBezTo>
                    <a:pt x="335535" y="729"/>
                    <a:pt x="337059" y="3291"/>
                    <a:pt x="336392" y="5787"/>
                  </a:cubicBezTo>
                  <a:cubicBezTo>
                    <a:pt x="336296" y="5844"/>
                    <a:pt x="336296" y="5911"/>
                    <a:pt x="336296" y="5968"/>
                  </a:cubicBezTo>
                  <a:lnTo>
                    <a:pt x="8447" y="1097629"/>
                  </a:lnTo>
                  <a:cubicBezTo>
                    <a:pt x="7684" y="1099533"/>
                    <a:pt x="5875" y="1100781"/>
                    <a:pt x="3874" y="1100771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6637603" y="3131012"/>
              <a:ext cx="779818" cy="360344"/>
            </a:xfrm>
            <a:custGeom>
              <a:avLst/>
              <a:gdLst>
                <a:gd name="connsiteX0" fmla="*/ 982136 w 1169981"/>
                <a:gd name="connsiteY0" fmla="*/ 530347 h 540633"/>
                <a:gd name="connsiteX1" fmla="*/ 1154633 w 1169981"/>
                <a:gd name="connsiteY1" fmla="*/ 229548 h 540633"/>
                <a:gd name="connsiteX2" fmla="*/ 12967 w 1169981"/>
                <a:gd name="connsiteY2" fmla="*/ 225738 h 540633"/>
                <a:gd name="connsiteX3" fmla="*/ 246044 w 1169981"/>
                <a:gd name="connsiteY3" fmla="*/ 529776 h 540633"/>
                <a:gd name="connsiteX4" fmla="*/ 583133 w 1169981"/>
                <a:gd name="connsiteY4" fmla="*/ 494438 h 540633"/>
                <a:gd name="connsiteX5" fmla="*/ 982136 w 1169981"/>
                <a:gd name="connsiteY5" fmla="*/ 530347 h 54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981" h="540633">
                  <a:moveTo>
                    <a:pt x="982136" y="530347"/>
                  </a:moveTo>
                  <a:cubicBezTo>
                    <a:pt x="1115486" y="496819"/>
                    <a:pt x="1205592" y="376709"/>
                    <a:pt x="1154633" y="229548"/>
                  </a:cubicBezTo>
                  <a:cubicBezTo>
                    <a:pt x="1054050" y="-60679"/>
                    <a:pt x="116408" y="-90969"/>
                    <a:pt x="12967" y="225738"/>
                  </a:cubicBezTo>
                  <a:cubicBezTo>
                    <a:pt x="-48089" y="412428"/>
                    <a:pt x="103836" y="502534"/>
                    <a:pt x="246044" y="529776"/>
                  </a:cubicBezTo>
                  <a:cubicBezTo>
                    <a:pt x="388252" y="557017"/>
                    <a:pt x="506172" y="519203"/>
                    <a:pt x="583133" y="494438"/>
                  </a:cubicBezTo>
                  <a:cubicBezTo>
                    <a:pt x="664477" y="517298"/>
                    <a:pt x="863550" y="560065"/>
                    <a:pt x="982136" y="530347"/>
                  </a:cubicBezTo>
                  <a:close/>
                </a:path>
              </a:pathLst>
            </a:custGeom>
            <a:solidFill>
              <a:srgbClr val="FFCD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7143943" y="3110396"/>
              <a:ext cx="343314" cy="401500"/>
            </a:xfrm>
            <a:custGeom>
              <a:avLst/>
              <a:gdLst>
                <a:gd name="connsiteX0" fmla="*/ 181980 w 515082"/>
                <a:gd name="connsiteY0" fmla="*/ 602235 h 602380"/>
                <a:gd name="connsiteX1" fmla="*/ 109304 w 515082"/>
                <a:gd name="connsiteY1" fmla="*/ 596044 h 602380"/>
                <a:gd name="connsiteX2" fmla="*/ 105494 w 515082"/>
                <a:gd name="connsiteY2" fmla="*/ 590672 h 602380"/>
                <a:gd name="connsiteX3" fmla="*/ 105494 w 515082"/>
                <a:gd name="connsiteY3" fmla="*/ 590519 h 602380"/>
                <a:gd name="connsiteX4" fmla="*/ 111019 w 515082"/>
                <a:gd name="connsiteY4" fmla="*/ 586709 h 602380"/>
                <a:gd name="connsiteX5" fmla="*/ 300565 w 515082"/>
                <a:gd name="connsiteY5" fmla="*/ 579661 h 602380"/>
                <a:gd name="connsiteX6" fmla="*/ 477350 w 515082"/>
                <a:gd name="connsiteY6" fmla="*/ 449740 h 602380"/>
                <a:gd name="connsiteX7" fmla="*/ 488684 w 515082"/>
                <a:gd name="connsiteY7" fmla="*/ 252096 h 602380"/>
                <a:gd name="connsiteX8" fmla="*/ 3863 w 515082"/>
                <a:gd name="connsiteY8" fmla="*/ 9875 h 602380"/>
                <a:gd name="connsiteX9" fmla="*/ 3863 w 515082"/>
                <a:gd name="connsiteY9" fmla="*/ 9875 h 602380"/>
                <a:gd name="connsiteX10" fmla="*/ -900 w 515082"/>
                <a:gd name="connsiteY10" fmla="*/ 5208 h 602380"/>
                <a:gd name="connsiteX11" fmla="*/ 3577 w 515082"/>
                <a:gd name="connsiteY11" fmla="*/ 350 h 602380"/>
                <a:gd name="connsiteX12" fmla="*/ 3672 w 515082"/>
                <a:gd name="connsiteY12" fmla="*/ 350 h 602380"/>
                <a:gd name="connsiteX13" fmla="*/ 497829 w 515082"/>
                <a:gd name="connsiteY13" fmla="*/ 248953 h 602380"/>
                <a:gd name="connsiteX14" fmla="*/ 485827 w 515082"/>
                <a:gd name="connsiteY14" fmla="*/ 454312 h 602380"/>
                <a:gd name="connsiteX15" fmla="*/ 303042 w 515082"/>
                <a:gd name="connsiteY15" fmla="*/ 588900 h 602380"/>
                <a:gd name="connsiteX16" fmla="*/ 181980 w 515082"/>
                <a:gd name="connsiteY16" fmla="*/ 602235 h 60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5082" h="602380">
                  <a:moveTo>
                    <a:pt x="181980" y="602235"/>
                  </a:moveTo>
                  <a:cubicBezTo>
                    <a:pt x="157595" y="602397"/>
                    <a:pt x="133307" y="600321"/>
                    <a:pt x="109304" y="596044"/>
                  </a:cubicBezTo>
                  <a:cubicBezTo>
                    <a:pt x="106732" y="595625"/>
                    <a:pt x="105018" y="593215"/>
                    <a:pt x="105494" y="590672"/>
                  </a:cubicBezTo>
                  <a:cubicBezTo>
                    <a:pt x="105494" y="590624"/>
                    <a:pt x="105494" y="590567"/>
                    <a:pt x="105494" y="590519"/>
                  </a:cubicBezTo>
                  <a:cubicBezTo>
                    <a:pt x="105970" y="587948"/>
                    <a:pt x="108447" y="586243"/>
                    <a:pt x="111019" y="586709"/>
                  </a:cubicBezTo>
                  <a:cubicBezTo>
                    <a:pt x="187219" y="600902"/>
                    <a:pt x="273610" y="586709"/>
                    <a:pt x="300565" y="579661"/>
                  </a:cubicBezTo>
                  <a:cubicBezTo>
                    <a:pt x="378957" y="559944"/>
                    <a:pt x="443440" y="512986"/>
                    <a:pt x="477350" y="449740"/>
                  </a:cubicBezTo>
                  <a:cubicBezTo>
                    <a:pt x="509163" y="390875"/>
                    <a:pt x="513164" y="322486"/>
                    <a:pt x="488684" y="252096"/>
                  </a:cubicBezTo>
                  <a:cubicBezTo>
                    <a:pt x="446108" y="129033"/>
                    <a:pt x="276277" y="827"/>
                    <a:pt x="3863" y="9875"/>
                  </a:cubicBezTo>
                  <a:lnTo>
                    <a:pt x="3863" y="9875"/>
                  </a:lnTo>
                  <a:cubicBezTo>
                    <a:pt x="1291" y="9875"/>
                    <a:pt x="-805" y="7799"/>
                    <a:pt x="-900" y="5208"/>
                  </a:cubicBezTo>
                  <a:cubicBezTo>
                    <a:pt x="-995" y="2636"/>
                    <a:pt x="1005" y="455"/>
                    <a:pt x="3577" y="350"/>
                  </a:cubicBezTo>
                  <a:cubicBezTo>
                    <a:pt x="3577" y="350"/>
                    <a:pt x="3672" y="350"/>
                    <a:pt x="3672" y="350"/>
                  </a:cubicBezTo>
                  <a:cubicBezTo>
                    <a:pt x="280563" y="-9175"/>
                    <a:pt x="454108" y="122747"/>
                    <a:pt x="497829" y="248953"/>
                  </a:cubicBezTo>
                  <a:cubicBezTo>
                    <a:pt x="523165" y="321914"/>
                    <a:pt x="518974" y="392971"/>
                    <a:pt x="485827" y="454312"/>
                  </a:cubicBezTo>
                  <a:cubicBezTo>
                    <a:pt x="450584" y="519558"/>
                    <a:pt x="383909" y="568612"/>
                    <a:pt x="303042" y="588900"/>
                  </a:cubicBezTo>
                  <a:cubicBezTo>
                    <a:pt x="263324" y="597768"/>
                    <a:pt x="222747" y="602235"/>
                    <a:pt x="181980" y="602235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6793628" y="4435742"/>
              <a:ext cx="192363" cy="1050125"/>
            </a:xfrm>
            <a:custGeom>
              <a:avLst/>
              <a:gdLst>
                <a:gd name="connsiteX0" fmla="*/ 254984 w 288607"/>
                <a:gd name="connsiteY0" fmla="*/ 1575530 h 1575529"/>
                <a:gd name="connsiteX1" fmla="*/ 288607 w 288607"/>
                <a:gd name="connsiteY1" fmla="*/ 1575530 h 1575529"/>
                <a:gd name="connsiteX2" fmla="*/ 84201 w 288607"/>
                <a:gd name="connsiteY2" fmla="*/ 0 h 1575529"/>
                <a:gd name="connsiteX3" fmla="*/ 0 w 288607"/>
                <a:gd name="connsiteY3" fmla="*/ 0 h 1575529"/>
                <a:gd name="connsiteX4" fmla="*/ 254984 w 288607"/>
                <a:gd name="connsiteY4" fmla="*/ 1575530 h 15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07" h="1575529">
                  <a:moveTo>
                    <a:pt x="254984" y="1575530"/>
                  </a:moveTo>
                  <a:lnTo>
                    <a:pt x="288607" y="1575530"/>
                  </a:lnTo>
                  <a:lnTo>
                    <a:pt x="84201" y="0"/>
                  </a:lnTo>
                  <a:lnTo>
                    <a:pt x="0" y="0"/>
                  </a:lnTo>
                  <a:lnTo>
                    <a:pt x="254984" y="1575530"/>
                  </a:lnTo>
                  <a:close/>
                </a:path>
              </a:pathLst>
            </a:custGeom>
            <a:solidFill>
              <a:srgbClr val="EDE5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6855684" y="4442388"/>
              <a:ext cx="142849" cy="1036686"/>
            </a:xfrm>
            <a:custGeom>
              <a:avLst/>
              <a:gdLst>
                <a:gd name="connsiteX0" fmla="*/ 208698 w 214320"/>
                <a:gd name="connsiteY0" fmla="*/ 1555230 h 1555366"/>
                <a:gd name="connsiteX1" fmla="*/ 203935 w 214320"/>
                <a:gd name="connsiteY1" fmla="*/ 1551039 h 1555366"/>
                <a:gd name="connsiteX2" fmla="*/ -852 w 214320"/>
                <a:gd name="connsiteY2" fmla="*/ 5322 h 1555366"/>
                <a:gd name="connsiteX3" fmla="*/ 3147 w 214320"/>
                <a:gd name="connsiteY3" fmla="*/ -98 h 1555366"/>
                <a:gd name="connsiteX4" fmla="*/ 3243 w 214320"/>
                <a:gd name="connsiteY4" fmla="*/ -107 h 1555366"/>
                <a:gd name="connsiteX5" fmla="*/ 8577 w 214320"/>
                <a:gd name="connsiteY5" fmla="*/ 3989 h 1555366"/>
                <a:gd name="connsiteX6" fmla="*/ 213365 w 214320"/>
                <a:gd name="connsiteY6" fmla="*/ 1549801 h 1555366"/>
                <a:gd name="connsiteX7" fmla="*/ 209459 w 214320"/>
                <a:gd name="connsiteY7" fmla="*/ 1555116 h 1555366"/>
                <a:gd name="connsiteX8" fmla="*/ 209268 w 214320"/>
                <a:gd name="connsiteY8" fmla="*/ 1555135 h 155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320" h="1555366">
                  <a:moveTo>
                    <a:pt x="208698" y="1555230"/>
                  </a:moveTo>
                  <a:cubicBezTo>
                    <a:pt x="206316" y="1555202"/>
                    <a:pt x="204221" y="1553420"/>
                    <a:pt x="203935" y="1551039"/>
                  </a:cubicBezTo>
                  <a:lnTo>
                    <a:pt x="-852" y="5322"/>
                  </a:lnTo>
                  <a:cubicBezTo>
                    <a:pt x="-1234" y="2722"/>
                    <a:pt x="577" y="293"/>
                    <a:pt x="3147" y="-98"/>
                  </a:cubicBezTo>
                  <a:cubicBezTo>
                    <a:pt x="3147" y="-98"/>
                    <a:pt x="3243" y="-107"/>
                    <a:pt x="3243" y="-107"/>
                  </a:cubicBezTo>
                  <a:cubicBezTo>
                    <a:pt x="5815" y="-392"/>
                    <a:pt x="8196" y="1417"/>
                    <a:pt x="8577" y="3989"/>
                  </a:cubicBezTo>
                  <a:lnTo>
                    <a:pt x="213365" y="1549801"/>
                  </a:lnTo>
                  <a:cubicBezTo>
                    <a:pt x="213746" y="1552354"/>
                    <a:pt x="212031" y="1554725"/>
                    <a:pt x="209459" y="1555116"/>
                  </a:cubicBezTo>
                  <a:cubicBezTo>
                    <a:pt x="209364" y="1555116"/>
                    <a:pt x="209364" y="1555125"/>
                    <a:pt x="209268" y="1555135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6793628" y="4435742"/>
              <a:ext cx="62026" cy="45138"/>
            </a:xfrm>
            <a:custGeom>
              <a:avLst/>
              <a:gdLst>
                <a:gd name="connsiteX0" fmla="*/ 93059 w 93059"/>
                <a:gd name="connsiteY0" fmla="*/ 67723 h 67722"/>
                <a:gd name="connsiteX1" fmla="*/ 84201 w 93059"/>
                <a:gd name="connsiteY1" fmla="*/ 0 h 67722"/>
                <a:gd name="connsiteX2" fmla="*/ 0 w 93059"/>
                <a:gd name="connsiteY2" fmla="*/ 0 h 67722"/>
                <a:gd name="connsiteX3" fmla="*/ 7525 w 93059"/>
                <a:gd name="connsiteY3" fmla="*/ 46482 h 67722"/>
                <a:gd name="connsiteX4" fmla="*/ 93059 w 93059"/>
                <a:gd name="connsiteY4" fmla="*/ 67723 h 6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59" h="67722">
                  <a:moveTo>
                    <a:pt x="93059" y="67723"/>
                  </a:moveTo>
                  <a:lnTo>
                    <a:pt x="84201" y="0"/>
                  </a:lnTo>
                  <a:lnTo>
                    <a:pt x="0" y="0"/>
                  </a:lnTo>
                  <a:lnTo>
                    <a:pt x="7525" y="46482"/>
                  </a:lnTo>
                  <a:lnTo>
                    <a:pt x="93059" y="67723"/>
                  </a:lnTo>
                  <a:close/>
                </a:path>
              </a:pathLst>
            </a:custGeom>
            <a:solidFill>
              <a:srgbClr val="CFC0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6547174" y="4435742"/>
              <a:ext cx="83484" cy="1050125"/>
            </a:xfrm>
            <a:custGeom>
              <a:avLst/>
              <a:gdLst>
                <a:gd name="connsiteX0" fmla="*/ 91630 w 125253"/>
                <a:gd name="connsiteY0" fmla="*/ 1575530 h 1575529"/>
                <a:gd name="connsiteX1" fmla="*/ 125254 w 125253"/>
                <a:gd name="connsiteY1" fmla="*/ 1575530 h 1575529"/>
                <a:gd name="connsiteX2" fmla="*/ 84297 w 125253"/>
                <a:gd name="connsiteY2" fmla="*/ 0 h 1575529"/>
                <a:gd name="connsiteX3" fmla="*/ 0 w 125253"/>
                <a:gd name="connsiteY3" fmla="*/ 0 h 1575529"/>
                <a:gd name="connsiteX4" fmla="*/ 91630 w 125253"/>
                <a:gd name="connsiteY4" fmla="*/ 1575530 h 15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53" h="1575529">
                  <a:moveTo>
                    <a:pt x="91630" y="1575530"/>
                  </a:moveTo>
                  <a:lnTo>
                    <a:pt x="125254" y="1575530"/>
                  </a:lnTo>
                  <a:lnTo>
                    <a:pt x="84297" y="0"/>
                  </a:lnTo>
                  <a:lnTo>
                    <a:pt x="0" y="0"/>
                  </a:lnTo>
                  <a:lnTo>
                    <a:pt x="91630" y="1575530"/>
                  </a:lnTo>
                  <a:close/>
                </a:path>
              </a:pathLst>
            </a:custGeom>
            <a:solidFill>
              <a:srgbClr val="EDE5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6609262" y="4442408"/>
              <a:ext cx="33904" cy="1036666"/>
            </a:xfrm>
            <a:custGeom>
              <a:avLst/>
              <a:gdLst>
                <a:gd name="connsiteX0" fmla="*/ 45297 w 50867"/>
                <a:gd name="connsiteY0" fmla="*/ 1555200 h 1555337"/>
                <a:gd name="connsiteX1" fmla="*/ 40535 w 50867"/>
                <a:gd name="connsiteY1" fmla="*/ 1550533 h 1555337"/>
                <a:gd name="connsiteX2" fmla="*/ -900 w 50867"/>
                <a:gd name="connsiteY2" fmla="*/ 4721 h 1555337"/>
                <a:gd name="connsiteX3" fmla="*/ 3673 w 50867"/>
                <a:gd name="connsiteY3" fmla="*/ -137 h 1555337"/>
                <a:gd name="connsiteX4" fmla="*/ 3673 w 50867"/>
                <a:gd name="connsiteY4" fmla="*/ -137 h 1555337"/>
                <a:gd name="connsiteX5" fmla="*/ 8530 w 50867"/>
                <a:gd name="connsiteY5" fmla="*/ 4531 h 1555337"/>
                <a:gd name="connsiteX6" fmla="*/ 49964 w 50867"/>
                <a:gd name="connsiteY6" fmla="*/ 1550343 h 1555337"/>
                <a:gd name="connsiteX7" fmla="*/ 45297 w 50867"/>
                <a:gd name="connsiteY7" fmla="*/ 1555200 h 155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867" h="1555337">
                  <a:moveTo>
                    <a:pt x="45297" y="1555200"/>
                  </a:moveTo>
                  <a:cubicBezTo>
                    <a:pt x="42725" y="1555153"/>
                    <a:pt x="40629" y="1553105"/>
                    <a:pt x="40535" y="1550533"/>
                  </a:cubicBezTo>
                  <a:lnTo>
                    <a:pt x="-900" y="4721"/>
                  </a:lnTo>
                  <a:cubicBezTo>
                    <a:pt x="-995" y="2130"/>
                    <a:pt x="1101" y="-32"/>
                    <a:pt x="3673" y="-137"/>
                  </a:cubicBezTo>
                  <a:lnTo>
                    <a:pt x="3673" y="-137"/>
                  </a:lnTo>
                  <a:cubicBezTo>
                    <a:pt x="6244" y="-137"/>
                    <a:pt x="8435" y="1921"/>
                    <a:pt x="8530" y="4531"/>
                  </a:cubicBezTo>
                  <a:lnTo>
                    <a:pt x="49964" y="1550343"/>
                  </a:lnTo>
                  <a:cubicBezTo>
                    <a:pt x="49964" y="1552953"/>
                    <a:pt x="47868" y="1555096"/>
                    <a:pt x="45297" y="1555200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6547174" y="4435742"/>
              <a:ext cx="57328" cy="45963"/>
            </a:xfrm>
            <a:custGeom>
              <a:avLst/>
              <a:gdLst>
                <a:gd name="connsiteX0" fmla="*/ 86011 w 86011"/>
                <a:gd name="connsiteY0" fmla="*/ 68961 h 68960"/>
                <a:gd name="connsiteX1" fmla="*/ 84297 w 86011"/>
                <a:gd name="connsiteY1" fmla="*/ 0 h 68960"/>
                <a:gd name="connsiteX2" fmla="*/ 0 w 86011"/>
                <a:gd name="connsiteY2" fmla="*/ 0 h 68960"/>
                <a:gd name="connsiteX3" fmla="*/ 13526 w 86011"/>
                <a:gd name="connsiteY3" fmla="*/ 48006 h 68960"/>
                <a:gd name="connsiteX4" fmla="*/ 86011 w 86011"/>
                <a:gd name="connsiteY4" fmla="*/ 68961 h 6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11" h="68960">
                  <a:moveTo>
                    <a:pt x="86011" y="68961"/>
                  </a:moveTo>
                  <a:lnTo>
                    <a:pt x="84297" y="0"/>
                  </a:lnTo>
                  <a:lnTo>
                    <a:pt x="0" y="0"/>
                  </a:lnTo>
                  <a:lnTo>
                    <a:pt x="13526" y="48006"/>
                  </a:lnTo>
                  <a:lnTo>
                    <a:pt x="86011" y="68961"/>
                  </a:lnTo>
                  <a:close/>
                </a:path>
              </a:pathLst>
            </a:custGeom>
            <a:solidFill>
              <a:srgbClr val="CFC0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6089756" y="4435742"/>
              <a:ext cx="177697" cy="1050125"/>
            </a:xfrm>
            <a:custGeom>
              <a:avLst/>
              <a:gdLst>
                <a:gd name="connsiteX0" fmla="*/ 33528 w 266604"/>
                <a:gd name="connsiteY0" fmla="*/ 1575530 h 1575529"/>
                <a:gd name="connsiteX1" fmla="*/ 0 w 266604"/>
                <a:gd name="connsiteY1" fmla="*/ 1575530 h 1575529"/>
                <a:gd name="connsiteX2" fmla="*/ 182309 w 266604"/>
                <a:gd name="connsiteY2" fmla="*/ 0 h 1575529"/>
                <a:gd name="connsiteX3" fmla="*/ 266605 w 266604"/>
                <a:gd name="connsiteY3" fmla="*/ 0 h 1575529"/>
                <a:gd name="connsiteX4" fmla="*/ 33528 w 266604"/>
                <a:gd name="connsiteY4" fmla="*/ 1575530 h 15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604" h="1575529">
                  <a:moveTo>
                    <a:pt x="33528" y="1575530"/>
                  </a:moveTo>
                  <a:lnTo>
                    <a:pt x="0" y="1575530"/>
                  </a:lnTo>
                  <a:lnTo>
                    <a:pt x="182309" y="0"/>
                  </a:lnTo>
                  <a:lnTo>
                    <a:pt x="266605" y="0"/>
                  </a:lnTo>
                  <a:lnTo>
                    <a:pt x="33528" y="1575530"/>
                  </a:lnTo>
                  <a:close/>
                </a:path>
              </a:pathLst>
            </a:custGeom>
            <a:solidFill>
              <a:srgbClr val="EDE5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6079262" y="4442384"/>
              <a:ext cx="126376" cy="1035737"/>
            </a:xfrm>
            <a:custGeom>
              <a:avLst/>
              <a:gdLst>
                <a:gd name="connsiteX0" fmla="*/ 3888 w 189605"/>
                <a:gd name="connsiteY0" fmla="*/ 1553806 h 1553943"/>
                <a:gd name="connsiteX1" fmla="*/ 3317 w 189605"/>
                <a:gd name="connsiteY1" fmla="*/ 1553806 h 1553943"/>
                <a:gd name="connsiteX2" fmla="*/ -875 w 189605"/>
                <a:gd name="connsiteY2" fmla="*/ 1548568 h 1553943"/>
                <a:gd name="connsiteX3" fmla="*/ 179148 w 189605"/>
                <a:gd name="connsiteY3" fmla="*/ 4089 h 1553943"/>
                <a:gd name="connsiteX4" fmla="*/ 184483 w 189605"/>
                <a:gd name="connsiteY4" fmla="*/ -102 h 1553943"/>
                <a:gd name="connsiteX5" fmla="*/ 188673 w 189605"/>
                <a:gd name="connsiteY5" fmla="*/ 5232 h 1553943"/>
                <a:gd name="connsiteX6" fmla="*/ 8650 w 189605"/>
                <a:gd name="connsiteY6" fmla="*/ 1549520 h 1553943"/>
                <a:gd name="connsiteX7" fmla="*/ 3888 w 189605"/>
                <a:gd name="connsiteY7" fmla="*/ 1553806 h 155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05" h="1553943">
                  <a:moveTo>
                    <a:pt x="3888" y="1553806"/>
                  </a:moveTo>
                  <a:lnTo>
                    <a:pt x="3317" y="1553806"/>
                  </a:lnTo>
                  <a:cubicBezTo>
                    <a:pt x="745" y="1553511"/>
                    <a:pt x="-1161" y="1551168"/>
                    <a:pt x="-875" y="1548568"/>
                  </a:cubicBezTo>
                  <a:lnTo>
                    <a:pt x="179148" y="4089"/>
                  </a:lnTo>
                  <a:cubicBezTo>
                    <a:pt x="179434" y="1460"/>
                    <a:pt x="181815" y="-417"/>
                    <a:pt x="184483" y="-102"/>
                  </a:cubicBezTo>
                  <a:cubicBezTo>
                    <a:pt x="187149" y="212"/>
                    <a:pt x="188959" y="2603"/>
                    <a:pt x="188673" y="5232"/>
                  </a:cubicBezTo>
                  <a:lnTo>
                    <a:pt x="8650" y="1549520"/>
                  </a:lnTo>
                  <a:cubicBezTo>
                    <a:pt x="8364" y="1551940"/>
                    <a:pt x="6364" y="1553778"/>
                    <a:pt x="3888" y="1553806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6198953" y="4435742"/>
              <a:ext cx="68501" cy="49201"/>
            </a:xfrm>
            <a:custGeom>
              <a:avLst/>
              <a:gdLst>
                <a:gd name="connsiteX0" fmla="*/ 0 w 102774"/>
                <a:gd name="connsiteY0" fmla="*/ 73819 h 73818"/>
                <a:gd name="connsiteX1" fmla="*/ 18479 w 102774"/>
                <a:gd name="connsiteY1" fmla="*/ 0 h 73818"/>
                <a:gd name="connsiteX2" fmla="*/ 102775 w 102774"/>
                <a:gd name="connsiteY2" fmla="*/ 0 h 73818"/>
                <a:gd name="connsiteX3" fmla="*/ 89154 w 102774"/>
                <a:gd name="connsiteY3" fmla="*/ 48006 h 73818"/>
                <a:gd name="connsiteX4" fmla="*/ 0 w 102774"/>
                <a:gd name="connsiteY4" fmla="*/ 73819 h 7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74" h="73818">
                  <a:moveTo>
                    <a:pt x="0" y="73819"/>
                  </a:moveTo>
                  <a:lnTo>
                    <a:pt x="18479" y="0"/>
                  </a:lnTo>
                  <a:lnTo>
                    <a:pt x="102775" y="0"/>
                  </a:lnTo>
                  <a:lnTo>
                    <a:pt x="89154" y="48006"/>
                  </a:lnTo>
                  <a:lnTo>
                    <a:pt x="0" y="73819"/>
                  </a:lnTo>
                  <a:close/>
                </a:path>
              </a:pathLst>
            </a:custGeom>
            <a:solidFill>
              <a:srgbClr val="CFC0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5895227" y="4228014"/>
              <a:ext cx="1068099" cy="195982"/>
            </a:xfrm>
            <a:custGeom>
              <a:avLst/>
              <a:gdLst>
                <a:gd name="connsiteX0" fmla="*/ 126933 w 1602496"/>
                <a:gd name="connsiteY0" fmla="*/ 293901 h 294037"/>
                <a:gd name="connsiteX1" fmla="*/ 1468243 w 1602496"/>
                <a:gd name="connsiteY1" fmla="*/ 293901 h 294037"/>
                <a:gd name="connsiteX2" fmla="*/ 1601593 w 1602496"/>
                <a:gd name="connsiteY2" fmla="*/ 170076 h 294037"/>
                <a:gd name="connsiteX3" fmla="*/ 1352800 w 1602496"/>
                <a:gd name="connsiteY3" fmla="*/ 4150 h 294037"/>
                <a:gd name="connsiteX4" fmla="*/ 800350 w 1602496"/>
                <a:gd name="connsiteY4" fmla="*/ 93876 h 294037"/>
                <a:gd name="connsiteX5" fmla="*/ 177701 w 1602496"/>
                <a:gd name="connsiteY5" fmla="*/ -136 h 294037"/>
                <a:gd name="connsiteX6" fmla="*/ -797 w 1602496"/>
                <a:gd name="connsiteY6" fmla="*/ 175791 h 294037"/>
                <a:gd name="connsiteX7" fmla="*/ -797 w 1602496"/>
                <a:gd name="connsiteY7" fmla="*/ 175791 h 294037"/>
                <a:gd name="connsiteX8" fmla="*/ 126933 w 1602496"/>
                <a:gd name="connsiteY8" fmla="*/ 293901 h 2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2496" h="294037">
                  <a:moveTo>
                    <a:pt x="126933" y="293901"/>
                  </a:moveTo>
                  <a:lnTo>
                    <a:pt x="1468243" y="293901"/>
                  </a:lnTo>
                  <a:cubicBezTo>
                    <a:pt x="1543491" y="293901"/>
                    <a:pt x="1601593" y="235989"/>
                    <a:pt x="1601593" y="170076"/>
                  </a:cubicBezTo>
                  <a:cubicBezTo>
                    <a:pt x="1601593" y="94924"/>
                    <a:pt x="1514439" y="9580"/>
                    <a:pt x="1352800" y="4150"/>
                  </a:cubicBezTo>
                  <a:cubicBezTo>
                    <a:pt x="1214688" y="-612"/>
                    <a:pt x="1120295" y="29582"/>
                    <a:pt x="800350" y="93876"/>
                  </a:cubicBezTo>
                  <a:cubicBezTo>
                    <a:pt x="563178" y="54252"/>
                    <a:pt x="346008" y="-326"/>
                    <a:pt x="177701" y="-136"/>
                  </a:cubicBezTo>
                  <a:cubicBezTo>
                    <a:pt x="79879" y="-136"/>
                    <a:pt x="-797" y="109592"/>
                    <a:pt x="-797" y="175791"/>
                  </a:cubicBezTo>
                  <a:lnTo>
                    <a:pt x="-797" y="175791"/>
                  </a:lnTo>
                  <a:cubicBezTo>
                    <a:pt x="-3655" y="246752"/>
                    <a:pt x="51685" y="293901"/>
                    <a:pt x="126933" y="293901"/>
                  </a:cubicBezTo>
                  <a:close/>
                </a:path>
              </a:pathLst>
            </a:custGeom>
            <a:solidFill>
              <a:srgbClr val="FFCD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5871859" y="4193415"/>
              <a:ext cx="1165791" cy="245501"/>
            </a:xfrm>
            <a:custGeom>
              <a:avLst/>
              <a:gdLst>
                <a:gd name="connsiteX0" fmla="*/ 1604744 w 1749066"/>
                <a:gd name="connsiteY0" fmla="*/ 368195 h 368331"/>
                <a:gd name="connsiteX1" fmla="*/ 148657 w 1749066"/>
                <a:gd name="connsiteY1" fmla="*/ 368195 h 368331"/>
                <a:gd name="connsiteX2" fmla="*/ 16546 w 1749066"/>
                <a:gd name="connsiteY2" fmla="*/ 299520 h 368331"/>
                <a:gd name="connsiteX3" fmla="*/ 41787 w 1749066"/>
                <a:gd name="connsiteY3" fmla="*/ 89970 h 368331"/>
                <a:gd name="connsiteX4" fmla="*/ 48359 w 1749066"/>
                <a:gd name="connsiteY4" fmla="*/ 88694 h 368331"/>
                <a:gd name="connsiteX5" fmla="*/ 48454 w 1749066"/>
                <a:gd name="connsiteY5" fmla="*/ 88732 h 368331"/>
                <a:gd name="connsiteX6" fmla="*/ 49788 w 1749066"/>
                <a:gd name="connsiteY6" fmla="*/ 95199 h 368331"/>
                <a:gd name="connsiteX7" fmla="*/ 49693 w 1749066"/>
                <a:gd name="connsiteY7" fmla="*/ 95304 h 368331"/>
                <a:gd name="connsiteX8" fmla="*/ 24928 w 1749066"/>
                <a:gd name="connsiteY8" fmla="*/ 294853 h 368331"/>
                <a:gd name="connsiteX9" fmla="*/ 148753 w 1749066"/>
                <a:gd name="connsiteY9" fmla="*/ 358480 h 368331"/>
                <a:gd name="connsiteX10" fmla="*/ 1604744 w 1749066"/>
                <a:gd name="connsiteY10" fmla="*/ 358480 h 368331"/>
                <a:gd name="connsiteX11" fmla="*/ 1734570 w 1749066"/>
                <a:gd name="connsiteY11" fmla="*/ 241894 h 368331"/>
                <a:gd name="connsiteX12" fmla="*/ 1619318 w 1749066"/>
                <a:gd name="connsiteY12" fmla="*/ 48060 h 368331"/>
                <a:gd name="connsiteX13" fmla="*/ 1240413 w 1749066"/>
                <a:gd name="connsiteY13" fmla="*/ 37392 h 368331"/>
                <a:gd name="connsiteX14" fmla="*/ 1234603 w 1749066"/>
                <a:gd name="connsiteY14" fmla="*/ 33677 h 368331"/>
                <a:gd name="connsiteX15" fmla="*/ 1238318 w 1749066"/>
                <a:gd name="connsiteY15" fmla="*/ 27867 h 368331"/>
                <a:gd name="connsiteX16" fmla="*/ 1623508 w 1749066"/>
                <a:gd name="connsiteY16" fmla="*/ 39297 h 368331"/>
                <a:gd name="connsiteX17" fmla="*/ 1743904 w 1749066"/>
                <a:gd name="connsiteY17" fmla="*/ 243799 h 368331"/>
                <a:gd name="connsiteX18" fmla="*/ 1604744 w 1749066"/>
                <a:gd name="connsiteY18" fmla="*/ 368195 h 36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49066" h="368331">
                  <a:moveTo>
                    <a:pt x="1604744" y="368195"/>
                  </a:moveTo>
                  <a:lnTo>
                    <a:pt x="148657" y="368195"/>
                  </a:lnTo>
                  <a:cubicBezTo>
                    <a:pt x="69695" y="368195"/>
                    <a:pt x="33215" y="330858"/>
                    <a:pt x="16546" y="299520"/>
                  </a:cubicBezTo>
                  <a:cubicBezTo>
                    <a:pt x="-13934" y="242370"/>
                    <a:pt x="-3838" y="158265"/>
                    <a:pt x="41787" y="89970"/>
                  </a:cubicBezTo>
                  <a:cubicBezTo>
                    <a:pt x="43216" y="87789"/>
                    <a:pt x="46264" y="87217"/>
                    <a:pt x="48359" y="88694"/>
                  </a:cubicBezTo>
                  <a:cubicBezTo>
                    <a:pt x="48454" y="88703"/>
                    <a:pt x="48454" y="88722"/>
                    <a:pt x="48454" y="88732"/>
                  </a:cubicBezTo>
                  <a:cubicBezTo>
                    <a:pt x="50645" y="90161"/>
                    <a:pt x="51217" y="93056"/>
                    <a:pt x="49788" y="95199"/>
                  </a:cubicBezTo>
                  <a:cubicBezTo>
                    <a:pt x="49693" y="95238"/>
                    <a:pt x="49693" y="95266"/>
                    <a:pt x="49693" y="95304"/>
                  </a:cubicBezTo>
                  <a:cubicBezTo>
                    <a:pt x="6735" y="159502"/>
                    <a:pt x="-3456" y="241513"/>
                    <a:pt x="24928" y="294853"/>
                  </a:cubicBezTo>
                  <a:cubicBezTo>
                    <a:pt x="47121" y="336477"/>
                    <a:pt x="89983" y="358480"/>
                    <a:pt x="148753" y="358480"/>
                  </a:cubicBezTo>
                  <a:lnTo>
                    <a:pt x="1604744" y="358480"/>
                  </a:lnTo>
                  <a:cubicBezTo>
                    <a:pt x="1663419" y="358480"/>
                    <a:pt x="1719044" y="308378"/>
                    <a:pt x="1734570" y="241894"/>
                  </a:cubicBezTo>
                  <a:cubicBezTo>
                    <a:pt x="1752477" y="164360"/>
                    <a:pt x="1709424" y="91875"/>
                    <a:pt x="1619318" y="48060"/>
                  </a:cubicBezTo>
                  <a:cubicBezTo>
                    <a:pt x="1506541" y="-6899"/>
                    <a:pt x="1386335" y="4055"/>
                    <a:pt x="1240413" y="37392"/>
                  </a:cubicBezTo>
                  <a:cubicBezTo>
                    <a:pt x="1237746" y="37973"/>
                    <a:pt x="1235174" y="36306"/>
                    <a:pt x="1234603" y="33677"/>
                  </a:cubicBezTo>
                  <a:cubicBezTo>
                    <a:pt x="1234031" y="31048"/>
                    <a:pt x="1235650" y="28448"/>
                    <a:pt x="1238318" y="27867"/>
                  </a:cubicBezTo>
                  <a:cubicBezTo>
                    <a:pt x="1386146" y="-5852"/>
                    <a:pt x="1508161" y="-16900"/>
                    <a:pt x="1623508" y="39297"/>
                  </a:cubicBezTo>
                  <a:cubicBezTo>
                    <a:pt x="1717806" y="85207"/>
                    <a:pt x="1762859" y="161693"/>
                    <a:pt x="1743904" y="243799"/>
                  </a:cubicBezTo>
                  <a:cubicBezTo>
                    <a:pt x="1727426" y="315141"/>
                    <a:pt x="1667609" y="368195"/>
                    <a:pt x="1604744" y="368195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5268308" y="3999465"/>
              <a:ext cx="532673" cy="1304822"/>
            </a:xfrm>
            <a:custGeom>
              <a:avLst/>
              <a:gdLst>
                <a:gd name="connsiteX0" fmla="*/ 579074 w 799182"/>
                <a:gd name="connsiteY0" fmla="*/ 204651 h 1957658"/>
                <a:gd name="connsiteX1" fmla="*/ 552214 w 799182"/>
                <a:gd name="connsiteY1" fmla="*/ -137 h 1957658"/>
                <a:gd name="connsiteX2" fmla="*/ -903 w 799182"/>
                <a:gd name="connsiteY2" fmla="*/ 118069 h 1957658"/>
                <a:gd name="connsiteX3" fmla="*/ 77773 w 799182"/>
                <a:gd name="connsiteY3" fmla="*/ 408105 h 1957658"/>
                <a:gd name="connsiteX4" fmla="*/ 575741 w 799182"/>
                <a:gd name="connsiteY4" fmla="*/ 1931534 h 1957658"/>
                <a:gd name="connsiteX5" fmla="*/ 751858 w 799182"/>
                <a:gd name="connsiteY5" fmla="*/ 1933248 h 1957658"/>
                <a:gd name="connsiteX6" fmla="*/ 751858 w 799182"/>
                <a:gd name="connsiteY6" fmla="*/ 699951 h 1957658"/>
                <a:gd name="connsiteX7" fmla="*/ 579074 w 799182"/>
                <a:gd name="connsiteY7" fmla="*/ 204651 h 19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9182" h="1957658">
                  <a:moveTo>
                    <a:pt x="579074" y="204651"/>
                  </a:moveTo>
                  <a:cubicBezTo>
                    <a:pt x="571835" y="167122"/>
                    <a:pt x="562310" y="91589"/>
                    <a:pt x="552214" y="-137"/>
                  </a:cubicBezTo>
                  <a:lnTo>
                    <a:pt x="-903" y="118069"/>
                  </a:lnTo>
                  <a:cubicBezTo>
                    <a:pt x="28719" y="236464"/>
                    <a:pt x="56247" y="337906"/>
                    <a:pt x="77773" y="408105"/>
                  </a:cubicBezTo>
                  <a:cubicBezTo>
                    <a:pt x="164260" y="687378"/>
                    <a:pt x="467155" y="1378226"/>
                    <a:pt x="575741" y="1931534"/>
                  </a:cubicBezTo>
                  <a:cubicBezTo>
                    <a:pt x="582312" y="1964776"/>
                    <a:pt x="751190" y="1966966"/>
                    <a:pt x="751858" y="1933248"/>
                  </a:cubicBezTo>
                  <a:cubicBezTo>
                    <a:pt x="753858" y="1818948"/>
                    <a:pt x="855299" y="1122575"/>
                    <a:pt x="751858" y="699951"/>
                  </a:cubicBezTo>
                  <a:cubicBezTo>
                    <a:pt x="701375" y="490306"/>
                    <a:pt x="599076" y="308093"/>
                    <a:pt x="579074" y="204651"/>
                  </a:cubicBezTo>
                  <a:close/>
                </a:path>
              </a:pathLst>
            </a:custGeom>
            <a:solidFill>
              <a:srgbClr val="E66E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5537092" y="5273042"/>
              <a:ext cx="272062" cy="212888"/>
              <a:chOff x="5267395" y="5889564"/>
              <a:chExt cx="408181" cy="319401"/>
            </a:xfrm>
          </p:grpSpPr>
          <p:sp>
            <p:nvSpPr>
              <p:cNvPr id="213" name="任意多边形: 形状 212"/>
              <p:cNvSpPr/>
              <p:nvPr/>
            </p:nvSpPr>
            <p:spPr>
              <a:xfrm>
                <a:off x="5295522" y="5889564"/>
                <a:ext cx="357043" cy="283648"/>
              </a:xfrm>
              <a:custGeom>
                <a:avLst/>
                <a:gdLst>
                  <a:gd name="connsiteX0" fmla="*/ 4046 w 357043"/>
                  <a:gd name="connsiteY0" fmla="*/ 279546 h 283648"/>
                  <a:gd name="connsiteX1" fmla="*/ 309894 w 357043"/>
                  <a:gd name="connsiteY1" fmla="*/ 283261 h 283648"/>
                  <a:gd name="connsiteX2" fmla="*/ 356090 w 357043"/>
                  <a:gd name="connsiteY2" fmla="*/ 264211 h 283648"/>
                  <a:gd name="connsiteX3" fmla="*/ 320466 w 357043"/>
                  <a:gd name="connsiteY3" fmla="*/ 22371 h 283648"/>
                  <a:gd name="connsiteX4" fmla="*/ 144349 w 357043"/>
                  <a:gd name="connsiteY4" fmla="*/ 20656 h 283648"/>
                  <a:gd name="connsiteX5" fmla="*/ 14047 w 357043"/>
                  <a:gd name="connsiteY5" fmla="*/ 250971 h 283648"/>
                  <a:gd name="connsiteX6" fmla="*/ 4046 w 357043"/>
                  <a:gd name="connsiteY6" fmla="*/ 279546 h 283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043" h="283648">
                    <a:moveTo>
                      <a:pt x="4046" y="279546"/>
                    </a:moveTo>
                    <a:cubicBezTo>
                      <a:pt x="4046" y="279546"/>
                      <a:pt x="183974" y="283261"/>
                      <a:pt x="309894" y="283261"/>
                    </a:cubicBezTo>
                    <a:cubicBezTo>
                      <a:pt x="328086" y="283261"/>
                      <a:pt x="357519" y="287166"/>
                      <a:pt x="356090" y="264211"/>
                    </a:cubicBezTo>
                    <a:cubicBezTo>
                      <a:pt x="351994" y="212775"/>
                      <a:pt x="317418" y="132194"/>
                      <a:pt x="320466" y="22371"/>
                    </a:cubicBezTo>
                    <a:cubicBezTo>
                      <a:pt x="285034" y="-11538"/>
                      <a:pt x="175020" y="-2966"/>
                      <a:pt x="144349" y="20656"/>
                    </a:cubicBezTo>
                    <a:cubicBezTo>
                      <a:pt x="144349" y="99904"/>
                      <a:pt x="98724" y="239731"/>
                      <a:pt x="14047" y="250971"/>
                    </a:cubicBezTo>
                    <a:cubicBezTo>
                      <a:pt x="-12147" y="273164"/>
                      <a:pt x="4046" y="279546"/>
                      <a:pt x="4046" y="279546"/>
                    </a:cubicBezTo>
                    <a:close/>
                  </a:path>
                </a:pathLst>
              </a:custGeom>
              <a:solidFill>
                <a:srgbClr val="E66E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4" name="任意多边形: 形状 213"/>
              <p:cNvSpPr/>
              <p:nvPr/>
            </p:nvSpPr>
            <p:spPr>
              <a:xfrm>
                <a:off x="5267395" y="6104146"/>
                <a:ext cx="408181" cy="104819"/>
              </a:xfrm>
              <a:custGeom>
                <a:avLst/>
                <a:gdLst>
                  <a:gd name="connsiteX0" fmla="*/ 6741 w 408181"/>
                  <a:gd name="connsiteY0" fmla="*/ 104683 h 104819"/>
                  <a:gd name="connsiteX1" fmla="*/ 384788 w 408181"/>
                  <a:gd name="connsiteY1" fmla="*/ 104683 h 104819"/>
                  <a:gd name="connsiteX2" fmla="*/ 405839 w 408181"/>
                  <a:gd name="connsiteY2" fmla="*/ 42771 h 104819"/>
                  <a:gd name="connsiteX3" fmla="*/ 397457 w 408181"/>
                  <a:gd name="connsiteY3" fmla="*/ 33246 h 104819"/>
                  <a:gd name="connsiteX4" fmla="*/ 338973 w 408181"/>
                  <a:gd name="connsiteY4" fmla="*/ 32389 h 104819"/>
                  <a:gd name="connsiteX5" fmla="*/ 267441 w 408181"/>
                  <a:gd name="connsiteY5" fmla="*/ 384 h 104819"/>
                  <a:gd name="connsiteX6" fmla="*/ 28077 w 408181"/>
                  <a:gd name="connsiteY6" fmla="*/ 32865 h 104819"/>
                  <a:gd name="connsiteX7" fmla="*/ 6741 w 408181"/>
                  <a:gd name="connsiteY7" fmla="*/ 104683 h 104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8181" h="104819">
                    <a:moveTo>
                      <a:pt x="6741" y="104683"/>
                    </a:moveTo>
                    <a:lnTo>
                      <a:pt x="384788" y="104683"/>
                    </a:lnTo>
                    <a:cubicBezTo>
                      <a:pt x="401552" y="104683"/>
                      <a:pt x="411077" y="83919"/>
                      <a:pt x="405839" y="42771"/>
                    </a:cubicBezTo>
                    <a:cubicBezTo>
                      <a:pt x="405076" y="36865"/>
                      <a:pt x="401457" y="33246"/>
                      <a:pt x="397457" y="33246"/>
                    </a:cubicBezTo>
                    <a:cubicBezTo>
                      <a:pt x="378026" y="35789"/>
                      <a:pt x="358310" y="35503"/>
                      <a:pt x="338973" y="32389"/>
                    </a:cubicBezTo>
                    <a:cubicBezTo>
                      <a:pt x="318876" y="27436"/>
                      <a:pt x="289158" y="4480"/>
                      <a:pt x="267441" y="384"/>
                    </a:cubicBezTo>
                    <a:cubicBezTo>
                      <a:pt x="243914" y="-4092"/>
                      <a:pt x="41127" y="21435"/>
                      <a:pt x="28077" y="32865"/>
                    </a:cubicBezTo>
                    <a:cubicBezTo>
                      <a:pt x="2645" y="55153"/>
                      <a:pt x="-10118" y="104683"/>
                      <a:pt x="6741" y="104683"/>
                    </a:cubicBezTo>
                    <a:close/>
                  </a:path>
                </a:pathLst>
              </a:custGeom>
              <a:solidFill>
                <a:srgbClr val="BAA4A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5786669" y="5273042"/>
              <a:ext cx="274461" cy="212888"/>
              <a:chOff x="5641842" y="5889564"/>
              <a:chExt cx="411781" cy="319401"/>
            </a:xfrm>
          </p:grpSpPr>
          <p:sp>
            <p:nvSpPr>
              <p:cNvPr id="211" name="任意多边形: 形状 210"/>
              <p:cNvSpPr/>
              <p:nvPr/>
            </p:nvSpPr>
            <p:spPr>
              <a:xfrm>
                <a:off x="5674348" y="5889564"/>
                <a:ext cx="356176" cy="283648"/>
              </a:xfrm>
              <a:custGeom>
                <a:avLst/>
                <a:gdLst>
                  <a:gd name="connsiteX0" fmla="*/ 3267 w 356176"/>
                  <a:gd name="connsiteY0" fmla="*/ 279546 h 283648"/>
                  <a:gd name="connsiteX1" fmla="*/ 309114 w 356176"/>
                  <a:gd name="connsiteY1" fmla="*/ 283261 h 283648"/>
                  <a:gd name="connsiteX2" fmla="*/ 355216 w 356176"/>
                  <a:gd name="connsiteY2" fmla="*/ 264211 h 283648"/>
                  <a:gd name="connsiteX3" fmla="*/ 319592 w 356176"/>
                  <a:gd name="connsiteY3" fmla="*/ 22371 h 283648"/>
                  <a:gd name="connsiteX4" fmla="*/ 143570 w 356176"/>
                  <a:gd name="connsiteY4" fmla="*/ 20656 h 283648"/>
                  <a:gd name="connsiteX5" fmla="*/ 14697 w 356176"/>
                  <a:gd name="connsiteY5" fmla="*/ 230206 h 283648"/>
                  <a:gd name="connsiteX6" fmla="*/ 3267 w 356176"/>
                  <a:gd name="connsiteY6" fmla="*/ 279546 h 283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176" h="283648">
                    <a:moveTo>
                      <a:pt x="3267" y="279546"/>
                    </a:moveTo>
                    <a:cubicBezTo>
                      <a:pt x="3267" y="279546"/>
                      <a:pt x="183099" y="283261"/>
                      <a:pt x="309114" y="283261"/>
                    </a:cubicBezTo>
                    <a:cubicBezTo>
                      <a:pt x="327307" y="283261"/>
                      <a:pt x="356739" y="287166"/>
                      <a:pt x="355216" y="264211"/>
                    </a:cubicBezTo>
                    <a:cubicBezTo>
                      <a:pt x="351215" y="212775"/>
                      <a:pt x="317116" y="132194"/>
                      <a:pt x="319592" y="22371"/>
                    </a:cubicBezTo>
                    <a:cubicBezTo>
                      <a:pt x="284159" y="-11538"/>
                      <a:pt x="174241" y="-2966"/>
                      <a:pt x="143570" y="20656"/>
                    </a:cubicBezTo>
                    <a:cubicBezTo>
                      <a:pt x="143570" y="99904"/>
                      <a:pt x="99469" y="219252"/>
                      <a:pt x="14697" y="230206"/>
                    </a:cubicBezTo>
                    <a:cubicBezTo>
                      <a:pt x="-448" y="241798"/>
                      <a:pt x="-5211" y="262486"/>
                      <a:pt x="3267" y="279546"/>
                    </a:cubicBezTo>
                    <a:close/>
                  </a:path>
                </a:pathLst>
              </a:custGeom>
              <a:solidFill>
                <a:srgbClr val="F28C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2" name="任意多边形: 形状 211"/>
              <p:cNvSpPr/>
              <p:nvPr/>
            </p:nvSpPr>
            <p:spPr>
              <a:xfrm>
                <a:off x="5641842" y="6101393"/>
                <a:ext cx="411781" cy="107573"/>
              </a:xfrm>
              <a:custGeom>
                <a:avLst/>
                <a:gdLst>
                  <a:gd name="connsiteX0" fmla="*/ 10247 w 411781"/>
                  <a:gd name="connsiteY0" fmla="*/ 107436 h 107573"/>
                  <a:gd name="connsiteX1" fmla="*/ 388389 w 411781"/>
                  <a:gd name="connsiteY1" fmla="*/ 107436 h 107573"/>
                  <a:gd name="connsiteX2" fmla="*/ 409439 w 411781"/>
                  <a:gd name="connsiteY2" fmla="*/ 45524 h 107573"/>
                  <a:gd name="connsiteX3" fmla="*/ 400961 w 411781"/>
                  <a:gd name="connsiteY3" fmla="*/ 35999 h 107573"/>
                  <a:gd name="connsiteX4" fmla="*/ 342479 w 411781"/>
                  <a:gd name="connsiteY4" fmla="*/ 35142 h 107573"/>
                  <a:gd name="connsiteX5" fmla="*/ 220272 w 411781"/>
                  <a:gd name="connsiteY5" fmla="*/ 3614 h 107573"/>
                  <a:gd name="connsiteX6" fmla="*/ 20247 w 411781"/>
                  <a:gd name="connsiteY6" fmla="*/ 8091 h 107573"/>
                  <a:gd name="connsiteX7" fmla="*/ 10247 w 411781"/>
                  <a:gd name="connsiteY7" fmla="*/ 107436 h 107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81" h="107573">
                    <a:moveTo>
                      <a:pt x="10247" y="107436"/>
                    </a:moveTo>
                    <a:lnTo>
                      <a:pt x="388389" y="107436"/>
                    </a:lnTo>
                    <a:cubicBezTo>
                      <a:pt x="405153" y="107436"/>
                      <a:pt x="414678" y="86672"/>
                      <a:pt x="409439" y="45524"/>
                    </a:cubicBezTo>
                    <a:cubicBezTo>
                      <a:pt x="408677" y="39618"/>
                      <a:pt x="405058" y="35999"/>
                      <a:pt x="400961" y="35999"/>
                    </a:cubicBezTo>
                    <a:cubicBezTo>
                      <a:pt x="381531" y="38542"/>
                      <a:pt x="361814" y="38256"/>
                      <a:pt x="342479" y="35142"/>
                    </a:cubicBezTo>
                    <a:cubicBezTo>
                      <a:pt x="322475" y="30189"/>
                      <a:pt x="241990" y="7805"/>
                      <a:pt x="220272" y="3614"/>
                    </a:cubicBezTo>
                    <a:cubicBezTo>
                      <a:pt x="196746" y="-863"/>
                      <a:pt x="33297" y="-3339"/>
                      <a:pt x="20247" y="8091"/>
                    </a:cubicBezTo>
                    <a:cubicBezTo>
                      <a:pt x="-5184" y="30380"/>
                      <a:pt x="-6613" y="107436"/>
                      <a:pt x="10247" y="107436"/>
                    </a:cubicBezTo>
                    <a:close/>
                  </a:path>
                </a:pathLst>
              </a:custGeom>
              <a:solidFill>
                <a:srgbClr val="D1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68" name="任意多边形: 形状 67"/>
            <p:cNvSpPr/>
            <p:nvPr/>
          </p:nvSpPr>
          <p:spPr>
            <a:xfrm>
              <a:off x="5525935" y="4020478"/>
              <a:ext cx="524329" cy="1279371"/>
            </a:xfrm>
            <a:custGeom>
              <a:avLst/>
              <a:gdLst>
                <a:gd name="connsiteX0" fmla="*/ 603268 w 786664"/>
                <a:gd name="connsiteY0" fmla="*/ 263039 h 1919473"/>
                <a:gd name="connsiteX1" fmla="*/ 577170 w 786664"/>
                <a:gd name="connsiteY1" fmla="*/ -137 h 1919473"/>
                <a:gd name="connsiteX2" fmla="*/ -903 w 786664"/>
                <a:gd name="connsiteY2" fmla="*/ -137 h 1919473"/>
                <a:gd name="connsiteX3" fmla="*/ 43579 w 786664"/>
                <a:gd name="connsiteY3" fmla="*/ 250085 h 1919473"/>
                <a:gd name="connsiteX4" fmla="*/ 301897 w 786664"/>
                <a:gd name="connsiteY4" fmla="*/ 929217 h 1919473"/>
                <a:gd name="connsiteX5" fmla="*/ 567263 w 786664"/>
                <a:gd name="connsiteY5" fmla="*/ 1900006 h 1919473"/>
                <a:gd name="connsiteX6" fmla="*/ 743285 w 786664"/>
                <a:gd name="connsiteY6" fmla="*/ 1901720 h 1919473"/>
                <a:gd name="connsiteX7" fmla="*/ 759860 w 786664"/>
                <a:gd name="connsiteY7" fmla="*/ 703666 h 1919473"/>
                <a:gd name="connsiteX8" fmla="*/ 603268 w 786664"/>
                <a:gd name="connsiteY8" fmla="*/ 263039 h 191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664" h="1919473">
                  <a:moveTo>
                    <a:pt x="603268" y="263039"/>
                  </a:moveTo>
                  <a:cubicBezTo>
                    <a:pt x="591934" y="224177"/>
                    <a:pt x="584218" y="127403"/>
                    <a:pt x="577170" y="-137"/>
                  </a:cubicBezTo>
                  <a:lnTo>
                    <a:pt x="-903" y="-137"/>
                  </a:lnTo>
                  <a:cubicBezTo>
                    <a:pt x="11861" y="97304"/>
                    <a:pt x="25863" y="184839"/>
                    <a:pt x="43579" y="250085"/>
                  </a:cubicBezTo>
                  <a:cubicBezTo>
                    <a:pt x="65296" y="330000"/>
                    <a:pt x="234079" y="724335"/>
                    <a:pt x="301897" y="929217"/>
                  </a:cubicBezTo>
                  <a:cubicBezTo>
                    <a:pt x="487825" y="1489573"/>
                    <a:pt x="563073" y="1845237"/>
                    <a:pt x="567263" y="1900006"/>
                  </a:cubicBezTo>
                  <a:cubicBezTo>
                    <a:pt x="568121" y="1911245"/>
                    <a:pt x="741762" y="1936296"/>
                    <a:pt x="743285" y="1901720"/>
                  </a:cubicBezTo>
                  <a:cubicBezTo>
                    <a:pt x="747191" y="1818091"/>
                    <a:pt x="825010" y="1084856"/>
                    <a:pt x="759860" y="703666"/>
                  </a:cubicBezTo>
                  <a:cubicBezTo>
                    <a:pt x="717949" y="458397"/>
                    <a:pt x="614413" y="301616"/>
                    <a:pt x="603268" y="263039"/>
                  </a:cubicBezTo>
                  <a:close/>
                </a:path>
              </a:pathLst>
            </a:custGeom>
            <a:solidFill>
              <a:srgbClr val="F28C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5213837" y="2591622"/>
              <a:ext cx="1640526" cy="2204734"/>
              <a:chOff x="4782407" y="1866560"/>
              <a:chExt cx="2461322" cy="3307819"/>
            </a:xfrm>
          </p:grpSpPr>
          <p:sp>
            <p:nvSpPr>
              <p:cNvPr id="205" name="任意多边形: 形状 204"/>
              <p:cNvSpPr/>
              <p:nvPr/>
            </p:nvSpPr>
            <p:spPr>
              <a:xfrm>
                <a:off x="4782407" y="2037711"/>
                <a:ext cx="1504118" cy="1123756"/>
              </a:xfrm>
              <a:custGeom>
                <a:avLst/>
                <a:gdLst>
                  <a:gd name="connsiteX0" fmla="*/ -903 w 1504118"/>
                  <a:gd name="connsiteY0" fmla="*/ 813651 h 1123756"/>
                  <a:gd name="connsiteX1" fmla="*/ 59580 w 1504118"/>
                  <a:gd name="connsiteY1" fmla="*/ 1041298 h 1123756"/>
                  <a:gd name="connsiteX2" fmla="*/ 860633 w 1504118"/>
                  <a:gd name="connsiteY2" fmla="*/ 1085209 h 1123756"/>
                  <a:gd name="connsiteX3" fmla="*/ 1326024 w 1504118"/>
                  <a:gd name="connsiteY3" fmla="*/ 630104 h 1123756"/>
                  <a:gd name="connsiteX4" fmla="*/ 1425275 w 1504118"/>
                  <a:gd name="connsiteY4" fmla="*/ 457797 h 1123756"/>
                  <a:gd name="connsiteX5" fmla="*/ 1258587 w 1504118"/>
                  <a:gd name="connsiteY5" fmla="*/ 63367 h 1123756"/>
                  <a:gd name="connsiteX6" fmla="*/ 672228 w 1504118"/>
                  <a:gd name="connsiteY6" fmla="*/ 737070 h 1123756"/>
                  <a:gd name="connsiteX7" fmla="*/ -903 w 1504118"/>
                  <a:gd name="connsiteY7" fmla="*/ 813651 h 1123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4118" h="1123756">
                    <a:moveTo>
                      <a:pt x="-903" y="813651"/>
                    </a:moveTo>
                    <a:cubicBezTo>
                      <a:pt x="-903" y="857180"/>
                      <a:pt x="23671" y="1028916"/>
                      <a:pt x="59580" y="1041298"/>
                    </a:cubicBezTo>
                    <a:cubicBezTo>
                      <a:pt x="350284" y="1141597"/>
                      <a:pt x="642701" y="1142644"/>
                      <a:pt x="860633" y="1085209"/>
                    </a:cubicBezTo>
                    <a:cubicBezTo>
                      <a:pt x="1100853" y="1021963"/>
                      <a:pt x="1304022" y="699351"/>
                      <a:pt x="1326024" y="630104"/>
                    </a:cubicBezTo>
                    <a:cubicBezTo>
                      <a:pt x="1354599" y="539997"/>
                      <a:pt x="1376888" y="558571"/>
                      <a:pt x="1425275" y="457797"/>
                    </a:cubicBezTo>
                    <a:cubicBezTo>
                      <a:pt x="1623776" y="44221"/>
                      <a:pt x="1396700" y="-94653"/>
                      <a:pt x="1258587" y="63367"/>
                    </a:cubicBezTo>
                    <a:cubicBezTo>
                      <a:pt x="1120475" y="221386"/>
                      <a:pt x="840440" y="671538"/>
                      <a:pt x="672228" y="737070"/>
                    </a:cubicBezTo>
                    <a:cubicBezTo>
                      <a:pt x="594505" y="766883"/>
                      <a:pt x="-903" y="799744"/>
                      <a:pt x="-903" y="813651"/>
                    </a:cubicBezTo>
                    <a:close/>
                  </a:path>
                </a:pathLst>
              </a:custGeom>
              <a:solidFill>
                <a:srgbClr val="FFFF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6" name="任意多边形: 形状 205"/>
              <p:cNvSpPr/>
              <p:nvPr/>
            </p:nvSpPr>
            <p:spPr>
              <a:xfrm>
                <a:off x="4942141" y="3380392"/>
                <a:ext cx="2226004" cy="1793986"/>
              </a:xfrm>
              <a:custGeom>
                <a:avLst/>
                <a:gdLst>
                  <a:gd name="connsiteX0" fmla="*/ 2134887 w 2226004"/>
                  <a:gd name="connsiteY0" fmla="*/ 943058 h 1793986"/>
                  <a:gd name="connsiteX1" fmla="*/ 1531573 w 2226004"/>
                  <a:gd name="connsiteY1" fmla="*/ 1256050 h 1793986"/>
                  <a:gd name="connsiteX2" fmla="*/ 1198198 w 2226004"/>
                  <a:gd name="connsiteY2" fmla="*/ 1793451 h 1793986"/>
                  <a:gd name="connsiteX3" fmla="*/ 1128571 w 2226004"/>
                  <a:gd name="connsiteY3" fmla="*/ 1658767 h 1793986"/>
                  <a:gd name="connsiteX4" fmla="*/ 921307 w 2226004"/>
                  <a:gd name="connsiteY4" fmla="*/ 953917 h 1793986"/>
                  <a:gd name="connsiteX5" fmla="*/ -903 w 2226004"/>
                  <a:gd name="connsiteY5" fmla="*/ 647974 h 1793986"/>
                  <a:gd name="connsiteX6" fmla="*/ 1161718 w 2226004"/>
                  <a:gd name="connsiteY6" fmla="*/ 211920 h 1793986"/>
                  <a:gd name="connsiteX7" fmla="*/ 1783510 w 2226004"/>
                  <a:gd name="connsiteY7" fmla="*/ 37136 h 1793986"/>
                  <a:gd name="connsiteX8" fmla="*/ 1867329 w 2226004"/>
                  <a:gd name="connsiteY8" fmla="*/ 21039 h 1793986"/>
                  <a:gd name="connsiteX9" fmla="*/ 2164701 w 2226004"/>
                  <a:gd name="connsiteY9" fmla="*/ 10847 h 1793986"/>
                  <a:gd name="connsiteX10" fmla="*/ 2224327 w 2226004"/>
                  <a:gd name="connsiteY10" fmla="*/ 74950 h 1793986"/>
                  <a:gd name="connsiteX11" fmla="*/ 2225089 w 2226004"/>
                  <a:gd name="connsiteY11" fmla="*/ 133719 h 1793986"/>
                  <a:gd name="connsiteX12" fmla="*/ 2134887 w 2226004"/>
                  <a:gd name="connsiteY12" fmla="*/ 943058 h 179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26004" h="1793986">
                    <a:moveTo>
                      <a:pt x="2134887" y="943058"/>
                    </a:moveTo>
                    <a:cubicBezTo>
                      <a:pt x="2028397" y="1095458"/>
                      <a:pt x="1621108" y="1247287"/>
                      <a:pt x="1531573" y="1256050"/>
                    </a:cubicBezTo>
                    <a:cubicBezTo>
                      <a:pt x="1384126" y="1270337"/>
                      <a:pt x="1305545" y="1810596"/>
                      <a:pt x="1198198" y="1793451"/>
                    </a:cubicBezTo>
                    <a:cubicBezTo>
                      <a:pt x="1168766" y="1788784"/>
                      <a:pt x="1147430" y="1736301"/>
                      <a:pt x="1128571" y="1658767"/>
                    </a:cubicBezTo>
                    <a:cubicBezTo>
                      <a:pt x="1077898" y="1452551"/>
                      <a:pt x="1044370" y="1070694"/>
                      <a:pt x="921307" y="953917"/>
                    </a:cubicBezTo>
                    <a:cubicBezTo>
                      <a:pt x="735951" y="777800"/>
                      <a:pt x="152068" y="677692"/>
                      <a:pt x="-903" y="647974"/>
                    </a:cubicBezTo>
                    <a:cubicBezTo>
                      <a:pt x="42530" y="247924"/>
                      <a:pt x="1100948" y="310884"/>
                      <a:pt x="1161718" y="211920"/>
                    </a:cubicBezTo>
                    <a:cubicBezTo>
                      <a:pt x="1161718" y="211920"/>
                      <a:pt x="1491378" y="98096"/>
                      <a:pt x="1783510" y="37136"/>
                    </a:cubicBezTo>
                    <a:cubicBezTo>
                      <a:pt x="1812085" y="31230"/>
                      <a:pt x="1840088" y="25896"/>
                      <a:pt x="1867329" y="21039"/>
                    </a:cubicBezTo>
                    <a:cubicBezTo>
                      <a:pt x="1991154" y="-393"/>
                      <a:pt x="2100502" y="-8584"/>
                      <a:pt x="2164701" y="10847"/>
                    </a:cubicBezTo>
                    <a:cubicBezTo>
                      <a:pt x="2201753" y="22086"/>
                      <a:pt x="2223660" y="42374"/>
                      <a:pt x="2224327" y="74950"/>
                    </a:cubicBezTo>
                    <a:cubicBezTo>
                      <a:pt x="2224327" y="93429"/>
                      <a:pt x="2224898" y="113050"/>
                      <a:pt x="2225089" y="133719"/>
                    </a:cubicBezTo>
                    <a:cubicBezTo>
                      <a:pt x="2225755" y="404420"/>
                      <a:pt x="2200800" y="848761"/>
                      <a:pt x="2134887" y="943058"/>
                    </a:cubicBezTo>
                    <a:close/>
                  </a:path>
                </a:pathLst>
              </a:custGeom>
              <a:solidFill>
                <a:srgbClr val="FFFF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7" name="任意多边形: 形状 206"/>
              <p:cNvSpPr/>
              <p:nvPr/>
            </p:nvSpPr>
            <p:spPr>
              <a:xfrm>
                <a:off x="6704359" y="2049773"/>
                <a:ext cx="539369" cy="1689347"/>
              </a:xfrm>
              <a:custGeom>
                <a:avLst/>
                <a:gdLst>
                  <a:gd name="connsiteX0" fmla="*/ 462489 w 539369"/>
                  <a:gd name="connsiteY0" fmla="*/ 1464053 h 1689347"/>
                  <a:gd name="connsiteX1" fmla="*/ 372669 w 539369"/>
                  <a:gd name="connsiteY1" fmla="*/ 1602070 h 1689347"/>
                  <a:gd name="connsiteX2" fmla="*/ 283611 w 539369"/>
                  <a:gd name="connsiteY2" fmla="*/ 1663602 h 1689347"/>
                  <a:gd name="connsiteX3" fmla="*/ 283611 w 539369"/>
                  <a:gd name="connsiteY3" fmla="*/ 1663602 h 1689347"/>
                  <a:gd name="connsiteX4" fmla="*/ 336 w 539369"/>
                  <a:gd name="connsiteY4" fmla="*/ 1461957 h 1689347"/>
                  <a:gd name="connsiteX5" fmla="*/ 13862 w 539369"/>
                  <a:gd name="connsiteY5" fmla="*/ 1377566 h 1689347"/>
                  <a:gd name="connsiteX6" fmla="*/ 21101 w 539369"/>
                  <a:gd name="connsiteY6" fmla="*/ 1367470 h 1689347"/>
                  <a:gd name="connsiteX7" fmla="*/ 101398 w 539369"/>
                  <a:gd name="connsiteY7" fmla="*/ 499932 h 1689347"/>
                  <a:gd name="connsiteX8" fmla="*/ 169596 w 539369"/>
                  <a:gd name="connsiteY8" fmla="*/ 14157 h 1689347"/>
                  <a:gd name="connsiteX9" fmla="*/ 206839 w 539369"/>
                  <a:gd name="connsiteY9" fmla="*/ -130 h 1689347"/>
                  <a:gd name="connsiteX10" fmla="*/ 486683 w 539369"/>
                  <a:gd name="connsiteY10" fmla="*/ 250473 h 1689347"/>
                  <a:gd name="connsiteX11" fmla="*/ 462489 w 539369"/>
                  <a:gd name="connsiteY11" fmla="*/ 1464053 h 168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9369" h="1689347">
                    <a:moveTo>
                      <a:pt x="462489" y="1464053"/>
                    </a:moveTo>
                    <a:cubicBezTo>
                      <a:pt x="439249" y="1522632"/>
                      <a:pt x="409817" y="1570162"/>
                      <a:pt x="372669" y="1602070"/>
                    </a:cubicBezTo>
                    <a:cubicBezTo>
                      <a:pt x="345523" y="1626073"/>
                      <a:pt x="315615" y="1646733"/>
                      <a:pt x="283611" y="1663602"/>
                    </a:cubicBezTo>
                    <a:lnTo>
                      <a:pt x="283611" y="1663602"/>
                    </a:lnTo>
                    <a:cubicBezTo>
                      <a:pt x="101682" y="1755518"/>
                      <a:pt x="11481" y="1579306"/>
                      <a:pt x="336" y="1461957"/>
                    </a:cubicBezTo>
                    <a:cubicBezTo>
                      <a:pt x="-3377" y="1423857"/>
                      <a:pt x="1290" y="1392139"/>
                      <a:pt x="13862" y="1377566"/>
                    </a:cubicBezTo>
                    <a:cubicBezTo>
                      <a:pt x="16625" y="1374461"/>
                      <a:pt x="19006" y="1371080"/>
                      <a:pt x="21101" y="1367470"/>
                    </a:cubicBezTo>
                    <a:cubicBezTo>
                      <a:pt x="79394" y="1273172"/>
                      <a:pt x="164738" y="830355"/>
                      <a:pt x="101398" y="499932"/>
                    </a:cubicBezTo>
                    <a:cubicBezTo>
                      <a:pt x="60726" y="286763"/>
                      <a:pt x="96349" y="70450"/>
                      <a:pt x="169596" y="14157"/>
                    </a:cubicBezTo>
                    <a:cubicBezTo>
                      <a:pt x="180074" y="5404"/>
                      <a:pt x="193218" y="375"/>
                      <a:pt x="206839" y="-130"/>
                    </a:cubicBezTo>
                    <a:cubicBezTo>
                      <a:pt x="263989" y="-1368"/>
                      <a:pt x="468395" y="174368"/>
                      <a:pt x="486683" y="250473"/>
                    </a:cubicBezTo>
                    <a:cubicBezTo>
                      <a:pt x="508687" y="342484"/>
                      <a:pt x="603937" y="1106389"/>
                      <a:pt x="462489" y="1464053"/>
                    </a:cubicBezTo>
                    <a:close/>
                  </a:path>
                </a:pathLst>
              </a:custGeom>
              <a:solidFill>
                <a:srgbClr val="FFFF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8" name="任意多边形: 形状 207"/>
              <p:cNvSpPr/>
              <p:nvPr/>
            </p:nvSpPr>
            <p:spPr>
              <a:xfrm>
                <a:off x="5986197" y="1866560"/>
                <a:ext cx="1206781" cy="1736460"/>
              </a:xfrm>
              <a:custGeom>
                <a:avLst/>
                <a:gdLst>
                  <a:gd name="connsiteX0" fmla="*/ 1137505 w 1206781"/>
                  <a:gd name="connsiteY0" fmla="*/ 560464 h 1736460"/>
                  <a:gd name="connsiteX1" fmla="*/ 1013679 w 1206781"/>
                  <a:gd name="connsiteY1" fmla="*/ 766013 h 1736460"/>
                  <a:gd name="connsiteX2" fmla="*/ 959863 w 1206781"/>
                  <a:gd name="connsiteY2" fmla="*/ 905840 h 1736460"/>
                  <a:gd name="connsiteX3" fmla="*/ 822798 w 1206781"/>
                  <a:gd name="connsiteY3" fmla="*/ 1534490 h 1736460"/>
                  <a:gd name="connsiteX4" fmla="*/ 819274 w 1206781"/>
                  <a:gd name="connsiteY4" fmla="*/ 1599546 h 1736460"/>
                  <a:gd name="connsiteX5" fmla="*/ 718214 w 1206781"/>
                  <a:gd name="connsiteY5" fmla="*/ 1645075 h 1736460"/>
                  <a:gd name="connsiteX6" fmla="*/ 117187 w 1206781"/>
                  <a:gd name="connsiteY6" fmla="*/ 1725371 h 1736460"/>
                  <a:gd name="connsiteX7" fmla="*/ 67560 w 1206781"/>
                  <a:gd name="connsiteY7" fmla="*/ 1007281 h 1736460"/>
                  <a:gd name="connsiteX8" fmla="*/ -162 w 1206781"/>
                  <a:gd name="connsiteY8" fmla="*/ 757345 h 1736460"/>
                  <a:gd name="connsiteX9" fmla="*/ 104613 w 1206781"/>
                  <a:gd name="connsiteY9" fmla="*/ 491122 h 1736460"/>
                  <a:gd name="connsiteX10" fmla="*/ 54416 w 1206781"/>
                  <a:gd name="connsiteY10" fmla="*/ 233947 h 1736460"/>
                  <a:gd name="connsiteX11" fmla="*/ 328546 w 1206781"/>
                  <a:gd name="connsiteY11" fmla="*/ 71450 h 1736460"/>
                  <a:gd name="connsiteX12" fmla="*/ 584196 w 1206781"/>
                  <a:gd name="connsiteY12" fmla="*/ -83 h 1736460"/>
                  <a:gd name="connsiteX13" fmla="*/ 685352 w 1206781"/>
                  <a:gd name="connsiteY13" fmla="*/ 7251 h 1736460"/>
                  <a:gd name="connsiteX14" fmla="*/ 804129 w 1206781"/>
                  <a:gd name="connsiteY14" fmla="*/ 48399 h 1736460"/>
                  <a:gd name="connsiteX15" fmla="*/ 1204180 w 1206781"/>
                  <a:gd name="connsiteY15" fmla="*/ 433305 h 1736460"/>
                  <a:gd name="connsiteX16" fmla="*/ 1137505 w 1206781"/>
                  <a:gd name="connsiteY16" fmla="*/ 560464 h 173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06781" h="1736460">
                    <a:moveTo>
                      <a:pt x="1137505" y="560464"/>
                    </a:moveTo>
                    <a:cubicBezTo>
                      <a:pt x="1102166" y="600659"/>
                      <a:pt x="1057304" y="659428"/>
                      <a:pt x="1013679" y="766013"/>
                    </a:cubicBezTo>
                    <a:cubicBezTo>
                      <a:pt x="995772" y="809828"/>
                      <a:pt x="977484" y="856405"/>
                      <a:pt x="959863" y="905840"/>
                    </a:cubicBezTo>
                    <a:cubicBezTo>
                      <a:pt x="885092" y="1107960"/>
                      <a:pt x="838895" y="1319568"/>
                      <a:pt x="822798" y="1534490"/>
                    </a:cubicBezTo>
                    <a:cubicBezTo>
                      <a:pt x="821369" y="1555826"/>
                      <a:pt x="820131" y="1577638"/>
                      <a:pt x="819274" y="1599546"/>
                    </a:cubicBezTo>
                    <a:cubicBezTo>
                      <a:pt x="787365" y="1618462"/>
                      <a:pt x="753456" y="1633731"/>
                      <a:pt x="718214" y="1645075"/>
                    </a:cubicBezTo>
                    <a:cubicBezTo>
                      <a:pt x="497328" y="1721275"/>
                      <a:pt x="111375" y="1755660"/>
                      <a:pt x="117187" y="1725371"/>
                    </a:cubicBezTo>
                    <a:cubicBezTo>
                      <a:pt x="156429" y="1513725"/>
                      <a:pt x="68799" y="1011663"/>
                      <a:pt x="67560" y="1007281"/>
                    </a:cubicBezTo>
                    <a:cubicBezTo>
                      <a:pt x="56606" y="967276"/>
                      <a:pt x="10410" y="859834"/>
                      <a:pt x="-162" y="757345"/>
                    </a:cubicBezTo>
                    <a:cubicBezTo>
                      <a:pt x="-10830" y="658952"/>
                      <a:pt x="97088" y="561606"/>
                      <a:pt x="104613" y="491122"/>
                    </a:cubicBezTo>
                    <a:cubicBezTo>
                      <a:pt x="110518" y="436067"/>
                      <a:pt x="20983" y="272618"/>
                      <a:pt x="54416" y="233947"/>
                    </a:cubicBezTo>
                    <a:cubicBezTo>
                      <a:pt x="116424" y="162223"/>
                      <a:pt x="273491" y="103740"/>
                      <a:pt x="328546" y="71450"/>
                    </a:cubicBezTo>
                    <a:cubicBezTo>
                      <a:pt x="421700" y="48018"/>
                      <a:pt x="519046" y="-83"/>
                      <a:pt x="584196" y="-83"/>
                    </a:cubicBezTo>
                    <a:cubicBezTo>
                      <a:pt x="618106" y="-540"/>
                      <a:pt x="651919" y="1917"/>
                      <a:pt x="685352" y="7251"/>
                    </a:cubicBezTo>
                    <a:cubicBezTo>
                      <a:pt x="726976" y="14081"/>
                      <a:pt x="767172" y="27997"/>
                      <a:pt x="804129" y="48399"/>
                    </a:cubicBezTo>
                    <a:cubicBezTo>
                      <a:pt x="906333" y="104025"/>
                      <a:pt x="1185130" y="316338"/>
                      <a:pt x="1204180" y="433305"/>
                    </a:cubicBezTo>
                    <a:cubicBezTo>
                      <a:pt x="1213514" y="487407"/>
                      <a:pt x="1183415" y="508552"/>
                      <a:pt x="1137505" y="560464"/>
                    </a:cubicBezTo>
                    <a:close/>
                  </a:path>
                </a:pathLst>
              </a:custGeom>
              <a:solidFill>
                <a:srgbClr val="FFFF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9" name="任意多边形: 形状 208"/>
              <p:cNvSpPr/>
              <p:nvPr/>
            </p:nvSpPr>
            <p:spPr>
              <a:xfrm>
                <a:off x="5986938" y="2624137"/>
                <a:ext cx="628728" cy="267708"/>
              </a:xfrm>
              <a:custGeom>
                <a:avLst/>
                <a:gdLst>
                  <a:gd name="connsiteX0" fmla="*/ -903 w 628728"/>
                  <a:gd name="connsiteY0" fmla="*/ -137 h 267708"/>
                  <a:gd name="connsiteX1" fmla="*/ 66915 w 628728"/>
                  <a:gd name="connsiteY1" fmla="*/ 249704 h 267708"/>
                  <a:gd name="connsiteX2" fmla="*/ 626795 w 628728"/>
                  <a:gd name="connsiteY2" fmla="*/ 217986 h 267708"/>
                  <a:gd name="connsiteX3" fmla="*/ -903 w 628728"/>
                  <a:gd name="connsiteY3" fmla="*/ -137 h 26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8728" h="267708">
                    <a:moveTo>
                      <a:pt x="-903" y="-137"/>
                    </a:moveTo>
                    <a:cubicBezTo>
                      <a:pt x="9765" y="102257"/>
                      <a:pt x="56247" y="209413"/>
                      <a:pt x="66915" y="249704"/>
                    </a:cubicBezTo>
                    <a:cubicBezTo>
                      <a:pt x="305040" y="290566"/>
                      <a:pt x="649083" y="253323"/>
                      <a:pt x="626795" y="217986"/>
                    </a:cubicBezTo>
                    <a:cubicBezTo>
                      <a:pt x="548213" y="93304"/>
                      <a:pt x="229792" y="118354"/>
                      <a:pt x="-903" y="-137"/>
                    </a:cubicBezTo>
                    <a:close/>
                  </a:path>
                </a:pathLst>
              </a:custGeom>
              <a:solidFill>
                <a:srgbClr val="EDE5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0" name="任意多边形: 形状 209"/>
              <p:cNvSpPr/>
              <p:nvPr/>
            </p:nvSpPr>
            <p:spPr>
              <a:xfrm>
                <a:off x="5981510" y="2253281"/>
                <a:ext cx="116036" cy="558709"/>
              </a:xfrm>
              <a:custGeom>
                <a:avLst/>
                <a:gdLst>
                  <a:gd name="connsiteX0" fmla="*/ 46340 w 116036"/>
                  <a:gd name="connsiteY0" fmla="*/ 558552 h 558709"/>
                  <a:gd name="connsiteX1" fmla="*/ 41863 w 116036"/>
                  <a:gd name="connsiteY1" fmla="*/ 555314 h 558709"/>
                  <a:gd name="connsiteX2" fmla="*/ -142 w 116036"/>
                  <a:gd name="connsiteY2" fmla="*/ 371195 h 558709"/>
                  <a:gd name="connsiteX3" fmla="*/ 60055 w 116036"/>
                  <a:gd name="connsiteY3" fmla="*/ 201460 h 558709"/>
                  <a:gd name="connsiteX4" fmla="*/ 104823 w 116036"/>
                  <a:gd name="connsiteY4" fmla="*/ 104019 h 558709"/>
                  <a:gd name="connsiteX5" fmla="*/ 81582 w 116036"/>
                  <a:gd name="connsiteY5" fmla="*/ 6388 h 558709"/>
                  <a:gd name="connsiteX6" fmla="*/ 84821 w 116036"/>
                  <a:gd name="connsiteY6" fmla="*/ 101 h 558709"/>
                  <a:gd name="connsiteX7" fmla="*/ 91107 w 116036"/>
                  <a:gd name="connsiteY7" fmla="*/ 3340 h 558709"/>
                  <a:gd name="connsiteX8" fmla="*/ 114824 w 116036"/>
                  <a:gd name="connsiteY8" fmla="*/ 105067 h 558709"/>
                  <a:gd name="connsiteX9" fmla="*/ 68628 w 116036"/>
                  <a:gd name="connsiteY9" fmla="*/ 206317 h 558709"/>
                  <a:gd name="connsiteX10" fmla="*/ 9764 w 116036"/>
                  <a:gd name="connsiteY10" fmla="*/ 370148 h 558709"/>
                  <a:gd name="connsiteX11" fmla="*/ 51293 w 116036"/>
                  <a:gd name="connsiteY11" fmla="*/ 552170 h 558709"/>
                  <a:gd name="connsiteX12" fmla="*/ 48435 w 116036"/>
                  <a:gd name="connsiteY12" fmla="*/ 558247 h 558709"/>
                  <a:gd name="connsiteX13" fmla="*/ 48340 w 116036"/>
                  <a:gd name="connsiteY13" fmla="*/ 558266 h 558709"/>
                  <a:gd name="connsiteX14" fmla="*/ 46340 w 116036"/>
                  <a:gd name="connsiteY14" fmla="*/ 558552 h 558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6036" h="558709">
                    <a:moveTo>
                      <a:pt x="46340" y="558552"/>
                    </a:moveTo>
                    <a:cubicBezTo>
                      <a:pt x="44340" y="558571"/>
                      <a:pt x="42530" y="557256"/>
                      <a:pt x="41863" y="555314"/>
                    </a:cubicBezTo>
                    <a:cubicBezTo>
                      <a:pt x="21194" y="495668"/>
                      <a:pt x="7097" y="433927"/>
                      <a:pt x="-142" y="371195"/>
                    </a:cubicBezTo>
                    <a:cubicBezTo>
                      <a:pt x="-6524" y="311855"/>
                      <a:pt x="28433" y="253181"/>
                      <a:pt x="60055" y="201460"/>
                    </a:cubicBezTo>
                    <a:cubicBezTo>
                      <a:pt x="81486" y="165741"/>
                      <a:pt x="101775" y="132118"/>
                      <a:pt x="104823" y="104019"/>
                    </a:cubicBezTo>
                    <a:cubicBezTo>
                      <a:pt x="107014" y="83826"/>
                      <a:pt x="95298" y="46298"/>
                      <a:pt x="81582" y="6388"/>
                    </a:cubicBezTo>
                    <a:cubicBezTo>
                      <a:pt x="80725" y="3759"/>
                      <a:pt x="82154" y="940"/>
                      <a:pt x="84821" y="101"/>
                    </a:cubicBezTo>
                    <a:cubicBezTo>
                      <a:pt x="87487" y="-737"/>
                      <a:pt x="90250" y="711"/>
                      <a:pt x="91107" y="3340"/>
                    </a:cubicBezTo>
                    <a:cubicBezTo>
                      <a:pt x="105490" y="45821"/>
                      <a:pt x="117205" y="82874"/>
                      <a:pt x="114824" y="105067"/>
                    </a:cubicBezTo>
                    <a:cubicBezTo>
                      <a:pt x="111490" y="135261"/>
                      <a:pt x="90727" y="169741"/>
                      <a:pt x="68628" y="206317"/>
                    </a:cubicBezTo>
                    <a:cubicBezTo>
                      <a:pt x="38244" y="256800"/>
                      <a:pt x="3763" y="314045"/>
                      <a:pt x="9764" y="370148"/>
                    </a:cubicBezTo>
                    <a:cubicBezTo>
                      <a:pt x="16908" y="432155"/>
                      <a:pt x="30814" y="493201"/>
                      <a:pt x="51293" y="552170"/>
                    </a:cubicBezTo>
                    <a:cubicBezTo>
                      <a:pt x="52150" y="554647"/>
                      <a:pt x="50912" y="557371"/>
                      <a:pt x="48435" y="558247"/>
                    </a:cubicBezTo>
                    <a:cubicBezTo>
                      <a:pt x="48340" y="558257"/>
                      <a:pt x="48340" y="558257"/>
                      <a:pt x="48340" y="558266"/>
                    </a:cubicBezTo>
                    <a:cubicBezTo>
                      <a:pt x="47673" y="558523"/>
                      <a:pt x="47006" y="558619"/>
                      <a:pt x="46340" y="558552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70" name="任意多边形: 形状 69"/>
            <p:cNvSpPr/>
            <p:nvPr/>
          </p:nvSpPr>
          <p:spPr>
            <a:xfrm>
              <a:off x="6213300" y="3034341"/>
              <a:ext cx="43415" cy="624582"/>
            </a:xfrm>
            <a:custGeom>
              <a:avLst/>
              <a:gdLst>
                <a:gd name="connsiteX0" fmla="*/ 59295 w 65136"/>
                <a:gd name="connsiteY0" fmla="*/ 936941 h 937077"/>
                <a:gd name="connsiteX1" fmla="*/ 59295 w 65136"/>
                <a:gd name="connsiteY1" fmla="*/ 936941 h 937077"/>
                <a:gd name="connsiteX2" fmla="*/ 54628 w 65136"/>
                <a:gd name="connsiteY2" fmla="*/ 932274 h 937077"/>
                <a:gd name="connsiteX3" fmla="*/ 54628 w 65136"/>
                <a:gd name="connsiteY3" fmla="*/ 932179 h 937077"/>
                <a:gd name="connsiteX4" fmla="*/ 13099 w 65136"/>
                <a:gd name="connsiteY4" fmla="*/ 308958 h 937077"/>
                <a:gd name="connsiteX5" fmla="*/ -903 w 65136"/>
                <a:gd name="connsiteY5" fmla="*/ 177513 h 937077"/>
                <a:gd name="connsiteX6" fmla="*/ 29101 w 65136"/>
                <a:gd name="connsiteY6" fmla="*/ 2634 h 937077"/>
                <a:gd name="connsiteX7" fmla="*/ 35388 w 65136"/>
                <a:gd name="connsiteY7" fmla="*/ 253 h 937077"/>
                <a:gd name="connsiteX8" fmla="*/ 37864 w 65136"/>
                <a:gd name="connsiteY8" fmla="*/ 6511 h 937077"/>
                <a:gd name="connsiteX9" fmla="*/ 37864 w 65136"/>
                <a:gd name="connsiteY9" fmla="*/ 6539 h 937077"/>
                <a:gd name="connsiteX10" fmla="*/ 8622 w 65136"/>
                <a:gd name="connsiteY10" fmla="*/ 177989 h 937077"/>
                <a:gd name="connsiteX11" fmla="*/ 22529 w 65136"/>
                <a:gd name="connsiteY11" fmla="*/ 308005 h 937077"/>
                <a:gd name="connsiteX12" fmla="*/ 64153 w 65136"/>
                <a:gd name="connsiteY12" fmla="*/ 932655 h 937077"/>
                <a:gd name="connsiteX13" fmla="*/ 59295 w 65136"/>
                <a:gd name="connsiteY13" fmla="*/ 936941 h 93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136" h="937077">
                  <a:moveTo>
                    <a:pt x="59295" y="936941"/>
                  </a:moveTo>
                  <a:lnTo>
                    <a:pt x="59295" y="936941"/>
                  </a:lnTo>
                  <a:cubicBezTo>
                    <a:pt x="56724" y="936941"/>
                    <a:pt x="54628" y="934855"/>
                    <a:pt x="54628" y="932274"/>
                  </a:cubicBezTo>
                  <a:cubicBezTo>
                    <a:pt x="54628" y="932245"/>
                    <a:pt x="54628" y="932207"/>
                    <a:pt x="54628" y="932179"/>
                  </a:cubicBezTo>
                  <a:cubicBezTo>
                    <a:pt x="56342" y="602233"/>
                    <a:pt x="30339" y="425734"/>
                    <a:pt x="13099" y="308958"/>
                  </a:cubicBezTo>
                  <a:cubicBezTo>
                    <a:pt x="5384" y="265524"/>
                    <a:pt x="716" y="221604"/>
                    <a:pt x="-903" y="177513"/>
                  </a:cubicBezTo>
                  <a:cubicBezTo>
                    <a:pt x="-808" y="117944"/>
                    <a:pt x="9289" y="58822"/>
                    <a:pt x="29101" y="2634"/>
                  </a:cubicBezTo>
                  <a:cubicBezTo>
                    <a:pt x="30244" y="281"/>
                    <a:pt x="33006" y="-767"/>
                    <a:pt x="35388" y="253"/>
                  </a:cubicBezTo>
                  <a:cubicBezTo>
                    <a:pt x="37769" y="1291"/>
                    <a:pt x="38912" y="4091"/>
                    <a:pt x="37864" y="6511"/>
                  </a:cubicBezTo>
                  <a:cubicBezTo>
                    <a:pt x="37864" y="6520"/>
                    <a:pt x="37864" y="6529"/>
                    <a:pt x="37864" y="6539"/>
                  </a:cubicBezTo>
                  <a:cubicBezTo>
                    <a:pt x="18528" y="61622"/>
                    <a:pt x="8622" y="119601"/>
                    <a:pt x="8622" y="177989"/>
                  </a:cubicBezTo>
                  <a:cubicBezTo>
                    <a:pt x="10241" y="221595"/>
                    <a:pt x="14909" y="265038"/>
                    <a:pt x="22529" y="308005"/>
                  </a:cubicBezTo>
                  <a:cubicBezTo>
                    <a:pt x="39769" y="425068"/>
                    <a:pt x="65867" y="602042"/>
                    <a:pt x="64153" y="932655"/>
                  </a:cubicBezTo>
                  <a:cubicBezTo>
                    <a:pt x="63867" y="935112"/>
                    <a:pt x="61772" y="936960"/>
                    <a:pt x="59295" y="936941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6427868" y="3096105"/>
              <a:ext cx="156582" cy="657160"/>
            </a:xfrm>
            <a:custGeom>
              <a:avLst/>
              <a:gdLst>
                <a:gd name="connsiteX0" fmla="*/ 4074 w 234924"/>
                <a:gd name="connsiteY0" fmla="*/ 985818 h 985954"/>
                <a:gd name="connsiteX1" fmla="*/ 455 w 234924"/>
                <a:gd name="connsiteY1" fmla="*/ 984198 h 985954"/>
                <a:gd name="connsiteX2" fmla="*/ 455 w 234924"/>
                <a:gd name="connsiteY2" fmla="*/ 977531 h 985954"/>
                <a:gd name="connsiteX3" fmla="*/ 25981 w 234924"/>
                <a:gd name="connsiteY3" fmla="*/ 955433 h 985954"/>
                <a:gd name="connsiteX4" fmla="*/ 182763 w 234924"/>
                <a:gd name="connsiteY4" fmla="*/ 799604 h 985954"/>
                <a:gd name="connsiteX5" fmla="*/ 208766 w 234924"/>
                <a:gd name="connsiteY5" fmla="*/ 5505 h 985954"/>
                <a:gd name="connsiteX6" fmla="*/ 212766 w 234924"/>
                <a:gd name="connsiteY6" fmla="*/ -67 h 985954"/>
                <a:gd name="connsiteX7" fmla="*/ 218291 w 234924"/>
                <a:gd name="connsiteY7" fmla="*/ 3886 h 985954"/>
                <a:gd name="connsiteX8" fmla="*/ 190478 w 234924"/>
                <a:gd name="connsiteY8" fmla="*/ 805414 h 985954"/>
                <a:gd name="connsiteX9" fmla="*/ 32363 w 234924"/>
                <a:gd name="connsiteY9" fmla="*/ 962767 h 985954"/>
                <a:gd name="connsiteX10" fmla="*/ 7026 w 234924"/>
                <a:gd name="connsiteY10" fmla="*/ 984579 h 985954"/>
                <a:gd name="connsiteX11" fmla="*/ 4074 w 234924"/>
                <a:gd name="connsiteY11" fmla="*/ 985818 h 98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924" h="985954">
                  <a:moveTo>
                    <a:pt x="4074" y="985818"/>
                  </a:moveTo>
                  <a:cubicBezTo>
                    <a:pt x="2740" y="985808"/>
                    <a:pt x="1407" y="985218"/>
                    <a:pt x="455" y="984198"/>
                  </a:cubicBezTo>
                  <a:cubicBezTo>
                    <a:pt x="-1356" y="982351"/>
                    <a:pt x="-1356" y="979379"/>
                    <a:pt x="455" y="977531"/>
                  </a:cubicBezTo>
                  <a:cubicBezTo>
                    <a:pt x="7694" y="971054"/>
                    <a:pt x="16361" y="963720"/>
                    <a:pt x="25981" y="955433"/>
                  </a:cubicBezTo>
                  <a:cubicBezTo>
                    <a:pt x="68082" y="919524"/>
                    <a:pt x="131804" y="865136"/>
                    <a:pt x="182763" y="799604"/>
                  </a:cubicBezTo>
                  <a:cubicBezTo>
                    <a:pt x="243722" y="721308"/>
                    <a:pt x="223625" y="95897"/>
                    <a:pt x="208766" y="5505"/>
                  </a:cubicBezTo>
                  <a:cubicBezTo>
                    <a:pt x="208290" y="2876"/>
                    <a:pt x="210100" y="380"/>
                    <a:pt x="212766" y="-67"/>
                  </a:cubicBezTo>
                  <a:cubicBezTo>
                    <a:pt x="215338" y="-515"/>
                    <a:pt x="217815" y="1257"/>
                    <a:pt x="218291" y="3886"/>
                  </a:cubicBezTo>
                  <a:cubicBezTo>
                    <a:pt x="232293" y="89039"/>
                    <a:pt x="255439" y="721975"/>
                    <a:pt x="190478" y="805414"/>
                  </a:cubicBezTo>
                  <a:cubicBezTo>
                    <a:pt x="138853" y="872089"/>
                    <a:pt x="74749" y="926477"/>
                    <a:pt x="32363" y="962767"/>
                  </a:cubicBezTo>
                  <a:cubicBezTo>
                    <a:pt x="22838" y="970959"/>
                    <a:pt x="14170" y="978293"/>
                    <a:pt x="7026" y="984579"/>
                  </a:cubicBezTo>
                  <a:cubicBezTo>
                    <a:pt x="6169" y="985322"/>
                    <a:pt x="5217" y="985760"/>
                    <a:pt x="4074" y="985818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6238285" y="2322020"/>
              <a:ext cx="297697" cy="711305"/>
            </a:xfrm>
            <a:custGeom>
              <a:avLst/>
              <a:gdLst>
                <a:gd name="connsiteX0" fmla="*/ 88959 w 446643"/>
                <a:gd name="connsiteY0" fmla="*/ 465368 h 1067189"/>
                <a:gd name="connsiteX1" fmla="*/ 5235 w 446643"/>
                <a:gd name="connsiteY1" fmla="*/ 1066871 h 1067189"/>
                <a:gd name="connsiteX2" fmla="*/ 407476 w 446643"/>
                <a:gd name="connsiteY2" fmla="*/ 447270 h 1067189"/>
                <a:gd name="connsiteX3" fmla="*/ 366042 w 446643"/>
                <a:gd name="connsiteY3" fmla="*/ 392501 h 1067189"/>
                <a:gd name="connsiteX4" fmla="*/ 445290 w 446643"/>
                <a:gd name="connsiteY4" fmla="*/ 38743 h 1067189"/>
                <a:gd name="connsiteX5" fmla="*/ 146491 w 446643"/>
                <a:gd name="connsiteY5" fmla="*/ 27694 h 1067189"/>
                <a:gd name="connsiteX6" fmla="*/ 88959 w 446643"/>
                <a:gd name="connsiteY6" fmla="*/ 465368 h 106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6643" h="1067189">
                  <a:moveTo>
                    <a:pt x="88959" y="465368"/>
                  </a:moveTo>
                  <a:cubicBezTo>
                    <a:pt x="88959" y="471940"/>
                    <a:pt x="-28674" y="1045726"/>
                    <a:pt x="5235" y="1066871"/>
                  </a:cubicBezTo>
                  <a:cubicBezTo>
                    <a:pt x="24285" y="1078587"/>
                    <a:pt x="420334" y="519089"/>
                    <a:pt x="407476" y="447270"/>
                  </a:cubicBezTo>
                  <a:cubicBezTo>
                    <a:pt x="406524" y="441841"/>
                    <a:pt x="367090" y="398121"/>
                    <a:pt x="366042" y="392501"/>
                  </a:cubicBezTo>
                  <a:cubicBezTo>
                    <a:pt x="351660" y="317444"/>
                    <a:pt x="425954" y="150757"/>
                    <a:pt x="445290" y="38743"/>
                  </a:cubicBezTo>
                  <a:cubicBezTo>
                    <a:pt x="459196" y="-41744"/>
                    <a:pt x="146491" y="27694"/>
                    <a:pt x="146491" y="27694"/>
                  </a:cubicBezTo>
                  <a:cubicBezTo>
                    <a:pt x="141633" y="92083"/>
                    <a:pt x="94580" y="453557"/>
                    <a:pt x="88959" y="465368"/>
                  </a:cubicBezTo>
                  <a:close/>
                </a:path>
              </a:pathLst>
            </a:custGeom>
            <a:solidFill>
              <a:srgbClr val="F28C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6334111" y="2119829"/>
              <a:ext cx="325667" cy="424023"/>
            </a:xfrm>
            <a:custGeom>
              <a:avLst/>
              <a:gdLst>
                <a:gd name="connsiteX0" fmla="*/ 469733 w 488606"/>
                <a:gd name="connsiteY0" fmla="*/ 413055 h 636173"/>
                <a:gd name="connsiteX1" fmla="*/ 257897 w 488606"/>
                <a:gd name="connsiteY1" fmla="*/ 636036 h 636173"/>
                <a:gd name="connsiteX2" fmla="*/ -41 w 488606"/>
                <a:gd name="connsiteY2" fmla="*/ 225699 h 636173"/>
                <a:gd name="connsiteX3" fmla="*/ 91971 w 488606"/>
                <a:gd name="connsiteY3" fmla="*/ 156738 h 636173"/>
                <a:gd name="connsiteX4" fmla="*/ 203699 w 488606"/>
                <a:gd name="connsiteY4" fmla="*/ 27674 h 636173"/>
                <a:gd name="connsiteX5" fmla="*/ 423441 w 488606"/>
                <a:gd name="connsiteY5" fmla="*/ 23007 h 636173"/>
                <a:gd name="connsiteX6" fmla="*/ 469733 w 488606"/>
                <a:gd name="connsiteY6" fmla="*/ 413055 h 63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8606" h="636173">
                  <a:moveTo>
                    <a:pt x="469733" y="413055"/>
                  </a:moveTo>
                  <a:cubicBezTo>
                    <a:pt x="431633" y="572409"/>
                    <a:pt x="335526" y="636321"/>
                    <a:pt x="257897" y="636036"/>
                  </a:cubicBezTo>
                  <a:cubicBezTo>
                    <a:pt x="61776" y="635178"/>
                    <a:pt x="-9756" y="485064"/>
                    <a:pt x="-41" y="225699"/>
                  </a:cubicBezTo>
                  <a:cubicBezTo>
                    <a:pt x="15961" y="190551"/>
                    <a:pt x="41965" y="202267"/>
                    <a:pt x="91971" y="156738"/>
                  </a:cubicBezTo>
                  <a:cubicBezTo>
                    <a:pt x="118641" y="132449"/>
                    <a:pt x="169218" y="44247"/>
                    <a:pt x="203699" y="27674"/>
                  </a:cubicBezTo>
                  <a:cubicBezTo>
                    <a:pt x="269231" y="-3759"/>
                    <a:pt x="337049" y="-12807"/>
                    <a:pt x="423441" y="23007"/>
                  </a:cubicBezTo>
                  <a:cubicBezTo>
                    <a:pt x="470019" y="50439"/>
                    <a:pt x="513166" y="232271"/>
                    <a:pt x="469733" y="413055"/>
                  </a:cubicBezTo>
                  <a:close/>
                </a:path>
              </a:pathLst>
            </a:custGeom>
            <a:solidFill>
              <a:srgbClr val="F28C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6287791" y="2252526"/>
              <a:ext cx="54254" cy="95123"/>
            </a:xfrm>
            <a:custGeom>
              <a:avLst/>
              <a:gdLst>
                <a:gd name="connsiteX0" fmla="*/ 72216 w 81398"/>
                <a:gd name="connsiteY0" fmla="*/ 132244 h 142715"/>
                <a:gd name="connsiteX1" fmla="*/ 20400 w 81398"/>
                <a:gd name="connsiteY1" fmla="*/ 1846 h 142715"/>
                <a:gd name="connsiteX2" fmla="*/ 72977 w 81398"/>
                <a:gd name="connsiteY2" fmla="*/ 31469 h 142715"/>
                <a:gd name="connsiteX3" fmla="*/ 72216 w 81398"/>
                <a:gd name="connsiteY3" fmla="*/ 132244 h 14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98" h="142715">
                  <a:moveTo>
                    <a:pt x="72216" y="132244"/>
                  </a:moveTo>
                  <a:cubicBezTo>
                    <a:pt x="25543" y="184155"/>
                    <a:pt x="-33130" y="24802"/>
                    <a:pt x="20400" y="1846"/>
                  </a:cubicBezTo>
                  <a:cubicBezTo>
                    <a:pt x="46879" y="-9488"/>
                    <a:pt x="72977" y="31469"/>
                    <a:pt x="72977" y="31469"/>
                  </a:cubicBezTo>
                  <a:cubicBezTo>
                    <a:pt x="83265" y="64311"/>
                    <a:pt x="82979" y="99554"/>
                    <a:pt x="72216" y="132244"/>
                  </a:cubicBezTo>
                  <a:close/>
                </a:path>
              </a:pathLst>
            </a:custGeom>
            <a:solidFill>
              <a:srgbClr val="F28C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6304432" y="2289894"/>
              <a:ext cx="31886" cy="33672"/>
            </a:xfrm>
            <a:custGeom>
              <a:avLst/>
              <a:gdLst>
                <a:gd name="connsiteX0" fmla="*/ 42773 w 47839"/>
                <a:gd name="connsiteY0" fmla="*/ 46842 h 50519"/>
                <a:gd name="connsiteX1" fmla="*/ 2863 w 47839"/>
                <a:gd name="connsiteY1" fmla="*/ 8075 h 50519"/>
                <a:gd name="connsiteX2" fmla="*/ 42773 w 47839"/>
                <a:gd name="connsiteY2" fmla="*/ 46842 h 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839" h="50519">
                  <a:moveTo>
                    <a:pt x="42773" y="46842"/>
                  </a:moveTo>
                  <a:cubicBezTo>
                    <a:pt x="32581" y="59987"/>
                    <a:pt x="-14377" y="34174"/>
                    <a:pt x="2863" y="8075"/>
                  </a:cubicBezTo>
                  <a:cubicBezTo>
                    <a:pt x="20104" y="-18023"/>
                    <a:pt x="59822" y="24458"/>
                    <a:pt x="42773" y="46842"/>
                  </a:cubicBezTo>
                  <a:close/>
                </a:path>
              </a:pathLst>
            </a:custGeom>
            <a:solidFill>
              <a:srgbClr val="E66E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6306383" y="2285088"/>
              <a:ext cx="29810" cy="23928"/>
            </a:xfrm>
            <a:custGeom>
              <a:avLst/>
              <a:gdLst>
                <a:gd name="connsiteX0" fmla="*/ 39179 w 44724"/>
                <a:gd name="connsiteY0" fmla="*/ 35764 h 35900"/>
                <a:gd name="connsiteX1" fmla="*/ 34703 w 44724"/>
                <a:gd name="connsiteY1" fmla="*/ 32621 h 35900"/>
                <a:gd name="connsiteX2" fmla="*/ 12415 w 44724"/>
                <a:gd name="connsiteY2" fmla="*/ 10142 h 35900"/>
                <a:gd name="connsiteX3" fmla="*/ 6889 w 44724"/>
                <a:gd name="connsiteY3" fmla="*/ 10142 h 35900"/>
                <a:gd name="connsiteX4" fmla="*/ 318 w 44724"/>
                <a:gd name="connsiteY4" fmla="*/ 9666 h 35900"/>
                <a:gd name="connsiteX5" fmla="*/ 222 w 44724"/>
                <a:gd name="connsiteY5" fmla="*/ 9570 h 35900"/>
                <a:gd name="connsiteX6" fmla="*/ 794 w 44724"/>
                <a:gd name="connsiteY6" fmla="*/ 2808 h 35900"/>
                <a:gd name="connsiteX7" fmla="*/ 14987 w 44724"/>
                <a:gd name="connsiteY7" fmla="*/ 807 h 35900"/>
                <a:gd name="connsiteX8" fmla="*/ 43562 w 44724"/>
                <a:gd name="connsiteY8" fmla="*/ 29382 h 35900"/>
                <a:gd name="connsiteX9" fmla="*/ 40608 w 44724"/>
                <a:gd name="connsiteY9" fmla="*/ 35478 h 3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724" h="35900">
                  <a:moveTo>
                    <a:pt x="39179" y="35764"/>
                  </a:moveTo>
                  <a:cubicBezTo>
                    <a:pt x="37179" y="35736"/>
                    <a:pt x="35370" y="34488"/>
                    <a:pt x="34703" y="32621"/>
                  </a:cubicBezTo>
                  <a:cubicBezTo>
                    <a:pt x="30893" y="22248"/>
                    <a:pt x="22797" y="14047"/>
                    <a:pt x="12415" y="10142"/>
                  </a:cubicBezTo>
                  <a:cubicBezTo>
                    <a:pt x="10604" y="9380"/>
                    <a:pt x="8700" y="9380"/>
                    <a:pt x="6889" y="10142"/>
                  </a:cubicBezTo>
                  <a:cubicBezTo>
                    <a:pt x="4985" y="11828"/>
                    <a:pt x="2033" y="11618"/>
                    <a:pt x="318" y="9666"/>
                  </a:cubicBezTo>
                  <a:cubicBezTo>
                    <a:pt x="318" y="9637"/>
                    <a:pt x="222" y="9609"/>
                    <a:pt x="222" y="9570"/>
                  </a:cubicBezTo>
                  <a:cubicBezTo>
                    <a:pt x="-1492" y="7532"/>
                    <a:pt x="-1207" y="4532"/>
                    <a:pt x="794" y="2808"/>
                  </a:cubicBezTo>
                  <a:cubicBezTo>
                    <a:pt x="4889" y="-212"/>
                    <a:pt x="10224" y="-964"/>
                    <a:pt x="14987" y="807"/>
                  </a:cubicBezTo>
                  <a:cubicBezTo>
                    <a:pt x="28321" y="5617"/>
                    <a:pt x="38799" y="16086"/>
                    <a:pt x="43562" y="29382"/>
                  </a:cubicBezTo>
                  <a:cubicBezTo>
                    <a:pt x="44418" y="31878"/>
                    <a:pt x="43085" y="34583"/>
                    <a:pt x="40608" y="35478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6468115" y="2243472"/>
              <a:ext cx="50236" cy="24533"/>
            </a:xfrm>
            <a:custGeom>
              <a:avLst/>
              <a:gdLst>
                <a:gd name="connsiteX0" fmla="*/ 69610 w 75371"/>
                <a:gd name="connsiteY0" fmla="*/ 36670 h 36808"/>
                <a:gd name="connsiteX1" fmla="*/ 66182 w 75371"/>
                <a:gd name="connsiteY1" fmla="*/ 35241 h 36808"/>
                <a:gd name="connsiteX2" fmla="*/ 3317 w 75371"/>
                <a:gd name="connsiteY2" fmla="*/ 9429 h 36808"/>
                <a:gd name="connsiteX3" fmla="*/ -875 w 75371"/>
                <a:gd name="connsiteY3" fmla="*/ 4190 h 36808"/>
                <a:gd name="connsiteX4" fmla="*/ 4078 w 75371"/>
                <a:gd name="connsiteY4" fmla="*/ -125 h 36808"/>
                <a:gd name="connsiteX5" fmla="*/ 4364 w 75371"/>
                <a:gd name="connsiteY5" fmla="*/ -96 h 36808"/>
                <a:gd name="connsiteX6" fmla="*/ 73039 w 75371"/>
                <a:gd name="connsiteY6" fmla="*/ 28479 h 36808"/>
                <a:gd name="connsiteX7" fmla="*/ 73039 w 75371"/>
                <a:gd name="connsiteY7" fmla="*/ 35213 h 36808"/>
                <a:gd name="connsiteX8" fmla="*/ 73039 w 75371"/>
                <a:gd name="connsiteY8" fmla="*/ 35241 h 36808"/>
                <a:gd name="connsiteX9" fmla="*/ 69610 w 75371"/>
                <a:gd name="connsiteY9" fmla="*/ 36670 h 3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371" h="36808">
                  <a:moveTo>
                    <a:pt x="69610" y="36670"/>
                  </a:moveTo>
                  <a:cubicBezTo>
                    <a:pt x="68277" y="36670"/>
                    <a:pt x="67134" y="36156"/>
                    <a:pt x="66182" y="35241"/>
                  </a:cubicBezTo>
                  <a:cubicBezTo>
                    <a:pt x="47132" y="16191"/>
                    <a:pt x="15985" y="10762"/>
                    <a:pt x="3317" y="9429"/>
                  </a:cubicBezTo>
                  <a:cubicBezTo>
                    <a:pt x="745" y="9133"/>
                    <a:pt x="-1161" y="6790"/>
                    <a:pt x="-875" y="4190"/>
                  </a:cubicBezTo>
                  <a:cubicBezTo>
                    <a:pt x="-684" y="1618"/>
                    <a:pt x="1506" y="-306"/>
                    <a:pt x="4078" y="-125"/>
                  </a:cubicBezTo>
                  <a:cubicBezTo>
                    <a:pt x="4174" y="-115"/>
                    <a:pt x="4269" y="-106"/>
                    <a:pt x="4364" y="-96"/>
                  </a:cubicBezTo>
                  <a:cubicBezTo>
                    <a:pt x="21319" y="1713"/>
                    <a:pt x="52656" y="7809"/>
                    <a:pt x="73039" y="28479"/>
                  </a:cubicBezTo>
                  <a:cubicBezTo>
                    <a:pt x="74945" y="30326"/>
                    <a:pt x="74945" y="33346"/>
                    <a:pt x="73039" y="35213"/>
                  </a:cubicBezTo>
                  <a:cubicBezTo>
                    <a:pt x="73039" y="35222"/>
                    <a:pt x="73039" y="35232"/>
                    <a:pt x="73039" y="35241"/>
                  </a:cubicBezTo>
                  <a:cubicBezTo>
                    <a:pt x="72182" y="36194"/>
                    <a:pt x="70944" y="36708"/>
                    <a:pt x="69610" y="36670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577765" y="2236261"/>
              <a:ext cx="41720" cy="26673"/>
            </a:xfrm>
            <a:custGeom>
              <a:avLst/>
              <a:gdLst>
                <a:gd name="connsiteX0" fmla="*/ 3874 w 62593"/>
                <a:gd name="connsiteY0" fmla="*/ 39868 h 40018"/>
                <a:gd name="connsiteX1" fmla="*/ 1397 w 62593"/>
                <a:gd name="connsiteY1" fmla="*/ 39202 h 40018"/>
                <a:gd name="connsiteX2" fmla="*/ -222 w 62593"/>
                <a:gd name="connsiteY2" fmla="*/ 32667 h 40018"/>
                <a:gd name="connsiteX3" fmla="*/ -222 w 62593"/>
                <a:gd name="connsiteY3" fmla="*/ 32629 h 40018"/>
                <a:gd name="connsiteX4" fmla="*/ 56928 w 62593"/>
                <a:gd name="connsiteY4" fmla="*/ -137 h 40018"/>
                <a:gd name="connsiteX5" fmla="*/ 56928 w 62593"/>
                <a:gd name="connsiteY5" fmla="*/ -137 h 40018"/>
                <a:gd name="connsiteX6" fmla="*/ 61690 w 62593"/>
                <a:gd name="connsiteY6" fmla="*/ 4626 h 40018"/>
                <a:gd name="connsiteX7" fmla="*/ 56928 w 62593"/>
                <a:gd name="connsiteY7" fmla="*/ 9388 h 40018"/>
                <a:gd name="connsiteX8" fmla="*/ 56928 w 62593"/>
                <a:gd name="connsiteY8" fmla="*/ 9388 h 40018"/>
                <a:gd name="connsiteX9" fmla="*/ 8160 w 62593"/>
                <a:gd name="connsiteY9" fmla="*/ 37963 h 40018"/>
                <a:gd name="connsiteX10" fmla="*/ 3874 w 62593"/>
                <a:gd name="connsiteY10" fmla="*/ 39868 h 4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593" h="40018">
                  <a:moveTo>
                    <a:pt x="3874" y="39868"/>
                  </a:moveTo>
                  <a:cubicBezTo>
                    <a:pt x="3017" y="39888"/>
                    <a:pt x="2159" y="39659"/>
                    <a:pt x="1397" y="39202"/>
                  </a:cubicBezTo>
                  <a:cubicBezTo>
                    <a:pt x="-888" y="37849"/>
                    <a:pt x="-1555" y="34925"/>
                    <a:pt x="-222" y="32667"/>
                  </a:cubicBezTo>
                  <a:cubicBezTo>
                    <a:pt x="-222" y="32658"/>
                    <a:pt x="-222" y="32639"/>
                    <a:pt x="-222" y="32629"/>
                  </a:cubicBezTo>
                  <a:cubicBezTo>
                    <a:pt x="7589" y="19675"/>
                    <a:pt x="39497" y="-137"/>
                    <a:pt x="56928" y="-137"/>
                  </a:cubicBezTo>
                  <a:lnTo>
                    <a:pt x="56928" y="-137"/>
                  </a:lnTo>
                  <a:cubicBezTo>
                    <a:pt x="59595" y="-137"/>
                    <a:pt x="61690" y="1997"/>
                    <a:pt x="61690" y="4626"/>
                  </a:cubicBezTo>
                  <a:cubicBezTo>
                    <a:pt x="61690" y="7255"/>
                    <a:pt x="59595" y="9388"/>
                    <a:pt x="56928" y="9388"/>
                  </a:cubicBezTo>
                  <a:lnTo>
                    <a:pt x="56928" y="9388"/>
                  </a:lnTo>
                  <a:cubicBezTo>
                    <a:pt x="43212" y="9388"/>
                    <a:pt x="14447" y="27105"/>
                    <a:pt x="8160" y="37963"/>
                  </a:cubicBezTo>
                  <a:cubicBezTo>
                    <a:pt x="7112" y="39278"/>
                    <a:pt x="5494" y="39992"/>
                    <a:pt x="3874" y="39868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6531433" y="2388502"/>
              <a:ext cx="52691" cy="16746"/>
            </a:xfrm>
            <a:custGeom>
              <a:avLst/>
              <a:gdLst>
                <a:gd name="connsiteX0" fmla="*/ 46240 w 79053"/>
                <a:gd name="connsiteY0" fmla="*/ 24914 h 25125"/>
                <a:gd name="connsiteX1" fmla="*/ 2044 w 79053"/>
                <a:gd name="connsiteY1" fmla="*/ 16532 h 25125"/>
                <a:gd name="connsiteX2" fmla="*/ -528 w 79053"/>
                <a:gd name="connsiteY2" fmla="*/ 10303 h 25125"/>
                <a:gd name="connsiteX3" fmla="*/ 5663 w 79053"/>
                <a:gd name="connsiteY3" fmla="*/ 7741 h 25125"/>
                <a:gd name="connsiteX4" fmla="*/ 6330 w 79053"/>
                <a:gd name="connsiteY4" fmla="*/ 8055 h 25125"/>
                <a:gd name="connsiteX5" fmla="*/ 64433 w 79053"/>
                <a:gd name="connsiteY5" fmla="*/ 11865 h 25125"/>
                <a:gd name="connsiteX6" fmla="*/ 68624 w 79053"/>
                <a:gd name="connsiteY6" fmla="*/ 4626 h 25125"/>
                <a:gd name="connsiteX7" fmla="*/ 73386 w 79053"/>
                <a:gd name="connsiteY7" fmla="*/ -137 h 25125"/>
                <a:gd name="connsiteX8" fmla="*/ 73386 w 79053"/>
                <a:gd name="connsiteY8" fmla="*/ -137 h 25125"/>
                <a:gd name="connsiteX9" fmla="*/ 78149 w 79053"/>
                <a:gd name="connsiteY9" fmla="*/ 4626 h 25125"/>
                <a:gd name="connsiteX10" fmla="*/ 78149 w 79053"/>
                <a:gd name="connsiteY10" fmla="*/ 4721 h 25125"/>
                <a:gd name="connsiteX11" fmla="*/ 69385 w 79053"/>
                <a:gd name="connsiteY11" fmla="*/ 19961 h 25125"/>
                <a:gd name="connsiteX12" fmla="*/ 46240 w 79053"/>
                <a:gd name="connsiteY12" fmla="*/ 24914 h 2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053" h="25125">
                  <a:moveTo>
                    <a:pt x="46240" y="24914"/>
                  </a:moveTo>
                  <a:cubicBezTo>
                    <a:pt x="31096" y="24714"/>
                    <a:pt x="16141" y="21876"/>
                    <a:pt x="2044" y="16532"/>
                  </a:cubicBezTo>
                  <a:cubicBezTo>
                    <a:pt x="-337" y="15522"/>
                    <a:pt x="-1576" y="12732"/>
                    <a:pt x="-528" y="10303"/>
                  </a:cubicBezTo>
                  <a:cubicBezTo>
                    <a:pt x="520" y="7874"/>
                    <a:pt x="3282" y="6731"/>
                    <a:pt x="5663" y="7741"/>
                  </a:cubicBezTo>
                  <a:cubicBezTo>
                    <a:pt x="5949" y="7826"/>
                    <a:pt x="6140" y="7931"/>
                    <a:pt x="6330" y="8055"/>
                  </a:cubicBezTo>
                  <a:cubicBezTo>
                    <a:pt x="14521" y="12246"/>
                    <a:pt x="51193" y="19961"/>
                    <a:pt x="64433" y="11865"/>
                  </a:cubicBezTo>
                  <a:cubicBezTo>
                    <a:pt x="67099" y="10465"/>
                    <a:pt x="68719" y="7645"/>
                    <a:pt x="68624" y="4626"/>
                  </a:cubicBezTo>
                  <a:cubicBezTo>
                    <a:pt x="68624" y="1997"/>
                    <a:pt x="70719" y="-137"/>
                    <a:pt x="73386" y="-137"/>
                  </a:cubicBezTo>
                  <a:lnTo>
                    <a:pt x="73386" y="-137"/>
                  </a:lnTo>
                  <a:cubicBezTo>
                    <a:pt x="76053" y="-137"/>
                    <a:pt x="78149" y="1997"/>
                    <a:pt x="78149" y="4626"/>
                  </a:cubicBezTo>
                  <a:cubicBezTo>
                    <a:pt x="78149" y="4654"/>
                    <a:pt x="78149" y="4692"/>
                    <a:pt x="78149" y="4721"/>
                  </a:cubicBezTo>
                  <a:cubicBezTo>
                    <a:pt x="78244" y="11027"/>
                    <a:pt x="74910" y="16875"/>
                    <a:pt x="69385" y="19961"/>
                  </a:cubicBezTo>
                  <a:cubicBezTo>
                    <a:pt x="62241" y="23666"/>
                    <a:pt x="54241" y="25381"/>
                    <a:pt x="46240" y="24914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6476328" y="2428523"/>
              <a:ext cx="73019" cy="20309"/>
            </a:xfrm>
            <a:custGeom>
              <a:avLst/>
              <a:gdLst>
                <a:gd name="connsiteX0" fmla="*/ 78719 w 109552"/>
                <a:gd name="connsiteY0" fmla="*/ 30306 h 30470"/>
                <a:gd name="connsiteX1" fmla="*/ 1662 w 109552"/>
                <a:gd name="connsiteY1" fmla="*/ 8875 h 30470"/>
                <a:gd name="connsiteX2" fmla="*/ -339 w 109552"/>
                <a:gd name="connsiteY2" fmla="*/ 2445 h 30470"/>
                <a:gd name="connsiteX3" fmla="*/ 6043 w 109552"/>
                <a:gd name="connsiteY3" fmla="*/ 397 h 30470"/>
                <a:gd name="connsiteX4" fmla="*/ 101293 w 109552"/>
                <a:gd name="connsiteY4" fmla="*/ 15256 h 30470"/>
                <a:gd name="connsiteX5" fmla="*/ 107866 w 109552"/>
                <a:gd name="connsiteY5" fmla="*/ 16590 h 30470"/>
                <a:gd name="connsiteX6" fmla="*/ 106533 w 109552"/>
                <a:gd name="connsiteY6" fmla="*/ 23257 h 30470"/>
                <a:gd name="connsiteX7" fmla="*/ 78719 w 109552"/>
                <a:gd name="connsiteY7" fmla="*/ 30306 h 3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552" h="30470">
                  <a:moveTo>
                    <a:pt x="78719" y="30306"/>
                  </a:moveTo>
                  <a:cubicBezTo>
                    <a:pt x="44143" y="30306"/>
                    <a:pt x="2519" y="9160"/>
                    <a:pt x="1662" y="8875"/>
                  </a:cubicBezTo>
                  <a:cubicBezTo>
                    <a:pt x="-719" y="7665"/>
                    <a:pt x="-1577" y="4788"/>
                    <a:pt x="-339" y="2445"/>
                  </a:cubicBezTo>
                  <a:cubicBezTo>
                    <a:pt x="804" y="102"/>
                    <a:pt x="3662" y="-812"/>
                    <a:pt x="6043" y="397"/>
                  </a:cubicBezTo>
                  <a:cubicBezTo>
                    <a:pt x="23284" y="9256"/>
                    <a:pt x="77862" y="30782"/>
                    <a:pt x="101293" y="15256"/>
                  </a:cubicBezTo>
                  <a:cubicBezTo>
                    <a:pt x="103484" y="13818"/>
                    <a:pt x="106437" y="14418"/>
                    <a:pt x="107866" y="16590"/>
                  </a:cubicBezTo>
                  <a:cubicBezTo>
                    <a:pt x="109294" y="18809"/>
                    <a:pt x="108723" y="21771"/>
                    <a:pt x="106533" y="23257"/>
                  </a:cubicBezTo>
                  <a:cubicBezTo>
                    <a:pt x="98150" y="28182"/>
                    <a:pt x="88435" y="30630"/>
                    <a:pt x="78719" y="30306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6384646" y="2492294"/>
              <a:ext cx="102098" cy="58992"/>
            </a:xfrm>
            <a:custGeom>
              <a:avLst/>
              <a:gdLst>
                <a:gd name="connsiteX0" fmla="*/ 147216 w 153180"/>
                <a:gd name="connsiteY0" fmla="*/ 88362 h 88507"/>
                <a:gd name="connsiteX1" fmla="*/ 146644 w 153180"/>
                <a:gd name="connsiteY1" fmla="*/ 88362 h 88507"/>
                <a:gd name="connsiteX2" fmla="*/ -421 w 153180"/>
                <a:gd name="connsiteY2" fmla="*/ 6733 h 88507"/>
                <a:gd name="connsiteX3" fmla="*/ 1769 w 153180"/>
                <a:gd name="connsiteY3" fmla="*/ 351 h 88507"/>
                <a:gd name="connsiteX4" fmla="*/ 7866 w 153180"/>
                <a:gd name="connsiteY4" fmla="*/ 2065 h 88507"/>
                <a:gd name="connsiteX5" fmla="*/ 147788 w 153180"/>
                <a:gd name="connsiteY5" fmla="*/ 78837 h 88507"/>
                <a:gd name="connsiteX6" fmla="*/ 152265 w 153180"/>
                <a:gd name="connsiteY6" fmla="*/ 83885 h 88507"/>
                <a:gd name="connsiteX7" fmla="*/ 147216 w 153180"/>
                <a:gd name="connsiteY7" fmla="*/ 88362 h 8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180" h="88507">
                  <a:moveTo>
                    <a:pt x="147216" y="88362"/>
                  </a:moveTo>
                  <a:lnTo>
                    <a:pt x="146644" y="88362"/>
                  </a:lnTo>
                  <a:cubicBezTo>
                    <a:pt x="92448" y="81980"/>
                    <a:pt x="24534" y="51881"/>
                    <a:pt x="-421" y="6733"/>
                  </a:cubicBezTo>
                  <a:cubicBezTo>
                    <a:pt x="-1564" y="4370"/>
                    <a:pt x="-612" y="1523"/>
                    <a:pt x="1769" y="351"/>
                  </a:cubicBezTo>
                  <a:cubicBezTo>
                    <a:pt x="3960" y="-716"/>
                    <a:pt x="6532" y="18"/>
                    <a:pt x="7866" y="2065"/>
                  </a:cubicBezTo>
                  <a:cubicBezTo>
                    <a:pt x="31392" y="44452"/>
                    <a:pt x="95972" y="72741"/>
                    <a:pt x="147788" y="78837"/>
                  </a:cubicBezTo>
                  <a:cubicBezTo>
                    <a:pt x="150455" y="78999"/>
                    <a:pt x="152456" y="81256"/>
                    <a:pt x="152265" y="83885"/>
                  </a:cubicBezTo>
                  <a:cubicBezTo>
                    <a:pt x="152074" y="86514"/>
                    <a:pt x="149884" y="88524"/>
                    <a:pt x="147216" y="88362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6432676" y="2310325"/>
              <a:ext cx="63344" cy="12268"/>
            </a:xfrm>
            <a:custGeom>
              <a:avLst/>
              <a:gdLst>
                <a:gd name="connsiteX0" fmla="*/ 52962 w 95036"/>
                <a:gd name="connsiteY0" fmla="*/ 18093 h 18406"/>
                <a:gd name="connsiteX1" fmla="*/ 2098 w 95036"/>
                <a:gd name="connsiteY1" fmla="*/ 10663 h 18406"/>
                <a:gd name="connsiteX2" fmla="*/ -568 w 95036"/>
                <a:gd name="connsiteY2" fmla="*/ 4482 h 18406"/>
                <a:gd name="connsiteX3" fmla="*/ -568 w 95036"/>
                <a:gd name="connsiteY3" fmla="*/ 4472 h 18406"/>
                <a:gd name="connsiteX4" fmla="*/ 5622 w 95036"/>
                <a:gd name="connsiteY4" fmla="*/ 1805 h 18406"/>
                <a:gd name="connsiteX5" fmla="*/ 86204 w 95036"/>
                <a:gd name="connsiteY5" fmla="*/ 1043 h 18406"/>
                <a:gd name="connsiteX6" fmla="*/ 92967 w 95036"/>
                <a:gd name="connsiteY6" fmla="*/ 1491 h 18406"/>
                <a:gd name="connsiteX7" fmla="*/ 92490 w 95036"/>
                <a:gd name="connsiteY7" fmla="*/ 8206 h 18406"/>
                <a:gd name="connsiteX8" fmla="*/ 92014 w 95036"/>
                <a:gd name="connsiteY8" fmla="*/ 8568 h 18406"/>
                <a:gd name="connsiteX9" fmla="*/ 52962 w 95036"/>
                <a:gd name="connsiteY9" fmla="*/ 18093 h 1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036" h="18406">
                  <a:moveTo>
                    <a:pt x="52962" y="18093"/>
                  </a:moveTo>
                  <a:cubicBezTo>
                    <a:pt x="35721" y="18055"/>
                    <a:pt x="18577" y="15559"/>
                    <a:pt x="2098" y="10663"/>
                  </a:cubicBezTo>
                  <a:cubicBezTo>
                    <a:pt x="-379" y="9692"/>
                    <a:pt x="-1522" y="6930"/>
                    <a:pt x="-568" y="4482"/>
                  </a:cubicBezTo>
                  <a:cubicBezTo>
                    <a:pt x="-568" y="4482"/>
                    <a:pt x="-568" y="4472"/>
                    <a:pt x="-568" y="4472"/>
                  </a:cubicBezTo>
                  <a:cubicBezTo>
                    <a:pt x="479" y="2062"/>
                    <a:pt x="3145" y="881"/>
                    <a:pt x="5622" y="1805"/>
                  </a:cubicBezTo>
                  <a:cubicBezTo>
                    <a:pt x="14481" y="5425"/>
                    <a:pt x="67630" y="15521"/>
                    <a:pt x="86204" y="1043"/>
                  </a:cubicBezTo>
                  <a:cubicBezTo>
                    <a:pt x="88204" y="-690"/>
                    <a:pt x="91157" y="-490"/>
                    <a:pt x="92967" y="1491"/>
                  </a:cubicBezTo>
                  <a:cubicBezTo>
                    <a:pt x="94682" y="3472"/>
                    <a:pt x="94491" y="6472"/>
                    <a:pt x="92490" y="8206"/>
                  </a:cubicBezTo>
                  <a:cubicBezTo>
                    <a:pt x="92300" y="8339"/>
                    <a:pt x="92205" y="8454"/>
                    <a:pt x="92014" y="8568"/>
                  </a:cubicBezTo>
                  <a:cubicBezTo>
                    <a:pt x="80299" y="15769"/>
                    <a:pt x="66677" y="19103"/>
                    <a:pt x="52962" y="18093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6456833" y="2319492"/>
              <a:ext cx="30601" cy="15554"/>
            </a:xfrm>
            <a:custGeom>
              <a:avLst/>
              <a:gdLst>
                <a:gd name="connsiteX0" fmla="*/ -903 w 45911"/>
                <a:gd name="connsiteY0" fmla="*/ 3388 h 23336"/>
                <a:gd name="connsiteX1" fmla="*/ 20909 w 45911"/>
                <a:gd name="connsiteY1" fmla="*/ 23200 h 23336"/>
                <a:gd name="connsiteX2" fmla="*/ 45008 w 45911"/>
                <a:gd name="connsiteY2" fmla="*/ -137 h 2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911" h="23336">
                  <a:moveTo>
                    <a:pt x="-903" y="3388"/>
                  </a:moveTo>
                  <a:cubicBezTo>
                    <a:pt x="2431" y="13313"/>
                    <a:pt x="10718" y="20799"/>
                    <a:pt x="20909" y="23200"/>
                  </a:cubicBezTo>
                  <a:cubicBezTo>
                    <a:pt x="42245" y="23200"/>
                    <a:pt x="45008" y="-137"/>
                    <a:pt x="45008" y="-137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6576809" y="2302308"/>
              <a:ext cx="63308" cy="14141"/>
            </a:xfrm>
            <a:custGeom>
              <a:avLst/>
              <a:gdLst>
                <a:gd name="connsiteX0" fmla="*/ 42265 w 94983"/>
                <a:gd name="connsiteY0" fmla="*/ 21073 h 21216"/>
                <a:gd name="connsiteX1" fmla="*/ 2831 w 94983"/>
                <a:gd name="connsiteY1" fmla="*/ 16978 h 21216"/>
                <a:gd name="connsiteX2" fmla="*/ -789 w 94983"/>
                <a:gd name="connsiteY2" fmla="*/ 11291 h 21216"/>
                <a:gd name="connsiteX3" fmla="*/ 4926 w 94983"/>
                <a:gd name="connsiteY3" fmla="*/ 7681 h 21216"/>
                <a:gd name="connsiteX4" fmla="*/ 5689 w 94983"/>
                <a:gd name="connsiteY4" fmla="*/ 7929 h 21216"/>
                <a:gd name="connsiteX5" fmla="*/ 85984 w 94983"/>
                <a:gd name="connsiteY5" fmla="*/ 1261 h 21216"/>
                <a:gd name="connsiteX6" fmla="*/ 92557 w 94983"/>
                <a:gd name="connsiteY6" fmla="*/ 1195 h 21216"/>
                <a:gd name="connsiteX7" fmla="*/ 92652 w 94983"/>
                <a:gd name="connsiteY7" fmla="*/ 1261 h 21216"/>
                <a:gd name="connsiteX8" fmla="*/ 92652 w 94983"/>
                <a:gd name="connsiteY8" fmla="*/ 7996 h 21216"/>
                <a:gd name="connsiteX9" fmla="*/ 92652 w 94983"/>
                <a:gd name="connsiteY9" fmla="*/ 8024 h 21216"/>
                <a:gd name="connsiteX10" fmla="*/ 42265 w 94983"/>
                <a:gd name="connsiteY10" fmla="*/ 21073 h 2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983" h="21216">
                  <a:moveTo>
                    <a:pt x="42265" y="21073"/>
                  </a:moveTo>
                  <a:cubicBezTo>
                    <a:pt x="29025" y="21188"/>
                    <a:pt x="15785" y="19816"/>
                    <a:pt x="2831" y="16978"/>
                  </a:cubicBezTo>
                  <a:cubicBezTo>
                    <a:pt x="259" y="16406"/>
                    <a:pt x="-1360" y="13863"/>
                    <a:pt x="-789" y="11291"/>
                  </a:cubicBezTo>
                  <a:cubicBezTo>
                    <a:pt x="-217" y="8729"/>
                    <a:pt x="2355" y="7110"/>
                    <a:pt x="4926" y="7681"/>
                  </a:cubicBezTo>
                  <a:cubicBezTo>
                    <a:pt x="5212" y="7738"/>
                    <a:pt x="5403" y="7824"/>
                    <a:pt x="5689" y="7929"/>
                  </a:cubicBezTo>
                  <a:cubicBezTo>
                    <a:pt x="15214" y="10786"/>
                    <a:pt x="68554" y="16978"/>
                    <a:pt x="85984" y="1261"/>
                  </a:cubicBezTo>
                  <a:cubicBezTo>
                    <a:pt x="87794" y="-577"/>
                    <a:pt x="90746" y="-606"/>
                    <a:pt x="92557" y="1195"/>
                  </a:cubicBezTo>
                  <a:cubicBezTo>
                    <a:pt x="92652" y="1214"/>
                    <a:pt x="92652" y="1242"/>
                    <a:pt x="92652" y="1261"/>
                  </a:cubicBezTo>
                  <a:cubicBezTo>
                    <a:pt x="94557" y="3109"/>
                    <a:pt x="94557" y="6129"/>
                    <a:pt x="92652" y="7996"/>
                  </a:cubicBezTo>
                  <a:cubicBezTo>
                    <a:pt x="92652" y="8005"/>
                    <a:pt x="92652" y="8015"/>
                    <a:pt x="92652" y="8024"/>
                  </a:cubicBezTo>
                  <a:cubicBezTo>
                    <a:pt x="81317" y="18692"/>
                    <a:pt x="61315" y="21073"/>
                    <a:pt x="42265" y="21073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6599233" y="2311175"/>
              <a:ext cx="30346" cy="16696"/>
            </a:xfrm>
            <a:custGeom>
              <a:avLst/>
              <a:gdLst>
                <a:gd name="connsiteX0" fmla="*/ -903 w 45529"/>
                <a:gd name="connsiteY0" fmla="*/ 6626 h 25050"/>
                <a:gd name="connsiteX1" fmla="*/ 22243 w 45529"/>
                <a:gd name="connsiteY1" fmla="*/ 24914 h 25050"/>
                <a:gd name="connsiteX2" fmla="*/ 44627 w 45529"/>
                <a:gd name="connsiteY2" fmla="*/ -137 h 2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529" h="25050">
                  <a:moveTo>
                    <a:pt x="-903" y="6626"/>
                  </a:moveTo>
                  <a:cubicBezTo>
                    <a:pt x="3098" y="16323"/>
                    <a:pt x="11860" y="23238"/>
                    <a:pt x="22243" y="24914"/>
                  </a:cubicBezTo>
                  <a:cubicBezTo>
                    <a:pt x="43579" y="23295"/>
                    <a:pt x="44627" y="-137"/>
                    <a:pt x="44627" y="-137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6184615" y="2634805"/>
              <a:ext cx="400211" cy="410192"/>
            </a:xfrm>
            <a:custGeom>
              <a:avLst/>
              <a:gdLst>
                <a:gd name="connsiteX0" fmla="*/ 78233 w 600446"/>
                <a:gd name="connsiteY0" fmla="*/ 615213 h 615421"/>
                <a:gd name="connsiteX1" fmla="*/ 76424 w 600446"/>
                <a:gd name="connsiteY1" fmla="*/ 615213 h 615421"/>
                <a:gd name="connsiteX2" fmla="*/ 73661 w 600446"/>
                <a:gd name="connsiteY2" fmla="*/ 612070 h 615421"/>
                <a:gd name="connsiteX3" fmla="*/ 21274 w 600446"/>
                <a:gd name="connsiteY3" fmla="*/ 287553 h 615421"/>
                <a:gd name="connsiteX4" fmla="*/ 39752 w 600446"/>
                <a:gd name="connsiteY4" fmla="*/ 249453 h 615421"/>
                <a:gd name="connsiteX5" fmla="*/ 66899 w 600446"/>
                <a:gd name="connsiteY5" fmla="*/ 191541 h 615421"/>
                <a:gd name="connsiteX6" fmla="*/ 47849 w 600446"/>
                <a:gd name="connsiteY6" fmla="*/ 202209 h 615421"/>
                <a:gd name="connsiteX7" fmla="*/ 1461 w 600446"/>
                <a:gd name="connsiteY7" fmla="*/ 214877 h 615421"/>
                <a:gd name="connsiteX8" fmla="*/ 82139 w 600446"/>
                <a:gd name="connsiteY8" fmla="*/ 1708 h 615421"/>
                <a:gd name="connsiteX9" fmla="*/ 88806 w 600446"/>
                <a:gd name="connsiteY9" fmla="*/ 860 h 615421"/>
                <a:gd name="connsiteX10" fmla="*/ 89949 w 600446"/>
                <a:gd name="connsiteY10" fmla="*/ 7137 h 615421"/>
                <a:gd name="connsiteX11" fmla="*/ 8605 w 600446"/>
                <a:gd name="connsiteY11" fmla="*/ 208591 h 615421"/>
                <a:gd name="connsiteX12" fmla="*/ 42705 w 600446"/>
                <a:gd name="connsiteY12" fmla="*/ 194208 h 615421"/>
                <a:gd name="connsiteX13" fmla="*/ 70328 w 600446"/>
                <a:gd name="connsiteY13" fmla="*/ 182016 h 615421"/>
                <a:gd name="connsiteX14" fmla="*/ 75186 w 600446"/>
                <a:gd name="connsiteY14" fmla="*/ 185731 h 615421"/>
                <a:gd name="connsiteX15" fmla="*/ 47849 w 600446"/>
                <a:gd name="connsiteY15" fmla="*/ 254025 h 615421"/>
                <a:gd name="connsiteX16" fmla="*/ 30418 w 600446"/>
                <a:gd name="connsiteY16" fmla="*/ 289267 h 615421"/>
                <a:gd name="connsiteX17" fmla="*/ 81281 w 600446"/>
                <a:gd name="connsiteY17" fmla="*/ 603116 h 615421"/>
                <a:gd name="connsiteX18" fmla="*/ 477236 w 600446"/>
                <a:gd name="connsiteY18" fmla="*/ 378041 h 615421"/>
                <a:gd name="connsiteX19" fmla="*/ 474854 w 600446"/>
                <a:gd name="connsiteY19" fmla="*/ 331082 h 615421"/>
                <a:gd name="connsiteX20" fmla="*/ 480760 w 600446"/>
                <a:gd name="connsiteY20" fmla="*/ 241642 h 615421"/>
                <a:gd name="connsiteX21" fmla="*/ 504191 w 600446"/>
                <a:gd name="connsiteY21" fmla="*/ 266217 h 615421"/>
                <a:gd name="connsiteX22" fmla="*/ 526574 w 600446"/>
                <a:gd name="connsiteY22" fmla="*/ 292887 h 615421"/>
                <a:gd name="connsiteX23" fmla="*/ 590011 w 600446"/>
                <a:gd name="connsiteY23" fmla="*/ 20282 h 615421"/>
                <a:gd name="connsiteX24" fmla="*/ 594203 w 600446"/>
                <a:gd name="connsiteY24" fmla="*/ 15043 h 615421"/>
                <a:gd name="connsiteX25" fmla="*/ 599441 w 600446"/>
                <a:gd name="connsiteY25" fmla="*/ 19072 h 615421"/>
                <a:gd name="connsiteX26" fmla="*/ 599441 w 600446"/>
                <a:gd name="connsiteY26" fmla="*/ 19139 h 615421"/>
                <a:gd name="connsiteX27" fmla="*/ 533909 w 600446"/>
                <a:gd name="connsiteY27" fmla="*/ 298507 h 615421"/>
                <a:gd name="connsiteX28" fmla="*/ 526574 w 600446"/>
                <a:gd name="connsiteY28" fmla="*/ 302412 h 615421"/>
                <a:gd name="connsiteX29" fmla="*/ 495714 w 600446"/>
                <a:gd name="connsiteY29" fmla="*/ 270599 h 615421"/>
                <a:gd name="connsiteX30" fmla="*/ 482664 w 600446"/>
                <a:gd name="connsiteY30" fmla="*/ 251549 h 615421"/>
                <a:gd name="connsiteX31" fmla="*/ 484379 w 600446"/>
                <a:gd name="connsiteY31" fmla="*/ 330511 h 615421"/>
                <a:gd name="connsiteX32" fmla="*/ 485332 w 600446"/>
                <a:gd name="connsiteY32" fmla="*/ 383565 h 615421"/>
                <a:gd name="connsiteX33" fmla="*/ 80328 w 600446"/>
                <a:gd name="connsiteY33" fmla="*/ 614832 h 615421"/>
                <a:gd name="connsiteX34" fmla="*/ 78233 w 600446"/>
                <a:gd name="connsiteY34" fmla="*/ 615213 h 61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00446" h="615421">
                  <a:moveTo>
                    <a:pt x="78233" y="615213"/>
                  </a:moveTo>
                  <a:cubicBezTo>
                    <a:pt x="77661" y="615308"/>
                    <a:pt x="76995" y="615308"/>
                    <a:pt x="76424" y="615213"/>
                  </a:cubicBezTo>
                  <a:cubicBezTo>
                    <a:pt x="75090" y="614651"/>
                    <a:pt x="74043" y="613489"/>
                    <a:pt x="73661" y="612070"/>
                  </a:cubicBezTo>
                  <a:cubicBezTo>
                    <a:pt x="72994" y="609593"/>
                    <a:pt x="17559" y="304793"/>
                    <a:pt x="21274" y="287553"/>
                  </a:cubicBezTo>
                  <a:cubicBezTo>
                    <a:pt x="26227" y="274304"/>
                    <a:pt x="32417" y="261540"/>
                    <a:pt x="39752" y="249453"/>
                  </a:cubicBezTo>
                  <a:cubicBezTo>
                    <a:pt x="49277" y="232022"/>
                    <a:pt x="66232" y="200494"/>
                    <a:pt x="66899" y="191541"/>
                  </a:cubicBezTo>
                  <a:cubicBezTo>
                    <a:pt x="60231" y="194456"/>
                    <a:pt x="53849" y="198027"/>
                    <a:pt x="47849" y="202209"/>
                  </a:cubicBezTo>
                  <a:cubicBezTo>
                    <a:pt x="30799" y="213163"/>
                    <a:pt x="11368" y="225641"/>
                    <a:pt x="1461" y="214877"/>
                  </a:cubicBezTo>
                  <a:cubicBezTo>
                    <a:pt x="-15683" y="195827"/>
                    <a:pt x="65470" y="25520"/>
                    <a:pt x="82139" y="1708"/>
                  </a:cubicBezTo>
                  <a:cubicBezTo>
                    <a:pt x="83757" y="-369"/>
                    <a:pt x="86711" y="-750"/>
                    <a:pt x="88806" y="860"/>
                  </a:cubicBezTo>
                  <a:cubicBezTo>
                    <a:pt x="90712" y="2355"/>
                    <a:pt x="91282" y="5060"/>
                    <a:pt x="89949" y="7137"/>
                  </a:cubicBezTo>
                  <a:cubicBezTo>
                    <a:pt x="63564" y="45237"/>
                    <a:pt x="795" y="194589"/>
                    <a:pt x="8605" y="208591"/>
                  </a:cubicBezTo>
                  <a:cubicBezTo>
                    <a:pt x="13083" y="213353"/>
                    <a:pt x="31656" y="201352"/>
                    <a:pt x="42705" y="194208"/>
                  </a:cubicBezTo>
                  <a:cubicBezTo>
                    <a:pt x="56325" y="185445"/>
                    <a:pt x="64327" y="180587"/>
                    <a:pt x="70328" y="182016"/>
                  </a:cubicBezTo>
                  <a:cubicBezTo>
                    <a:pt x="72423" y="182559"/>
                    <a:pt x="74137" y="183902"/>
                    <a:pt x="75186" y="185731"/>
                  </a:cubicBezTo>
                  <a:cubicBezTo>
                    <a:pt x="79567" y="193732"/>
                    <a:pt x="69756" y="213544"/>
                    <a:pt x="47849" y="254025"/>
                  </a:cubicBezTo>
                  <a:cubicBezTo>
                    <a:pt x="41181" y="265322"/>
                    <a:pt x="35371" y="277104"/>
                    <a:pt x="30418" y="289267"/>
                  </a:cubicBezTo>
                  <a:cubicBezTo>
                    <a:pt x="28418" y="302602"/>
                    <a:pt x="71851" y="557968"/>
                    <a:pt x="81281" y="603116"/>
                  </a:cubicBezTo>
                  <a:cubicBezTo>
                    <a:pt x="235586" y="517391"/>
                    <a:pt x="462281" y="390042"/>
                    <a:pt x="477236" y="378041"/>
                  </a:cubicBezTo>
                  <a:cubicBezTo>
                    <a:pt x="477522" y="362353"/>
                    <a:pt x="476664" y="346665"/>
                    <a:pt x="474854" y="331082"/>
                  </a:cubicBezTo>
                  <a:cubicBezTo>
                    <a:pt x="469235" y="264407"/>
                    <a:pt x="469330" y="243071"/>
                    <a:pt x="480760" y="241642"/>
                  </a:cubicBezTo>
                  <a:cubicBezTo>
                    <a:pt x="490285" y="240404"/>
                    <a:pt x="496952" y="252406"/>
                    <a:pt x="504191" y="266217"/>
                  </a:cubicBezTo>
                  <a:cubicBezTo>
                    <a:pt x="510478" y="278028"/>
                    <a:pt x="518288" y="292887"/>
                    <a:pt x="526574" y="292887"/>
                  </a:cubicBezTo>
                  <a:cubicBezTo>
                    <a:pt x="542768" y="283838"/>
                    <a:pt x="593249" y="49618"/>
                    <a:pt x="590011" y="20282"/>
                  </a:cubicBezTo>
                  <a:cubicBezTo>
                    <a:pt x="589725" y="17681"/>
                    <a:pt x="591631" y="15338"/>
                    <a:pt x="594203" y="15043"/>
                  </a:cubicBezTo>
                  <a:cubicBezTo>
                    <a:pt x="596774" y="14709"/>
                    <a:pt x="599061" y="16510"/>
                    <a:pt x="599441" y="19072"/>
                  </a:cubicBezTo>
                  <a:cubicBezTo>
                    <a:pt x="599441" y="19091"/>
                    <a:pt x="599441" y="19119"/>
                    <a:pt x="599441" y="19139"/>
                  </a:cubicBezTo>
                  <a:cubicBezTo>
                    <a:pt x="601918" y="38760"/>
                    <a:pt x="558864" y="270217"/>
                    <a:pt x="533909" y="298507"/>
                  </a:cubicBezTo>
                  <a:cubicBezTo>
                    <a:pt x="532195" y="300860"/>
                    <a:pt x="529528" y="302298"/>
                    <a:pt x="526574" y="302412"/>
                  </a:cubicBezTo>
                  <a:cubicBezTo>
                    <a:pt x="512478" y="302412"/>
                    <a:pt x="503620" y="285553"/>
                    <a:pt x="495714" y="270599"/>
                  </a:cubicBezTo>
                  <a:cubicBezTo>
                    <a:pt x="492094" y="263645"/>
                    <a:pt x="486189" y="252406"/>
                    <a:pt x="482664" y="251549"/>
                  </a:cubicBezTo>
                  <a:cubicBezTo>
                    <a:pt x="478379" y="259550"/>
                    <a:pt x="482664" y="305555"/>
                    <a:pt x="484379" y="330511"/>
                  </a:cubicBezTo>
                  <a:cubicBezTo>
                    <a:pt x="487331" y="366229"/>
                    <a:pt x="488190" y="379088"/>
                    <a:pt x="485332" y="383565"/>
                  </a:cubicBezTo>
                  <a:cubicBezTo>
                    <a:pt x="479712" y="392423"/>
                    <a:pt x="200249" y="548252"/>
                    <a:pt x="80328" y="614832"/>
                  </a:cubicBezTo>
                  <a:cubicBezTo>
                    <a:pt x="79662" y="615118"/>
                    <a:pt x="78995" y="615251"/>
                    <a:pt x="78233" y="615213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6237883" y="2846178"/>
              <a:ext cx="130832" cy="187225"/>
            </a:xfrm>
            <a:custGeom>
              <a:avLst/>
              <a:gdLst>
                <a:gd name="connsiteX0" fmla="*/ 5840 w 196290"/>
                <a:gd name="connsiteY0" fmla="*/ 280750 h 280899"/>
                <a:gd name="connsiteX1" fmla="*/ 28985 w 196290"/>
                <a:gd name="connsiteY1" fmla="*/ 9668 h 280899"/>
                <a:gd name="connsiteX2" fmla="*/ 195387 w 196290"/>
                <a:gd name="connsiteY2" fmla="*/ 36624 h 280899"/>
                <a:gd name="connsiteX3" fmla="*/ 5840 w 196290"/>
                <a:gd name="connsiteY3" fmla="*/ 280750 h 28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290" h="280899">
                  <a:moveTo>
                    <a:pt x="5840" y="280750"/>
                  </a:moveTo>
                  <a:cubicBezTo>
                    <a:pt x="-15973" y="282845"/>
                    <a:pt x="21461" y="36910"/>
                    <a:pt x="28985" y="9668"/>
                  </a:cubicBezTo>
                  <a:cubicBezTo>
                    <a:pt x="36510" y="-17573"/>
                    <a:pt x="194911" y="18717"/>
                    <a:pt x="195387" y="36624"/>
                  </a:cubicBezTo>
                  <a:cubicBezTo>
                    <a:pt x="195863" y="54531"/>
                    <a:pt x="24413" y="279035"/>
                    <a:pt x="5840" y="280750"/>
                  </a:cubicBezTo>
                  <a:close/>
                </a:path>
              </a:pathLst>
            </a:custGeom>
            <a:solidFill>
              <a:srgbClr val="FFCD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6787879" y="3903917"/>
              <a:ext cx="15546" cy="86976"/>
            </a:xfrm>
            <a:custGeom>
              <a:avLst/>
              <a:gdLst>
                <a:gd name="connsiteX0" fmla="*/ 3912 w 23324"/>
                <a:gd name="connsiteY0" fmla="*/ 130357 h 130493"/>
                <a:gd name="connsiteX1" fmla="*/ 2960 w 23324"/>
                <a:gd name="connsiteY1" fmla="*/ 130357 h 130493"/>
                <a:gd name="connsiteX2" fmla="*/ -850 w 23324"/>
                <a:gd name="connsiteY2" fmla="*/ 125099 h 130493"/>
                <a:gd name="connsiteX3" fmla="*/ -755 w 23324"/>
                <a:gd name="connsiteY3" fmla="*/ 124833 h 130493"/>
                <a:gd name="connsiteX4" fmla="*/ 12676 w 23324"/>
                <a:gd name="connsiteY4" fmla="*/ 5008 h 130493"/>
                <a:gd name="connsiteX5" fmla="*/ 17057 w 23324"/>
                <a:gd name="connsiteY5" fmla="*/ -126 h 130493"/>
                <a:gd name="connsiteX6" fmla="*/ 17152 w 23324"/>
                <a:gd name="connsiteY6" fmla="*/ -135 h 130493"/>
                <a:gd name="connsiteX7" fmla="*/ 22201 w 23324"/>
                <a:gd name="connsiteY7" fmla="*/ 4341 h 130493"/>
                <a:gd name="connsiteX8" fmla="*/ 8579 w 23324"/>
                <a:gd name="connsiteY8" fmla="*/ 126642 h 130493"/>
                <a:gd name="connsiteX9" fmla="*/ 3912 w 23324"/>
                <a:gd name="connsiteY9" fmla="*/ 130357 h 13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324" h="130493">
                  <a:moveTo>
                    <a:pt x="3912" y="130357"/>
                  </a:moveTo>
                  <a:lnTo>
                    <a:pt x="2960" y="130357"/>
                  </a:lnTo>
                  <a:cubicBezTo>
                    <a:pt x="483" y="129948"/>
                    <a:pt x="-1231" y="127595"/>
                    <a:pt x="-850" y="125099"/>
                  </a:cubicBezTo>
                  <a:cubicBezTo>
                    <a:pt x="-755" y="125014"/>
                    <a:pt x="-755" y="124918"/>
                    <a:pt x="-755" y="124833"/>
                  </a:cubicBezTo>
                  <a:cubicBezTo>
                    <a:pt x="4864" y="96258"/>
                    <a:pt x="14485" y="30535"/>
                    <a:pt x="12676" y="5008"/>
                  </a:cubicBezTo>
                  <a:cubicBezTo>
                    <a:pt x="12485" y="2389"/>
                    <a:pt x="14389" y="84"/>
                    <a:pt x="17057" y="-126"/>
                  </a:cubicBezTo>
                  <a:cubicBezTo>
                    <a:pt x="17057" y="-126"/>
                    <a:pt x="17152" y="-135"/>
                    <a:pt x="17152" y="-135"/>
                  </a:cubicBezTo>
                  <a:cubicBezTo>
                    <a:pt x="19724" y="-192"/>
                    <a:pt x="21915" y="1760"/>
                    <a:pt x="22201" y="4341"/>
                  </a:cubicBezTo>
                  <a:cubicBezTo>
                    <a:pt x="24010" y="30726"/>
                    <a:pt x="14295" y="97972"/>
                    <a:pt x="8579" y="126642"/>
                  </a:cubicBezTo>
                  <a:cubicBezTo>
                    <a:pt x="8104" y="128824"/>
                    <a:pt x="6103" y="130367"/>
                    <a:pt x="3912" y="130357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7834833" y="5345219"/>
              <a:ext cx="108097" cy="143951"/>
            </a:xfrm>
            <a:custGeom>
              <a:avLst/>
              <a:gdLst>
                <a:gd name="connsiteX0" fmla="*/ 101253 w 162181"/>
                <a:gd name="connsiteY0" fmla="*/ 215834 h 215973"/>
                <a:gd name="connsiteX1" fmla="*/ 9527 w 162181"/>
                <a:gd name="connsiteY1" fmla="*/ 134871 h 215973"/>
                <a:gd name="connsiteX2" fmla="*/ 9527 w 162181"/>
                <a:gd name="connsiteY2" fmla="*/ 134871 h 215973"/>
                <a:gd name="connsiteX3" fmla="*/ 2 w 162181"/>
                <a:gd name="connsiteY3" fmla="*/ 63814 h 215973"/>
                <a:gd name="connsiteX4" fmla="*/ 40103 w 162181"/>
                <a:gd name="connsiteY4" fmla="*/ 3331 h 215973"/>
                <a:gd name="connsiteX5" fmla="*/ 57152 w 162181"/>
                <a:gd name="connsiteY5" fmla="*/ -98 h 215973"/>
                <a:gd name="connsiteX6" fmla="*/ 150689 w 162181"/>
                <a:gd name="connsiteY6" fmla="*/ 80769 h 215973"/>
                <a:gd name="connsiteX7" fmla="*/ 120399 w 162181"/>
                <a:gd name="connsiteY7" fmla="*/ 212405 h 215973"/>
                <a:gd name="connsiteX8" fmla="*/ 101253 w 162181"/>
                <a:gd name="connsiteY8" fmla="*/ 215834 h 215973"/>
                <a:gd name="connsiteX9" fmla="*/ 18482 w 162181"/>
                <a:gd name="connsiteY9" fmla="*/ 131538 h 215973"/>
                <a:gd name="connsiteX10" fmla="*/ 116779 w 162181"/>
                <a:gd name="connsiteY10" fmla="*/ 203547 h 215973"/>
                <a:gd name="connsiteX11" fmla="*/ 141639 w 162181"/>
                <a:gd name="connsiteY11" fmla="*/ 84198 h 215973"/>
                <a:gd name="connsiteX12" fmla="*/ 57343 w 162181"/>
                <a:gd name="connsiteY12" fmla="*/ 9427 h 215973"/>
                <a:gd name="connsiteX13" fmla="*/ 43246 w 162181"/>
                <a:gd name="connsiteY13" fmla="*/ 12189 h 215973"/>
                <a:gd name="connsiteX14" fmla="*/ 9241 w 162181"/>
                <a:gd name="connsiteY14" fmla="*/ 64957 h 215973"/>
                <a:gd name="connsiteX15" fmla="*/ 18766 w 162181"/>
                <a:gd name="connsiteY15" fmla="*/ 131632 h 21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181" h="215973">
                  <a:moveTo>
                    <a:pt x="101253" y="215834"/>
                  </a:moveTo>
                  <a:cubicBezTo>
                    <a:pt x="66391" y="215834"/>
                    <a:pt x="28197" y="183544"/>
                    <a:pt x="9527" y="134871"/>
                  </a:cubicBezTo>
                  <a:lnTo>
                    <a:pt x="9527" y="134871"/>
                  </a:lnTo>
                  <a:cubicBezTo>
                    <a:pt x="574" y="112325"/>
                    <a:pt x="-2665" y="87922"/>
                    <a:pt x="2" y="63814"/>
                  </a:cubicBezTo>
                  <a:cubicBezTo>
                    <a:pt x="3813" y="33620"/>
                    <a:pt x="18482" y="11618"/>
                    <a:pt x="40103" y="3331"/>
                  </a:cubicBezTo>
                  <a:cubicBezTo>
                    <a:pt x="45532" y="1226"/>
                    <a:pt x="51342" y="64"/>
                    <a:pt x="57152" y="-98"/>
                  </a:cubicBezTo>
                  <a:cubicBezTo>
                    <a:pt x="93348" y="-1432"/>
                    <a:pt x="131829" y="31811"/>
                    <a:pt x="150689" y="80769"/>
                  </a:cubicBezTo>
                  <a:cubicBezTo>
                    <a:pt x="172786" y="138395"/>
                    <a:pt x="159166" y="197451"/>
                    <a:pt x="120399" y="212405"/>
                  </a:cubicBezTo>
                  <a:cubicBezTo>
                    <a:pt x="114302" y="214748"/>
                    <a:pt x="107826" y="215910"/>
                    <a:pt x="101253" y="215834"/>
                  </a:cubicBezTo>
                  <a:close/>
                  <a:moveTo>
                    <a:pt x="18482" y="131538"/>
                  </a:moveTo>
                  <a:cubicBezTo>
                    <a:pt x="38674" y="184211"/>
                    <a:pt x="82871" y="216501"/>
                    <a:pt x="116779" y="203547"/>
                  </a:cubicBezTo>
                  <a:cubicBezTo>
                    <a:pt x="150689" y="190592"/>
                    <a:pt x="161832" y="136872"/>
                    <a:pt x="141639" y="84198"/>
                  </a:cubicBezTo>
                  <a:cubicBezTo>
                    <a:pt x="124495" y="39621"/>
                    <a:pt x="88776" y="7998"/>
                    <a:pt x="57343" y="9427"/>
                  </a:cubicBezTo>
                  <a:cubicBezTo>
                    <a:pt x="52485" y="9513"/>
                    <a:pt x="47723" y="10456"/>
                    <a:pt x="43246" y="12189"/>
                  </a:cubicBezTo>
                  <a:cubicBezTo>
                    <a:pt x="25053" y="19238"/>
                    <a:pt x="12671" y="38478"/>
                    <a:pt x="9241" y="64957"/>
                  </a:cubicBezTo>
                  <a:cubicBezTo>
                    <a:pt x="6955" y="87627"/>
                    <a:pt x="10290" y="110506"/>
                    <a:pt x="18766" y="131632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7839436" y="5319089"/>
              <a:ext cx="58851" cy="119290"/>
            </a:xfrm>
            <a:custGeom>
              <a:avLst/>
              <a:gdLst>
                <a:gd name="connsiteX0" fmla="*/ 87394 w 88296"/>
                <a:gd name="connsiteY0" fmla="*/ 3959 h 178974"/>
                <a:gd name="connsiteX1" fmla="*/ 87394 w 88296"/>
                <a:gd name="connsiteY1" fmla="*/ 164264 h 178974"/>
                <a:gd name="connsiteX2" fmla="*/ 79773 w 88296"/>
                <a:gd name="connsiteY2" fmla="*/ 178838 h 178974"/>
                <a:gd name="connsiteX3" fmla="*/ 69296 w 88296"/>
                <a:gd name="connsiteY3" fmla="*/ 178838 h 178974"/>
                <a:gd name="connsiteX4" fmla="*/ 54818 w 88296"/>
                <a:gd name="connsiteY4" fmla="*/ 166932 h 178974"/>
                <a:gd name="connsiteX5" fmla="*/ -903 w 88296"/>
                <a:gd name="connsiteY5" fmla="*/ -137 h 17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296" h="178974">
                  <a:moveTo>
                    <a:pt x="87394" y="3959"/>
                  </a:moveTo>
                  <a:lnTo>
                    <a:pt x="87394" y="164264"/>
                  </a:lnTo>
                  <a:cubicBezTo>
                    <a:pt x="87394" y="171313"/>
                    <a:pt x="85585" y="178838"/>
                    <a:pt x="79773" y="178838"/>
                  </a:cubicBezTo>
                  <a:lnTo>
                    <a:pt x="69296" y="178838"/>
                  </a:lnTo>
                  <a:cubicBezTo>
                    <a:pt x="62534" y="178066"/>
                    <a:pt x="56914" y="173409"/>
                    <a:pt x="54818" y="166932"/>
                  </a:cubicBezTo>
                  <a:lnTo>
                    <a:pt x="-903" y="-137"/>
                  </a:lnTo>
                  <a:close/>
                </a:path>
              </a:pathLst>
            </a:custGeom>
            <a:solidFill>
              <a:srgbClr val="B0B7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7984978" y="5345309"/>
              <a:ext cx="108097" cy="143867"/>
            </a:xfrm>
            <a:custGeom>
              <a:avLst/>
              <a:gdLst>
                <a:gd name="connsiteX0" fmla="*/ 101253 w 162181"/>
                <a:gd name="connsiteY0" fmla="*/ 215700 h 215848"/>
                <a:gd name="connsiteX1" fmla="*/ 9527 w 162181"/>
                <a:gd name="connsiteY1" fmla="*/ 134832 h 215848"/>
                <a:gd name="connsiteX2" fmla="*/ 9527 w 162181"/>
                <a:gd name="connsiteY2" fmla="*/ 134832 h 215848"/>
                <a:gd name="connsiteX3" fmla="*/ 2 w 162181"/>
                <a:gd name="connsiteY3" fmla="*/ 63776 h 215848"/>
                <a:gd name="connsiteX4" fmla="*/ 40102 w 162181"/>
                <a:gd name="connsiteY4" fmla="*/ 3292 h 215848"/>
                <a:gd name="connsiteX5" fmla="*/ 57152 w 162181"/>
                <a:gd name="connsiteY5" fmla="*/ -137 h 215848"/>
                <a:gd name="connsiteX6" fmla="*/ 59343 w 162181"/>
                <a:gd name="connsiteY6" fmla="*/ -137 h 215848"/>
                <a:gd name="connsiteX7" fmla="*/ 150687 w 162181"/>
                <a:gd name="connsiteY7" fmla="*/ 80826 h 215848"/>
                <a:gd name="connsiteX8" fmla="*/ 120399 w 162181"/>
                <a:gd name="connsiteY8" fmla="*/ 212461 h 215848"/>
                <a:gd name="connsiteX9" fmla="*/ 101253 w 162181"/>
                <a:gd name="connsiteY9" fmla="*/ 215700 h 215848"/>
                <a:gd name="connsiteX10" fmla="*/ 18386 w 162181"/>
                <a:gd name="connsiteY10" fmla="*/ 131404 h 215848"/>
                <a:gd name="connsiteX11" fmla="*/ 116779 w 162181"/>
                <a:gd name="connsiteY11" fmla="*/ 203413 h 215848"/>
                <a:gd name="connsiteX12" fmla="*/ 141639 w 162181"/>
                <a:gd name="connsiteY12" fmla="*/ 84064 h 215848"/>
                <a:gd name="connsiteX13" fmla="*/ 57343 w 162181"/>
                <a:gd name="connsiteY13" fmla="*/ 9293 h 215848"/>
                <a:gd name="connsiteX14" fmla="*/ 43246 w 162181"/>
                <a:gd name="connsiteY14" fmla="*/ 12055 h 215848"/>
                <a:gd name="connsiteX15" fmla="*/ 9241 w 162181"/>
                <a:gd name="connsiteY15" fmla="*/ 64823 h 215848"/>
                <a:gd name="connsiteX16" fmla="*/ 18766 w 162181"/>
                <a:gd name="connsiteY16" fmla="*/ 131498 h 21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2181" h="215848">
                  <a:moveTo>
                    <a:pt x="101253" y="215700"/>
                  </a:moveTo>
                  <a:cubicBezTo>
                    <a:pt x="66391" y="215700"/>
                    <a:pt x="28196" y="183410"/>
                    <a:pt x="9527" y="134832"/>
                  </a:cubicBezTo>
                  <a:lnTo>
                    <a:pt x="9527" y="134832"/>
                  </a:lnTo>
                  <a:cubicBezTo>
                    <a:pt x="574" y="112287"/>
                    <a:pt x="-2665" y="87884"/>
                    <a:pt x="2" y="63776"/>
                  </a:cubicBezTo>
                  <a:cubicBezTo>
                    <a:pt x="3813" y="33582"/>
                    <a:pt x="18482" y="11579"/>
                    <a:pt x="40102" y="3292"/>
                  </a:cubicBezTo>
                  <a:cubicBezTo>
                    <a:pt x="45532" y="1187"/>
                    <a:pt x="51342" y="25"/>
                    <a:pt x="57152" y="-137"/>
                  </a:cubicBezTo>
                  <a:lnTo>
                    <a:pt x="59343" y="-137"/>
                  </a:lnTo>
                  <a:cubicBezTo>
                    <a:pt x="94871" y="-137"/>
                    <a:pt x="132209" y="32819"/>
                    <a:pt x="150687" y="80826"/>
                  </a:cubicBezTo>
                  <a:cubicBezTo>
                    <a:pt x="172786" y="138452"/>
                    <a:pt x="159165" y="197507"/>
                    <a:pt x="120399" y="212461"/>
                  </a:cubicBezTo>
                  <a:cubicBezTo>
                    <a:pt x="114302" y="214737"/>
                    <a:pt x="107825" y="215843"/>
                    <a:pt x="101253" y="215700"/>
                  </a:cubicBezTo>
                  <a:close/>
                  <a:moveTo>
                    <a:pt x="18386" y="131404"/>
                  </a:moveTo>
                  <a:cubicBezTo>
                    <a:pt x="38674" y="184077"/>
                    <a:pt x="82775" y="216366"/>
                    <a:pt x="116779" y="203413"/>
                  </a:cubicBezTo>
                  <a:cubicBezTo>
                    <a:pt x="150783" y="190458"/>
                    <a:pt x="161832" y="136738"/>
                    <a:pt x="141639" y="84064"/>
                  </a:cubicBezTo>
                  <a:cubicBezTo>
                    <a:pt x="124494" y="39487"/>
                    <a:pt x="88775" y="7864"/>
                    <a:pt x="57343" y="9293"/>
                  </a:cubicBezTo>
                  <a:cubicBezTo>
                    <a:pt x="52485" y="9378"/>
                    <a:pt x="47723" y="10321"/>
                    <a:pt x="43246" y="12055"/>
                  </a:cubicBezTo>
                  <a:cubicBezTo>
                    <a:pt x="25053" y="19103"/>
                    <a:pt x="12670" y="38344"/>
                    <a:pt x="9241" y="64823"/>
                  </a:cubicBezTo>
                  <a:cubicBezTo>
                    <a:pt x="7051" y="87493"/>
                    <a:pt x="10289" y="110353"/>
                    <a:pt x="18766" y="131498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7989899" y="5319089"/>
              <a:ext cx="58978" cy="119290"/>
            </a:xfrm>
            <a:custGeom>
              <a:avLst/>
              <a:gdLst>
                <a:gd name="connsiteX0" fmla="*/ 87583 w 88486"/>
                <a:gd name="connsiteY0" fmla="*/ 3959 h 178974"/>
                <a:gd name="connsiteX1" fmla="*/ 87583 w 88486"/>
                <a:gd name="connsiteY1" fmla="*/ 164264 h 178974"/>
                <a:gd name="connsiteX2" fmla="*/ 79392 w 88486"/>
                <a:gd name="connsiteY2" fmla="*/ 178838 h 178974"/>
                <a:gd name="connsiteX3" fmla="*/ 68915 w 88486"/>
                <a:gd name="connsiteY3" fmla="*/ 178838 h 178974"/>
                <a:gd name="connsiteX4" fmla="*/ 54436 w 88486"/>
                <a:gd name="connsiteY4" fmla="*/ 166932 h 178974"/>
                <a:gd name="connsiteX5" fmla="*/ -903 w 88486"/>
                <a:gd name="connsiteY5" fmla="*/ -137 h 17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486" h="178974">
                  <a:moveTo>
                    <a:pt x="87583" y="3959"/>
                  </a:moveTo>
                  <a:lnTo>
                    <a:pt x="87583" y="164264"/>
                  </a:lnTo>
                  <a:cubicBezTo>
                    <a:pt x="87583" y="171313"/>
                    <a:pt x="85202" y="178838"/>
                    <a:pt x="79392" y="178838"/>
                  </a:cubicBezTo>
                  <a:lnTo>
                    <a:pt x="68915" y="178838"/>
                  </a:lnTo>
                  <a:cubicBezTo>
                    <a:pt x="62152" y="178066"/>
                    <a:pt x="56532" y="173409"/>
                    <a:pt x="54436" y="166932"/>
                  </a:cubicBezTo>
                  <a:lnTo>
                    <a:pt x="-903" y="-137"/>
                  </a:lnTo>
                  <a:close/>
                </a:path>
              </a:pathLst>
            </a:custGeom>
            <a:solidFill>
              <a:srgbClr val="B0B7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8280571" y="5345216"/>
              <a:ext cx="108095" cy="143955"/>
            </a:xfrm>
            <a:custGeom>
              <a:avLst/>
              <a:gdLst>
                <a:gd name="connsiteX0" fmla="*/ 101253 w 162177"/>
                <a:gd name="connsiteY0" fmla="*/ 215839 h 215979"/>
                <a:gd name="connsiteX1" fmla="*/ 9528 w 162177"/>
                <a:gd name="connsiteY1" fmla="*/ 134877 h 215979"/>
                <a:gd name="connsiteX2" fmla="*/ 9528 w 162177"/>
                <a:gd name="connsiteY2" fmla="*/ 134877 h 215979"/>
                <a:gd name="connsiteX3" fmla="*/ 3 w 162177"/>
                <a:gd name="connsiteY3" fmla="*/ 63820 h 215979"/>
                <a:gd name="connsiteX4" fmla="*/ 40007 w 162177"/>
                <a:gd name="connsiteY4" fmla="*/ 3336 h 215979"/>
                <a:gd name="connsiteX5" fmla="*/ 57153 w 162177"/>
                <a:gd name="connsiteY5" fmla="*/ -92 h 215979"/>
                <a:gd name="connsiteX6" fmla="*/ 150688 w 162177"/>
                <a:gd name="connsiteY6" fmla="*/ 80775 h 215979"/>
                <a:gd name="connsiteX7" fmla="*/ 120303 w 162177"/>
                <a:gd name="connsiteY7" fmla="*/ 212410 h 215979"/>
                <a:gd name="connsiteX8" fmla="*/ 101253 w 162177"/>
                <a:gd name="connsiteY8" fmla="*/ 215839 h 215979"/>
                <a:gd name="connsiteX9" fmla="*/ 18385 w 162177"/>
                <a:gd name="connsiteY9" fmla="*/ 131543 h 215979"/>
                <a:gd name="connsiteX10" fmla="*/ 116684 w 162177"/>
                <a:gd name="connsiteY10" fmla="*/ 203552 h 215979"/>
                <a:gd name="connsiteX11" fmla="*/ 141639 w 162177"/>
                <a:gd name="connsiteY11" fmla="*/ 84204 h 215979"/>
                <a:gd name="connsiteX12" fmla="*/ 57342 w 162177"/>
                <a:gd name="connsiteY12" fmla="*/ 9433 h 215979"/>
                <a:gd name="connsiteX13" fmla="*/ 43245 w 162177"/>
                <a:gd name="connsiteY13" fmla="*/ 12195 h 215979"/>
                <a:gd name="connsiteX14" fmla="*/ 9242 w 162177"/>
                <a:gd name="connsiteY14" fmla="*/ 64963 h 215979"/>
                <a:gd name="connsiteX15" fmla="*/ 18767 w 162177"/>
                <a:gd name="connsiteY15" fmla="*/ 131638 h 21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177" h="215979">
                  <a:moveTo>
                    <a:pt x="101253" y="215839"/>
                  </a:moveTo>
                  <a:cubicBezTo>
                    <a:pt x="66392" y="215839"/>
                    <a:pt x="28196" y="183549"/>
                    <a:pt x="9528" y="134877"/>
                  </a:cubicBezTo>
                  <a:lnTo>
                    <a:pt x="9528" y="134877"/>
                  </a:lnTo>
                  <a:cubicBezTo>
                    <a:pt x="573" y="112331"/>
                    <a:pt x="-2665" y="87928"/>
                    <a:pt x="3" y="63820"/>
                  </a:cubicBezTo>
                  <a:cubicBezTo>
                    <a:pt x="3812" y="33626"/>
                    <a:pt x="18385" y="11623"/>
                    <a:pt x="40007" y="3336"/>
                  </a:cubicBezTo>
                  <a:cubicBezTo>
                    <a:pt x="45531" y="1241"/>
                    <a:pt x="51247" y="79"/>
                    <a:pt x="57153" y="-92"/>
                  </a:cubicBezTo>
                  <a:cubicBezTo>
                    <a:pt x="93633" y="-1521"/>
                    <a:pt x="131828" y="31816"/>
                    <a:pt x="150688" y="80775"/>
                  </a:cubicBezTo>
                  <a:cubicBezTo>
                    <a:pt x="172785" y="138496"/>
                    <a:pt x="159165" y="197456"/>
                    <a:pt x="120303" y="212410"/>
                  </a:cubicBezTo>
                  <a:cubicBezTo>
                    <a:pt x="114207" y="214753"/>
                    <a:pt x="107730" y="215915"/>
                    <a:pt x="101253" y="215839"/>
                  </a:cubicBezTo>
                  <a:close/>
                  <a:moveTo>
                    <a:pt x="18385" y="131543"/>
                  </a:moveTo>
                  <a:cubicBezTo>
                    <a:pt x="38673" y="184216"/>
                    <a:pt x="82870" y="216506"/>
                    <a:pt x="116684" y="203552"/>
                  </a:cubicBezTo>
                  <a:cubicBezTo>
                    <a:pt x="150497" y="190598"/>
                    <a:pt x="161832" y="136877"/>
                    <a:pt x="141639" y="84204"/>
                  </a:cubicBezTo>
                  <a:cubicBezTo>
                    <a:pt x="124494" y="39627"/>
                    <a:pt x="88775" y="8004"/>
                    <a:pt x="57342" y="9433"/>
                  </a:cubicBezTo>
                  <a:cubicBezTo>
                    <a:pt x="52484" y="9518"/>
                    <a:pt x="47722" y="10461"/>
                    <a:pt x="43245" y="12195"/>
                  </a:cubicBezTo>
                  <a:cubicBezTo>
                    <a:pt x="25053" y="19243"/>
                    <a:pt x="12670" y="38484"/>
                    <a:pt x="9242" y="64963"/>
                  </a:cubicBezTo>
                  <a:cubicBezTo>
                    <a:pt x="6956" y="87632"/>
                    <a:pt x="10289" y="110512"/>
                    <a:pt x="18767" y="131638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8286316" y="5319089"/>
              <a:ext cx="59931" cy="119290"/>
            </a:xfrm>
            <a:custGeom>
              <a:avLst/>
              <a:gdLst>
                <a:gd name="connsiteX0" fmla="*/ 89013 w 89916"/>
                <a:gd name="connsiteY0" fmla="*/ 3959 h 178974"/>
                <a:gd name="connsiteX1" fmla="*/ 89013 w 89916"/>
                <a:gd name="connsiteY1" fmla="*/ 164264 h 178974"/>
                <a:gd name="connsiteX2" fmla="*/ 78059 w 89916"/>
                <a:gd name="connsiteY2" fmla="*/ 178838 h 178974"/>
                <a:gd name="connsiteX3" fmla="*/ 67582 w 89916"/>
                <a:gd name="connsiteY3" fmla="*/ 178838 h 178974"/>
                <a:gd name="connsiteX4" fmla="*/ 53009 w 89916"/>
                <a:gd name="connsiteY4" fmla="*/ 166932 h 178974"/>
                <a:gd name="connsiteX5" fmla="*/ -903 w 89916"/>
                <a:gd name="connsiteY5" fmla="*/ -137 h 17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916" h="178974">
                  <a:moveTo>
                    <a:pt x="89013" y="3959"/>
                  </a:moveTo>
                  <a:lnTo>
                    <a:pt x="89013" y="164264"/>
                  </a:lnTo>
                  <a:cubicBezTo>
                    <a:pt x="89013" y="171313"/>
                    <a:pt x="83774" y="178838"/>
                    <a:pt x="78059" y="178838"/>
                  </a:cubicBezTo>
                  <a:lnTo>
                    <a:pt x="67582" y="178838"/>
                  </a:lnTo>
                  <a:cubicBezTo>
                    <a:pt x="60819" y="178057"/>
                    <a:pt x="55104" y="173409"/>
                    <a:pt x="53009" y="166932"/>
                  </a:cubicBezTo>
                  <a:lnTo>
                    <a:pt x="-903" y="-137"/>
                  </a:lnTo>
                  <a:close/>
                </a:path>
              </a:pathLst>
            </a:custGeom>
            <a:solidFill>
              <a:srgbClr val="B0B7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8518834" y="5345216"/>
              <a:ext cx="108095" cy="143954"/>
            </a:xfrm>
            <a:custGeom>
              <a:avLst/>
              <a:gdLst>
                <a:gd name="connsiteX0" fmla="*/ 101253 w 162177"/>
                <a:gd name="connsiteY0" fmla="*/ 215839 h 215978"/>
                <a:gd name="connsiteX1" fmla="*/ 9527 w 162177"/>
                <a:gd name="connsiteY1" fmla="*/ 134877 h 215978"/>
                <a:gd name="connsiteX2" fmla="*/ 9527 w 162177"/>
                <a:gd name="connsiteY2" fmla="*/ 134877 h 215978"/>
                <a:gd name="connsiteX3" fmla="*/ 2 w 162177"/>
                <a:gd name="connsiteY3" fmla="*/ 63820 h 215978"/>
                <a:gd name="connsiteX4" fmla="*/ 40008 w 162177"/>
                <a:gd name="connsiteY4" fmla="*/ 3336 h 215978"/>
                <a:gd name="connsiteX5" fmla="*/ 57152 w 162177"/>
                <a:gd name="connsiteY5" fmla="*/ -92 h 215978"/>
                <a:gd name="connsiteX6" fmla="*/ 150688 w 162177"/>
                <a:gd name="connsiteY6" fmla="*/ 80775 h 215978"/>
                <a:gd name="connsiteX7" fmla="*/ 120303 w 162177"/>
                <a:gd name="connsiteY7" fmla="*/ 212410 h 215978"/>
                <a:gd name="connsiteX8" fmla="*/ 101253 w 162177"/>
                <a:gd name="connsiteY8" fmla="*/ 215839 h 215978"/>
                <a:gd name="connsiteX9" fmla="*/ 18386 w 162177"/>
                <a:gd name="connsiteY9" fmla="*/ 131543 h 215978"/>
                <a:gd name="connsiteX10" fmla="*/ 116683 w 162177"/>
                <a:gd name="connsiteY10" fmla="*/ 203552 h 215978"/>
                <a:gd name="connsiteX11" fmla="*/ 141543 w 162177"/>
                <a:gd name="connsiteY11" fmla="*/ 84204 h 215978"/>
                <a:gd name="connsiteX12" fmla="*/ 57343 w 162177"/>
                <a:gd name="connsiteY12" fmla="*/ 9433 h 215978"/>
                <a:gd name="connsiteX13" fmla="*/ 43246 w 162177"/>
                <a:gd name="connsiteY13" fmla="*/ 12195 h 215978"/>
                <a:gd name="connsiteX14" fmla="*/ 9242 w 162177"/>
                <a:gd name="connsiteY14" fmla="*/ 64963 h 215978"/>
                <a:gd name="connsiteX15" fmla="*/ 18767 w 162177"/>
                <a:gd name="connsiteY15" fmla="*/ 131638 h 21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177" h="215978">
                  <a:moveTo>
                    <a:pt x="101253" y="215839"/>
                  </a:moveTo>
                  <a:cubicBezTo>
                    <a:pt x="66392" y="215839"/>
                    <a:pt x="28197" y="183549"/>
                    <a:pt x="9527" y="134877"/>
                  </a:cubicBezTo>
                  <a:lnTo>
                    <a:pt x="9527" y="134877"/>
                  </a:lnTo>
                  <a:cubicBezTo>
                    <a:pt x="574" y="112331"/>
                    <a:pt x="-2664" y="87928"/>
                    <a:pt x="2" y="63820"/>
                  </a:cubicBezTo>
                  <a:cubicBezTo>
                    <a:pt x="3812" y="33626"/>
                    <a:pt x="18386" y="11623"/>
                    <a:pt x="40008" y="3336"/>
                  </a:cubicBezTo>
                  <a:cubicBezTo>
                    <a:pt x="45532" y="1231"/>
                    <a:pt x="51246" y="69"/>
                    <a:pt x="57152" y="-92"/>
                  </a:cubicBezTo>
                  <a:cubicBezTo>
                    <a:pt x="93538" y="-1521"/>
                    <a:pt x="131829" y="31816"/>
                    <a:pt x="150688" y="80775"/>
                  </a:cubicBezTo>
                  <a:cubicBezTo>
                    <a:pt x="172786" y="138401"/>
                    <a:pt x="159165" y="197456"/>
                    <a:pt x="120303" y="212410"/>
                  </a:cubicBezTo>
                  <a:cubicBezTo>
                    <a:pt x="114207" y="214744"/>
                    <a:pt x="107730" y="215906"/>
                    <a:pt x="101253" y="215839"/>
                  </a:cubicBezTo>
                  <a:close/>
                  <a:moveTo>
                    <a:pt x="18386" y="131543"/>
                  </a:moveTo>
                  <a:cubicBezTo>
                    <a:pt x="38674" y="184216"/>
                    <a:pt x="82775" y="216506"/>
                    <a:pt x="116683" y="203552"/>
                  </a:cubicBezTo>
                  <a:cubicBezTo>
                    <a:pt x="150593" y="190598"/>
                    <a:pt x="161832" y="136877"/>
                    <a:pt x="141543" y="84204"/>
                  </a:cubicBezTo>
                  <a:cubicBezTo>
                    <a:pt x="124494" y="39722"/>
                    <a:pt x="89442" y="8004"/>
                    <a:pt x="57343" y="9433"/>
                  </a:cubicBezTo>
                  <a:cubicBezTo>
                    <a:pt x="52485" y="9518"/>
                    <a:pt x="47722" y="10461"/>
                    <a:pt x="43246" y="12195"/>
                  </a:cubicBezTo>
                  <a:cubicBezTo>
                    <a:pt x="25053" y="19243"/>
                    <a:pt x="12576" y="38484"/>
                    <a:pt x="9242" y="64963"/>
                  </a:cubicBezTo>
                  <a:cubicBezTo>
                    <a:pt x="6955" y="87632"/>
                    <a:pt x="10290" y="110512"/>
                    <a:pt x="18767" y="131638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8525152" y="5319089"/>
              <a:ext cx="60502" cy="119290"/>
            </a:xfrm>
            <a:custGeom>
              <a:avLst/>
              <a:gdLst>
                <a:gd name="connsiteX0" fmla="*/ 89870 w 90773"/>
                <a:gd name="connsiteY0" fmla="*/ 3959 h 178974"/>
                <a:gd name="connsiteX1" fmla="*/ 89870 w 90773"/>
                <a:gd name="connsiteY1" fmla="*/ 164264 h 178974"/>
                <a:gd name="connsiteX2" fmla="*/ 77203 w 90773"/>
                <a:gd name="connsiteY2" fmla="*/ 178838 h 178974"/>
                <a:gd name="connsiteX3" fmla="*/ 66724 w 90773"/>
                <a:gd name="connsiteY3" fmla="*/ 178838 h 178974"/>
                <a:gd name="connsiteX4" fmla="*/ 52152 w 90773"/>
                <a:gd name="connsiteY4" fmla="*/ 166932 h 178974"/>
                <a:gd name="connsiteX5" fmla="*/ -903 w 90773"/>
                <a:gd name="connsiteY5" fmla="*/ -137 h 17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773" h="178974">
                  <a:moveTo>
                    <a:pt x="89870" y="3959"/>
                  </a:moveTo>
                  <a:lnTo>
                    <a:pt x="89870" y="164264"/>
                  </a:lnTo>
                  <a:cubicBezTo>
                    <a:pt x="89584" y="171475"/>
                    <a:pt x="84346" y="177514"/>
                    <a:pt x="77203" y="178838"/>
                  </a:cubicBezTo>
                  <a:lnTo>
                    <a:pt x="66724" y="178838"/>
                  </a:lnTo>
                  <a:cubicBezTo>
                    <a:pt x="59962" y="178104"/>
                    <a:pt x="54247" y="173437"/>
                    <a:pt x="52152" y="166932"/>
                  </a:cubicBezTo>
                  <a:lnTo>
                    <a:pt x="-903" y="-137"/>
                  </a:lnTo>
                  <a:close/>
                </a:path>
              </a:pathLst>
            </a:custGeom>
            <a:solidFill>
              <a:srgbClr val="B0B7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8028308" y="3468339"/>
              <a:ext cx="281307" cy="182078"/>
            </a:xfrm>
            <a:custGeom>
              <a:avLst/>
              <a:gdLst>
                <a:gd name="connsiteX0" fmla="*/ 342995 w 422052"/>
                <a:gd name="connsiteY0" fmla="*/ 2857 h 273176"/>
                <a:gd name="connsiteX1" fmla="*/ 422053 w 422052"/>
                <a:gd name="connsiteY1" fmla="*/ 273177 h 273176"/>
                <a:gd name="connsiteX2" fmla="*/ 0 w 422052"/>
                <a:gd name="connsiteY2" fmla="*/ 273177 h 273176"/>
                <a:gd name="connsiteX3" fmla="*/ 26004 w 422052"/>
                <a:gd name="connsiteY3" fmla="*/ 0 h 273176"/>
                <a:gd name="connsiteX4" fmla="*/ 342995 w 422052"/>
                <a:gd name="connsiteY4" fmla="*/ 2857 h 27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052" h="273176">
                  <a:moveTo>
                    <a:pt x="342995" y="2857"/>
                  </a:moveTo>
                  <a:lnTo>
                    <a:pt x="422053" y="273177"/>
                  </a:lnTo>
                  <a:lnTo>
                    <a:pt x="0" y="273177"/>
                  </a:lnTo>
                  <a:lnTo>
                    <a:pt x="26004" y="0"/>
                  </a:lnTo>
                  <a:lnTo>
                    <a:pt x="342995" y="2857"/>
                  </a:lnTo>
                  <a:close/>
                </a:path>
              </a:pathLst>
            </a:custGeom>
            <a:solidFill>
              <a:srgbClr val="97A6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7590426" y="2861918"/>
              <a:ext cx="1106837" cy="610242"/>
            </a:xfrm>
            <a:custGeom>
              <a:avLst/>
              <a:gdLst>
                <a:gd name="connsiteX0" fmla="*/ 1237184 w 1660616"/>
                <a:gd name="connsiteY0" fmla="*/ 915406 h 915561"/>
                <a:gd name="connsiteX1" fmla="*/ 22555 w 1660616"/>
                <a:gd name="connsiteY1" fmla="*/ 915406 h 915561"/>
                <a:gd name="connsiteX2" fmla="*/ 2648 w 1660616"/>
                <a:gd name="connsiteY2" fmla="*/ 905024 h 915561"/>
                <a:gd name="connsiteX3" fmla="*/ 1029 w 1660616"/>
                <a:gd name="connsiteY3" fmla="*/ 883974 h 915561"/>
                <a:gd name="connsiteX4" fmla="*/ 7316 w 1660616"/>
                <a:gd name="connsiteY4" fmla="*/ 881497 h 915561"/>
                <a:gd name="connsiteX5" fmla="*/ 9792 w 1660616"/>
                <a:gd name="connsiteY5" fmla="*/ 887784 h 915561"/>
                <a:gd name="connsiteX6" fmla="*/ 10649 w 1660616"/>
                <a:gd name="connsiteY6" fmla="*/ 899785 h 915561"/>
                <a:gd name="connsiteX7" fmla="*/ 22555 w 1660616"/>
                <a:gd name="connsiteY7" fmla="*/ 905881 h 915561"/>
                <a:gd name="connsiteX8" fmla="*/ 1237184 w 1660616"/>
                <a:gd name="connsiteY8" fmla="*/ 905881 h 915561"/>
                <a:gd name="connsiteX9" fmla="*/ 1283666 w 1660616"/>
                <a:gd name="connsiteY9" fmla="*/ 876544 h 915561"/>
                <a:gd name="connsiteX10" fmla="*/ 1649140 w 1660616"/>
                <a:gd name="connsiteY10" fmla="*/ 28819 h 915561"/>
                <a:gd name="connsiteX11" fmla="*/ 1647997 w 1660616"/>
                <a:gd name="connsiteY11" fmla="*/ 15675 h 915561"/>
                <a:gd name="connsiteX12" fmla="*/ 1636377 w 1660616"/>
                <a:gd name="connsiteY12" fmla="*/ 9388 h 915561"/>
                <a:gd name="connsiteX13" fmla="*/ 1631614 w 1660616"/>
                <a:gd name="connsiteY13" fmla="*/ 4626 h 915561"/>
                <a:gd name="connsiteX14" fmla="*/ 1636377 w 1660616"/>
                <a:gd name="connsiteY14" fmla="*/ -137 h 915561"/>
                <a:gd name="connsiteX15" fmla="*/ 1659713 w 1660616"/>
                <a:gd name="connsiteY15" fmla="*/ 23542 h 915561"/>
                <a:gd name="connsiteX16" fmla="*/ 1657903 w 1660616"/>
                <a:gd name="connsiteY16" fmla="*/ 32534 h 915561"/>
                <a:gd name="connsiteX17" fmla="*/ 1292429 w 1660616"/>
                <a:gd name="connsiteY17" fmla="*/ 880259 h 915561"/>
                <a:gd name="connsiteX18" fmla="*/ 1237184 w 1660616"/>
                <a:gd name="connsiteY18" fmla="*/ 915406 h 91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60616" h="915561">
                  <a:moveTo>
                    <a:pt x="1237184" y="915406"/>
                  </a:moveTo>
                  <a:lnTo>
                    <a:pt x="22555" y="915406"/>
                  </a:lnTo>
                  <a:cubicBezTo>
                    <a:pt x="14555" y="915501"/>
                    <a:pt x="7125" y="911606"/>
                    <a:pt x="2648" y="905024"/>
                  </a:cubicBezTo>
                  <a:cubicBezTo>
                    <a:pt x="-1448" y="898738"/>
                    <a:pt x="-2019" y="890813"/>
                    <a:pt x="1029" y="883974"/>
                  </a:cubicBezTo>
                  <a:cubicBezTo>
                    <a:pt x="2076" y="881554"/>
                    <a:pt x="4934" y="880449"/>
                    <a:pt x="7316" y="881497"/>
                  </a:cubicBezTo>
                  <a:cubicBezTo>
                    <a:pt x="9697" y="882545"/>
                    <a:pt x="10840" y="885364"/>
                    <a:pt x="9792" y="887784"/>
                  </a:cubicBezTo>
                  <a:cubicBezTo>
                    <a:pt x="7983" y="891660"/>
                    <a:pt x="8268" y="896213"/>
                    <a:pt x="10649" y="899785"/>
                  </a:cubicBezTo>
                  <a:cubicBezTo>
                    <a:pt x="13316" y="903700"/>
                    <a:pt x="17793" y="905996"/>
                    <a:pt x="22555" y="905881"/>
                  </a:cubicBezTo>
                  <a:lnTo>
                    <a:pt x="1237184" y="905881"/>
                  </a:lnTo>
                  <a:cubicBezTo>
                    <a:pt x="1257186" y="906434"/>
                    <a:pt x="1275570" y="894851"/>
                    <a:pt x="1283666" y="876544"/>
                  </a:cubicBezTo>
                  <a:lnTo>
                    <a:pt x="1649140" y="28819"/>
                  </a:lnTo>
                  <a:cubicBezTo>
                    <a:pt x="1650950" y="24523"/>
                    <a:pt x="1650569" y="19589"/>
                    <a:pt x="1647997" y="15675"/>
                  </a:cubicBezTo>
                  <a:cubicBezTo>
                    <a:pt x="1645425" y="11731"/>
                    <a:pt x="1641044" y="9360"/>
                    <a:pt x="1636377" y="9388"/>
                  </a:cubicBezTo>
                  <a:cubicBezTo>
                    <a:pt x="1633709" y="9388"/>
                    <a:pt x="1631614" y="7255"/>
                    <a:pt x="1631614" y="4626"/>
                  </a:cubicBezTo>
                  <a:cubicBezTo>
                    <a:pt x="1631614" y="1997"/>
                    <a:pt x="1633709" y="-137"/>
                    <a:pt x="1636377" y="-137"/>
                  </a:cubicBezTo>
                  <a:cubicBezTo>
                    <a:pt x="1649331" y="-51"/>
                    <a:pt x="1659808" y="10550"/>
                    <a:pt x="1659713" y="23542"/>
                  </a:cubicBezTo>
                  <a:cubicBezTo>
                    <a:pt x="1659713" y="26629"/>
                    <a:pt x="1659142" y="29686"/>
                    <a:pt x="1657903" y="32534"/>
                  </a:cubicBezTo>
                  <a:lnTo>
                    <a:pt x="1292429" y="880259"/>
                  </a:lnTo>
                  <a:cubicBezTo>
                    <a:pt x="1282904" y="902119"/>
                    <a:pt x="1260996" y="916006"/>
                    <a:pt x="1237184" y="915406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7570318" y="2839570"/>
              <a:ext cx="1100661" cy="606231"/>
            </a:xfrm>
            <a:custGeom>
              <a:avLst/>
              <a:gdLst>
                <a:gd name="connsiteX0" fmla="*/ 1648924 w 1651349"/>
                <a:gd name="connsiteY0" fmla="*/ 25487 h 909544"/>
                <a:gd name="connsiteX1" fmla="*/ 1283450 w 1651349"/>
                <a:gd name="connsiteY1" fmla="*/ 875212 h 909544"/>
                <a:gd name="connsiteX2" fmla="*/ 1232585 w 1651349"/>
                <a:gd name="connsiteY2" fmla="*/ 909407 h 909544"/>
                <a:gd name="connsiteX3" fmla="*/ 17957 w 1651349"/>
                <a:gd name="connsiteY3" fmla="*/ 909407 h 909544"/>
                <a:gd name="connsiteX4" fmla="*/ -902 w 1651349"/>
                <a:gd name="connsiteY4" fmla="*/ 890176 h 909544"/>
                <a:gd name="connsiteX5" fmla="*/ 813 w 1651349"/>
                <a:gd name="connsiteY5" fmla="*/ 882452 h 909544"/>
                <a:gd name="connsiteX6" fmla="*/ 366287 w 1651349"/>
                <a:gd name="connsiteY6" fmla="*/ 33393 h 909544"/>
                <a:gd name="connsiteX7" fmla="*/ 417150 w 1651349"/>
                <a:gd name="connsiteY7" fmla="*/ -135 h 909544"/>
                <a:gd name="connsiteX8" fmla="*/ 1631778 w 1651349"/>
                <a:gd name="connsiteY8" fmla="*/ -135 h 909544"/>
                <a:gd name="connsiteX9" fmla="*/ 1650447 w 1651349"/>
                <a:gd name="connsiteY9" fmla="*/ 18001 h 909544"/>
                <a:gd name="connsiteX10" fmla="*/ 1648924 w 1651349"/>
                <a:gd name="connsiteY10" fmla="*/ 25487 h 90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1349" h="909544">
                  <a:moveTo>
                    <a:pt x="1648924" y="25487"/>
                  </a:moveTo>
                  <a:lnTo>
                    <a:pt x="1283450" y="875212"/>
                  </a:lnTo>
                  <a:cubicBezTo>
                    <a:pt x="1274781" y="895682"/>
                    <a:pt x="1254779" y="909093"/>
                    <a:pt x="1232585" y="909407"/>
                  </a:cubicBezTo>
                  <a:lnTo>
                    <a:pt x="17957" y="909407"/>
                  </a:lnTo>
                  <a:cubicBezTo>
                    <a:pt x="7480" y="909303"/>
                    <a:pt x="-998" y="900692"/>
                    <a:pt x="-902" y="890176"/>
                  </a:cubicBezTo>
                  <a:cubicBezTo>
                    <a:pt x="-902" y="887509"/>
                    <a:pt x="-330" y="884880"/>
                    <a:pt x="813" y="882452"/>
                  </a:cubicBezTo>
                  <a:lnTo>
                    <a:pt x="366287" y="33393"/>
                  </a:lnTo>
                  <a:cubicBezTo>
                    <a:pt x="375050" y="13086"/>
                    <a:pt x="395053" y="-87"/>
                    <a:pt x="417150" y="-135"/>
                  </a:cubicBezTo>
                  <a:lnTo>
                    <a:pt x="1631778" y="-135"/>
                  </a:lnTo>
                  <a:cubicBezTo>
                    <a:pt x="1641969" y="-268"/>
                    <a:pt x="1650257" y="7847"/>
                    <a:pt x="1650447" y="18001"/>
                  </a:cubicBezTo>
                  <a:cubicBezTo>
                    <a:pt x="1650447" y="20572"/>
                    <a:pt x="1649971" y="23125"/>
                    <a:pt x="1648924" y="25487"/>
                  </a:cubicBezTo>
                  <a:close/>
                </a:path>
              </a:pathLst>
            </a:custGeom>
            <a:solidFill>
              <a:srgbClr val="C4CD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7568408" y="2836650"/>
              <a:ext cx="483644" cy="594044"/>
            </a:xfrm>
            <a:custGeom>
              <a:avLst/>
              <a:gdLst>
                <a:gd name="connsiteX0" fmla="*/ 3774 w 725623"/>
                <a:gd name="connsiteY0" fmla="*/ 891023 h 891259"/>
                <a:gd name="connsiteX1" fmla="*/ 1963 w 725623"/>
                <a:gd name="connsiteY1" fmla="*/ 891023 h 891259"/>
                <a:gd name="connsiteX2" fmla="*/ -513 w 725623"/>
                <a:gd name="connsiteY2" fmla="*/ 884917 h 891259"/>
                <a:gd name="connsiteX3" fmla="*/ -513 w 725623"/>
                <a:gd name="connsiteY3" fmla="*/ 884831 h 891259"/>
                <a:gd name="connsiteX4" fmla="*/ 364867 w 725623"/>
                <a:gd name="connsiteY4" fmla="*/ 35963 h 891259"/>
                <a:gd name="connsiteX5" fmla="*/ 420016 w 725623"/>
                <a:gd name="connsiteY5" fmla="*/ -136 h 891259"/>
                <a:gd name="connsiteX6" fmla="*/ 719958 w 725623"/>
                <a:gd name="connsiteY6" fmla="*/ -136 h 891259"/>
                <a:gd name="connsiteX7" fmla="*/ 724720 w 725623"/>
                <a:gd name="connsiteY7" fmla="*/ 4626 h 891259"/>
                <a:gd name="connsiteX8" fmla="*/ 719958 w 725623"/>
                <a:gd name="connsiteY8" fmla="*/ 9389 h 891259"/>
                <a:gd name="connsiteX9" fmla="*/ 420016 w 725623"/>
                <a:gd name="connsiteY9" fmla="*/ 9389 h 891259"/>
                <a:gd name="connsiteX10" fmla="*/ 373629 w 725623"/>
                <a:gd name="connsiteY10" fmla="*/ 39773 h 891259"/>
                <a:gd name="connsiteX11" fmla="*/ 8155 w 725623"/>
                <a:gd name="connsiteY11" fmla="*/ 888546 h 891259"/>
                <a:gd name="connsiteX12" fmla="*/ 3774 w 725623"/>
                <a:gd name="connsiteY12" fmla="*/ 891023 h 89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25623" h="891259">
                  <a:moveTo>
                    <a:pt x="3774" y="891023"/>
                  </a:moveTo>
                  <a:cubicBezTo>
                    <a:pt x="3202" y="891156"/>
                    <a:pt x="2535" y="891156"/>
                    <a:pt x="1963" y="891023"/>
                  </a:cubicBezTo>
                  <a:cubicBezTo>
                    <a:pt x="-418" y="890032"/>
                    <a:pt x="-1561" y="887298"/>
                    <a:pt x="-513" y="884917"/>
                  </a:cubicBezTo>
                  <a:cubicBezTo>
                    <a:pt x="-513" y="884888"/>
                    <a:pt x="-513" y="884860"/>
                    <a:pt x="-513" y="884831"/>
                  </a:cubicBezTo>
                  <a:lnTo>
                    <a:pt x="364867" y="35963"/>
                  </a:lnTo>
                  <a:cubicBezTo>
                    <a:pt x="374392" y="13989"/>
                    <a:pt x="396108" y="-203"/>
                    <a:pt x="420016" y="-136"/>
                  </a:cubicBezTo>
                  <a:lnTo>
                    <a:pt x="719958" y="-136"/>
                  </a:lnTo>
                  <a:cubicBezTo>
                    <a:pt x="722625" y="-136"/>
                    <a:pt x="724720" y="1997"/>
                    <a:pt x="724720" y="4626"/>
                  </a:cubicBezTo>
                  <a:cubicBezTo>
                    <a:pt x="724720" y="7255"/>
                    <a:pt x="722625" y="9389"/>
                    <a:pt x="719958" y="9389"/>
                  </a:cubicBezTo>
                  <a:lnTo>
                    <a:pt x="420016" y="9389"/>
                  </a:lnTo>
                  <a:cubicBezTo>
                    <a:pt x="399823" y="9303"/>
                    <a:pt x="381630" y="21266"/>
                    <a:pt x="373629" y="39773"/>
                  </a:cubicBezTo>
                  <a:lnTo>
                    <a:pt x="8155" y="888546"/>
                  </a:lnTo>
                  <a:cubicBezTo>
                    <a:pt x="7298" y="890156"/>
                    <a:pt x="5583" y="891118"/>
                    <a:pt x="3774" y="891023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7645994" y="2878107"/>
              <a:ext cx="837383" cy="505922"/>
            </a:xfrm>
            <a:custGeom>
              <a:avLst/>
              <a:gdLst>
                <a:gd name="connsiteX0" fmla="*/ 1256348 w 1256347"/>
                <a:gd name="connsiteY0" fmla="*/ 0 h 759047"/>
                <a:gd name="connsiteX1" fmla="*/ 931831 w 1256347"/>
                <a:gd name="connsiteY1" fmla="*/ 759047 h 759047"/>
                <a:gd name="connsiteX2" fmla="*/ 0 w 1256347"/>
                <a:gd name="connsiteY2" fmla="*/ 759047 h 759047"/>
                <a:gd name="connsiteX3" fmla="*/ 324517 w 1256347"/>
                <a:gd name="connsiteY3" fmla="*/ 0 h 759047"/>
                <a:gd name="connsiteX4" fmla="*/ 1256348 w 1256347"/>
                <a:gd name="connsiteY4" fmla="*/ 0 h 759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6347" h="759047">
                  <a:moveTo>
                    <a:pt x="1256348" y="0"/>
                  </a:moveTo>
                  <a:lnTo>
                    <a:pt x="931831" y="759047"/>
                  </a:lnTo>
                  <a:lnTo>
                    <a:pt x="0" y="759047"/>
                  </a:lnTo>
                  <a:lnTo>
                    <a:pt x="324517" y="0"/>
                  </a:lnTo>
                  <a:lnTo>
                    <a:pt x="1256348" y="0"/>
                  </a:lnTo>
                  <a:close/>
                </a:path>
              </a:pathLst>
            </a:custGeom>
            <a:solidFill>
              <a:srgbClr val="6D84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8509089" y="2892166"/>
              <a:ext cx="103007" cy="43205"/>
            </a:xfrm>
            <a:custGeom>
              <a:avLst/>
              <a:gdLst>
                <a:gd name="connsiteX0" fmla="*/ 126161 w 154544"/>
                <a:gd name="connsiteY0" fmla="*/ 64686 h 64822"/>
                <a:gd name="connsiteX1" fmla="*/ 3859 w 154544"/>
                <a:gd name="connsiteY1" fmla="*/ 64686 h 64822"/>
                <a:gd name="connsiteX2" fmla="*/ -903 w 154544"/>
                <a:gd name="connsiteY2" fmla="*/ 59923 h 64822"/>
                <a:gd name="connsiteX3" fmla="*/ 3859 w 154544"/>
                <a:gd name="connsiteY3" fmla="*/ 55161 h 64822"/>
                <a:gd name="connsiteX4" fmla="*/ 122922 w 154544"/>
                <a:gd name="connsiteY4" fmla="*/ 55161 h 64822"/>
                <a:gd name="connsiteX5" fmla="*/ 144448 w 154544"/>
                <a:gd name="connsiteY5" fmla="*/ 2869 h 64822"/>
                <a:gd name="connsiteX6" fmla="*/ 150640 w 154544"/>
                <a:gd name="connsiteY6" fmla="*/ 202 h 64822"/>
                <a:gd name="connsiteX7" fmla="*/ 150640 w 154544"/>
                <a:gd name="connsiteY7" fmla="*/ 202 h 64822"/>
                <a:gd name="connsiteX8" fmla="*/ 153307 w 154544"/>
                <a:gd name="connsiteY8" fmla="*/ 6488 h 64822"/>
                <a:gd name="connsiteX9" fmla="*/ 130542 w 154544"/>
                <a:gd name="connsiteY9" fmla="*/ 61733 h 64822"/>
                <a:gd name="connsiteX10" fmla="*/ 126161 w 154544"/>
                <a:gd name="connsiteY10" fmla="*/ 64686 h 6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4544" h="64822">
                  <a:moveTo>
                    <a:pt x="126161" y="64686"/>
                  </a:moveTo>
                  <a:lnTo>
                    <a:pt x="3859" y="64686"/>
                  </a:lnTo>
                  <a:cubicBezTo>
                    <a:pt x="1193" y="64686"/>
                    <a:pt x="-903" y="62552"/>
                    <a:pt x="-903" y="59923"/>
                  </a:cubicBezTo>
                  <a:cubicBezTo>
                    <a:pt x="-903" y="57295"/>
                    <a:pt x="1193" y="55161"/>
                    <a:pt x="3859" y="55161"/>
                  </a:cubicBezTo>
                  <a:lnTo>
                    <a:pt x="122922" y="55161"/>
                  </a:lnTo>
                  <a:lnTo>
                    <a:pt x="144448" y="2869"/>
                  </a:lnTo>
                  <a:cubicBezTo>
                    <a:pt x="145401" y="421"/>
                    <a:pt x="148163" y="-770"/>
                    <a:pt x="150640" y="202"/>
                  </a:cubicBezTo>
                  <a:cubicBezTo>
                    <a:pt x="150640" y="202"/>
                    <a:pt x="150640" y="202"/>
                    <a:pt x="150640" y="202"/>
                  </a:cubicBezTo>
                  <a:cubicBezTo>
                    <a:pt x="153116" y="1211"/>
                    <a:pt x="154259" y="4012"/>
                    <a:pt x="153307" y="6488"/>
                  </a:cubicBezTo>
                  <a:lnTo>
                    <a:pt x="130542" y="61733"/>
                  </a:lnTo>
                  <a:cubicBezTo>
                    <a:pt x="129781" y="63515"/>
                    <a:pt x="128066" y="64677"/>
                    <a:pt x="126161" y="64686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8455000" y="3023637"/>
              <a:ext cx="101596" cy="43087"/>
            </a:xfrm>
            <a:custGeom>
              <a:avLst/>
              <a:gdLst>
                <a:gd name="connsiteX0" fmla="*/ 122064 w 152427"/>
                <a:gd name="connsiteY0" fmla="*/ 64508 h 64644"/>
                <a:gd name="connsiteX1" fmla="*/ 3859 w 152427"/>
                <a:gd name="connsiteY1" fmla="*/ 64508 h 64644"/>
                <a:gd name="connsiteX2" fmla="*/ -903 w 152427"/>
                <a:gd name="connsiteY2" fmla="*/ 59746 h 64644"/>
                <a:gd name="connsiteX3" fmla="*/ 3859 w 152427"/>
                <a:gd name="connsiteY3" fmla="*/ 54983 h 64644"/>
                <a:gd name="connsiteX4" fmla="*/ 119016 w 152427"/>
                <a:gd name="connsiteY4" fmla="*/ 54983 h 64644"/>
                <a:gd name="connsiteX5" fmla="*/ 142543 w 152427"/>
                <a:gd name="connsiteY5" fmla="*/ 2405 h 64644"/>
                <a:gd name="connsiteX6" fmla="*/ 149020 w 152427"/>
                <a:gd name="connsiteY6" fmla="*/ 415 h 64644"/>
                <a:gd name="connsiteX7" fmla="*/ 151211 w 152427"/>
                <a:gd name="connsiteY7" fmla="*/ 6311 h 64644"/>
                <a:gd name="connsiteX8" fmla="*/ 126446 w 152427"/>
                <a:gd name="connsiteY8" fmla="*/ 61651 h 64644"/>
                <a:gd name="connsiteX9" fmla="*/ 122064 w 152427"/>
                <a:gd name="connsiteY9" fmla="*/ 64508 h 6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27" h="64644">
                  <a:moveTo>
                    <a:pt x="122064" y="64508"/>
                  </a:moveTo>
                  <a:lnTo>
                    <a:pt x="3859" y="64508"/>
                  </a:lnTo>
                  <a:cubicBezTo>
                    <a:pt x="1287" y="64461"/>
                    <a:pt x="-809" y="62356"/>
                    <a:pt x="-903" y="59746"/>
                  </a:cubicBezTo>
                  <a:cubicBezTo>
                    <a:pt x="-903" y="57117"/>
                    <a:pt x="1192" y="54983"/>
                    <a:pt x="3859" y="54983"/>
                  </a:cubicBezTo>
                  <a:lnTo>
                    <a:pt x="119016" y="54983"/>
                  </a:lnTo>
                  <a:lnTo>
                    <a:pt x="142543" y="2405"/>
                  </a:lnTo>
                  <a:cubicBezTo>
                    <a:pt x="143781" y="81"/>
                    <a:pt x="146639" y="-814"/>
                    <a:pt x="149020" y="415"/>
                  </a:cubicBezTo>
                  <a:cubicBezTo>
                    <a:pt x="151115" y="1529"/>
                    <a:pt x="152068" y="4063"/>
                    <a:pt x="151211" y="6311"/>
                  </a:cubicBezTo>
                  <a:lnTo>
                    <a:pt x="126446" y="61651"/>
                  </a:lnTo>
                  <a:cubicBezTo>
                    <a:pt x="125683" y="63375"/>
                    <a:pt x="123969" y="64489"/>
                    <a:pt x="122064" y="64508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8424462" y="3089120"/>
              <a:ext cx="102881" cy="43262"/>
            </a:xfrm>
            <a:custGeom>
              <a:avLst/>
              <a:gdLst>
                <a:gd name="connsiteX0" fmla="*/ 125303 w 154355"/>
                <a:gd name="connsiteY0" fmla="*/ 64752 h 64907"/>
                <a:gd name="connsiteX1" fmla="*/ 3859 w 154355"/>
                <a:gd name="connsiteY1" fmla="*/ 64752 h 64907"/>
                <a:gd name="connsiteX2" fmla="*/ -903 w 154355"/>
                <a:gd name="connsiteY2" fmla="*/ 59990 h 64907"/>
                <a:gd name="connsiteX3" fmla="*/ 3859 w 154355"/>
                <a:gd name="connsiteY3" fmla="*/ 55227 h 64907"/>
                <a:gd name="connsiteX4" fmla="*/ 122636 w 154355"/>
                <a:gd name="connsiteY4" fmla="*/ 55227 h 64907"/>
                <a:gd name="connsiteX5" fmla="*/ 144258 w 154355"/>
                <a:gd name="connsiteY5" fmla="*/ 2840 h 64907"/>
                <a:gd name="connsiteX6" fmla="*/ 150545 w 154355"/>
                <a:gd name="connsiteY6" fmla="*/ 221 h 64907"/>
                <a:gd name="connsiteX7" fmla="*/ 153116 w 154355"/>
                <a:gd name="connsiteY7" fmla="*/ 6459 h 64907"/>
                <a:gd name="connsiteX8" fmla="*/ 130256 w 154355"/>
                <a:gd name="connsiteY8" fmla="*/ 61800 h 64907"/>
                <a:gd name="connsiteX9" fmla="*/ 125303 w 154355"/>
                <a:gd name="connsiteY9" fmla="*/ 64752 h 6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55" h="64907">
                  <a:moveTo>
                    <a:pt x="125303" y="64752"/>
                  </a:moveTo>
                  <a:lnTo>
                    <a:pt x="3859" y="64752"/>
                  </a:lnTo>
                  <a:cubicBezTo>
                    <a:pt x="1192" y="64752"/>
                    <a:pt x="-903" y="62619"/>
                    <a:pt x="-903" y="59990"/>
                  </a:cubicBezTo>
                  <a:cubicBezTo>
                    <a:pt x="-903" y="57361"/>
                    <a:pt x="1192" y="55227"/>
                    <a:pt x="3859" y="55227"/>
                  </a:cubicBezTo>
                  <a:lnTo>
                    <a:pt x="122636" y="55227"/>
                  </a:lnTo>
                  <a:lnTo>
                    <a:pt x="144258" y="2840"/>
                  </a:lnTo>
                  <a:cubicBezTo>
                    <a:pt x="145210" y="392"/>
                    <a:pt x="148068" y="-779"/>
                    <a:pt x="150545" y="221"/>
                  </a:cubicBezTo>
                  <a:cubicBezTo>
                    <a:pt x="152926" y="1221"/>
                    <a:pt x="154069" y="4012"/>
                    <a:pt x="153116" y="6459"/>
                  </a:cubicBezTo>
                  <a:lnTo>
                    <a:pt x="130256" y="61800"/>
                  </a:lnTo>
                  <a:cubicBezTo>
                    <a:pt x="129399" y="63743"/>
                    <a:pt x="127398" y="64933"/>
                    <a:pt x="125303" y="64752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8397099" y="3158733"/>
              <a:ext cx="102476" cy="43112"/>
            </a:xfrm>
            <a:custGeom>
              <a:avLst/>
              <a:gdLst>
                <a:gd name="connsiteX0" fmla="*/ 123780 w 153747"/>
                <a:gd name="connsiteY0" fmla="*/ 64513 h 64682"/>
                <a:gd name="connsiteX1" fmla="*/ 3859 w 153747"/>
                <a:gd name="connsiteY1" fmla="*/ 64513 h 64682"/>
                <a:gd name="connsiteX2" fmla="*/ -903 w 153747"/>
                <a:gd name="connsiteY2" fmla="*/ 59751 h 64682"/>
                <a:gd name="connsiteX3" fmla="*/ 3859 w 153747"/>
                <a:gd name="connsiteY3" fmla="*/ 54988 h 64682"/>
                <a:gd name="connsiteX4" fmla="*/ 121113 w 153747"/>
                <a:gd name="connsiteY4" fmla="*/ 54988 h 64682"/>
                <a:gd name="connsiteX5" fmla="*/ 143782 w 153747"/>
                <a:gd name="connsiteY5" fmla="*/ 2601 h 64682"/>
                <a:gd name="connsiteX6" fmla="*/ 150164 w 153747"/>
                <a:gd name="connsiteY6" fmla="*/ 315 h 64682"/>
                <a:gd name="connsiteX7" fmla="*/ 152546 w 153747"/>
                <a:gd name="connsiteY7" fmla="*/ 6316 h 64682"/>
                <a:gd name="connsiteX8" fmla="*/ 128638 w 153747"/>
                <a:gd name="connsiteY8" fmla="*/ 61656 h 64682"/>
                <a:gd name="connsiteX9" fmla="*/ 123780 w 153747"/>
                <a:gd name="connsiteY9" fmla="*/ 64513 h 6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747" h="64682">
                  <a:moveTo>
                    <a:pt x="123780" y="64513"/>
                  </a:moveTo>
                  <a:lnTo>
                    <a:pt x="3859" y="64513"/>
                  </a:lnTo>
                  <a:cubicBezTo>
                    <a:pt x="1193" y="64513"/>
                    <a:pt x="-903" y="62380"/>
                    <a:pt x="-903" y="59751"/>
                  </a:cubicBezTo>
                  <a:cubicBezTo>
                    <a:pt x="-903" y="57122"/>
                    <a:pt x="1193" y="54988"/>
                    <a:pt x="3859" y="54988"/>
                  </a:cubicBezTo>
                  <a:lnTo>
                    <a:pt x="121113" y="54988"/>
                  </a:lnTo>
                  <a:lnTo>
                    <a:pt x="143782" y="2601"/>
                  </a:lnTo>
                  <a:cubicBezTo>
                    <a:pt x="144925" y="219"/>
                    <a:pt x="147783" y="-800"/>
                    <a:pt x="150164" y="315"/>
                  </a:cubicBezTo>
                  <a:cubicBezTo>
                    <a:pt x="152355" y="1382"/>
                    <a:pt x="153403" y="3991"/>
                    <a:pt x="152546" y="6316"/>
                  </a:cubicBezTo>
                  <a:lnTo>
                    <a:pt x="128638" y="61656"/>
                  </a:lnTo>
                  <a:cubicBezTo>
                    <a:pt x="127875" y="63589"/>
                    <a:pt x="125875" y="64761"/>
                    <a:pt x="123780" y="64513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多边形: 形状 105"/>
            <p:cNvSpPr/>
            <p:nvPr/>
          </p:nvSpPr>
          <p:spPr>
            <a:xfrm>
              <a:off x="8339200" y="3289915"/>
              <a:ext cx="102754" cy="43197"/>
            </a:xfrm>
            <a:custGeom>
              <a:avLst/>
              <a:gdLst>
                <a:gd name="connsiteX0" fmla="*/ 125494 w 154164"/>
                <a:gd name="connsiteY0" fmla="*/ 64674 h 64810"/>
                <a:gd name="connsiteX1" fmla="*/ 3859 w 154164"/>
                <a:gd name="connsiteY1" fmla="*/ 64674 h 64810"/>
                <a:gd name="connsiteX2" fmla="*/ -903 w 154164"/>
                <a:gd name="connsiteY2" fmla="*/ 59912 h 64810"/>
                <a:gd name="connsiteX3" fmla="*/ 3859 w 154164"/>
                <a:gd name="connsiteY3" fmla="*/ 55149 h 64810"/>
                <a:gd name="connsiteX4" fmla="*/ 122256 w 154164"/>
                <a:gd name="connsiteY4" fmla="*/ 55149 h 64810"/>
                <a:gd name="connsiteX5" fmla="*/ 144164 w 154164"/>
                <a:gd name="connsiteY5" fmla="*/ 2762 h 64810"/>
                <a:gd name="connsiteX6" fmla="*/ 150354 w 154164"/>
                <a:gd name="connsiteY6" fmla="*/ 190 h 64810"/>
                <a:gd name="connsiteX7" fmla="*/ 152926 w 154164"/>
                <a:gd name="connsiteY7" fmla="*/ 6476 h 64810"/>
                <a:gd name="connsiteX8" fmla="*/ 129876 w 154164"/>
                <a:gd name="connsiteY8" fmla="*/ 61817 h 64810"/>
                <a:gd name="connsiteX9" fmla="*/ 125494 w 154164"/>
                <a:gd name="connsiteY9" fmla="*/ 64674 h 6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164" h="64810">
                  <a:moveTo>
                    <a:pt x="125494" y="64674"/>
                  </a:moveTo>
                  <a:lnTo>
                    <a:pt x="3859" y="64674"/>
                  </a:lnTo>
                  <a:cubicBezTo>
                    <a:pt x="1193" y="64674"/>
                    <a:pt x="-903" y="62540"/>
                    <a:pt x="-903" y="59912"/>
                  </a:cubicBezTo>
                  <a:cubicBezTo>
                    <a:pt x="-903" y="57283"/>
                    <a:pt x="1193" y="55149"/>
                    <a:pt x="3859" y="55149"/>
                  </a:cubicBezTo>
                  <a:lnTo>
                    <a:pt x="122256" y="55149"/>
                  </a:lnTo>
                  <a:lnTo>
                    <a:pt x="144164" y="2762"/>
                  </a:lnTo>
                  <a:cubicBezTo>
                    <a:pt x="145211" y="390"/>
                    <a:pt x="147973" y="-744"/>
                    <a:pt x="150354" y="190"/>
                  </a:cubicBezTo>
                  <a:cubicBezTo>
                    <a:pt x="152735" y="1276"/>
                    <a:pt x="153878" y="4028"/>
                    <a:pt x="152926" y="6476"/>
                  </a:cubicBezTo>
                  <a:lnTo>
                    <a:pt x="129876" y="61817"/>
                  </a:lnTo>
                  <a:cubicBezTo>
                    <a:pt x="129113" y="63541"/>
                    <a:pt x="127399" y="64655"/>
                    <a:pt x="125494" y="64674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/>
            <p:cNvSpPr/>
            <p:nvPr/>
          </p:nvSpPr>
          <p:spPr>
            <a:xfrm>
              <a:off x="8312156" y="3355667"/>
              <a:ext cx="102030" cy="43091"/>
            </a:xfrm>
            <a:custGeom>
              <a:avLst/>
              <a:gdLst>
                <a:gd name="connsiteX0" fmla="*/ 123397 w 153078"/>
                <a:gd name="connsiteY0" fmla="*/ 64513 h 64650"/>
                <a:gd name="connsiteX1" fmla="*/ 3859 w 153078"/>
                <a:gd name="connsiteY1" fmla="*/ 64513 h 64650"/>
                <a:gd name="connsiteX2" fmla="*/ -903 w 153078"/>
                <a:gd name="connsiteY2" fmla="*/ 59751 h 64650"/>
                <a:gd name="connsiteX3" fmla="*/ 3859 w 153078"/>
                <a:gd name="connsiteY3" fmla="*/ 54988 h 64650"/>
                <a:gd name="connsiteX4" fmla="*/ 120350 w 153078"/>
                <a:gd name="connsiteY4" fmla="*/ 54988 h 64650"/>
                <a:gd name="connsiteX5" fmla="*/ 143115 w 153078"/>
                <a:gd name="connsiteY5" fmla="*/ 2601 h 64650"/>
                <a:gd name="connsiteX6" fmla="*/ 149496 w 153078"/>
                <a:gd name="connsiteY6" fmla="*/ 315 h 64650"/>
                <a:gd name="connsiteX7" fmla="*/ 151877 w 153078"/>
                <a:gd name="connsiteY7" fmla="*/ 6316 h 64650"/>
                <a:gd name="connsiteX8" fmla="*/ 127778 w 153078"/>
                <a:gd name="connsiteY8" fmla="*/ 61656 h 64650"/>
                <a:gd name="connsiteX9" fmla="*/ 123397 w 153078"/>
                <a:gd name="connsiteY9" fmla="*/ 64513 h 6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078" h="64650">
                  <a:moveTo>
                    <a:pt x="123397" y="64513"/>
                  </a:moveTo>
                  <a:lnTo>
                    <a:pt x="3859" y="64513"/>
                  </a:lnTo>
                  <a:cubicBezTo>
                    <a:pt x="1192" y="64513"/>
                    <a:pt x="-903" y="62380"/>
                    <a:pt x="-903" y="59751"/>
                  </a:cubicBezTo>
                  <a:cubicBezTo>
                    <a:pt x="-903" y="57122"/>
                    <a:pt x="1192" y="54988"/>
                    <a:pt x="3859" y="54988"/>
                  </a:cubicBezTo>
                  <a:lnTo>
                    <a:pt x="120350" y="54988"/>
                  </a:lnTo>
                  <a:lnTo>
                    <a:pt x="143115" y="2601"/>
                  </a:lnTo>
                  <a:cubicBezTo>
                    <a:pt x="144258" y="220"/>
                    <a:pt x="147115" y="-800"/>
                    <a:pt x="149496" y="315"/>
                  </a:cubicBezTo>
                  <a:cubicBezTo>
                    <a:pt x="151686" y="1382"/>
                    <a:pt x="152734" y="3992"/>
                    <a:pt x="151877" y="6316"/>
                  </a:cubicBezTo>
                  <a:lnTo>
                    <a:pt x="127778" y="61656"/>
                  </a:lnTo>
                  <a:cubicBezTo>
                    <a:pt x="127017" y="63418"/>
                    <a:pt x="125303" y="64542"/>
                    <a:pt x="123397" y="64513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多边形: 形状 107"/>
            <p:cNvSpPr/>
            <p:nvPr/>
          </p:nvSpPr>
          <p:spPr>
            <a:xfrm>
              <a:off x="8506612" y="2881980"/>
              <a:ext cx="90914" cy="34790"/>
            </a:xfrm>
            <a:custGeom>
              <a:avLst/>
              <a:gdLst>
                <a:gd name="connsiteX0" fmla="*/ 117113 w 136401"/>
                <a:gd name="connsiteY0" fmla="*/ 48155 h 52197"/>
                <a:gd name="connsiteX1" fmla="*/ 134829 w 136401"/>
                <a:gd name="connsiteY1" fmla="*/ 9389 h 52197"/>
                <a:gd name="connsiteX2" fmla="*/ 131686 w 136401"/>
                <a:gd name="connsiteY2" fmla="*/ 512 h 52197"/>
                <a:gd name="connsiteX3" fmla="*/ 128734 w 136401"/>
                <a:gd name="connsiteY3" fmla="*/ -136 h 52197"/>
                <a:gd name="connsiteX4" fmla="*/ 23483 w 136401"/>
                <a:gd name="connsiteY4" fmla="*/ -136 h 52197"/>
                <a:gd name="connsiteX5" fmla="*/ 17482 w 136401"/>
                <a:gd name="connsiteY5" fmla="*/ 3769 h 52197"/>
                <a:gd name="connsiteX6" fmla="*/ -235 w 136401"/>
                <a:gd name="connsiteY6" fmla="*/ 42536 h 52197"/>
                <a:gd name="connsiteX7" fmla="*/ 2908 w 136401"/>
                <a:gd name="connsiteY7" fmla="*/ 51413 h 52197"/>
                <a:gd name="connsiteX8" fmla="*/ 5862 w 136401"/>
                <a:gd name="connsiteY8" fmla="*/ 52061 h 52197"/>
                <a:gd name="connsiteX9" fmla="*/ 111493 w 136401"/>
                <a:gd name="connsiteY9" fmla="*/ 52061 h 52197"/>
                <a:gd name="connsiteX10" fmla="*/ 117113 w 136401"/>
                <a:gd name="connsiteY10" fmla="*/ 48155 h 5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401" h="52197">
                  <a:moveTo>
                    <a:pt x="117113" y="48155"/>
                  </a:moveTo>
                  <a:lnTo>
                    <a:pt x="134829" y="9389"/>
                  </a:lnTo>
                  <a:cubicBezTo>
                    <a:pt x="136449" y="6064"/>
                    <a:pt x="135020" y="2083"/>
                    <a:pt x="131686" y="512"/>
                  </a:cubicBezTo>
                  <a:cubicBezTo>
                    <a:pt x="130734" y="73"/>
                    <a:pt x="129782" y="-146"/>
                    <a:pt x="128734" y="-136"/>
                  </a:cubicBezTo>
                  <a:lnTo>
                    <a:pt x="23483" y="-136"/>
                  </a:lnTo>
                  <a:cubicBezTo>
                    <a:pt x="20911" y="-136"/>
                    <a:pt x="18529" y="1397"/>
                    <a:pt x="17482" y="3769"/>
                  </a:cubicBezTo>
                  <a:lnTo>
                    <a:pt x="-235" y="42536"/>
                  </a:lnTo>
                  <a:cubicBezTo>
                    <a:pt x="-1854" y="45860"/>
                    <a:pt x="-425" y="49841"/>
                    <a:pt x="2908" y="51413"/>
                  </a:cubicBezTo>
                  <a:cubicBezTo>
                    <a:pt x="3861" y="51851"/>
                    <a:pt x="4814" y="52070"/>
                    <a:pt x="5862" y="52061"/>
                  </a:cubicBezTo>
                  <a:lnTo>
                    <a:pt x="111493" y="52061"/>
                  </a:lnTo>
                  <a:cubicBezTo>
                    <a:pt x="113970" y="51918"/>
                    <a:pt x="116161" y="50403"/>
                    <a:pt x="117113" y="48155"/>
                  </a:cubicBezTo>
                  <a:close/>
                </a:path>
              </a:pathLst>
            </a:custGeom>
            <a:solidFill>
              <a:srgbClr val="FFF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/>
            <p:cNvSpPr/>
            <p:nvPr/>
          </p:nvSpPr>
          <p:spPr>
            <a:xfrm>
              <a:off x="8448967" y="3013077"/>
              <a:ext cx="92120" cy="38860"/>
            </a:xfrm>
            <a:custGeom>
              <a:avLst/>
              <a:gdLst>
                <a:gd name="connsiteX0" fmla="*/ 118351 w 138210"/>
                <a:gd name="connsiteY0" fmla="*/ 54063 h 58303"/>
                <a:gd name="connsiteX1" fmla="*/ 136640 w 138210"/>
                <a:gd name="connsiteY1" fmla="*/ 9391 h 58303"/>
                <a:gd name="connsiteX2" fmla="*/ 133496 w 138210"/>
                <a:gd name="connsiteY2" fmla="*/ 504 h 58303"/>
                <a:gd name="connsiteX3" fmla="*/ 130448 w 138210"/>
                <a:gd name="connsiteY3" fmla="*/ -134 h 58303"/>
                <a:gd name="connsiteX4" fmla="*/ 24244 w 138210"/>
                <a:gd name="connsiteY4" fmla="*/ -134 h 58303"/>
                <a:gd name="connsiteX5" fmla="*/ 18053 w 138210"/>
                <a:gd name="connsiteY5" fmla="*/ 3962 h 58303"/>
                <a:gd name="connsiteX6" fmla="*/ -235 w 138210"/>
                <a:gd name="connsiteY6" fmla="*/ 48634 h 58303"/>
                <a:gd name="connsiteX7" fmla="*/ 2908 w 138210"/>
                <a:gd name="connsiteY7" fmla="*/ 57521 h 58303"/>
                <a:gd name="connsiteX8" fmla="*/ 5956 w 138210"/>
                <a:gd name="connsiteY8" fmla="*/ 58159 h 58303"/>
                <a:gd name="connsiteX9" fmla="*/ 111874 w 138210"/>
                <a:gd name="connsiteY9" fmla="*/ 58159 h 58303"/>
                <a:gd name="connsiteX10" fmla="*/ 118351 w 138210"/>
                <a:gd name="connsiteY10" fmla="*/ 54063 h 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210" h="58303">
                  <a:moveTo>
                    <a:pt x="118351" y="54063"/>
                  </a:moveTo>
                  <a:lnTo>
                    <a:pt x="136640" y="9391"/>
                  </a:lnTo>
                  <a:cubicBezTo>
                    <a:pt x="138258" y="6067"/>
                    <a:pt x="136829" y="2085"/>
                    <a:pt x="133496" y="504"/>
                  </a:cubicBezTo>
                  <a:cubicBezTo>
                    <a:pt x="132543" y="56"/>
                    <a:pt x="131496" y="-163"/>
                    <a:pt x="130448" y="-134"/>
                  </a:cubicBezTo>
                  <a:lnTo>
                    <a:pt x="24244" y="-134"/>
                  </a:lnTo>
                  <a:cubicBezTo>
                    <a:pt x="21577" y="-153"/>
                    <a:pt x="19100" y="1466"/>
                    <a:pt x="18053" y="3962"/>
                  </a:cubicBezTo>
                  <a:lnTo>
                    <a:pt x="-235" y="48634"/>
                  </a:lnTo>
                  <a:cubicBezTo>
                    <a:pt x="-1854" y="51958"/>
                    <a:pt x="-425" y="55939"/>
                    <a:pt x="2908" y="57521"/>
                  </a:cubicBezTo>
                  <a:cubicBezTo>
                    <a:pt x="3861" y="57968"/>
                    <a:pt x="4908" y="58187"/>
                    <a:pt x="5956" y="58159"/>
                  </a:cubicBezTo>
                  <a:lnTo>
                    <a:pt x="111874" y="58159"/>
                  </a:lnTo>
                  <a:cubicBezTo>
                    <a:pt x="114636" y="58292"/>
                    <a:pt x="117304" y="56654"/>
                    <a:pt x="118351" y="54063"/>
                  </a:cubicBezTo>
                  <a:close/>
                </a:path>
              </a:pathLst>
            </a:custGeom>
            <a:solidFill>
              <a:srgbClr val="FFF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/>
            <p:cNvSpPr/>
            <p:nvPr/>
          </p:nvSpPr>
          <p:spPr>
            <a:xfrm>
              <a:off x="8420842" y="3078658"/>
              <a:ext cx="91867" cy="38856"/>
            </a:xfrm>
            <a:custGeom>
              <a:avLst/>
              <a:gdLst>
                <a:gd name="connsiteX0" fmla="*/ 117971 w 137830"/>
                <a:gd name="connsiteY0" fmla="*/ 54063 h 58297"/>
                <a:gd name="connsiteX1" fmla="*/ 136258 w 137830"/>
                <a:gd name="connsiteY1" fmla="*/ 9391 h 58297"/>
                <a:gd name="connsiteX2" fmla="*/ 133115 w 137830"/>
                <a:gd name="connsiteY2" fmla="*/ 504 h 58297"/>
                <a:gd name="connsiteX3" fmla="*/ 130068 w 137830"/>
                <a:gd name="connsiteY3" fmla="*/ -134 h 58297"/>
                <a:gd name="connsiteX4" fmla="*/ 24244 w 137830"/>
                <a:gd name="connsiteY4" fmla="*/ -134 h 58297"/>
                <a:gd name="connsiteX5" fmla="*/ 18054 w 137830"/>
                <a:gd name="connsiteY5" fmla="*/ 3962 h 58297"/>
                <a:gd name="connsiteX6" fmla="*/ -235 w 137830"/>
                <a:gd name="connsiteY6" fmla="*/ 48634 h 58297"/>
                <a:gd name="connsiteX7" fmla="*/ 2908 w 137830"/>
                <a:gd name="connsiteY7" fmla="*/ 57521 h 58297"/>
                <a:gd name="connsiteX8" fmla="*/ 5957 w 137830"/>
                <a:gd name="connsiteY8" fmla="*/ 58159 h 58297"/>
                <a:gd name="connsiteX9" fmla="*/ 111780 w 137830"/>
                <a:gd name="connsiteY9" fmla="*/ 58159 h 58297"/>
                <a:gd name="connsiteX10" fmla="*/ 117971 w 137830"/>
                <a:gd name="connsiteY10" fmla="*/ 54063 h 5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830" h="58297">
                  <a:moveTo>
                    <a:pt x="117971" y="54063"/>
                  </a:moveTo>
                  <a:lnTo>
                    <a:pt x="136258" y="9391"/>
                  </a:lnTo>
                  <a:cubicBezTo>
                    <a:pt x="137878" y="6067"/>
                    <a:pt x="136449" y="2085"/>
                    <a:pt x="133115" y="504"/>
                  </a:cubicBezTo>
                  <a:cubicBezTo>
                    <a:pt x="132163" y="56"/>
                    <a:pt x="131116" y="-163"/>
                    <a:pt x="130068" y="-134"/>
                  </a:cubicBezTo>
                  <a:lnTo>
                    <a:pt x="24244" y="-134"/>
                  </a:lnTo>
                  <a:cubicBezTo>
                    <a:pt x="21578" y="-153"/>
                    <a:pt x="19101" y="1466"/>
                    <a:pt x="18054" y="3962"/>
                  </a:cubicBezTo>
                  <a:lnTo>
                    <a:pt x="-235" y="48634"/>
                  </a:lnTo>
                  <a:cubicBezTo>
                    <a:pt x="-1854" y="51958"/>
                    <a:pt x="-425" y="55939"/>
                    <a:pt x="2908" y="57521"/>
                  </a:cubicBezTo>
                  <a:cubicBezTo>
                    <a:pt x="3862" y="57968"/>
                    <a:pt x="4909" y="58188"/>
                    <a:pt x="5957" y="58159"/>
                  </a:cubicBezTo>
                  <a:lnTo>
                    <a:pt x="111780" y="58159"/>
                  </a:lnTo>
                  <a:cubicBezTo>
                    <a:pt x="114447" y="58178"/>
                    <a:pt x="116923" y="56559"/>
                    <a:pt x="117971" y="54063"/>
                  </a:cubicBezTo>
                  <a:close/>
                </a:path>
              </a:pathLst>
            </a:custGeom>
            <a:solidFill>
              <a:srgbClr val="FFF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8392450" y="3144367"/>
              <a:ext cx="91881" cy="38858"/>
            </a:xfrm>
            <a:custGeom>
              <a:avLst/>
              <a:gdLst>
                <a:gd name="connsiteX0" fmla="*/ 117991 w 137851"/>
                <a:gd name="connsiteY0" fmla="*/ 54063 h 58299"/>
                <a:gd name="connsiteX1" fmla="*/ 136279 w 137851"/>
                <a:gd name="connsiteY1" fmla="*/ 9391 h 58299"/>
                <a:gd name="connsiteX2" fmla="*/ 133136 w 137851"/>
                <a:gd name="connsiteY2" fmla="*/ 504 h 58299"/>
                <a:gd name="connsiteX3" fmla="*/ 130088 w 137851"/>
                <a:gd name="connsiteY3" fmla="*/ -134 h 58299"/>
                <a:gd name="connsiteX4" fmla="*/ 24170 w 137851"/>
                <a:gd name="connsiteY4" fmla="*/ -134 h 58299"/>
                <a:gd name="connsiteX5" fmla="*/ 18074 w 137851"/>
                <a:gd name="connsiteY5" fmla="*/ 3962 h 58299"/>
                <a:gd name="connsiteX6" fmla="*/ -214 w 137851"/>
                <a:gd name="connsiteY6" fmla="*/ 48634 h 58299"/>
                <a:gd name="connsiteX7" fmla="*/ 2739 w 137851"/>
                <a:gd name="connsiteY7" fmla="*/ 57463 h 58299"/>
                <a:gd name="connsiteX8" fmla="*/ 5883 w 137851"/>
                <a:gd name="connsiteY8" fmla="*/ 58159 h 58299"/>
                <a:gd name="connsiteX9" fmla="*/ 111800 w 137851"/>
                <a:gd name="connsiteY9" fmla="*/ 58159 h 58299"/>
                <a:gd name="connsiteX10" fmla="*/ 117991 w 137851"/>
                <a:gd name="connsiteY10" fmla="*/ 54063 h 5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851" h="58299">
                  <a:moveTo>
                    <a:pt x="117991" y="54063"/>
                  </a:moveTo>
                  <a:lnTo>
                    <a:pt x="136279" y="9391"/>
                  </a:lnTo>
                  <a:cubicBezTo>
                    <a:pt x="137899" y="6067"/>
                    <a:pt x="136470" y="2085"/>
                    <a:pt x="133136" y="504"/>
                  </a:cubicBezTo>
                  <a:cubicBezTo>
                    <a:pt x="132184" y="56"/>
                    <a:pt x="131135" y="-163"/>
                    <a:pt x="130088" y="-134"/>
                  </a:cubicBezTo>
                  <a:lnTo>
                    <a:pt x="24170" y="-134"/>
                  </a:lnTo>
                  <a:cubicBezTo>
                    <a:pt x="21504" y="-134"/>
                    <a:pt x="19122" y="1485"/>
                    <a:pt x="18074" y="3962"/>
                  </a:cubicBezTo>
                  <a:lnTo>
                    <a:pt x="-214" y="48634"/>
                  </a:lnTo>
                  <a:cubicBezTo>
                    <a:pt x="-1833" y="51872"/>
                    <a:pt x="-500" y="55825"/>
                    <a:pt x="2739" y="57463"/>
                  </a:cubicBezTo>
                  <a:cubicBezTo>
                    <a:pt x="3691" y="57959"/>
                    <a:pt x="4740" y="58197"/>
                    <a:pt x="5883" y="58159"/>
                  </a:cubicBezTo>
                  <a:lnTo>
                    <a:pt x="111800" y="58159"/>
                  </a:lnTo>
                  <a:cubicBezTo>
                    <a:pt x="114467" y="58149"/>
                    <a:pt x="116943" y="56539"/>
                    <a:pt x="117991" y="54063"/>
                  </a:cubicBezTo>
                  <a:close/>
                </a:path>
              </a:pathLst>
            </a:custGeom>
            <a:solidFill>
              <a:srgbClr val="FFF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8336025" y="3279721"/>
              <a:ext cx="91168" cy="34790"/>
            </a:xfrm>
            <a:custGeom>
              <a:avLst/>
              <a:gdLst>
                <a:gd name="connsiteX0" fmla="*/ 117494 w 136782"/>
                <a:gd name="connsiteY0" fmla="*/ 48155 h 52197"/>
                <a:gd name="connsiteX1" fmla="*/ 135211 w 136782"/>
                <a:gd name="connsiteY1" fmla="*/ 9389 h 52197"/>
                <a:gd name="connsiteX2" fmla="*/ 132068 w 136782"/>
                <a:gd name="connsiteY2" fmla="*/ 511 h 52197"/>
                <a:gd name="connsiteX3" fmla="*/ 129114 w 136782"/>
                <a:gd name="connsiteY3" fmla="*/ -136 h 52197"/>
                <a:gd name="connsiteX4" fmla="*/ 23483 w 136782"/>
                <a:gd name="connsiteY4" fmla="*/ -136 h 52197"/>
                <a:gd name="connsiteX5" fmla="*/ 17386 w 136782"/>
                <a:gd name="connsiteY5" fmla="*/ 3769 h 52197"/>
                <a:gd name="connsiteX6" fmla="*/ -235 w 136782"/>
                <a:gd name="connsiteY6" fmla="*/ 42535 h 52197"/>
                <a:gd name="connsiteX7" fmla="*/ 2908 w 136782"/>
                <a:gd name="connsiteY7" fmla="*/ 51413 h 52197"/>
                <a:gd name="connsiteX8" fmla="*/ 5766 w 136782"/>
                <a:gd name="connsiteY8" fmla="*/ 52060 h 52197"/>
                <a:gd name="connsiteX9" fmla="*/ 111493 w 136782"/>
                <a:gd name="connsiteY9" fmla="*/ 52060 h 52197"/>
                <a:gd name="connsiteX10" fmla="*/ 117494 w 136782"/>
                <a:gd name="connsiteY10" fmla="*/ 48155 h 5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782" h="52197">
                  <a:moveTo>
                    <a:pt x="117494" y="48155"/>
                  </a:moveTo>
                  <a:lnTo>
                    <a:pt x="135211" y="9389"/>
                  </a:lnTo>
                  <a:cubicBezTo>
                    <a:pt x="136830" y="6064"/>
                    <a:pt x="135401" y="2083"/>
                    <a:pt x="132068" y="511"/>
                  </a:cubicBezTo>
                  <a:cubicBezTo>
                    <a:pt x="131116" y="73"/>
                    <a:pt x="130162" y="-146"/>
                    <a:pt x="129114" y="-136"/>
                  </a:cubicBezTo>
                  <a:lnTo>
                    <a:pt x="23483" y="-136"/>
                  </a:lnTo>
                  <a:cubicBezTo>
                    <a:pt x="20911" y="-98"/>
                    <a:pt x="18529" y="1416"/>
                    <a:pt x="17386" y="3769"/>
                  </a:cubicBezTo>
                  <a:lnTo>
                    <a:pt x="-235" y="42535"/>
                  </a:lnTo>
                  <a:cubicBezTo>
                    <a:pt x="-1854" y="45860"/>
                    <a:pt x="-425" y="49841"/>
                    <a:pt x="2908" y="51413"/>
                  </a:cubicBezTo>
                  <a:cubicBezTo>
                    <a:pt x="3861" y="51842"/>
                    <a:pt x="4814" y="52060"/>
                    <a:pt x="5766" y="52060"/>
                  </a:cubicBezTo>
                  <a:lnTo>
                    <a:pt x="111493" y="52060"/>
                  </a:lnTo>
                  <a:cubicBezTo>
                    <a:pt x="114065" y="52060"/>
                    <a:pt x="116447" y="50527"/>
                    <a:pt x="117494" y="48155"/>
                  </a:cubicBezTo>
                  <a:close/>
                </a:path>
              </a:pathLst>
            </a:custGeom>
            <a:solidFill>
              <a:srgbClr val="FFF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8307647" y="3345366"/>
              <a:ext cx="91168" cy="34790"/>
            </a:xfrm>
            <a:custGeom>
              <a:avLst/>
              <a:gdLst>
                <a:gd name="connsiteX0" fmla="*/ 117494 w 136782"/>
                <a:gd name="connsiteY0" fmla="*/ 48155 h 52197"/>
                <a:gd name="connsiteX1" fmla="*/ 135211 w 136782"/>
                <a:gd name="connsiteY1" fmla="*/ 9389 h 52197"/>
                <a:gd name="connsiteX2" fmla="*/ 132068 w 136782"/>
                <a:gd name="connsiteY2" fmla="*/ 511 h 52197"/>
                <a:gd name="connsiteX3" fmla="*/ 129114 w 136782"/>
                <a:gd name="connsiteY3" fmla="*/ -136 h 52197"/>
                <a:gd name="connsiteX4" fmla="*/ 23483 w 136782"/>
                <a:gd name="connsiteY4" fmla="*/ -136 h 52197"/>
                <a:gd name="connsiteX5" fmla="*/ 17386 w 136782"/>
                <a:gd name="connsiteY5" fmla="*/ 3769 h 52197"/>
                <a:gd name="connsiteX6" fmla="*/ -235 w 136782"/>
                <a:gd name="connsiteY6" fmla="*/ 42535 h 52197"/>
                <a:gd name="connsiteX7" fmla="*/ 2908 w 136782"/>
                <a:gd name="connsiteY7" fmla="*/ 51413 h 52197"/>
                <a:gd name="connsiteX8" fmla="*/ 5766 w 136782"/>
                <a:gd name="connsiteY8" fmla="*/ 52060 h 52197"/>
                <a:gd name="connsiteX9" fmla="*/ 111398 w 136782"/>
                <a:gd name="connsiteY9" fmla="*/ 52060 h 52197"/>
                <a:gd name="connsiteX10" fmla="*/ 117494 w 136782"/>
                <a:gd name="connsiteY10" fmla="*/ 48155 h 5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782" h="52197">
                  <a:moveTo>
                    <a:pt x="117494" y="48155"/>
                  </a:moveTo>
                  <a:lnTo>
                    <a:pt x="135211" y="9389"/>
                  </a:lnTo>
                  <a:cubicBezTo>
                    <a:pt x="136830" y="6064"/>
                    <a:pt x="135401" y="2083"/>
                    <a:pt x="132068" y="511"/>
                  </a:cubicBezTo>
                  <a:cubicBezTo>
                    <a:pt x="131114" y="73"/>
                    <a:pt x="130162" y="-146"/>
                    <a:pt x="129114" y="-136"/>
                  </a:cubicBezTo>
                  <a:lnTo>
                    <a:pt x="23483" y="-136"/>
                  </a:lnTo>
                  <a:cubicBezTo>
                    <a:pt x="20815" y="-146"/>
                    <a:pt x="18434" y="1378"/>
                    <a:pt x="17386" y="3769"/>
                  </a:cubicBezTo>
                  <a:lnTo>
                    <a:pt x="-235" y="42535"/>
                  </a:lnTo>
                  <a:cubicBezTo>
                    <a:pt x="-1854" y="45860"/>
                    <a:pt x="-425" y="49841"/>
                    <a:pt x="2908" y="51413"/>
                  </a:cubicBezTo>
                  <a:cubicBezTo>
                    <a:pt x="3861" y="51842"/>
                    <a:pt x="4813" y="52060"/>
                    <a:pt x="5766" y="52060"/>
                  </a:cubicBezTo>
                  <a:lnTo>
                    <a:pt x="111398" y="52060"/>
                  </a:lnTo>
                  <a:cubicBezTo>
                    <a:pt x="114065" y="52099"/>
                    <a:pt x="116447" y="50556"/>
                    <a:pt x="117494" y="48155"/>
                  </a:cubicBezTo>
                  <a:close/>
                </a:path>
              </a:pathLst>
            </a:custGeom>
            <a:solidFill>
              <a:srgbClr val="FFF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7643576" y="2877282"/>
              <a:ext cx="844626" cy="510540"/>
            </a:xfrm>
            <a:custGeom>
              <a:avLst/>
              <a:gdLst>
                <a:gd name="connsiteX0" fmla="*/ 3868 w 1267214"/>
                <a:gd name="connsiteY0" fmla="*/ 765769 h 765976"/>
                <a:gd name="connsiteX1" fmla="*/ 1963 w 1267214"/>
                <a:gd name="connsiteY1" fmla="*/ 765769 h 765976"/>
                <a:gd name="connsiteX2" fmla="*/ -513 w 1267214"/>
                <a:gd name="connsiteY2" fmla="*/ 759511 h 765976"/>
                <a:gd name="connsiteX3" fmla="*/ -513 w 1267214"/>
                <a:gd name="connsiteY3" fmla="*/ 759482 h 765976"/>
                <a:gd name="connsiteX4" fmla="*/ 322574 w 1267214"/>
                <a:gd name="connsiteY4" fmla="*/ 2816 h 765976"/>
                <a:gd name="connsiteX5" fmla="*/ 326956 w 1267214"/>
                <a:gd name="connsiteY5" fmla="*/ -137 h 765976"/>
                <a:gd name="connsiteX6" fmla="*/ 1261549 w 1267214"/>
                <a:gd name="connsiteY6" fmla="*/ -137 h 765976"/>
                <a:gd name="connsiteX7" fmla="*/ 1266312 w 1267214"/>
                <a:gd name="connsiteY7" fmla="*/ 4626 h 765976"/>
                <a:gd name="connsiteX8" fmla="*/ 1261549 w 1267214"/>
                <a:gd name="connsiteY8" fmla="*/ 9388 h 765976"/>
                <a:gd name="connsiteX9" fmla="*/ 330099 w 1267214"/>
                <a:gd name="connsiteY9" fmla="*/ 9388 h 765976"/>
                <a:gd name="connsiteX10" fmla="*/ 8249 w 1267214"/>
                <a:gd name="connsiteY10" fmla="*/ 763197 h 765976"/>
                <a:gd name="connsiteX11" fmla="*/ 3868 w 1267214"/>
                <a:gd name="connsiteY11" fmla="*/ 765769 h 76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7214" h="765976">
                  <a:moveTo>
                    <a:pt x="3868" y="765769"/>
                  </a:moveTo>
                  <a:cubicBezTo>
                    <a:pt x="3202" y="765864"/>
                    <a:pt x="2630" y="765864"/>
                    <a:pt x="1963" y="765769"/>
                  </a:cubicBezTo>
                  <a:cubicBezTo>
                    <a:pt x="-418" y="764730"/>
                    <a:pt x="-1561" y="761930"/>
                    <a:pt x="-513" y="759511"/>
                  </a:cubicBezTo>
                  <a:cubicBezTo>
                    <a:pt x="-513" y="759501"/>
                    <a:pt x="-513" y="759492"/>
                    <a:pt x="-513" y="759482"/>
                  </a:cubicBezTo>
                  <a:lnTo>
                    <a:pt x="322574" y="2816"/>
                  </a:lnTo>
                  <a:cubicBezTo>
                    <a:pt x="323337" y="1035"/>
                    <a:pt x="325051" y="-127"/>
                    <a:pt x="326956" y="-137"/>
                  </a:cubicBezTo>
                  <a:lnTo>
                    <a:pt x="1261549" y="-137"/>
                  </a:lnTo>
                  <a:cubicBezTo>
                    <a:pt x="1264215" y="-137"/>
                    <a:pt x="1266312" y="1997"/>
                    <a:pt x="1266312" y="4626"/>
                  </a:cubicBezTo>
                  <a:cubicBezTo>
                    <a:pt x="1266312" y="7255"/>
                    <a:pt x="1264215" y="9388"/>
                    <a:pt x="1261549" y="9388"/>
                  </a:cubicBezTo>
                  <a:lnTo>
                    <a:pt x="330099" y="9388"/>
                  </a:lnTo>
                  <a:lnTo>
                    <a:pt x="8249" y="763197"/>
                  </a:lnTo>
                  <a:cubicBezTo>
                    <a:pt x="7392" y="764807"/>
                    <a:pt x="5677" y="765807"/>
                    <a:pt x="3868" y="765769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7712909" y="3662008"/>
              <a:ext cx="954139" cy="1660520"/>
            </a:xfrm>
            <a:custGeom>
              <a:avLst/>
              <a:gdLst>
                <a:gd name="connsiteX0" fmla="*/ 1382983 w 1431519"/>
                <a:gd name="connsiteY0" fmla="*/ 2491168 h 2491320"/>
                <a:gd name="connsiteX1" fmla="*/ 48436 w 1431519"/>
                <a:gd name="connsiteY1" fmla="*/ 2491168 h 2491320"/>
                <a:gd name="connsiteX2" fmla="*/ -903 w 1431519"/>
                <a:gd name="connsiteY2" fmla="*/ 2443943 h 2491320"/>
                <a:gd name="connsiteX3" fmla="*/ -903 w 1431519"/>
                <a:gd name="connsiteY3" fmla="*/ 2443543 h 2491320"/>
                <a:gd name="connsiteX4" fmla="*/ -903 w 1431519"/>
                <a:gd name="connsiteY4" fmla="*/ 519302 h 2491320"/>
                <a:gd name="connsiteX5" fmla="*/ 22337 w 1431519"/>
                <a:gd name="connsiteY5" fmla="*/ 430815 h 2491320"/>
                <a:gd name="connsiteX6" fmla="*/ 246747 w 1431519"/>
                <a:gd name="connsiteY6" fmla="*/ 24002 h 2491320"/>
                <a:gd name="connsiteX7" fmla="*/ 289419 w 1431519"/>
                <a:gd name="connsiteY7" fmla="*/ -96 h 2491320"/>
                <a:gd name="connsiteX8" fmla="*/ 1382983 w 1431519"/>
                <a:gd name="connsiteY8" fmla="*/ -96 h 2491320"/>
                <a:gd name="connsiteX9" fmla="*/ 1430608 w 1431519"/>
                <a:gd name="connsiteY9" fmla="*/ 43672 h 2491320"/>
                <a:gd name="connsiteX10" fmla="*/ 1430608 w 1431519"/>
                <a:gd name="connsiteY10" fmla="*/ 46291 h 2491320"/>
                <a:gd name="connsiteX11" fmla="*/ 1430608 w 1431519"/>
                <a:gd name="connsiteY11" fmla="*/ 2443924 h 2491320"/>
                <a:gd name="connsiteX12" fmla="*/ 1385080 w 1431519"/>
                <a:gd name="connsiteY12" fmla="*/ 2491177 h 2491320"/>
                <a:gd name="connsiteX13" fmla="*/ 1382983 w 1431519"/>
                <a:gd name="connsiteY13" fmla="*/ 2491168 h 249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1519" h="2491320">
                  <a:moveTo>
                    <a:pt x="1382983" y="2491168"/>
                  </a:moveTo>
                  <a:lnTo>
                    <a:pt x="48436" y="2491168"/>
                  </a:lnTo>
                  <a:cubicBezTo>
                    <a:pt x="21766" y="2491749"/>
                    <a:pt x="-332" y="2470604"/>
                    <a:pt x="-903" y="2443943"/>
                  </a:cubicBezTo>
                  <a:cubicBezTo>
                    <a:pt x="-903" y="2443810"/>
                    <a:pt x="-903" y="2443676"/>
                    <a:pt x="-903" y="2443543"/>
                  </a:cubicBezTo>
                  <a:lnTo>
                    <a:pt x="-903" y="519302"/>
                  </a:lnTo>
                  <a:cubicBezTo>
                    <a:pt x="-714" y="488317"/>
                    <a:pt x="7288" y="457876"/>
                    <a:pt x="22337" y="430815"/>
                  </a:cubicBezTo>
                  <a:lnTo>
                    <a:pt x="246747" y="24002"/>
                  </a:lnTo>
                  <a:cubicBezTo>
                    <a:pt x="255509" y="8781"/>
                    <a:pt x="271893" y="-458"/>
                    <a:pt x="289419" y="-96"/>
                  </a:cubicBezTo>
                  <a:lnTo>
                    <a:pt x="1382983" y="-96"/>
                  </a:lnTo>
                  <a:cubicBezTo>
                    <a:pt x="1408225" y="-1153"/>
                    <a:pt x="1429561" y="18449"/>
                    <a:pt x="1430608" y="43672"/>
                  </a:cubicBezTo>
                  <a:cubicBezTo>
                    <a:pt x="1430608" y="44548"/>
                    <a:pt x="1430608" y="45415"/>
                    <a:pt x="1430608" y="46291"/>
                  </a:cubicBezTo>
                  <a:lnTo>
                    <a:pt x="1430608" y="2443924"/>
                  </a:lnTo>
                  <a:cubicBezTo>
                    <a:pt x="1431085" y="2469537"/>
                    <a:pt x="1410701" y="2490692"/>
                    <a:pt x="1385080" y="2491177"/>
                  </a:cubicBezTo>
                  <a:cubicBezTo>
                    <a:pt x="1384412" y="2491187"/>
                    <a:pt x="1383651" y="2491187"/>
                    <a:pt x="1382983" y="2491168"/>
                  </a:cubicBezTo>
                  <a:close/>
                </a:path>
              </a:pathLst>
            </a:custGeom>
            <a:solidFill>
              <a:srgbClr val="C4CD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8087910" y="3703338"/>
              <a:ext cx="170342" cy="1619432"/>
            </a:xfrm>
            <a:custGeom>
              <a:avLst/>
              <a:gdLst>
                <a:gd name="connsiteX0" fmla="*/ 12544 w 255568"/>
                <a:gd name="connsiteY0" fmla="*/ 2429540 h 2429676"/>
                <a:gd name="connsiteX1" fmla="*/ 8639 w 255568"/>
                <a:gd name="connsiteY1" fmla="*/ 2427635 h 2429676"/>
                <a:gd name="connsiteX2" fmla="*/ -886 w 255568"/>
                <a:gd name="connsiteY2" fmla="*/ 2396393 h 2429676"/>
                <a:gd name="connsiteX3" fmla="*/ -886 w 255568"/>
                <a:gd name="connsiteY3" fmla="*/ 500918 h 2429676"/>
                <a:gd name="connsiteX4" fmla="*/ 21497 w 255568"/>
                <a:gd name="connsiteY4" fmla="*/ 410145 h 2429676"/>
                <a:gd name="connsiteX5" fmla="*/ 245716 w 255568"/>
                <a:gd name="connsiteY5" fmla="*/ 2284 h 2429676"/>
                <a:gd name="connsiteX6" fmla="*/ 252194 w 255568"/>
                <a:gd name="connsiteY6" fmla="*/ 474 h 2429676"/>
                <a:gd name="connsiteX7" fmla="*/ 254098 w 255568"/>
                <a:gd name="connsiteY7" fmla="*/ 6799 h 2429676"/>
                <a:gd name="connsiteX8" fmla="*/ 254003 w 255568"/>
                <a:gd name="connsiteY8" fmla="*/ 6951 h 2429676"/>
                <a:gd name="connsiteX9" fmla="*/ 29784 w 255568"/>
                <a:gd name="connsiteY9" fmla="*/ 414717 h 2429676"/>
                <a:gd name="connsiteX10" fmla="*/ 8639 w 255568"/>
                <a:gd name="connsiteY10" fmla="*/ 500918 h 2429676"/>
                <a:gd name="connsiteX11" fmla="*/ 8639 w 255568"/>
                <a:gd name="connsiteY11" fmla="*/ 2396393 h 2429676"/>
                <a:gd name="connsiteX12" fmla="*/ 15973 w 255568"/>
                <a:gd name="connsiteY12" fmla="*/ 2422015 h 2429676"/>
                <a:gd name="connsiteX13" fmla="*/ 14926 w 255568"/>
                <a:gd name="connsiteY13" fmla="*/ 2428683 h 2429676"/>
                <a:gd name="connsiteX14" fmla="*/ 12544 w 255568"/>
                <a:gd name="connsiteY14" fmla="*/ 2429540 h 242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568" h="2429676">
                  <a:moveTo>
                    <a:pt x="12544" y="2429540"/>
                  </a:moveTo>
                  <a:cubicBezTo>
                    <a:pt x="11020" y="2429559"/>
                    <a:pt x="9591" y="2428844"/>
                    <a:pt x="8639" y="2427635"/>
                  </a:cubicBezTo>
                  <a:cubicBezTo>
                    <a:pt x="2162" y="2418520"/>
                    <a:pt x="-1172" y="2407566"/>
                    <a:pt x="-886" y="2396393"/>
                  </a:cubicBezTo>
                  <a:lnTo>
                    <a:pt x="-886" y="500918"/>
                  </a:lnTo>
                  <a:cubicBezTo>
                    <a:pt x="-1268" y="469247"/>
                    <a:pt x="6448" y="437996"/>
                    <a:pt x="21497" y="410145"/>
                  </a:cubicBezTo>
                  <a:lnTo>
                    <a:pt x="245716" y="2284"/>
                  </a:lnTo>
                  <a:cubicBezTo>
                    <a:pt x="247050" y="-2"/>
                    <a:pt x="249907" y="-811"/>
                    <a:pt x="252194" y="474"/>
                  </a:cubicBezTo>
                  <a:cubicBezTo>
                    <a:pt x="254480" y="1694"/>
                    <a:pt x="255337" y="4523"/>
                    <a:pt x="254098" y="6799"/>
                  </a:cubicBezTo>
                  <a:cubicBezTo>
                    <a:pt x="254098" y="6847"/>
                    <a:pt x="254003" y="6904"/>
                    <a:pt x="254003" y="6951"/>
                  </a:cubicBezTo>
                  <a:lnTo>
                    <a:pt x="29784" y="414717"/>
                  </a:lnTo>
                  <a:cubicBezTo>
                    <a:pt x="15592" y="441196"/>
                    <a:pt x="8257" y="470857"/>
                    <a:pt x="8639" y="500918"/>
                  </a:cubicBezTo>
                  <a:lnTo>
                    <a:pt x="8639" y="2396393"/>
                  </a:lnTo>
                  <a:cubicBezTo>
                    <a:pt x="8257" y="2405499"/>
                    <a:pt x="10829" y="2414481"/>
                    <a:pt x="15973" y="2422015"/>
                  </a:cubicBezTo>
                  <a:cubicBezTo>
                    <a:pt x="17498" y="2424158"/>
                    <a:pt x="17021" y="2427102"/>
                    <a:pt x="14926" y="2428683"/>
                  </a:cubicBezTo>
                  <a:cubicBezTo>
                    <a:pt x="14258" y="2429168"/>
                    <a:pt x="13401" y="2429464"/>
                    <a:pt x="12544" y="2429540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8672057" y="3927527"/>
              <a:ext cx="130139" cy="198275"/>
            </a:xfrm>
            <a:custGeom>
              <a:avLst/>
              <a:gdLst>
                <a:gd name="connsiteX0" fmla="*/ 3863 w 195251"/>
                <a:gd name="connsiteY0" fmla="*/ 297341 h 297477"/>
                <a:gd name="connsiteX1" fmla="*/ -43 w 195251"/>
                <a:gd name="connsiteY1" fmla="*/ 295341 h 297477"/>
                <a:gd name="connsiteX2" fmla="*/ 1100 w 195251"/>
                <a:gd name="connsiteY2" fmla="*/ 288673 h 297477"/>
                <a:gd name="connsiteX3" fmla="*/ 185124 w 195251"/>
                <a:gd name="connsiteY3" fmla="*/ 2923 h 297477"/>
                <a:gd name="connsiteX4" fmla="*/ 191220 w 195251"/>
                <a:gd name="connsiteY4" fmla="*/ 161 h 297477"/>
                <a:gd name="connsiteX5" fmla="*/ 194077 w 195251"/>
                <a:gd name="connsiteY5" fmla="*/ 6257 h 297477"/>
                <a:gd name="connsiteX6" fmla="*/ 6626 w 195251"/>
                <a:gd name="connsiteY6" fmla="*/ 296198 h 297477"/>
                <a:gd name="connsiteX7" fmla="*/ 3863 w 195251"/>
                <a:gd name="connsiteY7" fmla="*/ 297341 h 29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251" h="297477">
                  <a:moveTo>
                    <a:pt x="3863" y="297341"/>
                  </a:moveTo>
                  <a:cubicBezTo>
                    <a:pt x="2339" y="297322"/>
                    <a:pt x="910" y="296579"/>
                    <a:pt x="-43" y="295341"/>
                  </a:cubicBezTo>
                  <a:cubicBezTo>
                    <a:pt x="-1566" y="293178"/>
                    <a:pt x="-995" y="290226"/>
                    <a:pt x="1100" y="288673"/>
                  </a:cubicBezTo>
                  <a:cubicBezTo>
                    <a:pt x="62822" y="245429"/>
                    <a:pt x="138451" y="128082"/>
                    <a:pt x="185124" y="2923"/>
                  </a:cubicBezTo>
                  <a:cubicBezTo>
                    <a:pt x="186076" y="485"/>
                    <a:pt x="188744" y="-744"/>
                    <a:pt x="191220" y="161"/>
                  </a:cubicBezTo>
                  <a:cubicBezTo>
                    <a:pt x="193697" y="1094"/>
                    <a:pt x="194935" y="3790"/>
                    <a:pt x="194077" y="6257"/>
                  </a:cubicBezTo>
                  <a:cubicBezTo>
                    <a:pt x="146452" y="134749"/>
                    <a:pt x="70252" y="251240"/>
                    <a:pt x="6626" y="296198"/>
                  </a:cubicBezTo>
                  <a:cubicBezTo>
                    <a:pt x="5863" y="296855"/>
                    <a:pt x="4911" y="297255"/>
                    <a:pt x="3863" y="297341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8635616" y="3569333"/>
              <a:ext cx="199297" cy="231616"/>
            </a:xfrm>
            <a:custGeom>
              <a:avLst/>
              <a:gdLst>
                <a:gd name="connsiteX0" fmla="*/ 291232 w 299011"/>
                <a:gd name="connsiteY0" fmla="*/ 347354 h 347500"/>
                <a:gd name="connsiteX1" fmla="*/ 291232 w 299011"/>
                <a:gd name="connsiteY1" fmla="*/ 347354 h 347500"/>
                <a:gd name="connsiteX2" fmla="*/ 286850 w 299011"/>
                <a:gd name="connsiteY2" fmla="*/ 342421 h 347500"/>
                <a:gd name="connsiteX3" fmla="*/ 286850 w 299011"/>
                <a:gd name="connsiteY3" fmla="*/ 342306 h 347500"/>
                <a:gd name="connsiteX4" fmla="*/ 237416 w 299011"/>
                <a:gd name="connsiteY4" fmla="*/ 121517 h 347500"/>
                <a:gd name="connsiteX5" fmla="*/ 3767 w 299011"/>
                <a:gd name="connsiteY5" fmla="*/ 9408 h 347500"/>
                <a:gd name="connsiteX6" fmla="*/ -900 w 299011"/>
                <a:gd name="connsiteY6" fmla="*/ 4550 h 347500"/>
                <a:gd name="connsiteX7" fmla="*/ 3577 w 299011"/>
                <a:gd name="connsiteY7" fmla="*/ -137 h 347500"/>
                <a:gd name="connsiteX8" fmla="*/ 4053 w 299011"/>
                <a:gd name="connsiteY8" fmla="*/ -117 h 347500"/>
                <a:gd name="connsiteX9" fmla="*/ 245035 w 299011"/>
                <a:gd name="connsiteY9" fmla="*/ 115802 h 347500"/>
                <a:gd name="connsiteX10" fmla="*/ 296280 w 299011"/>
                <a:gd name="connsiteY10" fmla="*/ 343068 h 347500"/>
                <a:gd name="connsiteX11" fmla="*/ 291232 w 299011"/>
                <a:gd name="connsiteY11" fmla="*/ 347354 h 34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11" h="347500">
                  <a:moveTo>
                    <a:pt x="291232" y="347354"/>
                  </a:moveTo>
                  <a:lnTo>
                    <a:pt x="291232" y="347354"/>
                  </a:lnTo>
                  <a:cubicBezTo>
                    <a:pt x="288660" y="347202"/>
                    <a:pt x="286659" y="345002"/>
                    <a:pt x="286850" y="342421"/>
                  </a:cubicBezTo>
                  <a:cubicBezTo>
                    <a:pt x="286850" y="342383"/>
                    <a:pt x="286850" y="342344"/>
                    <a:pt x="286850" y="342306"/>
                  </a:cubicBezTo>
                  <a:cubicBezTo>
                    <a:pt x="294375" y="250200"/>
                    <a:pt x="277325" y="175904"/>
                    <a:pt x="237416" y="121517"/>
                  </a:cubicBezTo>
                  <a:cubicBezTo>
                    <a:pt x="182647" y="47889"/>
                    <a:pt x="108447" y="12265"/>
                    <a:pt x="3767" y="9408"/>
                  </a:cubicBezTo>
                  <a:cubicBezTo>
                    <a:pt x="1195" y="9303"/>
                    <a:pt x="-900" y="7160"/>
                    <a:pt x="-900" y="4550"/>
                  </a:cubicBezTo>
                  <a:cubicBezTo>
                    <a:pt x="-995" y="2026"/>
                    <a:pt x="1005" y="-70"/>
                    <a:pt x="3577" y="-137"/>
                  </a:cubicBezTo>
                  <a:cubicBezTo>
                    <a:pt x="3767" y="-137"/>
                    <a:pt x="3863" y="-127"/>
                    <a:pt x="4053" y="-117"/>
                  </a:cubicBezTo>
                  <a:cubicBezTo>
                    <a:pt x="111780" y="2740"/>
                    <a:pt x="188457" y="39602"/>
                    <a:pt x="245035" y="115802"/>
                  </a:cubicBezTo>
                  <a:cubicBezTo>
                    <a:pt x="286850" y="172094"/>
                    <a:pt x="304091" y="248580"/>
                    <a:pt x="296280" y="343068"/>
                  </a:cubicBezTo>
                  <a:cubicBezTo>
                    <a:pt x="295995" y="345621"/>
                    <a:pt x="293803" y="347516"/>
                    <a:pt x="291232" y="347354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任意多边形: 形状 118"/>
            <p:cNvSpPr/>
            <p:nvPr/>
          </p:nvSpPr>
          <p:spPr>
            <a:xfrm>
              <a:off x="8324247" y="3485242"/>
              <a:ext cx="69320" cy="98245"/>
            </a:xfrm>
            <a:custGeom>
              <a:avLst/>
              <a:gdLst>
                <a:gd name="connsiteX0" fmla="*/ 98303 w 104003"/>
                <a:gd name="connsiteY0" fmla="*/ 147192 h 147399"/>
                <a:gd name="connsiteX1" fmla="*/ 96683 w 104003"/>
                <a:gd name="connsiteY1" fmla="*/ 147192 h 147399"/>
                <a:gd name="connsiteX2" fmla="*/ -853 w 104003"/>
                <a:gd name="connsiteY2" fmla="*/ 5364 h 147399"/>
                <a:gd name="connsiteX3" fmla="*/ 3148 w 104003"/>
                <a:gd name="connsiteY3" fmla="*/ -65 h 147399"/>
                <a:gd name="connsiteX4" fmla="*/ 3148 w 104003"/>
                <a:gd name="connsiteY4" fmla="*/ -65 h 147399"/>
                <a:gd name="connsiteX5" fmla="*/ 8577 w 104003"/>
                <a:gd name="connsiteY5" fmla="*/ 3717 h 147399"/>
                <a:gd name="connsiteX6" fmla="*/ 8577 w 104003"/>
                <a:gd name="connsiteY6" fmla="*/ 3840 h 147399"/>
                <a:gd name="connsiteX7" fmla="*/ 100018 w 104003"/>
                <a:gd name="connsiteY7" fmla="*/ 138238 h 147399"/>
                <a:gd name="connsiteX8" fmla="*/ 102779 w 104003"/>
                <a:gd name="connsiteY8" fmla="*/ 144429 h 147399"/>
                <a:gd name="connsiteX9" fmla="*/ 98303 w 104003"/>
                <a:gd name="connsiteY9" fmla="*/ 147192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003" h="147399">
                  <a:moveTo>
                    <a:pt x="98303" y="147192"/>
                  </a:moveTo>
                  <a:cubicBezTo>
                    <a:pt x="97731" y="147287"/>
                    <a:pt x="97255" y="147287"/>
                    <a:pt x="96683" y="147192"/>
                  </a:cubicBezTo>
                  <a:cubicBezTo>
                    <a:pt x="42868" y="127285"/>
                    <a:pt x="10958" y="80517"/>
                    <a:pt x="-853" y="5364"/>
                  </a:cubicBezTo>
                  <a:cubicBezTo>
                    <a:pt x="-1233" y="2764"/>
                    <a:pt x="576" y="335"/>
                    <a:pt x="3148" y="-65"/>
                  </a:cubicBezTo>
                  <a:cubicBezTo>
                    <a:pt x="3148" y="-65"/>
                    <a:pt x="3148" y="-65"/>
                    <a:pt x="3148" y="-65"/>
                  </a:cubicBezTo>
                  <a:cubicBezTo>
                    <a:pt x="5720" y="-513"/>
                    <a:pt x="8101" y="1183"/>
                    <a:pt x="8577" y="3717"/>
                  </a:cubicBezTo>
                  <a:cubicBezTo>
                    <a:pt x="8577" y="3755"/>
                    <a:pt x="8577" y="3802"/>
                    <a:pt x="8577" y="3840"/>
                  </a:cubicBezTo>
                  <a:cubicBezTo>
                    <a:pt x="19912" y="76707"/>
                    <a:pt x="48963" y="119379"/>
                    <a:pt x="100018" y="138238"/>
                  </a:cubicBezTo>
                  <a:cubicBezTo>
                    <a:pt x="102493" y="139210"/>
                    <a:pt x="103732" y="141962"/>
                    <a:pt x="102779" y="144429"/>
                  </a:cubicBezTo>
                  <a:cubicBezTo>
                    <a:pt x="102018" y="146182"/>
                    <a:pt x="100207" y="147278"/>
                    <a:pt x="98303" y="147192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任意多边形: 形状 119"/>
            <p:cNvSpPr/>
            <p:nvPr/>
          </p:nvSpPr>
          <p:spPr>
            <a:xfrm>
              <a:off x="8299646" y="3492780"/>
              <a:ext cx="593196" cy="517604"/>
            </a:xfrm>
            <a:custGeom>
              <a:avLst/>
              <a:gdLst>
                <a:gd name="connsiteX0" fmla="*/ 571077 w 889987"/>
                <a:gd name="connsiteY0" fmla="*/ 776438 h 776574"/>
                <a:gd name="connsiteX1" fmla="*/ 566790 w 889987"/>
                <a:gd name="connsiteY1" fmla="*/ 773675 h 776574"/>
                <a:gd name="connsiteX2" fmla="*/ 568982 w 889987"/>
                <a:gd name="connsiteY2" fmla="*/ 767322 h 776574"/>
                <a:gd name="connsiteX3" fmla="*/ 569077 w 889987"/>
                <a:gd name="connsiteY3" fmla="*/ 767294 h 776574"/>
                <a:gd name="connsiteX4" fmla="*/ 866638 w 889987"/>
                <a:gd name="connsiteY4" fmla="*/ 366196 h 776574"/>
                <a:gd name="connsiteX5" fmla="*/ 843015 w 889987"/>
                <a:gd name="connsiteY5" fmla="*/ 147597 h 776574"/>
                <a:gd name="connsiteX6" fmla="*/ 392674 w 889987"/>
                <a:gd name="connsiteY6" fmla="*/ 117498 h 776574"/>
                <a:gd name="connsiteX7" fmla="*/ 50345 w 889987"/>
                <a:gd name="connsiteY7" fmla="*/ 131214 h 776574"/>
                <a:gd name="connsiteX8" fmla="*/ -900 w 889987"/>
                <a:gd name="connsiteY8" fmla="*/ 4722 h 776574"/>
                <a:gd name="connsiteX9" fmla="*/ 3578 w 889987"/>
                <a:gd name="connsiteY9" fmla="*/ -135 h 776574"/>
                <a:gd name="connsiteX10" fmla="*/ 3672 w 889987"/>
                <a:gd name="connsiteY10" fmla="*/ -135 h 776574"/>
                <a:gd name="connsiteX11" fmla="*/ 3672 w 889987"/>
                <a:gd name="connsiteY11" fmla="*/ -135 h 776574"/>
                <a:gd name="connsiteX12" fmla="*/ 8530 w 889987"/>
                <a:gd name="connsiteY12" fmla="*/ 4436 h 776574"/>
                <a:gd name="connsiteX13" fmla="*/ 56155 w 889987"/>
                <a:gd name="connsiteY13" fmla="*/ 123594 h 776574"/>
                <a:gd name="connsiteX14" fmla="*/ 390388 w 889987"/>
                <a:gd name="connsiteY14" fmla="*/ 108259 h 776574"/>
                <a:gd name="connsiteX15" fmla="*/ 850826 w 889987"/>
                <a:gd name="connsiteY15" fmla="*/ 142073 h 776574"/>
                <a:gd name="connsiteX16" fmla="*/ 875877 w 889987"/>
                <a:gd name="connsiteY16" fmla="*/ 368577 h 776574"/>
                <a:gd name="connsiteX17" fmla="*/ 573077 w 889987"/>
                <a:gd name="connsiteY17" fmla="*/ 775961 h 776574"/>
                <a:gd name="connsiteX18" fmla="*/ 571077 w 889987"/>
                <a:gd name="connsiteY18" fmla="*/ 776438 h 77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9987" h="776574">
                  <a:moveTo>
                    <a:pt x="571077" y="776438"/>
                  </a:moveTo>
                  <a:cubicBezTo>
                    <a:pt x="569266" y="776447"/>
                    <a:pt x="567553" y="775361"/>
                    <a:pt x="566790" y="773675"/>
                  </a:cubicBezTo>
                  <a:cubicBezTo>
                    <a:pt x="565647" y="771304"/>
                    <a:pt x="566696" y="768456"/>
                    <a:pt x="568982" y="767322"/>
                  </a:cubicBezTo>
                  <a:cubicBezTo>
                    <a:pt x="569077" y="767313"/>
                    <a:pt x="569077" y="767303"/>
                    <a:pt x="569077" y="767294"/>
                  </a:cubicBezTo>
                  <a:cubicBezTo>
                    <a:pt x="673185" y="718240"/>
                    <a:pt x="821013" y="541361"/>
                    <a:pt x="866638" y="366196"/>
                  </a:cubicBezTo>
                  <a:cubicBezTo>
                    <a:pt x="889783" y="277137"/>
                    <a:pt x="881687" y="201509"/>
                    <a:pt x="843015" y="147597"/>
                  </a:cubicBezTo>
                  <a:cubicBezTo>
                    <a:pt x="757290" y="27392"/>
                    <a:pt x="571838" y="73207"/>
                    <a:pt x="392674" y="117498"/>
                  </a:cubicBezTo>
                  <a:cubicBezTo>
                    <a:pt x="252846" y="152074"/>
                    <a:pt x="120639" y="184745"/>
                    <a:pt x="50345" y="131214"/>
                  </a:cubicBezTo>
                  <a:cubicBezTo>
                    <a:pt x="17484" y="106164"/>
                    <a:pt x="624" y="64539"/>
                    <a:pt x="-900" y="4722"/>
                  </a:cubicBezTo>
                  <a:cubicBezTo>
                    <a:pt x="-995" y="2150"/>
                    <a:pt x="1006" y="-31"/>
                    <a:pt x="3578" y="-135"/>
                  </a:cubicBezTo>
                  <a:cubicBezTo>
                    <a:pt x="3578" y="-135"/>
                    <a:pt x="3672" y="-135"/>
                    <a:pt x="3672" y="-135"/>
                  </a:cubicBezTo>
                  <a:lnTo>
                    <a:pt x="3672" y="-135"/>
                  </a:lnTo>
                  <a:cubicBezTo>
                    <a:pt x="6244" y="-193"/>
                    <a:pt x="8434" y="1846"/>
                    <a:pt x="8530" y="4436"/>
                  </a:cubicBezTo>
                  <a:cubicBezTo>
                    <a:pt x="10054" y="61586"/>
                    <a:pt x="25580" y="100449"/>
                    <a:pt x="56155" y="123594"/>
                  </a:cubicBezTo>
                  <a:cubicBezTo>
                    <a:pt x="122830" y="174362"/>
                    <a:pt x="252751" y="142644"/>
                    <a:pt x="390388" y="108259"/>
                  </a:cubicBezTo>
                  <a:cubicBezTo>
                    <a:pt x="572601" y="63206"/>
                    <a:pt x="761005" y="16628"/>
                    <a:pt x="850826" y="142073"/>
                  </a:cubicBezTo>
                  <a:cubicBezTo>
                    <a:pt x="891117" y="198366"/>
                    <a:pt x="899785" y="276661"/>
                    <a:pt x="875877" y="368577"/>
                  </a:cubicBezTo>
                  <a:cubicBezTo>
                    <a:pt x="829585" y="546314"/>
                    <a:pt x="679185" y="725955"/>
                    <a:pt x="573077" y="775961"/>
                  </a:cubicBezTo>
                  <a:cubicBezTo>
                    <a:pt x="572410" y="776257"/>
                    <a:pt x="571743" y="776419"/>
                    <a:pt x="571077" y="776438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任意多边形: 形状 120"/>
            <p:cNvSpPr/>
            <p:nvPr/>
          </p:nvSpPr>
          <p:spPr>
            <a:xfrm>
              <a:off x="8013931" y="3729317"/>
              <a:ext cx="101167" cy="128261"/>
            </a:xfrm>
            <a:custGeom>
              <a:avLst/>
              <a:gdLst>
                <a:gd name="connsiteX0" fmla="*/ 35718 w 151784"/>
                <a:gd name="connsiteY0" fmla="*/ 192289 h 192434"/>
                <a:gd name="connsiteX1" fmla="*/ 7143 w 151784"/>
                <a:gd name="connsiteY1" fmla="*/ 177144 h 192434"/>
                <a:gd name="connsiteX2" fmla="*/ 11048 w 151784"/>
                <a:gd name="connsiteY2" fmla="*/ 94182 h 192434"/>
                <a:gd name="connsiteX3" fmla="*/ 113823 w 151784"/>
                <a:gd name="connsiteY3" fmla="*/ -116 h 192434"/>
                <a:gd name="connsiteX4" fmla="*/ 142875 w 151784"/>
                <a:gd name="connsiteY4" fmla="*/ 14934 h 192434"/>
                <a:gd name="connsiteX5" fmla="*/ 138969 w 151784"/>
                <a:gd name="connsiteY5" fmla="*/ 97896 h 192434"/>
                <a:gd name="connsiteX6" fmla="*/ 35718 w 151784"/>
                <a:gd name="connsiteY6" fmla="*/ 192289 h 192434"/>
                <a:gd name="connsiteX7" fmla="*/ 113346 w 151784"/>
                <a:gd name="connsiteY7" fmla="*/ 9409 h 192434"/>
                <a:gd name="connsiteX8" fmla="*/ 19334 w 151784"/>
                <a:gd name="connsiteY8" fmla="*/ 97896 h 192434"/>
                <a:gd name="connsiteX9" fmla="*/ 19334 w 151784"/>
                <a:gd name="connsiteY9" fmla="*/ 97896 h 192434"/>
                <a:gd name="connsiteX10" fmla="*/ 14572 w 151784"/>
                <a:gd name="connsiteY10" fmla="*/ 171906 h 192434"/>
                <a:gd name="connsiteX11" fmla="*/ 35718 w 151784"/>
                <a:gd name="connsiteY11" fmla="*/ 182764 h 192434"/>
                <a:gd name="connsiteX12" fmla="*/ 129730 w 151784"/>
                <a:gd name="connsiteY12" fmla="*/ 94182 h 192434"/>
                <a:gd name="connsiteX13" fmla="*/ 134397 w 151784"/>
                <a:gd name="connsiteY13" fmla="*/ 20268 h 192434"/>
                <a:gd name="connsiteX14" fmla="*/ 113346 w 151784"/>
                <a:gd name="connsiteY14" fmla="*/ 9695 h 192434"/>
                <a:gd name="connsiteX15" fmla="*/ 14953 w 151784"/>
                <a:gd name="connsiteY15" fmla="*/ 96087 h 192434"/>
                <a:gd name="connsiteX16" fmla="*/ 14953 w 151784"/>
                <a:gd name="connsiteY16" fmla="*/ 96087 h 19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1784" h="192434">
                  <a:moveTo>
                    <a:pt x="35718" y="192289"/>
                  </a:moveTo>
                  <a:cubicBezTo>
                    <a:pt x="24192" y="192546"/>
                    <a:pt x="13429" y="186812"/>
                    <a:pt x="7143" y="177144"/>
                  </a:cubicBezTo>
                  <a:cubicBezTo>
                    <a:pt x="-4858" y="159142"/>
                    <a:pt x="-3335" y="128091"/>
                    <a:pt x="11048" y="94182"/>
                  </a:cubicBezTo>
                  <a:cubicBezTo>
                    <a:pt x="33431" y="41318"/>
                    <a:pt x="78581" y="-116"/>
                    <a:pt x="113823" y="-116"/>
                  </a:cubicBezTo>
                  <a:cubicBezTo>
                    <a:pt x="125443" y="-526"/>
                    <a:pt x="136492" y="5180"/>
                    <a:pt x="142875" y="14934"/>
                  </a:cubicBezTo>
                  <a:cubicBezTo>
                    <a:pt x="154781" y="33031"/>
                    <a:pt x="153352" y="63987"/>
                    <a:pt x="138969" y="97896"/>
                  </a:cubicBezTo>
                  <a:cubicBezTo>
                    <a:pt x="116013" y="151141"/>
                    <a:pt x="70865" y="192289"/>
                    <a:pt x="35718" y="192289"/>
                  </a:cubicBezTo>
                  <a:close/>
                  <a:moveTo>
                    <a:pt x="113346" y="9409"/>
                  </a:moveTo>
                  <a:cubicBezTo>
                    <a:pt x="82200" y="9409"/>
                    <a:pt x="40004" y="49128"/>
                    <a:pt x="19334" y="97896"/>
                  </a:cubicBezTo>
                  <a:lnTo>
                    <a:pt x="19334" y="97896"/>
                  </a:lnTo>
                  <a:cubicBezTo>
                    <a:pt x="6381" y="128376"/>
                    <a:pt x="4571" y="156761"/>
                    <a:pt x="14572" y="171906"/>
                  </a:cubicBezTo>
                  <a:cubicBezTo>
                    <a:pt x="19239" y="179002"/>
                    <a:pt x="27241" y="183136"/>
                    <a:pt x="35718" y="182764"/>
                  </a:cubicBezTo>
                  <a:cubicBezTo>
                    <a:pt x="66769" y="182764"/>
                    <a:pt x="108965" y="143045"/>
                    <a:pt x="129730" y="94182"/>
                  </a:cubicBezTo>
                  <a:cubicBezTo>
                    <a:pt x="142589" y="63702"/>
                    <a:pt x="144493" y="35412"/>
                    <a:pt x="134397" y="20268"/>
                  </a:cubicBezTo>
                  <a:cubicBezTo>
                    <a:pt x="129730" y="13248"/>
                    <a:pt x="121728" y="9219"/>
                    <a:pt x="113346" y="9695"/>
                  </a:cubicBezTo>
                  <a:close/>
                  <a:moveTo>
                    <a:pt x="14953" y="96087"/>
                  </a:moveTo>
                  <a:lnTo>
                    <a:pt x="14953" y="96087"/>
                  </a:ln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多边形: 形状 121"/>
            <p:cNvSpPr/>
            <p:nvPr/>
          </p:nvSpPr>
          <p:spPr>
            <a:xfrm>
              <a:off x="7844199" y="3729317"/>
              <a:ext cx="101173" cy="128268"/>
            </a:xfrm>
            <a:custGeom>
              <a:avLst/>
              <a:gdLst>
                <a:gd name="connsiteX0" fmla="*/ 36242 w 151792"/>
                <a:gd name="connsiteY0" fmla="*/ 192288 h 192444"/>
                <a:gd name="connsiteX1" fmla="*/ 7095 w 151792"/>
                <a:gd name="connsiteY1" fmla="*/ 177144 h 192444"/>
                <a:gd name="connsiteX2" fmla="*/ 11096 w 151792"/>
                <a:gd name="connsiteY2" fmla="*/ 94181 h 192444"/>
                <a:gd name="connsiteX3" fmla="*/ 113776 w 151792"/>
                <a:gd name="connsiteY3" fmla="*/ -117 h 192444"/>
                <a:gd name="connsiteX4" fmla="*/ 142922 w 151792"/>
                <a:gd name="connsiteY4" fmla="*/ 14933 h 192444"/>
                <a:gd name="connsiteX5" fmla="*/ 138922 w 151792"/>
                <a:gd name="connsiteY5" fmla="*/ 97895 h 192444"/>
                <a:gd name="connsiteX6" fmla="*/ 36242 w 151792"/>
                <a:gd name="connsiteY6" fmla="*/ 192288 h 192444"/>
                <a:gd name="connsiteX7" fmla="*/ 113776 w 151792"/>
                <a:gd name="connsiteY7" fmla="*/ 9408 h 192444"/>
                <a:gd name="connsiteX8" fmla="*/ 19860 w 151792"/>
                <a:gd name="connsiteY8" fmla="*/ 97895 h 192444"/>
                <a:gd name="connsiteX9" fmla="*/ 19860 w 151792"/>
                <a:gd name="connsiteY9" fmla="*/ 97895 h 192444"/>
                <a:gd name="connsiteX10" fmla="*/ 15097 w 151792"/>
                <a:gd name="connsiteY10" fmla="*/ 171905 h 192444"/>
                <a:gd name="connsiteX11" fmla="*/ 36242 w 151792"/>
                <a:gd name="connsiteY11" fmla="*/ 182763 h 192444"/>
                <a:gd name="connsiteX12" fmla="*/ 130159 w 151792"/>
                <a:gd name="connsiteY12" fmla="*/ 94181 h 192444"/>
                <a:gd name="connsiteX13" fmla="*/ 134921 w 151792"/>
                <a:gd name="connsiteY13" fmla="*/ 20267 h 192444"/>
                <a:gd name="connsiteX14" fmla="*/ 113871 w 151792"/>
                <a:gd name="connsiteY14" fmla="*/ 9694 h 192444"/>
                <a:gd name="connsiteX15" fmla="*/ 15477 w 151792"/>
                <a:gd name="connsiteY15" fmla="*/ 96086 h 192444"/>
                <a:gd name="connsiteX16" fmla="*/ 15477 w 151792"/>
                <a:gd name="connsiteY16" fmla="*/ 96086 h 19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1792" h="192444">
                  <a:moveTo>
                    <a:pt x="36242" y="192288"/>
                  </a:moveTo>
                  <a:cubicBezTo>
                    <a:pt x="24527" y="192688"/>
                    <a:pt x="13477" y="186945"/>
                    <a:pt x="7095" y="177144"/>
                  </a:cubicBezTo>
                  <a:cubicBezTo>
                    <a:pt x="-4811" y="159141"/>
                    <a:pt x="-3382" y="128090"/>
                    <a:pt x="11096" y="94181"/>
                  </a:cubicBezTo>
                  <a:cubicBezTo>
                    <a:pt x="33480" y="41317"/>
                    <a:pt x="78628" y="-117"/>
                    <a:pt x="113776" y="-117"/>
                  </a:cubicBezTo>
                  <a:cubicBezTo>
                    <a:pt x="125492" y="-517"/>
                    <a:pt x="136445" y="5179"/>
                    <a:pt x="142922" y="14933"/>
                  </a:cubicBezTo>
                  <a:cubicBezTo>
                    <a:pt x="154828" y="33030"/>
                    <a:pt x="153305" y="63986"/>
                    <a:pt x="138922" y="97895"/>
                  </a:cubicBezTo>
                  <a:cubicBezTo>
                    <a:pt x="116633" y="151140"/>
                    <a:pt x="71484" y="192288"/>
                    <a:pt x="36242" y="192288"/>
                  </a:cubicBezTo>
                  <a:close/>
                  <a:moveTo>
                    <a:pt x="113776" y="9408"/>
                  </a:moveTo>
                  <a:cubicBezTo>
                    <a:pt x="82724" y="9408"/>
                    <a:pt x="40528" y="49128"/>
                    <a:pt x="19860" y="97895"/>
                  </a:cubicBezTo>
                  <a:lnTo>
                    <a:pt x="19860" y="97895"/>
                  </a:lnTo>
                  <a:cubicBezTo>
                    <a:pt x="6906" y="128376"/>
                    <a:pt x="5095" y="156760"/>
                    <a:pt x="15097" y="171905"/>
                  </a:cubicBezTo>
                  <a:cubicBezTo>
                    <a:pt x="19764" y="179020"/>
                    <a:pt x="27765" y="183154"/>
                    <a:pt x="36242" y="182763"/>
                  </a:cubicBezTo>
                  <a:cubicBezTo>
                    <a:pt x="67294" y="182763"/>
                    <a:pt x="109489" y="143044"/>
                    <a:pt x="130159" y="94181"/>
                  </a:cubicBezTo>
                  <a:cubicBezTo>
                    <a:pt x="143113" y="63701"/>
                    <a:pt x="144923" y="35411"/>
                    <a:pt x="134921" y="20267"/>
                  </a:cubicBezTo>
                  <a:cubicBezTo>
                    <a:pt x="130254" y="13256"/>
                    <a:pt x="122253" y="9237"/>
                    <a:pt x="113871" y="9694"/>
                  </a:cubicBezTo>
                  <a:close/>
                  <a:moveTo>
                    <a:pt x="15477" y="96086"/>
                  </a:moveTo>
                  <a:lnTo>
                    <a:pt x="15477" y="96086"/>
                  </a:ln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7843410" y="3890522"/>
              <a:ext cx="46265" cy="59613"/>
            </a:xfrm>
            <a:custGeom>
              <a:avLst/>
              <a:gdLst>
                <a:gd name="connsiteX0" fmla="*/ 4755 w 69412"/>
                <a:gd name="connsiteY0" fmla="*/ 44536 h 89439"/>
                <a:gd name="connsiteX1" fmla="*/ 14852 w 69412"/>
                <a:gd name="connsiteY1" fmla="*/ 89303 h 89439"/>
                <a:gd name="connsiteX2" fmla="*/ 63048 w 69412"/>
                <a:gd name="connsiteY2" fmla="*/ 44536 h 89439"/>
                <a:gd name="connsiteX3" fmla="*/ 52857 w 69412"/>
                <a:gd name="connsiteY3" fmla="*/ -137 h 89439"/>
                <a:gd name="connsiteX4" fmla="*/ 4755 w 69412"/>
                <a:gd name="connsiteY4" fmla="*/ 44536 h 8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12" h="89439">
                  <a:moveTo>
                    <a:pt x="4755" y="44536"/>
                  </a:moveTo>
                  <a:cubicBezTo>
                    <a:pt x="-5722" y="69301"/>
                    <a:pt x="-1246" y="89303"/>
                    <a:pt x="14852" y="89303"/>
                  </a:cubicBezTo>
                  <a:cubicBezTo>
                    <a:pt x="30949" y="89303"/>
                    <a:pt x="52952" y="69301"/>
                    <a:pt x="63048" y="44536"/>
                  </a:cubicBezTo>
                  <a:cubicBezTo>
                    <a:pt x="73145" y="19771"/>
                    <a:pt x="68954" y="-137"/>
                    <a:pt x="52857" y="-137"/>
                  </a:cubicBezTo>
                  <a:cubicBezTo>
                    <a:pt x="36760" y="-137"/>
                    <a:pt x="15233" y="19866"/>
                    <a:pt x="4755" y="44536"/>
                  </a:cubicBezTo>
                  <a:close/>
                </a:path>
              </a:pathLst>
            </a:custGeom>
            <a:solidFill>
              <a:srgbClr val="FFF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7760581" y="3890522"/>
              <a:ext cx="46217" cy="59613"/>
            </a:xfrm>
            <a:custGeom>
              <a:avLst/>
              <a:gdLst>
                <a:gd name="connsiteX0" fmla="*/ 4726 w 69340"/>
                <a:gd name="connsiteY0" fmla="*/ 44536 h 89439"/>
                <a:gd name="connsiteX1" fmla="*/ 14917 w 69340"/>
                <a:gd name="connsiteY1" fmla="*/ 89303 h 89439"/>
                <a:gd name="connsiteX2" fmla="*/ 63019 w 69340"/>
                <a:gd name="connsiteY2" fmla="*/ 44536 h 89439"/>
                <a:gd name="connsiteX3" fmla="*/ 52827 w 69340"/>
                <a:gd name="connsiteY3" fmla="*/ -137 h 89439"/>
                <a:gd name="connsiteX4" fmla="*/ 4726 w 69340"/>
                <a:gd name="connsiteY4" fmla="*/ 44536 h 8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40" h="89439">
                  <a:moveTo>
                    <a:pt x="4726" y="44536"/>
                  </a:moveTo>
                  <a:cubicBezTo>
                    <a:pt x="-5751" y="69301"/>
                    <a:pt x="-1179" y="89303"/>
                    <a:pt x="14917" y="89303"/>
                  </a:cubicBezTo>
                  <a:cubicBezTo>
                    <a:pt x="31015" y="89303"/>
                    <a:pt x="53017" y="69301"/>
                    <a:pt x="63019" y="44536"/>
                  </a:cubicBezTo>
                  <a:cubicBezTo>
                    <a:pt x="73020" y="19771"/>
                    <a:pt x="68925" y="-137"/>
                    <a:pt x="52827" y="-137"/>
                  </a:cubicBezTo>
                  <a:cubicBezTo>
                    <a:pt x="36730" y="-137"/>
                    <a:pt x="15203" y="19866"/>
                    <a:pt x="4726" y="44536"/>
                  </a:cubicBezTo>
                  <a:close/>
                </a:path>
              </a:pathLst>
            </a:custGeom>
            <a:solidFill>
              <a:srgbClr val="FFF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8009066" y="3890522"/>
              <a:ext cx="45759" cy="59613"/>
            </a:xfrm>
            <a:custGeom>
              <a:avLst/>
              <a:gdLst>
                <a:gd name="connsiteX0" fmla="*/ 4726 w 68654"/>
                <a:gd name="connsiteY0" fmla="*/ 44536 h 89439"/>
                <a:gd name="connsiteX1" fmla="*/ 14917 w 68654"/>
                <a:gd name="connsiteY1" fmla="*/ 89303 h 89439"/>
                <a:gd name="connsiteX2" fmla="*/ 62542 w 68654"/>
                <a:gd name="connsiteY2" fmla="*/ 44536 h 89439"/>
                <a:gd name="connsiteX3" fmla="*/ 52351 w 68654"/>
                <a:gd name="connsiteY3" fmla="*/ -137 h 89439"/>
                <a:gd name="connsiteX4" fmla="*/ 4726 w 68654"/>
                <a:gd name="connsiteY4" fmla="*/ 44536 h 8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54" h="89439">
                  <a:moveTo>
                    <a:pt x="4726" y="44536"/>
                  </a:moveTo>
                  <a:cubicBezTo>
                    <a:pt x="-5751" y="69301"/>
                    <a:pt x="-1179" y="89303"/>
                    <a:pt x="14917" y="89303"/>
                  </a:cubicBezTo>
                  <a:cubicBezTo>
                    <a:pt x="31015" y="89303"/>
                    <a:pt x="53017" y="69301"/>
                    <a:pt x="62542" y="44536"/>
                  </a:cubicBezTo>
                  <a:cubicBezTo>
                    <a:pt x="72067" y="19771"/>
                    <a:pt x="68448" y="-137"/>
                    <a:pt x="52351" y="-137"/>
                  </a:cubicBezTo>
                  <a:cubicBezTo>
                    <a:pt x="36253" y="-137"/>
                    <a:pt x="15203" y="19866"/>
                    <a:pt x="4726" y="44536"/>
                  </a:cubicBezTo>
                  <a:close/>
                </a:path>
              </a:pathLst>
            </a:custGeom>
            <a:solidFill>
              <a:srgbClr val="FFF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7863281" y="3895089"/>
              <a:ext cx="48976" cy="65968"/>
            </a:xfrm>
            <a:custGeom>
              <a:avLst/>
              <a:gdLst>
                <a:gd name="connsiteX0" fmla="*/ 14091 w 73480"/>
                <a:gd name="connsiteY0" fmla="*/ 98833 h 98974"/>
                <a:gd name="connsiteX1" fmla="*/ 851 w 73480"/>
                <a:gd name="connsiteY1" fmla="*/ 93880 h 98974"/>
                <a:gd name="connsiteX2" fmla="*/ 184 w 73480"/>
                <a:gd name="connsiteY2" fmla="*/ 87184 h 98974"/>
                <a:gd name="connsiteX3" fmla="*/ 6852 w 73480"/>
                <a:gd name="connsiteY3" fmla="*/ 86479 h 98974"/>
                <a:gd name="connsiteX4" fmla="*/ 7327 w 73480"/>
                <a:gd name="connsiteY4" fmla="*/ 86927 h 98974"/>
                <a:gd name="connsiteX5" fmla="*/ 14091 w 73480"/>
                <a:gd name="connsiteY5" fmla="*/ 89308 h 98974"/>
                <a:gd name="connsiteX6" fmla="*/ 57810 w 73480"/>
                <a:gd name="connsiteY6" fmla="*/ 47494 h 98974"/>
                <a:gd name="connsiteX7" fmla="*/ 60287 w 73480"/>
                <a:gd name="connsiteY7" fmla="*/ 13585 h 98974"/>
                <a:gd name="connsiteX8" fmla="*/ 52000 w 73480"/>
                <a:gd name="connsiteY8" fmla="*/ 9394 h 98974"/>
                <a:gd name="connsiteX9" fmla="*/ 47238 w 73480"/>
                <a:gd name="connsiteY9" fmla="*/ 4631 h 98974"/>
                <a:gd name="connsiteX10" fmla="*/ 52000 w 73480"/>
                <a:gd name="connsiteY10" fmla="*/ -131 h 98974"/>
                <a:gd name="connsiteX11" fmla="*/ 68288 w 73480"/>
                <a:gd name="connsiteY11" fmla="*/ 8346 h 98974"/>
                <a:gd name="connsiteX12" fmla="*/ 66573 w 73480"/>
                <a:gd name="connsiteY12" fmla="*/ 51208 h 98974"/>
                <a:gd name="connsiteX13" fmla="*/ 14091 w 73480"/>
                <a:gd name="connsiteY13" fmla="*/ 98833 h 9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480" h="98974">
                  <a:moveTo>
                    <a:pt x="14091" y="98833"/>
                  </a:moveTo>
                  <a:cubicBezTo>
                    <a:pt x="9233" y="98938"/>
                    <a:pt x="4471" y="97166"/>
                    <a:pt x="851" y="93880"/>
                  </a:cubicBezTo>
                  <a:cubicBezTo>
                    <a:pt x="-1150" y="92223"/>
                    <a:pt x="-1530" y="89222"/>
                    <a:pt x="184" y="87184"/>
                  </a:cubicBezTo>
                  <a:cubicBezTo>
                    <a:pt x="1803" y="85136"/>
                    <a:pt x="4851" y="84822"/>
                    <a:pt x="6852" y="86479"/>
                  </a:cubicBezTo>
                  <a:cubicBezTo>
                    <a:pt x="7041" y="86622"/>
                    <a:pt x="7137" y="86765"/>
                    <a:pt x="7327" y="86927"/>
                  </a:cubicBezTo>
                  <a:cubicBezTo>
                    <a:pt x="9233" y="88575"/>
                    <a:pt x="11614" y="89423"/>
                    <a:pt x="14091" y="89308"/>
                  </a:cubicBezTo>
                  <a:cubicBezTo>
                    <a:pt x="28092" y="89308"/>
                    <a:pt x="48190" y="70258"/>
                    <a:pt x="57810" y="47494"/>
                  </a:cubicBezTo>
                  <a:cubicBezTo>
                    <a:pt x="63716" y="33492"/>
                    <a:pt x="64668" y="20157"/>
                    <a:pt x="60287" y="13585"/>
                  </a:cubicBezTo>
                  <a:cubicBezTo>
                    <a:pt x="58477" y="10841"/>
                    <a:pt x="55334" y="9260"/>
                    <a:pt x="52000" y="9394"/>
                  </a:cubicBezTo>
                  <a:cubicBezTo>
                    <a:pt x="49333" y="9394"/>
                    <a:pt x="47238" y="7260"/>
                    <a:pt x="47238" y="4631"/>
                  </a:cubicBezTo>
                  <a:cubicBezTo>
                    <a:pt x="47238" y="2002"/>
                    <a:pt x="49333" y="-131"/>
                    <a:pt x="52000" y="-131"/>
                  </a:cubicBezTo>
                  <a:cubicBezTo>
                    <a:pt x="58477" y="-284"/>
                    <a:pt x="64668" y="2917"/>
                    <a:pt x="68288" y="8346"/>
                  </a:cubicBezTo>
                  <a:cubicBezTo>
                    <a:pt x="74575" y="17871"/>
                    <a:pt x="73907" y="33873"/>
                    <a:pt x="66573" y="51208"/>
                  </a:cubicBezTo>
                  <a:cubicBezTo>
                    <a:pt x="55239" y="77878"/>
                    <a:pt x="32188" y="98833"/>
                    <a:pt x="14091" y="98833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7780696" y="3895218"/>
              <a:ext cx="48902" cy="65840"/>
            </a:xfrm>
            <a:custGeom>
              <a:avLst/>
              <a:gdLst>
                <a:gd name="connsiteX0" fmla="*/ 13694 w 73369"/>
                <a:gd name="connsiteY0" fmla="*/ 98641 h 98781"/>
                <a:gd name="connsiteX1" fmla="*/ 454 w 73369"/>
                <a:gd name="connsiteY1" fmla="*/ 93688 h 98781"/>
                <a:gd name="connsiteX2" fmla="*/ 454 w 73369"/>
                <a:gd name="connsiteY2" fmla="*/ 86925 h 98781"/>
                <a:gd name="connsiteX3" fmla="*/ 7216 w 73369"/>
                <a:gd name="connsiteY3" fmla="*/ 86896 h 98781"/>
                <a:gd name="connsiteX4" fmla="*/ 7216 w 73369"/>
                <a:gd name="connsiteY4" fmla="*/ 86925 h 98781"/>
                <a:gd name="connsiteX5" fmla="*/ 13980 w 73369"/>
                <a:gd name="connsiteY5" fmla="*/ 89306 h 98781"/>
                <a:gd name="connsiteX6" fmla="*/ 57699 w 73369"/>
                <a:gd name="connsiteY6" fmla="*/ 47491 h 98781"/>
                <a:gd name="connsiteX7" fmla="*/ 60271 w 73369"/>
                <a:gd name="connsiteY7" fmla="*/ 13582 h 98781"/>
                <a:gd name="connsiteX8" fmla="*/ 51984 w 73369"/>
                <a:gd name="connsiteY8" fmla="*/ 9391 h 98781"/>
                <a:gd name="connsiteX9" fmla="*/ 47222 w 73369"/>
                <a:gd name="connsiteY9" fmla="*/ 4629 h 98781"/>
                <a:gd name="connsiteX10" fmla="*/ 51984 w 73369"/>
                <a:gd name="connsiteY10" fmla="*/ -134 h 98781"/>
                <a:gd name="connsiteX11" fmla="*/ 68176 w 73369"/>
                <a:gd name="connsiteY11" fmla="*/ 8344 h 98781"/>
                <a:gd name="connsiteX12" fmla="*/ 66462 w 73369"/>
                <a:gd name="connsiteY12" fmla="*/ 51206 h 98781"/>
                <a:gd name="connsiteX13" fmla="*/ 13694 w 73369"/>
                <a:gd name="connsiteY13" fmla="*/ 98641 h 9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369" h="98781">
                  <a:moveTo>
                    <a:pt x="13694" y="98641"/>
                  </a:moveTo>
                  <a:cubicBezTo>
                    <a:pt x="8836" y="98745"/>
                    <a:pt x="4073" y="96974"/>
                    <a:pt x="454" y="93688"/>
                  </a:cubicBezTo>
                  <a:cubicBezTo>
                    <a:pt x="-1355" y="91802"/>
                    <a:pt x="-1355" y="88811"/>
                    <a:pt x="454" y="86925"/>
                  </a:cubicBezTo>
                  <a:cubicBezTo>
                    <a:pt x="2264" y="85058"/>
                    <a:pt x="5312" y="85048"/>
                    <a:pt x="7216" y="86896"/>
                  </a:cubicBezTo>
                  <a:cubicBezTo>
                    <a:pt x="7216" y="86906"/>
                    <a:pt x="7216" y="86915"/>
                    <a:pt x="7216" y="86925"/>
                  </a:cubicBezTo>
                  <a:cubicBezTo>
                    <a:pt x="9122" y="88573"/>
                    <a:pt x="11503" y="89420"/>
                    <a:pt x="13980" y="89306"/>
                  </a:cubicBezTo>
                  <a:cubicBezTo>
                    <a:pt x="28076" y="89306"/>
                    <a:pt x="48079" y="70256"/>
                    <a:pt x="57699" y="47491"/>
                  </a:cubicBezTo>
                  <a:cubicBezTo>
                    <a:pt x="63605" y="33490"/>
                    <a:pt x="64652" y="20155"/>
                    <a:pt x="60271" y="13582"/>
                  </a:cubicBezTo>
                  <a:cubicBezTo>
                    <a:pt x="58461" y="10839"/>
                    <a:pt x="55318" y="9258"/>
                    <a:pt x="51984" y="9391"/>
                  </a:cubicBezTo>
                  <a:cubicBezTo>
                    <a:pt x="49317" y="9391"/>
                    <a:pt x="47222" y="7258"/>
                    <a:pt x="47222" y="4629"/>
                  </a:cubicBezTo>
                  <a:cubicBezTo>
                    <a:pt x="47222" y="2000"/>
                    <a:pt x="49317" y="-134"/>
                    <a:pt x="51984" y="-134"/>
                  </a:cubicBezTo>
                  <a:cubicBezTo>
                    <a:pt x="58461" y="-248"/>
                    <a:pt x="64557" y="2943"/>
                    <a:pt x="68176" y="8344"/>
                  </a:cubicBezTo>
                  <a:cubicBezTo>
                    <a:pt x="74463" y="17869"/>
                    <a:pt x="73796" y="33871"/>
                    <a:pt x="66462" y="51206"/>
                  </a:cubicBezTo>
                  <a:cubicBezTo>
                    <a:pt x="55318" y="77686"/>
                    <a:pt x="31791" y="98641"/>
                    <a:pt x="13694" y="98641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/>
            <p:cNvSpPr/>
            <p:nvPr/>
          </p:nvSpPr>
          <p:spPr>
            <a:xfrm>
              <a:off x="8029154" y="3895089"/>
              <a:ext cx="48739" cy="65969"/>
            </a:xfrm>
            <a:custGeom>
              <a:avLst/>
              <a:gdLst>
                <a:gd name="connsiteX0" fmla="*/ 13735 w 73125"/>
                <a:gd name="connsiteY0" fmla="*/ 98833 h 98975"/>
                <a:gd name="connsiteX1" fmla="*/ 686 w 73125"/>
                <a:gd name="connsiteY1" fmla="*/ 94071 h 98975"/>
                <a:gd name="connsiteX2" fmla="*/ 305 w 73125"/>
                <a:gd name="connsiteY2" fmla="*/ 87308 h 98975"/>
                <a:gd name="connsiteX3" fmla="*/ 7067 w 73125"/>
                <a:gd name="connsiteY3" fmla="*/ 86927 h 98975"/>
                <a:gd name="connsiteX4" fmla="*/ 13735 w 73125"/>
                <a:gd name="connsiteY4" fmla="*/ 89308 h 98975"/>
                <a:gd name="connsiteX5" fmla="*/ 57455 w 73125"/>
                <a:gd name="connsiteY5" fmla="*/ 47494 h 98975"/>
                <a:gd name="connsiteX6" fmla="*/ 60027 w 73125"/>
                <a:gd name="connsiteY6" fmla="*/ 13585 h 98975"/>
                <a:gd name="connsiteX7" fmla="*/ 51645 w 73125"/>
                <a:gd name="connsiteY7" fmla="*/ 9394 h 98975"/>
                <a:gd name="connsiteX8" fmla="*/ 46882 w 73125"/>
                <a:gd name="connsiteY8" fmla="*/ 4631 h 98975"/>
                <a:gd name="connsiteX9" fmla="*/ 51645 w 73125"/>
                <a:gd name="connsiteY9" fmla="*/ -131 h 98975"/>
                <a:gd name="connsiteX10" fmla="*/ 67932 w 73125"/>
                <a:gd name="connsiteY10" fmla="*/ 8346 h 98975"/>
                <a:gd name="connsiteX11" fmla="*/ 66218 w 73125"/>
                <a:gd name="connsiteY11" fmla="*/ 51208 h 98975"/>
                <a:gd name="connsiteX12" fmla="*/ 13735 w 73125"/>
                <a:gd name="connsiteY12" fmla="*/ 98833 h 9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125" h="98975">
                  <a:moveTo>
                    <a:pt x="13735" y="98833"/>
                  </a:moveTo>
                  <a:cubicBezTo>
                    <a:pt x="8973" y="98948"/>
                    <a:pt x="4306" y="97243"/>
                    <a:pt x="686" y="94071"/>
                  </a:cubicBezTo>
                  <a:cubicBezTo>
                    <a:pt x="-1315" y="92309"/>
                    <a:pt x="-1409" y="89280"/>
                    <a:pt x="305" y="87308"/>
                  </a:cubicBezTo>
                  <a:cubicBezTo>
                    <a:pt x="2115" y="85336"/>
                    <a:pt x="5067" y="85165"/>
                    <a:pt x="7067" y="86927"/>
                  </a:cubicBezTo>
                  <a:cubicBezTo>
                    <a:pt x="8878" y="88546"/>
                    <a:pt x="11259" y="89404"/>
                    <a:pt x="13735" y="89308"/>
                  </a:cubicBezTo>
                  <a:cubicBezTo>
                    <a:pt x="27832" y="89308"/>
                    <a:pt x="47835" y="70258"/>
                    <a:pt x="57455" y="47494"/>
                  </a:cubicBezTo>
                  <a:cubicBezTo>
                    <a:pt x="63360" y="33492"/>
                    <a:pt x="64408" y="20157"/>
                    <a:pt x="60027" y="13585"/>
                  </a:cubicBezTo>
                  <a:cubicBezTo>
                    <a:pt x="58122" y="10813"/>
                    <a:pt x="54978" y="9222"/>
                    <a:pt x="51645" y="9394"/>
                  </a:cubicBezTo>
                  <a:cubicBezTo>
                    <a:pt x="49073" y="9346"/>
                    <a:pt x="46978" y="7241"/>
                    <a:pt x="46882" y="4631"/>
                  </a:cubicBezTo>
                  <a:cubicBezTo>
                    <a:pt x="46882" y="2002"/>
                    <a:pt x="48978" y="-131"/>
                    <a:pt x="51645" y="-131"/>
                  </a:cubicBezTo>
                  <a:cubicBezTo>
                    <a:pt x="58122" y="-284"/>
                    <a:pt x="64313" y="2917"/>
                    <a:pt x="67932" y="8346"/>
                  </a:cubicBezTo>
                  <a:cubicBezTo>
                    <a:pt x="74219" y="17871"/>
                    <a:pt x="73553" y="33873"/>
                    <a:pt x="66218" y="51208"/>
                  </a:cubicBezTo>
                  <a:cubicBezTo>
                    <a:pt x="54883" y="77878"/>
                    <a:pt x="31833" y="98833"/>
                    <a:pt x="13735" y="98833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7861022" y="2908306"/>
              <a:ext cx="457836" cy="431536"/>
            </a:xfrm>
            <a:custGeom>
              <a:avLst/>
              <a:gdLst>
                <a:gd name="connsiteX0" fmla="*/ 159307 w 686903"/>
                <a:gd name="connsiteY0" fmla="*/ 647309 h 647445"/>
                <a:gd name="connsiteX1" fmla="*/ 118826 w 686903"/>
                <a:gd name="connsiteY1" fmla="*/ 636736 h 647445"/>
                <a:gd name="connsiteX2" fmla="*/ 99776 w 686903"/>
                <a:gd name="connsiteY2" fmla="*/ 487003 h 647445"/>
                <a:gd name="connsiteX3" fmla="*/ 119398 w 686903"/>
                <a:gd name="connsiteY3" fmla="*/ 396611 h 647445"/>
                <a:gd name="connsiteX4" fmla="*/ 54722 w 686903"/>
                <a:gd name="connsiteY4" fmla="*/ 305838 h 647445"/>
                <a:gd name="connsiteX5" fmla="*/ -903 w 686903"/>
                <a:gd name="connsiteY5" fmla="*/ 215350 h 647445"/>
                <a:gd name="connsiteX6" fmla="*/ 159307 w 686903"/>
                <a:gd name="connsiteY6" fmla="*/ 122005 h 647445"/>
                <a:gd name="connsiteX7" fmla="*/ 233602 w 686903"/>
                <a:gd name="connsiteY7" fmla="*/ 102479 h 647445"/>
                <a:gd name="connsiteX8" fmla="*/ 307326 w 686903"/>
                <a:gd name="connsiteY8" fmla="*/ 51520 h 647445"/>
                <a:gd name="connsiteX9" fmla="*/ 442391 w 686903"/>
                <a:gd name="connsiteY9" fmla="*/ 3895 h 647445"/>
                <a:gd name="connsiteX10" fmla="*/ 552594 w 686903"/>
                <a:gd name="connsiteY10" fmla="*/ 155628 h 647445"/>
                <a:gd name="connsiteX11" fmla="*/ 568406 w 686903"/>
                <a:gd name="connsiteY11" fmla="*/ 191442 h 647445"/>
                <a:gd name="connsiteX12" fmla="*/ 627938 w 686903"/>
                <a:gd name="connsiteY12" fmla="*/ 255069 h 647445"/>
                <a:gd name="connsiteX13" fmla="*/ 685088 w 686903"/>
                <a:gd name="connsiteY13" fmla="*/ 364797 h 647445"/>
                <a:gd name="connsiteX14" fmla="*/ 485063 w 686903"/>
                <a:gd name="connsiteY14" fmla="*/ 437664 h 647445"/>
                <a:gd name="connsiteX15" fmla="*/ 425055 w 686903"/>
                <a:gd name="connsiteY15" fmla="*/ 440521 h 647445"/>
                <a:gd name="connsiteX16" fmla="*/ 274465 w 686903"/>
                <a:gd name="connsiteY16" fmla="*/ 563013 h 647445"/>
                <a:gd name="connsiteX17" fmla="*/ 159307 w 686903"/>
                <a:gd name="connsiteY17" fmla="*/ 647309 h 647445"/>
                <a:gd name="connsiteX18" fmla="*/ 237794 w 686903"/>
                <a:gd name="connsiteY18" fmla="*/ 111051 h 647445"/>
                <a:gd name="connsiteX19" fmla="*/ 161594 w 686903"/>
                <a:gd name="connsiteY19" fmla="*/ 131340 h 647445"/>
                <a:gd name="connsiteX20" fmla="*/ 9194 w 686903"/>
                <a:gd name="connsiteY20" fmla="*/ 215350 h 647445"/>
                <a:gd name="connsiteX21" fmla="*/ 61771 w 686903"/>
                <a:gd name="connsiteY21" fmla="*/ 298884 h 647445"/>
                <a:gd name="connsiteX22" fmla="*/ 129209 w 686903"/>
                <a:gd name="connsiteY22" fmla="*/ 394134 h 647445"/>
                <a:gd name="connsiteX23" fmla="*/ 109206 w 686903"/>
                <a:gd name="connsiteY23" fmla="*/ 490337 h 647445"/>
                <a:gd name="connsiteX24" fmla="*/ 123683 w 686903"/>
                <a:gd name="connsiteY24" fmla="*/ 628164 h 647445"/>
                <a:gd name="connsiteX25" fmla="*/ 267797 w 686903"/>
                <a:gd name="connsiteY25" fmla="*/ 556345 h 647445"/>
                <a:gd name="connsiteX26" fmla="*/ 422483 w 686903"/>
                <a:gd name="connsiteY26" fmla="*/ 430901 h 647445"/>
                <a:gd name="connsiteX27" fmla="*/ 485729 w 686903"/>
                <a:gd name="connsiteY27" fmla="*/ 427567 h 647445"/>
                <a:gd name="connsiteX28" fmla="*/ 676229 w 686903"/>
                <a:gd name="connsiteY28" fmla="*/ 363273 h 647445"/>
                <a:gd name="connsiteX29" fmla="*/ 622508 w 686903"/>
                <a:gd name="connsiteY29" fmla="*/ 262023 h 647445"/>
                <a:gd name="connsiteX30" fmla="*/ 560215 w 686903"/>
                <a:gd name="connsiteY30" fmla="*/ 195348 h 647445"/>
                <a:gd name="connsiteX31" fmla="*/ 544117 w 686903"/>
                <a:gd name="connsiteY31" fmla="*/ 158772 h 647445"/>
                <a:gd name="connsiteX32" fmla="*/ 440390 w 686903"/>
                <a:gd name="connsiteY32" fmla="*/ 12753 h 647445"/>
                <a:gd name="connsiteX33" fmla="*/ 313708 w 686903"/>
                <a:gd name="connsiteY33" fmla="*/ 58950 h 647445"/>
                <a:gd name="connsiteX34" fmla="*/ 238079 w 686903"/>
                <a:gd name="connsiteY34" fmla="*/ 111051 h 647445"/>
                <a:gd name="connsiteX35" fmla="*/ 235697 w 686903"/>
                <a:gd name="connsiteY35" fmla="*/ 106765 h 647445"/>
                <a:gd name="connsiteX36" fmla="*/ 235697 w 686903"/>
                <a:gd name="connsiteY36" fmla="*/ 106765 h 64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86903" h="647445">
                  <a:moveTo>
                    <a:pt x="159307" y="647309"/>
                  </a:moveTo>
                  <a:cubicBezTo>
                    <a:pt x="145210" y="647023"/>
                    <a:pt x="131304" y="643404"/>
                    <a:pt x="118826" y="636736"/>
                  </a:cubicBezTo>
                  <a:cubicBezTo>
                    <a:pt x="53770" y="604256"/>
                    <a:pt x="78250" y="541963"/>
                    <a:pt x="99776" y="487003"/>
                  </a:cubicBezTo>
                  <a:cubicBezTo>
                    <a:pt x="113015" y="453094"/>
                    <a:pt x="125589" y="421090"/>
                    <a:pt x="119398" y="396611"/>
                  </a:cubicBezTo>
                  <a:cubicBezTo>
                    <a:pt x="109301" y="356796"/>
                    <a:pt x="81298" y="330888"/>
                    <a:pt x="54722" y="305838"/>
                  </a:cubicBezTo>
                  <a:cubicBezTo>
                    <a:pt x="26147" y="279167"/>
                    <a:pt x="-903" y="253926"/>
                    <a:pt x="-903" y="215350"/>
                  </a:cubicBezTo>
                  <a:cubicBezTo>
                    <a:pt x="-903" y="154390"/>
                    <a:pt x="87965" y="136388"/>
                    <a:pt x="159307" y="122005"/>
                  </a:cubicBezTo>
                  <a:cubicBezTo>
                    <a:pt x="184644" y="118090"/>
                    <a:pt x="209599" y="111547"/>
                    <a:pt x="233602" y="102479"/>
                  </a:cubicBezTo>
                  <a:cubicBezTo>
                    <a:pt x="260177" y="88572"/>
                    <a:pt x="284942" y="71456"/>
                    <a:pt x="307326" y="51520"/>
                  </a:cubicBezTo>
                  <a:cubicBezTo>
                    <a:pt x="348093" y="17992"/>
                    <a:pt x="383526" y="-11059"/>
                    <a:pt x="442391" y="3895"/>
                  </a:cubicBezTo>
                  <a:cubicBezTo>
                    <a:pt x="494588" y="16754"/>
                    <a:pt x="529544" y="100288"/>
                    <a:pt x="552594" y="155628"/>
                  </a:cubicBezTo>
                  <a:cubicBezTo>
                    <a:pt x="558691" y="170201"/>
                    <a:pt x="563930" y="182870"/>
                    <a:pt x="568406" y="191442"/>
                  </a:cubicBezTo>
                  <a:cubicBezTo>
                    <a:pt x="583741" y="221065"/>
                    <a:pt x="606506" y="238305"/>
                    <a:pt x="627938" y="255069"/>
                  </a:cubicBezTo>
                  <a:cubicBezTo>
                    <a:pt x="660798" y="280215"/>
                    <a:pt x="691755" y="304028"/>
                    <a:pt x="685088" y="364797"/>
                  </a:cubicBezTo>
                  <a:cubicBezTo>
                    <a:pt x="677276" y="439569"/>
                    <a:pt x="561263" y="438425"/>
                    <a:pt x="485063" y="437664"/>
                  </a:cubicBezTo>
                  <a:cubicBezTo>
                    <a:pt x="458106" y="437664"/>
                    <a:pt x="434675" y="437187"/>
                    <a:pt x="425055" y="440521"/>
                  </a:cubicBezTo>
                  <a:cubicBezTo>
                    <a:pt x="358380" y="463381"/>
                    <a:pt x="313613" y="516721"/>
                    <a:pt x="274465" y="563013"/>
                  </a:cubicBezTo>
                  <a:cubicBezTo>
                    <a:pt x="236936" y="607304"/>
                    <a:pt x="203408" y="647309"/>
                    <a:pt x="159307" y="647309"/>
                  </a:cubicBezTo>
                  <a:close/>
                  <a:moveTo>
                    <a:pt x="237794" y="111051"/>
                  </a:moveTo>
                  <a:cubicBezTo>
                    <a:pt x="213123" y="120452"/>
                    <a:pt x="187597" y="127253"/>
                    <a:pt x="161594" y="131340"/>
                  </a:cubicBezTo>
                  <a:cubicBezTo>
                    <a:pt x="93585" y="145056"/>
                    <a:pt x="9194" y="162200"/>
                    <a:pt x="9194" y="215350"/>
                  </a:cubicBezTo>
                  <a:cubicBezTo>
                    <a:pt x="9194" y="249831"/>
                    <a:pt x="33577" y="272500"/>
                    <a:pt x="61771" y="298884"/>
                  </a:cubicBezTo>
                  <a:cubicBezTo>
                    <a:pt x="88346" y="323649"/>
                    <a:pt x="118921" y="351748"/>
                    <a:pt x="129209" y="394134"/>
                  </a:cubicBezTo>
                  <a:cubicBezTo>
                    <a:pt x="136162" y="421566"/>
                    <a:pt x="123017" y="454999"/>
                    <a:pt x="109206" y="490337"/>
                  </a:cubicBezTo>
                  <a:cubicBezTo>
                    <a:pt x="87203" y="546534"/>
                    <a:pt x="66438" y="599493"/>
                    <a:pt x="123683" y="628164"/>
                  </a:cubicBezTo>
                  <a:cubicBezTo>
                    <a:pt x="182739" y="657691"/>
                    <a:pt x="220267" y="612924"/>
                    <a:pt x="267797" y="556345"/>
                  </a:cubicBezTo>
                  <a:cubicBezTo>
                    <a:pt x="307707" y="508720"/>
                    <a:pt x="353046" y="454618"/>
                    <a:pt x="422483" y="430901"/>
                  </a:cubicBezTo>
                  <a:cubicBezTo>
                    <a:pt x="433723" y="427091"/>
                    <a:pt x="456678" y="427281"/>
                    <a:pt x="485729" y="427567"/>
                  </a:cubicBezTo>
                  <a:cubicBezTo>
                    <a:pt x="559072" y="428329"/>
                    <a:pt x="669657" y="429377"/>
                    <a:pt x="676229" y="363273"/>
                  </a:cubicBezTo>
                  <a:cubicBezTo>
                    <a:pt x="682039" y="307742"/>
                    <a:pt x="654417" y="286597"/>
                    <a:pt x="622508" y="262023"/>
                  </a:cubicBezTo>
                  <a:cubicBezTo>
                    <a:pt x="600981" y="245449"/>
                    <a:pt x="576598" y="226780"/>
                    <a:pt x="560215" y="195348"/>
                  </a:cubicBezTo>
                  <a:cubicBezTo>
                    <a:pt x="555643" y="186394"/>
                    <a:pt x="550690" y="173631"/>
                    <a:pt x="544117" y="158772"/>
                  </a:cubicBezTo>
                  <a:cubicBezTo>
                    <a:pt x="521734" y="105241"/>
                    <a:pt x="487919" y="24374"/>
                    <a:pt x="440390" y="12753"/>
                  </a:cubicBezTo>
                  <a:cubicBezTo>
                    <a:pt x="385907" y="-677"/>
                    <a:pt x="352474" y="26946"/>
                    <a:pt x="313708" y="58950"/>
                  </a:cubicBezTo>
                  <a:cubicBezTo>
                    <a:pt x="290752" y="79333"/>
                    <a:pt x="265320" y="96831"/>
                    <a:pt x="238079" y="111051"/>
                  </a:cubicBezTo>
                  <a:close/>
                  <a:moveTo>
                    <a:pt x="235697" y="106765"/>
                  </a:moveTo>
                  <a:lnTo>
                    <a:pt x="235697" y="106765"/>
                  </a:ln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/>
            <p:nvPr/>
          </p:nvSpPr>
          <p:spPr>
            <a:xfrm>
              <a:off x="7861160" y="3120929"/>
              <a:ext cx="51186" cy="149206"/>
            </a:xfrm>
            <a:custGeom>
              <a:avLst/>
              <a:gdLst>
                <a:gd name="connsiteX0" fmla="*/ 29847 w 76796"/>
                <a:gd name="connsiteY0" fmla="*/ 223720 h 223857"/>
                <a:gd name="connsiteX1" fmla="*/ 25084 w 76796"/>
                <a:gd name="connsiteY1" fmla="*/ 219529 h 223857"/>
                <a:gd name="connsiteX2" fmla="*/ 44134 w 76796"/>
                <a:gd name="connsiteY2" fmla="*/ 159236 h 223857"/>
                <a:gd name="connsiteX3" fmla="*/ 66327 w 76796"/>
                <a:gd name="connsiteY3" fmla="*/ 89037 h 223857"/>
                <a:gd name="connsiteX4" fmla="*/ 2987 w 76796"/>
                <a:gd name="connsiteY4" fmla="*/ 9312 h 223857"/>
                <a:gd name="connsiteX5" fmla="*/ -824 w 76796"/>
                <a:gd name="connsiteY5" fmla="*/ 3769 h 223857"/>
                <a:gd name="connsiteX6" fmla="*/ 4700 w 76796"/>
                <a:gd name="connsiteY6" fmla="*/ -60 h 223857"/>
                <a:gd name="connsiteX7" fmla="*/ 5748 w 76796"/>
                <a:gd name="connsiteY7" fmla="*/ 264 h 223857"/>
                <a:gd name="connsiteX8" fmla="*/ 75852 w 76796"/>
                <a:gd name="connsiteY8" fmla="*/ 88656 h 223857"/>
                <a:gd name="connsiteX9" fmla="*/ 52707 w 76796"/>
                <a:gd name="connsiteY9" fmla="*/ 163427 h 223857"/>
                <a:gd name="connsiteX10" fmla="*/ 34800 w 76796"/>
                <a:gd name="connsiteY10" fmla="*/ 218482 h 223857"/>
                <a:gd name="connsiteX11" fmla="*/ 30608 w 76796"/>
                <a:gd name="connsiteY11" fmla="*/ 223720 h 22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96" h="223857">
                  <a:moveTo>
                    <a:pt x="29847" y="223720"/>
                  </a:moveTo>
                  <a:cubicBezTo>
                    <a:pt x="27465" y="223739"/>
                    <a:pt x="25370" y="221930"/>
                    <a:pt x="25084" y="219529"/>
                  </a:cubicBezTo>
                  <a:cubicBezTo>
                    <a:pt x="23275" y="201908"/>
                    <a:pt x="33275" y="181429"/>
                    <a:pt x="44134" y="159236"/>
                  </a:cubicBezTo>
                  <a:cubicBezTo>
                    <a:pt x="54993" y="137043"/>
                    <a:pt x="67090" y="111611"/>
                    <a:pt x="66327" y="89037"/>
                  </a:cubicBezTo>
                  <a:cubicBezTo>
                    <a:pt x="63184" y="52118"/>
                    <a:pt x="38229" y="20676"/>
                    <a:pt x="2987" y="9312"/>
                  </a:cubicBezTo>
                  <a:cubicBezTo>
                    <a:pt x="415" y="8836"/>
                    <a:pt x="-1300" y="6360"/>
                    <a:pt x="-824" y="3769"/>
                  </a:cubicBezTo>
                  <a:cubicBezTo>
                    <a:pt x="-348" y="1188"/>
                    <a:pt x="2129" y="-527"/>
                    <a:pt x="4700" y="-60"/>
                  </a:cubicBezTo>
                  <a:cubicBezTo>
                    <a:pt x="5082" y="7"/>
                    <a:pt x="5368" y="111"/>
                    <a:pt x="5748" y="264"/>
                  </a:cubicBezTo>
                  <a:cubicBezTo>
                    <a:pt x="44800" y="12884"/>
                    <a:pt x="72423" y="47746"/>
                    <a:pt x="75852" y="88656"/>
                  </a:cubicBezTo>
                  <a:cubicBezTo>
                    <a:pt x="76710" y="113802"/>
                    <a:pt x="63946" y="140091"/>
                    <a:pt x="52707" y="163427"/>
                  </a:cubicBezTo>
                  <a:cubicBezTo>
                    <a:pt x="43182" y="184096"/>
                    <a:pt x="33657" y="203622"/>
                    <a:pt x="34800" y="218482"/>
                  </a:cubicBezTo>
                  <a:cubicBezTo>
                    <a:pt x="35086" y="221082"/>
                    <a:pt x="33180" y="223425"/>
                    <a:pt x="30608" y="223720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/>
            <p:cNvSpPr/>
            <p:nvPr/>
          </p:nvSpPr>
          <p:spPr>
            <a:xfrm>
              <a:off x="7841022" y="3158693"/>
              <a:ext cx="12905" cy="68720"/>
            </a:xfrm>
            <a:custGeom>
              <a:avLst/>
              <a:gdLst>
                <a:gd name="connsiteX0" fmla="*/ 6053 w 19362"/>
                <a:gd name="connsiteY0" fmla="*/ 102958 h 103102"/>
                <a:gd name="connsiteX1" fmla="*/ 1671 w 19362"/>
                <a:gd name="connsiteY1" fmla="*/ 99910 h 103102"/>
                <a:gd name="connsiteX2" fmla="*/ 4243 w 19362"/>
                <a:gd name="connsiteY2" fmla="*/ 52285 h 103102"/>
                <a:gd name="connsiteX3" fmla="*/ 3100 w 19362"/>
                <a:gd name="connsiteY3" fmla="*/ 8375 h 103102"/>
                <a:gd name="connsiteX4" fmla="*/ 2338 w 19362"/>
                <a:gd name="connsiteY4" fmla="*/ 1612 h 103102"/>
                <a:gd name="connsiteX5" fmla="*/ 9006 w 19362"/>
                <a:gd name="connsiteY5" fmla="*/ 850 h 103102"/>
                <a:gd name="connsiteX6" fmla="*/ 13482 w 19362"/>
                <a:gd name="connsiteY6" fmla="*/ 54381 h 103102"/>
                <a:gd name="connsiteX7" fmla="*/ 10530 w 19362"/>
                <a:gd name="connsiteY7" fmla="*/ 96481 h 103102"/>
                <a:gd name="connsiteX8" fmla="*/ 7863 w 19362"/>
                <a:gd name="connsiteY8" fmla="*/ 102672 h 103102"/>
                <a:gd name="connsiteX9" fmla="*/ 7863 w 19362"/>
                <a:gd name="connsiteY9" fmla="*/ 102672 h 103102"/>
                <a:gd name="connsiteX10" fmla="*/ 6053 w 19362"/>
                <a:gd name="connsiteY10" fmla="*/ 102958 h 10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62" h="103102">
                  <a:moveTo>
                    <a:pt x="6053" y="102958"/>
                  </a:moveTo>
                  <a:cubicBezTo>
                    <a:pt x="4053" y="102958"/>
                    <a:pt x="2338" y="101739"/>
                    <a:pt x="1671" y="99910"/>
                  </a:cubicBezTo>
                  <a:cubicBezTo>
                    <a:pt x="-3662" y="86575"/>
                    <a:pt x="338" y="69049"/>
                    <a:pt x="4243" y="52285"/>
                  </a:cubicBezTo>
                  <a:cubicBezTo>
                    <a:pt x="8529" y="33235"/>
                    <a:pt x="12530" y="15804"/>
                    <a:pt x="3100" y="8375"/>
                  </a:cubicBezTo>
                  <a:cubicBezTo>
                    <a:pt x="1100" y="6679"/>
                    <a:pt x="719" y="3708"/>
                    <a:pt x="2338" y="1612"/>
                  </a:cubicBezTo>
                  <a:cubicBezTo>
                    <a:pt x="3957" y="-379"/>
                    <a:pt x="6911" y="-721"/>
                    <a:pt x="9006" y="850"/>
                  </a:cubicBezTo>
                  <a:cubicBezTo>
                    <a:pt x="23198" y="12185"/>
                    <a:pt x="18531" y="33616"/>
                    <a:pt x="13482" y="54381"/>
                  </a:cubicBezTo>
                  <a:cubicBezTo>
                    <a:pt x="9958" y="69906"/>
                    <a:pt x="6243" y="85909"/>
                    <a:pt x="10530" y="96481"/>
                  </a:cubicBezTo>
                  <a:cubicBezTo>
                    <a:pt x="11482" y="98920"/>
                    <a:pt x="10339" y="101691"/>
                    <a:pt x="7863" y="102672"/>
                  </a:cubicBezTo>
                  <a:cubicBezTo>
                    <a:pt x="7863" y="102672"/>
                    <a:pt x="7863" y="102672"/>
                    <a:pt x="7863" y="102672"/>
                  </a:cubicBezTo>
                  <a:cubicBezTo>
                    <a:pt x="7291" y="102901"/>
                    <a:pt x="6625" y="102996"/>
                    <a:pt x="6053" y="102958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/>
            <p:cNvSpPr/>
            <p:nvPr/>
          </p:nvSpPr>
          <p:spPr>
            <a:xfrm>
              <a:off x="8152619" y="2962172"/>
              <a:ext cx="120494" cy="196417"/>
            </a:xfrm>
            <a:custGeom>
              <a:avLst/>
              <a:gdLst>
                <a:gd name="connsiteX0" fmla="*/ 174826 w 180780"/>
                <a:gd name="connsiteY0" fmla="*/ 294457 h 294689"/>
                <a:gd name="connsiteX1" fmla="*/ 170064 w 180780"/>
                <a:gd name="connsiteY1" fmla="*/ 289885 h 294689"/>
                <a:gd name="connsiteX2" fmla="*/ 117962 w 180780"/>
                <a:gd name="connsiteY2" fmla="*/ 213685 h 294689"/>
                <a:gd name="connsiteX3" fmla="*/ 79862 w 180780"/>
                <a:gd name="connsiteY3" fmla="*/ 177490 h 294689"/>
                <a:gd name="connsiteX4" fmla="*/ 50715 w 180780"/>
                <a:gd name="connsiteY4" fmla="*/ 96433 h 294689"/>
                <a:gd name="connsiteX5" fmla="*/ 1281 w 180780"/>
                <a:gd name="connsiteY5" fmla="*/ 8612 h 294689"/>
                <a:gd name="connsiteX6" fmla="*/ -148 w 180780"/>
                <a:gd name="connsiteY6" fmla="*/ 2040 h 294689"/>
                <a:gd name="connsiteX7" fmla="*/ 6328 w 180780"/>
                <a:gd name="connsiteY7" fmla="*/ 582 h 294689"/>
                <a:gd name="connsiteX8" fmla="*/ 6328 w 180780"/>
                <a:gd name="connsiteY8" fmla="*/ 611 h 294689"/>
                <a:gd name="connsiteX9" fmla="*/ 59860 w 180780"/>
                <a:gd name="connsiteY9" fmla="*/ 94051 h 294689"/>
                <a:gd name="connsiteX10" fmla="*/ 88435 w 180780"/>
                <a:gd name="connsiteY10" fmla="*/ 172918 h 294689"/>
                <a:gd name="connsiteX11" fmla="*/ 123677 w 180780"/>
                <a:gd name="connsiteY11" fmla="*/ 205875 h 294689"/>
                <a:gd name="connsiteX12" fmla="*/ 179875 w 180780"/>
                <a:gd name="connsiteY12" fmla="*/ 289504 h 294689"/>
                <a:gd name="connsiteX13" fmla="*/ 175397 w 180780"/>
                <a:gd name="connsiteY13" fmla="*/ 294552 h 29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80" h="294689">
                  <a:moveTo>
                    <a:pt x="174826" y="294457"/>
                  </a:moveTo>
                  <a:cubicBezTo>
                    <a:pt x="172254" y="294457"/>
                    <a:pt x="170159" y="292438"/>
                    <a:pt x="170064" y="289885"/>
                  </a:cubicBezTo>
                  <a:cubicBezTo>
                    <a:pt x="167968" y="248642"/>
                    <a:pt x="142536" y="230830"/>
                    <a:pt x="117962" y="213685"/>
                  </a:cubicBezTo>
                  <a:cubicBezTo>
                    <a:pt x="102627" y="204741"/>
                    <a:pt x="89578" y="192349"/>
                    <a:pt x="79862" y="177490"/>
                  </a:cubicBezTo>
                  <a:cubicBezTo>
                    <a:pt x="66717" y="151811"/>
                    <a:pt x="57002" y="124579"/>
                    <a:pt x="50715" y="96433"/>
                  </a:cubicBezTo>
                  <a:cubicBezTo>
                    <a:pt x="41190" y="58333"/>
                    <a:pt x="32903" y="28615"/>
                    <a:pt x="1281" y="8612"/>
                  </a:cubicBezTo>
                  <a:cubicBezTo>
                    <a:pt x="-910" y="7193"/>
                    <a:pt x="-1577" y="4250"/>
                    <a:pt x="-148" y="2040"/>
                  </a:cubicBezTo>
                  <a:cubicBezTo>
                    <a:pt x="1185" y="-141"/>
                    <a:pt x="4138" y="-789"/>
                    <a:pt x="6328" y="582"/>
                  </a:cubicBezTo>
                  <a:cubicBezTo>
                    <a:pt x="6328" y="592"/>
                    <a:pt x="6328" y="601"/>
                    <a:pt x="6328" y="611"/>
                  </a:cubicBezTo>
                  <a:cubicBezTo>
                    <a:pt x="41190" y="22518"/>
                    <a:pt x="49858" y="55666"/>
                    <a:pt x="59860" y="94051"/>
                  </a:cubicBezTo>
                  <a:cubicBezTo>
                    <a:pt x="66050" y="121426"/>
                    <a:pt x="75670" y="147925"/>
                    <a:pt x="88435" y="172918"/>
                  </a:cubicBezTo>
                  <a:cubicBezTo>
                    <a:pt x="97483" y="186434"/>
                    <a:pt x="109580" y="197702"/>
                    <a:pt x="123677" y="205875"/>
                  </a:cubicBezTo>
                  <a:cubicBezTo>
                    <a:pt x="148918" y="223591"/>
                    <a:pt x="177493" y="243975"/>
                    <a:pt x="179875" y="289504"/>
                  </a:cubicBezTo>
                  <a:cubicBezTo>
                    <a:pt x="179970" y="292114"/>
                    <a:pt x="177969" y="294352"/>
                    <a:pt x="175397" y="294552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/>
            <p:cNvSpPr/>
            <p:nvPr/>
          </p:nvSpPr>
          <p:spPr>
            <a:xfrm>
              <a:off x="8112237" y="3230131"/>
              <a:ext cx="67202" cy="30685"/>
            </a:xfrm>
            <a:custGeom>
              <a:avLst/>
              <a:gdLst>
                <a:gd name="connsiteX0" fmla="*/ 3765 w 100825"/>
                <a:gd name="connsiteY0" fmla="*/ 45880 h 46037"/>
                <a:gd name="connsiteX1" fmla="*/ 525 w 100825"/>
                <a:gd name="connsiteY1" fmla="*/ 44641 h 46037"/>
                <a:gd name="connsiteX2" fmla="*/ 525 w 100825"/>
                <a:gd name="connsiteY2" fmla="*/ 37907 h 46037"/>
                <a:gd name="connsiteX3" fmla="*/ 525 w 100825"/>
                <a:gd name="connsiteY3" fmla="*/ 37879 h 46037"/>
                <a:gd name="connsiteX4" fmla="*/ 95775 w 100825"/>
                <a:gd name="connsiteY4" fmla="*/ 731 h 46037"/>
                <a:gd name="connsiteX5" fmla="*/ 99871 w 100825"/>
                <a:gd name="connsiteY5" fmla="*/ 6160 h 46037"/>
                <a:gd name="connsiteX6" fmla="*/ 94442 w 100825"/>
                <a:gd name="connsiteY6" fmla="*/ 10256 h 46037"/>
                <a:gd name="connsiteX7" fmla="*/ 7764 w 100825"/>
                <a:gd name="connsiteY7" fmla="*/ 44356 h 46037"/>
                <a:gd name="connsiteX8" fmla="*/ 3765 w 100825"/>
                <a:gd name="connsiteY8" fmla="*/ 45880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825" h="46037">
                  <a:moveTo>
                    <a:pt x="3765" y="45880"/>
                  </a:moveTo>
                  <a:cubicBezTo>
                    <a:pt x="2526" y="45889"/>
                    <a:pt x="1383" y="45442"/>
                    <a:pt x="525" y="44641"/>
                  </a:cubicBezTo>
                  <a:cubicBezTo>
                    <a:pt x="-1379" y="42793"/>
                    <a:pt x="-1379" y="39774"/>
                    <a:pt x="525" y="37907"/>
                  </a:cubicBezTo>
                  <a:cubicBezTo>
                    <a:pt x="525" y="37898"/>
                    <a:pt x="525" y="37888"/>
                    <a:pt x="525" y="37879"/>
                  </a:cubicBezTo>
                  <a:cubicBezTo>
                    <a:pt x="20814" y="15495"/>
                    <a:pt x="58247" y="-4603"/>
                    <a:pt x="95775" y="731"/>
                  </a:cubicBezTo>
                  <a:cubicBezTo>
                    <a:pt x="98442" y="1103"/>
                    <a:pt x="100252" y="3531"/>
                    <a:pt x="99871" y="6160"/>
                  </a:cubicBezTo>
                  <a:cubicBezTo>
                    <a:pt x="99490" y="8789"/>
                    <a:pt x="97109" y="10628"/>
                    <a:pt x="94442" y="10256"/>
                  </a:cubicBezTo>
                  <a:cubicBezTo>
                    <a:pt x="61771" y="7446"/>
                    <a:pt x="29768" y="20067"/>
                    <a:pt x="7764" y="44356"/>
                  </a:cubicBezTo>
                  <a:cubicBezTo>
                    <a:pt x="6717" y="45451"/>
                    <a:pt x="5288" y="46023"/>
                    <a:pt x="3765" y="45880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/>
            <p:cNvSpPr/>
            <p:nvPr/>
          </p:nvSpPr>
          <p:spPr>
            <a:xfrm>
              <a:off x="8247581" y="2976338"/>
              <a:ext cx="82320" cy="97814"/>
            </a:xfrm>
            <a:custGeom>
              <a:avLst/>
              <a:gdLst>
                <a:gd name="connsiteX0" fmla="*/ 117888 w 123507"/>
                <a:gd name="connsiteY0" fmla="*/ 146617 h 146753"/>
                <a:gd name="connsiteX1" fmla="*/ 113506 w 123507"/>
                <a:gd name="connsiteY1" fmla="*/ 143664 h 146753"/>
                <a:gd name="connsiteX2" fmla="*/ 61214 w 123507"/>
                <a:gd name="connsiteY2" fmla="*/ 83276 h 146753"/>
                <a:gd name="connsiteX3" fmla="*/ -698 w 123507"/>
                <a:gd name="connsiteY3" fmla="*/ 5933 h 146753"/>
                <a:gd name="connsiteX4" fmla="*/ 2540 w 123507"/>
                <a:gd name="connsiteY4" fmla="*/ 27 h 146753"/>
                <a:gd name="connsiteX5" fmla="*/ 8445 w 123507"/>
                <a:gd name="connsiteY5" fmla="*/ 3361 h 146753"/>
                <a:gd name="connsiteX6" fmla="*/ 67595 w 123507"/>
                <a:gd name="connsiteY6" fmla="*/ 76227 h 146753"/>
                <a:gd name="connsiteX7" fmla="*/ 122269 w 123507"/>
                <a:gd name="connsiteY7" fmla="*/ 140140 h 146753"/>
                <a:gd name="connsiteX8" fmla="*/ 119698 w 123507"/>
                <a:gd name="connsiteY8" fmla="*/ 146331 h 146753"/>
                <a:gd name="connsiteX9" fmla="*/ 117888 w 123507"/>
                <a:gd name="connsiteY9" fmla="*/ 146617 h 14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507" h="146753">
                  <a:moveTo>
                    <a:pt x="117888" y="146617"/>
                  </a:moveTo>
                  <a:cubicBezTo>
                    <a:pt x="115983" y="146636"/>
                    <a:pt x="114173" y="145465"/>
                    <a:pt x="113506" y="143664"/>
                  </a:cubicBezTo>
                  <a:cubicBezTo>
                    <a:pt x="105600" y="123852"/>
                    <a:pt x="83979" y="104136"/>
                    <a:pt x="61214" y="83276"/>
                  </a:cubicBezTo>
                  <a:cubicBezTo>
                    <a:pt x="34639" y="58987"/>
                    <a:pt x="7207" y="33841"/>
                    <a:pt x="-698" y="5933"/>
                  </a:cubicBezTo>
                  <a:cubicBezTo>
                    <a:pt x="-1461" y="3409"/>
                    <a:pt x="-32" y="761"/>
                    <a:pt x="2540" y="27"/>
                  </a:cubicBezTo>
                  <a:cubicBezTo>
                    <a:pt x="5112" y="-649"/>
                    <a:pt x="7684" y="827"/>
                    <a:pt x="8445" y="3361"/>
                  </a:cubicBezTo>
                  <a:cubicBezTo>
                    <a:pt x="15685" y="28698"/>
                    <a:pt x="42069" y="52796"/>
                    <a:pt x="67595" y="76227"/>
                  </a:cubicBezTo>
                  <a:cubicBezTo>
                    <a:pt x="91218" y="97849"/>
                    <a:pt x="113602" y="118328"/>
                    <a:pt x="122269" y="140140"/>
                  </a:cubicBezTo>
                  <a:cubicBezTo>
                    <a:pt x="123222" y="142559"/>
                    <a:pt x="122079" y="145322"/>
                    <a:pt x="119698" y="146331"/>
                  </a:cubicBezTo>
                  <a:cubicBezTo>
                    <a:pt x="119126" y="146522"/>
                    <a:pt x="118460" y="146617"/>
                    <a:pt x="117888" y="146617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/>
            <p:cNvSpPr/>
            <p:nvPr/>
          </p:nvSpPr>
          <p:spPr>
            <a:xfrm>
              <a:off x="7964948" y="3163986"/>
              <a:ext cx="159099" cy="107673"/>
            </a:xfrm>
            <a:custGeom>
              <a:avLst/>
              <a:gdLst>
                <a:gd name="connsiteX0" fmla="*/ 9099 w 238700"/>
                <a:gd name="connsiteY0" fmla="*/ 161407 h 161544"/>
                <a:gd name="connsiteX1" fmla="*/ 526 w 238700"/>
                <a:gd name="connsiteY1" fmla="*/ 157883 h 161544"/>
                <a:gd name="connsiteX2" fmla="*/ 526 w 238700"/>
                <a:gd name="connsiteY2" fmla="*/ 151149 h 161544"/>
                <a:gd name="connsiteX3" fmla="*/ 526 w 238700"/>
                <a:gd name="connsiteY3" fmla="*/ 151120 h 161544"/>
                <a:gd name="connsiteX4" fmla="*/ 7288 w 238700"/>
                <a:gd name="connsiteY4" fmla="*/ 151092 h 161544"/>
                <a:gd name="connsiteX5" fmla="*/ 7288 w 238700"/>
                <a:gd name="connsiteY5" fmla="*/ 151120 h 161544"/>
                <a:gd name="connsiteX6" fmla="*/ 58057 w 238700"/>
                <a:gd name="connsiteY6" fmla="*/ 110448 h 161544"/>
                <a:gd name="connsiteX7" fmla="*/ 233032 w 238700"/>
                <a:gd name="connsiteY7" fmla="*/ -137 h 161544"/>
                <a:gd name="connsiteX8" fmla="*/ 233032 w 238700"/>
                <a:gd name="connsiteY8" fmla="*/ -137 h 161544"/>
                <a:gd name="connsiteX9" fmla="*/ 237794 w 238700"/>
                <a:gd name="connsiteY9" fmla="*/ 4626 h 161544"/>
                <a:gd name="connsiteX10" fmla="*/ 233221 w 238700"/>
                <a:gd name="connsiteY10" fmla="*/ 9388 h 161544"/>
                <a:gd name="connsiteX11" fmla="*/ 233126 w 238700"/>
                <a:gd name="connsiteY11" fmla="*/ 9388 h 161544"/>
                <a:gd name="connsiteX12" fmla="*/ 64915 w 238700"/>
                <a:gd name="connsiteY12" fmla="*/ 117021 h 161544"/>
                <a:gd name="connsiteX13" fmla="*/ 9099 w 238700"/>
                <a:gd name="connsiteY13" fmla="*/ 161407 h 16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700" h="161544">
                  <a:moveTo>
                    <a:pt x="9099" y="161407"/>
                  </a:moveTo>
                  <a:cubicBezTo>
                    <a:pt x="5859" y="161436"/>
                    <a:pt x="2812" y="160169"/>
                    <a:pt x="526" y="157883"/>
                  </a:cubicBezTo>
                  <a:cubicBezTo>
                    <a:pt x="-1380" y="156035"/>
                    <a:pt x="-1380" y="153016"/>
                    <a:pt x="526" y="151149"/>
                  </a:cubicBezTo>
                  <a:cubicBezTo>
                    <a:pt x="526" y="151139"/>
                    <a:pt x="526" y="151130"/>
                    <a:pt x="526" y="151120"/>
                  </a:cubicBezTo>
                  <a:cubicBezTo>
                    <a:pt x="2335" y="149253"/>
                    <a:pt x="5384" y="149244"/>
                    <a:pt x="7288" y="151092"/>
                  </a:cubicBezTo>
                  <a:cubicBezTo>
                    <a:pt x="7288" y="151101"/>
                    <a:pt x="7288" y="151111"/>
                    <a:pt x="7288" y="151120"/>
                  </a:cubicBezTo>
                  <a:cubicBezTo>
                    <a:pt x="13671" y="157026"/>
                    <a:pt x="35863" y="133309"/>
                    <a:pt x="58057" y="110448"/>
                  </a:cubicBezTo>
                  <a:cubicBezTo>
                    <a:pt x="102063" y="64157"/>
                    <a:pt x="162832" y="816"/>
                    <a:pt x="233032" y="-137"/>
                  </a:cubicBezTo>
                  <a:lnTo>
                    <a:pt x="233032" y="-137"/>
                  </a:lnTo>
                  <a:cubicBezTo>
                    <a:pt x="235698" y="-137"/>
                    <a:pt x="237794" y="1997"/>
                    <a:pt x="237794" y="4626"/>
                  </a:cubicBezTo>
                  <a:cubicBezTo>
                    <a:pt x="237888" y="7207"/>
                    <a:pt x="235793" y="9331"/>
                    <a:pt x="233221" y="9388"/>
                  </a:cubicBezTo>
                  <a:cubicBezTo>
                    <a:pt x="233221" y="9388"/>
                    <a:pt x="233126" y="9388"/>
                    <a:pt x="233126" y="9388"/>
                  </a:cubicBezTo>
                  <a:cubicBezTo>
                    <a:pt x="166451" y="10341"/>
                    <a:pt x="107778" y="71968"/>
                    <a:pt x="64915" y="117021"/>
                  </a:cubicBezTo>
                  <a:cubicBezTo>
                    <a:pt x="40055" y="142643"/>
                    <a:pt x="22148" y="161407"/>
                    <a:pt x="9099" y="161407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/>
            <p:cNvSpPr/>
            <p:nvPr/>
          </p:nvSpPr>
          <p:spPr>
            <a:xfrm>
              <a:off x="8101381" y="3253859"/>
              <a:ext cx="145265" cy="85920"/>
            </a:xfrm>
            <a:custGeom>
              <a:avLst/>
              <a:gdLst>
                <a:gd name="connsiteX0" fmla="*/ 3954 w 217944"/>
                <a:gd name="connsiteY0" fmla="*/ 128771 h 128908"/>
                <a:gd name="connsiteX1" fmla="*/ 525 w 217944"/>
                <a:gd name="connsiteY1" fmla="*/ 127247 h 128908"/>
                <a:gd name="connsiteX2" fmla="*/ 525 w 217944"/>
                <a:gd name="connsiteY2" fmla="*/ 120513 h 128908"/>
                <a:gd name="connsiteX3" fmla="*/ 525 w 217944"/>
                <a:gd name="connsiteY3" fmla="*/ 120484 h 128908"/>
                <a:gd name="connsiteX4" fmla="*/ 21575 w 217944"/>
                <a:gd name="connsiteY4" fmla="*/ 98482 h 128908"/>
                <a:gd name="connsiteX5" fmla="*/ 212742 w 217944"/>
                <a:gd name="connsiteY5" fmla="*/ 565 h 128908"/>
                <a:gd name="connsiteX6" fmla="*/ 217028 w 217944"/>
                <a:gd name="connsiteY6" fmla="*/ 5575 h 128908"/>
                <a:gd name="connsiteX7" fmla="*/ 217028 w 217944"/>
                <a:gd name="connsiteY7" fmla="*/ 5708 h 128908"/>
                <a:gd name="connsiteX8" fmla="*/ 211884 w 217944"/>
                <a:gd name="connsiteY8" fmla="*/ 10090 h 128908"/>
                <a:gd name="connsiteX9" fmla="*/ 211884 w 217944"/>
                <a:gd name="connsiteY9" fmla="*/ 10090 h 128908"/>
                <a:gd name="connsiteX10" fmla="*/ 28623 w 217944"/>
                <a:gd name="connsiteY10" fmla="*/ 104863 h 128908"/>
                <a:gd name="connsiteX11" fmla="*/ 7002 w 217944"/>
                <a:gd name="connsiteY11" fmla="*/ 127533 h 128908"/>
                <a:gd name="connsiteX12" fmla="*/ 3954 w 217944"/>
                <a:gd name="connsiteY12" fmla="*/ 128771 h 12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944" h="128908">
                  <a:moveTo>
                    <a:pt x="3954" y="128771"/>
                  </a:moveTo>
                  <a:cubicBezTo>
                    <a:pt x="2620" y="128800"/>
                    <a:pt x="1382" y="128247"/>
                    <a:pt x="525" y="127247"/>
                  </a:cubicBezTo>
                  <a:cubicBezTo>
                    <a:pt x="-1379" y="125399"/>
                    <a:pt x="-1379" y="122380"/>
                    <a:pt x="525" y="120513"/>
                  </a:cubicBezTo>
                  <a:cubicBezTo>
                    <a:pt x="525" y="120503"/>
                    <a:pt x="525" y="120494"/>
                    <a:pt x="525" y="120484"/>
                  </a:cubicBezTo>
                  <a:cubicBezTo>
                    <a:pt x="6621" y="114865"/>
                    <a:pt x="13574" y="107245"/>
                    <a:pt x="21575" y="98482"/>
                  </a:cubicBezTo>
                  <a:cubicBezTo>
                    <a:pt x="59675" y="56286"/>
                    <a:pt x="117968" y="-7532"/>
                    <a:pt x="212742" y="565"/>
                  </a:cubicBezTo>
                  <a:cubicBezTo>
                    <a:pt x="215314" y="765"/>
                    <a:pt x="217219" y="3003"/>
                    <a:pt x="217028" y="5575"/>
                  </a:cubicBezTo>
                  <a:cubicBezTo>
                    <a:pt x="217028" y="5622"/>
                    <a:pt x="217028" y="5661"/>
                    <a:pt x="217028" y="5708"/>
                  </a:cubicBezTo>
                  <a:cubicBezTo>
                    <a:pt x="216838" y="8328"/>
                    <a:pt x="214552" y="10290"/>
                    <a:pt x="211884" y="10090"/>
                  </a:cubicBezTo>
                  <a:cubicBezTo>
                    <a:pt x="211884" y="10090"/>
                    <a:pt x="211884" y="10090"/>
                    <a:pt x="211884" y="10090"/>
                  </a:cubicBezTo>
                  <a:cubicBezTo>
                    <a:pt x="121683" y="2374"/>
                    <a:pt x="65676" y="64096"/>
                    <a:pt x="28623" y="104863"/>
                  </a:cubicBezTo>
                  <a:cubicBezTo>
                    <a:pt x="20432" y="113817"/>
                    <a:pt x="13479" y="121532"/>
                    <a:pt x="7002" y="127533"/>
                  </a:cubicBezTo>
                  <a:cubicBezTo>
                    <a:pt x="6145" y="128314"/>
                    <a:pt x="5097" y="128752"/>
                    <a:pt x="3954" y="128771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/>
            <p:cNvSpPr/>
            <p:nvPr/>
          </p:nvSpPr>
          <p:spPr>
            <a:xfrm>
              <a:off x="7987834" y="2962086"/>
              <a:ext cx="119979" cy="73720"/>
            </a:xfrm>
            <a:custGeom>
              <a:avLst/>
              <a:gdLst>
                <a:gd name="connsiteX0" fmla="*/ 3815 w 180008"/>
                <a:gd name="connsiteY0" fmla="*/ 110468 h 110604"/>
                <a:gd name="connsiteX1" fmla="*/ -852 w 180008"/>
                <a:gd name="connsiteY1" fmla="*/ 106372 h 110604"/>
                <a:gd name="connsiteX2" fmla="*/ 3148 w 180008"/>
                <a:gd name="connsiteY2" fmla="*/ 100943 h 110604"/>
                <a:gd name="connsiteX3" fmla="*/ 170407 w 180008"/>
                <a:gd name="connsiteY3" fmla="*/ 1883 h 110604"/>
                <a:gd name="connsiteX4" fmla="*/ 177075 w 180008"/>
                <a:gd name="connsiteY4" fmla="*/ 740 h 110604"/>
                <a:gd name="connsiteX5" fmla="*/ 178218 w 180008"/>
                <a:gd name="connsiteY5" fmla="*/ 7407 h 110604"/>
                <a:gd name="connsiteX6" fmla="*/ 4577 w 180008"/>
                <a:gd name="connsiteY6" fmla="*/ 110373 h 11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008" h="110604">
                  <a:moveTo>
                    <a:pt x="3815" y="110468"/>
                  </a:moveTo>
                  <a:cubicBezTo>
                    <a:pt x="1433" y="110440"/>
                    <a:pt x="-566" y="108706"/>
                    <a:pt x="-852" y="106372"/>
                  </a:cubicBezTo>
                  <a:cubicBezTo>
                    <a:pt x="-1234" y="103782"/>
                    <a:pt x="577" y="101381"/>
                    <a:pt x="3148" y="100943"/>
                  </a:cubicBezTo>
                  <a:cubicBezTo>
                    <a:pt x="60298" y="92561"/>
                    <a:pt x="140118" y="45317"/>
                    <a:pt x="170407" y="1883"/>
                  </a:cubicBezTo>
                  <a:cubicBezTo>
                    <a:pt x="171931" y="-270"/>
                    <a:pt x="174885" y="-784"/>
                    <a:pt x="177075" y="740"/>
                  </a:cubicBezTo>
                  <a:cubicBezTo>
                    <a:pt x="179266" y="2264"/>
                    <a:pt x="179741" y="5255"/>
                    <a:pt x="178218" y="7407"/>
                  </a:cubicBezTo>
                  <a:cubicBezTo>
                    <a:pt x="146690" y="52556"/>
                    <a:pt x="63918" y="101705"/>
                    <a:pt x="4577" y="110373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/>
            <p:cNvSpPr/>
            <p:nvPr/>
          </p:nvSpPr>
          <p:spPr>
            <a:xfrm>
              <a:off x="3340992" y="3975403"/>
              <a:ext cx="4225199" cy="194394"/>
            </a:xfrm>
            <a:custGeom>
              <a:avLst/>
              <a:gdLst>
                <a:gd name="connsiteX0" fmla="*/ 6192442 w 6339173"/>
                <a:gd name="connsiteY0" fmla="*/ -137 h 291655"/>
                <a:gd name="connsiteX1" fmla="*/ 144925 w 6339173"/>
                <a:gd name="connsiteY1" fmla="*/ -137 h 291655"/>
                <a:gd name="connsiteX2" fmla="*/ -903 w 6339173"/>
                <a:gd name="connsiteY2" fmla="*/ 145501 h 291655"/>
                <a:gd name="connsiteX3" fmla="*/ -903 w 6339173"/>
                <a:gd name="connsiteY3" fmla="*/ 145691 h 291655"/>
                <a:gd name="connsiteX4" fmla="*/ -903 w 6339173"/>
                <a:gd name="connsiteY4" fmla="*/ 145691 h 291655"/>
                <a:gd name="connsiteX5" fmla="*/ 144734 w 6339173"/>
                <a:gd name="connsiteY5" fmla="*/ 291519 h 291655"/>
                <a:gd name="connsiteX6" fmla="*/ 144925 w 6339173"/>
                <a:gd name="connsiteY6" fmla="*/ 291519 h 291655"/>
                <a:gd name="connsiteX7" fmla="*/ 6192442 w 6339173"/>
                <a:gd name="connsiteY7" fmla="*/ 291519 h 291655"/>
                <a:gd name="connsiteX8" fmla="*/ 6338271 w 6339173"/>
                <a:gd name="connsiteY8" fmla="*/ 145882 h 291655"/>
                <a:gd name="connsiteX9" fmla="*/ 6338271 w 6339173"/>
                <a:gd name="connsiteY9" fmla="*/ 145691 h 291655"/>
                <a:gd name="connsiteX10" fmla="*/ 6338271 w 6339173"/>
                <a:gd name="connsiteY10" fmla="*/ 145691 h 291655"/>
                <a:gd name="connsiteX11" fmla="*/ 6192633 w 6339173"/>
                <a:gd name="connsiteY11" fmla="*/ -137 h 291655"/>
                <a:gd name="connsiteX12" fmla="*/ 6192442 w 6339173"/>
                <a:gd name="connsiteY12" fmla="*/ -137 h 29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39173" h="291655">
                  <a:moveTo>
                    <a:pt x="6192442" y="-137"/>
                  </a:moveTo>
                  <a:lnTo>
                    <a:pt x="144925" y="-137"/>
                  </a:lnTo>
                  <a:cubicBezTo>
                    <a:pt x="64438" y="-194"/>
                    <a:pt x="-846" y="65014"/>
                    <a:pt x="-903" y="145501"/>
                  </a:cubicBezTo>
                  <a:cubicBezTo>
                    <a:pt x="-903" y="145567"/>
                    <a:pt x="-903" y="145625"/>
                    <a:pt x="-903" y="145691"/>
                  </a:cubicBezTo>
                  <a:lnTo>
                    <a:pt x="-903" y="145691"/>
                  </a:lnTo>
                  <a:cubicBezTo>
                    <a:pt x="-961" y="226178"/>
                    <a:pt x="64248" y="291462"/>
                    <a:pt x="144734" y="291519"/>
                  </a:cubicBezTo>
                  <a:cubicBezTo>
                    <a:pt x="144801" y="291519"/>
                    <a:pt x="144858" y="291519"/>
                    <a:pt x="144925" y="291519"/>
                  </a:cubicBezTo>
                  <a:lnTo>
                    <a:pt x="6192442" y="291519"/>
                  </a:lnTo>
                  <a:cubicBezTo>
                    <a:pt x="6272928" y="291576"/>
                    <a:pt x="6338175" y="226368"/>
                    <a:pt x="6338271" y="145882"/>
                  </a:cubicBezTo>
                  <a:cubicBezTo>
                    <a:pt x="6338271" y="145815"/>
                    <a:pt x="6338271" y="145758"/>
                    <a:pt x="6338271" y="145691"/>
                  </a:cubicBezTo>
                  <a:lnTo>
                    <a:pt x="6338271" y="145691"/>
                  </a:lnTo>
                  <a:cubicBezTo>
                    <a:pt x="6338365" y="65205"/>
                    <a:pt x="6273119" y="-79"/>
                    <a:pt x="6192633" y="-137"/>
                  </a:cubicBezTo>
                  <a:cubicBezTo>
                    <a:pt x="6192538" y="-137"/>
                    <a:pt x="6192538" y="-137"/>
                    <a:pt x="6192442" y="-137"/>
                  </a:cubicBezTo>
                  <a:close/>
                </a:path>
              </a:pathLst>
            </a:custGeom>
            <a:solidFill>
              <a:srgbClr val="6D84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/>
            <p:cNvSpPr/>
            <p:nvPr/>
          </p:nvSpPr>
          <p:spPr>
            <a:xfrm>
              <a:off x="3559957" y="4173734"/>
              <a:ext cx="44440" cy="1312323"/>
            </a:xfrm>
            <a:custGeom>
              <a:avLst/>
              <a:gdLst>
                <a:gd name="connsiteX0" fmla="*/ 32434 w 66675"/>
                <a:gd name="connsiteY0" fmla="*/ 1968776 h 1968912"/>
                <a:gd name="connsiteX1" fmla="*/ -903 w 66675"/>
                <a:gd name="connsiteY1" fmla="*/ 1935439 h 1968912"/>
                <a:gd name="connsiteX2" fmla="*/ -903 w 66675"/>
                <a:gd name="connsiteY2" fmla="*/ 33201 h 1968912"/>
                <a:gd name="connsiteX3" fmla="*/ 32434 w 66675"/>
                <a:gd name="connsiteY3" fmla="*/ -137 h 1968912"/>
                <a:gd name="connsiteX4" fmla="*/ 65772 w 66675"/>
                <a:gd name="connsiteY4" fmla="*/ 33201 h 1968912"/>
                <a:gd name="connsiteX5" fmla="*/ 65772 w 66675"/>
                <a:gd name="connsiteY5" fmla="*/ 1935344 h 1968912"/>
                <a:gd name="connsiteX6" fmla="*/ 32530 w 66675"/>
                <a:gd name="connsiteY6" fmla="*/ 1968776 h 1968912"/>
                <a:gd name="connsiteX7" fmla="*/ 32434 w 66675"/>
                <a:gd name="connsiteY7" fmla="*/ 1968776 h 196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1968912">
                  <a:moveTo>
                    <a:pt x="32434" y="1968776"/>
                  </a:moveTo>
                  <a:cubicBezTo>
                    <a:pt x="14022" y="1968776"/>
                    <a:pt x="-903" y="1953851"/>
                    <a:pt x="-903" y="1935439"/>
                  </a:cubicBezTo>
                  <a:lnTo>
                    <a:pt x="-903" y="33201"/>
                  </a:lnTo>
                  <a:cubicBezTo>
                    <a:pt x="-903" y="14789"/>
                    <a:pt x="14022" y="-137"/>
                    <a:pt x="32434" y="-137"/>
                  </a:cubicBezTo>
                  <a:cubicBezTo>
                    <a:pt x="50846" y="-137"/>
                    <a:pt x="65772" y="14789"/>
                    <a:pt x="65772" y="33201"/>
                  </a:cubicBezTo>
                  <a:lnTo>
                    <a:pt x="65772" y="1935344"/>
                  </a:lnTo>
                  <a:cubicBezTo>
                    <a:pt x="65829" y="1953755"/>
                    <a:pt x="50941" y="1968719"/>
                    <a:pt x="32530" y="1968776"/>
                  </a:cubicBezTo>
                  <a:cubicBezTo>
                    <a:pt x="32501" y="1968776"/>
                    <a:pt x="32463" y="1968776"/>
                    <a:pt x="32434" y="1968776"/>
                  </a:cubicBezTo>
                  <a:close/>
                </a:path>
              </a:pathLst>
            </a:custGeom>
            <a:solidFill>
              <a:srgbClr val="EDE5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/>
            <p:cNvSpPr/>
            <p:nvPr/>
          </p:nvSpPr>
          <p:spPr>
            <a:xfrm>
              <a:off x="7310850" y="4173734"/>
              <a:ext cx="44440" cy="1301975"/>
            </a:xfrm>
            <a:custGeom>
              <a:avLst/>
              <a:gdLst>
                <a:gd name="connsiteX0" fmla="*/ 32434 w 66675"/>
                <a:gd name="connsiteY0" fmla="*/ 1953251 h 1953387"/>
                <a:gd name="connsiteX1" fmla="*/ -903 w 66675"/>
                <a:gd name="connsiteY1" fmla="*/ 1919913 h 1953387"/>
                <a:gd name="connsiteX2" fmla="*/ -903 w 66675"/>
                <a:gd name="connsiteY2" fmla="*/ 33201 h 1953387"/>
                <a:gd name="connsiteX3" fmla="*/ 32434 w 66675"/>
                <a:gd name="connsiteY3" fmla="*/ -137 h 1953387"/>
                <a:gd name="connsiteX4" fmla="*/ 65772 w 66675"/>
                <a:gd name="connsiteY4" fmla="*/ 33201 h 1953387"/>
                <a:gd name="connsiteX5" fmla="*/ 65772 w 66675"/>
                <a:gd name="connsiteY5" fmla="*/ 1919913 h 1953387"/>
                <a:gd name="connsiteX6" fmla="*/ 32434 w 66675"/>
                <a:gd name="connsiteY6" fmla="*/ 1953251 h 195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1953387">
                  <a:moveTo>
                    <a:pt x="32434" y="1953251"/>
                  </a:moveTo>
                  <a:cubicBezTo>
                    <a:pt x="14052" y="1953251"/>
                    <a:pt x="-903" y="1938325"/>
                    <a:pt x="-903" y="1919913"/>
                  </a:cubicBezTo>
                  <a:lnTo>
                    <a:pt x="-903" y="33201"/>
                  </a:lnTo>
                  <a:cubicBezTo>
                    <a:pt x="-903" y="14789"/>
                    <a:pt x="14052" y="-137"/>
                    <a:pt x="32434" y="-137"/>
                  </a:cubicBezTo>
                  <a:cubicBezTo>
                    <a:pt x="50818" y="-137"/>
                    <a:pt x="65772" y="14789"/>
                    <a:pt x="65772" y="33201"/>
                  </a:cubicBezTo>
                  <a:lnTo>
                    <a:pt x="65772" y="1919913"/>
                  </a:lnTo>
                  <a:cubicBezTo>
                    <a:pt x="65772" y="1938325"/>
                    <a:pt x="50818" y="1953251"/>
                    <a:pt x="32434" y="1953251"/>
                  </a:cubicBezTo>
                  <a:close/>
                </a:path>
              </a:pathLst>
            </a:custGeom>
            <a:solidFill>
              <a:srgbClr val="BA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/>
            <p:cNvSpPr/>
            <p:nvPr/>
          </p:nvSpPr>
          <p:spPr>
            <a:xfrm>
              <a:off x="4225229" y="4173734"/>
              <a:ext cx="44440" cy="1301975"/>
            </a:xfrm>
            <a:custGeom>
              <a:avLst/>
              <a:gdLst>
                <a:gd name="connsiteX0" fmla="*/ 32434 w 66675"/>
                <a:gd name="connsiteY0" fmla="*/ 1953251 h 1953387"/>
                <a:gd name="connsiteX1" fmla="*/ -903 w 66675"/>
                <a:gd name="connsiteY1" fmla="*/ 1919913 h 1953387"/>
                <a:gd name="connsiteX2" fmla="*/ -903 w 66675"/>
                <a:gd name="connsiteY2" fmla="*/ 33201 h 1953387"/>
                <a:gd name="connsiteX3" fmla="*/ 32434 w 66675"/>
                <a:gd name="connsiteY3" fmla="*/ -137 h 1953387"/>
                <a:gd name="connsiteX4" fmla="*/ 65772 w 66675"/>
                <a:gd name="connsiteY4" fmla="*/ 33201 h 1953387"/>
                <a:gd name="connsiteX5" fmla="*/ 65772 w 66675"/>
                <a:gd name="connsiteY5" fmla="*/ 1919913 h 1953387"/>
                <a:gd name="connsiteX6" fmla="*/ 32434 w 66675"/>
                <a:gd name="connsiteY6" fmla="*/ 1953251 h 195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1953387">
                  <a:moveTo>
                    <a:pt x="32434" y="1953251"/>
                  </a:moveTo>
                  <a:cubicBezTo>
                    <a:pt x="14051" y="1953251"/>
                    <a:pt x="-903" y="1938325"/>
                    <a:pt x="-903" y="1919913"/>
                  </a:cubicBezTo>
                  <a:lnTo>
                    <a:pt x="-903" y="33201"/>
                  </a:lnTo>
                  <a:cubicBezTo>
                    <a:pt x="-903" y="14789"/>
                    <a:pt x="14051" y="-137"/>
                    <a:pt x="32434" y="-137"/>
                  </a:cubicBezTo>
                  <a:cubicBezTo>
                    <a:pt x="50817" y="-137"/>
                    <a:pt x="65772" y="14789"/>
                    <a:pt x="65772" y="33201"/>
                  </a:cubicBezTo>
                  <a:lnTo>
                    <a:pt x="65772" y="1919913"/>
                  </a:lnTo>
                  <a:cubicBezTo>
                    <a:pt x="65772" y="1938325"/>
                    <a:pt x="50817" y="1953251"/>
                    <a:pt x="32434" y="1953251"/>
                  </a:cubicBezTo>
                  <a:close/>
                </a:path>
              </a:pathLst>
            </a:custGeom>
            <a:solidFill>
              <a:srgbClr val="BA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/>
            <p:cNvSpPr/>
            <p:nvPr/>
          </p:nvSpPr>
          <p:spPr>
            <a:xfrm>
              <a:off x="3559957" y="4173734"/>
              <a:ext cx="3795333" cy="44440"/>
            </a:xfrm>
            <a:custGeom>
              <a:avLst/>
              <a:gdLst>
                <a:gd name="connsiteX0" fmla="*/ 5659995 w 5694234"/>
                <a:gd name="connsiteY0" fmla="*/ 66538 h 66675"/>
                <a:gd name="connsiteX1" fmla="*/ 32434 w 5694234"/>
                <a:gd name="connsiteY1" fmla="*/ 66538 h 66675"/>
                <a:gd name="connsiteX2" fmla="*/ -903 w 5694234"/>
                <a:gd name="connsiteY2" fmla="*/ 33201 h 66675"/>
                <a:gd name="connsiteX3" fmla="*/ 32434 w 5694234"/>
                <a:gd name="connsiteY3" fmla="*/ -137 h 66675"/>
                <a:gd name="connsiteX4" fmla="*/ 5659995 w 5694234"/>
                <a:gd name="connsiteY4" fmla="*/ -137 h 66675"/>
                <a:gd name="connsiteX5" fmla="*/ 5693332 w 5694234"/>
                <a:gd name="connsiteY5" fmla="*/ 33201 h 66675"/>
                <a:gd name="connsiteX6" fmla="*/ 5659995 w 5694234"/>
                <a:gd name="connsiteY6" fmla="*/ 665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4234" h="66675">
                  <a:moveTo>
                    <a:pt x="5659995" y="66538"/>
                  </a:moveTo>
                  <a:lnTo>
                    <a:pt x="32434" y="66538"/>
                  </a:lnTo>
                  <a:cubicBezTo>
                    <a:pt x="14022" y="66538"/>
                    <a:pt x="-903" y="51613"/>
                    <a:pt x="-903" y="33201"/>
                  </a:cubicBezTo>
                  <a:cubicBezTo>
                    <a:pt x="-903" y="14789"/>
                    <a:pt x="14022" y="-137"/>
                    <a:pt x="32434" y="-137"/>
                  </a:cubicBezTo>
                  <a:lnTo>
                    <a:pt x="5659995" y="-137"/>
                  </a:lnTo>
                  <a:cubicBezTo>
                    <a:pt x="5678378" y="-137"/>
                    <a:pt x="5693332" y="14789"/>
                    <a:pt x="5693332" y="33201"/>
                  </a:cubicBezTo>
                  <a:cubicBezTo>
                    <a:pt x="5693332" y="51613"/>
                    <a:pt x="5678378" y="66538"/>
                    <a:pt x="5659995" y="66538"/>
                  </a:cubicBezTo>
                  <a:close/>
                </a:path>
              </a:pathLst>
            </a:custGeom>
            <a:solidFill>
              <a:srgbClr val="EDE5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/>
            <p:cNvSpPr/>
            <p:nvPr/>
          </p:nvSpPr>
          <p:spPr>
            <a:xfrm>
              <a:off x="4673156" y="3503495"/>
              <a:ext cx="789060" cy="459909"/>
            </a:xfrm>
            <a:custGeom>
              <a:avLst/>
              <a:gdLst>
                <a:gd name="connsiteX0" fmla="*/ 35529 w 1183847"/>
                <a:gd name="connsiteY0" fmla="*/ 68942 h 690013"/>
                <a:gd name="connsiteX1" fmla="*/ 914782 w 1183847"/>
                <a:gd name="connsiteY1" fmla="*/ 37034 h 690013"/>
                <a:gd name="connsiteX2" fmla="*/ 1140335 w 1183847"/>
                <a:gd name="connsiteY2" fmla="*/ 689877 h 690013"/>
                <a:gd name="connsiteX3" fmla="*/ 211837 w 1183847"/>
                <a:gd name="connsiteY3" fmla="*/ 512903 h 690013"/>
                <a:gd name="connsiteX4" fmla="*/ 35529 w 1183847"/>
                <a:gd name="connsiteY4" fmla="*/ 68942 h 69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3847" h="690013">
                  <a:moveTo>
                    <a:pt x="35529" y="68942"/>
                  </a:moveTo>
                  <a:cubicBezTo>
                    <a:pt x="117825" y="51893"/>
                    <a:pt x="501302" y="-55549"/>
                    <a:pt x="914782" y="37034"/>
                  </a:cubicBezTo>
                  <a:cubicBezTo>
                    <a:pt x="1328263" y="129617"/>
                    <a:pt x="1140335" y="689877"/>
                    <a:pt x="1140335" y="689877"/>
                  </a:cubicBezTo>
                  <a:cubicBezTo>
                    <a:pt x="1140335" y="689877"/>
                    <a:pt x="410148" y="641300"/>
                    <a:pt x="211837" y="512903"/>
                  </a:cubicBezTo>
                  <a:cubicBezTo>
                    <a:pt x="111635" y="447942"/>
                    <a:pt x="-81342" y="92945"/>
                    <a:pt x="35529" y="68942"/>
                  </a:cubicBezTo>
                  <a:close/>
                </a:path>
              </a:pathLst>
            </a:custGeom>
            <a:solidFill>
              <a:srgbClr val="FF9D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/>
            <p:cNvSpPr/>
            <p:nvPr/>
          </p:nvSpPr>
          <p:spPr>
            <a:xfrm>
              <a:off x="5248680" y="3534968"/>
              <a:ext cx="30888" cy="10650"/>
            </a:xfrm>
            <a:custGeom>
              <a:avLst/>
              <a:gdLst>
                <a:gd name="connsiteX0" fmla="*/ 15590 w 46342"/>
                <a:gd name="connsiteY0" fmla="*/ 15816 h 15979"/>
                <a:gd name="connsiteX1" fmla="*/ -222 w 46342"/>
                <a:gd name="connsiteY1" fmla="*/ 7149 h 15979"/>
                <a:gd name="connsiteX2" fmla="*/ 1398 w 46342"/>
                <a:gd name="connsiteY2" fmla="*/ 605 h 15979"/>
                <a:gd name="connsiteX3" fmla="*/ 1398 w 46342"/>
                <a:gd name="connsiteY3" fmla="*/ 576 h 15979"/>
                <a:gd name="connsiteX4" fmla="*/ 7970 w 46342"/>
                <a:gd name="connsiteY4" fmla="*/ 2195 h 15979"/>
                <a:gd name="connsiteX5" fmla="*/ 38926 w 46342"/>
                <a:gd name="connsiteY5" fmla="*/ 195 h 15979"/>
                <a:gd name="connsiteX6" fmla="*/ 45117 w 46342"/>
                <a:gd name="connsiteY6" fmla="*/ 2881 h 15979"/>
                <a:gd name="connsiteX7" fmla="*/ 42450 w 46342"/>
                <a:gd name="connsiteY7" fmla="*/ 9053 h 15979"/>
                <a:gd name="connsiteX8" fmla="*/ 42165 w 46342"/>
                <a:gd name="connsiteY8" fmla="*/ 9149 h 15979"/>
                <a:gd name="connsiteX9" fmla="*/ 15590 w 46342"/>
                <a:gd name="connsiteY9" fmla="*/ 15816 h 1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42" h="15979">
                  <a:moveTo>
                    <a:pt x="15590" y="15816"/>
                  </a:moveTo>
                  <a:cubicBezTo>
                    <a:pt x="9113" y="16178"/>
                    <a:pt x="2922" y="12816"/>
                    <a:pt x="-222" y="7149"/>
                  </a:cubicBezTo>
                  <a:cubicBezTo>
                    <a:pt x="-1555" y="4901"/>
                    <a:pt x="-888" y="1977"/>
                    <a:pt x="1398" y="605"/>
                  </a:cubicBezTo>
                  <a:cubicBezTo>
                    <a:pt x="1398" y="595"/>
                    <a:pt x="1398" y="586"/>
                    <a:pt x="1398" y="576"/>
                  </a:cubicBezTo>
                  <a:cubicBezTo>
                    <a:pt x="3684" y="-748"/>
                    <a:pt x="6542" y="-33"/>
                    <a:pt x="7970" y="2195"/>
                  </a:cubicBezTo>
                  <a:cubicBezTo>
                    <a:pt x="11494" y="8101"/>
                    <a:pt x="17495" y="7720"/>
                    <a:pt x="38926" y="195"/>
                  </a:cubicBezTo>
                  <a:cubicBezTo>
                    <a:pt x="41403" y="-767"/>
                    <a:pt x="44165" y="433"/>
                    <a:pt x="45117" y="2881"/>
                  </a:cubicBezTo>
                  <a:cubicBezTo>
                    <a:pt x="46070" y="5329"/>
                    <a:pt x="44831" y="8092"/>
                    <a:pt x="42450" y="9053"/>
                  </a:cubicBezTo>
                  <a:cubicBezTo>
                    <a:pt x="42356" y="9092"/>
                    <a:pt x="42261" y="9120"/>
                    <a:pt x="42165" y="9149"/>
                  </a:cubicBezTo>
                  <a:cubicBezTo>
                    <a:pt x="33688" y="12778"/>
                    <a:pt x="24734" y="15035"/>
                    <a:pt x="15590" y="15816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/>
            <p:cNvSpPr/>
            <p:nvPr/>
          </p:nvSpPr>
          <p:spPr>
            <a:xfrm>
              <a:off x="4358740" y="3523439"/>
              <a:ext cx="698285" cy="507594"/>
            </a:xfrm>
            <a:custGeom>
              <a:avLst/>
              <a:gdLst>
                <a:gd name="connsiteX0" fmla="*/ -903 w 1047654"/>
                <a:gd name="connsiteY0" fmla="*/ 573563 h 761557"/>
                <a:gd name="connsiteX1" fmla="*/ 503160 w 1047654"/>
                <a:gd name="connsiteY1" fmla="*/ 758348 h 761557"/>
                <a:gd name="connsiteX2" fmla="*/ 1046751 w 1047654"/>
                <a:gd name="connsiteY2" fmla="*/ 733964 h 761557"/>
                <a:gd name="connsiteX3" fmla="*/ 507255 w 1047654"/>
                <a:gd name="connsiteY3" fmla="*/ 38639 h 761557"/>
                <a:gd name="connsiteX4" fmla="*/ 479252 w 1047654"/>
                <a:gd name="connsiteY4" fmla="*/ 539 h 761557"/>
                <a:gd name="connsiteX5" fmla="*/ 429723 w 1047654"/>
                <a:gd name="connsiteY5" fmla="*/ 53022 h 761557"/>
                <a:gd name="connsiteX6" fmla="*/ 395337 w 1047654"/>
                <a:gd name="connsiteY6" fmla="*/ 24447 h 761557"/>
                <a:gd name="connsiteX7" fmla="*/ 344473 w 1047654"/>
                <a:gd name="connsiteY7" fmla="*/ 85978 h 761557"/>
                <a:gd name="connsiteX8" fmla="*/ 307136 w 1047654"/>
                <a:gd name="connsiteY8" fmla="*/ 57403 h 761557"/>
                <a:gd name="connsiteX9" fmla="*/ 248557 w 1047654"/>
                <a:gd name="connsiteY9" fmla="*/ 137413 h 761557"/>
                <a:gd name="connsiteX10" fmla="*/ 20814 w 1047654"/>
                <a:gd name="connsiteY10" fmla="*/ 329152 h 76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654" h="761557">
                  <a:moveTo>
                    <a:pt x="-903" y="573563"/>
                  </a:moveTo>
                  <a:cubicBezTo>
                    <a:pt x="11480" y="585946"/>
                    <a:pt x="311517" y="744346"/>
                    <a:pt x="503160" y="758348"/>
                  </a:cubicBezTo>
                  <a:cubicBezTo>
                    <a:pt x="694803" y="772350"/>
                    <a:pt x="1046751" y="733964"/>
                    <a:pt x="1046751" y="733964"/>
                  </a:cubicBezTo>
                  <a:cubicBezTo>
                    <a:pt x="1046751" y="733964"/>
                    <a:pt x="387336" y="272573"/>
                    <a:pt x="507255" y="38639"/>
                  </a:cubicBezTo>
                  <a:cubicBezTo>
                    <a:pt x="512018" y="29114"/>
                    <a:pt x="500398" y="-5366"/>
                    <a:pt x="479252" y="539"/>
                  </a:cubicBezTo>
                  <a:cubicBezTo>
                    <a:pt x="466394" y="4254"/>
                    <a:pt x="453345" y="45973"/>
                    <a:pt x="429723" y="53022"/>
                  </a:cubicBezTo>
                  <a:cubicBezTo>
                    <a:pt x="420198" y="55975"/>
                    <a:pt x="419055" y="16541"/>
                    <a:pt x="395337" y="24447"/>
                  </a:cubicBezTo>
                  <a:cubicBezTo>
                    <a:pt x="364286" y="34829"/>
                    <a:pt x="355713" y="82454"/>
                    <a:pt x="344473" y="85978"/>
                  </a:cubicBezTo>
                  <a:cubicBezTo>
                    <a:pt x="328281" y="91217"/>
                    <a:pt x="331043" y="49021"/>
                    <a:pt x="307136" y="57403"/>
                  </a:cubicBezTo>
                  <a:cubicBezTo>
                    <a:pt x="269036" y="71119"/>
                    <a:pt x="264274" y="127031"/>
                    <a:pt x="248557" y="137413"/>
                  </a:cubicBezTo>
                  <a:cubicBezTo>
                    <a:pt x="132542" y="213613"/>
                    <a:pt x="20814" y="329152"/>
                    <a:pt x="20814" y="329152"/>
                  </a:cubicBezTo>
                  <a:close/>
                </a:path>
              </a:pathLst>
            </a:custGeom>
            <a:solidFill>
              <a:srgbClr val="E38A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4640400" y="3555857"/>
              <a:ext cx="85215" cy="171125"/>
            </a:xfrm>
            <a:custGeom>
              <a:avLst/>
              <a:gdLst>
                <a:gd name="connsiteX0" fmla="*/ 122107 w 127850"/>
                <a:gd name="connsiteY0" fmla="*/ 256606 h 256743"/>
                <a:gd name="connsiteX1" fmla="*/ 118392 w 127850"/>
                <a:gd name="connsiteY1" fmla="*/ 254892 h 256743"/>
                <a:gd name="connsiteX2" fmla="*/ 2758 w 127850"/>
                <a:gd name="connsiteY2" fmla="*/ 3241 h 256743"/>
                <a:gd name="connsiteX3" fmla="*/ 8664 w 127850"/>
                <a:gd name="connsiteY3" fmla="*/ 69 h 256743"/>
                <a:gd name="connsiteX4" fmla="*/ 11903 w 127850"/>
                <a:gd name="connsiteY4" fmla="*/ 6013 h 256743"/>
                <a:gd name="connsiteX5" fmla="*/ 11522 w 127850"/>
                <a:gd name="connsiteY5" fmla="*/ 6860 h 256743"/>
                <a:gd name="connsiteX6" fmla="*/ 125822 w 127850"/>
                <a:gd name="connsiteY6" fmla="*/ 248795 h 256743"/>
                <a:gd name="connsiteX7" fmla="*/ 125250 w 127850"/>
                <a:gd name="connsiteY7" fmla="*/ 255558 h 256743"/>
                <a:gd name="connsiteX8" fmla="*/ 122107 w 127850"/>
                <a:gd name="connsiteY8" fmla="*/ 256606 h 25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850" h="256743">
                  <a:moveTo>
                    <a:pt x="122107" y="256606"/>
                  </a:moveTo>
                  <a:cubicBezTo>
                    <a:pt x="120678" y="256625"/>
                    <a:pt x="119344" y="255996"/>
                    <a:pt x="118392" y="254892"/>
                  </a:cubicBezTo>
                  <a:cubicBezTo>
                    <a:pt x="79149" y="207743"/>
                    <a:pt x="-21245" y="60582"/>
                    <a:pt x="2758" y="3241"/>
                  </a:cubicBezTo>
                  <a:cubicBezTo>
                    <a:pt x="3521" y="727"/>
                    <a:pt x="6187" y="-693"/>
                    <a:pt x="8664" y="69"/>
                  </a:cubicBezTo>
                  <a:cubicBezTo>
                    <a:pt x="11236" y="841"/>
                    <a:pt x="12665" y="3498"/>
                    <a:pt x="11903" y="6013"/>
                  </a:cubicBezTo>
                  <a:cubicBezTo>
                    <a:pt x="11808" y="6308"/>
                    <a:pt x="11712" y="6594"/>
                    <a:pt x="11522" y="6860"/>
                  </a:cubicBezTo>
                  <a:cubicBezTo>
                    <a:pt x="-9243" y="56676"/>
                    <a:pt x="83530" y="198218"/>
                    <a:pt x="125822" y="248795"/>
                  </a:cubicBezTo>
                  <a:cubicBezTo>
                    <a:pt x="127535" y="250834"/>
                    <a:pt x="127251" y="253834"/>
                    <a:pt x="125250" y="255558"/>
                  </a:cubicBezTo>
                  <a:cubicBezTo>
                    <a:pt x="124297" y="256234"/>
                    <a:pt x="123250" y="256596"/>
                    <a:pt x="122107" y="256606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4585434" y="3578469"/>
              <a:ext cx="100309" cy="158479"/>
            </a:xfrm>
            <a:custGeom>
              <a:avLst/>
              <a:gdLst>
                <a:gd name="connsiteX0" fmla="*/ 145425 w 150496"/>
                <a:gd name="connsiteY0" fmla="*/ 237634 h 237770"/>
                <a:gd name="connsiteX1" fmla="*/ 142092 w 150496"/>
                <a:gd name="connsiteY1" fmla="*/ 236301 h 237770"/>
                <a:gd name="connsiteX2" fmla="*/ -783 w 150496"/>
                <a:gd name="connsiteY2" fmla="*/ 5605 h 237770"/>
                <a:gd name="connsiteX3" fmla="*/ 2741 w 150496"/>
                <a:gd name="connsiteY3" fmla="*/ 14 h 237770"/>
                <a:gd name="connsiteX4" fmla="*/ 2835 w 150496"/>
                <a:gd name="connsiteY4" fmla="*/ -15 h 237770"/>
                <a:gd name="connsiteX5" fmla="*/ 8551 w 150496"/>
                <a:gd name="connsiteY5" fmla="*/ 3567 h 237770"/>
                <a:gd name="connsiteX6" fmla="*/ 8551 w 150496"/>
                <a:gd name="connsiteY6" fmla="*/ 3605 h 237770"/>
                <a:gd name="connsiteX7" fmla="*/ 148187 w 150496"/>
                <a:gd name="connsiteY7" fmla="*/ 229443 h 237770"/>
                <a:gd name="connsiteX8" fmla="*/ 148282 w 150496"/>
                <a:gd name="connsiteY8" fmla="*/ 236044 h 237770"/>
                <a:gd name="connsiteX9" fmla="*/ 148187 w 150496"/>
                <a:gd name="connsiteY9" fmla="*/ 236110 h 237770"/>
                <a:gd name="connsiteX10" fmla="*/ 145425 w 150496"/>
                <a:gd name="connsiteY10" fmla="*/ 237634 h 23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496" h="237770">
                  <a:moveTo>
                    <a:pt x="145425" y="237634"/>
                  </a:moveTo>
                  <a:cubicBezTo>
                    <a:pt x="144187" y="237625"/>
                    <a:pt x="143044" y="237149"/>
                    <a:pt x="142092" y="236301"/>
                  </a:cubicBezTo>
                  <a:cubicBezTo>
                    <a:pt x="108659" y="204201"/>
                    <a:pt x="15599" y="77519"/>
                    <a:pt x="-783" y="5605"/>
                  </a:cubicBezTo>
                  <a:cubicBezTo>
                    <a:pt x="-1355" y="3091"/>
                    <a:pt x="169" y="586"/>
                    <a:pt x="2741" y="14"/>
                  </a:cubicBezTo>
                  <a:cubicBezTo>
                    <a:pt x="2741" y="5"/>
                    <a:pt x="2835" y="-5"/>
                    <a:pt x="2835" y="-15"/>
                  </a:cubicBezTo>
                  <a:cubicBezTo>
                    <a:pt x="5407" y="-605"/>
                    <a:pt x="7979" y="1005"/>
                    <a:pt x="8551" y="3567"/>
                  </a:cubicBezTo>
                  <a:cubicBezTo>
                    <a:pt x="8551" y="3576"/>
                    <a:pt x="8551" y="3595"/>
                    <a:pt x="8551" y="3605"/>
                  </a:cubicBezTo>
                  <a:cubicBezTo>
                    <a:pt x="23505" y="70947"/>
                    <a:pt x="114278" y="196867"/>
                    <a:pt x="148187" y="229443"/>
                  </a:cubicBezTo>
                  <a:cubicBezTo>
                    <a:pt x="149997" y="231243"/>
                    <a:pt x="150092" y="234205"/>
                    <a:pt x="148282" y="236044"/>
                  </a:cubicBezTo>
                  <a:cubicBezTo>
                    <a:pt x="148187" y="236063"/>
                    <a:pt x="148187" y="236091"/>
                    <a:pt x="148187" y="236110"/>
                  </a:cubicBezTo>
                  <a:cubicBezTo>
                    <a:pt x="147520" y="236929"/>
                    <a:pt x="146473" y="237472"/>
                    <a:pt x="145425" y="237634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4530711" y="3612273"/>
              <a:ext cx="97020" cy="114716"/>
            </a:xfrm>
            <a:custGeom>
              <a:avLst/>
              <a:gdLst>
                <a:gd name="connsiteX0" fmla="*/ 139611 w 145561"/>
                <a:gd name="connsiteY0" fmla="*/ 171964 h 172111"/>
                <a:gd name="connsiteX1" fmla="*/ 136658 w 145561"/>
                <a:gd name="connsiteY1" fmla="*/ 170916 h 172111"/>
                <a:gd name="connsiteX2" fmla="*/ -789 w 145561"/>
                <a:gd name="connsiteY2" fmla="*/ 5848 h 172111"/>
                <a:gd name="connsiteX3" fmla="*/ 2831 w 145561"/>
                <a:gd name="connsiteY3" fmla="*/ -10 h 172111"/>
                <a:gd name="connsiteX4" fmla="*/ 8736 w 145561"/>
                <a:gd name="connsiteY4" fmla="*/ 3657 h 172111"/>
                <a:gd name="connsiteX5" fmla="*/ 142944 w 145561"/>
                <a:gd name="connsiteY5" fmla="*/ 163487 h 172111"/>
                <a:gd name="connsiteX6" fmla="*/ 143611 w 145561"/>
                <a:gd name="connsiteY6" fmla="*/ 170250 h 172111"/>
                <a:gd name="connsiteX7" fmla="*/ 139611 w 145561"/>
                <a:gd name="connsiteY7" fmla="*/ 171964 h 17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561" h="172111">
                  <a:moveTo>
                    <a:pt x="139611" y="171964"/>
                  </a:moveTo>
                  <a:cubicBezTo>
                    <a:pt x="138562" y="171954"/>
                    <a:pt x="137514" y="171583"/>
                    <a:pt x="136658" y="170916"/>
                  </a:cubicBezTo>
                  <a:cubicBezTo>
                    <a:pt x="86842" y="130244"/>
                    <a:pt x="8547" y="45663"/>
                    <a:pt x="-789" y="5848"/>
                  </a:cubicBezTo>
                  <a:cubicBezTo>
                    <a:pt x="-1360" y="3219"/>
                    <a:pt x="260" y="600"/>
                    <a:pt x="2831" y="-10"/>
                  </a:cubicBezTo>
                  <a:cubicBezTo>
                    <a:pt x="5498" y="-619"/>
                    <a:pt x="8165" y="1028"/>
                    <a:pt x="8736" y="3657"/>
                  </a:cubicBezTo>
                  <a:cubicBezTo>
                    <a:pt x="16833" y="38042"/>
                    <a:pt x="88747" y="119291"/>
                    <a:pt x="142944" y="163487"/>
                  </a:cubicBezTo>
                  <a:cubicBezTo>
                    <a:pt x="144944" y="165211"/>
                    <a:pt x="145230" y="168173"/>
                    <a:pt x="143611" y="170250"/>
                  </a:cubicBezTo>
                  <a:cubicBezTo>
                    <a:pt x="142658" y="171431"/>
                    <a:pt x="141134" y="172069"/>
                    <a:pt x="139611" y="171964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4387974" y="3694354"/>
              <a:ext cx="81374" cy="214008"/>
            </a:xfrm>
            <a:custGeom>
              <a:avLst/>
              <a:gdLst>
                <a:gd name="connsiteX0" fmla="*/ 3909 w 122087"/>
                <a:gd name="connsiteY0" fmla="*/ 320944 h 321081"/>
                <a:gd name="connsiteX1" fmla="*/ 957 w 122087"/>
                <a:gd name="connsiteY1" fmla="*/ 319992 h 321081"/>
                <a:gd name="connsiteX2" fmla="*/ 100 w 122087"/>
                <a:gd name="connsiteY2" fmla="*/ 313229 h 321081"/>
                <a:gd name="connsiteX3" fmla="*/ 102303 w 122087"/>
                <a:gd name="connsiteY3" fmla="*/ 21859 h 321081"/>
                <a:gd name="connsiteX4" fmla="*/ 75537 w 122087"/>
                <a:gd name="connsiteY4" fmla="*/ 10143 h 321081"/>
                <a:gd name="connsiteX5" fmla="*/ 69918 w 122087"/>
                <a:gd name="connsiteY5" fmla="*/ 6429 h 321081"/>
                <a:gd name="connsiteX6" fmla="*/ 73633 w 122087"/>
                <a:gd name="connsiteY6" fmla="*/ 809 h 321081"/>
                <a:gd name="connsiteX7" fmla="*/ 110399 w 122087"/>
                <a:gd name="connsiteY7" fmla="*/ 16811 h 321081"/>
                <a:gd name="connsiteX8" fmla="*/ 7624 w 122087"/>
                <a:gd name="connsiteY8" fmla="*/ 319135 h 321081"/>
                <a:gd name="connsiteX9" fmla="*/ 3909 w 122087"/>
                <a:gd name="connsiteY9" fmla="*/ 320944 h 32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087" h="321081">
                  <a:moveTo>
                    <a:pt x="3909" y="320944"/>
                  </a:moveTo>
                  <a:cubicBezTo>
                    <a:pt x="2861" y="320963"/>
                    <a:pt x="1814" y="320630"/>
                    <a:pt x="957" y="319992"/>
                  </a:cubicBezTo>
                  <a:cubicBezTo>
                    <a:pt x="-1138" y="318353"/>
                    <a:pt x="-1520" y="315343"/>
                    <a:pt x="100" y="313229"/>
                  </a:cubicBezTo>
                  <a:cubicBezTo>
                    <a:pt x="108970" y="173593"/>
                    <a:pt x="125353" y="58816"/>
                    <a:pt x="102303" y="21859"/>
                  </a:cubicBezTo>
                  <a:cubicBezTo>
                    <a:pt x="97159" y="12220"/>
                    <a:pt x="86110" y="7362"/>
                    <a:pt x="75537" y="10143"/>
                  </a:cubicBezTo>
                  <a:cubicBezTo>
                    <a:pt x="72965" y="10620"/>
                    <a:pt x="70489" y="8972"/>
                    <a:pt x="69918" y="6429"/>
                  </a:cubicBezTo>
                  <a:cubicBezTo>
                    <a:pt x="69441" y="3857"/>
                    <a:pt x="71061" y="1381"/>
                    <a:pt x="73633" y="809"/>
                  </a:cubicBezTo>
                  <a:cubicBezTo>
                    <a:pt x="88111" y="-2715"/>
                    <a:pt x="103160" y="3828"/>
                    <a:pt x="110399" y="16811"/>
                  </a:cubicBezTo>
                  <a:cubicBezTo>
                    <a:pt x="138974" y="62626"/>
                    <a:pt x="112780" y="184165"/>
                    <a:pt x="7624" y="319135"/>
                  </a:cubicBezTo>
                  <a:cubicBezTo>
                    <a:pt x="6672" y="320259"/>
                    <a:pt x="5338" y="320925"/>
                    <a:pt x="3909" y="320944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6438232" y="3661921"/>
              <a:ext cx="324591" cy="318032"/>
            </a:xfrm>
            <a:custGeom>
              <a:avLst/>
              <a:gdLst>
                <a:gd name="connsiteX0" fmla="*/ -903 w 486992"/>
                <a:gd name="connsiteY0" fmla="*/ 400560 h 477151"/>
                <a:gd name="connsiteX1" fmla="*/ 178452 w 486992"/>
                <a:gd name="connsiteY1" fmla="*/ 476189 h 477151"/>
                <a:gd name="connsiteX2" fmla="*/ 441248 w 486992"/>
                <a:gd name="connsiteY2" fmla="*/ 157482 h 477151"/>
                <a:gd name="connsiteX3" fmla="*/ 482109 w 486992"/>
                <a:gd name="connsiteY3" fmla="*/ 320 h 477151"/>
                <a:gd name="connsiteX4" fmla="*/ 72534 w 486992"/>
                <a:gd name="connsiteY4" fmla="*/ 209870 h 47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992" h="477151">
                  <a:moveTo>
                    <a:pt x="-903" y="400560"/>
                  </a:moveTo>
                  <a:cubicBezTo>
                    <a:pt x="-903" y="400560"/>
                    <a:pt x="155021" y="486285"/>
                    <a:pt x="178452" y="476189"/>
                  </a:cubicBezTo>
                  <a:cubicBezTo>
                    <a:pt x="201884" y="466092"/>
                    <a:pt x="420006" y="186057"/>
                    <a:pt x="441248" y="157482"/>
                  </a:cubicBezTo>
                  <a:cubicBezTo>
                    <a:pt x="472870" y="114715"/>
                    <a:pt x="495635" y="12131"/>
                    <a:pt x="482109" y="320"/>
                  </a:cubicBezTo>
                  <a:cubicBezTo>
                    <a:pt x="468584" y="-11491"/>
                    <a:pt x="72534" y="209870"/>
                    <a:pt x="72534" y="209870"/>
                  </a:cubicBezTo>
                  <a:close/>
                </a:path>
              </a:pathLst>
            </a:custGeom>
            <a:solidFill>
              <a:srgbClr val="2036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6068044" y="3765454"/>
              <a:ext cx="394321" cy="163178"/>
            </a:xfrm>
            <a:custGeom>
              <a:avLst/>
              <a:gdLst>
                <a:gd name="connsiteX0" fmla="*/ 586504 w 591610"/>
                <a:gd name="connsiteY0" fmla="*/ 43678 h 244820"/>
                <a:gd name="connsiteX1" fmla="*/ -903 w 591610"/>
                <a:gd name="connsiteY1" fmla="*/ -137 h 244820"/>
                <a:gd name="connsiteX2" fmla="*/ 24338 w 591610"/>
                <a:gd name="connsiteY2" fmla="*/ 185125 h 244820"/>
                <a:gd name="connsiteX3" fmla="*/ 561167 w 591610"/>
                <a:gd name="connsiteY3" fmla="*/ 244656 h 244820"/>
                <a:gd name="connsiteX4" fmla="*/ 586504 w 591610"/>
                <a:gd name="connsiteY4" fmla="*/ 43678 h 24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610" h="244820">
                  <a:moveTo>
                    <a:pt x="586504" y="43678"/>
                  </a:moveTo>
                  <a:lnTo>
                    <a:pt x="-903" y="-137"/>
                  </a:lnTo>
                  <a:lnTo>
                    <a:pt x="24338" y="185125"/>
                  </a:lnTo>
                  <a:cubicBezTo>
                    <a:pt x="24338" y="185125"/>
                    <a:pt x="554595" y="246180"/>
                    <a:pt x="561167" y="244656"/>
                  </a:cubicBezTo>
                  <a:cubicBezTo>
                    <a:pt x="567740" y="243132"/>
                    <a:pt x="602601" y="45012"/>
                    <a:pt x="586504" y="43678"/>
                  </a:cubicBezTo>
                  <a:close/>
                </a:path>
              </a:pathLst>
            </a:custGeom>
            <a:solidFill>
              <a:srgbClr val="F28C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5498382" y="3850462"/>
              <a:ext cx="796815" cy="131099"/>
            </a:xfrm>
            <a:custGeom>
              <a:avLst/>
              <a:gdLst>
                <a:gd name="connsiteX0" fmla="*/ 1194580 w 1195482"/>
                <a:gd name="connsiteY0" fmla="*/ -137 h 196691"/>
                <a:gd name="connsiteX1" fmla="*/ 1170958 w 1195482"/>
                <a:gd name="connsiteY1" fmla="*/ 175314 h 196691"/>
                <a:gd name="connsiteX2" fmla="*/ 1154003 w 1195482"/>
                <a:gd name="connsiteY2" fmla="*/ 188649 h 196691"/>
                <a:gd name="connsiteX3" fmla="*/ 681468 w 1195482"/>
                <a:gd name="connsiteY3" fmla="*/ 135309 h 196691"/>
                <a:gd name="connsiteX4" fmla="*/ 270559 w 1195482"/>
                <a:gd name="connsiteY4" fmla="*/ 196555 h 196691"/>
                <a:gd name="connsiteX5" fmla="*/ -903 w 1195482"/>
                <a:gd name="connsiteY5" fmla="*/ 19294 h 19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5482" h="196691">
                  <a:moveTo>
                    <a:pt x="1194580" y="-137"/>
                  </a:moveTo>
                  <a:lnTo>
                    <a:pt x="1170958" y="175314"/>
                  </a:lnTo>
                  <a:cubicBezTo>
                    <a:pt x="1169910" y="183658"/>
                    <a:pt x="1162385" y="189601"/>
                    <a:pt x="1154003" y="188649"/>
                  </a:cubicBezTo>
                  <a:cubicBezTo>
                    <a:pt x="1154003" y="188649"/>
                    <a:pt x="800340" y="133213"/>
                    <a:pt x="681468" y="135309"/>
                  </a:cubicBezTo>
                  <a:cubicBezTo>
                    <a:pt x="577550" y="137214"/>
                    <a:pt x="270559" y="196555"/>
                    <a:pt x="270559" y="196555"/>
                  </a:cubicBezTo>
                  <a:lnTo>
                    <a:pt x="-903" y="19294"/>
                  </a:lnTo>
                  <a:close/>
                </a:path>
              </a:pathLst>
            </a:custGeom>
            <a:solidFill>
              <a:srgbClr val="415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6532700" y="3701486"/>
              <a:ext cx="352808" cy="310701"/>
            </a:xfrm>
            <a:custGeom>
              <a:avLst/>
              <a:gdLst>
                <a:gd name="connsiteX0" fmla="*/ -903 w 529327"/>
                <a:gd name="connsiteY0" fmla="*/ 340629 h 466152"/>
                <a:gd name="connsiteX1" fmla="*/ 188549 w 529327"/>
                <a:gd name="connsiteY1" fmla="*/ 465693 h 466152"/>
                <a:gd name="connsiteX2" fmla="*/ 501541 w 529327"/>
                <a:gd name="connsiteY2" fmla="*/ 164417 h 466152"/>
                <a:gd name="connsiteX3" fmla="*/ 524019 w 529327"/>
                <a:gd name="connsiteY3" fmla="*/ 587 h 466152"/>
                <a:gd name="connsiteX4" fmla="*/ 46150 w 529327"/>
                <a:gd name="connsiteY4" fmla="*/ 152987 h 4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327" h="466152">
                  <a:moveTo>
                    <a:pt x="-903" y="340629"/>
                  </a:moveTo>
                  <a:cubicBezTo>
                    <a:pt x="-903" y="340629"/>
                    <a:pt x="164355" y="473408"/>
                    <a:pt x="188549" y="465693"/>
                  </a:cubicBezTo>
                  <a:cubicBezTo>
                    <a:pt x="212742" y="457977"/>
                    <a:pt x="482681" y="194611"/>
                    <a:pt x="501541" y="164417"/>
                  </a:cubicBezTo>
                  <a:cubicBezTo>
                    <a:pt x="520400" y="134222"/>
                    <a:pt x="536497" y="13541"/>
                    <a:pt x="524019" y="587"/>
                  </a:cubicBezTo>
                  <a:cubicBezTo>
                    <a:pt x="511541" y="-12367"/>
                    <a:pt x="46150" y="152987"/>
                    <a:pt x="46150" y="152987"/>
                  </a:cubicBezTo>
                  <a:close/>
                </a:path>
              </a:pathLst>
            </a:custGeom>
            <a:solidFill>
              <a:srgbClr val="434E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6642490" y="3779247"/>
              <a:ext cx="19817" cy="48677"/>
            </a:xfrm>
            <a:custGeom>
              <a:avLst/>
              <a:gdLst>
                <a:gd name="connsiteX0" fmla="*/ 24113 w 29732"/>
                <a:gd name="connsiteY0" fmla="*/ 72895 h 73031"/>
                <a:gd name="connsiteX1" fmla="*/ 19350 w 29732"/>
                <a:gd name="connsiteY1" fmla="*/ 68800 h 73031"/>
                <a:gd name="connsiteX2" fmla="*/ -271 w 29732"/>
                <a:gd name="connsiteY2" fmla="*/ 6982 h 73031"/>
                <a:gd name="connsiteX3" fmla="*/ 1538 w 29732"/>
                <a:gd name="connsiteY3" fmla="*/ 486 h 73031"/>
                <a:gd name="connsiteX4" fmla="*/ 7921 w 29732"/>
                <a:gd name="connsiteY4" fmla="*/ 2125 h 73031"/>
                <a:gd name="connsiteX5" fmla="*/ 28781 w 29732"/>
                <a:gd name="connsiteY5" fmla="*/ 67561 h 73031"/>
                <a:gd name="connsiteX6" fmla="*/ 24685 w 29732"/>
                <a:gd name="connsiteY6" fmla="*/ 72895 h 73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32" h="73031">
                  <a:moveTo>
                    <a:pt x="24113" y="72895"/>
                  </a:moveTo>
                  <a:cubicBezTo>
                    <a:pt x="21731" y="72876"/>
                    <a:pt x="19731" y="71143"/>
                    <a:pt x="19350" y="68800"/>
                  </a:cubicBezTo>
                  <a:cubicBezTo>
                    <a:pt x="16684" y="47168"/>
                    <a:pt x="10016" y="26213"/>
                    <a:pt x="-271" y="6982"/>
                  </a:cubicBezTo>
                  <a:cubicBezTo>
                    <a:pt x="-1604" y="4697"/>
                    <a:pt x="-748" y="1791"/>
                    <a:pt x="1538" y="486"/>
                  </a:cubicBezTo>
                  <a:cubicBezTo>
                    <a:pt x="3730" y="-780"/>
                    <a:pt x="6587" y="-57"/>
                    <a:pt x="7921" y="2125"/>
                  </a:cubicBezTo>
                  <a:cubicBezTo>
                    <a:pt x="18874" y="22470"/>
                    <a:pt x="25923" y="44654"/>
                    <a:pt x="28781" y="67561"/>
                  </a:cubicBezTo>
                  <a:cubicBezTo>
                    <a:pt x="29161" y="70162"/>
                    <a:pt x="27257" y="72553"/>
                    <a:pt x="24685" y="72895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6677283" y="3759932"/>
              <a:ext cx="23925" cy="52565"/>
            </a:xfrm>
            <a:custGeom>
              <a:avLst/>
              <a:gdLst>
                <a:gd name="connsiteX0" fmla="*/ 30206 w 35896"/>
                <a:gd name="connsiteY0" fmla="*/ 78729 h 78865"/>
                <a:gd name="connsiteX1" fmla="*/ 25633 w 35896"/>
                <a:gd name="connsiteY1" fmla="*/ 75109 h 78865"/>
                <a:gd name="connsiteX2" fmla="*/ -84 w 35896"/>
                <a:gd name="connsiteY2" fmla="*/ 7291 h 78865"/>
                <a:gd name="connsiteX3" fmla="*/ 1059 w 35896"/>
                <a:gd name="connsiteY3" fmla="*/ 719 h 78865"/>
                <a:gd name="connsiteX4" fmla="*/ 7726 w 35896"/>
                <a:gd name="connsiteY4" fmla="*/ 1900 h 78865"/>
                <a:gd name="connsiteX5" fmla="*/ 7726 w 35896"/>
                <a:gd name="connsiteY5" fmla="*/ 1957 h 78865"/>
                <a:gd name="connsiteX6" fmla="*/ 34873 w 35896"/>
                <a:gd name="connsiteY6" fmla="*/ 72823 h 78865"/>
                <a:gd name="connsiteX7" fmla="*/ 31349 w 35896"/>
                <a:gd name="connsiteY7" fmla="*/ 78538 h 7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96" h="78865">
                  <a:moveTo>
                    <a:pt x="30206" y="78729"/>
                  </a:moveTo>
                  <a:cubicBezTo>
                    <a:pt x="28015" y="78738"/>
                    <a:pt x="26110" y="77234"/>
                    <a:pt x="25633" y="75109"/>
                  </a:cubicBezTo>
                  <a:cubicBezTo>
                    <a:pt x="21348" y="58345"/>
                    <a:pt x="13442" y="27484"/>
                    <a:pt x="-84" y="7291"/>
                  </a:cubicBezTo>
                  <a:cubicBezTo>
                    <a:pt x="-1513" y="5158"/>
                    <a:pt x="-1036" y="2233"/>
                    <a:pt x="1059" y="719"/>
                  </a:cubicBezTo>
                  <a:cubicBezTo>
                    <a:pt x="3250" y="-786"/>
                    <a:pt x="6203" y="-252"/>
                    <a:pt x="7726" y="1900"/>
                  </a:cubicBezTo>
                  <a:cubicBezTo>
                    <a:pt x="7726" y="1919"/>
                    <a:pt x="7726" y="1938"/>
                    <a:pt x="7726" y="1957"/>
                  </a:cubicBezTo>
                  <a:cubicBezTo>
                    <a:pt x="22300" y="23103"/>
                    <a:pt x="30491" y="55393"/>
                    <a:pt x="34873" y="72823"/>
                  </a:cubicBezTo>
                  <a:cubicBezTo>
                    <a:pt x="35444" y="75376"/>
                    <a:pt x="33920" y="77929"/>
                    <a:pt x="31349" y="78538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6231584" y="3671050"/>
              <a:ext cx="349867" cy="257373"/>
            </a:xfrm>
            <a:custGeom>
              <a:avLst/>
              <a:gdLst>
                <a:gd name="connsiteX0" fmla="*/ 522115 w 524914"/>
                <a:gd name="connsiteY0" fmla="*/ 190363 h 386144"/>
                <a:gd name="connsiteX1" fmla="*/ 45293 w 524914"/>
                <a:gd name="connsiteY1" fmla="*/ -137 h 386144"/>
                <a:gd name="connsiteX2" fmla="*/ -903 w 524914"/>
                <a:gd name="connsiteY2" fmla="*/ 263801 h 386144"/>
                <a:gd name="connsiteX3" fmla="*/ 451154 w 524914"/>
                <a:gd name="connsiteY3" fmla="*/ 386007 h 386144"/>
                <a:gd name="connsiteX4" fmla="*/ 522115 w 524914"/>
                <a:gd name="connsiteY4" fmla="*/ 190363 h 38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914" h="386144">
                  <a:moveTo>
                    <a:pt x="522115" y="190363"/>
                  </a:moveTo>
                  <a:lnTo>
                    <a:pt x="45293" y="-137"/>
                  </a:lnTo>
                  <a:lnTo>
                    <a:pt x="-903" y="263801"/>
                  </a:lnTo>
                  <a:cubicBezTo>
                    <a:pt x="-903" y="263801"/>
                    <a:pt x="444391" y="386388"/>
                    <a:pt x="451154" y="386007"/>
                  </a:cubicBezTo>
                  <a:cubicBezTo>
                    <a:pt x="457916" y="385626"/>
                    <a:pt x="537164" y="193983"/>
                    <a:pt x="522115" y="190363"/>
                  </a:cubicBezTo>
                  <a:close/>
                </a:path>
              </a:pathLst>
            </a:custGeom>
            <a:solidFill>
              <a:srgbClr val="FF9D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5211412" y="3557606"/>
              <a:ext cx="1140969" cy="470896"/>
            </a:xfrm>
            <a:custGeom>
              <a:avLst/>
              <a:gdLst>
                <a:gd name="connsiteX0" fmla="*/ -885 w 1711825"/>
                <a:gd name="connsiteY0" fmla="*/ 681750 h 706497"/>
                <a:gd name="connsiteX1" fmla="*/ 1144305 w 1711825"/>
                <a:gd name="connsiteY1" fmla="*/ 507061 h 706497"/>
                <a:gd name="connsiteX2" fmla="*/ 1642368 w 1711825"/>
                <a:gd name="connsiteY2" fmla="*/ 577927 h 706497"/>
                <a:gd name="connsiteX3" fmla="*/ 1659798 w 1711825"/>
                <a:gd name="connsiteY3" fmla="*/ 565002 h 706497"/>
                <a:gd name="connsiteX4" fmla="*/ 1659798 w 1711825"/>
                <a:gd name="connsiteY4" fmla="*/ 564878 h 706497"/>
                <a:gd name="connsiteX5" fmla="*/ 1710757 w 1711825"/>
                <a:gd name="connsiteY5" fmla="*/ 209595 h 706497"/>
                <a:gd name="connsiteX6" fmla="*/ 1701232 w 1711825"/>
                <a:gd name="connsiteY6" fmla="*/ 193022 h 706497"/>
                <a:gd name="connsiteX7" fmla="*/ 1244032 w 1711825"/>
                <a:gd name="connsiteY7" fmla="*/ 20334 h 706497"/>
                <a:gd name="connsiteX8" fmla="*/ 246288 w 1711825"/>
                <a:gd name="connsiteY8" fmla="*/ 7094 h 706497"/>
                <a:gd name="connsiteX9" fmla="*/ -885 w 1711825"/>
                <a:gd name="connsiteY9" fmla="*/ 681750 h 7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1825" h="706497">
                  <a:moveTo>
                    <a:pt x="-885" y="681750"/>
                  </a:moveTo>
                  <a:cubicBezTo>
                    <a:pt x="415452" y="789382"/>
                    <a:pt x="858365" y="509252"/>
                    <a:pt x="1144305" y="507061"/>
                  </a:cubicBezTo>
                  <a:cubicBezTo>
                    <a:pt x="1270035" y="506109"/>
                    <a:pt x="1642368" y="577927"/>
                    <a:pt x="1642368" y="577927"/>
                  </a:cubicBezTo>
                  <a:cubicBezTo>
                    <a:pt x="1650750" y="579166"/>
                    <a:pt x="1658560" y="573374"/>
                    <a:pt x="1659798" y="565002"/>
                  </a:cubicBezTo>
                  <a:cubicBezTo>
                    <a:pt x="1659798" y="564964"/>
                    <a:pt x="1659798" y="564916"/>
                    <a:pt x="1659798" y="564878"/>
                  </a:cubicBezTo>
                  <a:lnTo>
                    <a:pt x="1710757" y="209595"/>
                  </a:lnTo>
                  <a:cubicBezTo>
                    <a:pt x="1711805" y="202537"/>
                    <a:pt x="1707805" y="195708"/>
                    <a:pt x="1701232" y="193022"/>
                  </a:cubicBezTo>
                  <a:cubicBezTo>
                    <a:pt x="1701232" y="193022"/>
                    <a:pt x="1364428" y="42241"/>
                    <a:pt x="1244032" y="20334"/>
                  </a:cubicBezTo>
                  <a:cubicBezTo>
                    <a:pt x="998572" y="-24529"/>
                    <a:pt x="396307" y="20334"/>
                    <a:pt x="246288" y="7094"/>
                  </a:cubicBezTo>
                  <a:cubicBezTo>
                    <a:pt x="-7743" y="168067"/>
                    <a:pt x="-885" y="681750"/>
                    <a:pt x="-885" y="681750"/>
                  </a:cubicBezTo>
                  <a:close/>
                </a:path>
              </a:pathLst>
            </a:custGeom>
            <a:solidFill>
              <a:srgbClr val="6D84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5310399" y="3897033"/>
              <a:ext cx="228289" cy="123572"/>
            </a:xfrm>
            <a:custGeom>
              <a:avLst/>
              <a:gdLst>
                <a:gd name="connsiteX0" fmla="*/ 275417 w 342508"/>
                <a:gd name="connsiteY0" fmla="*/ 134494 h 185398"/>
                <a:gd name="connsiteX1" fmla="*/ 334376 w 342508"/>
                <a:gd name="connsiteY1" fmla="*/ 21432 h 185398"/>
                <a:gd name="connsiteX2" fmla="*/ 21005 w 342508"/>
                <a:gd name="connsiteY2" fmla="*/ 287 h 185398"/>
                <a:gd name="connsiteX3" fmla="*/ -903 w 342508"/>
                <a:gd name="connsiteY3" fmla="*/ 185262 h 18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08" h="185398">
                  <a:moveTo>
                    <a:pt x="275417" y="134494"/>
                  </a:moveTo>
                  <a:cubicBezTo>
                    <a:pt x="275417" y="134494"/>
                    <a:pt x="367620" y="28290"/>
                    <a:pt x="334376" y="21432"/>
                  </a:cubicBezTo>
                  <a:cubicBezTo>
                    <a:pt x="207981" y="-4952"/>
                    <a:pt x="21005" y="287"/>
                    <a:pt x="21005" y="287"/>
                  </a:cubicBezTo>
                  <a:lnTo>
                    <a:pt x="-903" y="185262"/>
                  </a:lnTo>
                  <a:close/>
                </a:path>
              </a:pathLst>
            </a:custGeom>
            <a:solidFill>
              <a:srgbClr val="FF9D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/>
            <p:cNvSpPr/>
            <p:nvPr/>
          </p:nvSpPr>
          <p:spPr>
            <a:xfrm>
              <a:off x="5452953" y="3905377"/>
              <a:ext cx="277937" cy="111183"/>
            </a:xfrm>
            <a:custGeom>
              <a:avLst/>
              <a:gdLst>
                <a:gd name="connsiteX0" fmla="*/ 35059 w 416996"/>
                <a:gd name="connsiteY0" fmla="*/ 55 h 166810"/>
                <a:gd name="connsiteX1" fmla="*/ 250324 w 416996"/>
                <a:gd name="connsiteY1" fmla="*/ 21105 h 166810"/>
                <a:gd name="connsiteX2" fmla="*/ 415773 w 416996"/>
                <a:gd name="connsiteY2" fmla="*/ 149978 h 166810"/>
                <a:gd name="connsiteX3" fmla="*/ 335669 w 416996"/>
                <a:gd name="connsiteY3" fmla="*/ 166171 h 166810"/>
                <a:gd name="connsiteX4" fmla="*/ 211844 w 416996"/>
                <a:gd name="connsiteY4" fmla="*/ 156646 h 166810"/>
                <a:gd name="connsiteX5" fmla="*/ 49919 w 416996"/>
                <a:gd name="connsiteY5" fmla="*/ 153693 h 166810"/>
                <a:gd name="connsiteX6" fmla="*/ 35059 w 416996"/>
                <a:gd name="connsiteY6" fmla="*/ 55 h 166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996" h="166810">
                  <a:moveTo>
                    <a:pt x="35059" y="55"/>
                  </a:moveTo>
                  <a:cubicBezTo>
                    <a:pt x="109355" y="12056"/>
                    <a:pt x="202033" y="9580"/>
                    <a:pt x="250324" y="21105"/>
                  </a:cubicBezTo>
                  <a:cubicBezTo>
                    <a:pt x="311570" y="35107"/>
                    <a:pt x="422823" y="109497"/>
                    <a:pt x="415773" y="149978"/>
                  </a:cubicBezTo>
                  <a:cubicBezTo>
                    <a:pt x="414441" y="157694"/>
                    <a:pt x="381674" y="163123"/>
                    <a:pt x="335669" y="166171"/>
                  </a:cubicBezTo>
                  <a:cubicBezTo>
                    <a:pt x="294140" y="168009"/>
                    <a:pt x="252611" y="164808"/>
                    <a:pt x="211844" y="156646"/>
                  </a:cubicBezTo>
                  <a:cubicBezTo>
                    <a:pt x="159837" y="166933"/>
                    <a:pt x="79351" y="162361"/>
                    <a:pt x="49919" y="153693"/>
                  </a:cubicBezTo>
                  <a:cubicBezTo>
                    <a:pt x="-28282" y="131119"/>
                    <a:pt x="-2182" y="-5946"/>
                    <a:pt x="35059" y="55"/>
                  </a:cubicBezTo>
                  <a:close/>
                </a:path>
              </a:pathLst>
            </a:custGeom>
            <a:solidFill>
              <a:srgbClr val="FF9D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/>
            <p:cNvSpPr/>
            <p:nvPr/>
          </p:nvSpPr>
          <p:spPr>
            <a:xfrm>
              <a:off x="5609844" y="3978431"/>
              <a:ext cx="72683" cy="39761"/>
            </a:xfrm>
            <a:custGeom>
              <a:avLst/>
              <a:gdLst>
                <a:gd name="connsiteX0" fmla="*/ 102949 w 109048"/>
                <a:gd name="connsiteY0" fmla="*/ 59519 h 59655"/>
                <a:gd name="connsiteX1" fmla="*/ 101996 w 109048"/>
                <a:gd name="connsiteY1" fmla="*/ 59519 h 59655"/>
                <a:gd name="connsiteX2" fmla="*/ 98187 w 109048"/>
                <a:gd name="connsiteY2" fmla="*/ 53995 h 59655"/>
                <a:gd name="connsiteX3" fmla="*/ 95043 w 109048"/>
                <a:gd name="connsiteY3" fmla="*/ 39993 h 59655"/>
                <a:gd name="connsiteX4" fmla="*/ 3222 w 109048"/>
                <a:gd name="connsiteY4" fmla="*/ 9323 h 59655"/>
                <a:gd name="connsiteX5" fmla="*/ -873 w 109048"/>
                <a:gd name="connsiteY5" fmla="*/ 4170 h 59655"/>
                <a:gd name="connsiteX6" fmla="*/ -873 w 109048"/>
                <a:gd name="connsiteY6" fmla="*/ 3989 h 59655"/>
                <a:gd name="connsiteX7" fmla="*/ 4365 w 109048"/>
                <a:gd name="connsiteY7" fmla="*/ -107 h 59655"/>
                <a:gd name="connsiteX8" fmla="*/ 102759 w 109048"/>
                <a:gd name="connsiteY8" fmla="*/ 34373 h 59655"/>
                <a:gd name="connsiteX9" fmla="*/ 107616 w 109048"/>
                <a:gd name="connsiteY9" fmla="*/ 55709 h 59655"/>
                <a:gd name="connsiteX10" fmla="*/ 102949 w 109048"/>
                <a:gd name="connsiteY10" fmla="*/ 59519 h 5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048" h="59655">
                  <a:moveTo>
                    <a:pt x="102949" y="59519"/>
                  </a:moveTo>
                  <a:lnTo>
                    <a:pt x="101996" y="59519"/>
                  </a:lnTo>
                  <a:cubicBezTo>
                    <a:pt x="99424" y="59033"/>
                    <a:pt x="97710" y="56566"/>
                    <a:pt x="98187" y="53995"/>
                  </a:cubicBezTo>
                  <a:cubicBezTo>
                    <a:pt x="99234" y="49089"/>
                    <a:pt x="98091" y="43955"/>
                    <a:pt x="95043" y="39993"/>
                  </a:cubicBezTo>
                  <a:cubicBezTo>
                    <a:pt x="84852" y="25991"/>
                    <a:pt x="53895" y="15609"/>
                    <a:pt x="3222" y="9323"/>
                  </a:cubicBezTo>
                  <a:cubicBezTo>
                    <a:pt x="650" y="9037"/>
                    <a:pt x="-1159" y="6722"/>
                    <a:pt x="-873" y="4170"/>
                  </a:cubicBezTo>
                  <a:cubicBezTo>
                    <a:pt x="-873" y="4103"/>
                    <a:pt x="-873" y="4046"/>
                    <a:pt x="-873" y="3989"/>
                  </a:cubicBezTo>
                  <a:cubicBezTo>
                    <a:pt x="-493" y="1426"/>
                    <a:pt x="1793" y="-393"/>
                    <a:pt x="4365" y="-107"/>
                  </a:cubicBezTo>
                  <a:cubicBezTo>
                    <a:pt x="58562" y="6656"/>
                    <a:pt x="90757" y="17895"/>
                    <a:pt x="102759" y="34373"/>
                  </a:cubicBezTo>
                  <a:cubicBezTo>
                    <a:pt x="107330" y="40469"/>
                    <a:pt x="109140" y="48232"/>
                    <a:pt x="107616" y="55709"/>
                  </a:cubicBezTo>
                  <a:cubicBezTo>
                    <a:pt x="107140" y="57910"/>
                    <a:pt x="105235" y="59481"/>
                    <a:pt x="102949" y="59519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/>
            <p:cNvSpPr/>
            <p:nvPr/>
          </p:nvSpPr>
          <p:spPr>
            <a:xfrm>
              <a:off x="5612775" y="3946887"/>
              <a:ext cx="99977" cy="68400"/>
            </a:xfrm>
            <a:custGeom>
              <a:avLst/>
              <a:gdLst>
                <a:gd name="connsiteX0" fmla="*/ 143889 w 149998"/>
                <a:gd name="connsiteY0" fmla="*/ 102463 h 102623"/>
                <a:gd name="connsiteX1" fmla="*/ 143889 w 149998"/>
                <a:gd name="connsiteY1" fmla="*/ 102463 h 102623"/>
                <a:gd name="connsiteX2" fmla="*/ 139604 w 149998"/>
                <a:gd name="connsiteY2" fmla="*/ 97319 h 102623"/>
                <a:gd name="connsiteX3" fmla="*/ 128459 w 149998"/>
                <a:gd name="connsiteY3" fmla="*/ 67982 h 102623"/>
                <a:gd name="connsiteX4" fmla="*/ 3491 w 149998"/>
                <a:gd name="connsiteY4" fmla="*/ 9404 h 102623"/>
                <a:gd name="connsiteX5" fmla="*/ -890 w 149998"/>
                <a:gd name="connsiteY5" fmla="*/ 4260 h 102623"/>
                <a:gd name="connsiteX6" fmla="*/ 4254 w 149998"/>
                <a:gd name="connsiteY6" fmla="*/ -121 h 102623"/>
                <a:gd name="connsiteX7" fmla="*/ 135793 w 149998"/>
                <a:gd name="connsiteY7" fmla="*/ 61886 h 102623"/>
                <a:gd name="connsiteX8" fmla="*/ 149033 w 149998"/>
                <a:gd name="connsiteY8" fmla="*/ 98177 h 102623"/>
                <a:gd name="connsiteX9" fmla="*/ 143985 w 149998"/>
                <a:gd name="connsiteY9" fmla="*/ 102472 h 102623"/>
                <a:gd name="connsiteX10" fmla="*/ 143889 w 149998"/>
                <a:gd name="connsiteY10" fmla="*/ 102463 h 10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998" h="102623">
                  <a:moveTo>
                    <a:pt x="143889" y="102463"/>
                  </a:moveTo>
                  <a:lnTo>
                    <a:pt x="143889" y="102463"/>
                  </a:lnTo>
                  <a:cubicBezTo>
                    <a:pt x="141319" y="102215"/>
                    <a:pt x="139413" y="99920"/>
                    <a:pt x="139604" y="97319"/>
                  </a:cubicBezTo>
                  <a:cubicBezTo>
                    <a:pt x="139985" y="86432"/>
                    <a:pt x="135984" y="75850"/>
                    <a:pt x="128459" y="67982"/>
                  </a:cubicBezTo>
                  <a:cubicBezTo>
                    <a:pt x="99884" y="34550"/>
                    <a:pt x="31114" y="11690"/>
                    <a:pt x="3491" y="9404"/>
                  </a:cubicBezTo>
                  <a:cubicBezTo>
                    <a:pt x="825" y="9194"/>
                    <a:pt x="-1081" y="6889"/>
                    <a:pt x="-890" y="4260"/>
                  </a:cubicBezTo>
                  <a:cubicBezTo>
                    <a:pt x="-699" y="1631"/>
                    <a:pt x="1587" y="-331"/>
                    <a:pt x="4254" y="-121"/>
                  </a:cubicBezTo>
                  <a:cubicBezTo>
                    <a:pt x="34162" y="2450"/>
                    <a:pt x="105600" y="25977"/>
                    <a:pt x="135793" y="61886"/>
                  </a:cubicBezTo>
                  <a:cubicBezTo>
                    <a:pt x="144938" y="71678"/>
                    <a:pt x="149701" y="84785"/>
                    <a:pt x="149033" y="98177"/>
                  </a:cubicBezTo>
                  <a:cubicBezTo>
                    <a:pt x="148843" y="100748"/>
                    <a:pt x="146557" y="102672"/>
                    <a:pt x="143985" y="102472"/>
                  </a:cubicBezTo>
                  <a:cubicBezTo>
                    <a:pt x="143985" y="102472"/>
                    <a:pt x="143889" y="102463"/>
                    <a:pt x="143889" y="102463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2" name="任意多边形: 形状 161"/>
            <p:cNvSpPr/>
            <p:nvPr/>
          </p:nvSpPr>
          <p:spPr>
            <a:xfrm>
              <a:off x="4659803" y="3770182"/>
              <a:ext cx="733762" cy="297846"/>
            </a:xfrm>
            <a:custGeom>
              <a:avLst/>
              <a:gdLst>
                <a:gd name="connsiteX0" fmla="*/ 123382 w 1100882"/>
                <a:gd name="connsiteY0" fmla="*/ 389 h 446866"/>
                <a:gd name="connsiteX1" fmla="*/ 10987 w 1100882"/>
                <a:gd name="connsiteY1" fmla="*/ 333764 h 446866"/>
                <a:gd name="connsiteX2" fmla="*/ 501334 w 1100882"/>
                <a:gd name="connsiteY2" fmla="*/ 446730 h 446866"/>
                <a:gd name="connsiteX3" fmla="*/ 1099980 w 1100882"/>
                <a:gd name="connsiteY3" fmla="*/ 382246 h 446866"/>
                <a:gd name="connsiteX4" fmla="*/ 1099980 w 1100882"/>
                <a:gd name="connsiteY4" fmla="*/ 177840 h 446866"/>
                <a:gd name="connsiteX5" fmla="*/ 547530 w 1100882"/>
                <a:gd name="connsiteY5" fmla="*/ 148788 h 446866"/>
                <a:gd name="connsiteX6" fmla="*/ 123382 w 1100882"/>
                <a:gd name="connsiteY6" fmla="*/ 389 h 44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0882" h="446866">
                  <a:moveTo>
                    <a:pt x="123382" y="389"/>
                  </a:moveTo>
                  <a:cubicBezTo>
                    <a:pt x="84233" y="-15041"/>
                    <a:pt x="-39401" y="314238"/>
                    <a:pt x="10987" y="333764"/>
                  </a:cubicBezTo>
                  <a:cubicBezTo>
                    <a:pt x="88996" y="363863"/>
                    <a:pt x="425706" y="446730"/>
                    <a:pt x="501334" y="446730"/>
                  </a:cubicBezTo>
                  <a:cubicBezTo>
                    <a:pt x="589440" y="446730"/>
                    <a:pt x="1099980" y="382246"/>
                    <a:pt x="1099980" y="382246"/>
                  </a:cubicBezTo>
                  <a:lnTo>
                    <a:pt x="1099980" y="177840"/>
                  </a:lnTo>
                  <a:cubicBezTo>
                    <a:pt x="1099980" y="177840"/>
                    <a:pt x="615538" y="156694"/>
                    <a:pt x="547530" y="148788"/>
                  </a:cubicBezTo>
                  <a:cubicBezTo>
                    <a:pt x="486475" y="141645"/>
                    <a:pt x="190533" y="26773"/>
                    <a:pt x="123382" y="389"/>
                  </a:cubicBezTo>
                  <a:close/>
                </a:path>
              </a:pathLst>
            </a:custGeom>
            <a:solidFill>
              <a:srgbClr val="FFCD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5012658" y="3884482"/>
              <a:ext cx="17262" cy="68764"/>
            </a:xfrm>
            <a:custGeom>
              <a:avLst/>
              <a:gdLst>
                <a:gd name="connsiteX0" fmla="*/ 7750 w 25899"/>
                <a:gd name="connsiteY0" fmla="*/ 103032 h 103168"/>
                <a:gd name="connsiteX1" fmla="*/ 3178 w 25899"/>
                <a:gd name="connsiteY1" fmla="*/ 99888 h 103168"/>
                <a:gd name="connsiteX2" fmla="*/ 15942 w 25899"/>
                <a:gd name="connsiteY2" fmla="*/ 2543 h 103168"/>
                <a:gd name="connsiteX3" fmla="*/ 22324 w 25899"/>
                <a:gd name="connsiteY3" fmla="*/ 352 h 103168"/>
                <a:gd name="connsiteX4" fmla="*/ 24514 w 25899"/>
                <a:gd name="connsiteY4" fmla="*/ 6734 h 103168"/>
                <a:gd name="connsiteX5" fmla="*/ 12227 w 25899"/>
                <a:gd name="connsiteY5" fmla="*/ 96650 h 103168"/>
                <a:gd name="connsiteX6" fmla="*/ 9274 w 25899"/>
                <a:gd name="connsiteY6" fmla="*/ 102746 h 103168"/>
                <a:gd name="connsiteX7" fmla="*/ 7750 w 25899"/>
                <a:gd name="connsiteY7" fmla="*/ 103032 h 1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99" h="103168">
                  <a:moveTo>
                    <a:pt x="7750" y="103032"/>
                  </a:moveTo>
                  <a:cubicBezTo>
                    <a:pt x="5750" y="103012"/>
                    <a:pt x="3940" y="101774"/>
                    <a:pt x="3178" y="99888"/>
                  </a:cubicBezTo>
                  <a:cubicBezTo>
                    <a:pt x="-2252" y="84744"/>
                    <a:pt x="-5680" y="47215"/>
                    <a:pt x="15942" y="2543"/>
                  </a:cubicBezTo>
                  <a:cubicBezTo>
                    <a:pt x="17084" y="171"/>
                    <a:pt x="19942" y="-810"/>
                    <a:pt x="22324" y="352"/>
                  </a:cubicBezTo>
                  <a:cubicBezTo>
                    <a:pt x="24705" y="1505"/>
                    <a:pt x="25657" y="4362"/>
                    <a:pt x="24514" y="6734"/>
                  </a:cubicBezTo>
                  <a:cubicBezTo>
                    <a:pt x="4226" y="48549"/>
                    <a:pt x="7559" y="83886"/>
                    <a:pt x="12227" y="96650"/>
                  </a:cubicBezTo>
                  <a:cubicBezTo>
                    <a:pt x="13085" y="99145"/>
                    <a:pt x="11751" y="101851"/>
                    <a:pt x="9274" y="102746"/>
                  </a:cubicBezTo>
                  <a:cubicBezTo>
                    <a:pt x="8798" y="102936"/>
                    <a:pt x="8227" y="103032"/>
                    <a:pt x="7750" y="103032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4" name="任意多边形: 形状 163"/>
            <p:cNvSpPr/>
            <p:nvPr/>
          </p:nvSpPr>
          <p:spPr>
            <a:xfrm>
              <a:off x="4602918" y="3981605"/>
              <a:ext cx="64755" cy="19900"/>
            </a:xfrm>
            <a:custGeom>
              <a:avLst/>
              <a:gdLst>
                <a:gd name="connsiteX0" fmla="*/ 91093 w 97153"/>
                <a:gd name="connsiteY0" fmla="*/ 29611 h 29857"/>
                <a:gd name="connsiteX1" fmla="*/ 90332 w 97153"/>
                <a:gd name="connsiteY1" fmla="*/ 29611 h 29857"/>
                <a:gd name="connsiteX2" fmla="*/ 2225 w 97153"/>
                <a:gd name="connsiteY2" fmla="*/ 9132 h 29857"/>
                <a:gd name="connsiteX3" fmla="*/ -633 w 97153"/>
                <a:gd name="connsiteY3" fmla="*/ 3036 h 29857"/>
                <a:gd name="connsiteX4" fmla="*/ 5273 w 97153"/>
                <a:gd name="connsiteY4" fmla="*/ 111 h 29857"/>
                <a:gd name="connsiteX5" fmla="*/ 5464 w 97153"/>
                <a:gd name="connsiteY5" fmla="*/ 178 h 29857"/>
                <a:gd name="connsiteX6" fmla="*/ 91856 w 97153"/>
                <a:gd name="connsiteY6" fmla="*/ 20181 h 29857"/>
                <a:gd name="connsiteX7" fmla="*/ 96237 w 97153"/>
                <a:gd name="connsiteY7" fmla="*/ 25324 h 29857"/>
                <a:gd name="connsiteX8" fmla="*/ 91093 w 97153"/>
                <a:gd name="connsiteY8" fmla="*/ 29706 h 2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3" h="29857">
                  <a:moveTo>
                    <a:pt x="91093" y="29611"/>
                  </a:moveTo>
                  <a:lnTo>
                    <a:pt x="90332" y="29611"/>
                  </a:lnTo>
                  <a:cubicBezTo>
                    <a:pt x="60423" y="25486"/>
                    <a:pt x="30896" y="18628"/>
                    <a:pt x="2225" y="9132"/>
                  </a:cubicBezTo>
                  <a:cubicBezTo>
                    <a:pt x="-251" y="8236"/>
                    <a:pt x="-1489" y="5512"/>
                    <a:pt x="-633" y="3036"/>
                  </a:cubicBezTo>
                  <a:cubicBezTo>
                    <a:pt x="226" y="598"/>
                    <a:pt x="2892" y="-717"/>
                    <a:pt x="5273" y="111"/>
                  </a:cubicBezTo>
                  <a:cubicBezTo>
                    <a:pt x="5368" y="131"/>
                    <a:pt x="5368" y="159"/>
                    <a:pt x="5464" y="178"/>
                  </a:cubicBezTo>
                  <a:cubicBezTo>
                    <a:pt x="33563" y="9513"/>
                    <a:pt x="62518" y="16209"/>
                    <a:pt x="91856" y="20181"/>
                  </a:cubicBezTo>
                  <a:cubicBezTo>
                    <a:pt x="94522" y="20390"/>
                    <a:pt x="96428" y="22695"/>
                    <a:pt x="96237" y="25324"/>
                  </a:cubicBezTo>
                  <a:cubicBezTo>
                    <a:pt x="96046" y="27953"/>
                    <a:pt x="93761" y="29915"/>
                    <a:pt x="91093" y="29706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5" name="任意多边形: 形状 164"/>
            <p:cNvSpPr/>
            <p:nvPr/>
          </p:nvSpPr>
          <p:spPr>
            <a:xfrm>
              <a:off x="4689110" y="3744617"/>
              <a:ext cx="62806" cy="24717"/>
            </a:xfrm>
            <a:custGeom>
              <a:avLst/>
              <a:gdLst>
                <a:gd name="connsiteX0" fmla="*/ 88651 w 94229"/>
                <a:gd name="connsiteY0" fmla="*/ 36841 h 37084"/>
                <a:gd name="connsiteX1" fmla="*/ 86461 w 94229"/>
                <a:gd name="connsiteY1" fmla="*/ 36841 h 37084"/>
                <a:gd name="connsiteX2" fmla="*/ 2926 w 94229"/>
                <a:gd name="connsiteY2" fmla="*/ 9504 h 37084"/>
                <a:gd name="connsiteX3" fmla="*/ -789 w 94229"/>
                <a:gd name="connsiteY3" fmla="*/ 3694 h 37084"/>
                <a:gd name="connsiteX4" fmla="*/ 5022 w 94229"/>
                <a:gd name="connsiteY4" fmla="*/ -21 h 37084"/>
                <a:gd name="connsiteX5" fmla="*/ 90747 w 94229"/>
                <a:gd name="connsiteY5" fmla="*/ 28554 h 37084"/>
                <a:gd name="connsiteX6" fmla="*/ 92842 w 94229"/>
                <a:gd name="connsiteY6" fmla="*/ 34821 h 37084"/>
                <a:gd name="connsiteX7" fmla="*/ 92746 w 94229"/>
                <a:gd name="connsiteY7" fmla="*/ 34936 h 37084"/>
                <a:gd name="connsiteX8" fmla="*/ 88651 w 94229"/>
                <a:gd name="connsiteY8" fmla="*/ 36841 h 3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229" h="37084">
                  <a:moveTo>
                    <a:pt x="88651" y="36841"/>
                  </a:moveTo>
                  <a:cubicBezTo>
                    <a:pt x="87889" y="36984"/>
                    <a:pt x="87222" y="36984"/>
                    <a:pt x="86461" y="36841"/>
                  </a:cubicBezTo>
                  <a:cubicBezTo>
                    <a:pt x="59790" y="24553"/>
                    <a:pt x="31692" y="15381"/>
                    <a:pt x="2926" y="9504"/>
                  </a:cubicBezTo>
                  <a:cubicBezTo>
                    <a:pt x="259" y="8923"/>
                    <a:pt x="-1361" y="6322"/>
                    <a:pt x="-789" y="3694"/>
                  </a:cubicBezTo>
                  <a:cubicBezTo>
                    <a:pt x="-218" y="1065"/>
                    <a:pt x="2354" y="-602"/>
                    <a:pt x="5022" y="-21"/>
                  </a:cubicBezTo>
                  <a:cubicBezTo>
                    <a:pt x="34549" y="6218"/>
                    <a:pt x="63315" y="15800"/>
                    <a:pt x="90747" y="28554"/>
                  </a:cubicBezTo>
                  <a:cubicBezTo>
                    <a:pt x="93032" y="29716"/>
                    <a:pt x="93985" y="32526"/>
                    <a:pt x="92842" y="34821"/>
                  </a:cubicBezTo>
                  <a:cubicBezTo>
                    <a:pt x="92746" y="34859"/>
                    <a:pt x="92746" y="34897"/>
                    <a:pt x="92746" y="34936"/>
                  </a:cubicBezTo>
                  <a:cubicBezTo>
                    <a:pt x="91794" y="36231"/>
                    <a:pt x="90270" y="36955"/>
                    <a:pt x="88651" y="36841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6" name="任意多边形: 形状 165"/>
            <p:cNvSpPr/>
            <p:nvPr/>
          </p:nvSpPr>
          <p:spPr>
            <a:xfrm>
              <a:off x="3805579" y="3504496"/>
              <a:ext cx="562895" cy="452069"/>
            </a:xfrm>
            <a:custGeom>
              <a:avLst/>
              <a:gdLst>
                <a:gd name="connsiteX0" fmla="*/ 241422 w 844525"/>
                <a:gd name="connsiteY0" fmla="*/ 10576 h 678250"/>
                <a:gd name="connsiteX1" fmla="*/ 188272 w 844525"/>
                <a:gd name="connsiteY1" fmla="*/ 50962 h 678250"/>
                <a:gd name="connsiteX2" fmla="*/ 122836 w 844525"/>
                <a:gd name="connsiteY2" fmla="*/ 70012 h 678250"/>
                <a:gd name="connsiteX3" fmla="*/ 96356 w 844525"/>
                <a:gd name="connsiteY3" fmla="*/ 141354 h 678250"/>
                <a:gd name="connsiteX4" fmla="*/ 41111 w 844525"/>
                <a:gd name="connsiteY4" fmla="*/ 189932 h 678250"/>
                <a:gd name="connsiteX5" fmla="*/ 49969 w 844525"/>
                <a:gd name="connsiteY5" fmla="*/ 261179 h 678250"/>
                <a:gd name="connsiteX6" fmla="*/ 534 w 844525"/>
                <a:gd name="connsiteY6" fmla="*/ 323663 h 678250"/>
                <a:gd name="connsiteX7" fmla="*/ 22347 w 844525"/>
                <a:gd name="connsiteY7" fmla="*/ 418055 h 678250"/>
                <a:gd name="connsiteX8" fmla="*/ 820 w 844525"/>
                <a:gd name="connsiteY8" fmla="*/ 462347 h 678250"/>
                <a:gd name="connsiteX9" fmla="*/ 29395 w 844525"/>
                <a:gd name="connsiteY9" fmla="*/ 520354 h 678250"/>
                <a:gd name="connsiteX10" fmla="*/ 65590 w 844525"/>
                <a:gd name="connsiteY10" fmla="*/ 607984 h 678250"/>
                <a:gd name="connsiteX11" fmla="*/ 843306 w 844525"/>
                <a:gd name="connsiteY11" fmla="*/ 596078 h 678250"/>
                <a:gd name="connsiteX12" fmla="*/ 462306 w 844525"/>
                <a:gd name="connsiteY12" fmla="*/ 82394 h 678250"/>
                <a:gd name="connsiteX13" fmla="*/ 241422 w 844525"/>
                <a:gd name="connsiteY13" fmla="*/ 10576 h 67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4525" h="678250">
                  <a:moveTo>
                    <a:pt x="241422" y="10576"/>
                  </a:moveTo>
                  <a:cubicBezTo>
                    <a:pt x="222372" y="22482"/>
                    <a:pt x="209228" y="43056"/>
                    <a:pt x="188272" y="50962"/>
                  </a:cubicBezTo>
                  <a:cubicBezTo>
                    <a:pt x="167317" y="58867"/>
                    <a:pt x="138647" y="53153"/>
                    <a:pt x="122836" y="70012"/>
                  </a:cubicBezTo>
                  <a:cubicBezTo>
                    <a:pt x="105214" y="89062"/>
                    <a:pt x="115787" y="124209"/>
                    <a:pt x="96356" y="141354"/>
                  </a:cubicBezTo>
                  <a:cubicBezTo>
                    <a:pt x="88451" y="148307"/>
                    <a:pt x="47683" y="160880"/>
                    <a:pt x="41111" y="189932"/>
                  </a:cubicBezTo>
                  <a:cubicBezTo>
                    <a:pt x="37873" y="204029"/>
                    <a:pt x="54922" y="242509"/>
                    <a:pt x="49969" y="261179"/>
                  </a:cubicBezTo>
                  <a:cubicBezTo>
                    <a:pt x="45017" y="279848"/>
                    <a:pt x="7869" y="298231"/>
                    <a:pt x="534" y="323663"/>
                  </a:cubicBezTo>
                  <a:cubicBezTo>
                    <a:pt x="-8419" y="354619"/>
                    <a:pt x="27586" y="396624"/>
                    <a:pt x="22347" y="418055"/>
                  </a:cubicBezTo>
                  <a:cubicBezTo>
                    <a:pt x="18442" y="434153"/>
                    <a:pt x="3297" y="445964"/>
                    <a:pt x="820" y="462347"/>
                  </a:cubicBezTo>
                  <a:cubicBezTo>
                    <a:pt x="-2323" y="484349"/>
                    <a:pt x="16918" y="502066"/>
                    <a:pt x="29395" y="520354"/>
                  </a:cubicBezTo>
                  <a:cubicBezTo>
                    <a:pt x="48445" y="547309"/>
                    <a:pt x="50541" y="579695"/>
                    <a:pt x="65590" y="607984"/>
                  </a:cubicBezTo>
                  <a:cubicBezTo>
                    <a:pt x="80640" y="636273"/>
                    <a:pt x="778822" y="757145"/>
                    <a:pt x="843306" y="596078"/>
                  </a:cubicBezTo>
                  <a:cubicBezTo>
                    <a:pt x="855213" y="566169"/>
                    <a:pt x="527458" y="149546"/>
                    <a:pt x="462306" y="82394"/>
                  </a:cubicBezTo>
                  <a:cubicBezTo>
                    <a:pt x="355817" y="-26381"/>
                    <a:pt x="258662" y="-187"/>
                    <a:pt x="241422" y="10576"/>
                  </a:cubicBezTo>
                  <a:close/>
                </a:path>
              </a:pathLst>
            </a:custGeom>
            <a:solidFill>
              <a:srgbClr val="434E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7" name="任意多边形: 形状 166"/>
            <p:cNvSpPr/>
            <p:nvPr/>
          </p:nvSpPr>
          <p:spPr>
            <a:xfrm>
              <a:off x="4021057" y="3477798"/>
              <a:ext cx="343425" cy="377439"/>
            </a:xfrm>
            <a:custGeom>
              <a:avLst/>
              <a:gdLst>
                <a:gd name="connsiteX0" fmla="*/ 213409 w 515249"/>
                <a:gd name="connsiteY0" fmla="*/ 454397 h 566281"/>
                <a:gd name="connsiteX1" fmla="*/ 189406 w 515249"/>
                <a:gd name="connsiteY1" fmla="*/ 460016 h 566281"/>
                <a:gd name="connsiteX2" fmla="*/ 135590 w 515249"/>
                <a:gd name="connsiteY2" fmla="*/ 485258 h 566281"/>
                <a:gd name="connsiteX3" fmla="*/ 192740 w 515249"/>
                <a:gd name="connsiteY3" fmla="*/ 565839 h 566281"/>
                <a:gd name="connsiteX4" fmla="*/ 292086 w 515249"/>
                <a:gd name="connsiteY4" fmla="*/ 532502 h 566281"/>
                <a:gd name="connsiteX5" fmla="*/ 319898 w 515249"/>
                <a:gd name="connsiteY5" fmla="*/ 538407 h 566281"/>
                <a:gd name="connsiteX6" fmla="*/ 514113 w 515249"/>
                <a:gd name="connsiteY6" fmla="*/ 208556 h 566281"/>
                <a:gd name="connsiteX7" fmla="*/ 348378 w 515249"/>
                <a:gd name="connsiteY7" fmla="*/ 61490 h 566281"/>
                <a:gd name="connsiteX8" fmla="*/ 309040 w 515249"/>
                <a:gd name="connsiteY8" fmla="*/ -136 h 566281"/>
                <a:gd name="connsiteX9" fmla="*/ 174737 w 515249"/>
                <a:gd name="connsiteY9" fmla="*/ 95114 h 566281"/>
                <a:gd name="connsiteX10" fmla="*/ -903 w 515249"/>
                <a:gd name="connsiteY10" fmla="*/ 68730 h 566281"/>
                <a:gd name="connsiteX11" fmla="*/ 14717 w 515249"/>
                <a:gd name="connsiteY11" fmla="*/ 88446 h 566281"/>
                <a:gd name="connsiteX12" fmla="*/ 26529 w 515249"/>
                <a:gd name="connsiteY12" fmla="*/ 96542 h 566281"/>
                <a:gd name="connsiteX13" fmla="*/ 31767 w 515249"/>
                <a:gd name="connsiteY13" fmla="*/ 124451 h 566281"/>
                <a:gd name="connsiteX14" fmla="*/ 24814 w 515249"/>
                <a:gd name="connsiteY14" fmla="*/ 153026 h 566281"/>
                <a:gd name="connsiteX15" fmla="*/ 59485 w 515249"/>
                <a:gd name="connsiteY15" fmla="*/ 201317 h 566281"/>
                <a:gd name="connsiteX16" fmla="*/ 118635 w 515249"/>
                <a:gd name="connsiteY16" fmla="*/ 222654 h 566281"/>
                <a:gd name="connsiteX17" fmla="*/ 127017 w 515249"/>
                <a:gd name="connsiteY17" fmla="*/ 227988 h 566281"/>
                <a:gd name="connsiteX18" fmla="*/ 131495 w 515249"/>
                <a:gd name="connsiteY18" fmla="*/ 238274 h 566281"/>
                <a:gd name="connsiteX19" fmla="*/ 126351 w 515249"/>
                <a:gd name="connsiteY19" fmla="*/ 287995 h 566281"/>
                <a:gd name="connsiteX20" fmla="*/ 126351 w 515249"/>
                <a:gd name="connsiteY20" fmla="*/ 303330 h 566281"/>
                <a:gd name="connsiteX21" fmla="*/ 132638 w 515249"/>
                <a:gd name="connsiteY21" fmla="*/ 309236 h 566281"/>
                <a:gd name="connsiteX22" fmla="*/ 197407 w 515249"/>
                <a:gd name="connsiteY22" fmla="*/ 376673 h 566281"/>
                <a:gd name="connsiteX23" fmla="*/ 192358 w 515249"/>
                <a:gd name="connsiteY23" fmla="*/ 426298 h 566281"/>
                <a:gd name="connsiteX24" fmla="*/ 215695 w 515249"/>
                <a:gd name="connsiteY24" fmla="*/ 448396 h 566281"/>
                <a:gd name="connsiteX25" fmla="*/ 213409 w 515249"/>
                <a:gd name="connsiteY25" fmla="*/ 454397 h 56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5249" h="566281">
                  <a:moveTo>
                    <a:pt x="213409" y="454397"/>
                  </a:moveTo>
                  <a:cubicBezTo>
                    <a:pt x="208647" y="460302"/>
                    <a:pt x="196550" y="459064"/>
                    <a:pt x="189406" y="460016"/>
                  </a:cubicBezTo>
                  <a:cubicBezTo>
                    <a:pt x="170356" y="462588"/>
                    <a:pt x="146162" y="466874"/>
                    <a:pt x="135590" y="485258"/>
                  </a:cubicBezTo>
                  <a:cubicBezTo>
                    <a:pt x="111682" y="526691"/>
                    <a:pt x="155402" y="563553"/>
                    <a:pt x="192740" y="565839"/>
                  </a:cubicBezTo>
                  <a:cubicBezTo>
                    <a:pt x="230078" y="568125"/>
                    <a:pt x="284656" y="557648"/>
                    <a:pt x="292086" y="532502"/>
                  </a:cubicBezTo>
                  <a:cubicBezTo>
                    <a:pt x="295896" y="527073"/>
                    <a:pt x="319898" y="538407"/>
                    <a:pt x="319898" y="538407"/>
                  </a:cubicBezTo>
                  <a:cubicBezTo>
                    <a:pt x="458773" y="416202"/>
                    <a:pt x="518590" y="312093"/>
                    <a:pt x="514113" y="208556"/>
                  </a:cubicBezTo>
                  <a:cubicBezTo>
                    <a:pt x="509160" y="97114"/>
                    <a:pt x="355712" y="64062"/>
                    <a:pt x="348378" y="61490"/>
                  </a:cubicBezTo>
                  <a:cubicBezTo>
                    <a:pt x="341045" y="58919"/>
                    <a:pt x="328566" y="54"/>
                    <a:pt x="309040" y="-136"/>
                  </a:cubicBezTo>
                  <a:cubicBezTo>
                    <a:pt x="289514" y="-327"/>
                    <a:pt x="210456" y="89113"/>
                    <a:pt x="174737" y="95114"/>
                  </a:cubicBezTo>
                  <a:cubicBezTo>
                    <a:pt x="140924" y="101019"/>
                    <a:pt x="85488" y="59300"/>
                    <a:pt x="-903" y="68730"/>
                  </a:cubicBezTo>
                  <a:cubicBezTo>
                    <a:pt x="10146" y="67491"/>
                    <a:pt x="8622" y="83779"/>
                    <a:pt x="14717" y="88446"/>
                  </a:cubicBezTo>
                  <a:cubicBezTo>
                    <a:pt x="18432" y="91399"/>
                    <a:pt x="23004" y="93304"/>
                    <a:pt x="26529" y="96542"/>
                  </a:cubicBezTo>
                  <a:cubicBezTo>
                    <a:pt x="32910" y="104343"/>
                    <a:pt x="34910" y="114859"/>
                    <a:pt x="31767" y="124451"/>
                  </a:cubicBezTo>
                  <a:cubicBezTo>
                    <a:pt x="28529" y="133728"/>
                    <a:pt x="26243" y="143301"/>
                    <a:pt x="24814" y="153026"/>
                  </a:cubicBezTo>
                  <a:cubicBezTo>
                    <a:pt x="23957" y="173981"/>
                    <a:pt x="40816" y="191792"/>
                    <a:pt x="59485" y="201317"/>
                  </a:cubicBezTo>
                  <a:cubicBezTo>
                    <a:pt x="78154" y="210842"/>
                    <a:pt x="99395" y="214367"/>
                    <a:pt x="118635" y="222654"/>
                  </a:cubicBezTo>
                  <a:cubicBezTo>
                    <a:pt x="121779" y="223806"/>
                    <a:pt x="124636" y="225625"/>
                    <a:pt x="127017" y="227988"/>
                  </a:cubicBezTo>
                  <a:cubicBezTo>
                    <a:pt x="129398" y="230950"/>
                    <a:pt x="130922" y="234503"/>
                    <a:pt x="131495" y="238274"/>
                  </a:cubicBezTo>
                  <a:cubicBezTo>
                    <a:pt x="133590" y="255019"/>
                    <a:pt x="131779" y="272031"/>
                    <a:pt x="126351" y="287995"/>
                  </a:cubicBezTo>
                  <a:cubicBezTo>
                    <a:pt x="124351" y="292910"/>
                    <a:pt x="124351" y="298415"/>
                    <a:pt x="126351" y="303330"/>
                  </a:cubicBezTo>
                  <a:cubicBezTo>
                    <a:pt x="127970" y="305740"/>
                    <a:pt x="130161" y="307759"/>
                    <a:pt x="132638" y="309236"/>
                  </a:cubicBezTo>
                  <a:cubicBezTo>
                    <a:pt x="159116" y="327238"/>
                    <a:pt x="190644" y="345336"/>
                    <a:pt x="197407" y="376673"/>
                  </a:cubicBezTo>
                  <a:cubicBezTo>
                    <a:pt x="199597" y="393379"/>
                    <a:pt x="197884" y="410372"/>
                    <a:pt x="192358" y="426298"/>
                  </a:cubicBezTo>
                  <a:cubicBezTo>
                    <a:pt x="192358" y="427536"/>
                    <a:pt x="216361" y="439442"/>
                    <a:pt x="215695" y="448396"/>
                  </a:cubicBezTo>
                  <a:cubicBezTo>
                    <a:pt x="215695" y="450596"/>
                    <a:pt x="214838" y="452720"/>
                    <a:pt x="213409" y="454397"/>
                  </a:cubicBezTo>
                  <a:close/>
                </a:path>
              </a:pathLst>
            </a:custGeom>
            <a:solidFill>
              <a:srgbClr val="FF9D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8" name="任意多边形: 形状 167"/>
            <p:cNvSpPr/>
            <p:nvPr/>
          </p:nvSpPr>
          <p:spPr>
            <a:xfrm>
              <a:off x="4234688" y="3703047"/>
              <a:ext cx="199736" cy="193970"/>
            </a:xfrm>
            <a:custGeom>
              <a:avLst/>
              <a:gdLst>
                <a:gd name="connsiteX0" fmla="*/ 76058 w 299669"/>
                <a:gd name="connsiteY0" fmla="*/ 231702 h 291018"/>
                <a:gd name="connsiteX1" fmla="*/ 193501 w 299669"/>
                <a:gd name="connsiteY1" fmla="*/ 290662 h 291018"/>
                <a:gd name="connsiteX2" fmla="*/ 294847 w 299669"/>
                <a:gd name="connsiteY2" fmla="*/ 30915 h 291018"/>
                <a:gd name="connsiteX3" fmla="*/ 165117 w 299669"/>
                <a:gd name="connsiteY3" fmla="*/ -137 h 291018"/>
                <a:gd name="connsiteX4" fmla="*/ -903 w 299669"/>
                <a:gd name="connsiteY4" fmla="*/ 199888 h 29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669" h="291018">
                  <a:moveTo>
                    <a:pt x="76058" y="231702"/>
                  </a:moveTo>
                  <a:cubicBezTo>
                    <a:pt x="139114" y="267230"/>
                    <a:pt x="157687" y="280660"/>
                    <a:pt x="193501" y="290662"/>
                  </a:cubicBezTo>
                  <a:cubicBezTo>
                    <a:pt x="224553" y="299329"/>
                    <a:pt x="319041" y="49965"/>
                    <a:pt x="294847" y="30915"/>
                  </a:cubicBezTo>
                  <a:cubicBezTo>
                    <a:pt x="270655" y="11865"/>
                    <a:pt x="165117" y="-137"/>
                    <a:pt x="165117" y="-137"/>
                  </a:cubicBezTo>
                  <a:lnTo>
                    <a:pt x="-903" y="199888"/>
                  </a:lnTo>
                  <a:close/>
                </a:path>
              </a:pathLst>
            </a:custGeom>
            <a:solidFill>
              <a:srgbClr val="FF9D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9" name="任意多边形: 形状 168"/>
            <p:cNvSpPr/>
            <p:nvPr/>
          </p:nvSpPr>
          <p:spPr>
            <a:xfrm>
              <a:off x="4262797" y="3566207"/>
              <a:ext cx="28396" cy="63704"/>
            </a:xfrm>
            <a:custGeom>
              <a:avLst/>
              <a:gdLst>
                <a:gd name="connsiteX0" fmla="*/ 3787 w 42603"/>
                <a:gd name="connsiteY0" fmla="*/ 95441 h 95577"/>
                <a:gd name="connsiteX1" fmla="*/ 739 w 42603"/>
                <a:gd name="connsiteY1" fmla="*/ 94298 h 95577"/>
                <a:gd name="connsiteX2" fmla="*/ 263 w 42603"/>
                <a:gd name="connsiteY2" fmla="*/ 87535 h 95577"/>
                <a:gd name="connsiteX3" fmla="*/ 31982 w 42603"/>
                <a:gd name="connsiteY3" fmla="*/ 5239 h 95577"/>
                <a:gd name="connsiteX4" fmla="*/ 35886 w 42603"/>
                <a:gd name="connsiteY4" fmla="*/ -86 h 95577"/>
                <a:gd name="connsiteX5" fmla="*/ 35981 w 42603"/>
                <a:gd name="connsiteY5" fmla="*/ -95 h 95577"/>
                <a:gd name="connsiteX6" fmla="*/ 41411 w 42603"/>
                <a:gd name="connsiteY6" fmla="*/ 4001 h 95577"/>
                <a:gd name="connsiteX7" fmla="*/ 7406 w 42603"/>
                <a:gd name="connsiteY7" fmla="*/ 93821 h 95577"/>
                <a:gd name="connsiteX8" fmla="*/ 3787 w 42603"/>
                <a:gd name="connsiteY8" fmla="*/ 95441 h 95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603" h="95577">
                  <a:moveTo>
                    <a:pt x="3787" y="95441"/>
                  </a:moveTo>
                  <a:cubicBezTo>
                    <a:pt x="2644" y="95441"/>
                    <a:pt x="1596" y="95031"/>
                    <a:pt x="739" y="94298"/>
                  </a:cubicBezTo>
                  <a:cubicBezTo>
                    <a:pt x="-1262" y="92545"/>
                    <a:pt x="-1451" y="89545"/>
                    <a:pt x="263" y="87535"/>
                  </a:cubicBezTo>
                  <a:cubicBezTo>
                    <a:pt x="15218" y="70295"/>
                    <a:pt x="34457" y="23908"/>
                    <a:pt x="31982" y="5239"/>
                  </a:cubicBezTo>
                  <a:cubicBezTo>
                    <a:pt x="31600" y="2696"/>
                    <a:pt x="33314" y="305"/>
                    <a:pt x="35886" y="-86"/>
                  </a:cubicBezTo>
                  <a:cubicBezTo>
                    <a:pt x="35886" y="-86"/>
                    <a:pt x="35981" y="-95"/>
                    <a:pt x="35981" y="-95"/>
                  </a:cubicBezTo>
                  <a:cubicBezTo>
                    <a:pt x="38649" y="-438"/>
                    <a:pt x="41030" y="1381"/>
                    <a:pt x="41411" y="4001"/>
                  </a:cubicBezTo>
                  <a:cubicBezTo>
                    <a:pt x="44364" y="25718"/>
                    <a:pt x="24075" y="74581"/>
                    <a:pt x="7406" y="93821"/>
                  </a:cubicBezTo>
                  <a:cubicBezTo>
                    <a:pt x="6454" y="94841"/>
                    <a:pt x="5121" y="95431"/>
                    <a:pt x="3787" y="95441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0" name="任意多边形: 形状 169"/>
            <p:cNvSpPr/>
            <p:nvPr/>
          </p:nvSpPr>
          <p:spPr>
            <a:xfrm>
              <a:off x="4151253" y="3556567"/>
              <a:ext cx="19282" cy="49473"/>
            </a:xfrm>
            <a:custGeom>
              <a:avLst/>
              <a:gdLst>
                <a:gd name="connsiteX0" fmla="*/ 3881 w 28930"/>
                <a:gd name="connsiteY0" fmla="*/ 74089 h 74225"/>
                <a:gd name="connsiteX1" fmla="*/ 1214 w 28930"/>
                <a:gd name="connsiteY1" fmla="*/ 73232 h 74225"/>
                <a:gd name="connsiteX2" fmla="*/ -119 w 28930"/>
                <a:gd name="connsiteY2" fmla="*/ 66764 h 74225"/>
                <a:gd name="connsiteX3" fmla="*/ -24 w 28930"/>
                <a:gd name="connsiteY3" fmla="*/ 66659 h 74225"/>
                <a:gd name="connsiteX4" fmla="*/ 17978 w 28930"/>
                <a:gd name="connsiteY4" fmla="*/ 15891 h 74225"/>
                <a:gd name="connsiteX5" fmla="*/ 8453 w 28930"/>
                <a:gd name="connsiteY5" fmla="*/ 9319 h 74225"/>
                <a:gd name="connsiteX6" fmla="*/ 4738 w 28930"/>
                <a:gd name="connsiteY6" fmla="*/ 3604 h 74225"/>
                <a:gd name="connsiteX7" fmla="*/ 10453 w 28930"/>
                <a:gd name="connsiteY7" fmla="*/ -25 h 74225"/>
                <a:gd name="connsiteX8" fmla="*/ 10453 w 28930"/>
                <a:gd name="connsiteY8" fmla="*/ -16 h 74225"/>
                <a:gd name="connsiteX9" fmla="*/ 26360 w 28930"/>
                <a:gd name="connsiteY9" fmla="*/ 12367 h 74225"/>
                <a:gd name="connsiteX10" fmla="*/ 7310 w 28930"/>
                <a:gd name="connsiteY10" fmla="*/ 71993 h 74225"/>
                <a:gd name="connsiteX11" fmla="*/ 3881 w 28930"/>
                <a:gd name="connsiteY11" fmla="*/ 74089 h 7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930" h="74225">
                  <a:moveTo>
                    <a:pt x="3881" y="74089"/>
                  </a:moveTo>
                  <a:cubicBezTo>
                    <a:pt x="2929" y="74098"/>
                    <a:pt x="1976" y="73793"/>
                    <a:pt x="1214" y="73232"/>
                  </a:cubicBezTo>
                  <a:cubicBezTo>
                    <a:pt x="-976" y="71803"/>
                    <a:pt x="-1548" y="68907"/>
                    <a:pt x="-119" y="66764"/>
                  </a:cubicBezTo>
                  <a:cubicBezTo>
                    <a:pt x="-24" y="66726"/>
                    <a:pt x="-24" y="66697"/>
                    <a:pt x="-24" y="66659"/>
                  </a:cubicBezTo>
                  <a:cubicBezTo>
                    <a:pt x="14645" y="45133"/>
                    <a:pt x="21693" y="25130"/>
                    <a:pt x="17978" y="15891"/>
                  </a:cubicBezTo>
                  <a:cubicBezTo>
                    <a:pt x="16359" y="12052"/>
                    <a:pt x="12644" y="9490"/>
                    <a:pt x="8453" y="9319"/>
                  </a:cubicBezTo>
                  <a:cubicBezTo>
                    <a:pt x="5881" y="8700"/>
                    <a:pt x="4262" y="6195"/>
                    <a:pt x="4738" y="3604"/>
                  </a:cubicBezTo>
                  <a:cubicBezTo>
                    <a:pt x="5310" y="1032"/>
                    <a:pt x="7881" y="-587"/>
                    <a:pt x="10453" y="-25"/>
                  </a:cubicBezTo>
                  <a:cubicBezTo>
                    <a:pt x="10453" y="-25"/>
                    <a:pt x="10453" y="-16"/>
                    <a:pt x="10453" y="-16"/>
                  </a:cubicBezTo>
                  <a:cubicBezTo>
                    <a:pt x="17597" y="1032"/>
                    <a:pt x="23598" y="5737"/>
                    <a:pt x="26360" y="12367"/>
                  </a:cubicBezTo>
                  <a:cubicBezTo>
                    <a:pt x="33599" y="30369"/>
                    <a:pt x="15406" y="59992"/>
                    <a:pt x="7310" y="71993"/>
                  </a:cubicBezTo>
                  <a:cubicBezTo>
                    <a:pt x="6548" y="73165"/>
                    <a:pt x="5310" y="73927"/>
                    <a:pt x="3881" y="74089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1" name="任意多边形: 形状 170"/>
            <p:cNvSpPr/>
            <p:nvPr/>
          </p:nvSpPr>
          <p:spPr>
            <a:xfrm>
              <a:off x="4089033" y="3561497"/>
              <a:ext cx="17852" cy="39611"/>
            </a:xfrm>
            <a:custGeom>
              <a:avLst/>
              <a:gdLst>
                <a:gd name="connsiteX0" fmla="*/ 3411 w 26784"/>
                <a:gd name="connsiteY0" fmla="*/ 59264 h 59430"/>
                <a:gd name="connsiteX1" fmla="*/ 3411 w 26784"/>
                <a:gd name="connsiteY1" fmla="*/ 59264 h 59430"/>
                <a:gd name="connsiteX2" fmla="*/ -876 w 26784"/>
                <a:gd name="connsiteY2" fmla="*/ 54072 h 59430"/>
                <a:gd name="connsiteX3" fmla="*/ -876 w 26784"/>
                <a:gd name="connsiteY3" fmla="*/ 54025 h 59430"/>
                <a:gd name="connsiteX4" fmla="*/ 17412 w 26784"/>
                <a:gd name="connsiteY4" fmla="*/ 1637 h 59430"/>
                <a:gd name="connsiteX5" fmla="*/ 24080 w 26784"/>
                <a:gd name="connsiteY5" fmla="*/ 923 h 59430"/>
                <a:gd name="connsiteX6" fmla="*/ 24842 w 26784"/>
                <a:gd name="connsiteY6" fmla="*/ 7638 h 59430"/>
                <a:gd name="connsiteX7" fmla="*/ 8554 w 26784"/>
                <a:gd name="connsiteY7" fmla="*/ 55263 h 59430"/>
                <a:gd name="connsiteX8" fmla="*/ 3411 w 26784"/>
                <a:gd name="connsiteY8" fmla="*/ 59264 h 5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84" h="59430">
                  <a:moveTo>
                    <a:pt x="3411" y="59264"/>
                  </a:moveTo>
                  <a:lnTo>
                    <a:pt x="3411" y="59264"/>
                  </a:lnTo>
                  <a:cubicBezTo>
                    <a:pt x="839" y="59016"/>
                    <a:pt x="-1162" y="56692"/>
                    <a:pt x="-876" y="54072"/>
                  </a:cubicBezTo>
                  <a:cubicBezTo>
                    <a:pt x="-876" y="54053"/>
                    <a:pt x="-876" y="54044"/>
                    <a:pt x="-876" y="54025"/>
                  </a:cubicBezTo>
                  <a:cubicBezTo>
                    <a:pt x="-876" y="52691"/>
                    <a:pt x="2839" y="19925"/>
                    <a:pt x="17412" y="1637"/>
                  </a:cubicBezTo>
                  <a:cubicBezTo>
                    <a:pt x="19031" y="-411"/>
                    <a:pt x="22080" y="-735"/>
                    <a:pt x="24080" y="923"/>
                  </a:cubicBezTo>
                  <a:cubicBezTo>
                    <a:pt x="26175" y="2580"/>
                    <a:pt x="26461" y="5590"/>
                    <a:pt x="24842" y="7638"/>
                  </a:cubicBezTo>
                  <a:cubicBezTo>
                    <a:pt x="11983" y="23640"/>
                    <a:pt x="8649" y="54691"/>
                    <a:pt x="8554" y="55263"/>
                  </a:cubicBezTo>
                  <a:cubicBezTo>
                    <a:pt x="8174" y="57768"/>
                    <a:pt x="5886" y="59549"/>
                    <a:pt x="3411" y="59264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2" name="任意多边形: 形状 171"/>
            <p:cNvSpPr/>
            <p:nvPr/>
          </p:nvSpPr>
          <p:spPr>
            <a:xfrm>
              <a:off x="4283295" y="3695102"/>
              <a:ext cx="71960" cy="88699"/>
            </a:xfrm>
            <a:custGeom>
              <a:avLst/>
              <a:gdLst>
                <a:gd name="connsiteX0" fmla="*/ 3799 w 107963"/>
                <a:gd name="connsiteY0" fmla="*/ 132942 h 133078"/>
                <a:gd name="connsiteX1" fmla="*/ -10 w 107963"/>
                <a:gd name="connsiteY1" fmla="*/ 130942 h 133078"/>
                <a:gd name="connsiteX2" fmla="*/ 1038 w 107963"/>
                <a:gd name="connsiteY2" fmla="*/ 124274 h 133078"/>
                <a:gd name="connsiteX3" fmla="*/ 97907 w 107963"/>
                <a:gd name="connsiteY3" fmla="*/ 2735 h 133078"/>
                <a:gd name="connsiteX4" fmla="*/ 104193 w 107963"/>
                <a:gd name="connsiteY4" fmla="*/ 259 h 133078"/>
                <a:gd name="connsiteX5" fmla="*/ 106670 w 107963"/>
                <a:gd name="connsiteY5" fmla="*/ 6545 h 133078"/>
                <a:gd name="connsiteX6" fmla="*/ 6562 w 107963"/>
                <a:gd name="connsiteY6" fmla="*/ 132085 h 133078"/>
                <a:gd name="connsiteX7" fmla="*/ 3799 w 107963"/>
                <a:gd name="connsiteY7" fmla="*/ 132942 h 13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963" h="133078">
                  <a:moveTo>
                    <a:pt x="3799" y="132942"/>
                  </a:moveTo>
                  <a:cubicBezTo>
                    <a:pt x="2276" y="132952"/>
                    <a:pt x="847" y="132199"/>
                    <a:pt x="-10" y="130942"/>
                  </a:cubicBezTo>
                  <a:cubicBezTo>
                    <a:pt x="-1534" y="128799"/>
                    <a:pt x="-1058" y="125855"/>
                    <a:pt x="1038" y="124274"/>
                  </a:cubicBezTo>
                  <a:cubicBezTo>
                    <a:pt x="48663" y="90651"/>
                    <a:pt x="86763" y="27786"/>
                    <a:pt x="97907" y="2735"/>
                  </a:cubicBezTo>
                  <a:cubicBezTo>
                    <a:pt x="98954" y="316"/>
                    <a:pt x="101812" y="-789"/>
                    <a:pt x="104193" y="259"/>
                  </a:cubicBezTo>
                  <a:cubicBezTo>
                    <a:pt x="106575" y="1307"/>
                    <a:pt x="107718" y="4126"/>
                    <a:pt x="106670" y="6545"/>
                  </a:cubicBezTo>
                  <a:cubicBezTo>
                    <a:pt x="95240" y="32453"/>
                    <a:pt x="55616" y="97223"/>
                    <a:pt x="6562" y="132085"/>
                  </a:cubicBezTo>
                  <a:cubicBezTo>
                    <a:pt x="5705" y="132637"/>
                    <a:pt x="4753" y="132942"/>
                    <a:pt x="3799" y="132942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3" name="任意多边形: 形状 172"/>
            <p:cNvSpPr/>
            <p:nvPr/>
          </p:nvSpPr>
          <p:spPr>
            <a:xfrm>
              <a:off x="4135070" y="3801648"/>
              <a:ext cx="32358" cy="26429"/>
            </a:xfrm>
            <a:custGeom>
              <a:avLst/>
              <a:gdLst>
                <a:gd name="connsiteX0" fmla="*/ 3491 w 48547"/>
                <a:gd name="connsiteY0" fmla="*/ 39478 h 39652"/>
                <a:gd name="connsiteX1" fmla="*/ 3491 w 48547"/>
                <a:gd name="connsiteY1" fmla="*/ 39478 h 39652"/>
                <a:gd name="connsiteX2" fmla="*/ -891 w 48547"/>
                <a:gd name="connsiteY2" fmla="*/ 34554 h 39652"/>
                <a:gd name="connsiteX3" fmla="*/ -891 w 48547"/>
                <a:gd name="connsiteY3" fmla="*/ 34430 h 39652"/>
                <a:gd name="connsiteX4" fmla="*/ 16921 w 48547"/>
                <a:gd name="connsiteY4" fmla="*/ 9474 h 39652"/>
                <a:gd name="connsiteX5" fmla="*/ 43687 w 48547"/>
                <a:gd name="connsiteY5" fmla="*/ -51 h 39652"/>
                <a:gd name="connsiteX6" fmla="*/ 47591 w 48547"/>
                <a:gd name="connsiteY6" fmla="*/ 5474 h 39652"/>
                <a:gd name="connsiteX7" fmla="*/ 42258 w 48547"/>
                <a:gd name="connsiteY7" fmla="*/ 9312 h 39652"/>
                <a:gd name="connsiteX8" fmla="*/ 42067 w 48547"/>
                <a:gd name="connsiteY8" fmla="*/ 9284 h 39652"/>
                <a:gd name="connsiteX9" fmla="*/ 23017 w 48547"/>
                <a:gd name="connsiteY9" fmla="*/ 16713 h 39652"/>
                <a:gd name="connsiteX10" fmla="*/ 8730 w 48547"/>
                <a:gd name="connsiteY10" fmla="*/ 34810 h 39652"/>
                <a:gd name="connsiteX11" fmla="*/ 4063 w 48547"/>
                <a:gd name="connsiteY11" fmla="*/ 39516 h 39652"/>
                <a:gd name="connsiteX12" fmla="*/ 3491 w 48547"/>
                <a:gd name="connsiteY12" fmla="*/ 39478 h 3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547" h="39652">
                  <a:moveTo>
                    <a:pt x="3491" y="39478"/>
                  </a:moveTo>
                  <a:lnTo>
                    <a:pt x="3491" y="39478"/>
                  </a:lnTo>
                  <a:cubicBezTo>
                    <a:pt x="920" y="39326"/>
                    <a:pt x="-1081" y="37125"/>
                    <a:pt x="-891" y="34554"/>
                  </a:cubicBezTo>
                  <a:cubicBezTo>
                    <a:pt x="-891" y="34506"/>
                    <a:pt x="-891" y="34468"/>
                    <a:pt x="-891" y="34430"/>
                  </a:cubicBezTo>
                  <a:cubicBezTo>
                    <a:pt x="1967" y="24304"/>
                    <a:pt x="8253" y="15484"/>
                    <a:pt x="16921" y="9474"/>
                  </a:cubicBezTo>
                  <a:cubicBezTo>
                    <a:pt x="24160" y="2711"/>
                    <a:pt x="33781" y="-737"/>
                    <a:pt x="43687" y="-51"/>
                  </a:cubicBezTo>
                  <a:cubicBezTo>
                    <a:pt x="46259" y="435"/>
                    <a:pt x="47973" y="2883"/>
                    <a:pt x="47591" y="5474"/>
                  </a:cubicBezTo>
                  <a:cubicBezTo>
                    <a:pt x="47211" y="8017"/>
                    <a:pt x="44735" y="9731"/>
                    <a:pt x="42258" y="9312"/>
                  </a:cubicBezTo>
                  <a:cubicBezTo>
                    <a:pt x="42163" y="9303"/>
                    <a:pt x="42163" y="9293"/>
                    <a:pt x="42067" y="9284"/>
                  </a:cubicBezTo>
                  <a:cubicBezTo>
                    <a:pt x="35019" y="9141"/>
                    <a:pt x="28161" y="11817"/>
                    <a:pt x="23017" y="16713"/>
                  </a:cubicBezTo>
                  <a:cubicBezTo>
                    <a:pt x="16540" y="21199"/>
                    <a:pt x="11588" y="27496"/>
                    <a:pt x="8730" y="34810"/>
                  </a:cubicBezTo>
                  <a:cubicBezTo>
                    <a:pt x="8730" y="37392"/>
                    <a:pt x="6635" y="39497"/>
                    <a:pt x="4063" y="39516"/>
                  </a:cubicBezTo>
                  <a:cubicBezTo>
                    <a:pt x="3872" y="39516"/>
                    <a:pt x="3681" y="39506"/>
                    <a:pt x="3491" y="39478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4" name="任意多边形: 形状 173"/>
            <p:cNvSpPr/>
            <p:nvPr/>
          </p:nvSpPr>
          <p:spPr>
            <a:xfrm>
              <a:off x="4145544" y="3807150"/>
              <a:ext cx="25912" cy="25027"/>
            </a:xfrm>
            <a:custGeom>
              <a:avLst/>
              <a:gdLst>
                <a:gd name="connsiteX0" fmla="*/ 33211 w 38876"/>
                <a:gd name="connsiteY0" fmla="*/ 37413 h 37549"/>
                <a:gd name="connsiteX1" fmla="*/ -793 w 38876"/>
                <a:gd name="connsiteY1" fmla="*/ 5600 h 37549"/>
                <a:gd name="connsiteX2" fmla="*/ 2922 w 38876"/>
                <a:gd name="connsiteY2" fmla="*/ -20 h 37549"/>
                <a:gd name="connsiteX3" fmla="*/ 2922 w 38876"/>
                <a:gd name="connsiteY3" fmla="*/ -20 h 37549"/>
                <a:gd name="connsiteX4" fmla="*/ 8541 w 38876"/>
                <a:gd name="connsiteY4" fmla="*/ 3504 h 37549"/>
                <a:gd name="connsiteX5" fmla="*/ 8541 w 38876"/>
                <a:gd name="connsiteY5" fmla="*/ 3695 h 37549"/>
                <a:gd name="connsiteX6" fmla="*/ 33211 w 38876"/>
                <a:gd name="connsiteY6" fmla="*/ 27888 h 37549"/>
                <a:gd name="connsiteX7" fmla="*/ 37973 w 38876"/>
                <a:gd name="connsiteY7" fmla="*/ 32651 h 37549"/>
                <a:gd name="connsiteX8" fmla="*/ 33211 w 38876"/>
                <a:gd name="connsiteY8" fmla="*/ 37413 h 3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76" h="37549">
                  <a:moveTo>
                    <a:pt x="33211" y="37413"/>
                  </a:moveTo>
                  <a:cubicBezTo>
                    <a:pt x="22734" y="37413"/>
                    <a:pt x="1684" y="17792"/>
                    <a:pt x="-793" y="5600"/>
                  </a:cubicBezTo>
                  <a:cubicBezTo>
                    <a:pt x="-1365" y="3019"/>
                    <a:pt x="350" y="504"/>
                    <a:pt x="2922" y="-20"/>
                  </a:cubicBezTo>
                  <a:cubicBezTo>
                    <a:pt x="2922" y="-20"/>
                    <a:pt x="2922" y="-20"/>
                    <a:pt x="2922" y="-20"/>
                  </a:cubicBezTo>
                  <a:cubicBezTo>
                    <a:pt x="5399" y="-591"/>
                    <a:pt x="7969" y="990"/>
                    <a:pt x="8541" y="3504"/>
                  </a:cubicBezTo>
                  <a:cubicBezTo>
                    <a:pt x="8541" y="3571"/>
                    <a:pt x="8541" y="3628"/>
                    <a:pt x="8541" y="3695"/>
                  </a:cubicBezTo>
                  <a:cubicBezTo>
                    <a:pt x="13495" y="14525"/>
                    <a:pt x="22257" y="23135"/>
                    <a:pt x="33211" y="27888"/>
                  </a:cubicBezTo>
                  <a:cubicBezTo>
                    <a:pt x="35878" y="27888"/>
                    <a:pt x="37973" y="30022"/>
                    <a:pt x="37973" y="32651"/>
                  </a:cubicBezTo>
                  <a:cubicBezTo>
                    <a:pt x="37973" y="35280"/>
                    <a:pt x="35878" y="37413"/>
                    <a:pt x="33211" y="37413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5" name="任意多边形: 形状 174"/>
            <p:cNvSpPr/>
            <p:nvPr/>
          </p:nvSpPr>
          <p:spPr>
            <a:xfrm>
              <a:off x="3684566" y="3851321"/>
              <a:ext cx="799559" cy="167232"/>
            </a:xfrm>
            <a:custGeom>
              <a:avLst/>
              <a:gdLst>
                <a:gd name="connsiteX0" fmla="*/ 1118 w 1199599"/>
                <a:gd name="connsiteY0" fmla="*/ 77441 h 250902"/>
                <a:gd name="connsiteX1" fmla="*/ 295155 w 1199599"/>
                <a:gd name="connsiteY1" fmla="*/ 193 h 250902"/>
                <a:gd name="connsiteX2" fmla="*/ 506515 w 1199599"/>
                <a:gd name="connsiteY2" fmla="*/ 90585 h 250902"/>
                <a:gd name="connsiteX3" fmla="*/ 955618 w 1199599"/>
                <a:gd name="connsiteY3" fmla="*/ 42960 h 250902"/>
                <a:gd name="connsiteX4" fmla="*/ 1198696 w 1199599"/>
                <a:gd name="connsiteY4" fmla="*/ 175644 h 250902"/>
                <a:gd name="connsiteX5" fmla="*/ 550139 w 1199599"/>
                <a:gd name="connsiteY5" fmla="*/ 250510 h 250902"/>
                <a:gd name="connsiteX6" fmla="*/ 1118 w 1199599"/>
                <a:gd name="connsiteY6" fmla="*/ 77441 h 25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9599" h="250902">
                  <a:moveTo>
                    <a:pt x="1118" y="77441"/>
                  </a:moveTo>
                  <a:cubicBezTo>
                    <a:pt x="17025" y="21338"/>
                    <a:pt x="230766" y="-3331"/>
                    <a:pt x="295155" y="193"/>
                  </a:cubicBezTo>
                  <a:cubicBezTo>
                    <a:pt x="359544" y="3717"/>
                    <a:pt x="506515" y="90585"/>
                    <a:pt x="506515" y="90585"/>
                  </a:cubicBezTo>
                  <a:cubicBezTo>
                    <a:pt x="506515" y="90585"/>
                    <a:pt x="882942" y="29911"/>
                    <a:pt x="955618" y="42960"/>
                  </a:cubicBezTo>
                  <a:cubicBezTo>
                    <a:pt x="1085064" y="66487"/>
                    <a:pt x="1173265" y="112683"/>
                    <a:pt x="1198696" y="175644"/>
                  </a:cubicBezTo>
                  <a:cubicBezTo>
                    <a:pt x="1068395" y="259463"/>
                    <a:pt x="717875" y="245938"/>
                    <a:pt x="550139" y="250510"/>
                  </a:cubicBezTo>
                  <a:cubicBezTo>
                    <a:pt x="382404" y="255082"/>
                    <a:pt x="-33362" y="198313"/>
                    <a:pt x="1118" y="77441"/>
                  </a:cubicBezTo>
                  <a:close/>
                </a:path>
              </a:pathLst>
            </a:custGeom>
            <a:solidFill>
              <a:srgbClr val="B5C0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6" name="任意多边形: 形状 175"/>
            <p:cNvSpPr/>
            <p:nvPr/>
          </p:nvSpPr>
          <p:spPr>
            <a:xfrm>
              <a:off x="4016892" y="3859856"/>
              <a:ext cx="312172" cy="143783"/>
            </a:xfrm>
            <a:custGeom>
              <a:avLst/>
              <a:gdLst>
                <a:gd name="connsiteX0" fmla="*/ 79830 w 468360"/>
                <a:gd name="connsiteY0" fmla="*/ 168745 h 215722"/>
                <a:gd name="connsiteX1" fmla="*/ 138219 w 468360"/>
                <a:gd name="connsiteY1" fmla="*/ 149695 h 215722"/>
                <a:gd name="connsiteX2" fmla="*/ 269664 w 468360"/>
                <a:gd name="connsiteY2" fmla="*/ 214179 h 215722"/>
                <a:gd name="connsiteX3" fmla="*/ 334244 w 468360"/>
                <a:gd name="connsiteY3" fmla="*/ 143409 h 215722"/>
                <a:gd name="connsiteX4" fmla="*/ 418349 w 468360"/>
                <a:gd name="connsiteY4" fmla="*/ 124359 h 215722"/>
                <a:gd name="connsiteX5" fmla="*/ 464354 w 468360"/>
                <a:gd name="connsiteY5" fmla="*/ 30728 h 215722"/>
                <a:gd name="connsiteX6" fmla="*/ -179 w 468360"/>
                <a:gd name="connsiteY6" fmla="*/ 54922 h 215722"/>
                <a:gd name="connsiteX7" fmla="*/ 79830 w 468360"/>
                <a:gd name="connsiteY7" fmla="*/ 168745 h 21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360" h="215722">
                  <a:moveTo>
                    <a:pt x="79830" y="168745"/>
                  </a:moveTo>
                  <a:cubicBezTo>
                    <a:pt x="100309" y="169507"/>
                    <a:pt x="117073" y="149028"/>
                    <a:pt x="138219" y="149695"/>
                  </a:cubicBezTo>
                  <a:cubicBezTo>
                    <a:pt x="162412" y="150934"/>
                    <a:pt x="202703" y="226753"/>
                    <a:pt x="269664" y="214179"/>
                  </a:cubicBezTo>
                  <a:cubicBezTo>
                    <a:pt x="308526" y="206845"/>
                    <a:pt x="324528" y="148743"/>
                    <a:pt x="334244" y="143409"/>
                  </a:cubicBezTo>
                  <a:cubicBezTo>
                    <a:pt x="351388" y="133884"/>
                    <a:pt x="384821" y="142552"/>
                    <a:pt x="418349" y="124359"/>
                  </a:cubicBezTo>
                  <a:cubicBezTo>
                    <a:pt x="471689" y="96260"/>
                    <a:pt x="470927" y="34157"/>
                    <a:pt x="464354" y="30728"/>
                  </a:cubicBezTo>
                  <a:cubicBezTo>
                    <a:pt x="329195" y="-39376"/>
                    <a:pt x="8965" y="28156"/>
                    <a:pt x="-179" y="54922"/>
                  </a:cubicBezTo>
                  <a:cubicBezTo>
                    <a:pt x="-6466" y="74448"/>
                    <a:pt x="28872" y="166745"/>
                    <a:pt x="79830" y="168745"/>
                  </a:cubicBezTo>
                  <a:close/>
                </a:path>
              </a:pathLst>
            </a:custGeom>
            <a:solidFill>
              <a:srgbClr val="434E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7" name="任意多边形: 形状 176"/>
            <p:cNvSpPr/>
            <p:nvPr/>
          </p:nvSpPr>
          <p:spPr>
            <a:xfrm>
              <a:off x="3962835" y="3521017"/>
              <a:ext cx="131763" cy="262790"/>
            </a:xfrm>
            <a:custGeom>
              <a:avLst/>
              <a:gdLst>
                <a:gd name="connsiteX0" fmla="*/ 192749 w 197688"/>
                <a:gd name="connsiteY0" fmla="*/ 394126 h 394271"/>
                <a:gd name="connsiteX1" fmla="*/ 188938 w 197688"/>
                <a:gd name="connsiteY1" fmla="*/ 392221 h 394271"/>
                <a:gd name="connsiteX2" fmla="*/ 182270 w 197688"/>
                <a:gd name="connsiteY2" fmla="*/ 316021 h 394271"/>
                <a:gd name="connsiteX3" fmla="*/ 182270 w 197688"/>
                <a:gd name="connsiteY3" fmla="*/ 287446 h 394271"/>
                <a:gd name="connsiteX4" fmla="*/ 145504 w 197688"/>
                <a:gd name="connsiteY4" fmla="*/ 273158 h 394271"/>
                <a:gd name="connsiteX5" fmla="*/ 92926 w 197688"/>
                <a:gd name="connsiteY5" fmla="*/ 245155 h 394271"/>
                <a:gd name="connsiteX6" fmla="*/ 88640 w 197688"/>
                <a:gd name="connsiteY6" fmla="*/ 203626 h 394271"/>
                <a:gd name="connsiteX7" fmla="*/ 81496 w 197688"/>
                <a:gd name="connsiteY7" fmla="*/ 146476 h 394271"/>
                <a:gd name="connsiteX8" fmla="*/ 51397 w 197688"/>
                <a:gd name="connsiteY8" fmla="*/ 126854 h 394271"/>
                <a:gd name="connsiteX9" fmla="*/ 10059 w 197688"/>
                <a:gd name="connsiteY9" fmla="*/ 102661 h 394271"/>
                <a:gd name="connsiteX10" fmla="*/ 6344 w 197688"/>
                <a:gd name="connsiteY10" fmla="*/ 36557 h 394271"/>
                <a:gd name="connsiteX11" fmla="*/ 70447 w 197688"/>
                <a:gd name="connsiteY11" fmla="*/ -114 h 394271"/>
                <a:gd name="connsiteX12" fmla="*/ 75209 w 197688"/>
                <a:gd name="connsiteY12" fmla="*/ 4648 h 394271"/>
                <a:gd name="connsiteX13" fmla="*/ 70447 w 197688"/>
                <a:gd name="connsiteY13" fmla="*/ 9411 h 394271"/>
                <a:gd name="connsiteX14" fmla="*/ 14535 w 197688"/>
                <a:gd name="connsiteY14" fmla="*/ 40939 h 394271"/>
                <a:gd name="connsiteX15" fmla="*/ 17679 w 197688"/>
                <a:gd name="connsiteY15" fmla="*/ 97327 h 394271"/>
                <a:gd name="connsiteX16" fmla="*/ 52445 w 197688"/>
                <a:gd name="connsiteY16" fmla="*/ 117424 h 394271"/>
                <a:gd name="connsiteX17" fmla="*/ 89783 w 197688"/>
                <a:gd name="connsiteY17" fmla="*/ 142189 h 394271"/>
                <a:gd name="connsiteX18" fmla="*/ 97784 w 197688"/>
                <a:gd name="connsiteY18" fmla="*/ 204388 h 394271"/>
                <a:gd name="connsiteX19" fmla="*/ 101022 w 197688"/>
                <a:gd name="connsiteY19" fmla="*/ 240869 h 394271"/>
                <a:gd name="connsiteX20" fmla="*/ 147885 w 197688"/>
                <a:gd name="connsiteY20" fmla="*/ 264205 h 394271"/>
                <a:gd name="connsiteX21" fmla="*/ 187605 w 197688"/>
                <a:gd name="connsiteY21" fmla="*/ 279921 h 394271"/>
                <a:gd name="connsiteX22" fmla="*/ 190748 w 197688"/>
                <a:gd name="connsiteY22" fmla="*/ 318973 h 394271"/>
                <a:gd name="connsiteX23" fmla="*/ 195892 w 197688"/>
                <a:gd name="connsiteY23" fmla="*/ 387077 h 394271"/>
                <a:gd name="connsiteX24" fmla="*/ 194844 w 197688"/>
                <a:gd name="connsiteY24" fmla="*/ 393735 h 394271"/>
                <a:gd name="connsiteX25" fmla="*/ 194844 w 197688"/>
                <a:gd name="connsiteY25" fmla="*/ 393745 h 394271"/>
                <a:gd name="connsiteX26" fmla="*/ 192749 w 197688"/>
                <a:gd name="connsiteY26" fmla="*/ 394126 h 39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7688" h="394271">
                  <a:moveTo>
                    <a:pt x="192749" y="394126"/>
                  </a:moveTo>
                  <a:cubicBezTo>
                    <a:pt x="191224" y="394154"/>
                    <a:pt x="189795" y="393449"/>
                    <a:pt x="188938" y="392221"/>
                  </a:cubicBezTo>
                  <a:cubicBezTo>
                    <a:pt x="168173" y="363646"/>
                    <a:pt x="176269" y="336119"/>
                    <a:pt x="182270" y="316021"/>
                  </a:cubicBezTo>
                  <a:cubicBezTo>
                    <a:pt x="186653" y="300781"/>
                    <a:pt x="188843" y="291923"/>
                    <a:pt x="182270" y="287446"/>
                  </a:cubicBezTo>
                  <a:cubicBezTo>
                    <a:pt x="170841" y="280826"/>
                    <a:pt x="158458" y="276006"/>
                    <a:pt x="145504" y="273158"/>
                  </a:cubicBezTo>
                  <a:cubicBezTo>
                    <a:pt x="123692" y="266872"/>
                    <a:pt x="101118" y="260395"/>
                    <a:pt x="92926" y="245155"/>
                  </a:cubicBezTo>
                  <a:cubicBezTo>
                    <a:pt x="87688" y="231972"/>
                    <a:pt x="86163" y="217599"/>
                    <a:pt x="88640" y="203626"/>
                  </a:cubicBezTo>
                  <a:cubicBezTo>
                    <a:pt x="91497" y="184281"/>
                    <a:pt x="89021" y="164535"/>
                    <a:pt x="81496" y="146476"/>
                  </a:cubicBezTo>
                  <a:cubicBezTo>
                    <a:pt x="76353" y="134427"/>
                    <a:pt x="64447" y="126664"/>
                    <a:pt x="51397" y="126854"/>
                  </a:cubicBezTo>
                  <a:cubicBezTo>
                    <a:pt x="34443" y="126168"/>
                    <a:pt x="18917" y="117101"/>
                    <a:pt x="10059" y="102661"/>
                  </a:cubicBezTo>
                  <a:cubicBezTo>
                    <a:pt x="-3086" y="82935"/>
                    <a:pt x="-4515" y="57627"/>
                    <a:pt x="6344" y="36557"/>
                  </a:cubicBezTo>
                  <a:cubicBezTo>
                    <a:pt x="19203" y="13345"/>
                    <a:pt x="43872" y="-781"/>
                    <a:pt x="70447" y="-114"/>
                  </a:cubicBezTo>
                  <a:cubicBezTo>
                    <a:pt x="73114" y="-114"/>
                    <a:pt x="75209" y="2020"/>
                    <a:pt x="75209" y="4648"/>
                  </a:cubicBezTo>
                  <a:cubicBezTo>
                    <a:pt x="75209" y="7277"/>
                    <a:pt x="73114" y="9411"/>
                    <a:pt x="70447" y="9411"/>
                  </a:cubicBezTo>
                  <a:cubicBezTo>
                    <a:pt x="47397" y="8659"/>
                    <a:pt x="25870" y="20822"/>
                    <a:pt x="14535" y="40939"/>
                  </a:cubicBezTo>
                  <a:cubicBezTo>
                    <a:pt x="5296" y="58913"/>
                    <a:pt x="6439" y="80496"/>
                    <a:pt x="17679" y="97327"/>
                  </a:cubicBezTo>
                  <a:cubicBezTo>
                    <a:pt x="25108" y="109490"/>
                    <a:pt x="38158" y="117053"/>
                    <a:pt x="52445" y="117424"/>
                  </a:cubicBezTo>
                  <a:cubicBezTo>
                    <a:pt x="68638" y="117682"/>
                    <a:pt x="83211" y="127350"/>
                    <a:pt x="89783" y="142189"/>
                  </a:cubicBezTo>
                  <a:cubicBezTo>
                    <a:pt x="98070" y="161792"/>
                    <a:pt x="100927" y="183309"/>
                    <a:pt x="97784" y="204388"/>
                  </a:cubicBezTo>
                  <a:cubicBezTo>
                    <a:pt x="95688" y="216627"/>
                    <a:pt x="96831" y="229191"/>
                    <a:pt x="101022" y="240869"/>
                  </a:cubicBezTo>
                  <a:cubicBezTo>
                    <a:pt x="107309" y="252584"/>
                    <a:pt x="127883" y="258490"/>
                    <a:pt x="147885" y="264205"/>
                  </a:cubicBezTo>
                  <a:cubicBezTo>
                    <a:pt x="161887" y="267272"/>
                    <a:pt x="175317" y="272577"/>
                    <a:pt x="187605" y="279921"/>
                  </a:cubicBezTo>
                  <a:cubicBezTo>
                    <a:pt x="199511" y="288684"/>
                    <a:pt x="195224" y="303448"/>
                    <a:pt x="190748" y="318973"/>
                  </a:cubicBezTo>
                  <a:cubicBezTo>
                    <a:pt x="185033" y="338500"/>
                    <a:pt x="177985" y="362789"/>
                    <a:pt x="195892" y="387077"/>
                  </a:cubicBezTo>
                  <a:cubicBezTo>
                    <a:pt x="197416" y="389201"/>
                    <a:pt x="196939" y="392183"/>
                    <a:pt x="194844" y="393735"/>
                  </a:cubicBezTo>
                  <a:cubicBezTo>
                    <a:pt x="194844" y="393735"/>
                    <a:pt x="194844" y="393745"/>
                    <a:pt x="194844" y="393745"/>
                  </a:cubicBezTo>
                  <a:cubicBezTo>
                    <a:pt x="194177" y="394040"/>
                    <a:pt x="193510" y="394174"/>
                    <a:pt x="192749" y="394126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8" name="任意多边形: 形状 177"/>
            <p:cNvSpPr/>
            <p:nvPr/>
          </p:nvSpPr>
          <p:spPr>
            <a:xfrm>
              <a:off x="3903796" y="3556038"/>
              <a:ext cx="376914" cy="358101"/>
            </a:xfrm>
            <a:custGeom>
              <a:avLst/>
              <a:gdLst>
                <a:gd name="connsiteX0" fmla="*/ 425819 w 565494"/>
                <a:gd name="connsiteY0" fmla="*/ 537132 h 537268"/>
                <a:gd name="connsiteX1" fmla="*/ 414676 w 565494"/>
                <a:gd name="connsiteY1" fmla="*/ 535703 h 537268"/>
                <a:gd name="connsiteX2" fmla="*/ 376003 w 565494"/>
                <a:gd name="connsiteY2" fmla="*/ 499222 h 537268"/>
                <a:gd name="connsiteX3" fmla="*/ 366478 w 565494"/>
                <a:gd name="connsiteY3" fmla="*/ 486363 h 537268"/>
                <a:gd name="connsiteX4" fmla="*/ 349905 w 565494"/>
                <a:gd name="connsiteY4" fmla="*/ 487316 h 537268"/>
                <a:gd name="connsiteX5" fmla="*/ 288279 w 565494"/>
                <a:gd name="connsiteY5" fmla="*/ 477124 h 537268"/>
                <a:gd name="connsiteX6" fmla="*/ 251131 w 565494"/>
                <a:gd name="connsiteY6" fmla="*/ 410449 h 537268"/>
                <a:gd name="connsiteX7" fmla="*/ 243796 w 565494"/>
                <a:gd name="connsiteY7" fmla="*/ 375017 h 537268"/>
                <a:gd name="connsiteX8" fmla="*/ 213602 w 565494"/>
                <a:gd name="connsiteY8" fmla="*/ 356538 h 537268"/>
                <a:gd name="connsiteX9" fmla="*/ 155405 w 565494"/>
                <a:gd name="connsiteY9" fmla="*/ 335964 h 537268"/>
                <a:gd name="connsiteX10" fmla="*/ 133878 w 565494"/>
                <a:gd name="connsiteY10" fmla="*/ 255954 h 537268"/>
                <a:gd name="connsiteX11" fmla="*/ 131687 w 565494"/>
                <a:gd name="connsiteY11" fmla="*/ 215854 h 537268"/>
                <a:gd name="connsiteX12" fmla="*/ 90634 w 565494"/>
                <a:gd name="connsiteY12" fmla="*/ 202614 h 537268"/>
                <a:gd name="connsiteX13" fmla="*/ 53487 w 565494"/>
                <a:gd name="connsiteY13" fmla="*/ 189279 h 537268"/>
                <a:gd name="connsiteX14" fmla="*/ 53487 w 565494"/>
                <a:gd name="connsiteY14" fmla="*/ 151179 h 537268"/>
                <a:gd name="connsiteX15" fmla="*/ 53487 w 565494"/>
                <a:gd name="connsiteY15" fmla="*/ 120413 h 537268"/>
                <a:gd name="connsiteX16" fmla="*/ 34437 w 565494"/>
                <a:gd name="connsiteY16" fmla="*/ 115936 h 537268"/>
                <a:gd name="connsiteX17" fmla="*/ 7481 w 565494"/>
                <a:gd name="connsiteY17" fmla="*/ 108602 h 537268"/>
                <a:gd name="connsiteX18" fmla="*/ 4338 w 565494"/>
                <a:gd name="connsiteY18" fmla="*/ 34498 h 537268"/>
                <a:gd name="connsiteX19" fmla="*/ 30913 w 565494"/>
                <a:gd name="connsiteY19" fmla="*/ 112 h 537268"/>
                <a:gd name="connsiteX20" fmla="*/ 37008 w 565494"/>
                <a:gd name="connsiteY20" fmla="*/ 3065 h 537268"/>
                <a:gd name="connsiteX21" fmla="*/ 34056 w 565494"/>
                <a:gd name="connsiteY21" fmla="*/ 9066 h 537268"/>
                <a:gd name="connsiteX22" fmla="*/ 13482 w 565494"/>
                <a:gd name="connsiteY22" fmla="*/ 37641 h 537268"/>
                <a:gd name="connsiteX23" fmla="*/ 15101 w 565494"/>
                <a:gd name="connsiteY23" fmla="*/ 103268 h 537268"/>
                <a:gd name="connsiteX24" fmla="*/ 32151 w 565494"/>
                <a:gd name="connsiteY24" fmla="*/ 107078 h 537268"/>
                <a:gd name="connsiteX25" fmla="*/ 60726 w 565494"/>
                <a:gd name="connsiteY25" fmla="*/ 114698 h 537268"/>
                <a:gd name="connsiteX26" fmla="*/ 61964 w 565494"/>
                <a:gd name="connsiteY26" fmla="*/ 154417 h 537268"/>
                <a:gd name="connsiteX27" fmla="*/ 60916 w 565494"/>
                <a:gd name="connsiteY27" fmla="*/ 183850 h 537268"/>
                <a:gd name="connsiteX28" fmla="*/ 91111 w 565494"/>
                <a:gd name="connsiteY28" fmla="*/ 193375 h 537268"/>
                <a:gd name="connsiteX29" fmla="*/ 138164 w 565494"/>
                <a:gd name="connsiteY29" fmla="*/ 209472 h 537268"/>
                <a:gd name="connsiteX30" fmla="*/ 142927 w 565494"/>
                <a:gd name="connsiteY30" fmla="*/ 257859 h 537268"/>
                <a:gd name="connsiteX31" fmla="*/ 160357 w 565494"/>
                <a:gd name="connsiteY31" fmla="*/ 328344 h 537268"/>
                <a:gd name="connsiteX32" fmla="*/ 214555 w 565494"/>
                <a:gd name="connsiteY32" fmla="*/ 347394 h 537268"/>
                <a:gd name="connsiteX33" fmla="*/ 252655 w 565494"/>
                <a:gd name="connsiteY33" fmla="*/ 371683 h 537268"/>
                <a:gd name="connsiteX34" fmla="*/ 260656 w 565494"/>
                <a:gd name="connsiteY34" fmla="*/ 409783 h 537268"/>
                <a:gd name="connsiteX35" fmla="*/ 292278 w 565494"/>
                <a:gd name="connsiteY35" fmla="*/ 468933 h 537268"/>
                <a:gd name="connsiteX36" fmla="*/ 348762 w 565494"/>
                <a:gd name="connsiteY36" fmla="*/ 478458 h 537268"/>
                <a:gd name="connsiteX37" fmla="*/ 367812 w 565494"/>
                <a:gd name="connsiteY37" fmla="*/ 477410 h 537268"/>
                <a:gd name="connsiteX38" fmla="*/ 385910 w 565494"/>
                <a:gd name="connsiteY38" fmla="*/ 496460 h 537268"/>
                <a:gd name="connsiteX39" fmla="*/ 417723 w 565494"/>
                <a:gd name="connsiteY39" fmla="*/ 526845 h 537268"/>
                <a:gd name="connsiteX40" fmla="*/ 468015 w 565494"/>
                <a:gd name="connsiteY40" fmla="*/ 497317 h 537268"/>
                <a:gd name="connsiteX41" fmla="*/ 496018 w 565494"/>
                <a:gd name="connsiteY41" fmla="*/ 473695 h 537268"/>
                <a:gd name="connsiteX42" fmla="*/ 521926 w 565494"/>
                <a:gd name="connsiteY42" fmla="*/ 480268 h 537268"/>
                <a:gd name="connsiteX43" fmla="*/ 557645 w 565494"/>
                <a:gd name="connsiteY43" fmla="*/ 481696 h 537268"/>
                <a:gd name="connsiteX44" fmla="*/ 564027 w 565494"/>
                <a:gd name="connsiteY44" fmla="*/ 483744 h 537268"/>
                <a:gd name="connsiteX45" fmla="*/ 562027 w 565494"/>
                <a:gd name="connsiteY45" fmla="*/ 490174 h 537268"/>
                <a:gd name="connsiteX46" fmla="*/ 517926 w 565494"/>
                <a:gd name="connsiteY46" fmla="*/ 488935 h 537268"/>
                <a:gd name="connsiteX47" fmla="*/ 496781 w 565494"/>
                <a:gd name="connsiteY47" fmla="*/ 483220 h 537268"/>
                <a:gd name="connsiteX48" fmla="*/ 475635 w 565494"/>
                <a:gd name="connsiteY48" fmla="*/ 503032 h 537268"/>
                <a:gd name="connsiteX49" fmla="*/ 425819 w 565494"/>
                <a:gd name="connsiteY49" fmla="*/ 537132 h 53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5494" h="537268">
                  <a:moveTo>
                    <a:pt x="425819" y="537132"/>
                  </a:moveTo>
                  <a:cubicBezTo>
                    <a:pt x="422104" y="537103"/>
                    <a:pt x="418294" y="536627"/>
                    <a:pt x="414676" y="535703"/>
                  </a:cubicBezTo>
                  <a:cubicBezTo>
                    <a:pt x="395626" y="532417"/>
                    <a:pt x="380385" y="518053"/>
                    <a:pt x="376003" y="499222"/>
                  </a:cubicBezTo>
                  <a:cubicBezTo>
                    <a:pt x="372861" y="489697"/>
                    <a:pt x="371336" y="486840"/>
                    <a:pt x="366478" y="486363"/>
                  </a:cubicBezTo>
                  <a:cubicBezTo>
                    <a:pt x="360954" y="486059"/>
                    <a:pt x="355334" y="486383"/>
                    <a:pt x="349905" y="487316"/>
                  </a:cubicBezTo>
                  <a:cubicBezTo>
                    <a:pt x="328760" y="490840"/>
                    <a:pt x="307138" y="487249"/>
                    <a:pt x="288279" y="477124"/>
                  </a:cubicBezTo>
                  <a:cubicBezTo>
                    <a:pt x="257322" y="463027"/>
                    <a:pt x="254178" y="436357"/>
                    <a:pt x="251131" y="410449"/>
                  </a:cubicBezTo>
                  <a:cubicBezTo>
                    <a:pt x="250274" y="398362"/>
                    <a:pt x="247797" y="386446"/>
                    <a:pt x="243796" y="375017"/>
                  </a:cubicBezTo>
                  <a:cubicBezTo>
                    <a:pt x="237414" y="359586"/>
                    <a:pt x="228938" y="358538"/>
                    <a:pt x="213602" y="356538"/>
                  </a:cubicBezTo>
                  <a:cubicBezTo>
                    <a:pt x="192743" y="354776"/>
                    <a:pt x="172740" y="347689"/>
                    <a:pt x="155405" y="335964"/>
                  </a:cubicBezTo>
                  <a:cubicBezTo>
                    <a:pt x="123686" y="314818"/>
                    <a:pt x="129306" y="282243"/>
                    <a:pt x="133878" y="255954"/>
                  </a:cubicBezTo>
                  <a:cubicBezTo>
                    <a:pt x="136831" y="238713"/>
                    <a:pt x="139402" y="223759"/>
                    <a:pt x="131687" y="215854"/>
                  </a:cubicBezTo>
                  <a:cubicBezTo>
                    <a:pt x="120924" y="204900"/>
                    <a:pt x="105589" y="203662"/>
                    <a:pt x="90634" y="202614"/>
                  </a:cubicBezTo>
                  <a:cubicBezTo>
                    <a:pt x="75680" y="201566"/>
                    <a:pt x="61488" y="200328"/>
                    <a:pt x="53487" y="189279"/>
                  </a:cubicBezTo>
                  <a:cubicBezTo>
                    <a:pt x="45486" y="178230"/>
                    <a:pt x="49391" y="163847"/>
                    <a:pt x="53487" y="151179"/>
                  </a:cubicBezTo>
                  <a:cubicBezTo>
                    <a:pt x="57583" y="138511"/>
                    <a:pt x="60440" y="128319"/>
                    <a:pt x="53487" y="120413"/>
                  </a:cubicBezTo>
                  <a:cubicBezTo>
                    <a:pt x="46533" y="112507"/>
                    <a:pt x="41962" y="114127"/>
                    <a:pt x="34437" y="115936"/>
                  </a:cubicBezTo>
                  <a:cubicBezTo>
                    <a:pt x="24817" y="120089"/>
                    <a:pt x="13673" y="117041"/>
                    <a:pt x="7481" y="108602"/>
                  </a:cubicBezTo>
                  <a:cubicBezTo>
                    <a:pt x="-2044" y="95458"/>
                    <a:pt x="-3949" y="61453"/>
                    <a:pt x="4338" y="34498"/>
                  </a:cubicBezTo>
                  <a:cubicBezTo>
                    <a:pt x="10053" y="16019"/>
                    <a:pt x="19197" y="4113"/>
                    <a:pt x="30913" y="112"/>
                  </a:cubicBezTo>
                  <a:cubicBezTo>
                    <a:pt x="33389" y="-716"/>
                    <a:pt x="36152" y="588"/>
                    <a:pt x="37008" y="3065"/>
                  </a:cubicBezTo>
                  <a:cubicBezTo>
                    <a:pt x="37866" y="5532"/>
                    <a:pt x="36532" y="8209"/>
                    <a:pt x="34056" y="9066"/>
                  </a:cubicBezTo>
                  <a:cubicBezTo>
                    <a:pt x="25388" y="12019"/>
                    <a:pt x="18149" y="22020"/>
                    <a:pt x="13482" y="37641"/>
                  </a:cubicBezTo>
                  <a:cubicBezTo>
                    <a:pt x="5671" y="63073"/>
                    <a:pt x="7957" y="93838"/>
                    <a:pt x="15101" y="103268"/>
                  </a:cubicBezTo>
                  <a:cubicBezTo>
                    <a:pt x="19959" y="109745"/>
                    <a:pt x="24055" y="109078"/>
                    <a:pt x="32151" y="107078"/>
                  </a:cubicBezTo>
                  <a:cubicBezTo>
                    <a:pt x="42342" y="103030"/>
                    <a:pt x="53963" y="106126"/>
                    <a:pt x="60726" y="114698"/>
                  </a:cubicBezTo>
                  <a:cubicBezTo>
                    <a:pt x="70251" y="126604"/>
                    <a:pt x="65965" y="141368"/>
                    <a:pt x="61964" y="154417"/>
                  </a:cubicBezTo>
                  <a:cubicBezTo>
                    <a:pt x="58535" y="165657"/>
                    <a:pt x="55392" y="176230"/>
                    <a:pt x="60916" y="183850"/>
                  </a:cubicBezTo>
                  <a:cubicBezTo>
                    <a:pt x="66441" y="191470"/>
                    <a:pt x="77776" y="192232"/>
                    <a:pt x="91111" y="193375"/>
                  </a:cubicBezTo>
                  <a:cubicBezTo>
                    <a:pt x="106922" y="194518"/>
                    <a:pt x="124925" y="195946"/>
                    <a:pt x="138164" y="209472"/>
                  </a:cubicBezTo>
                  <a:cubicBezTo>
                    <a:pt x="149309" y="220807"/>
                    <a:pt x="146260" y="238809"/>
                    <a:pt x="142927" y="257859"/>
                  </a:cubicBezTo>
                  <a:cubicBezTo>
                    <a:pt x="138450" y="283767"/>
                    <a:pt x="133878" y="310627"/>
                    <a:pt x="160357" y="328344"/>
                  </a:cubicBezTo>
                  <a:cubicBezTo>
                    <a:pt x="176455" y="339259"/>
                    <a:pt x="195124" y="345822"/>
                    <a:pt x="214555" y="347394"/>
                  </a:cubicBezTo>
                  <a:cubicBezTo>
                    <a:pt x="230270" y="349394"/>
                    <a:pt x="243796" y="351109"/>
                    <a:pt x="252655" y="371683"/>
                  </a:cubicBezTo>
                  <a:cubicBezTo>
                    <a:pt x="257132" y="383951"/>
                    <a:pt x="259799" y="396772"/>
                    <a:pt x="260656" y="409783"/>
                  </a:cubicBezTo>
                  <a:cubicBezTo>
                    <a:pt x="263608" y="435214"/>
                    <a:pt x="266180" y="457408"/>
                    <a:pt x="292278" y="468933"/>
                  </a:cubicBezTo>
                  <a:cubicBezTo>
                    <a:pt x="309519" y="478334"/>
                    <a:pt x="329426" y="481696"/>
                    <a:pt x="348762" y="478458"/>
                  </a:cubicBezTo>
                  <a:cubicBezTo>
                    <a:pt x="355049" y="477381"/>
                    <a:pt x="361430" y="477029"/>
                    <a:pt x="367812" y="477410"/>
                  </a:cubicBezTo>
                  <a:cubicBezTo>
                    <a:pt x="379623" y="478458"/>
                    <a:pt x="382766" y="487697"/>
                    <a:pt x="385910" y="496460"/>
                  </a:cubicBezTo>
                  <a:cubicBezTo>
                    <a:pt x="389243" y="512176"/>
                    <a:pt x="401911" y="524245"/>
                    <a:pt x="417723" y="526845"/>
                  </a:cubicBezTo>
                  <a:cubicBezTo>
                    <a:pt x="441631" y="532560"/>
                    <a:pt x="455061" y="514653"/>
                    <a:pt x="468015" y="497317"/>
                  </a:cubicBezTo>
                  <a:cubicBezTo>
                    <a:pt x="476778" y="485602"/>
                    <a:pt x="485064" y="474553"/>
                    <a:pt x="496018" y="473695"/>
                  </a:cubicBezTo>
                  <a:cubicBezTo>
                    <a:pt x="505068" y="473467"/>
                    <a:pt x="514021" y="475743"/>
                    <a:pt x="521926" y="480268"/>
                  </a:cubicBezTo>
                  <a:cubicBezTo>
                    <a:pt x="532594" y="487469"/>
                    <a:pt x="546406" y="488021"/>
                    <a:pt x="557645" y="481696"/>
                  </a:cubicBezTo>
                  <a:cubicBezTo>
                    <a:pt x="560026" y="480487"/>
                    <a:pt x="562884" y="481401"/>
                    <a:pt x="564027" y="483744"/>
                  </a:cubicBezTo>
                  <a:cubicBezTo>
                    <a:pt x="565265" y="486087"/>
                    <a:pt x="564408" y="488964"/>
                    <a:pt x="562027" y="490174"/>
                  </a:cubicBezTo>
                  <a:cubicBezTo>
                    <a:pt x="548215" y="497813"/>
                    <a:pt x="531261" y="497336"/>
                    <a:pt x="517926" y="488935"/>
                  </a:cubicBezTo>
                  <a:cubicBezTo>
                    <a:pt x="511544" y="485164"/>
                    <a:pt x="504210" y="483192"/>
                    <a:pt x="496781" y="483220"/>
                  </a:cubicBezTo>
                  <a:cubicBezTo>
                    <a:pt x="490017" y="483697"/>
                    <a:pt x="483064" y="492745"/>
                    <a:pt x="475635" y="503032"/>
                  </a:cubicBezTo>
                  <a:cubicBezTo>
                    <a:pt x="463157" y="518177"/>
                    <a:pt x="448965" y="537132"/>
                    <a:pt x="425819" y="537132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9" name="任意多边形: 形状 178"/>
            <p:cNvSpPr/>
            <p:nvPr/>
          </p:nvSpPr>
          <p:spPr>
            <a:xfrm>
              <a:off x="3879018" y="3712597"/>
              <a:ext cx="412283" cy="242236"/>
            </a:xfrm>
            <a:custGeom>
              <a:avLst/>
              <a:gdLst>
                <a:gd name="connsiteX0" fmla="*/ 414417 w 618558"/>
                <a:gd name="connsiteY0" fmla="*/ 363297 h 363433"/>
                <a:gd name="connsiteX1" fmla="*/ 395367 w 618558"/>
                <a:gd name="connsiteY1" fmla="*/ 360725 h 363433"/>
                <a:gd name="connsiteX2" fmla="*/ 342598 w 618558"/>
                <a:gd name="connsiteY2" fmla="*/ 318625 h 363433"/>
                <a:gd name="connsiteX3" fmla="*/ 296497 w 618558"/>
                <a:gd name="connsiteY3" fmla="*/ 281382 h 363433"/>
                <a:gd name="connsiteX4" fmla="*/ 256587 w 618558"/>
                <a:gd name="connsiteY4" fmla="*/ 286526 h 363433"/>
                <a:gd name="connsiteX5" fmla="*/ 204009 w 618558"/>
                <a:gd name="connsiteY5" fmla="*/ 280525 h 363433"/>
                <a:gd name="connsiteX6" fmla="*/ 169339 w 618558"/>
                <a:gd name="connsiteY6" fmla="*/ 220232 h 363433"/>
                <a:gd name="connsiteX7" fmla="*/ 150860 w 618558"/>
                <a:gd name="connsiteY7" fmla="*/ 177846 h 363433"/>
                <a:gd name="connsiteX8" fmla="*/ 103235 w 618558"/>
                <a:gd name="connsiteY8" fmla="*/ 156319 h 363433"/>
                <a:gd name="connsiteX9" fmla="*/ 47418 w 618558"/>
                <a:gd name="connsiteY9" fmla="*/ 134983 h 363433"/>
                <a:gd name="connsiteX10" fmla="*/ -778 w 618558"/>
                <a:gd name="connsiteY10" fmla="*/ 32684 h 363433"/>
                <a:gd name="connsiteX11" fmla="*/ 12271 w 618558"/>
                <a:gd name="connsiteY11" fmla="*/ 776 h 363433"/>
                <a:gd name="connsiteX12" fmla="*/ 18795 w 618558"/>
                <a:gd name="connsiteY12" fmla="*/ 1757 h 363433"/>
                <a:gd name="connsiteX13" fmla="*/ 18843 w 618558"/>
                <a:gd name="connsiteY13" fmla="*/ 1824 h 363433"/>
                <a:gd name="connsiteX14" fmla="*/ 17891 w 618558"/>
                <a:gd name="connsiteY14" fmla="*/ 8491 h 363433"/>
                <a:gd name="connsiteX15" fmla="*/ 8366 w 618558"/>
                <a:gd name="connsiteY15" fmla="*/ 32780 h 363433"/>
                <a:gd name="connsiteX16" fmla="*/ 52943 w 618558"/>
                <a:gd name="connsiteY16" fmla="*/ 127458 h 363433"/>
                <a:gd name="connsiteX17" fmla="*/ 104568 w 618558"/>
                <a:gd name="connsiteY17" fmla="*/ 146984 h 363433"/>
                <a:gd name="connsiteX18" fmla="*/ 157909 w 618558"/>
                <a:gd name="connsiteY18" fmla="*/ 171749 h 363433"/>
                <a:gd name="connsiteX19" fmla="*/ 178292 w 618558"/>
                <a:gd name="connsiteY19" fmla="*/ 217755 h 363433"/>
                <a:gd name="connsiteX20" fmla="*/ 209629 w 618558"/>
                <a:gd name="connsiteY20" fmla="*/ 272905 h 363433"/>
                <a:gd name="connsiteX21" fmla="*/ 252587 w 618558"/>
                <a:gd name="connsiteY21" fmla="*/ 277858 h 363433"/>
                <a:gd name="connsiteX22" fmla="*/ 298592 w 618558"/>
                <a:gd name="connsiteY22" fmla="*/ 272143 h 363433"/>
                <a:gd name="connsiteX23" fmla="*/ 349932 w 618558"/>
                <a:gd name="connsiteY23" fmla="*/ 312720 h 363433"/>
                <a:gd name="connsiteX24" fmla="*/ 397557 w 618558"/>
                <a:gd name="connsiteY24" fmla="*/ 351582 h 363433"/>
                <a:gd name="connsiteX25" fmla="*/ 467375 w 618558"/>
                <a:gd name="connsiteY25" fmla="*/ 337008 h 363433"/>
                <a:gd name="connsiteX26" fmla="*/ 504238 w 618558"/>
                <a:gd name="connsiteY26" fmla="*/ 324531 h 363433"/>
                <a:gd name="connsiteX27" fmla="*/ 528431 w 618558"/>
                <a:gd name="connsiteY27" fmla="*/ 329007 h 363433"/>
                <a:gd name="connsiteX28" fmla="*/ 609298 w 618558"/>
                <a:gd name="connsiteY28" fmla="*/ 314053 h 363433"/>
                <a:gd name="connsiteX29" fmla="*/ 616061 w 618558"/>
                <a:gd name="connsiteY29" fmla="*/ 313586 h 363433"/>
                <a:gd name="connsiteX30" fmla="*/ 616442 w 618558"/>
                <a:gd name="connsiteY30" fmla="*/ 320301 h 363433"/>
                <a:gd name="connsiteX31" fmla="*/ 615966 w 618558"/>
                <a:gd name="connsiteY31" fmla="*/ 320816 h 363433"/>
                <a:gd name="connsiteX32" fmla="*/ 526049 w 618558"/>
                <a:gd name="connsiteY32" fmla="*/ 338151 h 363433"/>
                <a:gd name="connsiteX33" fmla="*/ 504047 w 618558"/>
                <a:gd name="connsiteY33" fmla="*/ 334056 h 363433"/>
                <a:gd name="connsiteX34" fmla="*/ 471662 w 618558"/>
                <a:gd name="connsiteY34" fmla="*/ 345581 h 363433"/>
                <a:gd name="connsiteX35" fmla="*/ 414417 w 618558"/>
                <a:gd name="connsiteY35" fmla="*/ 363297 h 36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18558" h="363433">
                  <a:moveTo>
                    <a:pt x="414417" y="363297"/>
                  </a:moveTo>
                  <a:cubicBezTo>
                    <a:pt x="407939" y="363288"/>
                    <a:pt x="401558" y="362431"/>
                    <a:pt x="395367" y="360725"/>
                  </a:cubicBezTo>
                  <a:cubicBezTo>
                    <a:pt x="370793" y="354058"/>
                    <a:pt x="356505" y="336056"/>
                    <a:pt x="342598" y="318625"/>
                  </a:cubicBezTo>
                  <a:cubicBezTo>
                    <a:pt x="328692" y="301194"/>
                    <a:pt x="316976" y="286335"/>
                    <a:pt x="296497" y="281382"/>
                  </a:cubicBezTo>
                  <a:cubicBezTo>
                    <a:pt x="282971" y="278068"/>
                    <a:pt x="268779" y="279896"/>
                    <a:pt x="256587" y="286526"/>
                  </a:cubicBezTo>
                  <a:cubicBezTo>
                    <a:pt x="242681" y="292622"/>
                    <a:pt x="228012" y="299004"/>
                    <a:pt x="204009" y="280525"/>
                  </a:cubicBezTo>
                  <a:cubicBezTo>
                    <a:pt x="180007" y="262047"/>
                    <a:pt x="174673" y="240996"/>
                    <a:pt x="169339" y="220232"/>
                  </a:cubicBezTo>
                  <a:cubicBezTo>
                    <a:pt x="166576" y="204858"/>
                    <a:pt x="160194" y="190342"/>
                    <a:pt x="150860" y="177846"/>
                  </a:cubicBezTo>
                  <a:cubicBezTo>
                    <a:pt x="138096" y="162796"/>
                    <a:pt x="121808" y="159843"/>
                    <a:pt x="103235" y="156319"/>
                  </a:cubicBezTo>
                  <a:cubicBezTo>
                    <a:pt x="83137" y="154081"/>
                    <a:pt x="63897" y="146737"/>
                    <a:pt x="47418" y="134983"/>
                  </a:cubicBezTo>
                  <a:cubicBezTo>
                    <a:pt x="18253" y="108751"/>
                    <a:pt x="889" y="71880"/>
                    <a:pt x="-778" y="32684"/>
                  </a:cubicBezTo>
                  <a:cubicBezTo>
                    <a:pt x="-1759" y="20578"/>
                    <a:pt x="3080" y="8720"/>
                    <a:pt x="12271" y="776"/>
                  </a:cubicBezTo>
                  <a:cubicBezTo>
                    <a:pt x="14347" y="-758"/>
                    <a:pt x="17272" y="-310"/>
                    <a:pt x="18795" y="1757"/>
                  </a:cubicBezTo>
                  <a:cubicBezTo>
                    <a:pt x="18815" y="1785"/>
                    <a:pt x="18825" y="1805"/>
                    <a:pt x="18843" y="1824"/>
                  </a:cubicBezTo>
                  <a:cubicBezTo>
                    <a:pt x="20424" y="3929"/>
                    <a:pt x="19996" y="6910"/>
                    <a:pt x="17891" y="8491"/>
                  </a:cubicBezTo>
                  <a:cubicBezTo>
                    <a:pt x="11223" y="14740"/>
                    <a:pt x="7728" y="23664"/>
                    <a:pt x="8366" y="32780"/>
                  </a:cubicBezTo>
                  <a:cubicBezTo>
                    <a:pt x="10080" y="69003"/>
                    <a:pt x="26111" y="103065"/>
                    <a:pt x="52943" y="127458"/>
                  </a:cubicBezTo>
                  <a:cubicBezTo>
                    <a:pt x="68183" y="138260"/>
                    <a:pt x="85995" y="144984"/>
                    <a:pt x="104568" y="146984"/>
                  </a:cubicBezTo>
                  <a:cubicBezTo>
                    <a:pt x="124285" y="150604"/>
                    <a:pt x="142668" y="154033"/>
                    <a:pt x="157909" y="171749"/>
                  </a:cubicBezTo>
                  <a:cubicBezTo>
                    <a:pt x="168290" y="185247"/>
                    <a:pt x="175244" y="201020"/>
                    <a:pt x="178292" y="217755"/>
                  </a:cubicBezTo>
                  <a:cubicBezTo>
                    <a:pt x="183531" y="237853"/>
                    <a:pt x="188483" y="256903"/>
                    <a:pt x="209629" y="272905"/>
                  </a:cubicBezTo>
                  <a:cubicBezTo>
                    <a:pt x="230774" y="288907"/>
                    <a:pt x="239061" y="283764"/>
                    <a:pt x="252587" y="277858"/>
                  </a:cubicBezTo>
                  <a:cubicBezTo>
                    <a:pt x="266684" y="270371"/>
                    <a:pt x="283067" y="268333"/>
                    <a:pt x="298592" y="272143"/>
                  </a:cubicBezTo>
                  <a:cubicBezTo>
                    <a:pt x="322214" y="277763"/>
                    <a:pt x="336692" y="295574"/>
                    <a:pt x="349932" y="312720"/>
                  </a:cubicBezTo>
                  <a:cubicBezTo>
                    <a:pt x="363172" y="329865"/>
                    <a:pt x="376126" y="345676"/>
                    <a:pt x="397557" y="351582"/>
                  </a:cubicBezTo>
                  <a:cubicBezTo>
                    <a:pt x="424037" y="358821"/>
                    <a:pt x="447088" y="347200"/>
                    <a:pt x="467375" y="337008"/>
                  </a:cubicBezTo>
                  <a:cubicBezTo>
                    <a:pt x="478520" y="330074"/>
                    <a:pt x="491188" y="325807"/>
                    <a:pt x="504238" y="324531"/>
                  </a:cubicBezTo>
                  <a:cubicBezTo>
                    <a:pt x="512429" y="325064"/>
                    <a:pt x="520525" y="326569"/>
                    <a:pt x="528431" y="329007"/>
                  </a:cubicBezTo>
                  <a:cubicBezTo>
                    <a:pt x="552815" y="335199"/>
                    <a:pt x="580247" y="342247"/>
                    <a:pt x="609298" y="314053"/>
                  </a:cubicBezTo>
                  <a:cubicBezTo>
                    <a:pt x="611013" y="312072"/>
                    <a:pt x="614060" y="311862"/>
                    <a:pt x="616061" y="313586"/>
                  </a:cubicBezTo>
                  <a:cubicBezTo>
                    <a:pt x="617966" y="315310"/>
                    <a:pt x="618252" y="318320"/>
                    <a:pt x="616442" y="320301"/>
                  </a:cubicBezTo>
                  <a:cubicBezTo>
                    <a:pt x="616346" y="320483"/>
                    <a:pt x="616157" y="320654"/>
                    <a:pt x="615966" y="320816"/>
                  </a:cubicBezTo>
                  <a:cubicBezTo>
                    <a:pt x="583104" y="352820"/>
                    <a:pt x="550148" y="344342"/>
                    <a:pt x="526049" y="338151"/>
                  </a:cubicBezTo>
                  <a:cubicBezTo>
                    <a:pt x="518906" y="336027"/>
                    <a:pt x="511476" y="334656"/>
                    <a:pt x="504047" y="334056"/>
                  </a:cubicBezTo>
                  <a:cubicBezTo>
                    <a:pt x="492521" y="335513"/>
                    <a:pt x="481473" y="339447"/>
                    <a:pt x="471662" y="345581"/>
                  </a:cubicBezTo>
                  <a:cubicBezTo>
                    <a:pt x="454232" y="355916"/>
                    <a:pt x="434610" y="361983"/>
                    <a:pt x="414417" y="363297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0" name="任意多边形: 形状 179"/>
            <p:cNvSpPr/>
            <p:nvPr/>
          </p:nvSpPr>
          <p:spPr>
            <a:xfrm>
              <a:off x="4989208" y="3428774"/>
              <a:ext cx="120672" cy="210227"/>
            </a:xfrm>
            <a:custGeom>
              <a:avLst/>
              <a:gdLst>
                <a:gd name="connsiteX0" fmla="*/ 178473 w 181047"/>
                <a:gd name="connsiteY0" fmla="*/ 285252 h 315409"/>
                <a:gd name="connsiteX1" fmla="*/ -691 w 181047"/>
                <a:gd name="connsiteY1" fmla="*/ 270964 h 315409"/>
                <a:gd name="connsiteX2" fmla="*/ 14072 w 181047"/>
                <a:gd name="connsiteY2" fmla="*/ 178667 h 315409"/>
                <a:gd name="connsiteX3" fmla="*/ 14644 w 181047"/>
                <a:gd name="connsiteY3" fmla="*/ 163236 h 315409"/>
                <a:gd name="connsiteX4" fmla="*/ -691 w 181047"/>
                <a:gd name="connsiteY4" fmla="*/ 37792 h 315409"/>
                <a:gd name="connsiteX5" fmla="*/ 145803 w 181047"/>
                <a:gd name="connsiteY5" fmla="*/ 24076 h 315409"/>
                <a:gd name="connsiteX6" fmla="*/ 152851 w 181047"/>
                <a:gd name="connsiteY6" fmla="*/ 163522 h 315409"/>
                <a:gd name="connsiteX7" fmla="*/ 155328 w 181047"/>
                <a:gd name="connsiteY7" fmla="*/ 174571 h 315409"/>
                <a:gd name="connsiteX8" fmla="*/ 178473 w 181047"/>
                <a:gd name="connsiteY8" fmla="*/ 285252 h 31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047" h="315409">
                  <a:moveTo>
                    <a:pt x="178473" y="285252"/>
                  </a:moveTo>
                  <a:cubicBezTo>
                    <a:pt x="163900" y="312303"/>
                    <a:pt x="4547" y="342402"/>
                    <a:pt x="-691" y="270964"/>
                  </a:cubicBezTo>
                  <a:cubicBezTo>
                    <a:pt x="-2788" y="240865"/>
                    <a:pt x="11310" y="216957"/>
                    <a:pt x="14072" y="178667"/>
                  </a:cubicBezTo>
                  <a:cubicBezTo>
                    <a:pt x="14072" y="173523"/>
                    <a:pt x="14644" y="168285"/>
                    <a:pt x="14644" y="163236"/>
                  </a:cubicBezTo>
                  <a:cubicBezTo>
                    <a:pt x="14644" y="116469"/>
                    <a:pt x="3023" y="71511"/>
                    <a:pt x="-691" y="37792"/>
                  </a:cubicBezTo>
                  <a:cubicBezTo>
                    <a:pt x="-5645" y="-7166"/>
                    <a:pt x="136754" y="-12690"/>
                    <a:pt x="145803" y="24076"/>
                  </a:cubicBezTo>
                  <a:cubicBezTo>
                    <a:pt x="153613" y="56080"/>
                    <a:pt x="141136" y="105800"/>
                    <a:pt x="152851" y="163522"/>
                  </a:cubicBezTo>
                  <a:cubicBezTo>
                    <a:pt x="153613" y="167237"/>
                    <a:pt x="154470" y="170856"/>
                    <a:pt x="155328" y="174571"/>
                  </a:cubicBezTo>
                  <a:cubicBezTo>
                    <a:pt x="167330" y="227244"/>
                    <a:pt x="185808" y="272679"/>
                    <a:pt x="178473" y="285252"/>
                  </a:cubicBezTo>
                  <a:close/>
                </a:path>
              </a:pathLst>
            </a:custGeom>
            <a:solidFill>
              <a:srgbClr val="FCF6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1" name="任意多边形: 形状 180"/>
            <p:cNvSpPr/>
            <p:nvPr/>
          </p:nvSpPr>
          <p:spPr>
            <a:xfrm>
              <a:off x="4968493" y="3264413"/>
              <a:ext cx="285680" cy="270451"/>
            </a:xfrm>
            <a:custGeom>
              <a:avLst/>
              <a:gdLst>
                <a:gd name="connsiteX0" fmla="*/ 361668 w 428613"/>
                <a:gd name="connsiteY0" fmla="*/ 2161 h 405764"/>
                <a:gd name="connsiteX1" fmla="*/ 416056 w 428613"/>
                <a:gd name="connsiteY1" fmla="*/ 119224 h 405764"/>
                <a:gd name="connsiteX2" fmla="*/ 325949 w 428613"/>
                <a:gd name="connsiteY2" fmla="*/ 254479 h 405764"/>
                <a:gd name="connsiteX3" fmla="*/ 228794 w 428613"/>
                <a:gd name="connsiteY3" fmla="*/ 318011 h 405764"/>
                <a:gd name="connsiteX4" fmla="*/ 164405 w 428613"/>
                <a:gd name="connsiteY4" fmla="*/ 383447 h 405764"/>
                <a:gd name="connsiteX5" fmla="*/ 157833 w 428613"/>
                <a:gd name="connsiteY5" fmla="*/ 316772 h 405764"/>
                <a:gd name="connsiteX6" fmla="*/ 191742 w 428613"/>
                <a:gd name="connsiteY6" fmla="*/ 277625 h 405764"/>
                <a:gd name="connsiteX7" fmla="*/ 210792 w 428613"/>
                <a:gd name="connsiteY7" fmla="*/ 232476 h 405764"/>
                <a:gd name="connsiteX8" fmla="*/ 102016 w 428613"/>
                <a:gd name="connsiteY8" fmla="*/ 278196 h 405764"/>
                <a:gd name="connsiteX9" fmla="*/ 25816 w 428613"/>
                <a:gd name="connsiteY9" fmla="*/ 404497 h 405764"/>
                <a:gd name="connsiteX10" fmla="*/ 9815 w 428613"/>
                <a:gd name="connsiteY10" fmla="*/ 361159 h 405764"/>
                <a:gd name="connsiteX11" fmla="*/ 16101 w 428613"/>
                <a:gd name="connsiteY11" fmla="*/ 208759 h 405764"/>
                <a:gd name="connsiteX12" fmla="*/ 361668 w 428613"/>
                <a:gd name="connsiteY12" fmla="*/ 2161 h 4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8613" h="405764">
                  <a:moveTo>
                    <a:pt x="361668" y="2161"/>
                  </a:moveTo>
                  <a:cubicBezTo>
                    <a:pt x="397577" y="-17841"/>
                    <a:pt x="451680" y="98745"/>
                    <a:pt x="416056" y="119224"/>
                  </a:cubicBezTo>
                  <a:cubicBezTo>
                    <a:pt x="382433" y="138274"/>
                    <a:pt x="352238" y="227713"/>
                    <a:pt x="325949" y="254479"/>
                  </a:cubicBezTo>
                  <a:cubicBezTo>
                    <a:pt x="310709" y="270004"/>
                    <a:pt x="256131" y="298389"/>
                    <a:pt x="228794" y="318011"/>
                  </a:cubicBezTo>
                  <a:cubicBezTo>
                    <a:pt x="184217" y="350014"/>
                    <a:pt x="169929" y="383924"/>
                    <a:pt x="164405" y="383447"/>
                  </a:cubicBezTo>
                  <a:cubicBezTo>
                    <a:pt x="146689" y="382114"/>
                    <a:pt x="142308" y="340966"/>
                    <a:pt x="157833" y="316772"/>
                  </a:cubicBezTo>
                  <a:cubicBezTo>
                    <a:pt x="163928" y="307247"/>
                    <a:pt x="180979" y="291626"/>
                    <a:pt x="191742" y="277625"/>
                  </a:cubicBezTo>
                  <a:cubicBezTo>
                    <a:pt x="206886" y="258575"/>
                    <a:pt x="215173" y="239525"/>
                    <a:pt x="210792" y="232476"/>
                  </a:cubicBezTo>
                  <a:cubicBezTo>
                    <a:pt x="202887" y="218951"/>
                    <a:pt x="109160" y="268004"/>
                    <a:pt x="102016" y="278196"/>
                  </a:cubicBezTo>
                  <a:cubicBezTo>
                    <a:pt x="90110" y="294865"/>
                    <a:pt x="49439" y="418690"/>
                    <a:pt x="25816" y="404497"/>
                  </a:cubicBezTo>
                  <a:cubicBezTo>
                    <a:pt x="23530" y="403069"/>
                    <a:pt x="7910" y="401830"/>
                    <a:pt x="9815" y="361159"/>
                  </a:cubicBezTo>
                  <a:cubicBezTo>
                    <a:pt x="-2853" y="313534"/>
                    <a:pt x="-8188" y="234857"/>
                    <a:pt x="16101" y="208759"/>
                  </a:cubicBezTo>
                  <a:cubicBezTo>
                    <a:pt x="66488" y="154657"/>
                    <a:pt x="202982" y="90363"/>
                    <a:pt x="361668" y="2161"/>
                  </a:cubicBezTo>
                  <a:close/>
                </a:path>
              </a:pathLst>
            </a:custGeom>
            <a:solidFill>
              <a:srgbClr val="F28C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2" name="任意多边形: 形状 181"/>
            <p:cNvSpPr/>
            <p:nvPr/>
          </p:nvSpPr>
          <p:spPr>
            <a:xfrm>
              <a:off x="5222792" y="3252215"/>
              <a:ext cx="37491" cy="136957"/>
            </a:xfrm>
            <a:custGeom>
              <a:avLst/>
              <a:gdLst>
                <a:gd name="connsiteX0" fmla="*/ 46143 w 56248"/>
                <a:gd name="connsiteY0" fmla="*/ 205342 h 205480"/>
                <a:gd name="connsiteX1" fmla="*/ 44619 w 56248"/>
                <a:gd name="connsiteY1" fmla="*/ 205342 h 205480"/>
                <a:gd name="connsiteX2" fmla="*/ 41667 w 56248"/>
                <a:gd name="connsiteY2" fmla="*/ 199341 h 205480"/>
                <a:gd name="connsiteX3" fmla="*/ 1661 w 56248"/>
                <a:gd name="connsiteY3" fmla="*/ 8841 h 205480"/>
                <a:gd name="connsiteX4" fmla="*/ -339 w 56248"/>
                <a:gd name="connsiteY4" fmla="*/ 2421 h 205480"/>
                <a:gd name="connsiteX5" fmla="*/ -339 w 56248"/>
                <a:gd name="connsiteY5" fmla="*/ 2364 h 205480"/>
                <a:gd name="connsiteX6" fmla="*/ 6139 w 56248"/>
                <a:gd name="connsiteY6" fmla="*/ 364 h 205480"/>
                <a:gd name="connsiteX7" fmla="*/ 50715 w 56248"/>
                <a:gd name="connsiteY7" fmla="*/ 202294 h 205480"/>
                <a:gd name="connsiteX8" fmla="*/ 46143 w 56248"/>
                <a:gd name="connsiteY8" fmla="*/ 205342 h 205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248" h="205480">
                  <a:moveTo>
                    <a:pt x="46143" y="205342"/>
                  </a:moveTo>
                  <a:lnTo>
                    <a:pt x="44619" y="205342"/>
                  </a:lnTo>
                  <a:cubicBezTo>
                    <a:pt x="42143" y="204485"/>
                    <a:pt x="40809" y="201808"/>
                    <a:pt x="41667" y="199341"/>
                  </a:cubicBezTo>
                  <a:cubicBezTo>
                    <a:pt x="57668" y="152764"/>
                    <a:pt x="25855" y="21795"/>
                    <a:pt x="1661" y="8841"/>
                  </a:cubicBezTo>
                  <a:cubicBezTo>
                    <a:pt x="-720" y="7632"/>
                    <a:pt x="-1577" y="4755"/>
                    <a:pt x="-339" y="2421"/>
                  </a:cubicBezTo>
                  <a:cubicBezTo>
                    <a:pt x="-339" y="2402"/>
                    <a:pt x="-339" y="2383"/>
                    <a:pt x="-339" y="2364"/>
                  </a:cubicBezTo>
                  <a:cubicBezTo>
                    <a:pt x="995" y="97"/>
                    <a:pt x="3758" y="-779"/>
                    <a:pt x="6139" y="364"/>
                  </a:cubicBezTo>
                  <a:cubicBezTo>
                    <a:pt x="36714" y="16652"/>
                    <a:pt x="67193" y="154383"/>
                    <a:pt x="50715" y="202294"/>
                  </a:cubicBezTo>
                  <a:cubicBezTo>
                    <a:pt x="49954" y="204180"/>
                    <a:pt x="48143" y="205399"/>
                    <a:pt x="46143" y="205342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3" name="任意多边形: 形状 182"/>
            <p:cNvSpPr/>
            <p:nvPr/>
          </p:nvSpPr>
          <p:spPr>
            <a:xfrm>
              <a:off x="4990089" y="3410096"/>
              <a:ext cx="53025" cy="116463"/>
            </a:xfrm>
            <a:custGeom>
              <a:avLst/>
              <a:gdLst>
                <a:gd name="connsiteX0" fmla="*/ 13036 w 79555"/>
                <a:gd name="connsiteY0" fmla="*/ 174590 h 174733"/>
                <a:gd name="connsiteX1" fmla="*/ 11416 w 79555"/>
                <a:gd name="connsiteY1" fmla="*/ 174590 h 174733"/>
                <a:gd name="connsiteX2" fmla="*/ -586 w 79555"/>
                <a:gd name="connsiteY2" fmla="*/ 161351 h 174733"/>
                <a:gd name="connsiteX3" fmla="*/ 31800 w 79555"/>
                <a:gd name="connsiteY3" fmla="*/ 30477 h 174733"/>
                <a:gd name="connsiteX4" fmla="*/ 71901 w 79555"/>
                <a:gd name="connsiteY4" fmla="*/ 283 h 174733"/>
                <a:gd name="connsiteX5" fmla="*/ 78186 w 79555"/>
                <a:gd name="connsiteY5" fmla="*/ 2664 h 174733"/>
                <a:gd name="connsiteX6" fmla="*/ 75996 w 79555"/>
                <a:gd name="connsiteY6" fmla="*/ 8874 h 174733"/>
                <a:gd name="connsiteX7" fmla="*/ 75805 w 79555"/>
                <a:gd name="connsiteY7" fmla="*/ 8951 h 174733"/>
                <a:gd name="connsiteX8" fmla="*/ 39896 w 79555"/>
                <a:gd name="connsiteY8" fmla="*/ 35335 h 174733"/>
                <a:gd name="connsiteX9" fmla="*/ 8654 w 79555"/>
                <a:gd name="connsiteY9" fmla="*/ 159160 h 174733"/>
                <a:gd name="connsiteX10" fmla="*/ 12654 w 79555"/>
                <a:gd name="connsiteY10" fmla="*/ 165446 h 174733"/>
                <a:gd name="connsiteX11" fmla="*/ 14751 w 79555"/>
                <a:gd name="connsiteY11" fmla="*/ 164779 h 174733"/>
                <a:gd name="connsiteX12" fmla="*/ 21132 w 79555"/>
                <a:gd name="connsiteY12" fmla="*/ 163103 h 174733"/>
                <a:gd name="connsiteX13" fmla="*/ 21227 w 79555"/>
                <a:gd name="connsiteY13" fmla="*/ 163160 h 174733"/>
                <a:gd name="connsiteX14" fmla="*/ 22847 w 79555"/>
                <a:gd name="connsiteY14" fmla="*/ 169733 h 174733"/>
                <a:gd name="connsiteX15" fmla="*/ 13036 w 79555"/>
                <a:gd name="connsiteY15" fmla="*/ 174590 h 17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555" h="174733">
                  <a:moveTo>
                    <a:pt x="13036" y="174590"/>
                  </a:moveTo>
                  <a:lnTo>
                    <a:pt x="11416" y="174590"/>
                  </a:lnTo>
                  <a:cubicBezTo>
                    <a:pt x="8082" y="174114"/>
                    <a:pt x="1891" y="171733"/>
                    <a:pt x="-586" y="161351"/>
                  </a:cubicBezTo>
                  <a:cubicBezTo>
                    <a:pt x="-4490" y="146396"/>
                    <a:pt x="28847" y="35430"/>
                    <a:pt x="31800" y="30477"/>
                  </a:cubicBezTo>
                  <a:cubicBezTo>
                    <a:pt x="43706" y="18647"/>
                    <a:pt x="57232" y="8484"/>
                    <a:pt x="71901" y="283"/>
                  </a:cubicBezTo>
                  <a:cubicBezTo>
                    <a:pt x="74282" y="-794"/>
                    <a:pt x="77139" y="273"/>
                    <a:pt x="78186" y="2664"/>
                  </a:cubicBezTo>
                  <a:cubicBezTo>
                    <a:pt x="79329" y="4998"/>
                    <a:pt x="78282" y="7779"/>
                    <a:pt x="75996" y="8874"/>
                  </a:cubicBezTo>
                  <a:cubicBezTo>
                    <a:pt x="75900" y="8903"/>
                    <a:pt x="75900" y="8931"/>
                    <a:pt x="75805" y="8951"/>
                  </a:cubicBezTo>
                  <a:cubicBezTo>
                    <a:pt x="62946" y="16437"/>
                    <a:pt x="50850" y="25286"/>
                    <a:pt x="39896" y="35335"/>
                  </a:cubicBezTo>
                  <a:cubicBezTo>
                    <a:pt x="35705" y="44098"/>
                    <a:pt x="5892" y="148492"/>
                    <a:pt x="8654" y="159160"/>
                  </a:cubicBezTo>
                  <a:cubicBezTo>
                    <a:pt x="9607" y="162779"/>
                    <a:pt x="11131" y="165065"/>
                    <a:pt x="12654" y="165446"/>
                  </a:cubicBezTo>
                  <a:cubicBezTo>
                    <a:pt x="13417" y="165551"/>
                    <a:pt x="14179" y="165304"/>
                    <a:pt x="14751" y="164779"/>
                  </a:cubicBezTo>
                  <a:cubicBezTo>
                    <a:pt x="16083" y="162551"/>
                    <a:pt x="18941" y="161808"/>
                    <a:pt x="21132" y="163103"/>
                  </a:cubicBezTo>
                  <a:cubicBezTo>
                    <a:pt x="21132" y="163122"/>
                    <a:pt x="21227" y="163141"/>
                    <a:pt x="21227" y="163160"/>
                  </a:cubicBezTo>
                  <a:cubicBezTo>
                    <a:pt x="23418" y="164551"/>
                    <a:pt x="24180" y="167466"/>
                    <a:pt x="22847" y="169733"/>
                  </a:cubicBezTo>
                  <a:cubicBezTo>
                    <a:pt x="20561" y="172905"/>
                    <a:pt x="16941" y="174724"/>
                    <a:pt x="13036" y="174590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4" name="任意多边形: 形状 183"/>
            <p:cNvSpPr/>
            <p:nvPr/>
          </p:nvSpPr>
          <p:spPr>
            <a:xfrm>
              <a:off x="4972937" y="3396234"/>
              <a:ext cx="40133" cy="113753"/>
            </a:xfrm>
            <a:custGeom>
              <a:avLst/>
              <a:gdLst>
                <a:gd name="connsiteX0" fmla="*/ 3908 w 60212"/>
                <a:gd name="connsiteY0" fmla="*/ 170528 h 170666"/>
                <a:gd name="connsiteX1" fmla="*/ -855 w 60212"/>
                <a:gd name="connsiteY1" fmla="*/ 166052 h 170666"/>
                <a:gd name="connsiteX2" fmla="*/ 25243 w 60212"/>
                <a:gd name="connsiteY2" fmla="*/ 32702 h 170666"/>
                <a:gd name="connsiteX3" fmla="*/ 51248 w 60212"/>
                <a:gd name="connsiteY3" fmla="*/ 1174 h 170666"/>
                <a:gd name="connsiteX4" fmla="*/ 58010 w 60212"/>
                <a:gd name="connsiteY4" fmla="*/ 1364 h 170666"/>
                <a:gd name="connsiteX5" fmla="*/ 57819 w 60212"/>
                <a:gd name="connsiteY5" fmla="*/ 8127 h 170666"/>
                <a:gd name="connsiteX6" fmla="*/ 33816 w 60212"/>
                <a:gd name="connsiteY6" fmla="*/ 36702 h 170666"/>
                <a:gd name="connsiteX7" fmla="*/ 8670 w 60212"/>
                <a:gd name="connsiteY7" fmla="*/ 165004 h 170666"/>
                <a:gd name="connsiteX8" fmla="*/ 4194 w 60212"/>
                <a:gd name="connsiteY8" fmla="*/ 170052 h 17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12" h="170666">
                  <a:moveTo>
                    <a:pt x="3908" y="170528"/>
                  </a:moveTo>
                  <a:cubicBezTo>
                    <a:pt x="1336" y="170586"/>
                    <a:pt x="-760" y="168595"/>
                    <a:pt x="-855" y="166052"/>
                  </a:cubicBezTo>
                  <a:cubicBezTo>
                    <a:pt x="-2093" y="147478"/>
                    <a:pt x="20862" y="42227"/>
                    <a:pt x="25243" y="32702"/>
                  </a:cubicBezTo>
                  <a:cubicBezTo>
                    <a:pt x="32673" y="21205"/>
                    <a:pt x="41341" y="10623"/>
                    <a:pt x="51248" y="1174"/>
                  </a:cubicBezTo>
                  <a:cubicBezTo>
                    <a:pt x="53152" y="-646"/>
                    <a:pt x="56200" y="-560"/>
                    <a:pt x="58010" y="1364"/>
                  </a:cubicBezTo>
                  <a:cubicBezTo>
                    <a:pt x="59819" y="3288"/>
                    <a:pt x="59724" y="6308"/>
                    <a:pt x="57819" y="8127"/>
                  </a:cubicBezTo>
                  <a:cubicBezTo>
                    <a:pt x="48771" y="16700"/>
                    <a:pt x="40674" y="26282"/>
                    <a:pt x="33816" y="36702"/>
                  </a:cubicBezTo>
                  <a:cubicBezTo>
                    <a:pt x="30769" y="42798"/>
                    <a:pt x="7432" y="147573"/>
                    <a:pt x="8670" y="165004"/>
                  </a:cubicBezTo>
                  <a:cubicBezTo>
                    <a:pt x="8765" y="167604"/>
                    <a:pt x="6766" y="169805"/>
                    <a:pt x="4194" y="170052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5" name="任意多边形: 形状 184"/>
            <p:cNvSpPr/>
            <p:nvPr/>
          </p:nvSpPr>
          <p:spPr>
            <a:xfrm>
              <a:off x="5072220" y="3431007"/>
              <a:ext cx="19234" cy="24062"/>
            </a:xfrm>
            <a:custGeom>
              <a:avLst/>
              <a:gdLst>
                <a:gd name="connsiteX0" fmla="*/ 23164 w 28857"/>
                <a:gd name="connsiteY0" fmla="*/ 35965 h 36101"/>
                <a:gd name="connsiteX1" fmla="*/ 18401 w 28857"/>
                <a:gd name="connsiteY1" fmla="*/ 31679 h 36101"/>
                <a:gd name="connsiteX2" fmla="*/ 1923 w 28857"/>
                <a:gd name="connsiteY2" fmla="*/ 9009 h 36101"/>
                <a:gd name="connsiteX3" fmla="*/ -554 w 28857"/>
                <a:gd name="connsiteY3" fmla="*/ 2818 h 36101"/>
                <a:gd name="connsiteX4" fmla="*/ 5543 w 28857"/>
                <a:gd name="connsiteY4" fmla="*/ 189 h 36101"/>
                <a:gd name="connsiteX5" fmla="*/ 5638 w 28857"/>
                <a:gd name="connsiteY5" fmla="*/ 247 h 36101"/>
                <a:gd name="connsiteX6" fmla="*/ 27926 w 28857"/>
                <a:gd name="connsiteY6" fmla="*/ 30822 h 36101"/>
                <a:gd name="connsiteX7" fmla="*/ 23736 w 28857"/>
                <a:gd name="connsiteY7" fmla="*/ 35956 h 36101"/>
                <a:gd name="connsiteX8" fmla="*/ 23640 w 28857"/>
                <a:gd name="connsiteY8" fmla="*/ 35965 h 36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57" h="36101">
                  <a:moveTo>
                    <a:pt x="23164" y="35965"/>
                  </a:moveTo>
                  <a:cubicBezTo>
                    <a:pt x="20687" y="35937"/>
                    <a:pt x="18687" y="34098"/>
                    <a:pt x="18401" y="31679"/>
                  </a:cubicBezTo>
                  <a:cubicBezTo>
                    <a:pt x="18115" y="21440"/>
                    <a:pt x="11543" y="12429"/>
                    <a:pt x="1923" y="9009"/>
                  </a:cubicBezTo>
                  <a:cubicBezTo>
                    <a:pt x="-458" y="7962"/>
                    <a:pt x="-1506" y="5209"/>
                    <a:pt x="-554" y="2818"/>
                  </a:cubicBezTo>
                  <a:cubicBezTo>
                    <a:pt x="399" y="418"/>
                    <a:pt x="3066" y="-754"/>
                    <a:pt x="5543" y="189"/>
                  </a:cubicBezTo>
                  <a:cubicBezTo>
                    <a:pt x="5543" y="208"/>
                    <a:pt x="5638" y="227"/>
                    <a:pt x="5638" y="247"/>
                  </a:cubicBezTo>
                  <a:cubicBezTo>
                    <a:pt x="18496" y="5028"/>
                    <a:pt x="27354" y="17077"/>
                    <a:pt x="27926" y="30822"/>
                  </a:cubicBezTo>
                  <a:cubicBezTo>
                    <a:pt x="28212" y="33384"/>
                    <a:pt x="26306" y="35680"/>
                    <a:pt x="23736" y="35956"/>
                  </a:cubicBezTo>
                  <a:cubicBezTo>
                    <a:pt x="23736" y="35956"/>
                    <a:pt x="23640" y="35965"/>
                    <a:pt x="23640" y="35965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86" name="组合 185"/>
            <p:cNvGrpSpPr/>
            <p:nvPr/>
          </p:nvGrpSpPr>
          <p:grpSpPr>
            <a:xfrm>
              <a:off x="3934843" y="1973365"/>
              <a:ext cx="803355" cy="813158"/>
              <a:chOff x="2863500" y="938974"/>
              <a:chExt cx="1205293" cy="1220002"/>
            </a:xfrm>
          </p:grpSpPr>
          <p:sp>
            <p:nvSpPr>
              <p:cNvPr id="188" name="任意多边形: 形状 187"/>
              <p:cNvSpPr/>
              <p:nvPr/>
            </p:nvSpPr>
            <p:spPr>
              <a:xfrm>
                <a:off x="2999231" y="1213675"/>
                <a:ext cx="1069562" cy="945301"/>
              </a:xfrm>
              <a:custGeom>
                <a:avLst/>
                <a:gdLst>
                  <a:gd name="connsiteX0" fmla="*/ 940262 w 1069562"/>
                  <a:gd name="connsiteY0" fmla="*/ -137 h 945301"/>
                  <a:gd name="connsiteX1" fmla="*/ 766431 w 1069562"/>
                  <a:gd name="connsiteY1" fmla="*/ 802964 h 945301"/>
                  <a:gd name="connsiteX2" fmla="*/ -903 w 1069562"/>
                  <a:gd name="connsiteY2" fmla="*/ 678710 h 945301"/>
                  <a:gd name="connsiteX3" fmla="*/ 802150 w 1069562"/>
                  <a:gd name="connsiteY3" fmla="*/ 852532 h 945301"/>
                  <a:gd name="connsiteX4" fmla="*/ 975981 w 1069562"/>
                  <a:gd name="connsiteY4" fmla="*/ 49431 h 945301"/>
                  <a:gd name="connsiteX5" fmla="*/ 940262 w 1069562"/>
                  <a:gd name="connsiteY5" fmla="*/ -137 h 94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9562" h="945301">
                    <a:moveTo>
                      <a:pt x="940262" y="-137"/>
                    </a:moveTo>
                    <a:cubicBezTo>
                      <a:pt x="1113998" y="269630"/>
                      <a:pt x="1036178" y="629190"/>
                      <a:pt x="766431" y="802964"/>
                    </a:cubicBezTo>
                    <a:cubicBezTo>
                      <a:pt x="516495" y="963936"/>
                      <a:pt x="185406" y="910320"/>
                      <a:pt x="-903" y="678710"/>
                    </a:cubicBezTo>
                    <a:cubicBezTo>
                      <a:pt x="172833" y="948477"/>
                      <a:pt x="532402" y="1026297"/>
                      <a:pt x="802150" y="852532"/>
                    </a:cubicBezTo>
                    <a:cubicBezTo>
                      <a:pt x="1071992" y="678758"/>
                      <a:pt x="1149812" y="319199"/>
                      <a:pt x="975981" y="49431"/>
                    </a:cubicBezTo>
                    <a:cubicBezTo>
                      <a:pt x="964931" y="32296"/>
                      <a:pt x="953025" y="15751"/>
                      <a:pt x="940262" y="-137"/>
                    </a:cubicBezTo>
                    <a:close/>
                  </a:path>
                </a:pathLst>
              </a:custGeom>
              <a:solidFill>
                <a:srgbClr val="97A6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/>
              <p:cNvSpPr/>
              <p:nvPr/>
            </p:nvSpPr>
            <p:spPr>
              <a:xfrm>
                <a:off x="2863500" y="938974"/>
                <a:ext cx="1172146" cy="1172146"/>
              </a:xfrm>
              <a:custGeom>
                <a:avLst/>
                <a:gdLst>
                  <a:gd name="connsiteX0" fmla="*/ 585170 w 1172146"/>
                  <a:gd name="connsiteY0" fmla="*/ 1172010 h 1172146"/>
                  <a:gd name="connsiteX1" fmla="*/ -903 w 1172146"/>
                  <a:gd name="connsiteY1" fmla="*/ 585937 h 1172146"/>
                  <a:gd name="connsiteX2" fmla="*/ 585170 w 1172146"/>
                  <a:gd name="connsiteY2" fmla="*/ -137 h 1172146"/>
                  <a:gd name="connsiteX3" fmla="*/ 1171243 w 1172146"/>
                  <a:gd name="connsiteY3" fmla="*/ 585937 h 1172146"/>
                  <a:gd name="connsiteX4" fmla="*/ 585170 w 1172146"/>
                  <a:gd name="connsiteY4" fmla="*/ 1172010 h 1172146"/>
                  <a:gd name="connsiteX5" fmla="*/ 585170 w 1172146"/>
                  <a:gd name="connsiteY5" fmla="*/ 9388 h 1172146"/>
                  <a:gd name="connsiteX6" fmla="*/ 8622 w 1172146"/>
                  <a:gd name="connsiteY6" fmla="*/ 585937 h 1172146"/>
                  <a:gd name="connsiteX7" fmla="*/ 585170 w 1172146"/>
                  <a:gd name="connsiteY7" fmla="*/ 1162485 h 1172146"/>
                  <a:gd name="connsiteX8" fmla="*/ 1161718 w 1172146"/>
                  <a:gd name="connsiteY8" fmla="*/ 585937 h 1172146"/>
                  <a:gd name="connsiteX9" fmla="*/ 585170 w 1172146"/>
                  <a:gd name="connsiteY9" fmla="*/ 9388 h 117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2146" h="1172146">
                    <a:moveTo>
                      <a:pt x="585170" y="1172010"/>
                    </a:moveTo>
                    <a:cubicBezTo>
                      <a:pt x="261510" y="1172010"/>
                      <a:pt x="-903" y="909615"/>
                      <a:pt x="-903" y="585937"/>
                    </a:cubicBezTo>
                    <a:cubicBezTo>
                      <a:pt x="-903" y="262258"/>
                      <a:pt x="261510" y="-137"/>
                      <a:pt x="585170" y="-137"/>
                    </a:cubicBezTo>
                    <a:cubicBezTo>
                      <a:pt x="908829" y="-137"/>
                      <a:pt x="1171243" y="262258"/>
                      <a:pt x="1171243" y="585937"/>
                    </a:cubicBezTo>
                    <a:cubicBezTo>
                      <a:pt x="1170862" y="909463"/>
                      <a:pt x="908734" y="1171638"/>
                      <a:pt x="585170" y="1172010"/>
                    </a:cubicBezTo>
                    <a:close/>
                    <a:moveTo>
                      <a:pt x="585170" y="9388"/>
                    </a:moveTo>
                    <a:cubicBezTo>
                      <a:pt x="266750" y="9388"/>
                      <a:pt x="8622" y="267516"/>
                      <a:pt x="8622" y="585937"/>
                    </a:cubicBezTo>
                    <a:cubicBezTo>
                      <a:pt x="8622" y="904357"/>
                      <a:pt x="266750" y="1162485"/>
                      <a:pt x="585170" y="1162485"/>
                    </a:cubicBezTo>
                    <a:cubicBezTo>
                      <a:pt x="903591" y="1162485"/>
                      <a:pt x="1161718" y="904357"/>
                      <a:pt x="1161718" y="585937"/>
                    </a:cubicBezTo>
                    <a:cubicBezTo>
                      <a:pt x="1161337" y="267687"/>
                      <a:pt x="903400" y="9807"/>
                      <a:pt x="585170" y="9388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/>
              <p:cNvSpPr/>
              <p:nvPr/>
            </p:nvSpPr>
            <p:spPr>
              <a:xfrm>
                <a:off x="2952178" y="1014031"/>
                <a:ext cx="1022032" cy="1022032"/>
              </a:xfrm>
              <a:custGeom>
                <a:avLst/>
                <a:gdLst>
                  <a:gd name="connsiteX0" fmla="*/ 1022033 w 1022032"/>
                  <a:gd name="connsiteY0" fmla="*/ 511016 h 1022032"/>
                  <a:gd name="connsiteX1" fmla="*/ 511016 w 1022032"/>
                  <a:gd name="connsiteY1" fmla="*/ 1022032 h 1022032"/>
                  <a:gd name="connsiteX2" fmla="*/ 0 w 1022032"/>
                  <a:gd name="connsiteY2" fmla="*/ 511016 h 1022032"/>
                  <a:gd name="connsiteX3" fmla="*/ 511016 w 1022032"/>
                  <a:gd name="connsiteY3" fmla="*/ 0 h 1022032"/>
                  <a:gd name="connsiteX4" fmla="*/ 1022033 w 1022032"/>
                  <a:gd name="connsiteY4" fmla="*/ 511016 h 102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032" h="1022032">
                    <a:moveTo>
                      <a:pt x="1022033" y="511016"/>
                    </a:moveTo>
                    <a:cubicBezTo>
                      <a:pt x="1022033" y="793243"/>
                      <a:pt x="793243" y="1022032"/>
                      <a:pt x="511016" y="1022032"/>
                    </a:cubicBezTo>
                    <a:cubicBezTo>
                      <a:pt x="228790" y="1022032"/>
                      <a:pt x="0" y="793243"/>
                      <a:pt x="0" y="511016"/>
                    </a:cubicBezTo>
                    <a:cubicBezTo>
                      <a:pt x="0" y="228790"/>
                      <a:pt x="228790" y="0"/>
                      <a:pt x="511016" y="0"/>
                    </a:cubicBezTo>
                    <a:cubicBezTo>
                      <a:pt x="793243" y="0"/>
                      <a:pt x="1022033" y="228790"/>
                      <a:pt x="1022033" y="511016"/>
                    </a:cubicBezTo>
                    <a:close/>
                  </a:path>
                </a:pathLst>
              </a:custGeom>
              <a:solidFill>
                <a:srgbClr val="97A6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/>
              <p:cNvSpPr/>
              <p:nvPr/>
            </p:nvSpPr>
            <p:spPr>
              <a:xfrm>
                <a:off x="3642531" y="1127894"/>
                <a:ext cx="51981" cy="83019"/>
              </a:xfrm>
              <a:custGeom>
                <a:avLst/>
                <a:gdLst>
                  <a:gd name="connsiteX0" fmla="*/ 3877 w 51981"/>
                  <a:gd name="connsiteY0" fmla="*/ 82882 h 83019"/>
                  <a:gd name="connsiteX1" fmla="*/ 1496 w 51981"/>
                  <a:gd name="connsiteY1" fmla="*/ 82216 h 83019"/>
                  <a:gd name="connsiteX2" fmla="*/ -313 w 51981"/>
                  <a:gd name="connsiteY2" fmla="*/ 75863 h 83019"/>
                  <a:gd name="connsiteX3" fmla="*/ -218 w 51981"/>
                  <a:gd name="connsiteY3" fmla="*/ 75739 h 83019"/>
                  <a:gd name="connsiteX4" fmla="*/ 42454 w 51981"/>
                  <a:gd name="connsiteY4" fmla="*/ 1825 h 83019"/>
                  <a:gd name="connsiteX5" fmla="*/ 49121 w 51981"/>
                  <a:gd name="connsiteY5" fmla="*/ 777 h 83019"/>
                  <a:gd name="connsiteX6" fmla="*/ 50645 w 51981"/>
                  <a:gd name="connsiteY6" fmla="*/ 6587 h 83019"/>
                  <a:gd name="connsiteX7" fmla="*/ 7974 w 51981"/>
                  <a:gd name="connsiteY7" fmla="*/ 80501 h 83019"/>
                  <a:gd name="connsiteX8" fmla="*/ 3877 w 51981"/>
                  <a:gd name="connsiteY8" fmla="*/ 82882 h 83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81" h="83019">
                    <a:moveTo>
                      <a:pt x="3877" y="82882"/>
                    </a:moveTo>
                    <a:cubicBezTo>
                      <a:pt x="3020" y="82892"/>
                      <a:pt x="2258" y="82654"/>
                      <a:pt x="1496" y="82216"/>
                    </a:cubicBezTo>
                    <a:cubicBezTo>
                      <a:pt x="-790" y="80958"/>
                      <a:pt x="-1551" y="78111"/>
                      <a:pt x="-313" y="75863"/>
                    </a:cubicBezTo>
                    <a:cubicBezTo>
                      <a:pt x="-313" y="75824"/>
                      <a:pt x="-218" y="75777"/>
                      <a:pt x="-218" y="75739"/>
                    </a:cubicBezTo>
                    <a:lnTo>
                      <a:pt x="42454" y="1825"/>
                    </a:lnTo>
                    <a:cubicBezTo>
                      <a:pt x="43977" y="-299"/>
                      <a:pt x="47026" y="-775"/>
                      <a:pt x="49121" y="777"/>
                    </a:cubicBezTo>
                    <a:cubicBezTo>
                      <a:pt x="50931" y="2101"/>
                      <a:pt x="51598" y="4530"/>
                      <a:pt x="50645" y="6587"/>
                    </a:cubicBezTo>
                    <a:lnTo>
                      <a:pt x="7974" y="80501"/>
                    </a:lnTo>
                    <a:cubicBezTo>
                      <a:pt x="7115" y="81968"/>
                      <a:pt x="5592" y="82873"/>
                      <a:pt x="3877" y="82882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/>
              <p:cNvSpPr/>
              <p:nvPr/>
            </p:nvSpPr>
            <p:spPr>
              <a:xfrm>
                <a:off x="3458432" y="1066323"/>
                <a:ext cx="9525" cy="95250"/>
              </a:xfrm>
              <a:custGeom>
                <a:avLst/>
                <a:gdLst>
                  <a:gd name="connsiteX0" fmla="*/ 3859 w 9525"/>
                  <a:gd name="connsiteY0" fmla="*/ 95113 h 95250"/>
                  <a:gd name="connsiteX1" fmla="*/ -903 w 9525"/>
                  <a:gd name="connsiteY1" fmla="*/ 90351 h 95250"/>
                  <a:gd name="connsiteX2" fmla="*/ -903 w 9525"/>
                  <a:gd name="connsiteY2" fmla="*/ 4626 h 95250"/>
                  <a:gd name="connsiteX3" fmla="*/ 3859 w 9525"/>
                  <a:gd name="connsiteY3" fmla="*/ -137 h 95250"/>
                  <a:gd name="connsiteX4" fmla="*/ 8622 w 9525"/>
                  <a:gd name="connsiteY4" fmla="*/ 4626 h 95250"/>
                  <a:gd name="connsiteX5" fmla="*/ 8622 w 9525"/>
                  <a:gd name="connsiteY5" fmla="*/ 90351 h 95250"/>
                  <a:gd name="connsiteX6" fmla="*/ 3859 w 9525"/>
                  <a:gd name="connsiteY6" fmla="*/ 95113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" h="95250">
                    <a:moveTo>
                      <a:pt x="3859" y="95113"/>
                    </a:moveTo>
                    <a:cubicBezTo>
                      <a:pt x="1192" y="95113"/>
                      <a:pt x="-903" y="92980"/>
                      <a:pt x="-903" y="90351"/>
                    </a:cubicBezTo>
                    <a:lnTo>
                      <a:pt x="-903" y="4626"/>
                    </a:lnTo>
                    <a:cubicBezTo>
                      <a:pt x="-903" y="1997"/>
                      <a:pt x="1192" y="-137"/>
                      <a:pt x="3859" y="-137"/>
                    </a:cubicBezTo>
                    <a:cubicBezTo>
                      <a:pt x="6527" y="-137"/>
                      <a:pt x="8622" y="1997"/>
                      <a:pt x="8622" y="4626"/>
                    </a:cubicBezTo>
                    <a:lnTo>
                      <a:pt x="8622" y="90351"/>
                    </a:lnTo>
                    <a:cubicBezTo>
                      <a:pt x="8622" y="92980"/>
                      <a:pt x="6527" y="95113"/>
                      <a:pt x="3859" y="95113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/>
              <p:cNvSpPr/>
              <p:nvPr/>
            </p:nvSpPr>
            <p:spPr>
              <a:xfrm>
                <a:off x="3231891" y="1127055"/>
                <a:ext cx="52416" cy="83857"/>
              </a:xfrm>
              <a:custGeom>
                <a:avLst/>
                <a:gdLst>
                  <a:gd name="connsiteX0" fmla="*/ 46758 w 52416"/>
                  <a:gd name="connsiteY0" fmla="*/ 83721 h 83857"/>
                  <a:gd name="connsiteX1" fmla="*/ 42661 w 52416"/>
                  <a:gd name="connsiteY1" fmla="*/ 81339 h 83857"/>
                  <a:gd name="connsiteX2" fmla="*/ -10 w 52416"/>
                  <a:gd name="connsiteY2" fmla="*/ 7425 h 83857"/>
                  <a:gd name="connsiteX3" fmla="*/ 1037 w 52416"/>
                  <a:gd name="connsiteY3" fmla="*/ 777 h 83857"/>
                  <a:gd name="connsiteX4" fmla="*/ 7705 w 52416"/>
                  <a:gd name="connsiteY4" fmla="*/ 1825 h 83857"/>
                  <a:gd name="connsiteX5" fmla="*/ 8181 w 52416"/>
                  <a:gd name="connsiteY5" fmla="*/ 2663 h 83857"/>
                  <a:gd name="connsiteX6" fmla="*/ 50854 w 52416"/>
                  <a:gd name="connsiteY6" fmla="*/ 76577 h 83857"/>
                  <a:gd name="connsiteX7" fmla="*/ 49234 w 52416"/>
                  <a:gd name="connsiteY7" fmla="*/ 82987 h 83857"/>
                  <a:gd name="connsiteX8" fmla="*/ 49139 w 52416"/>
                  <a:gd name="connsiteY8" fmla="*/ 83054 h 83857"/>
                  <a:gd name="connsiteX9" fmla="*/ 46758 w 52416"/>
                  <a:gd name="connsiteY9" fmla="*/ 83721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416" h="83857">
                    <a:moveTo>
                      <a:pt x="46758" y="83721"/>
                    </a:moveTo>
                    <a:cubicBezTo>
                      <a:pt x="45043" y="83711"/>
                      <a:pt x="43519" y="82806"/>
                      <a:pt x="42661" y="81339"/>
                    </a:cubicBezTo>
                    <a:lnTo>
                      <a:pt x="-10" y="7425"/>
                    </a:lnTo>
                    <a:cubicBezTo>
                      <a:pt x="-1534" y="5301"/>
                      <a:pt x="-1058" y="2320"/>
                      <a:pt x="1037" y="777"/>
                    </a:cubicBezTo>
                    <a:cubicBezTo>
                      <a:pt x="3134" y="-775"/>
                      <a:pt x="6181" y="-299"/>
                      <a:pt x="7705" y="1825"/>
                    </a:cubicBezTo>
                    <a:cubicBezTo>
                      <a:pt x="7896" y="2082"/>
                      <a:pt x="8086" y="2368"/>
                      <a:pt x="8181" y="2663"/>
                    </a:cubicBezTo>
                    <a:lnTo>
                      <a:pt x="50854" y="76577"/>
                    </a:lnTo>
                    <a:cubicBezTo>
                      <a:pt x="52186" y="78787"/>
                      <a:pt x="51425" y="81654"/>
                      <a:pt x="49234" y="82987"/>
                    </a:cubicBezTo>
                    <a:cubicBezTo>
                      <a:pt x="49234" y="83006"/>
                      <a:pt x="49139" y="83035"/>
                      <a:pt x="49139" y="83054"/>
                    </a:cubicBezTo>
                    <a:cubicBezTo>
                      <a:pt x="48377" y="83492"/>
                      <a:pt x="47615" y="83730"/>
                      <a:pt x="46758" y="83721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/>
              <p:cNvSpPr/>
              <p:nvPr/>
            </p:nvSpPr>
            <p:spPr>
              <a:xfrm>
                <a:off x="3066061" y="1293737"/>
                <a:ext cx="82960" cy="51955"/>
              </a:xfrm>
              <a:custGeom>
                <a:avLst/>
                <a:gdLst>
                  <a:gd name="connsiteX0" fmla="*/ 77333 w 82960"/>
                  <a:gd name="connsiteY0" fmla="*/ 51818 h 51955"/>
                  <a:gd name="connsiteX1" fmla="*/ 74952 w 82960"/>
                  <a:gd name="connsiteY1" fmla="*/ 51151 h 51955"/>
                  <a:gd name="connsiteX2" fmla="*/ 1038 w 82960"/>
                  <a:gd name="connsiteY2" fmla="*/ 8479 h 51955"/>
                  <a:gd name="connsiteX3" fmla="*/ -10 w 82960"/>
                  <a:gd name="connsiteY3" fmla="*/ 1831 h 51955"/>
                  <a:gd name="connsiteX4" fmla="*/ 5801 w 82960"/>
                  <a:gd name="connsiteY4" fmla="*/ 288 h 51955"/>
                  <a:gd name="connsiteX5" fmla="*/ 79715 w 82960"/>
                  <a:gd name="connsiteY5" fmla="*/ 42960 h 51955"/>
                  <a:gd name="connsiteX6" fmla="*/ 81333 w 82960"/>
                  <a:gd name="connsiteY6" fmla="*/ 49484 h 51955"/>
                  <a:gd name="connsiteX7" fmla="*/ 77333 w 82960"/>
                  <a:gd name="connsiteY7" fmla="*/ 51818 h 5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960" h="51955">
                    <a:moveTo>
                      <a:pt x="77333" y="51818"/>
                    </a:moveTo>
                    <a:cubicBezTo>
                      <a:pt x="76475" y="51837"/>
                      <a:pt x="75618" y="51599"/>
                      <a:pt x="74952" y="51151"/>
                    </a:cubicBezTo>
                    <a:lnTo>
                      <a:pt x="1038" y="8479"/>
                    </a:lnTo>
                    <a:cubicBezTo>
                      <a:pt x="-1058" y="6936"/>
                      <a:pt x="-1534" y="3955"/>
                      <a:pt x="-10" y="1831"/>
                    </a:cubicBezTo>
                    <a:cubicBezTo>
                      <a:pt x="1323" y="2"/>
                      <a:pt x="3704" y="-646"/>
                      <a:pt x="5801" y="288"/>
                    </a:cubicBezTo>
                    <a:lnTo>
                      <a:pt x="79715" y="42960"/>
                    </a:lnTo>
                    <a:cubicBezTo>
                      <a:pt x="82001" y="44303"/>
                      <a:pt x="82762" y="47227"/>
                      <a:pt x="81333" y="49484"/>
                    </a:cubicBezTo>
                    <a:cubicBezTo>
                      <a:pt x="80572" y="50913"/>
                      <a:pt x="78952" y="51799"/>
                      <a:pt x="77333" y="51818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>
              <a:xfrm>
                <a:off x="3004470" y="1520285"/>
                <a:ext cx="95250" cy="9525"/>
              </a:xfrm>
              <a:custGeom>
                <a:avLst/>
                <a:gdLst>
                  <a:gd name="connsiteX0" fmla="*/ 89584 w 95250"/>
                  <a:gd name="connsiteY0" fmla="*/ 9388 h 9525"/>
                  <a:gd name="connsiteX1" fmla="*/ 3859 w 95250"/>
                  <a:gd name="connsiteY1" fmla="*/ 9388 h 9525"/>
                  <a:gd name="connsiteX2" fmla="*/ -903 w 95250"/>
                  <a:gd name="connsiteY2" fmla="*/ 4626 h 9525"/>
                  <a:gd name="connsiteX3" fmla="*/ 3859 w 95250"/>
                  <a:gd name="connsiteY3" fmla="*/ -137 h 9525"/>
                  <a:gd name="connsiteX4" fmla="*/ 89584 w 95250"/>
                  <a:gd name="connsiteY4" fmla="*/ -137 h 9525"/>
                  <a:gd name="connsiteX5" fmla="*/ 94347 w 95250"/>
                  <a:gd name="connsiteY5" fmla="*/ 4626 h 9525"/>
                  <a:gd name="connsiteX6" fmla="*/ 89584 w 95250"/>
                  <a:gd name="connsiteY6" fmla="*/ 938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9525">
                    <a:moveTo>
                      <a:pt x="89584" y="9388"/>
                    </a:moveTo>
                    <a:lnTo>
                      <a:pt x="3859" y="9388"/>
                    </a:lnTo>
                    <a:cubicBezTo>
                      <a:pt x="1193" y="9388"/>
                      <a:pt x="-903" y="7255"/>
                      <a:pt x="-903" y="4626"/>
                    </a:cubicBezTo>
                    <a:cubicBezTo>
                      <a:pt x="-903" y="1997"/>
                      <a:pt x="1193" y="-137"/>
                      <a:pt x="3859" y="-137"/>
                    </a:cubicBezTo>
                    <a:lnTo>
                      <a:pt x="89584" y="-137"/>
                    </a:lnTo>
                    <a:cubicBezTo>
                      <a:pt x="92156" y="-89"/>
                      <a:pt x="94251" y="2016"/>
                      <a:pt x="94347" y="4626"/>
                    </a:cubicBezTo>
                    <a:cubicBezTo>
                      <a:pt x="94347" y="7255"/>
                      <a:pt x="92252" y="9388"/>
                      <a:pt x="89584" y="9388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>
              <a:xfrm>
                <a:off x="3065331" y="1704398"/>
                <a:ext cx="83335" cy="52202"/>
              </a:xfrm>
              <a:custGeom>
                <a:avLst/>
                <a:gdLst>
                  <a:gd name="connsiteX0" fmla="*/ 3767 w 83335"/>
                  <a:gd name="connsiteY0" fmla="*/ 52065 h 52202"/>
                  <a:gd name="connsiteX1" fmla="*/ -900 w 83335"/>
                  <a:gd name="connsiteY1" fmla="*/ 47255 h 52202"/>
                  <a:gd name="connsiteX2" fmla="*/ 1386 w 83335"/>
                  <a:gd name="connsiteY2" fmla="*/ 43207 h 52202"/>
                  <a:gd name="connsiteX3" fmla="*/ 75300 w 83335"/>
                  <a:gd name="connsiteY3" fmla="*/ 535 h 52202"/>
                  <a:gd name="connsiteX4" fmla="*/ 81682 w 83335"/>
                  <a:gd name="connsiteY4" fmla="*/ 2126 h 52202"/>
                  <a:gd name="connsiteX5" fmla="*/ 81776 w 83335"/>
                  <a:gd name="connsiteY5" fmla="*/ 2250 h 52202"/>
                  <a:gd name="connsiteX6" fmla="*/ 80062 w 83335"/>
                  <a:gd name="connsiteY6" fmla="*/ 8822 h 52202"/>
                  <a:gd name="connsiteX7" fmla="*/ 6148 w 83335"/>
                  <a:gd name="connsiteY7" fmla="*/ 51399 h 52202"/>
                  <a:gd name="connsiteX8" fmla="*/ 3767 w 83335"/>
                  <a:gd name="connsiteY8" fmla="*/ 52065 h 52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335" h="52202">
                    <a:moveTo>
                      <a:pt x="3767" y="52065"/>
                    </a:moveTo>
                    <a:cubicBezTo>
                      <a:pt x="1100" y="52037"/>
                      <a:pt x="-995" y="49884"/>
                      <a:pt x="-900" y="47255"/>
                    </a:cubicBezTo>
                    <a:cubicBezTo>
                      <a:pt x="-900" y="45588"/>
                      <a:pt x="-43" y="44055"/>
                      <a:pt x="1386" y="43207"/>
                    </a:cubicBezTo>
                    <a:lnTo>
                      <a:pt x="75300" y="535"/>
                    </a:lnTo>
                    <a:cubicBezTo>
                      <a:pt x="77491" y="-798"/>
                      <a:pt x="80348" y="-84"/>
                      <a:pt x="81682" y="2126"/>
                    </a:cubicBezTo>
                    <a:cubicBezTo>
                      <a:pt x="81776" y="2164"/>
                      <a:pt x="81776" y="2211"/>
                      <a:pt x="81776" y="2250"/>
                    </a:cubicBezTo>
                    <a:cubicBezTo>
                      <a:pt x="83110" y="4545"/>
                      <a:pt x="82348" y="7460"/>
                      <a:pt x="80062" y="8822"/>
                    </a:cubicBezTo>
                    <a:lnTo>
                      <a:pt x="6148" y="51399"/>
                    </a:lnTo>
                    <a:cubicBezTo>
                      <a:pt x="5387" y="51837"/>
                      <a:pt x="4624" y="52075"/>
                      <a:pt x="3767" y="52065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>
              <a:xfrm>
                <a:off x="3231652" y="1838761"/>
                <a:ext cx="52401" cy="83860"/>
              </a:xfrm>
              <a:custGeom>
                <a:avLst/>
                <a:gdLst>
                  <a:gd name="connsiteX0" fmla="*/ 3848 w 52401"/>
                  <a:gd name="connsiteY0" fmla="*/ 83723 h 83860"/>
                  <a:gd name="connsiteX1" fmla="*/ 1467 w 52401"/>
                  <a:gd name="connsiteY1" fmla="*/ 83152 h 83860"/>
                  <a:gd name="connsiteX2" fmla="*/ -247 w 52401"/>
                  <a:gd name="connsiteY2" fmla="*/ 76580 h 83860"/>
                  <a:gd name="connsiteX3" fmla="*/ 42425 w 52401"/>
                  <a:gd name="connsiteY3" fmla="*/ 2666 h 83860"/>
                  <a:gd name="connsiteX4" fmla="*/ 48712 w 52401"/>
                  <a:gd name="connsiteY4" fmla="*/ 284 h 83860"/>
                  <a:gd name="connsiteX5" fmla="*/ 51093 w 52401"/>
                  <a:gd name="connsiteY5" fmla="*/ 6590 h 83860"/>
                  <a:gd name="connsiteX6" fmla="*/ 50616 w 52401"/>
                  <a:gd name="connsiteY6" fmla="*/ 7428 h 83860"/>
                  <a:gd name="connsiteX7" fmla="*/ 7945 w 52401"/>
                  <a:gd name="connsiteY7" fmla="*/ 81342 h 83860"/>
                  <a:gd name="connsiteX8" fmla="*/ 3848 w 52401"/>
                  <a:gd name="connsiteY8" fmla="*/ 83723 h 83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401" h="83860">
                    <a:moveTo>
                      <a:pt x="3848" y="83723"/>
                    </a:moveTo>
                    <a:cubicBezTo>
                      <a:pt x="2991" y="83723"/>
                      <a:pt x="2230" y="83533"/>
                      <a:pt x="1467" y="83152"/>
                    </a:cubicBezTo>
                    <a:cubicBezTo>
                      <a:pt x="-819" y="81790"/>
                      <a:pt x="-1580" y="78875"/>
                      <a:pt x="-247" y="76580"/>
                    </a:cubicBezTo>
                    <a:lnTo>
                      <a:pt x="42425" y="2666"/>
                    </a:lnTo>
                    <a:cubicBezTo>
                      <a:pt x="43473" y="265"/>
                      <a:pt x="46331" y="-792"/>
                      <a:pt x="48712" y="284"/>
                    </a:cubicBezTo>
                    <a:cubicBezTo>
                      <a:pt x="51093" y="1370"/>
                      <a:pt x="52141" y="4190"/>
                      <a:pt x="51093" y="6590"/>
                    </a:cubicBezTo>
                    <a:cubicBezTo>
                      <a:pt x="50998" y="6885"/>
                      <a:pt x="50807" y="7161"/>
                      <a:pt x="50616" y="7428"/>
                    </a:cubicBezTo>
                    <a:lnTo>
                      <a:pt x="7945" y="81342"/>
                    </a:lnTo>
                    <a:cubicBezTo>
                      <a:pt x="7088" y="82809"/>
                      <a:pt x="5563" y="83714"/>
                      <a:pt x="3848" y="83723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8" name="任意多边形: 形状 197"/>
              <p:cNvSpPr/>
              <p:nvPr/>
            </p:nvSpPr>
            <p:spPr>
              <a:xfrm>
                <a:off x="3458432" y="1888140"/>
                <a:ext cx="9525" cy="95250"/>
              </a:xfrm>
              <a:custGeom>
                <a:avLst/>
                <a:gdLst>
                  <a:gd name="connsiteX0" fmla="*/ 3859 w 9525"/>
                  <a:gd name="connsiteY0" fmla="*/ 95113 h 95250"/>
                  <a:gd name="connsiteX1" fmla="*/ -903 w 9525"/>
                  <a:gd name="connsiteY1" fmla="*/ 90351 h 95250"/>
                  <a:gd name="connsiteX2" fmla="*/ -903 w 9525"/>
                  <a:gd name="connsiteY2" fmla="*/ 4626 h 95250"/>
                  <a:gd name="connsiteX3" fmla="*/ 3859 w 9525"/>
                  <a:gd name="connsiteY3" fmla="*/ -137 h 95250"/>
                  <a:gd name="connsiteX4" fmla="*/ 8622 w 9525"/>
                  <a:gd name="connsiteY4" fmla="*/ 4626 h 95250"/>
                  <a:gd name="connsiteX5" fmla="*/ 8622 w 9525"/>
                  <a:gd name="connsiteY5" fmla="*/ 90351 h 95250"/>
                  <a:gd name="connsiteX6" fmla="*/ 3859 w 9525"/>
                  <a:gd name="connsiteY6" fmla="*/ 95113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" h="95250">
                    <a:moveTo>
                      <a:pt x="3859" y="95113"/>
                    </a:moveTo>
                    <a:cubicBezTo>
                      <a:pt x="1192" y="95113"/>
                      <a:pt x="-903" y="92980"/>
                      <a:pt x="-903" y="90351"/>
                    </a:cubicBezTo>
                    <a:lnTo>
                      <a:pt x="-903" y="4626"/>
                    </a:lnTo>
                    <a:cubicBezTo>
                      <a:pt x="-903" y="1997"/>
                      <a:pt x="1192" y="-137"/>
                      <a:pt x="3859" y="-137"/>
                    </a:cubicBezTo>
                    <a:cubicBezTo>
                      <a:pt x="6527" y="-137"/>
                      <a:pt x="8622" y="1997"/>
                      <a:pt x="8622" y="4626"/>
                    </a:cubicBezTo>
                    <a:lnTo>
                      <a:pt x="8622" y="90351"/>
                    </a:lnTo>
                    <a:cubicBezTo>
                      <a:pt x="8622" y="92980"/>
                      <a:pt x="6527" y="95113"/>
                      <a:pt x="3859" y="95113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9" name="任意多边形: 形状 198"/>
              <p:cNvSpPr/>
              <p:nvPr/>
            </p:nvSpPr>
            <p:spPr>
              <a:xfrm>
                <a:off x="3642323" y="1838763"/>
                <a:ext cx="52412" cy="83857"/>
              </a:xfrm>
              <a:custGeom>
                <a:avLst/>
                <a:gdLst>
                  <a:gd name="connsiteX0" fmla="*/ 46757 w 52412"/>
                  <a:gd name="connsiteY0" fmla="*/ 83721 h 83857"/>
                  <a:gd name="connsiteX1" fmla="*/ 42662 w 52412"/>
                  <a:gd name="connsiteY1" fmla="*/ 81340 h 83857"/>
                  <a:gd name="connsiteX2" fmla="*/ -10 w 52412"/>
                  <a:gd name="connsiteY2" fmla="*/ 7425 h 83857"/>
                  <a:gd name="connsiteX3" fmla="*/ 1038 w 52412"/>
                  <a:gd name="connsiteY3" fmla="*/ 777 h 83857"/>
                  <a:gd name="connsiteX4" fmla="*/ 7705 w 52412"/>
                  <a:gd name="connsiteY4" fmla="*/ 1825 h 83857"/>
                  <a:gd name="connsiteX5" fmla="*/ 8182 w 52412"/>
                  <a:gd name="connsiteY5" fmla="*/ 2663 h 83857"/>
                  <a:gd name="connsiteX6" fmla="*/ 50854 w 52412"/>
                  <a:gd name="connsiteY6" fmla="*/ 76577 h 83857"/>
                  <a:gd name="connsiteX7" fmla="*/ 49139 w 52412"/>
                  <a:gd name="connsiteY7" fmla="*/ 83149 h 83857"/>
                  <a:gd name="connsiteX8" fmla="*/ 46757 w 52412"/>
                  <a:gd name="connsiteY8" fmla="*/ 83721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412" h="83857">
                    <a:moveTo>
                      <a:pt x="46757" y="83721"/>
                    </a:moveTo>
                    <a:cubicBezTo>
                      <a:pt x="45043" y="83711"/>
                      <a:pt x="43519" y="82806"/>
                      <a:pt x="42662" y="81340"/>
                    </a:cubicBezTo>
                    <a:lnTo>
                      <a:pt x="-10" y="7425"/>
                    </a:lnTo>
                    <a:cubicBezTo>
                      <a:pt x="-1534" y="5301"/>
                      <a:pt x="-1058" y="2320"/>
                      <a:pt x="1038" y="777"/>
                    </a:cubicBezTo>
                    <a:cubicBezTo>
                      <a:pt x="3133" y="-775"/>
                      <a:pt x="6181" y="-299"/>
                      <a:pt x="7705" y="1825"/>
                    </a:cubicBezTo>
                    <a:cubicBezTo>
                      <a:pt x="7896" y="2082"/>
                      <a:pt x="8086" y="2368"/>
                      <a:pt x="8182" y="2663"/>
                    </a:cubicBezTo>
                    <a:lnTo>
                      <a:pt x="50854" y="76577"/>
                    </a:lnTo>
                    <a:cubicBezTo>
                      <a:pt x="52187" y="78873"/>
                      <a:pt x="51424" y="81787"/>
                      <a:pt x="49139" y="83149"/>
                    </a:cubicBezTo>
                    <a:cubicBezTo>
                      <a:pt x="48377" y="83530"/>
                      <a:pt x="47615" y="83721"/>
                      <a:pt x="46757" y="83721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0" name="任意多边形: 形状 199"/>
              <p:cNvSpPr/>
              <p:nvPr/>
            </p:nvSpPr>
            <p:spPr>
              <a:xfrm>
                <a:off x="3777339" y="1704402"/>
                <a:ext cx="83390" cy="52198"/>
              </a:xfrm>
              <a:custGeom>
                <a:avLst/>
                <a:gdLst>
                  <a:gd name="connsiteX0" fmla="*/ 77763 w 83390"/>
                  <a:gd name="connsiteY0" fmla="*/ 52062 h 52198"/>
                  <a:gd name="connsiteX1" fmla="*/ 75382 w 83390"/>
                  <a:gd name="connsiteY1" fmla="*/ 51395 h 52198"/>
                  <a:gd name="connsiteX2" fmla="*/ 1468 w 83390"/>
                  <a:gd name="connsiteY2" fmla="*/ 8818 h 52198"/>
                  <a:gd name="connsiteX3" fmla="*/ -247 w 83390"/>
                  <a:gd name="connsiteY3" fmla="*/ 2246 h 52198"/>
                  <a:gd name="connsiteX4" fmla="*/ 6135 w 83390"/>
                  <a:gd name="connsiteY4" fmla="*/ 465 h 52198"/>
                  <a:gd name="connsiteX5" fmla="*/ 6230 w 83390"/>
                  <a:gd name="connsiteY5" fmla="*/ 532 h 52198"/>
                  <a:gd name="connsiteX6" fmla="*/ 80144 w 83390"/>
                  <a:gd name="connsiteY6" fmla="*/ 43204 h 52198"/>
                  <a:gd name="connsiteX7" fmla="*/ 81763 w 83390"/>
                  <a:gd name="connsiteY7" fmla="*/ 49728 h 52198"/>
                  <a:gd name="connsiteX8" fmla="*/ 77763 w 83390"/>
                  <a:gd name="connsiteY8" fmla="*/ 52062 h 5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390" h="52198">
                    <a:moveTo>
                      <a:pt x="77763" y="52062"/>
                    </a:moveTo>
                    <a:cubicBezTo>
                      <a:pt x="76906" y="52071"/>
                      <a:pt x="76144" y="51833"/>
                      <a:pt x="75382" y="51395"/>
                    </a:cubicBezTo>
                    <a:lnTo>
                      <a:pt x="1468" y="8818"/>
                    </a:lnTo>
                    <a:cubicBezTo>
                      <a:pt x="-818" y="7456"/>
                      <a:pt x="-1581" y="4542"/>
                      <a:pt x="-247" y="2246"/>
                    </a:cubicBezTo>
                    <a:cubicBezTo>
                      <a:pt x="991" y="-2"/>
                      <a:pt x="3849" y="-802"/>
                      <a:pt x="6135" y="465"/>
                    </a:cubicBezTo>
                    <a:cubicBezTo>
                      <a:pt x="6135" y="484"/>
                      <a:pt x="6230" y="503"/>
                      <a:pt x="6230" y="532"/>
                    </a:cubicBezTo>
                    <a:lnTo>
                      <a:pt x="80144" y="43204"/>
                    </a:lnTo>
                    <a:cubicBezTo>
                      <a:pt x="82430" y="44547"/>
                      <a:pt x="83192" y="47471"/>
                      <a:pt x="81763" y="49728"/>
                    </a:cubicBezTo>
                    <a:cubicBezTo>
                      <a:pt x="81001" y="51157"/>
                      <a:pt x="79382" y="52043"/>
                      <a:pt x="77763" y="52062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1" name="任意多边形: 形状 200"/>
              <p:cNvSpPr/>
              <p:nvPr/>
            </p:nvSpPr>
            <p:spPr>
              <a:xfrm>
                <a:off x="3826287" y="1520285"/>
                <a:ext cx="95250" cy="9525"/>
              </a:xfrm>
              <a:custGeom>
                <a:avLst/>
                <a:gdLst>
                  <a:gd name="connsiteX0" fmla="*/ 89584 w 95250"/>
                  <a:gd name="connsiteY0" fmla="*/ 9388 h 9525"/>
                  <a:gd name="connsiteX1" fmla="*/ 3859 w 95250"/>
                  <a:gd name="connsiteY1" fmla="*/ 9388 h 9525"/>
                  <a:gd name="connsiteX2" fmla="*/ -903 w 95250"/>
                  <a:gd name="connsiteY2" fmla="*/ 4626 h 9525"/>
                  <a:gd name="connsiteX3" fmla="*/ 3859 w 95250"/>
                  <a:gd name="connsiteY3" fmla="*/ -137 h 9525"/>
                  <a:gd name="connsiteX4" fmla="*/ 89584 w 95250"/>
                  <a:gd name="connsiteY4" fmla="*/ -137 h 9525"/>
                  <a:gd name="connsiteX5" fmla="*/ 94347 w 95250"/>
                  <a:gd name="connsiteY5" fmla="*/ 4626 h 9525"/>
                  <a:gd name="connsiteX6" fmla="*/ 89584 w 95250"/>
                  <a:gd name="connsiteY6" fmla="*/ 938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9525">
                    <a:moveTo>
                      <a:pt x="89584" y="9388"/>
                    </a:moveTo>
                    <a:lnTo>
                      <a:pt x="3859" y="9388"/>
                    </a:lnTo>
                    <a:cubicBezTo>
                      <a:pt x="1192" y="9388"/>
                      <a:pt x="-903" y="7255"/>
                      <a:pt x="-903" y="4626"/>
                    </a:cubicBezTo>
                    <a:cubicBezTo>
                      <a:pt x="-808" y="2016"/>
                      <a:pt x="1287" y="-89"/>
                      <a:pt x="3859" y="-137"/>
                    </a:cubicBezTo>
                    <a:lnTo>
                      <a:pt x="89584" y="-137"/>
                    </a:lnTo>
                    <a:cubicBezTo>
                      <a:pt x="92252" y="-137"/>
                      <a:pt x="94347" y="1997"/>
                      <a:pt x="94347" y="4626"/>
                    </a:cubicBezTo>
                    <a:cubicBezTo>
                      <a:pt x="94347" y="7255"/>
                      <a:pt x="92252" y="9388"/>
                      <a:pt x="89584" y="9388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2" name="任意多边形: 形状 201"/>
              <p:cNvSpPr/>
              <p:nvPr/>
            </p:nvSpPr>
            <p:spPr>
              <a:xfrm>
                <a:off x="3777421" y="1293736"/>
                <a:ext cx="82922" cy="51956"/>
              </a:xfrm>
              <a:custGeom>
                <a:avLst/>
                <a:gdLst>
                  <a:gd name="connsiteX0" fmla="*/ 3767 w 82922"/>
                  <a:gd name="connsiteY0" fmla="*/ 51819 h 51956"/>
                  <a:gd name="connsiteX1" fmla="*/ -900 w 82922"/>
                  <a:gd name="connsiteY1" fmla="*/ 47008 h 51956"/>
                  <a:gd name="connsiteX2" fmla="*/ 1386 w 82922"/>
                  <a:gd name="connsiteY2" fmla="*/ 42960 h 51956"/>
                  <a:gd name="connsiteX3" fmla="*/ 75300 w 82922"/>
                  <a:gd name="connsiteY3" fmla="*/ 288 h 51956"/>
                  <a:gd name="connsiteX4" fmla="*/ 81587 w 82922"/>
                  <a:gd name="connsiteY4" fmla="*/ 2670 h 51956"/>
                  <a:gd name="connsiteX5" fmla="*/ 80062 w 82922"/>
                  <a:gd name="connsiteY5" fmla="*/ 8480 h 51956"/>
                  <a:gd name="connsiteX6" fmla="*/ 6148 w 82922"/>
                  <a:gd name="connsiteY6" fmla="*/ 51152 h 51956"/>
                  <a:gd name="connsiteX7" fmla="*/ 3767 w 82922"/>
                  <a:gd name="connsiteY7" fmla="*/ 51819 h 5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922" h="51956">
                    <a:moveTo>
                      <a:pt x="3767" y="51819"/>
                    </a:moveTo>
                    <a:cubicBezTo>
                      <a:pt x="1100" y="51790"/>
                      <a:pt x="-995" y="49637"/>
                      <a:pt x="-900" y="47008"/>
                    </a:cubicBezTo>
                    <a:cubicBezTo>
                      <a:pt x="-900" y="45342"/>
                      <a:pt x="-43" y="43808"/>
                      <a:pt x="1386" y="42960"/>
                    </a:cubicBezTo>
                    <a:lnTo>
                      <a:pt x="75300" y="288"/>
                    </a:lnTo>
                    <a:cubicBezTo>
                      <a:pt x="77681" y="-797"/>
                      <a:pt x="80538" y="269"/>
                      <a:pt x="81587" y="2670"/>
                    </a:cubicBezTo>
                    <a:cubicBezTo>
                      <a:pt x="82539" y="4727"/>
                      <a:pt x="81872" y="7156"/>
                      <a:pt x="80062" y="8480"/>
                    </a:cubicBezTo>
                    <a:lnTo>
                      <a:pt x="6148" y="51152"/>
                    </a:lnTo>
                    <a:cubicBezTo>
                      <a:pt x="5481" y="51599"/>
                      <a:pt x="4624" y="51838"/>
                      <a:pt x="3767" y="51819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3" name="任意多边形: 形状 202"/>
              <p:cNvSpPr/>
              <p:nvPr/>
            </p:nvSpPr>
            <p:spPr>
              <a:xfrm>
                <a:off x="3429406" y="1500155"/>
                <a:ext cx="185547" cy="130058"/>
              </a:xfrm>
              <a:custGeom>
                <a:avLst/>
                <a:gdLst>
                  <a:gd name="connsiteX0" fmla="*/ 179570 w 185547"/>
                  <a:gd name="connsiteY0" fmla="*/ 129911 h 130058"/>
                  <a:gd name="connsiteX1" fmla="*/ 176808 w 185547"/>
                  <a:gd name="connsiteY1" fmla="*/ 129054 h 130058"/>
                  <a:gd name="connsiteX2" fmla="*/ 1643 w 185547"/>
                  <a:gd name="connsiteY2" fmla="*/ 8849 h 130058"/>
                  <a:gd name="connsiteX3" fmla="*/ -357 w 185547"/>
                  <a:gd name="connsiteY3" fmla="*/ 2419 h 130058"/>
                  <a:gd name="connsiteX4" fmla="*/ 6024 w 185547"/>
                  <a:gd name="connsiteY4" fmla="*/ 400 h 130058"/>
                  <a:gd name="connsiteX5" fmla="*/ 6977 w 185547"/>
                  <a:gd name="connsiteY5" fmla="*/ 1038 h 130058"/>
                  <a:gd name="connsiteX6" fmla="*/ 182618 w 185547"/>
                  <a:gd name="connsiteY6" fmla="*/ 121244 h 130058"/>
                  <a:gd name="connsiteX7" fmla="*/ 183856 w 185547"/>
                  <a:gd name="connsiteY7" fmla="*/ 127816 h 130058"/>
                  <a:gd name="connsiteX8" fmla="*/ 179570 w 185547"/>
                  <a:gd name="connsiteY8" fmla="*/ 129911 h 1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547" h="130058">
                    <a:moveTo>
                      <a:pt x="179570" y="129911"/>
                    </a:moveTo>
                    <a:cubicBezTo>
                      <a:pt x="178617" y="129911"/>
                      <a:pt x="177665" y="129607"/>
                      <a:pt x="176808" y="129054"/>
                    </a:cubicBezTo>
                    <a:lnTo>
                      <a:pt x="1643" y="8849"/>
                    </a:lnTo>
                    <a:cubicBezTo>
                      <a:pt x="-643" y="7629"/>
                      <a:pt x="-1595" y="4753"/>
                      <a:pt x="-357" y="2419"/>
                    </a:cubicBezTo>
                    <a:cubicBezTo>
                      <a:pt x="881" y="95"/>
                      <a:pt x="3738" y="-810"/>
                      <a:pt x="6024" y="400"/>
                    </a:cubicBezTo>
                    <a:cubicBezTo>
                      <a:pt x="6405" y="581"/>
                      <a:pt x="6691" y="790"/>
                      <a:pt x="6977" y="1038"/>
                    </a:cubicBezTo>
                    <a:lnTo>
                      <a:pt x="182618" y="121244"/>
                    </a:lnTo>
                    <a:cubicBezTo>
                      <a:pt x="184713" y="122730"/>
                      <a:pt x="185285" y="125654"/>
                      <a:pt x="183856" y="127816"/>
                    </a:cubicBezTo>
                    <a:cubicBezTo>
                      <a:pt x="182904" y="129235"/>
                      <a:pt x="181284" y="130026"/>
                      <a:pt x="179570" y="129911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4" name="任意多边形: 形状 203"/>
              <p:cNvSpPr/>
              <p:nvPr/>
            </p:nvSpPr>
            <p:spPr>
              <a:xfrm>
                <a:off x="3451273" y="1233049"/>
                <a:ext cx="77658" cy="330485"/>
              </a:xfrm>
              <a:custGeom>
                <a:avLst/>
                <a:gdLst>
                  <a:gd name="connsiteX0" fmla="*/ 3874 w 77658"/>
                  <a:gd name="connsiteY0" fmla="*/ 330343 h 330485"/>
                  <a:gd name="connsiteX1" fmla="*/ 2922 w 77658"/>
                  <a:gd name="connsiteY1" fmla="*/ 330343 h 330485"/>
                  <a:gd name="connsiteX2" fmla="*/ -793 w 77658"/>
                  <a:gd name="connsiteY2" fmla="*/ 324723 h 330485"/>
                  <a:gd name="connsiteX3" fmla="*/ -793 w 77658"/>
                  <a:gd name="connsiteY3" fmla="*/ 324723 h 330485"/>
                  <a:gd name="connsiteX4" fmla="*/ 67120 w 77658"/>
                  <a:gd name="connsiteY4" fmla="*/ 3731 h 330485"/>
                  <a:gd name="connsiteX5" fmla="*/ 72931 w 77658"/>
                  <a:gd name="connsiteY5" fmla="*/ -32 h 330485"/>
                  <a:gd name="connsiteX6" fmla="*/ 76645 w 77658"/>
                  <a:gd name="connsiteY6" fmla="*/ 5731 h 330485"/>
                  <a:gd name="connsiteX7" fmla="*/ 8732 w 77658"/>
                  <a:gd name="connsiteY7" fmla="*/ 326723 h 330485"/>
                  <a:gd name="connsiteX8" fmla="*/ 3874 w 77658"/>
                  <a:gd name="connsiteY8" fmla="*/ 330343 h 330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658" h="330485">
                    <a:moveTo>
                      <a:pt x="3874" y="330343"/>
                    </a:moveTo>
                    <a:lnTo>
                      <a:pt x="2922" y="330343"/>
                    </a:lnTo>
                    <a:cubicBezTo>
                      <a:pt x="350" y="329819"/>
                      <a:pt x="-1365" y="327304"/>
                      <a:pt x="-793" y="324723"/>
                    </a:cubicBezTo>
                    <a:cubicBezTo>
                      <a:pt x="-793" y="324723"/>
                      <a:pt x="-793" y="324723"/>
                      <a:pt x="-793" y="324723"/>
                    </a:cubicBezTo>
                    <a:lnTo>
                      <a:pt x="67120" y="3731"/>
                    </a:lnTo>
                    <a:cubicBezTo>
                      <a:pt x="67691" y="1102"/>
                      <a:pt x="70263" y="-584"/>
                      <a:pt x="72931" y="-32"/>
                    </a:cubicBezTo>
                    <a:cubicBezTo>
                      <a:pt x="75502" y="521"/>
                      <a:pt x="77216" y="3102"/>
                      <a:pt x="76645" y="5731"/>
                    </a:cubicBezTo>
                    <a:lnTo>
                      <a:pt x="8732" y="326723"/>
                    </a:lnTo>
                    <a:cubicBezTo>
                      <a:pt x="8160" y="328933"/>
                      <a:pt x="6160" y="330457"/>
                      <a:pt x="3874" y="330343"/>
                    </a:cubicBezTo>
                    <a:close/>
                  </a:path>
                </a:pathLst>
              </a:custGeom>
              <a:solidFill>
                <a:srgbClr val="2106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87" name="任意多边形: 形状 186"/>
            <p:cNvSpPr/>
            <p:nvPr/>
          </p:nvSpPr>
          <p:spPr>
            <a:xfrm>
              <a:off x="3286458" y="5491517"/>
              <a:ext cx="5454928" cy="6349"/>
            </a:xfrm>
            <a:custGeom>
              <a:avLst/>
              <a:gdLst>
                <a:gd name="connsiteX0" fmla="*/ 8178501 w 8184166"/>
                <a:gd name="connsiteY0" fmla="*/ 9388 h 9525"/>
                <a:gd name="connsiteX1" fmla="*/ 3859 w 8184166"/>
                <a:gd name="connsiteY1" fmla="*/ 9388 h 9525"/>
                <a:gd name="connsiteX2" fmla="*/ -903 w 8184166"/>
                <a:gd name="connsiteY2" fmla="*/ 4626 h 9525"/>
                <a:gd name="connsiteX3" fmla="*/ 3859 w 8184166"/>
                <a:gd name="connsiteY3" fmla="*/ -137 h 9525"/>
                <a:gd name="connsiteX4" fmla="*/ 8178501 w 8184166"/>
                <a:gd name="connsiteY4" fmla="*/ -137 h 9525"/>
                <a:gd name="connsiteX5" fmla="*/ 8183263 w 8184166"/>
                <a:gd name="connsiteY5" fmla="*/ 4626 h 9525"/>
                <a:gd name="connsiteX6" fmla="*/ 8178501 w 8184166"/>
                <a:gd name="connsiteY6" fmla="*/ 93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84166" h="9525">
                  <a:moveTo>
                    <a:pt x="8178501" y="9388"/>
                  </a:moveTo>
                  <a:lnTo>
                    <a:pt x="3859" y="9388"/>
                  </a:lnTo>
                  <a:cubicBezTo>
                    <a:pt x="1230" y="9388"/>
                    <a:pt x="-903" y="7255"/>
                    <a:pt x="-903" y="4626"/>
                  </a:cubicBezTo>
                  <a:cubicBezTo>
                    <a:pt x="-903" y="1997"/>
                    <a:pt x="1230" y="-137"/>
                    <a:pt x="3859" y="-137"/>
                  </a:cubicBezTo>
                  <a:lnTo>
                    <a:pt x="8178501" y="-137"/>
                  </a:lnTo>
                  <a:cubicBezTo>
                    <a:pt x="8181167" y="-137"/>
                    <a:pt x="8183263" y="1997"/>
                    <a:pt x="8183263" y="4626"/>
                  </a:cubicBezTo>
                  <a:cubicBezTo>
                    <a:pt x="8183263" y="7255"/>
                    <a:pt x="8181167" y="9388"/>
                    <a:pt x="8178501" y="9388"/>
                  </a:cubicBezTo>
                  <a:close/>
                </a:path>
              </a:pathLst>
            </a:custGeom>
            <a:solidFill>
              <a:srgbClr val="21060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1387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DEBFF">
                  <a:alpha val="90980"/>
                </a:srgbClr>
              </a:gs>
              <a:gs pos="57000">
                <a:schemeClr val="bg1">
                  <a:alpha val="27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77005" y="2320925"/>
            <a:ext cx="7637780" cy="2987675"/>
          </a:xfrm>
          <a:prstGeom prst="rect">
            <a:avLst/>
          </a:prstGeom>
          <a:solidFill>
            <a:srgbClr val="0070C0"/>
          </a:solidFill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943985" y="1730375"/>
            <a:ext cx="7686040" cy="4661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indent="457200" algn="ctr" fontAlgn="auto">
              <a:lnSpc>
                <a:spcPct val="150000"/>
              </a:lnSpc>
            </a:pPr>
            <a:r>
              <a:rPr lang="zh-CN" altLang="en-US" sz="2200" b="1" kern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市委</a:t>
            </a:r>
            <a:r>
              <a:rPr lang="en-US" altLang="zh-CN" sz="2200" b="1" kern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“</a:t>
            </a:r>
            <a:r>
              <a:rPr lang="zh-CN" altLang="en-US" sz="2200" b="1" kern="100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三提三敢”要求</a:t>
            </a:r>
            <a:endParaRPr lang="zh-CN" altLang="en-US" sz="2200" b="1" kern="100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 algn="ctr" fontAlgn="auto">
              <a:lnSpc>
                <a:spcPct val="150000"/>
              </a:lnSpc>
            </a:pPr>
            <a:r>
              <a:rPr lang="zh-CN" altLang="en-US" sz="2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以人民健康为中心</a:t>
            </a:r>
            <a:endParaRPr lang="zh-CN" altLang="en-US" sz="22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 algn="ctr" fontAlgn="auto">
              <a:lnSpc>
                <a:spcPct val="150000"/>
              </a:lnSpc>
            </a:pPr>
            <a:r>
              <a:rPr lang="zh-CN" altLang="en-US" sz="2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以高质量发展为主题</a:t>
            </a:r>
            <a:endParaRPr lang="zh-CN" altLang="en-US" sz="22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 algn="ctr" fontAlgn="auto">
              <a:lnSpc>
                <a:spcPct val="150000"/>
              </a:lnSpc>
            </a:pPr>
            <a:r>
              <a:rPr lang="zh-CN" altLang="en-US" sz="2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以满足人民群众医疗需求为目标</a:t>
            </a:r>
            <a:endParaRPr lang="zh-CN" altLang="en-US" sz="22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 algn="ctr" fontAlgn="auto">
              <a:lnSpc>
                <a:spcPct val="150000"/>
              </a:lnSpc>
            </a:pPr>
            <a:r>
              <a:rPr lang="zh-CN" altLang="en-US" sz="2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以改革创新为动力</a:t>
            </a:r>
            <a:endParaRPr lang="zh-CN" altLang="en-US" sz="22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 algn="ctr" fontAlgn="auto">
              <a:lnSpc>
                <a:spcPct val="150000"/>
              </a:lnSpc>
            </a:pPr>
            <a:r>
              <a:rPr lang="zh-CN" altLang="en-US" sz="2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以人才队伍建设为支撑</a:t>
            </a:r>
            <a:endParaRPr lang="zh-CN" altLang="en-US" sz="22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 algn="ctr" fontAlgn="auto">
              <a:lnSpc>
                <a:spcPct val="150000"/>
              </a:lnSpc>
            </a:pPr>
            <a:r>
              <a:rPr lang="zh-CN" altLang="en-US" sz="2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以重点专科、重点学科、区域医疗中心建设为载体</a:t>
            </a:r>
            <a:endParaRPr lang="zh-CN" altLang="en-US" sz="2200" b="1" kern="1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 algn="ctr" fontAlgn="auto">
              <a:lnSpc>
                <a:spcPct val="150000"/>
              </a:lnSpc>
            </a:pPr>
            <a:r>
              <a:rPr lang="zh-CN" altLang="en-US" sz="2200" b="1" kern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推动优质医疗资源扩容和均衡布局</a:t>
            </a:r>
            <a:endParaRPr lang="zh-CN" altLang="en-US" sz="2200" b="1" kern="1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 algn="ctr" fontAlgn="auto">
              <a:lnSpc>
                <a:spcPct val="150000"/>
              </a:lnSpc>
            </a:pPr>
            <a:r>
              <a:rPr lang="zh-CN" altLang="en-US" sz="2200" b="1" kern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为冀鲁豫三省交界区域人民健康提供有力保障</a:t>
            </a:r>
            <a:endParaRPr lang="zh-CN" altLang="en-US" sz="2200" b="1" kern="1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矩形: 圆角 1"/>
          <p:cNvSpPr/>
          <p:nvPr/>
        </p:nvSpPr>
        <p:spPr>
          <a:xfrm>
            <a:off x="3614824" y="932134"/>
            <a:ext cx="4927600" cy="523240"/>
          </a:xfrm>
          <a:prstGeom prst="roundRect">
            <a:avLst>
              <a:gd name="adj" fmla="val 50000"/>
            </a:avLst>
          </a:prstGeom>
          <a:solidFill>
            <a:srgbClr val="004299"/>
          </a:solidFill>
          <a:ln>
            <a:solidFill>
              <a:schemeClr val="bg1"/>
            </a:solidFill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群众有所需，我们有所应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" name="图片 1" descr="微信图片_202308200954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2817" y="16909"/>
            <a:ext cx="713088" cy="71308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171429"/>
            <a:ext cx="11927682" cy="579538"/>
            <a:chOff x="0" y="170556"/>
            <a:chExt cx="11927682" cy="579538"/>
          </a:xfrm>
        </p:grpSpPr>
        <p:sp>
          <p:nvSpPr>
            <p:cNvPr id="7" name="矩形 6"/>
            <p:cNvSpPr/>
            <p:nvPr/>
          </p:nvSpPr>
          <p:spPr>
            <a:xfrm>
              <a:off x="0" y="170556"/>
              <a:ext cx="202406" cy="579538"/>
            </a:xfrm>
            <a:prstGeom prst="rect">
              <a:avLst/>
            </a:prstGeom>
            <a:solidFill>
              <a:srgbClr val="1E77E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70556"/>
              <a:ext cx="135176" cy="579538"/>
            </a:xfrm>
            <a:prstGeom prst="rect">
              <a:avLst/>
            </a:prstGeom>
            <a:solidFill>
              <a:srgbClr val="284B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381000" y="750094"/>
              <a:ext cx="11239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10" name="组合 9"/>
            <p:cNvGrpSpPr/>
            <p:nvPr/>
          </p:nvGrpSpPr>
          <p:grpSpPr>
            <a:xfrm>
              <a:off x="11641932" y="591388"/>
              <a:ext cx="285750" cy="129237"/>
              <a:chOff x="11641931" y="489798"/>
              <a:chExt cx="392907" cy="230828"/>
            </a:xfrm>
          </p:grpSpPr>
          <p:sp>
            <p:nvSpPr>
              <p:cNvPr id="14" name="平行四边形 13"/>
              <p:cNvSpPr/>
              <p:nvPr/>
            </p:nvSpPr>
            <p:spPr>
              <a:xfrm>
                <a:off x="11641931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5" name="平行四边形 14"/>
              <p:cNvSpPr/>
              <p:nvPr/>
            </p:nvSpPr>
            <p:spPr>
              <a:xfrm>
                <a:off x="11772900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CE26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" name="平行四边形 15"/>
              <p:cNvSpPr/>
              <p:nvPr/>
            </p:nvSpPr>
            <p:spPr>
              <a:xfrm>
                <a:off x="11903869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17" name="矩形 16"/>
          <p:cNvSpPr/>
          <p:nvPr/>
        </p:nvSpPr>
        <p:spPr>
          <a:xfrm>
            <a:off x="359568" y="157720"/>
            <a:ext cx="2997690" cy="523240"/>
          </a:xfrm>
          <a:prstGeom prst="rect">
            <a:avLst/>
          </a:prstGeom>
          <a:solidFill>
            <a:srgbClr val="004299"/>
          </a:solidFill>
          <a:ln>
            <a:noFill/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《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意见</a:t>
            </a: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》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指导思想</a:t>
            </a:r>
            <a:endParaRPr lang="zh-CN" altLang="en-US" sz="24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/>
          <a:srcRect t="6134" b="4017"/>
          <a:stretch>
            <a:fillRect/>
          </a:stretch>
        </p:blipFill>
        <p:spPr>
          <a:xfrm>
            <a:off x="555656" y="1630700"/>
            <a:ext cx="3890991" cy="499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244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DEBFF">
                  <a:alpha val="90980"/>
                </a:srgbClr>
              </a:gs>
              <a:gs pos="57000">
                <a:schemeClr val="bg1">
                  <a:alpha val="27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矩形: 圆角 1"/>
          <p:cNvSpPr/>
          <p:nvPr/>
        </p:nvSpPr>
        <p:spPr>
          <a:xfrm>
            <a:off x="3614824" y="932134"/>
            <a:ext cx="4927600" cy="523240"/>
          </a:xfrm>
          <a:prstGeom prst="roundRect">
            <a:avLst>
              <a:gd name="adj" fmla="val 50000"/>
            </a:avLst>
          </a:prstGeom>
          <a:solidFill>
            <a:srgbClr val="004299"/>
          </a:solidFill>
          <a:ln>
            <a:solidFill>
              <a:schemeClr val="bg1"/>
            </a:solidFill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群众有所需，我们有所应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" name="图片 1" descr="微信图片_202308200954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2817" y="16909"/>
            <a:ext cx="713088" cy="71308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171429"/>
            <a:ext cx="11927682" cy="579538"/>
            <a:chOff x="0" y="170556"/>
            <a:chExt cx="11927682" cy="579538"/>
          </a:xfrm>
        </p:grpSpPr>
        <p:sp>
          <p:nvSpPr>
            <p:cNvPr id="7" name="矩形 6"/>
            <p:cNvSpPr/>
            <p:nvPr/>
          </p:nvSpPr>
          <p:spPr>
            <a:xfrm>
              <a:off x="0" y="170556"/>
              <a:ext cx="202406" cy="579538"/>
            </a:xfrm>
            <a:prstGeom prst="rect">
              <a:avLst/>
            </a:prstGeom>
            <a:solidFill>
              <a:srgbClr val="1E77E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70556"/>
              <a:ext cx="135176" cy="579538"/>
            </a:xfrm>
            <a:prstGeom prst="rect">
              <a:avLst/>
            </a:prstGeom>
            <a:solidFill>
              <a:srgbClr val="284B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381000" y="750094"/>
              <a:ext cx="11239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10" name="组合 9"/>
            <p:cNvGrpSpPr/>
            <p:nvPr/>
          </p:nvGrpSpPr>
          <p:grpSpPr>
            <a:xfrm>
              <a:off x="11641932" y="591388"/>
              <a:ext cx="285750" cy="129237"/>
              <a:chOff x="11641931" y="489798"/>
              <a:chExt cx="392907" cy="230828"/>
            </a:xfrm>
          </p:grpSpPr>
          <p:sp>
            <p:nvSpPr>
              <p:cNvPr id="14" name="平行四边形 13"/>
              <p:cNvSpPr/>
              <p:nvPr/>
            </p:nvSpPr>
            <p:spPr>
              <a:xfrm>
                <a:off x="11641931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5" name="平行四边形 14"/>
              <p:cNvSpPr/>
              <p:nvPr/>
            </p:nvSpPr>
            <p:spPr>
              <a:xfrm>
                <a:off x="11772900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CE26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" name="平行四边形 15"/>
              <p:cNvSpPr/>
              <p:nvPr/>
            </p:nvSpPr>
            <p:spPr>
              <a:xfrm>
                <a:off x="11903869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17" name="矩形 16"/>
          <p:cNvSpPr/>
          <p:nvPr/>
        </p:nvSpPr>
        <p:spPr>
          <a:xfrm>
            <a:off x="359568" y="157720"/>
            <a:ext cx="2997690" cy="523240"/>
          </a:xfrm>
          <a:prstGeom prst="rect">
            <a:avLst/>
          </a:prstGeom>
          <a:solidFill>
            <a:srgbClr val="004299"/>
          </a:solidFill>
          <a:ln>
            <a:noFill/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《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意见</a:t>
            </a: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》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主要任务</a:t>
            </a:r>
            <a:endParaRPr lang="zh-CN" altLang="en-US" sz="24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7" name="弧形 26"/>
          <p:cNvSpPr/>
          <p:nvPr/>
        </p:nvSpPr>
        <p:spPr>
          <a:xfrm rot="20700000">
            <a:off x="308250" y="1325836"/>
            <a:ext cx="11119394" cy="3527549"/>
          </a:xfrm>
          <a:prstGeom prst="arc">
            <a:avLst>
              <a:gd name="adj1" fmla="val 20947753"/>
              <a:gd name="adj2" fmla="val 11421871"/>
            </a:avLst>
          </a:prstGeom>
          <a:noFill/>
          <a:ln w="127000" cap="rnd">
            <a:gradFill flip="none" rotWithShape="1">
              <a:gsLst>
                <a:gs pos="45900">
                  <a:srgbClr val="F84D4D"/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prstDash val="solid"/>
            <a:round/>
            <a:headEnd type="triangle"/>
          </a:ln>
          <a:effectLst>
            <a:outerShdw blurRad="254000" dist="127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r"/>
            <a:endParaRPr lang="en-US" altLang="zh-CN" b="1" dirty="0">
              <a:solidFill>
                <a:schemeClr val="accent1"/>
              </a:solidFill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978395" y="3040913"/>
            <a:ext cx="0" cy="415509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4243027" y="4673601"/>
            <a:ext cx="0" cy="415509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8210234" y="3641050"/>
            <a:ext cx="0" cy="415509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-2440" y="2359768"/>
            <a:ext cx="3428379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推进区域医疗中心建设</a:t>
            </a:r>
            <a:endParaRPr lang="en-US" altLang="zh-CN" sz="2000" b="1" dirty="0"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b="1" dirty="0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带动服务能力整体提升</a:t>
            </a:r>
            <a:endParaRPr lang="zh-CN" altLang="en-US" sz="2000" b="1" dirty="0"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190" y="5721990"/>
            <a:ext cx="278715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加快重点项目建设</a:t>
            </a:r>
            <a:endParaRPr lang="en-US" altLang="zh-CN" sz="2000" b="1" dirty="0"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b="1" dirty="0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推进优质医疗资源扩容</a:t>
            </a:r>
            <a:r>
              <a:rPr lang="zh-CN" altLang="en-US" sz="2000" b="1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14031" y="3791932"/>
            <a:ext cx="265799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坚持人才兴卫</a:t>
            </a:r>
            <a:endParaRPr lang="en-US" altLang="zh-CN" sz="20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b="1" dirty="0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打造卫生人才高地 </a:t>
            </a:r>
            <a:endParaRPr lang="zh-CN" altLang="en-US" sz="2000" b="1" dirty="0"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44712" y="5259360"/>
            <a:ext cx="230933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坚持学科兴卫</a:t>
            </a:r>
            <a:endParaRPr lang="en-US" altLang="zh-CN" sz="20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b="1" dirty="0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加强医学学科建设</a:t>
            </a:r>
            <a:r>
              <a:rPr lang="zh-CN" altLang="en-US" sz="2000" b="1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850647" y="2844025"/>
            <a:ext cx="271917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坚持科技兴卫</a:t>
            </a:r>
            <a:endParaRPr lang="en-US" altLang="zh-CN" sz="20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b="1" dirty="0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推进科研和技术创新</a:t>
            </a:r>
            <a:r>
              <a:rPr lang="zh-CN" altLang="en-US" sz="2000" b="1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342749" y="3559774"/>
            <a:ext cx="28457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坚持产业兴卫</a:t>
            </a:r>
            <a:endParaRPr lang="en-US" altLang="zh-CN" sz="20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b="1" dirty="0"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推动医养健康产业发展</a:t>
            </a:r>
            <a:r>
              <a:rPr lang="zh-CN" altLang="en-US" sz="2000" b="1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4" name="直接连接符 23"/>
          <p:cNvCxnSpPr>
            <a:endCxn id="12" idx="0"/>
          </p:cNvCxnSpPr>
          <p:nvPr/>
        </p:nvCxnSpPr>
        <p:spPr>
          <a:xfrm>
            <a:off x="2259767" y="5278475"/>
            <a:ext cx="0" cy="443515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6699381" y="4718063"/>
            <a:ext cx="0" cy="443515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0765632" y="2896777"/>
            <a:ext cx="0" cy="443515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/>
          <p:cNvSpPr/>
          <p:nvPr/>
        </p:nvSpPr>
        <p:spPr>
          <a:xfrm>
            <a:off x="0" y="3009638"/>
            <a:ext cx="12192000" cy="1194827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406400" dist="254000" dir="2700000" algn="tl" rotWithShape="0">
              <a:schemeClr val="accent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895" y="-1625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DEBFF">
                  <a:alpha val="90980"/>
                </a:srgbClr>
              </a:gs>
              <a:gs pos="57000">
                <a:schemeClr val="bg1">
                  <a:alpha val="27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200620" y="1088793"/>
            <a:ext cx="11860015" cy="5239484"/>
          </a:xfrm>
          <a:prstGeom prst="roundRect">
            <a:avLst>
              <a:gd name="adj" fmla="val 3281"/>
            </a:avLst>
          </a:prstGeom>
          <a:solidFill>
            <a:schemeClr val="bg1">
              <a:alpha val="57000"/>
            </a:schemeClr>
          </a:solidFill>
          <a:ln w="19050">
            <a:solidFill>
              <a:srgbClr val="0070C0"/>
            </a:solidFill>
          </a:ln>
          <a:effectLst>
            <a:outerShdw blurRad="622300" dist="127000" dir="5400000" algn="t" rotWithShape="0">
              <a:srgbClr val="006F3C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/>
        </p:nvSpPr>
        <p:spPr>
          <a:xfrm>
            <a:off x="2415810" y="909561"/>
            <a:ext cx="7416165" cy="523240"/>
          </a:xfrm>
          <a:prstGeom prst="roundRect">
            <a:avLst>
              <a:gd name="adj" fmla="val 50000"/>
            </a:avLst>
          </a:prstGeom>
          <a:solidFill>
            <a:srgbClr val="004299"/>
          </a:solidFill>
          <a:ln>
            <a:solidFill>
              <a:schemeClr val="bg1"/>
            </a:solidFill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多角度解读，构建精准服务“强磁场”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4" name="图片 3" descr="微信图片_202308200954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2817" y="16909"/>
            <a:ext cx="713088" cy="713088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171429"/>
            <a:ext cx="11927682" cy="579538"/>
            <a:chOff x="0" y="170556"/>
            <a:chExt cx="11927682" cy="579538"/>
          </a:xfrm>
        </p:grpSpPr>
        <p:sp>
          <p:nvSpPr>
            <p:cNvPr id="6" name="矩形 5"/>
            <p:cNvSpPr/>
            <p:nvPr/>
          </p:nvSpPr>
          <p:spPr>
            <a:xfrm>
              <a:off x="0" y="170556"/>
              <a:ext cx="202406" cy="579538"/>
            </a:xfrm>
            <a:prstGeom prst="rect">
              <a:avLst/>
            </a:prstGeom>
            <a:solidFill>
              <a:srgbClr val="1E77E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70556"/>
              <a:ext cx="135176" cy="579538"/>
            </a:xfrm>
            <a:prstGeom prst="rect">
              <a:avLst/>
            </a:prstGeom>
            <a:solidFill>
              <a:srgbClr val="284B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381000" y="750094"/>
              <a:ext cx="11239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15" name="组合 14"/>
            <p:cNvGrpSpPr/>
            <p:nvPr/>
          </p:nvGrpSpPr>
          <p:grpSpPr>
            <a:xfrm>
              <a:off x="11641932" y="591388"/>
              <a:ext cx="285750" cy="129237"/>
              <a:chOff x="11641931" y="489798"/>
              <a:chExt cx="392907" cy="230828"/>
            </a:xfrm>
          </p:grpSpPr>
          <p:sp>
            <p:nvSpPr>
              <p:cNvPr id="16" name="平行四边形 15"/>
              <p:cNvSpPr/>
              <p:nvPr/>
            </p:nvSpPr>
            <p:spPr>
              <a:xfrm>
                <a:off x="11641931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" name="平行四边形 16"/>
              <p:cNvSpPr/>
              <p:nvPr/>
            </p:nvSpPr>
            <p:spPr>
              <a:xfrm>
                <a:off x="11772900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CE26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" name="平行四边形 17"/>
              <p:cNvSpPr/>
              <p:nvPr/>
            </p:nvSpPr>
            <p:spPr>
              <a:xfrm>
                <a:off x="11903869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19" name="矩形 18"/>
          <p:cNvSpPr/>
          <p:nvPr/>
        </p:nvSpPr>
        <p:spPr>
          <a:xfrm>
            <a:off x="359568" y="157720"/>
            <a:ext cx="2997690" cy="523240"/>
          </a:xfrm>
          <a:prstGeom prst="rect">
            <a:avLst/>
          </a:prstGeom>
          <a:solidFill>
            <a:srgbClr val="004299"/>
          </a:solidFill>
          <a:ln>
            <a:noFill/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《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意见</a:t>
            </a: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》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解读形式</a:t>
            </a:r>
            <a:endParaRPr lang="zh-CN" altLang="en-US" sz="24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9" t="-716" r="20846" b="716"/>
          <a:stretch>
            <a:fillRect/>
          </a:stretch>
        </p:blipFill>
        <p:spPr>
          <a:xfrm>
            <a:off x="590334" y="1553189"/>
            <a:ext cx="4280242" cy="447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圆角矩形 26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101672" y="5541455"/>
            <a:ext cx="2503932" cy="647700"/>
          </a:xfrm>
          <a:prstGeom prst="roundRect">
            <a:avLst/>
          </a:prstGeom>
          <a:solidFill>
            <a:srgbClr val="004299"/>
          </a:solidFill>
          <a:ln w="25400" cap="flat" cmpd="sng" algn="ctr"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0" spc="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体现领导亲合力</a:t>
            </a:r>
            <a:endParaRPr lang="zh-CN" altLang="en-US" sz="2400" b="1" kern="0" spc="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" r="254"/>
          <a:stretch>
            <a:fillRect/>
          </a:stretch>
        </p:blipFill>
        <p:spPr>
          <a:xfrm>
            <a:off x="6370813" y="1551565"/>
            <a:ext cx="3929319" cy="245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文本框 24"/>
          <p:cNvSpPr txBox="1"/>
          <p:nvPr/>
        </p:nvSpPr>
        <p:spPr>
          <a:xfrm>
            <a:off x="4596882" y="4267279"/>
            <a:ext cx="7513513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Wingdings 2" panose="05020102010507070707" pitchFamily="18" charset="2"/>
              </a:rPr>
              <a:t>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领导干部解读</a:t>
            </a:r>
            <a:endParaRPr lang="en-US" altLang="zh-CN" sz="2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b="1" kern="100" dirty="0">
                <a:solidFill>
                  <a:srgbClr val="00429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点明</a:t>
            </a:r>
            <a:r>
              <a:rPr lang="en-US" altLang="zh-CN" sz="2400" b="1" kern="100" dirty="0">
                <a:solidFill>
                  <a:srgbClr val="00429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《</a:t>
            </a:r>
            <a:r>
              <a:rPr lang="zh-CN" altLang="en-US" sz="2400" b="1" kern="100" dirty="0">
                <a:solidFill>
                  <a:srgbClr val="00429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意见</a:t>
            </a:r>
            <a:r>
              <a:rPr lang="en-US" altLang="zh-CN" sz="2400" b="1" kern="100" dirty="0">
                <a:solidFill>
                  <a:srgbClr val="00429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》</a:t>
            </a:r>
            <a:r>
              <a:rPr lang="zh-CN" altLang="en-US" sz="2400" b="1" kern="100" dirty="0">
                <a:solidFill>
                  <a:srgbClr val="00429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出台重要意义、重点工作、保障措施</a:t>
            </a:r>
            <a:endParaRPr lang="en-US" altLang="zh-CN" sz="2400" b="1" kern="100" dirty="0">
              <a:solidFill>
                <a:srgbClr val="004299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0" y="3009638"/>
            <a:ext cx="12192000" cy="1194827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406400" dist="254000" dir="2700000" algn="tl" rotWithShape="0">
              <a:schemeClr val="accent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895" y="-1625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DEBFF">
                  <a:alpha val="90980"/>
                </a:srgbClr>
              </a:gs>
              <a:gs pos="57000">
                <a:schemeClr val="bg1">
                  <a:alpha val="27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325759" y="1139424"/>
            <a:ext cx="11679629" cy="5239484"/>
          </a:xfrm>
          <a:prstGeom prst="roundRect">
            <a:avLst>
              <a:gd name="adj" fmla="val 3281"/>
            </a:avLst>
          </a:prstGeom>
          <a:solidFill>
            <a:schemeClr val="bg1">
              <a:alpha val="57000"/>
            </a:schemeClr>
          </a:solidFill>
          <a:ln w="19050">
            <a:solidFill>
              <a:srgbClr val="0070C0"/>
            </a:solidFill>
          </a:ln>
          <a:effectLst>
            <a:outerShdw blurRad="622300" dist="127000" dir="5400000" algn="t" rotWithShape="0">
              <a:srgbClr val="006F3C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/>
        </p:nvSpPr>
        <p:spPr>
          <a:xfrm>
            <a:off x="2415810" y="909561"/>
            <a:ext cx="7416165" cy="523240"/>
          </a:xfrm>
          <a:prstGeom prst="roundRect">
            <a:avLst>
              <a:gd name="adj" fmla="val 50000"/>
            </a:avLst>
          </a:prstGeom>
          <a:solidFill>
            <a:srgbClr val="004299"/>
          </a:solidFill>
          <a:ln>
            <a:solidFill>
              <a:schemeClr val="bg1"/>
            </a:solidFill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多角度解读，构建精准服务“强磁场”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4" name="图片 3" descr="微信图片_202308200954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2817" y="16909"/>
            <a:ext cx="713088" cy="713088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171429"/>
            <a:ext cx="11927682" cy="579538"/>
            <a:chOff x="0" y="170556"/>
            <a:chExt cx="11927682" cy="579538"/>
          </a:xfrm>
        </p:grpSpPr>
        <p:sp>
          <p:nvSpPr>
            <p:cNvPr id="6" name="矩形 5"/>
            <p:cNvSpPr/>
            <p:nvPr/>
          </p:nvSpPr>
          <p:spPr>
            <a:xfrm>
              <a:off x="0" y="170556"/>
              <a:ext cx="202406" cy="579538"/>
            </a:xfrm>
            <a:prstGeom prst="rect">
              <a:avLst/>
            </a:prstGeom>
            <a:solidFill>
              <a:srgbClr val="1E77E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70556"/>
              <a:ext cx="135176" cy="579538"/>
            </a:xfrm>
            <a:prstGeom prst="rect">
              <a:avLst/>
            </a:prstGeom>
            <a:solidFill>
              <a:srgbClr val="284B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381000" y="750094"/>
              <a:ext cx="11239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15" name="组合 14"/>
            <p:cNvGrpSpPr/>
            <p:nvPr/>
          </p:nvGrpSpPr>
          <p:grpSpPr>
            <a:xfrm>
              <a:off x="11641932" y="591388"/>
              <a:ext cx="285750" cy="129237"/>
              <a:chOff x="11641931" y="489798"/>
              <a:chExt cx="392907" cy="230828"/>
            </a:xfrm>
          </p:grpSpPr>
          <p:sp>
            <p:nvSpPr>
              <p:cNvPr id="16" name="平行四边形 15"/>
              <p:cNvSpPr/>
              <p:nvPr/>
            </p:nvSpPr>
            <p:spPr>
              <a:xfrm>
                <a:off x="11641931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7" name="平行四边形 16"/>
              <p:cNvSpPr/>
              <p:nvPr/>
            </p:nvSpPr>
            <p:spPr>
              <a:xfrm>
                <a:off x="11772900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CE26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" name="平行四边形 17"/>
              <p:cNvSpPr/>
              <p:nvPr/>
            </p:nvSpPr>
            <p:spPr>
              <a:xfrm>
                <a:off x="11903869" y="489798"/>
                <a:ext cx="130969" cy="230828"/>
              </a:xfrm>
              <a:prstGeom prst="parallelogram">
                <a:avLst>
                  <a:gd name="adj" fmla="val 35909"/>
                </a:avLst>
              </a:prstGeom>
              <a:solidFill>
                <a:srgbClr val="284B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19" name="矩形 18"/>
          <p:cNvSpPr/>
          <p:nvPr/>
        </p:nvSpPr>
        <p:spPr>
          <a:xfrm>
            <a:off x="359568" y="157720"/>
            <a:ext cx="2997690" cy="523240"/>
          </a:xfrm>
          <a:prstGeom prst="rect">
            <a:avLst/>
          </a:prstGeom>
          <a:solidFill>
            <a:srgbClr val="004299"/>
          </a:solidFill>
          <a:ln>
            <a:noFill/>
          </a:ln>
          <a:effectLst>
            <a:outerShdw blurRad="190500" sx="102000" sy="102000" algn="ctr" rotWithShape="0">
              <a:srgbClr val="004299">
                <a:alpha val="6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《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意见</a:t>
            </a:r>
            <a:r>
              <a:rPr lang="en-US" altLang="zh-CN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》</a:t>
            </a:r>
            <a:r>
              <a:rPr lang="zh-CN" altLang="en-US" sz="2400" b="1" kern="0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charset="-122"/>
                <a:cs typeface="+mn-ea"/>
                <a:sym typeface="+mn-ea"/>
              </a:rPr>
              <a:t>解读形式</a:t>
            </a:r>
            <a:endParaRPr lang="zh-CN" altLang="en-US" sz="2400" b="1" kern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1" name="圆角矩形 26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8148350" y="4508698"/>
            <a:ext cx="2503932" cy="647700"/>
          </a:xfrm>
          <a:prstGeom prst="roundRect">
            <a:avLst/>
          </a:prstGeom>
          <a:solidFill>
            <a:srgbClr val="004299"/>
          </a:solidFill>
          <a:ln w="25400" cap="flat" cmpd="sng" algn="ctr">
            <a:gradFill flip="none" rotWithShape="1"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0" spc="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体现政策公信力</a:t>
            </a:r>
            <a:endParaRPr lang="zh-CN" altLang="en-US" sz="2400" b="1" kern="0" spc="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57816" y="3008598"/>
            <a:ext cx="4440367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Wingdings 2" panose="05020102010507070707" pitchFamily="18" charset="2"/>
              </a:rPr>
              <a:t>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专家解读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2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逐一明确工作目标、重点任务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429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r="1870"/>
          <a:stretch>
            <a:fillRect/>
          </a:stretch>
        </p:blipFill>
        <p:spPr>
          <a:xfrm>
            <a:off x="520748" y="2214725"/>
            <a:ext cx="7045806" cy="30614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tags/tag1.xml><?xml version="1.0" encoding="utf-8"?>
<p:tagLst xmlns:p="http://schemas.openxmlformats.org/presentationml/2006/main">
  <p:tag name="PA" val="v5.2.11"/>
  <p:tag name="RESOURCELIBID_ANIM" val="448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1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.xml><?xml version="1.0" encoding="utf-8"?>
<p:tagLst xmlns:p="http://schemas.openxmlformats.org/presentationml/2006/main">
  <p:tag name="TEXTSHADOWSIZE" val="100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2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3.xml><?xml version="1.0" encoding="utf-8"?>
<p:tagLst xmlns:p="http://schemas.openxmlformats.org/presentationml/2006/main">
  <p:tag name="TEXTSHADOWSIZE" val="100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3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33.xml><?xml version="1.0" encoding="utf-8"?>
<p:tagLst xmlns:p="http://schemas.openxmlformats.org/presentationml/2006/main">
  <p:tag name="ISLIDE.ICON" val="#140735;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ISLIDE.ICON" val="#140735;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COMMONDATA" val="eyJoZGlkIjoiZTJiNzk3NmI2MWQ2ZjdlZWJiZTUzOWJhZTQyNjMzNjkifQ=="/>
  <p:tag name="commondata" val="eyJoZGlkIjoiZTM3OGM3ZDA4NDllMjgzNmRkYmQ5MmU1OTk4MWVlMzU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3*n_h_h_a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TEXT_FILL_FORE_SCHEMECOLOR_INDEX" val="14"/>
  <p:tag name="KSO_WM_UNIT_TEXT_FILL_TYPE" val="1"/>
  <p:tag name="KSO_WM_DIAGRAM_VIRTUALLY_FRAME" val="{&quot;height&quot;:294.35,&quot;left&quot;:35.5196062992126,&quot;top&quot;:120.45,&quot;width&quot;:913.1803937007874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28677_3*n_h_h_i*1_2_1_1"/>
  <p:tag name="KSO_WM_TEMPLATE_CATEGORY" val="diagram"/>
  <p:tag name="KSO_WM_TEMPLATE_INDEX" val="20228677"/>
  <p:tag name="KSO_WM_UNIT_LAYERLEVEL" val="1_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454.3,&quot;left&quot;:35.5196062992126,&quot;top&quot;:120.45,&quot;width&quot;:913.180393700787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等线 Light"/>
        <a:ea typeface="等线 Light"/>
        <a:cs typeface=""/>
      </a:majorFont>
      <a:minorFont>
        <a:latin typeface="等线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904</Words>
  <Application>WPS 演示</Application>
  <PresentationFormat>宽屏</PresentationFormat>
  <Paragraphs>143</Paragraphs>
  <Slides>13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42" baseType="lpstr">
      <vt:lpstr>Arial</vt:lpstr>
      <vt:lpstr>宋体</vt:lpstr>
      <vt:lpstr>Wingdings</vt:lpstr>
      <vt:lpstr>Times New Roman</vt:lpstr>
      <vt:lpstr>微软雅黑</vt:lpstr>
      <vt:lpstr>方正中雅宋简</vt:lpstr>
      <vt:lpstr>等线</vt:lpstr>
      <vt:lpstr>Times New Roman</vt:lpstr>
      <vt:lpstr>思源宋体 Heavy</vt:lpstr>
      <vt:lpstr>即墨体</vt:lpstr>
      <vt:lpstr>字魂242号-云游手书</vt:lpstr>
      <vt:lpstr>Helvetica</vt:lpstr>
      <vt:lpstr>思源黑体 CN Regular</vt:lpstr>
      <vt:lpstr>隶书</vt:lpstr>
      <vt:lpstr>方正公文小标宋</vt:lpstr>
      <vt:lpstr>汉仪黑方简</vt:lpstr>
      <vt:lpstr>黑体</vt:lpstr>
      <vt:lpstr>字魂110号-武林江湖体</vt:lpstr>
      <vt:lpstr>仿宋_GB2312</vt:lpstr>
      <vt:lpstr>华文行楷</vt:lpstr>
      <vt:lpstr>Calibri</vt:lpstr>
      <vt:lpstr>汉仪雅酷黑 75W</vt:lpstr>
      <vt:lpstr>Wingdings 2</vt:lpstr>
      <vt:lpstr>方正小标宋简体</vt:lpstr>
      <vt:lpstr>Arial Unicode MS</vt:lpstr>
      <vt:lpstr>等线 Light</vt:lpstr>
      <vt:lpstr>仿宋</vt:lpstr>
      <vt:lpstr>Office 主题​​</vt:lpstr>
      <vt:lpstr>6_Office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凯 盛</dc:creator>
  <cp:lastModifiedBy>huiyi</cp:lastModifiedBy>
  <cp:revision>154</cp:revision>
  <cp:lastPrinted>2024-05-30T10:23:00Z</cp:lastPrinted>
  <dcterms:created xsi:type="dcterms:W3CDTF">2024-03-15T07:24:00Z</dcterms:created>
  <dcterms:modified xsi:type="dcterms:W3CDTF">2024-07-30T00:11:30Z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CF699C9D136E44719A61DF567FB23CF5_13</vt:lpwstr>
  </property>
  <property fmtid="{D5CDD505-2E9C-101B-9397-08002B2CF9AE}" pid="3" name="KSOProductBuildVer">
    <vt:lpwstr>2052-12.1.0.16929</vt:lpwstr>
  </property>
</Properties>
</file>