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3" r:id="rId4"/>
  </p:sldMasterIdLst>
  <p:notesMasterIdLst>
    <p:notesMasterId r:id="rId7"/>
  </p:notesMasterIdLst>
  <p:handoutMasterIdLst>
    <p:handoutMasterId r:id="rId19"/>
  </p:handoutMasterIdLst>
  <p:sldIdLst>
    <p:sldId id="436" r:id="rId5"/>
    <p:sldId id="518" r:id="rId6"/>
    <p:sldId id="475" r:id="rId8"/>
    <p:sldId id="489" r:id="rId9"/>
    <p:sldId id="505" r:id="rId10"/>
    <p:sldId id="509" r:id="rId11"/>
    <p:sldId id="442" r:id="rId12"/>
    <p:sldId id="499" r:id="rId13"/>
    <p:sldId id="532" r:id="rId14"/>
    <p:sldId id="538" r:id="rId15"/>
    <p:sldId id="534" r:id="rId16"/>
    <p:sldId id="502" r:id="rId17"/>
    <p:sldId id="445" r:id="rId18"/>
  </p:sldIdLst>
  <p:sldSz cx="9144000" cy="5143500" type="screen16x9"/>
  <p:notesSz cx="6858000" cy="9144000"/>
  <p:embeddedFontLst>
    <p:embeddedFont>
      <p:font typeface="黑体" panose="02010609060101010101" charset="-122"/>
      <p:regular r:id="rId24"/>
    </p:embeddedFont>
    <p:embeddedFont>
      <p:font typeface="等线" panose="02010600030101010101" pitchFamily="2" charset="-122"/>
      <p:regular r:id="rId25"/>
    </p:embeddedFont>
    <p:embeddedFont>
      <p:font typeface="微软雅黑" panose="020B0503020204020204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4" userDrawn="1">
          <p15:clr>
            <a:srgbClr val="A4A3A4"/>
          </p15:clr>
        </p15:guide>
        <p15:guide id="2" pos="2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0BD"/>
    <a:srgbClr val="8064A2"/>
    <a:srgbClr val="59BDFF"/>
    <a:srgbClr val="005DA2"/>
    <a:srgbClr val="2B77B0"/>
    <a:srgbClr val="F8C300"/>
    <a:srgbClr val="002C41"/>
    <a:srgbClr val="284360"/>
    <a:srgbClr val="EEEEEE"/>
    <a:srgbClr val="8FA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1" autoAdjust="0"/>
    <p:restoredTop sz="94660"/>
  </p:normalViewPr>
  <p:slideViewPr>
    <p:cSldViewPr showGuides="1">
      <p:cViewPr varScale="1">
        <p:scale>
          <a:sx n="100" d="100"/>
          <a:sy n="100" d="100"/>
        </p:scale>
        <p:origin x="36" y="255"/>
      </p:cViewPr>
      <p:guideLst>
        <p:guide orient="horz" pos="1614"/>
        <p:guide pos="29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248.xml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960A4-252B-4328-9E2C-03445CC1F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3.png"/><Relationship Id="rId7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6.png"/><Relationship Id="rId7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tags" Target="../tags/tag9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.xml"/><Relationship Id="rId16" Type="http://schemas.openxmlformats.org/officeDocument/2006/relationships/tags" Target="../tags/tag17.xml"/><Relationship Id="rId15" Type="http://schemas.openxmlformats.org/officeDocument/2006/relationships/image" Target="../media/image7.png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3.png"/><Relationship Id="rId7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tags" Target="../tags/tag24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23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10.png"/><Relationship Id="rId7" Type="http://schemas.openxmlformats.org/officeDocument/2006/relationships/tags" Target="../tags/tag32.xml"/><Relationship Id="rId6" Type="http://schemas.openxmlformats.org/officeDocument/2006/relationships/image" Target="../media/image9.png"/><Relationship Id="rId5" Type="http://schemas.openxmlformats.org/officeDocument/2006/relationships/tags" Target="../tags/tag31.xml"/><Relationship Id="rId4" Type="http://schemas.openxmlformats.org/officeDocument/2006/relationships/image" Target="NULL" TargetMode="External"/><Relationship Id="rId3" Type="http://schemas.openxmlformats.org/officeDocument/2006/relationships/image" Target="../media/image8.png"/><Relationship Id="rId2" Type="http://schemas.openxmlformats.org/officeDocument/2006/relationships/tags" Target="../tags/tag30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13.png"/><Relationship Id="rId7" Type="http://schemas.openxmlformats.org/officeDocument/2006/relationships/tags" Target="../tags/tag70.xml"/><Relationship Id="rId6" Type="http://schemas.openxmlformats.org/officeDocument/2006/relationships/image" Target="../media/image12.png"/><Relationship Id="rId5" Type="http://schemas.openxmlformats.org/officeDocument/2006/relationships/tags" Target="../tags/tag69.xml"/><Relationship Id="rId4" Type="http://schemas.openxmlformats.org/officeDocument/2006/relationships/image" Target="NULL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68.xml"/><Relationship Id="rId15" Type="http://schemas.openxmlformats.org/officeDocument/2006/relationships/image" Target="../media/image14.png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microsoft.com/office/2007/relationships/hdphoto" Target="../media/image18.wdp"/><Relationship Id="rId8" Type="http://schemas.openxmlformats.org/officeDocument/2006/relationships/image" Target="NULL" TargetMode="External"/><Relationship Id="rId7" Type="http://schemas.openxmlformats.org/officeDocument/2006/relationships/image" Target="../media/image17.png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104.xml"/><Relationship Id="rId7" Type="http://schemas.microsoft.com/office/2007/relationships/hdphoto" Target="../media/image22.wdp"/><Relationship Id="rId6" Type="http://schemas.openxmlformats.org/officeDocument/2006/relationships/image" Target="NULL" TargetMode="External"/><Relationship Id="rId5" Type="http://schemas.openxmlformats.org/officeDocument/2006/relationships/image" Target="../media/image21.pn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microsoft.com/office/2007/relationships/hdphoto" Target="../media/image24.wdp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microsoft.com/office/2007/relationships/hdphoto" Target="../media/image26.wdp"/><Relationship Id="rId7" Type="http://schemas.openxmlformats.org/officeDocument/2006/relationships/image" Target="NULL" TargetMode="External"/><Relationship Id="rId6" Type="http://schemas.openxmlformats.org/officeDocument/2006/relationships/image" Target="../media/image25.png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microsoft.com/office/2007/relationships/hdphoto" Target="../media/image28.wdp"/><Relationship Id="rId10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@png2x_02_目录" descr="C:/Users/kingsoft/AppData/Local/Temp/fig2wpp/@png2x_02_目录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670107" y="1618623"/>
            <a:ext cx="4478179" cy="3523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29443"/>
            <a:ext cx="9144000" cy="5084613"/>
          </a:xfrm>
          <a:prstGeom prst="rect">
            <a:avLst/>
          </a:prstGeom>
        </p:spPr>
      </p:pic>
      <p:pic>
        <p:nvPicPr>
          <p:cNvPr id="6" name="@png2x_03_目录" descr="C:/Users/kingsoft/AppData/Local/Temp/fig2wpp/@png2x_03_目录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0" y="878"/>
            <a:ext cx="2935129" cy="33249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344168" y="827910"/>
            <a:ext cx="5637276" cy="785123"/>
          </a:xfrm>
          <a:noFill/>
        </p:spPr>
        <p:txBody>
          <a:bodyPr wrap="square" anchor="b">
            <a:normAutofit/>
          </a:bodyPr>
          <a:lstStyle>
            <a:lvl1pPr algn="l">
              <a:defRPr sz="3750" b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@png2x_02_封面" descr="C:/Users/kingsoft/AppData/Local/Temp/fig2wpp/@png2x_02_封面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5040630" y="1988820"/>
            <a:ext cx="4107656" cy="31546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28575"/>
            <a:ext cx="9144000" cy="5086350"/>
          </a:xfrm>
          <a:prstGeom prst="rect">
            <a:avLst/>
          </a:prstGeom>
        </p:spPr>
      </p:pic>
      <p:pic>
        <p:nvPicPr>
          <p:cNvPr id="9" name="@png2x_03_封面" descr="C:/Users/kingsoft/AppData/Local/Temp/fig2wpp/@png2x_03_封面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0" y="0"/>
            <a:ext cx="3270885" cy="36618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4533138" y="1730738"/>
            <a:ext cx="3813048" cy="1327931"/>
          </a:xfr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050" b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7263"/>
            <a:ext cx="2057400" cy="273844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4533138" y="3250692"/>
            <a:ext cx="3813048" cy="864108"/>
          </a:xfrm>
          <a:noFill/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350" b="0">
                <a:solidFill>
                  <a:schemeClr val="accent2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4" y="448648"/>
            <a:ext cx="3743518" cy="419121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6"/>
            </p:custDataLst>
          </p:nvPr>
        </p:nvSpPr>
        <p:spPr>
          <a:xfrm>
            <a:off x="4533138" y="1058301"/>
            <a:ext cx="3813048" cy="624128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1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@png2x_02_目录" descr="C:/Users/kingsoft/AppData/Local/Temp/fig2wpp/@png2x_02_目录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670108" y="1618298"/>
            <a:ext cx="4478179" cy="35247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28575"/>
            <a:ext cx="9144000" cy="5086350"/>
          </a:xfrm>
          <a:prstGeom prst="rect">
            <a:avLst/>
          </a:prstGeom>
        </p:spPr>
      </p:pic>
      <p:pic>
        <p:nvPicPr>
          <p:cNvPr id="6" name="@png2x_03_目录" descr="C:/Users/kingsoft/AppData/Local/Temp/fig2wpp/@png2x_03_目录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0" y="0"/>
            <a:ext cx="2935129" cy="33261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344168" y="827315"/>
            <a:ext cx="5637276" cy="785391"/>
          </a:xfrm>
          <a:noFill/>
        </p:spPr>
        <p:txBody>
          <a:bodyPr wrap="square" anchor="b">
            <a:normAutofit/>
          </a:bodyPr>
          <a:lstStyle>
            <a:lvl1pPr algn="l">
              <a:defRPr sz="3750" b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@png2x_02_章节" descr="C:/Users/kingsoft/AppData/Local/Temp/fig2wpp/@png2x_02_章节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237581"/>
            <a:ext cx="7269480" cy="4916805"/>
          </a:xfrm>
          <a:prstGeom prst="rect">
            <a:avLst/>
          </a:prstGeom>
        </p:spPr>
      </p:pic>
      <p:pic>
        <p:nvPicPr>
          <p:cNvPr id="10" name="@png2x_01_章节" descr="C:/Users/kingsoft/AppData/Local/Temp/fig2wpp/@png2x_01_章节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4724876" y="0"/>
            <a:ext cx="4416266" cy="4423410"/>
          </a:xfrm>
          <a:prstGeom prst="rect">
            <a:avLst/>
          </a:prstGeom>
        </p:spPr>
      </p:pic>
      <p:pic>
        <p:nvPicPr>
          <p:cNvPr id="11" name="@png2x_glass_章节" descr="C:/Users/kingsoft/AppData/Local/Temp/fig2wpp/@png2x_glass_章节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3133725" y="1193006"/>
            <a:ext cx="6021229" cy="276367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087368" y="2763774"/>
            <a:ext cx="4697730" cy="1049274"/>
          </a:xfrm>
          <a:noFill/>
        </p:spPr>
        <p:txBody>
          <a:bodyPr wrap="square" anchor="t">
            <a:normAutofit/>
          </a:bodyPr>
          <a:lstStyle>
            <a:lvl1pPr algn="l">
              <a:defRPr sz="3300" b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4094226" y="1382486"/>
            <a:ext cx="4690872" cy="1189265"/>
          </a:xfrm>
          <a:noFill/>
        </p:spPr>
        <p:txBody>
          <a:bodyPr wrap="square" anchor="b">
            <a:normAutofit/>
          </a:bodyPr>
          <a:lstStyle>
            <a:lvl1pPr marL="0" indent="0" algn="l">
              <a:buNone/>
              <a:defRPr sz="5550" b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1238" y="315686"/>
            <a:ext cx="7619238" cy="552665"/>
          </a:xfrm>
          <a:noFill/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21970" y="976313"/>
            <a:ext cx="3992880" cy="3656888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976313"/>
            <a:ext cx="3992880" cy="3656888"/>
          </a:xfrm>
          <a:noFill/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dirty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lang="zh-CN" altLang="en-US" dirty="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lang="zh-CN" altLang="en-US" dirty="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lang="zh-CN" altLang="en-US" sz="1050" dirty="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lang="zh-CN" altLang="en-US" sz="900" dirty="0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1238" y="315686"/>
            <a:ext cx="7619238" cy="567467"/>
          </a:xfrm>
          <a:noFill/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21970" y="976313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solidFill>
                  <a:schemeClr val="accent2">
                    <a:lumMod val="5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21970" y="1406324"/>
            <a:ext cx="3992880" cy="32252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976313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solidFill>
                  <a:schemeClr val="accent2">
                    <a:lumMod val="5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406324"/>
            <a:ext cx="3992880" cy="32252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21970" y="270034"/>
            <a:ext cx="8101489" cy="4363403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0000"/>
            <a:ext cx="7886700" cy="642755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21970" y="976313"/>
            <a:ext cx="8099316" cy="30416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1800" b="0">
                <a:solidFill>
                  <a:schemeClr val="accent2">
                    <a:lumMod val="5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CN" altLang="en-US" dirty="0"/>
              <a:t>单击此处编辑副标题样式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@png2x_03_结束" descr="C:/Users/kingsoft/AppData/Local/Temp/fig2wpp/@png2x_03_结束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649629" y="1220629"/>
            <a:ext cx="4491990" cy="39223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28575"/>
            <a:ext cx="9144000" cy="5086350"/>
          </a:xfrm>
          <a:prstGeom prst="rect">
            <a:avLst/>
          </a:prstGeom>
        </p:spPr>
      </p:pic>
      <p:pic>
        <p:nvPicPr>
          <p:cNvPr id="9" name="@png2x_02_结束" descr="C:/Users/kingsoft/AppData/Local/Temp/fig2wpp/@png2x_02_结束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0" y="0"/>
            <a:ext cx="3154680" cy="40595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1100978" y="1220629"/>
            <a:ext cx="3401519" cy="1385411"/>
          </a:xfr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050" b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7263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1100978" y="2798063"/>
            <a:ext cx="3401519" cy="1124807"/>
          </a:xfrm>
          <a:noFill/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350" b="0">
                <a:solidFill>
                  <a:schemeClr val="accent2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91" y="502547"/>
            <a:ext cx="3743518" cy="4191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1712_#color_$lt2_$lt1-2497&amp;169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Ellipse 3 (Stroke)_#color_$accent1_$accent1-2499&amp;1970"/>
          <p:cNvSpPr/>
          <p:nvPr userDrawn="1">
            <p:custDataLst>
              <p:tags r:id="rId3"/>
            </p:custDataLst>
          </p:nvPr>
        </p:nvSpPr>
        <p:spPr>
          <a:xfrm rot="18000000">
            <a:off x="455294" y="398141"/>
            <a:ext cx="1134593" cy="1134593"/>
          </a:xfrm>
          <a:custGeom>
            <a:avLst/>
            <a:gdLst/>
            <a:ahLst/>
            <a:cxnLst/>
            <a:rect l="l" t="t" r="r" b="b"/>
            <a:pathLst>
              <a:path w="1512791" h="1512791">
                <a:moveTo>
                  <a:pt x="756395" y="1258791"/>
                </a:moveTo>
                <a:cubicBezTo>
                  <a:pt x="1033860" y="1258791"/>
                  <a:pt x="1258791" y="1033860"/>
                  <a:pt x="1258791" y="756395"/>
                </a:cubicBezTo>
                <a:cubicBezTo>
                  <a:pt x="1258791" y="478930"/>
                  <a:pt x="1033860" y="254000"/>
                  <a:pt x="756395" y="254000"/>
                </a:cubicBezTo>
                <a:cubicBezTo>
                  <a:pt x="478930" y="254000"/>
                  <a:pt x="254000" y="478930"/>
                  <a:pt x="254000" y="756395"/>
                </a:cubicBezTo>
                <a:cubicBezTo>
                  <a:pt x="254000" y="1033860"/>
                  <a:pt x="478930" y="1258791"/>
                  <a:pt x="756395" y="1258791"/>
                </a:cubicBezTo>
                <a:moveTo>
                  <a:pt x="756395" y="1512786"/>
                </a:moveTo>
                <a:cubicBezTo>
                  <a:pt x="1174140" y="1512786"/>
                  <a:pt x="1512786" y="1174140"/>
                  <a:pt x="1512786" y="756395"/>
                </a:cubicBezTo>
                <a:cubicBezTo>
                  <a:pt x="1512786" y="338649"/>
                  <a:pt x="1174140" y="0"/>
                  <a:pt x="756395" y="0"/>
                </a:cubicBezTo>
                <a:cubicBezTo>
                  <a:pt x="338649" y="0"/>
                  <a:pt x="0" y="338649"/>
                  <a:pt x="0" y="756395"/>
                </a:cubicBezTo>
                <a:cubicBezTo>
                  <a:pt x="0" y="1174140"/>
                  <a:pt x="338649" y="1512786"/>
                  <a:pt x="756395" y="1512786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60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2 (Stroke)_#color_$accent1_$accent1-2499&amp;1973"/>
          <p:cNvSpPr/>
          <p:nvPr userDrawn="1">
            <p:custDataLst>
              <p:tags r:id="rId4"/>
            </p:custDataLst>
          </p:nvPr>
        </p:nvSpPr>
        <p:spPr>
          <a:xfrm>
            <a:off x="3491015" y="965995"/>
            <a:ext cx="5652983" cy="4177505"/>
          </a:xfrm>
          <a:custGeom>
            <a:avLst/>
            <a:gdLst/>
            <a:ahLst/>
            <a:cxnLst/>
            <a:rect l="l" t="t" r="r" b="b"/>
            <a:pathLst>
              <a:path w="7537311" h="5570007">
                <a:moveTo>
                  <a:pt x="7537310" y="1653197"/>
                </a:moveTo>
                <a:cubicBezTo>
                  <a:pt x="7210044" y="1223395"/>
                  <a:pt x="6793840" y="850050"/>
                  <a:pt x="6296724" y="563039"/>
                </a:cubicBezTo>
                <a:cubicBezTo>
                  <a:pt x="4289158" y="-596028"/>
                  <a:pt x="1722107" y="91815"/>
                  <a:pt x="563039" y="2099374"/>
                </a:cubicBezTo>
                <a:cubicBezTo>
                  <a:pt x="-70213" y="3196196"/>
                  <a:pt x="-152173" y="4460037"/>
                  <a:pt x="231184" y="5570004"/>
                </a:cubicBezTo>
                <a:lnTo>
                  <a:pt x="3268116" y="5570004"/>
                </a:lnTo>
                <a:cubicBezTo>
                  <a:pt x="2554262" y="5087214"/>
                  <a:pt x="2325154" y="4127310"/>
                  <a:pt x="2762745" y="3369374"/>
                </a:cubicBezTo>
                <a:cubicBezTo>
                  <a:pt x="3220402" y="2576678"/>
                  <a:pt x="4234028" y="2305075"/>
                  <a:pt x="5026724" y="2762745"/>
                </a:cubicBezTo>
                <a:cubicBezTo>
                  <a:pt x="5819419" y="3220402"/>
                  <a:pt x="6091022" y="4234028"/>
                  <a:pt x="5633364" y="5026724"/>
                </a:cubicBezTo>
                <a:cubicBezTo>
                  <a:pt x="5503774" y="5251171"/>
                  <a:pt x="5329619" y="5433835"/>
                  <a:pt x="5128539" y="5570004"/>
                </a:cubicBezTo>
                <a:lnTo>
                  <a:pt x="7537310" y="5570004"/>
                </a:lnTo>
                <a:lnTo>
                  <a:pt x="7537310" y="1653197"/>
                </a:lnTo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11735572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2" name="Ellipse 1 (Stroke)_#color_$accent1_$accent1-2499&amp;1976"/>
          <p:cNvSpPr/>
          <p:nvPr userDrawn="1">
            <p:custDataLst>
              <p:tags r:id="rId5"/>
            </p:custDataLst>
          </p:nvPr>
        </p:nvSpPr>
        <p:spPr>
          <a:xfrm>
            <a:off x="3796094" y="0"/>
            <a:ext cx="5347904" cy="4296820"/>
          </a:xfrm>
          <a:custGeom>
            <a:avLst/>
            <a:gdLst/>
            <a:ahLst/>
            <a:cxnLst/>
            <a:rect l="l" t="t" r="r" b="b"/>
            <a:pathLst>
              <a:path w="7130538" h="5729093">
                <a:moveTo>
                  <a:pt x="2597976" y="0"/>
                </a:moveTo>
                <a:cubicBezTo>
                  <a:pt x="2888412" y="1061763"/>
                  <a:pt x="3581235" y="2013877"/>
                  <a:pt x="4609846" y="2607742"/>
                </a:cubicBezTo>
                <a:cubicBezTo>
                  <a:pt x="5403393" y="3065894"/>
                  <a:pt x="6281674" y="3244367"/>
                  <a:pt x="7130542" y="3173730"/>
                </a:cubicBezTo>
                <a:lnTo>
                  <a:pt x="7130542" y="5719559"/>
                </a:lnTo>
                <a:cubicBezTo>
                  <a:pt x="5849061" y="5787123"/>
                  <a:pt x="4533989" y="5496890"/>
                  <a:pt x="3339846" y="4807445"/>
                </a:cubicBezTo>
                <a:cubicBezTo>
                  <a:pt x="1494117" y="3741814"/>
                  <a:pt x="329867" y="1949120"/>
                  <a:pt x="0" y="0"/>
                </a:cubicBezTo>
                <a:lnTo>
                  <a:pt x="2597976" y="0"/>
                </a:lnTo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60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13" name="图片 12" descr="C:/Users/kingsoft/AppData/Local/Temp/fig2wpp/@png2x_pic1-2490&amp;1162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5000" contrast="6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8650" y="0"/>
            <a:ext cx="4705350" cy="5143500"/>
          </a:xfrm>
          <a:prstGeom prst="rect">
            <a:avLst/>
          </a:prstGeom>
        </p:spPr>
      </p:pic>
      <p:pic>
        <p:nvPicPr>
          <p:cNvPr id="15" name="图片 14" descr="C:/Users/kingsoft/AppData/Local/Temp/fig2wpp/@png2x_pic2-2497&amp;1319.png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r:link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5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410" y="652939"/>
            <a:ext cx="2485073" cy="24536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>
            <a:off x="731903" y="896172"/>
            <a:ext cx="3949205" cy="3344966"/>
          </a:xfrm>
        </p:spPr>
        <p:txBody>
          <a:bodyPr wrap="square" anchor="ctr">
            <a:normAutofit/>
          </a:bodyPr>
          <a:lstStyle>
            <a:lvl1pPr algn="l">
              <a:lnSpc>
                <a:spcPct val="100000"/>
              </a:lnSpc>
              <a:defRPr sz="495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7263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731903" y="4310960"/>
            <a:ext cx="3949205" cy="400620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 anchor="b">
            <a:normAutofit/>
          </a:bodyPr>
          <a:lstStyle>
            <a:lvl1pPr>
              <a:defRPr sz="27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712_#color_$lt2_$lt1-2499&amp;1982"/>
          <p:cNvSpPr/>
          <p:nvPr userDrawn="1">
            <p:custDataLst>
              <p:tags r:id="rId2"/>
            </p:custDataLst>
          </p:nvPr>
        </p:nvSpPr>
        <p:spPr>
          <a:xfrm>
            <a:off x="900" y="0"/>
            <a:ext cx="9142200" cy="51435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6" name="Ellipse 2 (Stroke)_#color_$accent1_$accent1-2499&amp;1986"/>
          <p:cNvSpPr/>
          <p:nvPr userDrawn="1">
            <p:custDataLst>
              <p:tags r:id="rId3"/>
            </p:custDataLst>
          </p:nvPr>
        </p:nvSpPr>
        <p:spPr>
          <a:xfrm flipV="1">
            <a:off x="0" y="0"/>
            <a:ext cx="4243593" cy="5143500"/>
          </a:xfrm>
          <a:custGeom>
            <a:avLst/>
            <a:gdLst/>
            <a:ahLst/>
            <a:cxnLst/>
            <a:rect l="l" t="t" r="r" b="b"/>
            <a:pathLst>
              <a:path w="5658124" h="6858000">
                <a:moveTo>
                  <a:pt x="0" y="5525618"/>
                </a:moveTo>
                <a:lnTo>
                  <a:pt x="0" y="6858000"/>
                </a:lnTo>
                <a:lnTo>
                  <a:pt x="3952723" y="6858000"/>
                </a:lnTo>
                <a:cubicBezTo>
                  <a:pt x="4263555" y="6581902"/>
                  <a:pt x="4545228" y="6262802"/>
                  <a:pt x="4788687" y="5902452"/>
                </a:cubicBezTo>
                <a:cubicBezTo>
                  <a:pt x="6036386" y="4055707"/>
                  <a:pt x="5904421" y="1682179"/>
                  <a:pt x="4628604" y="0"/>
                </a:cubicBezTo>
                <a:lnTo>
                  <a:pt x="0" y="0"/>
                </a:lnTo>
                <a:lnTo>
                  <a:pt x="0" y="603432"/>
                </a:lnTo>
                <a:cubicBezTo>
                  <a:pt x="665350" y="444720"/>
                  <a:pt x="1392542" y="554733"/>
                  <a:pt x="2003997" y="967848"/>
                </a:cubicBezTo>
                <a:cubicBezTo>
                  <a:pt x="3161767" y="1750060"/>
                  <a:pt x="3466224" y="3322726"/>
                  <a:pt x="2684005" y="4480497"/>
                </a:cubicBezTo>
                <a:cubicBezTo>
                  <a:pt x="2077364" y="5378412"/>
                  <a:pt x="995265" y="5763070"/>
                  <a:pt x="0" y="5525618"/>
                </a:cubicBezTo>
              </a:path>
            </a:pathLst>
          </a:custGeom>
          <a:gradFill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1132729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10" name="图片 9" descr="C:/Users/kingsoft/AppData/Local/Temp/fig2wpp/@png2x_pic2-2497&amp;1736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5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1847850"/>
            <a:ext cx="3762375" cy="3295650"/>
          </a:xfrm>
          <a:prstGeom prst="rect">
            <a:avLst/>
          </a:prstGeom>
        </p:spPr>
      </p:pic>
      <p:pic>
        <p:nvPicPr>
          <p:cNvPr id="11" name="图片 10" descr="C:/Users/kingsoft/AppData/Local/Temp/fig2wpp/@png2x_pic1-2497&amp;1735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5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962025"/>
            <a:ext cx="1933575" cy="2819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2553404" y="1174478"/>
            <a:ext cx="1575539" cy="810816"/>
          </a:xfrm>
        </p:spPr>
        <p:txBody>
          <a:bodyPr wrap="square" anchor="b">
            <a:normAutofit/>
          </a:bodyPr>
          <a:lstStyle>
            <a:lvl1pPr>
              <a:defRPr sz="45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1712_#color_$lt2_$lt1-2499&amp;199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0" name="Ellipse 1 (Stroke)_#color_$accent1_$accent1-2499&amp;1995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5043483" cy="4296713"/>
          </a:xfrm>
          <a:custGeom>
            <a:avLst/>
            <a:gdLst/>
            <a:ahLst/>
            <a:cxnLst/>
            <a:rect l="l" t="t" r="r" b="b"/>
            <a:pathLst>
              <a:path w="6724644" h="5728950">
                <a:moveTo>
                  <a:pt x="0" y="3188424"/>
                </a:moveTo>
                <a:lnTo>
                  <a:pt x="0" y="5728945"/>
                </a:lnTo>
                <a:cubicBezTo>
                  <a:pt x="1151291" y="5721541"/>
                  <a:pt x="2316442" y="5424259"/>
                  <a:pt x="3384804" y="4807445"/>
                </a:cubicBezTo>
                <a:cubicBezTo>
                  <a:pt x="5230533" y="3741814"/>
                  <a:pt x="6394780" y="1949120"/>
                  <a:pt x="6724650" y="0"/>
                </a:cubicBezTo>
                <a:lnTo>
                  <a:pt x="4126662" y="0"/>
                </a:lnTo>
                <a:cubicBezTo>
                  <a:pt x="3836238" y="1061762"/>
                  <a:pt x="3143415" y="2013877"/>
                  <a:pt x="2114804" y="2607742"/>
                </a:cubicBezTo>
                <a:cubicBezTo>
                  <a:pt x="1447178" y="2993187"/>
                  <a:pt x="719590" y="3180677"/>
                  <a:pt x="0" y="3188424"/>
                </a:cubicBezTo>
              </a:path>
            </a:pathLst>
          </a:custGeom>
          <a:gradFill>
            <a:gsLst>
              <a:gs pos="0">
                <a:schemeClr val="accent1">
                  <a:alpha val="38000"/>
                </a:schemeClr>
              </a:gs>
              <a:gs pos="100000">
                <a:schemeClr val="accent1">
                  <a:alpha val="0"/>
                </a:schemeClr>
              </a:gs>
            </a:gsLst>
            <a:lin ang="189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3 (Stroke)_#color_$accent1_$accent1-2499&amp;1966"/>
          <p:cNvSpPr/>
          <p:nvPr userDrawn="1">
            <p:custDataLst>
              <p:tags r:id="rId4"/>
            </p:custDataLst>
          </p:nvPr>
        </p:nvSpPr>
        <p:spPr>
          <a:xfrm>
            <a:off x="7456763" y="498933"/>
            <a:ext cx="1134782" cy="1134782"/>
          </a:xfrm>
          <a:custGeom>
            <a:avLst/>
            <a:gdLst/>
            <a:ahLst/>
            <a:cxnLst/>
            <a:rect l="l" t="t" r="r" b="b"/>
            <a:pathLst>
              <a:path w="1513043" h="1513043">
                <a:moveTo>
                  <a:pt x="321434" y="1007720"/>
                </a:moveTo>
                <a:cubicBezTo>
                  <a:pt x="182702" y="767428"/>
                  <a:pt x="265032" y="460167"/>
                  <a:pt x="505324" y="321434"/>
                </a:cubicBezTo>
                <a:cubicBezTo>
                  <a:pt x="745616" y="182702"/>
                  <a:pt x="1052876" y="265032"/>
                  <a:pt x="1191609" y="505324"/>
                </a:cubicBezTo>
                <a:cubicBezTo>
                  <a:pt x="1330338" y="745616"/>
                  <a:pt x="1248011" y="1052876"/>
                  <a:pt x="1007720" y="1191609"/>
                </a:cubicBezTo>
                <a:cubicBezTo>
                  <a:pt x="767428" y="1330338"/>
                  <a:pt x="460167" y="1248011"/>
                  <a:pt x="321434" y="1007720"/>
                </a:cubicBezTo>
                <a:moveTo>
                  <a:pt x="101464" y="1134720"/>
                </a:moveTo>
                <a:cubicBezTo>
                  <a:pt x="-107409" y="772941"/>
                  <a:pt x="16546" y="310337"/>
                  <a:pt x="378324" y="101464"/>
                </a:cubicBezTo>
                <a:cubicBezTo>
                  <a:pt x="740103" y="-107409"/>
                  <a:pt x="1202707" y="16546"/>
                  <a:pt x="1411580" y="378324"/>
                </a:cubicBezTo>
                <a:cubicBezTo>
                  <a:pt x="1620457" y="740103"/>
                  <a:pt x="1496492" y="1202707"/>
                  <a:pt x="1134720" y="1411580"/>
                </a:cubicBezTo>
                <a:cubicBezTo>
                  <a:pt x="772941" y="1620457"/>
                  <a:pt x="310337" y="1496492"/>
                  <a:pt x="101464" y="1134720"/>
                </a:cubicBezTo>
              </a:path>
            </a:pathLst>
          </a:cu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132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2" name="Ellipse 2 (Stroke)_#color_$accent1_$accent1-2499&amp;1998"/>
          <p:cNvSpPr/>
          <p:nvPr userDrawn="1">
            <p:custDataLst>
              <p:tags r:id="rId5"/>
            </p:custDataLst>
          </p:nvPr>
        </p:nvSpPr>
        <p:spPr>
          <a:xfrm>
            <a:off x="0" y="966014"/>
            <a:ext cx="5348562" cy="4177487"/>
          </a:xfrm>
          <a:custGeom>
            <a:avLst/>
            <a:gdLst/>
            <a:ahLst/>
            <a:cxnLst/>
            <a:rect l="l" t="t" r="r" b="b"/>
            <a:pathLst>
              <a:path w="7131416" h="5569982">
                <a:moveTo>
                  <a:pt x="6900240" y="5569979"/>
                </a:moveTo>
                <a:cubicBezTo>
                  <a:pt x="7283590" y="4460011"/>
                  <a:pt x="7201624" y="3196196"/>
                  <a:pt x="6568377" y="2099374"/>
                </a:cubicBezTo>
                <a:cubicBezTo>
                  <a:pt x="5409311" y="91815"/>
                  <a:pt x="2842247" y="-596028"/>
                  <a:pt x="834690" y="563039"/>
                </a:cubicBezTo>
                <a:cubicBezTo>
                  <a:pt x="524253" y="742269"/>
                  <a:pt x="245374" y="955167"/>
                  <a:pt x="0" y="1194458"/>
                </a:cubicBezTo>
                <a:lnTo>
                  <a:pt x="0" y="5569979"/>
                </a:lnTo>
                <a:lnTo>
                  <a:pt x="2002841" y="5569979"/>
                </a:lnTo>
                <a:cubicBezTo>
                  <a:pt x="1801774" y="5433822"/>
                  <a:pt x="1627632" y="5251158"/>
                  <a:pt x="1498054" y="5026724"/>
                </a:cubicBezTo>
                <a:cubicBezTo>
                  <a:pt x="1040393" y="4234028"/>
                  <a:pt x="1311986" y="3220402"/>
                  <a:pt x="2104695" y="2762745"/>
                </a:cubicBezTo>
                <a:cubicBezTo>
                  <a:pt x="2897391" y="2305075"/>
                  <a:pt x="3911003" y="2576678"/>
                  <a:pt x="4368673" y="3369374"/>
                </a:cubicBezTo>
                <a:cubicBezTo>
                  <a:pt x="4806264" y="4127297"/>
                  <a:pt x="4577169" y="5087188"/>
                  <a:pt x="3863340" y="5569979"/>
                </a:cubicBezTo>
                <a:lnTo>
                  <a:pt x="6900240" y="5569979"/>
                </a:lnTo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1852729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864231" y="3611468"/>
            <a:ext cx="3741455" cy="1134782"/>
          </a:xfrm>
        </p:spPr>
        <p:txBody>
          <a:bodyPr wrap="square" anchor="t">
            <a:normAutofit/>
          </a:bodyPr>
          <a:lstStyle>
            <a:lvl1pPr algn="r">
              <a:defRPr sz="375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4864231" y="1532032"/>
            <a:ext cx="3741455" cy="1956094"/>
          </a:xfrm>
        </p:spPr>
        <p:txBody>
          <a:bodyPr wrap="square" anchor="b">
            <a:normAutofit/>
          </a:bodyPr>
          <a:lstStyle>
            <a:lvl1pPr marL="0" indent="0" algn="r">
              <a:buNone/>
              <a:defRPr sz="6000" b="1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1100" y="270000"/>
            <a:ext cx="8100000" cy="540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21100" y="1023300"/>
            <a:ext cx="3886200" cy="36099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734900" y="1023300"/>
            <a:ext cx="3886200" cy="36099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1100" y="270000"/>
            <a:ext cx="8100000" cy="540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21100" y="1023300"/>
            <a:ext cx="3868340" cy="405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21100" y="1545956"/>
            <a:ext cx="3868340" cy="3096291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733709" y="1023300"/>
            <a:ext cx="3887391" cy="405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733709" y="1545956"/>
            <a:ext cx="3887391" cy="3096291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270000"/>
            <a:ext cx="7886700" cy="436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1100" y="270000"/>
            <a:ext cx="8100000" cy="540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21100" y="972000"/>
            <a:ext cx="8099999" cy="432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100" b="0">
                <a:latin typeface="+mj-ea"/>
                <a:ea typeface="+mj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1712_#color_$lt2_$lt1-2499&amp;20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Ellipse 1 (Stroke)_#color_$accent1_$accent1-2499&amp;2013"/>
          <p:cNvSpPr/>
          <p:nvPr userDrawn="1">
            <p:custDataLst>
              <p:tags r:id="rId3"/>
            </p:custDataLst>
          </p:nvPr>
        </p:nvSpPr>
        <p:spPr>
          <a:xfrm>
            <a:off x="3820511" y="0"/>
            <a:ext cx="5323489" cy="4266485"/>
          </a:xfrm>
          <a:custGeom>
            <a:avLst/>
            <a:gdLst/>
            <a:ahLst/>
            <a:cxnLst/>
            <a:rect l="l" t="t" r="r" b="b"/>
            <a:pathLst>
              <a:path w="7097985" h="5688647">
                <a:moveTo>
                  <a:pt x="2598687" y="0"/>
                </a:moveTo>
                <a:cubicBezTo>
                  <a:pt x="2574481" y="112621"/>
                  <a:pt x="2557475" y="228162"/>
                  <a:pt x="2548217" y="346164"/>
                </a:cubicBezTo>
                <a:cubicBezTo>
                  <a:pt x="2435962" y="1777136"/>
                  <a:pt x="3504997" y="3028175"/>
                  <a:pt x="4935969" y="3140431"/>
                </a:cubicBezTo>
                <a:cubicBezTo>
                  <a:pt x="5787835" y="3207258"/>
                  <a:pt x="6575946" y="2855443"/>
                  <a:pt x="7097979" y="2257844"/>
                </a:cubicBezTo>
                <a:lnTo>
                  <a:pt x="7097979" y="5301640"/>
                </a:lnTo>
                <a:cubicBezTo>
                  <a:pt x="6374371" y="5600573"/>
                  <a:pt x="5571300" y="5738076"/>
                  <a:pt x="4737316" y="5672646"/>
                </a:cubicBezTo>
                <a:cubicBezTo>
                  <a:pt x="1907832" y="5450675"/>
                  <a:pt x="-205970" y="2976994"/>
                  <a:pt x="15998" y="147516"/>
                </a:cubicBezTo>
                <a:cubicBezTo>
                  <a:pt x="19873" y="98123"/>
                  <a:pt x="24434" y="48948"/>
                  <a:pt x="29671" y="0"/>
                </a:cubicBezTo>
                <a:lnTo>
                  <a:pt x="2598687" y="0"/>
                </a:lnTo>
              </a:path>
            </a:pathLst>
          </a:cu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2169822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2 (Stroke)_#color_$accent1_$accent1-2499&amp;2016"/>
          <p:cNvSpPr/>
          <p:nvPr userDrawn="1">
            <p:custDataLst>
              <p:tags r:id="rId4"/>
            </p:custDataLst>
          </p:nvPr>
        </p:nvSpPr>
        <p:spPr>
          <a:xfrm>
            <a:off x="4750119" y="1419806"/>
            <a:ext cx="4393881" cy="3723694"/>
          </a:xfrm>
          <a:custGeom>
            <a:avLst/>
            <a:gdLst/>
            <a:ahLst/>
            <a:cxnLst/>
            <a:rect l="l" t="t" r="r" b="b"/>
            <a:pathLst>
              <a:path w="5858508" h="4964925">
                <a:moveTo>
                  <a:pt x="5858510" y="341579"/>
                </a:moveTo>
                <a:cubicBezTo>
                  <a:pt x="5446243" y="164041"/>
                  <a:pt x="4998250" y="50128"/>
                  <a:pt x="4525823" y="13067"/>
                </a:cubicBezTo>
                <a:cubicBezTo>
                  <a:pt x="2214791" y="-168229"/>
                  <a:pt x="194363" y="1558265"/>
                  <a:pt x="13067" y="3869296"/>
                </a:cubicBezTo>
                <a:cubicBezTo>
                  <a:pt x="-16357" y="4244365"/>
                  <a:pt x="4471" y="4611776"/>
                  <a:pt x="69893" y="4964925"/>
                </a:cubicBezTo>
                <a:lnTo>
                  <a:pt x="2728316" y="4964925"/>
                </a:lnTo>
                <a:cubicBezTo>
                  <a:pt x="2588692" y="4698200"/>
                  <a:pt x="2520010" y="4390225"/>
                  <a:pt x="2545283" y="4067937"/>
                </a:cubicBezTo>
                <a:cubicBezTo>
                  <a:pt x="2616873" y="3155417"/>
                  <a:pt x="3414649" y="2473706"/>
                  <a:pt x="4327182" y="2545283"/>
                </a:cubicBezTo>
                <a:cubicBezTo>
                  <a:pt x="5239703" y="2616873"/>
                  <a:pt x="5921426" y="3414649"/>
                  <a:pt x="5849836" y="4327182"/>
                </a:cubicBezTo>
                <a:cubicBezTo>
                  <a:pt x="5831789" y="4557217"/>
                  <a:pt x="5767591" y="4772597"/>
                  <a:pt x="5667045" y="4964925"/>
                </a:cubicBezTo>
                <a:lnTo>
                  <a:pt x="5858510" y="4964925"/>
                </a:lnTo>
                <a:lnTo>
                  <a:pt x="5858510" y="341579"/>
                </a:ln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0"/>
                </a:schemeClr>
              </a:gs>
            </a:gsLst>
            <a:lin ang="6196425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12" name="图片 11" descr="C:/Users/kingsoft/AppData/Local/Temp/fig2wpp/@png2x_Frame 1-2497&amp;1919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5000" contrast="6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0335" y="0"/>
            <a:ext cx="6463189" cy="5143500"/>
          </a:xfrm>
          <a:prstGeom prst="rect">
            <a:avLst/>
          </a:prstGeom>
        </p:spPr>
      </p:pic>
      <p:pic>
        <p:nvPicPr>
          <p:cNvPr id="13" name="图片 12" descr="C:/Users/kingsoft/AppData/Local/Temp/fig2wpp/@png2x_Frame 1-2497&amp;1920.png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r:link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5000" contrast="6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0846" y="0"/>
            <a:ext cx="2372678" cy="4089083"/>
          </a:xfrm>
          <a:prstGeom prst="rect">
            <a:avLst/>
          </a:prstGeom>
        </p:spPr>
      </p:pic>
      <p:sp>
        <p:nvSpPr>
          <p:cNvPr id="15" name="Ellipse 3 (Stroke)_#color_$accent1_$accent1-2499&amp;2017"/>
          <p:cNvSpPr/>
          <p:nvPr userDrawn="1">
            <p:custDataLst>
              <p:tags r:id="rId12"/>
            </p:custDataLst>
          </p:nvPr>
        </p:nvSpPr>
        <p:spPr>
          <a:xfrm rot="18000000">
            <a:off x="455294" y="398123"/>
            <a:ext cx="1134593" cy="1134593"/>
          </a:xfrm>
          <a:custGeom>
            <a:avLst/>
            <a:gdLst/>
            <a:ahLst/>
            <a:cxnLst/>
            <a:rect l="l" t="t" r="r" b="b"/>
            <a:pathLst>
              <a:path w="1512791" h="1512791">
                <a:moveTo>
                  <a:pt x="756395" y="1258791"/>
                </a:moveTo>
                <a:cubicBezTo>
                  <a:pt x="1033860" y="1258791"/>
                  <a:pt x="1258791" y="1033860"/>
                  <a:pt x="1258791" y="756395"/>
                </a:cubicBezTo>
                <a:cubicBezTo>
                  <a:pt x="1258791" y="478930"/>
                  <a:pt x="1033860" y="254000"/>
                  <a:pt x="756395" y="254000"/>
                </a:cubicBezTo>
                <a:cubicBezTo>
                  <a:pt x="478930" y="254000"/>
                  <a:pt x="254000" y="478930"/>
                  <a:pt x="254000" y="756395"/>
                </a:cubicBezTo>
                <a:cubicBezTo>
                  <a:pt x="254000" y="1033860"/>
                  <a:pt x="478930" y="1258791"/>
                  <a:pt x="756395" y="1258791"/>
                </a:cubicBezTo>
                <a:moveTo>
                  <a:pt x="756395" y="1512786"/>
                </a:moveTo>
                <a:cubicBezTo>
                  <a:pt x="1174140" y="1512786"/>
                  <a:pt x="1512786" y="1174140"/>
                  <a:pt x="1512786" y="756395"/>
                </a:cubicBezTo>
                <a:cubicBezTo>
                  <a:pt x="1512786" y="338649"/>
                  <a:pt x="1174140" y="0"/>
                  <a:pt x="756395" y="0"/>
                </a:cubicBezTo>
                <a:cubicBezTo>
                  <a:pt x="338649" y="0"/>
                  <a:pt x="0" y="338649"/>
                  <a:pt x="0" y="756395"/>
                </a:cubicBezTo>
                <a:cubicBezTo>
                  <a:pt x="0" y="1174140"/>
                  <a:pt x="338649" y="1512786"/>
                  <a:pt x="756395" y="1512786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60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868950" y="1061024"/>
            <a:ext cx="3703050" cy="2989482"/>
          </a:xfrm>
        </p:spPr>
        <p:txBody>
          <a:bodyPr wrap="square" anchor="ctr">
            <a:normAutofit/>
          </a:bodyPr>
          <a:lstStyle>
            <a:lvl1pPr algn="l">
              <a:lnSpc>
                <a:spcPct val="100000"/>
              </a:lnSpc>
              <a:defRPr sz="495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7263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868950" y="4210050"/>
            <a:ext cx="3703050" cy="473869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2" Type="http://schemas.openxmlformats.org/officeDocument/2006/relationships/theme" Target="../theme/theme2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image" Target="../media/image16.png"/><Relationship Id="rId14" Type="http://schemas.openxmlformats.org/officeDocument/2006/relationships/tags" Target="../tags/tag78.xml"/><Relationship Id="rId13" Type="http://schemas.openxmlformats.org/officeDocument/2006/relationships/image" Target="../media/image15.png"/><Relationship Id="rId12" Type="http://schemas.openxmlformats.org/officeDocument/2006/relationships/tags" Target="../tags/tag77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34" y="3209825"/>
            <a:ext cx="2267066" cy="1933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6667" cy="1895238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521970" y="270000"/>
            <a:ext cx="810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521970" y="976312"/>
            <a:ext cx="8100000" cy="365521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52197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6565487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accent2">
              <a:lumMod val="50000"/>
            </a:schemeClr>
          </a:solidFill>
          <a:latin typeface="+mj-ea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500" b="0" kern="1200">
          <a:solidFill>
            <a:schemeClr val="accent2">
              <a:lumMod val="50000"/>
            </a:schemeClr>
          </a:solidFill>
          <a:latin typeface="+mn-ea"/>
          <a:ea typeface="+mn-ea"/>
          <a:cs typeface="+mn-cs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350" b="0" kern="1200">
          <a:solidFill>
            <a:schemeClr val="accent2">
              <a:lumMod val="50000"/>
            </a:schemeClr>
          </a:solidFill>
          <a:latin typeface="+mn-ea"/>
          <a:ea typeface="+mn-ea"/>
          <a:cs typeface="+mn-cs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b="0" kern="1200">
          <a:solidFill>
            <a:schemeClr val="accent2">
              <a:lumMod val="50000"/>
            </a:schemeClr>
          </a:solidFill>
          <a:latin typeface="+mn-ea"/>
          <a:ea typeface="+mn-ea"/>
          <a:cs typeface="+mn-cs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b="0" kern="1200">
          <a:solidFill>
            <a:schemeClr val="accent2">
              <a:lumMod val="50000"/>
            </a:schemeClr>
          </a:solidFill>
          <a:latin typeface="+mn-ea"/>
          <a:ea typeface="+mn-ea"/>
          <a:cs typeface="+mn-cs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900" b="0" kern="1200">
          <a:solidFill>
            <a:schemeClr val="accent2">
              <a:lumMod val="50000"/>
            </a:schemeClr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1712_#color_$lt2_$lt1-2499&amp;2004"/>
          <p:cNvSpPr/>
          <p:nvPr userDrawn="1">
            <p:custDataLst>
              <p:tags r:id="rId12"/>
            </p:custDataLst>
          </p:nvPr>
        </p:nvSpPr>
        <p:spPr>
          <a:xfrm>
            <a:off x="900" y="0"/>
            <a:ext cx="9142200" cy="51435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21100" y="270000"/>
            <a:ext cx="8100000" cy="54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21099" y="1023300"/>
            <a:ext cx="8099999" cy="36099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52110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63699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image" Target="../media/image44.jpeg"/><Relationship Id="rId3" Type="http://schemas.openxmlformats.org/officeDocument/2006/relationships/tags" Target="../tags/tag219.xml"/><Relationship Id="rId2" Type="http://schemas.openxmlformats.org/officeDocument/2006/relationships/image" Target="../media/image43.jpe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21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6.xml"/><Relationship Id="rId2" Type="http://schemas.openxmlformats.org/officeDocument/2006/relationships/tags" Target="../tags/tag226.xml"/><Relationship Id="rId19" Type="http://schemas.openxmlformats.org/officeDocument/2006/relationships/tags" Target="../tags/tag242.xml"/><Relationship Id="rId18" Type="http://schemas.openxmlformats.org/officeDocument/2006/relationships/tags" Target="../tags/tag241.xml"/><Relationship Id="rId17" Type="http://schemas.openxmlformats.org/officeDocument/2006/relationships/image" Target="../media/image45.png"/><Relationship Id="rId16" Type="http://schemas.openxmlformats.org/officeDocument/2006/relationships/tags" Target="../tags/tag240.xml"/><Relationship Id="rId15" Type="http://schemas.openxmlformats.org/officeDocument/2006/relationships/tags" Target="../tags/tag239.xml"/><Relationship Id="rId14" Type="http://schemas.openxmlformats.org/officeDocument/2006/relationships/tags" Target="../tags/tag238.xml"/><Relationship Id="rId13" Type="http://schemas.openxmlformats.org/officeDocument/2006/relationships/tags" Target="../tags/tag237.xml"/><Relationship Id="rId12" Type="http://schemas.openxmlformats.org/officeDocument/2006/relationships/tags" Target="../tags/tag236.xml"/><Relationship Id="rId11" Type="http://schemas.openxmlformats.org/officeDocument/2006/relationships/tags" Target="../tags/tag235.xml"/><Relationship Id="rId10" Type="http://schemas.openxmlformats.org/officeDocument/2006/relationships/tags" Target="../tags/tag234.xml"/><Relationship Id="rId1" Type="http://schemas.openxmlformats.org/officeDocument/2006/relationships/tags" Target="../tags/tag2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45.xml"/><Relationship Id="rId3" Type="http://schemas.openxmlformats.org/officeDocument/2006/relationships/image" Target="../media/image46.png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47.xml"/><Relationship Id="rId1" Type="http://schemas.openxmlformats.org/officeDocument/2006/relationships/tags" Target="../tags/tag2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0.xml"/><Relationship Id="rId6" Type="http://schemas.openxmlformats.org/officeDocument/2006/relationships/tags" Target="../tags/tag170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3" Type="http://schemas.openxmlformats.org/officeDocument/2006/relationships/tags" Target="../tags/tag169.xml"/><Relationship Id="rId2" Type="http://schemas.openxmlformats.org/officeDocument/2006/relationships/image" Target="../media/image29.png"/><Relationship Id="rId1" Type="http://schemas.openxmlformats.org/officeDocument/2006/relationships/tags" Target="../tags/tag16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6" Type="http://schemas.openxmlformats.org/officeDocument/2006/relationships/slideLayout" Target="../slideLayouts/slideLayout26.xml"/><Relationship Id="rId15" Type="http://schemas.openxmlformats.org/officeDocument/2006/relationships/tags" Target="../tags/tag180.xml"/><Relationship Id="rId14" Type="http://schemas.openxmlformats.org/officeDocument/2006/relationships/image" Target="../media/image34.png"/><Relationship Id="rId13" Type="http://schemas.openxmlformats.org/officeDocument/2006/relationships/tags" Target="../tags/tag179.xml"/><Relationship Id="rId12" Type="http://schemas.openxmlformats.org/officeDocument/2006/relationships/image" Target="../media/image33.png"/><Relationship Id="rId11" Type="http://schemas.microsoft.com/office/2007/relationships/media" Target="../media/media1.mp4"/><Relationship Id="rId10" Type="http://schemas.openxmlformats.org/officeDocument/2006/relationships/video" Target="../media/media1.mp4"/><Relationship Id="rId1" Type="http://schemas.openxmlformats.org/officeDocument/2006/relationships/tags" Target="../tags/tag17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86.xml"/><Relationship Id="rId6" Type="http://schemas.openxmlformats.org/officeDocument/2006/relationships/image" Target="../media/image35.png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image" Target="../media/image36.png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image" Target="../media/image39.png"/><Relationship Id="rId5" Type="http://schemas.openxmlformats.org/officeDocument/2006/relationships/tags" Target="../tags/tag194.xml"/><Relationship Id="rId4" Type="http://schemas.openxmlformats.org/officeDocument/2006/relationships/image" Target="../media/image38.png"/><Relationship Id="rId3" Type="http://schemas.openxmlformats.org/officeDocument/2006/relationships/tags" Target="../tags/tag193.xml"/><Relationship Id="rId2" Type="http://schemas.openxmlformats.org/officeDocument/2006/relationships/image" Target="../media/image37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9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image" Target="../media/image40.jpeg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217.xml"/><Relationship Id="rId5" Type="http://schemas.openxmlformats.org/officeDocument/2006/relationships/image" Target="../media/image42.png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image" Target="../media/image41.jpeg"/><Relationship Id="rId1" Type="http://schemas.openxmlformats.org/officeDocument/2006/relationships/tags" Target="../tags/tag2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45135" y="1254760"/>
            <a:ext cx="4716780" cy="3334385"/>
          </a:xfrm>
        </p:spPr>
        <p:txBody>
          <a:bodyPr wrap="square">
            <a:normAutofit/>
          </a:bodyPr>
          <a:lstStyle/>
          <a:p>
            <a:pPr marL="0" indent="0" algn="ctr" fontAlgn="auto">
              <a:lnSpc>
                <a:spcPts val="5500"/>
              </a:lnSpc>
            </a:pPr>
            <a:r>
              <a:rPr lang="zh-CN" altLang="en-US" sz="3600" dirty="0"/>
              <a:t>“两清零一提标”</a:t>
            </a:r>
            <a:br>
              <a:rPr lang="zh-CN" altLang="en-US" sz="3600" dirty="0"/>
            </a:br>
            <a:r>
              <a:rPr lang="zh-CN" altLang="en-US" sz="3600" dirty="0"/>
              <a:t>视频解读及政策解读</a:t>
            </a:r>
            <a:br>
              <a:rPr lang="zh-CN" altLang="en-US" sz="3600" dirty="0"/>
            </a:br>
            <a:r>
              <a:rPr lang="zh-CN" altLang="en-US" sz="3600" dirty="0"/>
              <a:t>工作汇报</a:t>
            </a:r>
            <a:endParaRPr lang="zh-CN" altLang="en-US" sz="3600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C:/Users/Administrator/Desktop/02.jpg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206" b="8206"/>
          <a:stretch>
            <a:fillRect/>
          </a:stretch>
        </p:blipFill>
        <p:spPr>
          <a:xfrm>
            <a:off x="4583711" y="2897577"/>
            <a:ext cx="3971632" cy="183100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338" h="3844">
                <a:moveTo>
                  <a:pt x="7180" y="0"/>
                </a:moveTo>
                <a:lnTo>
                  <a:pt x="8190" y="0"/>
                </a:lnTo>
                <a:lnTo>
                  <a:pt x="8288" y="90"/>
                </a:lnTo>
                <a:lnTo>
                  <a:pt x="8338" y="139"/>
                </a:lnTo>
                <a:lnTo>
                  <a:pt x="8338" y="535"/>
                </a:lnTo>
                <a:lnTo>
                  <a:pt x="8180" y="682"/>
                </a:lnTo>
                <a:lnTo>
                  <a:pt x="8170" y="691"/>
                </a:lnTo>
                <a:lnTo>
                  <a:pt x="8170" y="2244"/>
                </a:lnTo>
                <a:lnTo>
                  <a:pt x="8338" y="2401"/>
                </a:lnTo>
                <a:lnTo>
                  <a:pt x="8338" y="3457"/>
                </a:lnTo>
                <a:lnTo>
                  <a:pt x="8206" y="3457"/>
                </a:lnTo>
                <a:lnTo>
                  <a:pt x="7927" y="3716"/>
                </a:lnTo>
                <a:lnTo>
                  <a:pt x="8329" y="3716"/>
                </a:lnTo>
                <a:lnTo>
                  <a:pt x="8288" y="3754"/>
                </a:lnTo>
                <a:lnTo>
                  <a:pt x="8190" y="3844"/>
                </a:lnTo>
                <a:lnTo>
                  <a:pt x="3776" y="3844"/>
                </a:lnTo>
                <a:lnTo>
                  <a:pt x="3607" y="3688"/>
                </a:lnTo>
                <a:lnTo>
                  <a:pt x="1937" y="3688"/>
                </a:lnTo>
                <a:lnTo>
                  <a:pt x="1768" y="3843"/>
                </a:lnTo>
                <a:lnTo>
                  <a:pt x="148" y="3843"/>
                </a:lnTo>
                <a:lnTo>
                  <a:pt x="97" y="3795"/>
                </a:lnTo>
                <a:lnTo>
                  <a:pt x="0" y="3705"/>
                </a:lnTo>
                <a:lnTo>
                  <a:pt x="0" y="919"/>
                </a:lnTo>
                <a:lnTo>
                  <a:pt x="989" y="0"/>
                </a:lnTo>
                <a:lnTo>
                  <a:pt x="2563" y="0"/>
                </a:lnTo>
                <a:lnTo>
                  <a:pt x="2633" y="64"/>
                </a:lnTo>
                <a:lnTo>
                  <a:pt x="5242" y="64"/>
                </a:lnTo>
                <a:lnTo>
                  <a:pt x="5331" y="147"/>
                </a:lnTo>
                <a:lnTo>
                  <a:pt x="5341" y="156"/>
                </a:lnTo>
                <a:lnTo>
                  <a:pt x="7012" y="156"/>
                </a:lnTo>
                <a:lnTo>
                  <a:pt x="7022" y="147"/>
                </a:lnTo>
                <a:lnTo>
                  <a:pt x="7180" y="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</a:gradFill>
          </a:ln>
        </p:spPr>
      </p:pic>
      <p:pic>
        <p:nvPicPr>
          <p:cNvPr id="29" name="图片 28" descr="C:/Users/Administrator/Desktop/07.jpg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8782" b="8782"/>
          <a:stretch>
            <a:fillRect/>
          </a:stretch>
        </p:blipFill>
        <p:spPr>
          <a:xfrm>
            <a:off x="538248" y="1086098"/>
            <a:ext cx="3971632" cy="183100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338" h="3844">
                <a:moveTo>
                  <a:pt x="148" y="0"/>
                </a:moveTo>
                <a:lnTo>
                  <a:pt x="4563" y="0"/>
                </a:lnTo>
                <a:lnTo>
                  <a:pt x="4731" y="156"/>
                </a:lnTo>
                <a:lnTo>
                  <a:pt x="6401" y="156"/>
                </a:lnTo>
                <a:lnTo>
                  <a:pt x="6570" y="1"/>
                </a:lnTo>
                <a:lnTo>
                  <a:pt x="8190" y="1"/>
                </a:lnTo>
                <a:lnTo>
                  <a:pt x="8241" y="49"/>
                </a:lnTo>
                <a:lnTo>
                  <a:pt x="8338" y="139"/>
                </a:lnTo>
                <a:lnTo>
                  <a:pt x="8338" y="2925"/>
                </a:lnTo>
                <a:lnTo>
                  <a:pt x="7349" y="3844"/>
                </a:lnTo>
                <a:lnTo>
                  <a:pt x="5775" y="3844"/>
                </a:lnTo>
                <a:lnTo>
                  <a:pt x="5705" y="3780"/>
                </a:lnTo>
                <a:lnTo>
                  <a:pt x="3096" y="3780"/>
                </a:lnTo>
                <a:lnTo>
                  <a:pt x="3007" y="3697"/>
                </a:lnTo>
                <a:lnTo>
                  <a:pt x="2997" y="3688"/>
                </a:lnTo>
                <a:lnTo>
                  <a:pt x="1326" y="3688"/>
                </a:lnTo>
                <a:lnTo>
                  <a:pt x="1316" y="3697"/>
                </a:lnTo>
                <a:lnTo>
                  <a:pt x="1158" y="3844"/>
                </a:lnTo>
                <a:lnTo>
                  <a:pt x="148" y="3844"/>
                </a:lnTo>
                <a:lnTo>
                  <a:pt x="50" y="3754"/>
                </a:lnTo>
                <a:lnTo>
                  <a:pt x="0" y="3705"/>
                </a:lnTo>
                <a:lnTo>
                  <a:pt x="0" y="3309"/>
                </a:lnTo>
                <a:lnTo>
                  <a:pt x="158" y="3162"/>
                </a:lnTo>
                <a:lnTo>
                  <a:pt x="168" y="3153"/>
                </a:lnTo>
                <a:lnTo>
                  <a:pt x="168" y="1600"/>
                </a:lnTo>
                <a:lnTo>
                  <a:pt x="0" y="1443"/>
                </a:lnTo>
                <a:lnTo>
                  <a:pt x="0" y="387"/>
                </a:lnTo>
                <a:lnTo>
                  <a:pt x="132" y="387"/>
                </a:lnTo>
                <a:lnTo>
                  <a:pt x="411" y="128"/>
                </a:lnTo>
                <a:lnTo>
                  <a:pt x="9" y="128"/>
                </a:lnTo>
                <a:lnTo>
                  <a:pt x="50" y="90"/>
                </a:lnTo>
                <a:lnTo>
                  <a:pt x="148" y="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</a:gradFill>
          </a:ln>
        </p:spPr>
      </p:pic>
      <p:sp>
        <p:nvSpPr>
          <p:cNvPr id="30" name="任意多边形: 形状 254"/>
          <p:cNvSpPr/>
          <p:nvPr>
            <p:custDataLst>
              <p:tags r:id="rId5"/>
            </p:custDataLst>
          </p:nvPr>
        </p:nvSpPr>
        <p:spPr>
          <a:xfrm flipV="1">
            <a:off x="4510357" y="1514794"/>
            <a:ext cx="4094525" cy="125751"/>
          </a:xfrm>
          <a:custGeom>
            <a:avLst/>
            <a:gdLst>
              <a:gd name="connsiteX0" fmla="*/ 0 w 8684"/>
              <a:gd name="connsiteY0" fmla="*/ 262 h 264"/>
              <a:gd name="connsiteX1" fmla="*/ 856 w 8684"/>
              <a:gd name="connsiteY1" fmla="*/ 264 h 264"/>
              <a:gd name="connsiteX2" fmla="*/ 1256 w 8684"/>
              <a:gd name="connsiteY2" fmla="*/ 0 h 264"/>
              <a:gd name="connsiteX3" fmla="*/ 8684 w 8684"/>
              <a:gd name="connsiteY3" fmla="*/ 1 h 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4" h="264">
                <a:moveTo>
                  <a:pt x="0" y="262"/>
                </a:moveTo>
                <a:lnTo>
                  <a:pt x="856" y="264"/>
                </a:lnTo>
                <a:lnTo>
                  <a:pt x="1256" y="0"/>
                </a:lnTo>
                <a:lnTo>
                  <a:pt x="8684" y="1"/>
                </a:lnTo>
              </a:path>
            </a:pathLst>
          </a:custGeom>
          <a:noFill/>
          <a:ln w="12700"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任意多边形: 形状 254"/>
          <p:cNvSpPr/>
          <p:nvPr>
            <p:custDataLst>
              <p:tags r:id="rId6"/>
            </p:custDataLst>
          </p:nvPr>
        </p:nvSpPr>
        <p:spPr>
          <a:xfrm flipH="1" flipV="1">
            <a:off x="466493" y="3342333"/>
            <a:ext cx="4136442" cy="125751"/>
          </a:xfrm>
          <a:custGeom>
            <a:avLst/>
            <a:gdLst>
              <a:gd name="connsiteX0" fmla="*/ 0 w 8684"/>
              <a:gd name="connsiteY0" fmla="*/ 262 h 264"/>
              <a:gd name="connsiteX1" fmla="*/ 856 w 8684"/>
              <a:gd name="connsiteY1" fmla="*/ 264 h 264"/>
              <a:gd name="connsiteX2" fmla="*/ 1256 w 8684"/>
              <a:gd name="connsiteY2" fmla="*/ 0 h 264"/>
              <a:gd name="connsiteX3" fmla="*/ 8684 w 8684"/>
              <a:gd name="connsiteY3" fmla="*/ 1 h 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4" h="264">
                <a:moveTo>
                  <a:pt x="0" y="262"/>
                </a:moveTo>
                <a:lnTo>
                  <a:pt x="856" y="264"/>
                </a:lnTo>
                <a:lnTo>
                  <a:pt x="1256" y="0"/>
                </a:lnTo>
                <a:lnTo>
                  <a:pt x="8684" y="1"/>
                </a:lnTo>
              </a:path>
            </a:pathLst>
          </a:custGeom>
          <a:noFill/>
          <a:ln w="12700"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9" name="平行四边形 8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0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2" name="平行四边形 11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3" name="平行四边形 12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4" name="平行四边形 13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9" name="平行四边形 18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22" name="平行四边形 21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23" name="平行四边形 22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经</a:t>
              </a:r>
              <a:r>
                <a:rPr lang="en-US" altLang="zh-CN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验</a:t>
              </a:r>
              <a:r>
                <a:rPr lang="en-US" altLang="zh-CN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做</a:t>
              </a:r>
              <a:r>
                <a:rPr lang="en-US" altLang="zh-CN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法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4951095" y="1061720"/>
            <a:ext cx="3874135" cy="5435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ln>
                  <a:noFill/>
                  <a:prstDash val="sysDot"/>
                </a:ln>
                <a:solidFill>
                  <a:srgbClr val="4F80BD"/>
                </a:solidFill>
                <a:cs typeface="+mn-lt"/>
                <a:sym typeface="+mn-ea"/>
              </a:rPr>
              <a:t>03 </a:t>
            </a:r>
            <a:r>
              <a:rPr lang="en-US" altLang="zh-CN" sz="2000" b="1" dirty="0">
                <a:ln>
                  <a:noFill/>
                  <a:prstDash val="sysDot"/>
                </a:ln>
                <a:solidFill>
                  <a:srgbClr val="4F80B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科学谋划内容、角度、形式</a:t>
            </a:r>
            <a:endParaRPr lang="en-US" altLang="zh-CN" sz="2000" b="1" dirty="0">
              <a:ln>
                <a:noFill/>
                <a:prstDash val="sysDot"/>
              </a:ln>
              <a:solidFill>
                <a:srgbClr val="4F80B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4595" y="1705610"/>
            <a:ext cx="3757930" cy="106045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解读设计阶段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，采用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“业务+公开”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模式，由业务工作人员和政务公开指导人员共同谋划，结合政策特点和公开平台进行科学设计。</a:t>
            </a:r>
            <a:endParaRPr lang="zh-CN" altLang="en-US" sz="1400" kern="0" dirty="0">
              <a:ln>
                <a:noFill/>
                <a:prstDash val="sysDot"/>
              </a:ln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510540" y="2959100"/>
            <a:ext cx="3874135" cy="5435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ln>
                  <a:noFill/>
                  <a:prstDash val="sysDot"/>
                </a:ln>
                <a:solidFill>
                  <a:srgbClr val="4F80BD"/>
                </a:solidFill>
                <a:cs typeface="+mn-lt"/>
                <a:sym typeface="+mn-ea"/>
              </a:rPr>
              <a:t>04</a:t>
            </a:r>
            <a:r>
              <a:rPr lang="en-US" altLang="zh-CN" sz="2000" b="1" dirty="0">
                <a:ln>
                  <a:noFill/>
                  <a:prstDash val="sysDot"/>
                </a:ln>
                <a:solidFill>
                  <a:srgbClr val="4F80B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多角度、多形式、易理解</a:t>
            </a:r>
            <a:endParaRPr lang="en-US" altLang="zh-CN" sz="2000" b="1" dirty="0">
              <a:ln>
                <a:noFill/>
                <a:prstDash val="sysDot"/>
              </a:ln>
              <a:solidFill>
                <a:srgbClr val="4F80B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6555" y="3459480"/>
            <a:ext cx="4135120" cy="170688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政策解读是面向公众的工作，为满足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不同群众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的解读需求，我们从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部门、专家、媒体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等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角度，采用文字、图文、视频、在线访谈等多样化形式，运用通俗易懂的语言和生动形象的案例，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提高解读的可理解性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 kern="0" dirty="0">
              <a:ln>
                <a:noFill/>
                <a:prstDash val="sysDot"/>
              </a:ln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15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7340" y="371475"/>
            <a:ext cx="8782685" cy="4778375"/>
            <a:chOff x="484" y="585"/>
            <a:chExt cx="13831" cy="7525"/>
          </a:xfrm>
        </p:grpSpPr>
        <p:sp>
          <p:nvSpPr>
            <p:cNvPr id="37" name="矩形 36"/>
            <p:cNvSpPr/>
            <p:nvPr>
              <p:custDataLst>
                <p:tags r:id="rId1"/>
              </p:custDataLst>
            </p:nvPr>
          </p:nvSpPr>
          <p:spPr>
            <a:xfrm>
              <a:off x="9790" y="1512"/>
              <a:ext cx="2548" cy="2536"/>
            </a:xfrm>
            <a:custGeom>
              <a:avLst/>
              <a:gdLst>
                <a:gd name="connsiteX0" fmla="*/ 0 w 995522"/>
                <a:gd name="connsiteY0" fmla="*/ 0 h 2120739"/>
                <a:gd name="connsiteX1" fmla="*/ 995522 w 995522"/>
                <a:gd name="connsiteY1" fmla="*/ 0 h 2120739"/>
                <a:gd name="connsiteX2" fmla="*/ 995522 w 995522"/>
                <a:gd name="connsiteY2" fmla="*/ 2120739 h 2120739"/>
                <a:gd name="connsiteX3" fmla="*/ 0 w 995522"/>
                <a:gd name="connsiteY3" fmla="*/ 2120739 h 2120739"/>
                <a:gd name="connsiteX4" fmla="*/ 0 w 995522"/>
                <a:gd name="connsiteY4" fmla="*/ 0 h 2120739"/>
                <a:gd name="connsiteX0-1" fmla="*/ 0 w 2131991"/>
                <a:gd name="connsiteY0-2" fmla="*/ 235131 h 2355870"/>
                <a:gd name="connsiteX1-3" fmla="*/ 2131991 w 2131991"/>
                <a:gd name="connsiteY1-4" fmla="*/ 0 h 2355870"/>
                <a:gd name="connsiteX2-5" fmla="*/ 995522 w 2131991"/>
                <a:gd name="connsiteY2-6" fmla="*/ 2355870 h 2355870"/>
                <a:gd name="connsiteX3-7" fmla="*/ 0 w 2131991"/>
                <a:gd name="connsiteY3-8" fmla="*/ 2355870 h 2355870"/>
                <a:gd name="connsiteX4-9" fmla="*/ 0 w 2131991"/>
                <a:gd name="connsiteY4-10" fmla="*/ 235131 h 2355870"/>
                <a:gd name="connsiteX0-11" fmla="*/ 1423852 w 2131991"/>
                <a:gd name="connsiteY0-12" fmla="*/ 13062 h 2355870"/>
                <a:gd name="connsiteX1-13" fmla="*/ 2131991 w 2131991"/>
                <a:gd name="connsiteY1-14" fmla="*/ 0 h 2355870"/>
                <a:gd name="connsiteX2-15" fmla="*/ 995522 w 2131991"/>
                <a:gd name="connsiteY2-16" fmla="*/ 2355870 h 2355870"/>
                <a:gd name="connsiteX3-17" fmla="*/ 0 w 2131991"/>
                <a:gd name="connsiteY3-18" fmla="*/ 2355870 h 2355870"/>
                <a:gd name="connsiteX4-19" fmla="*/ 1423852 w 2131991"/>
                <a:gd name="connsiteY4-20" fmla="*/ 13062 h 2355870"/>
                <a:gd name="connsiteX0-21" fmla="*/ 1423852 w 2079739"/>
                <a:gd name="connsiteY0-22" fmla="*/ 0 h 2342808"/>
                <a:gd name="connsiteX1-23" fmla="*/ 2079739 w 2079739"/>
                <a:gd name="connsiteY1-24" fmla="*/ 195944 h 2342808"/>
                <a:gd name="connsiteX2-25" fmla="*/ 995522 w 2079739"/>
                <a:gd name="connsiteY2-26" fmla="*/ 2342808 h 2342808"/>
                <a:gd name="connsiteX3-27" fmla="*/ 0 w 2079739"/>
                <a:gd name="connsiteY3-28" fmla="*/ 2342808 h 2342808"/>
                <a:gd name="connsiteX4-29" fmla="*/ 1423852 w 2079739"/>
                <a:gd name="connsiteY4-30" fmla="*/ 0 h 2342808"/>
                <a:gd name="connsiteX0-31" fmla="*/ 1423852 w 2079739"/>
                <a:gd name="connsiteY0-32" fmla="*/ 0 h 2146865"/>
                <a:gd name="connsiteX1-33" fmla="*/ 2079739 w 2079739"/>
                <a:gd name="connsiteY1-34" fmla="*/ 1 h 2146865"/>
                <a:gd name="connsiteX2-35" fmla="*/ 995522 w 2079739"/>
                <a:gd name="connsiteY2-36" fmla="*/ 2146865 h 2146865"/>
                <a:gd name="connsiteX3-37" fmla="*/ 0 w 2079739"/>
                <a:gd name="connsiteY3-38" fmla="*/ 2146865 h 2146865"/>
                <a:gd name="connsiteX4-39" fmla="*/ 1423852 w 2079739"/>
                <a:gd name="connsiteY4-40" fmla="*/ 0 h 2146865"/>
                <a:gd name="connsiteX0-41" fmla="*/ 1423852 w 2079739"/>
                <a:gd name="connsiteY0-42" fmla="*/ 0 h 2146865"/>
                <a:gd name="connsiteX1-43" fmla="*/ 2079739 w 2079739"/>
                <a:gd name="connsiteY1-44" fmla="*/ 1 h 2146865"/>
                <a:gd name="connsiteX2-45" fmla="*/ 995522 w 2079739"/>
                <a:gd name="connsiteY2-46" fmla="*/ 2146865 h 2146865"/>
                <a:gd name="connsiteX3-47" fmla="*/ 0 w 2079739"/>
                <a:gd name="connsiteY3-48" fmla="*/ 2146865 h 2146865"/>
                <a:gd name="connsiteX4-49" fmla="*/ 1423852 w 2079739"/>
                <a:gd name="connsiteY4-50" fmla="*/ 0 h 21468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79739" h="2146865">
                  <a:moveTo>
                    <a:pt x="1423852" y="0"/>
                  </a:moveTo>
                  <a:lnTo>
                    <a:pt x="2079739" y="1"/>
                  </a:lnTo>
                  <a:lnTo>
                    <a:pt x="995522" y="2146865"/>
                  </a:lnTo>
                  <a:lnTo>
                    <a:pt x="0" y="2146865"/>
                  </a:lnTo>
                  <a:lnTo>
                    <a:pt x="142385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5" name="矩形 34"/>
            <p:cNvSpPr/>
            <p:nvPr>
              <p:custDataLst>
                <p:tags r:id="rId2"/>
              </p:custDataLst>
            </p:nvPr>
          </p:nvSpPr>
          <p:spPr>
            <a:xfrm>
              <a:off x="484" y="4044"/>
              <a:ext cx="10525" cy="4066"/>
            </a:xfrm>
            <a:custGeom>
              <a:avLst/>
              <a:gdLst>
                <a:gd name="connsiteX0" fmla="*/ 0 w 3822700"/>
                <a:gd name="connsiteY0" fmla="*/ 0 h 3119437"/>
                <a:gd name="connsiteX1" fmla="*/ 3822700 w 3822700"/>
                <a:gd name="connsiteY1" fmla="*/ 0 h 3119437"/>
                <a:gd name="connsiteX2" fmla="*/ 3822700 w 3822700"/>
                <a:gd name="connsiteY2" fmla="*/ 3119437 h 3119437"/>
                <a:gd name="connsiteX3" fmla="*/ 0 w 3822700"/>
                <a:gd name="connsiteY3" fmla="*/ 3119437 h 3119437"/>
                <a:gd name="connsiteX4" fmla="*/ 0 w 3822700"/>
                <a:gd name="connsiteY4" fmla="*/ 0 h 3119437"/>
                <a:gd name="connsiteX0-1" fmla="*/ 0 w 7975600"/>
                <a:gd name="connsiteY0-2" fmla="*/ 0 h 3119437"/>
                <a:gd name="connsiteX1-3" fmla="*/ 7975600 w 7975600"/>
                <a:gd name="connsiteY1-4" fmla="*/ 76200 h 3119437"/>
                <a:gd name="connsiteX2-5" fmla="*/ 3822700 w 7975600"/>
                <a:gd name="connsiteY2-6" fmla="*/ 3119437 h 3119437"/>
                <a:gd name="connsiteX3-7" fmla="*/ 0 w 7975600"/>
                <a:gd name="connsiteY3-8" fmla="*/ 3119437 h 3119437"/>
                <a:gd name="connsiteX4-9" fmla="*/ 0 w 7975600"/>
                <a:gd name="connsiteY4-10" fmla="*/ 0 h 3119437"/>
                <a:gd name="connsiteX0-11" fmla="*/ 6451600 w 7975600"/>
                <a:gd name="connsiteY0-12" fmla="*/ 0 h 3043237"/>
                <a:gd name="connsiteX1-13" fmla="*/ 7975600 w 7975600"/>
                <a:gd name="connsiteY1-14" fmla="*/ 0 h 3043237"/>
                <a:gd name="connsiteX2-15" fmla="*/ 3822700 w 7975600"/>
                <a:gd name="connsiteY2-16" fmla="*/ 3043237 h 3043237"/>
                <a:gd name="connsiteX3-17" fmla="*/ 0 w 7975600"/>
                <a:gd name="connsiteY3-18" fmla="*/ 3043237 h 3043237"/>
                <a:gd name="connsiteX4-19" fmla="*/ 6451600 w 7975600"/>
                <a:gd name="connsiteY4-20" fmla="*/ 0 h 3043237"/>
                <a:gd name="connsiteX0-21" fmla="*/ 7188200 w 7975600"/>
                <a:gd name="connsiteY0-22" fmla="*/ 317500 h 3043237"/>
                <a:gd name="connsiteX1-23" fmla="*/ 7975600 w 7975600"/>
                <a:gd name="connsiteY1-24" fmla="*/ 0 h 3043237"/>
                <a:gd name="connsiteX2-25" fmla="*/ 3822700 w 7975600"/>
                <a:gd name="connsiteY2-26" fmla="*/ 3043237 h 3043237"/>
                <a:gd name="connsiteX3-27" fmla="*/ 0 w 7975600"/>
                <a:gd name="connsiteY3-28" fmla="*/ 3043237 h 3043237"/>
                <a:gd name="connsiteX4-29" fmla="*/ 7188200 w 7975600"/>
                <a:gd name="connsiteY4-30" fmla="*/ 317500 h 3043237"/>
                <a:gd name="connsiteX0-31" fmla="*/ 6756400 w 7975600"/>
                <a:gd name="connsiteY0-32" fmla="*/ 76200 h 3043237"/>
                <a:gd name="connsiteX1-33" fmla="*/ 7975600 w 7975600"/>
                <a:gd name="connsiteY1-34" fmla="*/ 0 h 3043237"/>
                <a:gd name="connsiteX2-35" fmla="*/ 3822700 w 7975600"/>
                <a:gd name="connsiteY2-36" fmla="*/ 3043237 h 3043237"/>
                <a:gd name="connsiteX3-37" fmla="*/ 0 w 7975600"/>
                <a:gd name="connsiteY3-38" fmla="*/ 3043237 h 3043237"/>
                <a:gd name="connsiteX4-39" fmla="*/ 6756400 w 7975600"/>
                <a:gd name="connsiteY4-40" fmla="*/ 76200 h 3043237"/>
                <a:gd name="connsiteX0-41" fmla="*/ 6756400 w 7061200"/>
                <a:gd name="connsiteY0-42" fmla="*/ 0 h 2967037"/>
                <a:gd name="connsiteX1-43" fmla="*/ 7061200 w 7061200"/>
                <a:gd name="connsiteY1-44" fmla="*/ 1130300 h 2967037"/>
                <a:gd name="connsiteX2-45" fmla="*/ 3822700 w 7061200"/>
                <a:gd name="connsiteY2-46" fmla="*/ 2967037 h 2967037"/>
                <a:gd name="connsiteX3-47" fmla="*/ 0 w 7061200"/>
                <a:gd name="connsiteY3-48" fmla="*/ 2967037 h 2967037"/>
                <a:gd name="connsiteX4-49" fmla="*/ 6756400 w 7061200"/>
                <a:gd name="connsiteY4-50" fmla="*/ 0 h 2967037"/>
                <a:gd name="connsiteX0-51" fmla="*/ 6756400 w 8458200"/>
                <a:gd name="connsiteY0-52" fmla="*/ 482600 h 3449637"/>
                <a:gd name="connsiteX1-53" fmla="*/ 8458200 w 8458200"/>
                <a:gd name="connsiteY1-54" fmla="*/ 0 h 3449637"/>
                <a:gd name="connsiteX2-55" fmla="*/ 3822700 w 8458200"/>
                <a:gd name="connsiteY2-56" fmla="*/ 3449637 h 3449637"/>
                <a:gd name="connsiteX3-57" fmla="*/ 0 w 8458200"/>
                <a:gd name="connsiteY3-58" fmla="*/ 3449637 h 3449637"/>
                <a:gd name="connsiteX4-59" fmla="*/ 6756400 w 8458200"/>
                <a:gd name="connsiteY4-60" fmla="*/ 482600 h 3449637"/>
                <a:gd name="connsiteX0-61" fmla="*/ 7404100 w 8458200"/>
                <a:gd name="connsiteY0-62" fmla="*/ 63500 h 3449637"/>
                <a:gd name="connsiteX1-63" fmla="*/ 8458200 w 8458200"/>
                <a:gd name="connsiteY1-64" fmla="*/ 0 h 3449637"/>
                <a:gd name="connsiteX2-65" fmla="*/ 3822700 w 8458200"/>
                <a:gd name="connsiteY2-66" fmla="*/ 3449637 h 3449637"/>
                <a:gd name="connsiteX3-67" fmla="*/ 0 w 8458200"/>
                <a:gd name="connsiteY3-68" fmla="*/ 3449637 h 3449637"/>
                <a:gd name="connsiteX4-69" fmla="*/ 7404100 w 8458200"/>
                <a:gd name="connsiteY4-70" fmla="*/ 63500 h 3449637"/>
                <a:gd name="connsiteX0-71" fmla="*/ 7416541 w 8458200"/>
                <a:gd name="connsiteY0-72" fmla="*/ 26177 h 3449637"/>
                <a:gd name="connsiteX1-73" fmla="*/ 8458200 w 8458200"/>
                <a:gd name="connsiteY1-74" fmla="*/ 0 h 3449637"/>
                <a:gd name="connsiteX2-75" fmla="*/ 3822700 w 8458200"/>
                <a:gd name="connsiteY2-76" fmla="*/ 3449637 h 3449637"/>
                <a:gd name="connsiteX3-77" fmla="*/ 0 w 8458200"/>
                <a:gd name="connsiteY3-78" fmla="*/ 3449637 h 3449637"/>
                <a:gd name="connsiteX4-79" fmla="*/ 7416541 w 8458200"/>
                <a:gd name="connsiteY4-80" fmla="*/ 26177 h 3449637"/>
                <a:gd name="connsiteX0-81" fmla="*/ 7416541 w 8414657"/>
                <a:gd name="connsiteY0-82" fmla="*/ 7516 h 3430976"/>
                <a:gd name="connsiteX1-83" fmla="*/ 8414657 w 8414657"/>
                <a:gd name="connsiteY1-84" fmla="*/ 0 h 3430976"/>
                <a:gd name="connsiteX2-85" fmla="*/ 3822700 w 8414657"/>
                <a:gd name="connsiteY2-86" fmla="*/ 3430976 h 3430976"/>
                <a:gd name="connsiteX3-87" fmla="*/ 0 w 8414657"/>
                <a:gd name="connsiteY3-88" fmla="*/ 3430976 h 3430976"/>
                <a:gd name="connsiteX4-89" fmla="*/ 7416541 w 8414657"/>
                <a:gd name="connsiteY4-90" fmla="*/ 7516 h 3430976"/>
                <a:gd name="connsiteX0-91" fmla="*/ 7428043 w 8414657"/>
                <a:gd name="connsiteY0-92" fmla="*/ 0 h 3440713"/>
                <a:gd name="connsiteX1-93" fmla="*/ 8414657 w 8414657"/>
                <a:gd name="connsiteY1-94" fmla="*/ 9737 h 3440713"/>
                <a:gd name="connsiteX2-95" fmla="*/ 3822700 w 8414657"/>
                <a:gd name="connsiteY2-96" fmla="*/ 3440713 h 3440713"/>
                <a:gd name="connsiteX3-97" fmla="*/ 0 w 8414657"/>
                <a:gd name="connsiteY3-98" fmla="*/ 3440713 h 3440713"/>
                <a:gd name="connsiteX4-99" fmla="*/ 7428043 w 8414657"/>
                <a:gd name="connsiteY4-100" fmla="*/ 0 h 3440713"/>
                <a:gd name="connsiteX0-101" fmla="*/ 7428043 w 8403155"/>
                <a:gd name="connsiteY0-102" fmla="*/ 0 h 3440713"/>
                <a:gd name="connsiteX1-103" fmla="*/ 8403155 w 8403155"/>
                <a:gd name="connsiteY1-104" fmla="*/ 9737 h 3440713"/>
                <a:gd name="connsiteX2-105" fmla="*/ 3822700 w 8403155"/>
                <a:gd name="connsiteY2-106" fmla="*/ 3440713 h 3440713"/>
                <a:gd name="connsiteX3-107" fmla="*/ 0 w 8403155"/>
                <a:gd name="connsiteY3-108" fmla="*/ 3440713 h 3440713"/>
                <a:gd name="connsiteX4-109" fmla="*/ 7428043 w 8403155"/>
                <a:gd name="connsiteY4-110" fmla="*/ 0 h 3440713"/>
                <a:gd name="connsiteX0-111" fmla="*/ 7428043 w 8408906"/>
                <a:gd name="connsiteY0-112" fmla="*/ 0 h 3440713"/>
                <a:gd name="connsiteX1-113" fmla="*/ 8408906 w 8408906"/>
                <a:gd name="connsiteY1-114" fmla="*/ 3986 h 3440713"/>
                <a:gd name="connsiteX2-115" fmla="*/ 3822700 w 8408906"/>
                <a:gd name="connsiteY2-116" fmla="*/ 3440713 h 3440713"/>
                <a:gd name="connsiteX3-117" fmla="*/ 0 w 8408906"/>
                <a:gd name="connsiteY3-118" fmla="*/ 3440713 h 3440713"/>
                <a:gd name="connsiteX4-119" fmla="*/ 7428043 w 8408906"/>
                <a:gd name="connsiteY4-120" fmla="*/ 0 h 3440713"/>
                <a:gd name="connsiteX0-121" fmla="*/ 7428043 w 8414657"/>
                <a:gd name="connsiteY0-122" fmla="*/ 1765 h 3442478"/>
                <a:gd name="connsiteX1-123" fmla="*/ 8414657 w 8414657"/>
                <a:gd name="connsiteY1-124" fmla="*/ 0 h 3442478"/>
                <a:gd name="connsiteX2-125" fmla="*/ 3822700 w 8414657"/>
                <a:gd name="connsiteY2-126" fmla="*/ 3442478 h 3442478"/>
                <a:gd name="connsiteX3-127" fmla="*/ 0 w 8414657"/>
                <a:gd name="connsiteY3-128" fmla="*/ 3442478 h 3442478"/>
                <a:gd name="connsiteX4-129" fmla="*/ 7428043 w 8414657"/>
                <a:gd name="connsiteY4-130" fmla="*/ 1765 h 344247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8414657" h="3442478">
                  <a:moveTo>
                    <a:pt x="7428043" y="1765"/>
                  </a:moveTo>
                  <a:lnTo>
                    <a:pt x="8414657" y="0"/>
                  </a:lnTo>
                  <a:lnTo>
                    <a:pt x="3822700" y="3442478"/>
                  </a:lnTo>
                  <a:lnTo>
                    <a:pt x="0" y="3442478"/>
                  </a:lnTo>
                  <a:lnTo>
                    <a:pt x="7428043" y="17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29" name="椭圆 28"/>
            <p:cNvSpPr/>
            <p:nvPr>
              <p:custDataLst>
                <p:tags r:id="rId3"/>
              </p:custDataLst>
            </p:nvPr>
          </p:nvSpPr>
          <p:spPr>
            <a:xfrm>
              <a:off x="2957" y="5646"/>
              <a:ext cx="1785" cy="178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1600" dir="5400000" sx="90000" sy="-19000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       </a:t>
              </a:r>
              <a:endParaRPr lang="zh-CN" altLang="en-US" sz="1350" dirty="0"/>
            </a:p>
          </p:txBody>
        </p:sp>
        <p:sp>
          <p:nvSpPr>
            <p:cNvPr id="30" name="椭圆 29"/>
            <p:cNvSpPr/>
            <p:nvPr>
              <p:custDataLst>
                <p:tags r:id="rId4"/>
              </p:custDataLst>
            </p:nvPr>
          </p:nvSpPr>
          <p:spPr>
            <a:xfrm>
              <a:off x="5236" y="5051"/>
              <a:ext cx="1330" cy="1330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  <a:effectLst>
              <a:outerShdw blurRad="101600" dir="5400000" sx="90000" sy="-19000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       </a:t>
              </a:r>
              <a:endParaRPr lang="zh-CN" altLang="en-US" sz="1350" dirty="0"/>
            </a:p>
          </p:txBody>
        </p:sp>
        <p:sp>
          <p:nvSpPr>
            <p:cNvPr id="31" name="椭圆 30"/>
            <p:cNvSpPr/>
            <p:nvPr>
              <p:custDataLst>
                <p:tags r:id="rId5"/>
              </p:custDataLst>
            </p:nvPr>
          </p:nvSpPr>
          <p:spPr>
            <a:xfrm>
              <a:off x="7060" y="4577"/>
              <a:ext cx="979" cy="979"/>
            </a:xfrm>
            <a:prstGeom prst="ellipse">
              <a:avLst/>
            </a:prstGeom>
            <a:solidFill>
              <a:schemeClr val="accent1">
                <a:lumMod val="95000"/>
                <a:lumOff val="5000"/>
              </a:schemeClr>
            </a:solidFill>
            <a:ln>
              <a:noFill/>
            </a:ln>
            <a:effectLst>
              <a:outerShdw blurRad="101600" dir="5400000" sx="90000" sy="-19000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       </a:t>
              </a:r>
              <a:endParaRPr lang="zh-CN" altLang="en-US" sz="1350" dirty="0"/>
            </a:p>
          </p:txBody>
        </p:sp>
        <p:sp>
          <p:nvSpPr>
            <p:cNvPr id="32" name="椭圆 31"/>
            <p:cNvSpPr/>
            <p:nvPr>
              <p:custDataLst>
                <p:tags r:id="rId6"/>
              </p:custDataLst>
            </p:nvPr>
          </p:nvSpPr>
          <p:spPr>
            <a:xfrm>
              <a:off x="8532" y="4205"/>
              <a:ext cx="662" cy="662"/>
            </a:xfrm>
            <a:prstGeom prst="ellipse">
              <a:avLst/>
            </a:prstGeom>
            <a:solidFill>
              <a:schemeClr val="accent1">
                <a:lumMod val="80000"/>
                <a:lumOff val="20000"/>
                <a:alpha val="98000"/>
              </a:schemeClr>
            </a:solidFill>
            <a:ln>
              <a:noFill/>
            </a:ln>
            <a:effectLst>
              <a:outerShdw blurRad="101600" dir="5400000" sx="90000" sy="-19000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       </a:t>
              </a:r>
              <a:endParaRPr lang="zh-CN" altLang="en-US" sz="1350" dirty="0"/>
            </a:p>
          </p:txBody>
        </p:sp>
        <p:sp>
          <p:nvSpPr>
            <p:cNvPr id="33" name="椭圆 32"/>
            <p:cNvSpPr/>
            <p:nvPr>
              <p:custDataLst>
                <p:tags r:id="rId7"/>
              </p:custDataLst>
            </p:nvPr>
          </p:nvSpPr>
          <p:spPr>
            <a:xfrm>
              <a:off x="9689" y="3908"/>
              <a:ext cx="425" cy="425"/>
            </a:xfrm>
            <a:prstGeom prst="ellipse">
              <a:avLst/>
            </a:prstGeom>
            <a:solidFill>
              <a:schemeClr val="accent1">
                <a:lumMod val="65000"/>
                <a:lumOff val="35000"/>
              </a:schemeClr>
            </a:solidFill>
            <a:ln>
              <a:noFill/>
            </a:ln>
            <a:effectLst>
              <a:outerShdw blurRad="101600" dir="5400000" sx="90000" sy="-19000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       </a:t>
              </a:r>
              <a:endParaRPr lang="zh-CN" altLang="en-US" sz="1350" dirty="0"/>
            </a:p>
          </p:txBody>
        </p:sp>
        <p:sp>
          <p:nvSpPr>
            <p:cNvPr id="38" name="等腰三角形 37"/>
            <p:cNvSpPr/>
            <p:nvPr>
              <p:custDataLst>
                <p:tags r:id="rId8"/>
              </p:custDataLst>
            </p:nvPr>
          </p:nvSpPr>
          <p:spPr>
            <a:xfrm>
              <a:off x="11313" y="585"/>
              <a:ext cx="1210" cy="935"/>
            </a:xfrm>
            <a:prstGeom prst="triangle">
              <a:avLst>
                <a:gd name="adj" fmla="val 8259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5" name="任意多边形: 形状 124"/>
            <p:cNvSpPr/>
            <p:nvPr>
              <p:custDataLst>
                <p:tags r:id="rId9"/>
              </p:custDataLst>
            </p:nvPr>
          </p:nvSpPr>
          <p:spPr>
            <a:xfrm>
              <a:off x="3424" y="6114"/>
              <a:ext cx="850" cy="850"/>
            </a:xfrm>
            <a:custGeom>
              <a:avLst/>
              <a:gdLst>
                <a:gd name="connsiteX0" fmla="*/ 308571 w 719999"/>
                <a:gd name="connsiteY0" fmla="*/ 546428 h 681380"/>
                <a:gd name="connsiteX1" fmla="*/ 307960 w 719999"/>
                <a:gd name="connsiteY1" fmla="*/ 604904 h 681380"/>
                <a:gd name="connsiteX2" fmla="*/ 293914 w 719999"/>
                <a:gd name="connsiteY2" fmla="*/ 642857 h 681380"/>
                <a:gd name="connsiteX3" fmla="*/ 633214 w 719999"/>
                <a:gd name="connsiteY3" fmla="*/ 642857 h 681380"/>
                <a:gd name="connsiteX4" fmla="*/ 681428 w 719999"/>
                <a:gd name="connsiteY4" fmla="*/ 594642 h 681380"/>
                <a:gd name="connsiteX5" fmla="*/ 681428 w 719999"/>
                <a:gd name="connsiteY5" fmla="*/ 546428 h 681380"/>
                <a:gd name="connsiteX6" fmla="*/ 430623 w 719999"/>
                <a:gd name="connsiteY6" fmla="*/ 351624 h 681380"/>
                <a:gd name="connsiteX7" fmla="*/ 430623 w 719999"/>
                <a:gd name="connsiteY7" fmla="*/ 400763 h 681380"/>
                <a:gd name="connsiteX8" fmla="*/ 460845 w 719999"/>
                <a:gd name="connsiteY8" fmla="*/ 368017 h 681380"/>
                <a:gd name="connsiteX9" fmla="*/ 652408 w 719999"/>
                <a:gd name="connsiteY9" fmla="*/ 101280 h 681380"/>
                <a:gd name="connsiteX10" fmla="*/ 440563 w 719999"/>
                <a:gd name="connsiteY10" fmla="*/ 313133 h 681380"/>
                <a:gd name="connsiteX11" fmla="*/ 602474 w 719999"/>
                <a:gd name="connsiteY11" fmla="*/ 400956 h 681380"/>
                <a:gd name="connsiteX12" fmla="*/ 600409 w 719999"/>
                <a:gd name="connsiteY12" fmla="*/ 98741 h 681380"/>
                <a:gd name="connsiteX13" fmla="*/ 282854 w 719999"/>
                <a:gd name="connsiteY13" fmla="*/ 227601 h 681380"/>
                <a:gd name="connsiteX14" fmla="*/ 405198 w 719999"/>
                <a:gd name="connsiteY14" fmla="*/ 293952 h 681380"/>
                <a:gd name="connsiteX15" fmla="*/ 79827 w 719999"/>
                <a:gd name="connsiteY15" fmla="*/ 39070 h 681380"/>
                <a:gd name="connsiteX16" fmla="*/ 39873 w 719999"/>
                <a:gd name="connsiteY16" fmla="*/ 75624 h 681380"/>
                <a:gd name="connsiteX17" fmla="*/ 38571 w 719999"/>
                <a:gd name="connsiteY17" fmla="*/ 114428 h 681380"/>
                <a:gd name="connsiteX18" fmla="*/ 38571 w 719999"/>
                <a:gd name="connsiteY18" fmla="*/ 218571 h 681380"/>
                <a:gd name="connsiteX19" fmla="*/ 135000 w 719999"/>
                <a:gd name="connsiteY19" fmla="*/ 218571 h 681380"/>
                <a:gd name="connsiteX20" fmla="*/ 135000 w 719999"/>
                <a:gd name="connsiteY20" fmla="*/ 114228 h 681380"/>
                <a:gd name="connsiteX21" fmla="*/ 133987 w 719999"/>
                <a:gd name="connsiteY21" fmla="*/ 77432 h 681380"/>
                <a:gd name="connsiteX22" fmla="*/ 79827 w 719999"/>
                <a:gd name="connsiteY22" fmla="*/ 39070 h 681380"/>
                <a:gd name="connsiteX23" fmla="*/ 158978 w 719999"/>
                <a:gd name="connsiteY23" fmla="*/ 38571 h 681380"/>
                <a:gd name="connsiteX24" fmla="*/ 173571 w 719999"/>
                <a:gd name="connsiteY24" fmla="*/ 151698 h 681380"/>
                <a:gd name="connsiteX25" fmla="*/ 173571 w 719999"/>
                <a:gd name="connsiteY25" fmla="*/ 577157 h 681380"/>
                <a:gd name="connsiteX26" fmla="*/ 197453 w 719999"/>
                <a:gd name="connsiteY26" fmla="*/ 636147 h 681380"/>
                <a:gd name="connsiteX27" fmla="*/ 269943 w 719999"/>
                <a:gd name="connsiteY27" fmla="*/ 597133 h 681380"/>
                <a:gd name="connsiteX28" fmla="*/ 270008 w 719999"/>
                <a:gd name="connsiteY28" fmla="*/ 586020 h 681380"/>
                <a:gd name="connsiteX29" fmla="*/ 273375 w 719999"/>
                <a:gd name="connsiteY29" fmla="*/ 530646 h 681380"/>
                <a:gd name="connsiteX30" fmla="*/ 308732 w 719999"/>
                <a:gd name="connsiteY30" fmla="*/ 507857 h 681380"/>
                <a:gd name="connsiteX31" fmla="*/ 546428 w 719999"/>
                <a:gd name="connsiteY31" fmla="*/ 507857 h 681380"/>
                <a:gd name="connsiteX32" fmla="*/ 546428 w 719999"/>
                <a:gd name="connsiteY32" fmla="*/ 414436 h 681380"/>
                <a:gd name="connsiteX33" fmla="*/ 495825 w 719999"/>
                <a:gd name="connsiteY33" fmla="*/ 386990 h 681380"/>
                <a:gd name="connsiteX34" fmla="*/ 436658 w 719999"/>
                <a:gd name="connsiteY34" fmla="*/ 451082 h 681380"/>
                <a:gd name="connsiteX35" fmla="*/ 392051 w 719999"/>
                <a:gd name="connsiteY35" fmla="*/ 433645 h 681380"/>
                <a:gd name="connsiteX36" fmla="*/ 392051 w 719999"/>
                <a:gd name="connsiteY36" fmla="*/ 330708 h 681380"/>
                <a:gd name="connsiteX37" fmla="*/ 240538 w 719999"/>
                <a:gd name="connsiteY37" fmla="*/ 248526 h 681380"/>
                <a:gd name="connsiteX38" fmla="*/ 243126 w 719999"/>
                <a:gd name="connsiteY38" fmla="*/ 202096 h 681380"/>
                <a:gd name="connsiteX39" fmla="*/ 544973 w 719999"/>
                <a:gd name="connsiteY39" fmla="*/ 79611 h 681380"/>
                <a:gd name="connsiteX40" fmla="*/ 542624 w 719999"/>
                <a:gd name="connsiteY40" fmla="*/ 68029 h 681380"/>
                <a:gd name="connsiteX41" fmla="*/ 498214 w 719999"/>
                <a:gd name="connsiteY41" fmla="*/ 38571 h 681380"/>
                <a:gd name="connsiteX42" fmla="*/ 86119 w 719999"/>
                <a:gd name="connsiteY42" fmla="*/ 0 h 681380"/>
                <a:gd name="connsiteX43" fmla="*/ 498214 w 719999"/>
                <a:gd name="connsiteY43" fmla="*/ 0 h 681380"/>
                <a:gd name="connsiteX44" fmla="*/ 577897 w 719999"/>
                <a:gd name="connsiteY44" fmla="*/ 52429 h 681380"/>
                <a:gd name="connsiteX45" fmla="*/ 580594 w 719999"/>
                <a:gd name="connsiteY45" fmla="*/ 65157 h 681380"/>
                <a:gd name="connsiteX46" fmla="*/ 663441 w 719999"/>
                <a:gd name="connsiteY46" fmla="*/ 31538 h 681380"/>
                <a:gd name="connsiteX47" fmla="*/ 698469 w 719999"/>
                <a:gd name="connsiteY47" fmla="*/ 59591 h 681380"/>
                <a:gd name="connsiteX48" fmla="*/ 637558 w 719999"/>
                <a:gd name="connsiteY48" fmla="*/ 425079 h 681380"/>
                <a:gd name="connsiteX49" fmla="*/ 623480 w 719999"/>
                <a:gd name="connsiteY49" fmla="*/ 443957 h 681380"/>
                <a:gd name="connsiteX50" fmla="*/ 599935 w 719999"/>
                <a:gd name="connsiteY50" fmla="*/ 443457 h 681380"/>
                <a:gd name="connsiteX51" fmla="*/ 584999 w 719999"/>
                <a:gd name="connsiteY51" fmla="*/ 435356 h 681380"/>
                <a:gd name="connsiteX52" fmla="*/ 584999 w 719999"/>
                <a:gd name="connsiteY52" fmla="*/ 507857 h 681380"/>
                <a:gd name="connsiteX53" fmla="*/ 681428 w 719999"/>
                <a:gd name="connsiteY53" fmla="*/ 507857 h 681380"/>
                <a:gd name="connsiteX54" fmla="*/ 719999 w 719999"/>
                <a:gd name="connsiteY54" fmla="*/ 546428 h 681380"/>
                <a:gd name="connsiteX55" fmla="*/ 719999 w 719999"/>
                <a:gd name="connsiteY55" fmla="*/ 594642 h 681380"/>
                <a:gd name="connsiteX56" fmla="*/ 633214 w 719999"/>
                <a:gd name="connsiteY56" fmla="*/ 681380 h 681380"/>
                <a:gd name="connsiteX57" fmla="*/ 221786 w 719999"/>
                <a:gd name="connsiteY57" fmla="*/ 681380 h 681380"/>
                <a:gd name="connsiteX58" fmla="*/ 135000 w 719999"/>
                <a:gd name="connsiteY58" fmla="*/ 588969 h 681380"/>
                <a:gd name="connsiteX59" fmla="*/ 135000 w 719999"/>
                <a:gd name="connsiteY59" fmla="*/ 257143 h 681380"/>
                <a:gd name="connsiteX60" fmla="*/ 38571 w 719999"/>
                <a:gd name="connsiteY60" fmla="*/ 257143 h 681380"/>
                <a:gd name="connsiteX61" fmla="*/ 0 w 719999"/>
                <a:gd name="connsiteY61" fmla="*/ 218571 h 681380"/>
                <a:gd name="connsiteX62" fmla="*/ 0 w 719999"/>
                <a:gd name="connsiteY62" fmla="*/ 87766 h 681380"/>
                <a:gd name="connsiteX63" fmla="*/ 86119 w 719999"/>
                <a:gd name="connsiteY63" fmla="*/ 0 h 68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719999" h="681380">
                  <a:moveTo>
                    <a:pt x="308571" y="546428"/>
                  </a:moveTo>
                  <a:cubicBezTo>
                    <a:pt x="308378" y="553700"/>
                    <a:pt x="309110" y="598700"/>
                    <a:pt x="307960" y="604904"/>
                  </a:cubicBezTo>
                  <a:cubicBezTo>
                    <a:pt x="306344" y="618487"/>
                    <a:pt x="301530" y="631494"/>
                    <a:pt x="293914" y="642857"/>
                  </a:cubicBezTo>
                  <a:lnTo>
                    <a:pt x="633214" y="642857"/>
                  </a:lnTo>
                  <a:cubicBezTo>
                    <a:pt x="659829" y="642825"/>
                    <a:pt x="681397" y="621257"/>
                    <a:pt x="681428" y="594642"/>
                  </a:cubicBezTo>
                  <a:lnTo>
                    <a:pt x="681428" y="546428"/>
                  </a:lnTo>
                  <a:close/>
                  <a:moveTo>
                    <a:pt x="430623" y="351624"/>
                  </a:moveTo>
                  <a:lnTo>
                    <a:pt x="430623" y="400763"/>
                  </a:lnTo>
                  <a:lnTo>
                    <a:pt x="460845" y="368017"/>
                  </a:lnTo>
                  <a:close/>
                  <a:moveTo>
                    <a:pt x="652408" y="101280"/>
                  </a:moveTo>
                  <a:lnTo>
                    <a:pt x="440563" y="313133"/>
                  </a:lnTo>
                  <a:lnTo>
                    <a:pt x="602474" y="400956"/>
                  </a:lnTo>
                  <a:close/>
                  <a:moveTo>
                    <a:pt x="600409" y="98741"/>
                  </a:moveTo>
                  <a:lnTo>
                    <a:pt x="282854" y="227601"/>
                  </a:lnTo>
                  <a:lnTo>
                    <a:pt x="405198" y="293952"/>
                  </a:lnTo>
                  <a:close/>
                  <a:moveTo>
                    <a:pt x="79827" y="39070"/>
                  </a:moveTo>
                  <a:cubicBezTo>
                    <a:pt x="60289" y="41942"/>
                    <a:pt x="44466" y="56418"/>
                    <a:pt x="39873" y="75624"/>
                  </a:cubicBezTo>
                  <a:cubicBezTo>
                    <a:pt x="37141" y="93383"/>
                    <a:pt x="39166" y="88923"/>
                    <a:pt x="38571" y="114428"/>
                  </a:cubicBezTo>
                  <a:cubicBezTo>
                    <a:pt x="38571" y="153112"/>
                    <a:pt x="38571" y="218571"/>
                    <a:pt x="38571" y="218571"/>
                  </a:cubicBezTo>
                  <a:lnTo>
                    <a:pt x="135000" y="218571"/>
                  </a:lnTo>
                  <a:lnTo>
                    <a:pt x="135000" y="114228"/>
                  </a:lnTo>
                  <a:cubicBezTo>
                    <a:pt x="134494" y="89743"/>
                    <a:pt x="136189" y="94267"/>
                    <a:pt x="133987" y="77432"/>
                  </a:cubicBezTo>
                  <a:cubicBezTo>
                    <a:pt x="129592" y="52883"/>
                    <a:pt x="104545" y="34899"/>
                    <a:pt x="79827" y="39070"/>
                  </a:cubicBezTo>
                  <a:close/>
                  <a:moveTo>
                    <a:pt x="158978" y="38571"/>
                  </a:moveTo>
                  <a:cubicBezTo>
                    <a:pt x="181020" y="74893"/>
                    <a:pt x="171562" y="91495"/>
                    <a:pt x="173571" y="151698"/>
                  </a:cubicBezTo>
                  <a:lnTo>
                    <a:pt x="173571" y="577157"/>
                  </a:lnTo>
                  <a:cubicBezTo>
                    <a:pt x="175018" y="584927"/>
                    <a:pt x="165937" y="615824"/>
                    <a:pt x="197453" y="636147"/>
                  </a:cubicBezTo>
                  <a:cubicBezTo>
                    <a:pt x="232176" y="656509"/>
                    <a:pt x="269839" y="627484"/>
                    <a:pt x="269943" y="597133"/>
                  </a:cubicBezTo>
                  <a:cubicBezTo>
                    <a:pt x="270096" y="591878"/>
                    <a:pt x="269968" y="593951"/>
                    <a:pt x="270008" y="586020"/>
                  </a:cubicBezTo>
                  <a:cubicBezTo>
                    <a:pt x="270964" y="557742"/>
                    <a:pt x="267276" y="545850"/>
                    <a:pt x="273375" y="530646"/>
                  </a:cubicBezTo>
                  <a:cubicBezTo>
                    <a:pt x="280060" y="515354"/>
                    <a:pt x="296140" y="507423"/>
                    <a:pt x="308732" y="507857"/>
                  </a:cubicBezTo>
                  <a:lnTo>
                    <a:pt x="546428" y="507857"/>
                  </a:lnTo>
                  <a:lnTo>
                    <a:pt x="546428" y="414436"/>
                  </a:lnTo>
                  <a:lnTo>
                    <a:pt x="495825" y="386990"/>
                  </a:lnTo>
                  <a:lnTo>
                    <a:pt x="436658" y="451082"/>
                  </a:lnTo>
                  <a:cubicBezTo>
                    <a:pt x="420787" y="468287"/>
                    <a:pt x="392051" y="457053"/>
                    <a:pt x="392051" y="433645"/>
                  </a:cubicBezTo>
                  <a:lnTo>
                    <a:pt x="392051" y="330708"/>
                  </a:lnTo>
                  <a:lnTo>
                    <a:pt x="240538" y="248526"/>
                  </a:lnTo>
                  <a:cubicBezTo>
                    <a:pt x="221429" y="238168"/>
                    <a:pt x="222996" y="210268"/>
                    <a:pt x="243126" y="202096"/>
                  </a:cubicBezTo>
                  <a:lnTo>
                    <a:pt x="544973" y="79611"/>
                  </a:lnTo>
                  <a:lnTo>
                    <a:pt x="542624" y="68029"/>
                  </a:lnTo>
                  <a:cubicBezTo>
                    <a:pt x="535298" y="50733"/>
                    <a:pt x="518175" y="38595"/>
                    <a:pt x="498214" y="38571"/>
                  </a:cubicBezTo>
                  <a:close/>
                  <a:moveTo>
                    <a:pt x="86119" y="0"/>
                  </a:moveTo>
                  <a:lnTo>
                    <a:pt x="498214" y="0"/>
                  </a:lnTo>
                  <a:cubicBezTo>
                    <a:pt x="533889" y="40"/>
                    <a:pt x="564564" y="21591"/>
                    <a:pt x="577897" y="52429"/>
                  </a:cubicBezTo>
                  <a:lnTo>
                    <a:pt x="580594" y="65157"/>
                  </a:lnTo>
                  <a:lnTo>
                    <a:pt x="663441" y="31538"/>
                  </a:lnTo>
                  <a:cubicBezTo>
                    <a:pt x="682068" y="23977"/>
                    <a:pt x="701780" y="39759"/>
                    <a:pt x="698469" y="59591"/>
                  </a:cubicBezTo>
                  <a:lnTo>
                    <a:pt x="637558" y="425079"/>
                  </a:lnTo>
                  <a:cubicBezTo>
                    <a:pt x="636192" y="433277"/>
                    <a:pt x="630948" y="440310"/>
                    <a:pt x="623480" y="443957"/>
                  </a:cubicBezTo>
                  <a:cubicBezTo>
                    <a:pt x="616012" y="447605"/>
                    <a:pt x="607241" y="447419"/>
                    <a:pt x="599935" y="443457"/>
                  </a:cubicBezTo>
                  <a:lnTo>
                    <a:pt x="584999" y="435356"/>
                  </a:lnTo>
                  <a:lnTo>
                    <a:pt x="584999" y="507857"/>
                  </a:lnTo>
                  <a:lnTo>
                    <a:pt x="681428" y="507857"/>
                  </a:lnTo>
                  <a:cubicBezTo>
                    <a:pt x="702731" y="507857"/>
                    <a:pt x="719999" y="525125"/>
                    <a:pt x="719999" y="546428"/>
                  </a:cubicBezTo>
                  <a:lnTo>
                    <a:pt x="719999" y="594642"/>
                  </a:lnTo>
                  <a:cubicBezTo>
                    <a:pt x="719973" y="642554"/>
                    <a:pt x="681125" y="681380"/>
                    <a:pt x="633214" y="681380"/>
                  </a:cubicBezTo>
                  <a:lnTo>
                    <a:pt x="221786" y="681380"/>
                  </a:lnTo>
                  <a:cubicBezTo>
                    <a:pt x="153482" y="679307"/>
                    <a:pt x="132388" y="618372"/>
                    <a:pt x="135000" y="588969"/>
                  </a:cubicBezTo>
                  <a:cubicBezTo>
                    <a:pt x="135000" y="548116"/>
                    <a:pt x="135000" y="257207"/>
                    <a:pt x="135000" y="257143"/>
                  </a:cubicBezTo>
                  <a:lnTo>
                    <a:pt x="38571" y="257143"/>
                  </a:lnTo>
                  <a:cubicBezTo>
                    <a:pt x="17269" y="257143"/>
                    <a:pt x="0" y="239874"/>
                    <a:pt x="0" y="218571"/>
                  </a:cubicBezTo>
                  <a:lnTo>
                    <a:pt x="0" y="87766"/>
                  </a:lnTo>
                  <a:cubicBezTo>
                    <a:pt x="0" y="39929"/>
                    <a:pt x="38290" y="362"/>
                    <a:pt x="86119" y="0"/>
                  </a:cubicBez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350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0" name="任意多边形: 形状 129"/>
            <p:cNvSpPr/>
            <p:nvPr>
              <p:custDataLst>
                <p:tags r:id="rId10"/>
              </p:custDataLst>
            </p:nvPr>
          </p:nvSpPr>
          <p:spPr>
            <a:xfrm>
              <a:off x="9816" y="4036"/>
              <a:ext cx="170" cy="170"/>
            </a:xfrm>
            <a:custGeom>
              <a:avLst/>
              <a:gdLst>
                <a:gd name="connsiteX0" fmla="*/ 61132 w 216000"/>
                <a:gd name="connsiteY0" fmla="*/ 191547 h 216000"/>
                <a:gd name="connsiteX1" fmla="*/ 55019 w 216000"/>
                <a:gd name="connsiteY1" fmla="*/ 197661 h 216000"/>
                <a:gd name="connsiteX2" fmla="*/ 61132 w 216000"/>
                <a:gd name="connsiteY2" fmla="*/ 203774 h 216000"/>
                <a:gd name="connsiteX3" fmla="*/ 154868 w 216000"/>
                <a:gd name="connsiteY3" fmla="*/ 203774 h 216000"/>
                <a:gd name="connsiteX4" fmla="*/ 160981 w 216000"/>
                <a:gd name="connsiteY4" fmla="*/ 197661 h 216000"/>
                <a:gd name="connsiteX5" fmla="*/ 154868 w 216000"/>
                <a:gd name="connsiteY5" fmla="*/ 191547 h 216000"/>
                <a:gd name="connsiteX6" fmla="*/ 91698 w 216000"/>
                <a:gd name="connsiteY6" fmla="*/ 159117 h 216000"/>
                <a:gd name="connsiteX7" fmla="*/ 91698 w 216000"/>
                <a:gd name="connsiteY7" fmla="*/ 179321 h 216000"/>
                <a:gd name="connsiteX8" fmla="*/ 124302 w 216000"/>
                <a:gd name="connsiteY8" fmla="*/ 179321 h 216000"/>
                <a:gd name="connsiteX9" fmla="*/ 124302 w 216000"/>
                <a:gd name="connsiteY9" fmla="*/ 159117 h 216000"/>
                <a:gd name="connsiteX10" fmla="*/ 91698 w 216000"/>
                <a:gd name="connsiteY10" fmla="*/ 159117 h 216000"/>
                <a:gd name="connsiteX11" fmla="*/ 179321 w 216000"/>
                <a:gd name="connsiteY11" fmla="*/ 44830 h 216000"/>
                <a:gd name="connsiteX12" fmla="*/ 179321 w 216000"/>
                <a:gd name="connsiteY12" fmla="*/ 82933 h 216000"/>
                <a:gd name="connsiteX13" fmla="*/ 203774 w 216000"/>
                <a:gd name="connsiteY13" fmla="*/ 52981 h 216000"/>
                <a:gd name="connsiteX14" fmla="*/ 203774 w 216000"/>
                <a:gd name="connsiteY14" fmla="*/ 44830 h 216000"/>
                <a:gd name="connsiteX15" fmla="*/ 12226 w 216000"/>
                <a:gd name="connsiteY15" fmla="*/ 44830 h 216000"/>
                <a:gd name="connsiteX16" fmla="*/ 12226 w 216000"/>
                <a:gd name="connsiteY16" fmla="*/ 52981 h 216000"/>
                <a:gd name="connsiteX17" fmla="*/ 36679 w 216000"/>
                <a:gd name="connsiteY17" fmla="*/ 82933 h 216000"/>
                <a:gd name="connsiteX18" fmla="*/ 36679 w 216000"/>
                <a:gd name="connsiteY18" fmla="*/ 44830 h 216000"/>
                <a:gd name="connsiteX19" fmla="*/ 84469 w 216000"/>
                <a:gd name="connsiteY19" fmla="*/ 32721 h 216000"/>
                <a:gd name="connsiteX20" fmla="*/ 90251 w 216000"/>
                <a:gd name="connsiteY20" fmla="*/ 34864 h 216000"/>
                <a:gd name="connsiteX21" fmla="*/ 107999 w 216000"/>
                <a:gd name="connsiteY21" fmla="*/ 55840 h 216000"/>
                <a:gd name="connsiteX22" fmla="*/ 125748 w 216000"/>
                <a:gd name="connsiteY22" fmla="*/ 34864 h 216000"/>
                <a:gd name="connsiteX23" fmla="*/ 134304 w 216000"/>
                <a:gd name="connsiteY23" fmla="*/ 34215 h 216000"/>
                <a:gd name="connsiteX24" fmla="*/ 135081 w 216000"/>
                <a:gd name="connsiteY24" fmla="*/ 42760 h 216000"/>
                <a:gd name="connsiteX25" fmla="*/ 121181 w 216000"/>
                <a:gd name="connsiteY25" fmla="*/ 59189 h 216000"/>
                <a:gd name="connsiteX26" fmla="*/ 130414 w 216000"/>
                <a:gd name="connsiteY26" fmla="*/ 59189 h 216000"/>
                <a:gd name="connsiteX27" fmla="*/ 136528 w 216000"/>
                <a:gd name="connsiteY27" fmla="*/ 65302 h 216000"/>
                <a:gd name="connsiteX28" fmla="*/ 130414 w 216000"/>
                <a:gd name="connsiteY28" fmla="*/ 71416 h 216000"/>
                <a:gd name="connsiteX29" fmla="*/ 114113 w 216000"/>
                <a:gd name="connsiteY29" fmla="*/ 71416 h 216000"/>
                <a:gd name="connsiteX30" fmla="*/ 114113 w 216000"/>
                <a:gd name="connsiteY30" fmla="*/ 81604 h 216000"/>
                <a:gd name="connsiteX31" fmla="*/ 130414 w 216000"/>
                <a:gd name="connsiteY31" fmla="*/ 81604 h 216000"/>
                <a:gd name="connsiteX32" fmla="*/ 136528 w 216000"/>
                <a:gd name="connsiteY32" fmla="*/ 87718 h 216000"/>
                <a:gd name="connsiteX33" fmla="*/ 130414 w 216000"/>
                <a:gd name="connsiteY33" fmla="*/ 93831 h 216000"/>
                <a:gd name="connsiteX34" fmla="*/ 114113 w 216000"/>
                <a:gd name="connsiteY34" fmla="*/ 93831 h 216000"/>
                <a:gd name="connsiteX35" fmla="*/ 114113 w 216000"/>
                <a:gd name="connsiteY35" fmla="*/ 108095 h 216000"/>
                <a:gd name="connsiteX36" fmla="*/ 107999 w 216000"/>
                <a:gd name="connsiteY36" fmla="*/ 114208 h 216000"/>
                <a:gd name="connsiteX37" fmla="*/ 101886 w 216000"/>
                <a:gd name="connsiteY37" fmla="*/ 108095 h 216000"/>
                <a:gd name="connsiteX38" fmla="*/ 101886 w 216000"/>
                <a:gd name="connsiteY38" fmla="*/ 93831 h 216000"/>
                <a:gd name="connsiteX39" fmla="*/ 85584 w 216000"/>
                <a:gd name="connsiteY39" fmla="*/ 93831 h 216000"/>
                <a:gd name="connsiteX40" fmla="*/ 79471 w 216000"/>
                <a:gd name="connsiteY40" fmla="*/ 87718 h 216000"/>
                <a:gd name="connsiteX41" fmla="*/ 85584 w 216000"/>
                <a:gd name="connsiteY41" fmla="*/ 81604 h 216000"/>
                <a:gd name="connsiteX42" fmla="*/ 101886 w 216000"/>
                <a:gd name="connsiteY42" fmla="*/ 81604 h 216000"/>
                <a:gd name="connsiteX43" fmla="*/ 101886 w 216000"/>
                <a:gd name="connsiteY43" fmla="*/ 71416 h 216000"/>
                <a:gd name="connsiteX44" fmla="*/ 85584 w 216000"/>
                <a:gd name="connsiteY44" fmla="*/ 71416 h 216000"/>
                <a:gd name="connsiteX45" fmla="*/ 79471 w 216000"/>
                <a:gd name="connsiteY45" fmla="*/ 65302 h 216000"/>
                <a:gd name="connsiteX46" fmla="*/ 85584 w 216000"/>
                <a:gd name="connsiteY46" fmla="*/ 59189 h 216000"/>
                <a:gd name="connsiteX47" fmla="*/ 94818 w 216000"/>
                <a:gd name="connsiteY47" fmla="*/ 59189 h 216000"/>
                <a:gd name="connsiteX48" fmla="*/ 80918 w 216000"/>
                <a:gd name="connsiteY48" fmla="*/ 42760 h 216000"/>
                <a:gd name="connsiteX49" fmla="*/ 79762 w 216000"/>
                <a:gd name="connsiteY49" fmla="*/ 36704 h 216000"/>
                <a:gd name="connsiteX50" fmla="*/ 84469 w 216000"/>
                <a:gd name="connsiteY50" fmla="*/ 32721 h 216000"/>
                <a:gd name="connsiteX51" fmla="*/ 48906 w 216000"/>
                <a:gd name="connsiteY51" fmla="*/ 12226 h 216000"/>
                <a:gd name="connsiteX52" fmla="*/ 48906 w 216000"/>
                <a:gd name="connsiteY52" fmla="*/ 89660 h 216000"/>
                <a:gd name="connsiteX53" fmla="*/ 85389 w 216000"/>
                <a:gd name="connsiteY53" fmla="*/ 144233 h 216000"/>
                <a:gd name="connsiteX54" fmla="*/ 149774 w 216000"/>
                <a:gd name="connsiteY54" fmla="*/ 131434 h 216000"/>
                <a:gd name="connsiteX55" fmla="*/ 149786 w 216000"/>
                <a:gd name="connsiteY55" fmla="*/ 131447 h 216000"/>
                <a:gd name="connsiteX56" fmla="*/ 167094 w 216000"/>
                <a:gd name="connsiteY56" fmla="*/ 89660 h 216000"/>
                <a:gd name="connsiteX57" fmla="*/ 167094 w 216000"/>
                <a:gd name="connsiteY57" fmla="*/ 12226 h 216000"/>
                <a:gd name="connsiteX58" fmla="*/ 48906 w 216000"/>
                <a:gd name="connsiteY58" fmla="*/ 0 h 216000"/>
                <a:gd name="connsiteX59" fmla="*/ 167094 w 216000"/>
                <a:gd name="connsiteY59" fmla="*/ 0 h 216000"/>
                <a:gd name="connsiteX60" fmla="*/ 179321 w 216000"/>
                <a:gd name="connsiteY60" fmla="*/ 12226 h 216000"/>
                <a:gd name="connsiteX61" fmla="*/ 179321 w 216000"/>
                <a:gd name="connsiteY61" fmla="*/ 32604 h 216000"/>
                <a:gd name="connsiteX62" fmla="*/ 203774 w 216000"/>
                <a:gd name="connsiteY62" fmla="*/ 32604 h 216000"/>
                <a:gd name="connsiteX63" fmla="*/ 216000 w 216000"/>
                <a:gd name="connsiteY63" fmla="*/ 44830 h 216000"/>
                <a:gd name="connsiteX64" fmla="*/ 216000 w 216000"/>
                <a:gd name="connsiteY64" fmla="*/ 52981 h 216000"/>
                <a:gd name="connsiteX65" fmla="*/ 179094 w 216000"/>
                <a:gd name="connsiteY65" fmla="*/ 95366 h 216000"/>
                <a:gd name="connsiteX66" fmla="*/ 136528 w 216000"/>
                <a:gd name="connsiteY66" fmla="*/ 155064 h 216000"/>
                <a:gd name="connsiteX67" fmla="*/ 136528 w 216000"/>
                <a:gd name="connsiteY67" fmla="*/ 179321 h 216000"/>
                <a:gd name="connsiteX68" fmla="*/ 154868 w 216000"/>
                <a:gd name="connsiteY68" fmla="*/ 179321 h 216000"/>
                <a:gd name="connsiteX69" fmla="*/ 167894 w 216000"/>
                <a:gd name="connsiteY69" fmla="*/ 184762 h 216000"/>
                <a:gd name="connsiteX70" fmla="*/ 173208 w 216000"/>
                <a:gd name="connsiteY70" fmla="*/ 197841 h 216000"/>
                <a:gd name="connsiteX71" fmla="*/ 154634 w 216000"/>
                <a:gd name="connsiteY71" fmla="*/ 216000 h 216000"/>
                <a:gd name="connsiteX72" fmla="*/ 61132 w 216000"/>
                <a:gd name="connsiteY72" fmla="*/ 216000 h 216000"/>
                <a:gd name="connsiteX73" fmla="*/ 48106 w 216000"/>
                <a:gd name="connsiteY73" fmla="*/ 210559 h 216000"/>
                <a:gd name="connsiteX74" fmla="*/ 42792 w 216000"/>
                <a:gd name="connsiteY74" fmla="*/ 197480 h 216000"/>
                <a:gd name="connsiteX75" fmla="*/ 61366 w 216000"/>
                <a:gd name="connsiteY75" fmla="*/ 179321 h 216000"/>
                <a:gd name="connsiteX76" fmla="*/ 79472 w 216000"/>
                <a:gd name="connsiteY76" fmla="*/ 179321 h 216000"/>
                <a:gd name="connsiteX77" fmla="*/ 79472 w 216000"/>
                <a:gd name="connsiteY77" fmla="*/ 155064 h 216000"/>
                <a:gd name="connsiteX78" fmla="*/ 36906 w 216000"/>
                <a:gd name="connsiteY78" fmla="*/ 95366 h 216000"/>
                <a:gd name="connsiteX79" fmla="*/ 0 w 216000"/>
                <a:gd name="connsiteY79" fmla="*/ 52981 h 216000"/>
                <a:gd name="connsiteX80" fmla="*/ 0 w 216000"/>
                <a:gd name="connsiteY80" fmla="*/ 44830 h 216000"/>
                <a:gd name="connsiteX81" fmla="*/ 12226 w 216000"/>
                <a:gd name="connsiteY81" fmla="*/ 32604 h 216000"/>
                <a:gd name="connsiteX82" fmla="*/ 36679 w 216000"/>
                <a:gd name="connsiteY82" fmla="*/ 32604 h 216000"/>
                <a:gd name="connsiteX83" fmla="*/ 36679 w 216000"/>
                <a:gd name="connsiteY83" fmla="*/ 12226 h 216000"/>
                <a:gd name="connsiteX84" fmla="*/ 48906 w 216000"/>
                <a:gd name="connsiteY84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16000" h="216000">
                  <a:moveTo>
                    <a:pt x="61132" y="191547"/>
                  </a:moveTo>
                  <a:cubicBezTo>
                    <a:pt x="57756" y="191547"/>
                    <a:pt x="55019" y="194284"/>
                    <a:pt x="55019" y="197661"/>
                  </a:cubicBezTo>
                  <a:cubicBezTo>
                    <a:pt x="55019" y="201037"/>
                    <a:pt x="57756" y="203774"/>
                    <a:pt x="61132" y="203774"/>
                  </a:cubicBezTo>
                  <a:lnTo>
                    <a:pt x="154868" y="203774"/>
                  </a:lnTo>
                  <a:cubicBezTo>
                    <a:pt x="158244" y="203774"/>
                    <a:pt x="160981" y="201037"/>
                    <a:pt x="160981" y="197661"/>
                  </a:cubicBezTo>
                  <a:cubicBezTo>
                    <a:pt x="160981" y="194284"/>
                    <a:pt x="158244" y="191547"/>
                    <a:pt x="154868" y="191547"/>
                  </a:cubicBezTo>
                  <a:close/>
                  <a:moveTo>
                    <a:pt x="91698" y="159117"/>
                  </a:moveTo>
                  <a:lnTo>
                    <a:pt x="91698" y="179321"/>
                  </a:lnTo>
                  <a:lnTo>
                    <a:pt x="124302" y="179321"/>
                  </a:lnTo>
                  <a:lnTo>
                    <a:pt x="124302" y="159117"/>
                  </a:lnTo>
                  <a:cubicBezTo>
                    <a:pt x="113576" y="161603"/>
                    <a:pt x="102424" y="161603"/>
                    <a:pt x="91698" y="159117"/>
                  </a:cubicBezTo>
                  <a:close/>
                  <a:moveTo>
                    <a:pt x="179321" y="44830"/>
                  </a:moveTo>
                  <a:lnTo>
                    <a:pt x="179321" y="82933"/>
                  </a:lnTo>
                  <a:cubicBezTo>
                    <a:pt x="193542" y="80009"/>
                    <a:pt x="203755" y="67500"/>
                    <a:pt x="203774" y="52981"/>
                  </a:cubicBezTo>
                  <a:lnTo>
                    <a:pt x="203774" y="44830"/>
                  </a:lnTo>
                  <a:close/>
                  <a:moveTo>
                    <a:pt x="12226" y="44830"/>
                  </a:moveTo>
                  <a:lnTo>
                    <a:pt x="12226" y="52981"/>
                  </a:lnTo>
                  <a:cubicBezTo>
                    <a:pt x="12245" y="67500"/>
                    <a:pt x="22458" y="80009"/>
                    <a:pt x="36679" y="82933"/>
                  </a:cubicBezTo>
                  <a:lnTo>
                    <a:pt x="36679" y="44830"/>
                  </a:lnTo>
                  <a:close/>
                  <a:moveTo>
                    <a:pt x="84469" y="32721"/>
                  </a:moveTo>
                  <a:cubicBezTo>
                    <a:pt x="86642" y="32340"/>
                    <a:pt x="88851" y="33159"/>
                    <a:pt x="90251" y="34864"/>
                  </a:cubicBezTo>
                  <a:lnTo>
                    <a:pt x="107999" y="55840"/>
                  </a:lnTo>
                  <a:lnTo>
                    <a:pt x="125748" y="34864"/>
                  </a:lnTo>
                  <a:cubicBezTo>
                    <a:pt x="127943" y="32346"/>
                    <a:pt x="131754" y="32057"/>
                    <a:pt x="134304" y="34215"/>
                  </a:cubicBezTo>
                  <a:cubicBezTo>
                    <a:pt x="136855" y="36372"/>
                    <a:pt x="137200" y="40178"/>
                    <a:pt x="135081" y="42760"/>
                  </a:cubicBezTo>
                  <a:lnTo>
                    <a:pt x="121181" y="59189"/>
                  </a:lnTo>
                  <a:lnTo>
                    <a:pt x="130414" y="59189"/>
                  </a:lnTo>
                  <a:cubicBezTo>
                    <a:pt x="133791" y="59189"/>
                    <a:pt x="136528" y="61926"/>
                    <a:pt x="136528" y="65302"/>
                  </a:cubicBezTo>
                  <a:cubicBezTo>
                    <a:pt x="136528" y="68679"/>
                    <a:pt x="133791" y="71416"/>
                    <a:pt x="130414" y="71416"/>
                  </a:cubicBezTo>
                  <a:lnTo>
                    <a:pt x="114113" y="71416"/>
                  </a:lnTo>
                  <a:lnTo>
                    <a:pt x="114113" y="81604"/>
                  </a:lnTo>
                  <a:lnTo>
                    <a:pt x="130414" y="81604"/>
                  </a:lnTo>
                  <a:cubicBezTo>
                    <a:pt x="133791" y="81604"/>
                    <a:pt x="136528" y="84341"/>
                    <a:pt x="136528" y="87718"/>
                  </a:cubicBezTo>
                  <a:cubicBezTo>
                    <a:pt x="136528" y="91094"/>
                    <a:pt x="133791" y="93831"/>
                    <a:pt x="130414" y="93831"/>
                  </a:cubicBezTo>
                  <a:lnTo>
                    <a:pt x="114113" y="93831"/>
                  </a:lnTo>
                  <a:lnTo>
                    <a:pt x="114113" y="108095"/>
                  </a:lnTo>
                  <a:cubicBezTo>
                    <a:pt x="114113" y="111471"/>
                    <a:pt x="111376" y="114208"/>
                    <a:pt x="107999" y="114208"/>
                  </a:cubicBezTo>
                  <a:cubicBezTo>
                    <a:pt x="104623" y="114208"/>
                    <a:pt x="101886" y="111471"/>
                    <a:pt x="101886" y="108095"/>
                  </a:cubicBezTo>
                  <a:lnTo>
                    <a:pt x="101886" y="93831"/>
                  </a:lnTo>
                  <a:lnTo>
                    <a:pt x="85584" y="93831"/>
                  </a:lnTo>
                  <a:cubicBezTo>
                    <a:pt x="82208" y="93831"/>
                    <a:pt x="79471" y="91094"/>
                    <a:pt x="79471" y="87718"/>
                  </a:cubicBezTo>
                  <a:cubicBezTo>
                    <a:pt x="79471" y="84341"/>
                    <a:pt x="82208" y="81604"/>
                    <a:pt x="85584" y="81604"/>
                  </a:cubicBezTo>
                  <a:lnTo>
                    <a:pt x="101886" y="81604"/>
                  </a:lnTo>
                  <a:lnTo>
                    <a:pt x="101886" y="71416"/>
                  </a:lnTo>
                  <a:lnTo>
                    <a:pt x="85584" y="71416"/>
                  </a:lnTo>
                  <a:cubicBezTo>
                    <a:pt x="82208" y="71416"/>
                    <a:pt x="79471" y="68679"/>
                    <a:pt x="79471" y="65302"/>
                  </a:cubicBezTo>
                  <a:cubicBezTo>
                    <a:pt x="79471" y="61926"/>
                    <a:pt x="82208" y="59189"/>
                    <a:pt x="85584" y="59189"/>
                  </a:cubicBezTo>
                  <a:lnTo>
                    <a:pt x="94818" y="59189"/>
                  </a:lnTo>
                  <a:lnTo>
                    <a:pt x="80918" y="42760"/>
                  </a:lnTo>
                  <a:cubicBezTo>
                    <a:pt x="79468" y="41097"/>
                    <a:pt x="79027" y="38783"/>
                    <a:pt x="79762" y="36704"/>
                  </a:cubicBezTo>
                  <a:cubicBezTo>
                    <a:pt x="80498" y="34624"/>
                    <a:pt x="82297" y="33102"/>
                    <a:pt x="84469" y="32721"/>
                  </a:cubicBezTo>
                  <a:close/>
                  <a:moveTo>
                    <a:pt x="48906" y="12226"/>
                  </a:moveTo>
                  <a:lnTo>
                    <a:pt x="48906" y="89660"/>
                  </a:lnTo>
                  <a:cubicBezTo>
                    <a:pt x="48916" y="113554"/>
                    <a:pt x="63314" y="135091"/>
                    <a:pt x="85389" y="144233"/>
                  </a:cubicBezTo>
                  <a:cubicBezTo>
                    <a:pt x="107464" y="153375"/>
                    <a:pt x="132873" y="148324"/>
                    <a:pt x="149774" y="131434"/>
                  </a:cubicBezTo>
                  <a:lnTo>
                    <a:pt x="149786" y="131447"/>
                  </a:lnTo>
                  <a:cubicBezTo>
                    <a:pt x="160905" y="120388"/>
                    <a:pt x="167138" y="105342"/>
                    <a:pt x="167094" y="89660"/>
                  </a:cubicBezTo>
                  <a:lnTo>
                    <a:pt x="167094" y="12226"/>
                  </a:lnTo>
                  <a:close/>
                  <a:moveTo>
                    <a:pt x="48906" y="0"/>
                  </a:moveTo>
                  <a:lnTo>
                    <a:pt x="167094" y="0"/>
                  </a:lnTo>
                  <a:cubicBezTo>
                    <a:pt x="173847" y="0"/>
                    <a:pt x="179321" y="5474"/>
                    <a:pt x="179321" y="12226"/>
                  </a:cubicBezTo>
                  <a:lnTo>
                    <a:pt x="179321" y="32604"/>
                  </a:lnTo>
                  <a:lnTo>
                    <a:pt x="203774" y="32604"/>
                  </a:lnTo>
                  <a:cubicBezTo>
                    <a:pt x="210526" y="32604"/>
                    <a:pt x="216000" y="38078"/>
                    <a:pt x="216000" y="44830"/>
                  </a:cubicBezTo>
                  <a:lnTo>
                    <a:pt x="216000" y="52981"/>
                  </a:lnTo>
                  <a:cubicBezTo>
                    <a:pt x="216000" y="74581"/>
                    <a:pt x="199915" y="92490"/>
                    <a:pt x="179094" y="95366"/>
                  </a:cubicBezTo>
                  <a:cubicBezTo>
                    <a:pt x="176966" y="121580"/>
                    <a:pt x="160617" y="144509"/>
                    <a:pt x="136528" y="155064"/>
                  </a:cubicBezTo>
                  <a:lnTo>
                    <a:pt x="136528" y="179321"/>
                  </a:lnTo>
                  <a:lnTo>
                    <a:pt x="154868" y="179321"/>
                  </a:lnTo>
                  <a:cubicBezTo>
                    <a:pt x="159762" y="179326"/>
                    <a:pt x="164451" y="181285"/>
                    <a:pt x="167894" y="184762"/>
                  </a:cubicBezTo>
                  <a:cubicBezTo>
                    <a:pt x="171338" y="188240"/>
                    <a:pt x="173250" y="192948"/>
                    <a:pt x="173208" y="197841"/>
                  </a:cubicBezTo>
                  <a:cubicBezTo>
                    <a:pt x="173108" y="207938"/>
                    <a:pt x="164731" y="216000"/>
                    <a:pt x="154634" y="216000"/>
                  </a:cubicBezTo>
                  <a:lnTo>
                    <a:pt x="61132" y="216000"/>
                  </a:lnTo>
                  <a:cubicBezTo>
                    <a:pt x="56238" y="215995"/>
                    <a:pt x="51549" y="214036"/>
                    <a:pt x="48106" y="210559"/>
                  </a:cubicBezTo>
                  <a:cubicBezTo>
                    <a:pt x="44662" y="207081"/>
                    <a:pt x="42750" y="202373"/>
                    <a:pt x="42792" y="197480"/>
                  </a:cubicBezTo>
                  <a:cubicBezTo>
                    <a:pt x="42892" y="187383"/>
                    <a:pt x="51269" y="179321"/>
                    <a:pt x="61366" y="179321"/>
                  </a:cubicBezTo>
                  <a:lnTo>
                    <a:pt x="79472" y="179321"/>
                  </a:lnTo>
                  <a:lnTo>
                    <a:pt x="79472" y="155064"/>
                  </a:lnTo>
                  <a:cubicBezTo>
                    <a:pt x="55383" y="144509"/>
                    <a:pt x="39034" y="121580"/>
                    <a:pt x="36906" y="95366"/>
                  </a:cubicBezTo>
                  <a:cubicBezTo>
                    <a:pt x="16085" y="92490"/>
                    <a:pt x="0" y="74581"/>
                    <a:pt x="0" y="52981"/>
                  </a:cubicBezTo>
                  <a:lnTo>
                    <a:pt x="0" y="44830"/>
                  </a:lnTo>
                  <a:cubicBezTo>
                    <a:pt x="0" y="38078"/>
                    <a:pt x="5474" y="32604"/>
                    <a:pt x="12226" y="32604"/>
                  </a:cubicBezTo>
                  <a:lnTo>
                    <a:pt x="36679" y="32604"/>
                  </a:lnTo>
                  <a:lnTo>
                    <a:pt x="36679" y="12226"/>
                  </a:lnTo>
                  <a:cubicBezTo>
                    <a:pt x="36679" y="5474"/>
                    <a:pt x="42153" y="0"/>
                    <a:pt x="48906" y="0"/>
                  </a:cubicBez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350"/>
            </a:p>
          </p:txBody>
        </p:sp>
        <p:sp>
          <p:nvSpPr>
            <p:cNvPr id="126" name="任意多边形: 形状 125"/>
            <p:cNvSpPr/>
            <p:nvPr>
              <p:custDataLst>
                <p:tags r:id="rId11"/>
              </p:custDataLst>
            </p:nvPr>
          </p:nvSpPr>
          <p:spPr>
            <a:xfrm>
              <a:off x="5588" y="5403"/>
              <a:ext cx="625" cy="625"/>
            </a:xfrm>
            <a:custGeom>
              <a:avLst/>
              <a:gdLst>
                <a:gd name="connsiteX0" fmla="*/ 104809 w 575660"/>
                <a:gd name="connsiteY0" fmla="*/ 338115 h 575660"/>
                <a:gd name="connsiteX1" fmla="*/ 107354 w 575660"/>
                <a:gd name="connsiteY1" fmla="*/ 362551 h 575660"/>
                <a:gd name="connsiteX2" fmla="*/ 34558 w 575660"/>
                <a:gd name="connsiteY2" fmla="*/ 362551 h 575660"/>
                <a:gd name="connsiteX3" fmla="*/ 34558 w 575660"/>
                <a:gd name="connsiteY3" fmla="*/ 541102 h 575660"/>
                <a:gd name="connsiteX4" fmla="*/ 213109 w 575660"/>
                <a:gd name="connsiteY4" fmla="*/ 541102 h 575660"/>
                <a:gd name="connsiteX5" fmla="*/ 213109 w 575660"/>
                <a:gd name="connsiteY5" fmla="*/ 511878 h 575660"/>
                <a:gd name="connsiteX6" fmla="*/ 233500 w 575660"/>
                <a:gd name="connsiteY6" fmla="*/ 521399 h 575660"/>
                <a:gd name="connsiteX7" fmla="*/ 169195 w 575660"/>
                <a:gd name="connsiteY7" fmla="*/ 478733 h 575660"/>
                <a:gd name="connsiteX8" fmla="*/ 108827 w 575660"/>
                <a:gd name="connsiteY8" fmla="*/ 370832 h 575660"/>
                <a:gd name="connsiteX9" fmla="*/ 437495 w 575660"/>
                <a:gd name="connsiteY9" fmla="*/ 305022 h 575660"/>
                <a:gd name="connsiteX10" fmla="*/ 454774 w 575660"/>
                <a:gd name="connsiteY10" fmla="*/ 322301 h 575660"/>
                <a:gd name="connsiteX11" fmla="*/ 322301 w 575660"/>
                <a:gd name="connsiteY11" fmla="*/ 454774 h 575660"/>
                <a:gd name="connsiteX12" fmla="*/ 305022 w 575660"/>
                <a:gd name="connsiteY12" fmla="*/ 437495 h 575660"/>
                <a:gd name="connsiteX13" fmla="*/ 322301 w 575660"/>
                <a:gd name="connsiteY13" fmla="*/ 420216 h 575660"/>
                <a:gd name="connsiteX14" fmla="*/ 420216 w 575660"/>
                <a:gd name="connsiteY14" fmla="*/ 322301 h 575660"/>
                <a:gd name="connsiteX15" fmla="*/ 437495 w 575660"/>
                <a:gd name="connsiteY15" fmla="*/ 305022 h 575660"/>
                <a:gd name="connsiteX16" fmla="*/ 322356 w 575660"/>
                <a:gd name="connsiteY16" fmla="*/ 138046 h 575660"/>
                <a:gd name="connsiteX17" fmla="*/ 138153 w 575660"/>
                <a:gd name="connsiteY17" fmla="*/ 315876 h 575660"/>
                <a:gd name="connsiteX18" fmla="*/ 322356 w 575660"/>
                <a:gd name="connsiteY18" fmla="*/ 506666 h 575660"/>
                <a:gd name="connsiteX19" fmla="*/ 506558 w 575660"/>
                <a:gd name="connsiteY19" fmla="*/ 328836 h 575660"/>
                <a:gd name="connsiteX20" fmla="*/ 322356 w 575660"/>
                <a:gd name="connsiteY20" fmla="*/ 138046 h 575660"/>
                <a:gd name="connsiteX21" fmla="*/ 34558 w 575660"/>
                <a:gd name="connsiteY21" fmla="*/ 34558 h 575660"/>
                <a:gd name="connsiteX22" fmla="*/ 34558 w 575660"/>
                <a:gd name="connsiteY22" fmla="*/ 213109 h 575660"/>
                <a:gd name="connsiteX23" fmla="*/ 132898 w 575660"/>
                <a:gd name="connsiteY23" fmla="*/ 213109 h 575660"/>
                <a:gd name="connsiteX24" fmla="*/ 127103 w 575660"/>
                <a:gd name="connsiteY24" fmla="*/ 225522 h 575660"/>
                <a:gd name="connsiteX25" fmla="*/ 139181 w 575660"/>
                <a:gd name="connsiteY25" fmla="*/ 202448 h 575660"/>
                <a:gd name="connsiteX26" fmla="*/ 198630 w 575660"/>
                <a:gd name="connsiteY26" fmla="*/ 141764 h 575660"/>
                <a:gd name="connsiteX27" fmla="*/ 223668 w 575660"/>
                <a:gd name="connsiteY27" fmla="*/ 127969 h 575660"/>
                <a:gd name="connsiteX28" fmla="*/ 213109 w 575660"/>
                <a:gd name="connsiteY28" fmla="*/ 132898 h 575660"/>
                <a:gd name="connsiteX29" fmla="*/ 213109 w 575660"/>
                <a:gd name="connsiteY29" fmla="*/ 34558 h 575660"/>
                <a:gd name="connsiteX30" fmla="*/ 34558 w 575660"/>
                <a:gd name="connsiteY30" fmla="*/ 0 h 575660"/>
                <a:gd name="connsiteX31" fmla="*/ 213109 w 575660"/>
                <a:gd name="connsiteY31" fmla="*/ 0 h 575660"/>
                <a:gd name="connsiteX32" fmla="*/ 247667 w 575660"/>
                <a:gd name="connsiteY32" fmla="*/ 34558 h 575660"/>
                <a:gd name="connsiteX33" fmla="*/ 247667 w 575660"/>
                <a:gd name="connsiteY33" fmla="*/ 116763 h 575660"/>
                <a:gd name="connsiteX34" fmla="*/ 243132 w 575660"/>
                <a:gd name="connsiteY34" fmla="*/ 118881 h 575660"/>
                <a:gd name="connsiteX35" fmla="*/ 277773 w 575660"/>
                <a:gd name="connsiteY35" fmla="*/ 107991 h 575660"/>
                <a:gd name="connsiteX36" fmla="*/ 322356 w 575660"/>
                <a:gd name="connsiteY36" fmla="*/ 103488 h 575660"/>
                <a:gd name="connsiteX37" fmla="*/ 475517 w 575660"/>
                <a:gd name="connsiteY37" fmla="*/ 165980 h 575660"/>
                <a:gd name="connsiteX38" fmla="*/ 519364 w 575660"/>
                <a:gd name="connsiteY38" fmla="*/ 229141 h 575660"/>
                <a:gd name="connsiteX39" fmla="*/ 511878 w 575660"/>
                <a:gd name="connsiteY39" fmla="*/ 213109 h 575660"/>
                <a:gd name="connsiteX40" fmla="*/ 541102 w 575660"/>
                <a:gd name="connsiteY40" fmla="*/ 213109 h 575660"/>
                <a:gd name="connsiteX41" fmla="*/ 541102 w 575660"/>
                <a:gd name="connsiteY41" fmla="*/ 34558 h 575660"/>
                <a:gd name="connsiteX42" fmla="*/ 362551 w 575660"/>
                <a:gd name="connsiteY42" fmla="*/ 34558 h 575660"/>
                <a:gd name="connsiteX43" fmla="*/ 362551 w 575660"/>
                <a:gd name="connsiteY43" fmla="*/ 107346 h 575660"/>
                <a:gd name="connsiteX44" fmla="*/ 327993 w 575660"/>
                <a:gd name="connsiteY44" fmla="*/ 103747 h 575660"/>
                <a:gd name="connsiteX45" fmla="*/ 327993 w 575660"/>
                <a:gd name="connsiteY45" fmla="*/ 34558 h 575660"/>
                <a:gd name="connsiteX46" fmla="*/ 362551 w 575660"/>
                <a:gd name="connsiteY46" fmla="*/ 0 h 575660"/>
                <a:gd name="connsiteX47" fmla="*/ 541102 w 575660"/>
                <a:gd name="connsiteY47" fmla="*/ 0 h 575660"/>
                <a:gd name="connsiteX48" fmla="*/ 575660 w 575660"/>
                <a:gd name="connsiteY48" fmla="*/ 34558 h 575660"/>
                <a:gd name="connsiteX49" fmla="*/ 575660 w 575660"/>
                <a:gd name="connsiteY49" fmla="*/ 213109 h 575660"/>
                <a:gd name="connsiteX50" fmla="*/ 541102 w 575660"/>
                <a:gd name="connsiteY50" fmla="*/ 247667 h 575660"/>
                <a:gd name="connsiteX51" fmla="*/ 528013 w 575660"/>
                <a:gd name="connsiteY51" fmla="*/ 247667 h 575660"/>
                <a:gd name="connsiteX52" fmla="*/ 525234 w 575660"/>
                <a:gd name="connsiteY52" fmla="*/ 241715 h 575660"/>
                <a:gd name="connsiteX53" fmla="*/ 535885 w 575660"/>
                <a:gd name="connsiteY53" fmla="*/ 273881 h 575660"/>
                <a:gd name="connsiteX54" fmla="*/ 541159 w 575660"/>
                <a:gd name="connsiteY54" fmla="*/ 316827 h 575660"/>
                <a:gd name="connsiteX55" fmla="*/ 505531 w 575660"/>
                <a:gd name="connsiteY55" fmla="*/ 442265 h 575660"/>
                <a:gd name="connsiteX56" fmla="*/ 488224 w 575660"/>
                <a:gd name="connsiteY56" fmla="*/ 463746 h 575660"/>
                <a:gd name="connsiteX57" fmla="*/ 570558 w 575660"/>
                <a:gd name="connsiteY57" fmla="*/ 546079 h 575660"/>
                <a:gd name="connsiteX58" fmla="*/ 570558 w 575660"/>
                <a:gd name="connsiteY58" fmla="*/ 570558 h 575660"/>
                <a:gd name="connsiteX59" fmla="*/ 546079 w 575660"/>
                <a:gd name="connsiteY59" fmla="*/ 570558 h 575660"/>
                <a:gd name="connsiteX60" fmla="*/ 463684 w 575660"/>
                <a:gd name="connsiteY60" fmla="*/ 488162 h 575660"/>
                <a:gd name="connsiteX61" fmla="*/ 446082 w 575660"/>
                <a:gd name="connsiteY61" fmla="*/ 502949 h 575660"/>
                <a:gd name="connsiteX62" fmla="*/ 322356 w 575660"/>
                <a:gd name="connsiteY62" fmla="*/ 541224 h 575660"/>
                <a:gd name="connsiteX63" fmla="*/ 278792 w 575660"/>
                <a:gd name="connsiteY63" fmla="*/ 536934 h 575660"/>
                <a:gd name="connsiteX64" fmla="*/ 243911 w 575660"/>
                <a:gd name="connsiteY64" fmla="*/ 526260 h 575660"/>
                <a:gd name="connsiteX65" fmla="*/ 247667 w 575660"/>
                <a:gd name="connsiteY65" fmla="*/ 528013 h 575660"/>
                <a:gd name="connsiteX66" fmla="*/ 247667 w 575660"/>
                <a:gd name="connsiteY66" fmla="*/ 541102 h 575660"/>
                <a:gd name="connsiteX67" fmla="*/ 213109 w 575660"/>
                <a:gd name="connsiteY67" fmla="*/ 575660 h 575660"/>
                <a:gd name="connsiteX68" fmla="*/ 34558 w 575660"/>
                <a:gd name="connsiteY68" fmla="*/ 575660 h 575660"/>
                <a:gd name="connsiteX69" fmla="*/ 0 w 575660"/>
                <a:gd name="connsiteY69" fmla="*/ 541102 h 575660"/>
                <a:gd name="connsiteX70" fmla="*/ 0 w 575660"/>
                <a:gd name="connsiteY70" fmla="*/ 362551 h 575660"/>
                <a:gd name="connsiteX71" fmla="*/ 34558 w 575660"/>
                <a:gd name="connsiteY71" fmla="*/ 327993 h 575660"/>
                <a:gd name="connsiteX72" fmla="*/ 103566 w 575660"/>
                <a:gd name="connsiteY72" fmla="*/ 327993 h 575660"/>
                <a:gd name="connsiteX73" fmla="*/ 103552 w 575660"/>
                <a:gd name="connsiteY73" fmla="*/ 327885 h 575660"/>
                <a:gd name="connsiteX74" fmla="*/ 107023 w 575660"/>
                <a:gd name="connsiteY74" fmla="*/ 282707 h 575660"/>
                <a:gd name="connsiteX75" fmla="*/ 117825 w 575660"/>
                <a:gd name="connsiteY75" fmla="*/ 245393 h 575660"/>
                <a:gd name="connsiteX76" fmla="*/ 116763 w 575660"/>
                <a:gd name="connsiteY76" fmla="*/ 247667 h 575660"/>
                <a:gd name="connsiteX77" fmla="*/ 34558 w 575660"/>
                <a:gd name="connsiteY77" fmla="*/ 247667 h 575660"/>
                <a:gd name="connsiteX78" fmla="*/ 0 w 575660"/>
                <a:gd name="connsiteY78" fmla="*/ 213109 h 575660"/>
                <a:gd name="connsiteX79" fmla="*/ 0 w 575660"/>
                <a:gd name="connsiteY79" fmla="*/ 34558 h 575660"/>
                <a:gd name="connsiteX80" fmla="*/ 34558 w 575660"/>
                <a:gd name="connsiteY80" fmla="*/ 0 h 57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75660" h="575660">
                  <a:moveTo>
                    <a:pt x="104809" y="338115"/>
                  </a:moveTo>
                  <a:lnTo>
                    <a:pt x="107354" y="362551"/>
                  </a:lnTo>
                  <a:lnTo>
                    <a:pt x="34558" y="362551"/>
                  </a:lnTo>
                  <a:lnTo>
                    <a:pt x="34558" y="541102"/>
                  </a:lnTo>
                  <a:lnTo>
                    <a:pt x="213109" y="541102"/>
                  </a:lnTo>
                  <a:lnTo>
                    <a:pt x="213109" y="511878"/>
                  </a:lnTo>
                  <a:lnTo>
                    <a:pt x="233500" y="521399"/>
                  </a:lnTo>
                  <a:lnTo>
                    <a:pt x="169195" y="478733"/>
                  </a:lnTo>
                  <a:cubicBezTo>
                    <a:pt x="139611" y="449742"/>
                    <a:pt x="118232" y="412469"/>
                    <a:pt x="108827" y="370832"/>
                  </a:cubicBezTo>
                  <a:close/>
                  <a:moveTo>
                    <a:pt x="437495" y="305022"/>
                  </a:moveTo>
                  <a:cubicBezTo>
                    <a:pt x="447038" y="305022"/>
                    <a:pt x="454774" y="312758"/>
                    <a:pt x="454774" y="322301"/>
                  </a:cubicBezTo>
                  <a:cubicBezTo>
                    <a:pt x="454774" y="395348"/>
                    <a:pt x="395348" y="454774"/>
                    <a:pt x="322301" y="454774"/>
                  </a:cubicBezTo>
                  <a:cubicBezTo>
                    <a:pt x="312758" y="454774"/>
                    <a:pt x="305022" y="447038"/>
                    <a:pt x="305022" y="437495"/>
                  </a:cubicBezTo>
                  <a:cubicBezTo>
                    <a:pt x="305022" y="427952"/>
                    <a:pt x="312758" y="420216"/>
                    <a:pt x="322301" y="420216"/>
                  </a:cubicBezTo>
                  <a:cubicBezTo>
                    <a:pt x="376298" y="420216"/>
                    <a:pt x="420216" y="376298"/>
                    <a:pt x="420216" y="322301"/>
                  </a:cubicBezTo>
                  <a:cubicBezTo>
                    <a:pt x="420216" y="312758"/>
                    <a:pt x="427952" y="305022"/>
                    <a:pt x="437495" y="305022"/>
                  </a:cubicBezTo>
                  <a:close/>
                  <a:moveTo>
                    <a:pt x="322356" y="138046"/>
                  </a:moveTo>
                  <a:cubicBezTo>
                    <a:pt x="222346" y="137895"/>
                    <a:pt x="141321" y="217789"/>
                    <a:pt x="138153" y="315876"/>
                  </a:cubicBezTo>
                  <a:cubicBezTo>
                    <a:pt x="134402" y="420919"/>
                    <a:pt x="219027" y="506875"/>
                    <a:pt x="322356" y="506666"/>
                  </a:cubicBezTo>
                  <a:cubicBezTo>
                    <a:pt x="422365" y="506818"/>
                    <a:pt x="503390" y="426923"/>
                    <a:pt x="506558" y="328836"/>
                  </a:cubicBezTo>
                  <a:cubicBezTo>
                    <a:pt x="510309" y="223793"/>
                    <a:pt x="425684" y="137837"/>
                    <a:pt x="322356" y="138046"/>
                  </a:cubicBezTo>
                  <a:close/>
                  <a:moveTo>
                    <a:pt x="34558" y="34558"/>
                  </a:moveTo>
                  <a:lnTo>
                    <a:pt x="34558" y="213109"/>
                  </a:lnTo>
                  <a:lnTo>
                    <a:pt x="132898" y="213109"/>
                  </a:lnTo>
                  <a:lnTo>
                    <a:pt x="127103" y="225522"/>
                  </a:lnTo>
                  <a:lnTo>
                    <a:pt x="139181" y="202448"/>
                  </a:lnTo>
                  <a:cubicBezTo>
                    <a:pt x="154871" y="178550"/>
                    <a:pt x="175109" y="157915"/>
                    <a:pt x="198630" y="141764"/>
                  </a:cubicBezTo>
                  <a:lnTo>
                    <a:pt x="223668" y="127969"/>
                  </a:lnTo>
                  <a:lnTo>
                    <a:pt x="213109" y="132898"/>
                  </a:lnTo>
                  <a:lnTo>
                    <a:pt x="213109" y="34558"/>
                  </a:lnTo>
                  <a:close/>
                  <a:moveTo>
                    <a:pt x="34558" y="0"/>
                  </a:moveTo>
                  <a:lnTo>
                    <a:pt x="213109" y="0"/>
                  </a:lnTo>
                  <a:cubicBezTo>
                    <a:pt x="232195" y="0"/>
                    <a:pt x="247667" y="15472"/>
                    <a:pt x="247667" y="34558"/>
                  </a:cubicBezTo>
                  <a:lnTo>
                    <a:pt x="247667" y="116763"/>
                  </a:lnTo>
                  <a:lnTo>
                    <a:pt x="243132" y="118881"/>
                  </a:lnTo>
                  <a:lnTo>
                    <a:pt x="277773" y="107991"/>
                  </a:lnTo>
                  <a:cubicBezTo>
                    <a:pt x="292183" y="105012"/>
                    <a:pt x="307097" y="103460"/>
                    <a:pt x="322356" y="103488"/>
                  </a:cubicBezTo>
                  <a:cubicBezTo>
                    <a:pt x="382041" y="103398"/>
                    <a:pt x="436072" y="127326"/>
                    <a:pt x="475517" y="165980"/>
                  </a:cubicBezTo>
                  <a:lnTo>
                    <a:pt x="519364" y="229141"/>
                  </a:lnTo>
                  <a:lnTo>
                    <a:pt x="511878" y="213109"/>
                  </a:lnTo>
                  <a:lnTo>
                    <a:pt x="541102" y="213109"/>
                  </a:lnTo>
                  <a:lnTo>
                    <a:pt x="541102" y="34558"/>
                  </a:lnTo>
                  <a:lnTo>
                    <a:pt x="362551" y="34558"/>
                  </a:lnTo>
                  <a:lnTo>
                    <a:pt x="362551" y="107346"/>
                  </a:lnTo>
                  <a:cubicBezTo>
                    <a:pt x="351143" y="105245"/>
                    <a:pt x="339589" y="104042"/>
                    <a:pt x="327993" y="103747"/>
                  </a:cubicBezTo>
                  <a:lnTo>
                    <a:pt x="327993" y="34558"/>
                  </a:lnTo>
                  <a:cubicBezTo>
                    <a:pt x="327993" y="15472"/>
                    <a:pt x="343465" y="0"/>
                    <a:pt x="362551" y="0"/>
                  </a:cubicBezTo>
                  <a:lnTo>
                    <a:pt x="541102" y="0"/>
                  </a:lnTo>
                  <a:cubicBezTo>
                    <a:pt x="560188" y="0"/>
                    <a:pt x="575660" y="15472"/>
                    <a:pt x="575660" y="34558"/>
                  </a:cubicBezTo>
                  <a:lnTo>
                    <a:pt x="575660" y="213109"/>
                  </a:lnTo>
                  <a:cubicBezTo>
                    <a:pt x="575660" y="232195"/>
                    <a:pt x="560188" y="247667"/>
                    <a:pt x="541102" y="247667"/>
                  </a:cubicBezTo>
                  <a:lnTo>
                    <a:pt x="528013" y="247667"/>
                  </a:lnTo>
                  <a:lnTo>
                    <a:pt x="525234" y="241715"/>
                  </a:lnTo>
                  <a:lnTo>
                    <a:pt x="535885" y="273881"/>
                  </a:lnTo>
                  <a:cubicBezTo>
                    <a:pt x="539020" y="287760"/>
                    <a:pt x="540825" y="302124"/>
                    <a:pt x="541159" y="316827"/>
                  </a:cubicBezTo>
                  <a:cubicBezTo>
                    <a:pt x="542366" y="363230"/>
                    <a:pt x="529065" y="406418"/>
                    <a:pt x="505531" y="442265"/>
                  </a:cubicBezTo>
                  <a:lnTo>
                    <a:pt x="488224" y="463746"/>
                  </a:lnTo>
                  <a:lnTo>
                    <a:pt x="570558" y="546079"/>
                  </a:lnTo>
                  <a:cubicBezTo>
                    <a:pt x="577318" y="552839"/>
                    <a:pt x="577318" y="563798"/>
                    <a:pt x="570558" y="570558"/>
                  </a:cubicBezTo>
                  <a:cubicBezTo>
                    <a:pt x="563798" y="577318"/>
                    <a:pt x="552839" y="577318"/>
                    <a:pt x="546079" y="570558"/>
                  </a:cubicBezTo>
                  <a:lnTo>
                    <a:pt x="463684" y="488162"/>
                  </a:lnTo>
                  <a:lnTo>
                    <a:pt x="446082" y="502949"/>
                  </a:lnTo>
                  <a:cubicBezTo>
                    <a:pt x="410801" y="527174"/>
                    <a:pt x="368135" y="541308"/>
                    <a:pt x="322356" y="541224"/>
                  </a:cubicBezTo>
                  <a:cubicBezTo>
                    <a:pt x="307435" y="541247"/>
                    <a:pt x="292867" y="539768"/>
                    <a:pt x="278792" y="536934"/>
                  </a:cubicBezTo>
                  <a:lnTo>
                    <a:pt x="243911" y="526260"/>
                  </a:lnTo>
                  <a:lnTo>
                    <a:pt x="247667" y="528013"/>
                  </a:lnTo>
                  <a:lnTo>
                    <a:pt x="247667" y="541102"/>
                  </a:lnTo>
                  <a:cubicBezTo>
                    <a:pt x="247667" y="560188"/>
                    <a:pt x="232195" y="575660"/>
                    <a:pt x="213109" y="575660"/>
                  </a:cubicBezTo>
                  <a:lnTo>
                    <a:pt x="34558" y="575660"/>
                  </a:lnTo>
                  <a:cubicBezTo>
                    <a:pt x="15472" y="575660"/>
                    <a:pt x="0" y="560188"/>
                    <a:pt x="0" y="541102"/>
                  </a:cubicBezTo>
                  <a:lnTo>
                    <a:pt x="0" y="362551"/>
                  </a:lnTo>
                  <a:cubicBezTo>
                    <a:pt x="0" y="343465"/>
                    <a:pt x="15472" y="327993"/>
                    <a:pt x="34558" y="327993"/>
                  </a:cubicBezTo>
                  <a:lnTo>
                    <a:pt x="103566" y="327993"/>
                  </a:lnTo>
                  <a:lnTo>
                    <a:pt x="103552" y="327885"/>
                  </a:lnTo>
                  <a:cubicBezTo>
                    <a:pt x="103150" y="312418"/>
                    <a:pt x="104360" y="297308"/>
                    <a:pt x="107023" y="282707"/>
                  </a:cubicBezTo>
                  <a:lnTo>
                    <a:pt x="117825" y="245393"/>
                  </a:lnTo>
                  <a:lnTo>
                    <a:pt x="116763" y="247667"/>
                  </a:lnTo>
                  <a:lnTo>
                    <a:pt x="34558" y="247667"/>
                  </a:lnTo>
                  <a:cubicBezTo>
                    <a:pt x="15472" y="247667"/>
                    <a:pt x="0" y="232195"/>
                    <a:pt x="0" y="213109"/>
                  </a:cubicBezTo>
                  <a:lnTo>
                    <a:pt x="0" y="34558"/>
                  </a:lnTo>
                  <a:cubicBezTo>
                    <a:pt x="0" y="15472"/>
                    <a:pt x="15472" y="0"/>
                    <a:pt x="34558" y="0"/>
                  </a:cubicBez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350"/>
            </a:p>
          </p:txBody>
        </p:sp>
        <p:sp>
          <p:nvSpPr>
            <p:cNvPr id="128" name="任意多边形: 形状 127"/>
            <p:cNvSpPr/>
            <p:nvPr>
              <p:custDataLst>
                <p:tags r:id="rId12"/>
              </p:custDataLst>
            </p:nvPr>
          </p:nvSpPr>
          <p:spPr>
            <a:xfrm>
              <a:off x="8716" y="4389"/>
              <a:ext cx="294" cy="294"/>
            </a:xfrm>
            <a:custGeom>
              <a:avLst/>
              <a:gdLst>
                <a:gd name="connsiteX0" fmla="*/ 19286 w 360000"/>
                <a:gd name="connsiteY0" fmla="*/ 280787 h 319358"/>
                <a:gd name="connsiteX1" fmla="*/ 19286 w 360000"/>
                <a:gd name="connsiteY1" fmla="*/ 300073 h 319358"/>
                <a:gd name="connsiteX2" fmla="*/ 340714 w 360000"/>
                <a:gd name="connsiteY2" fmla="*/ 300073 h 319358"/>
                <a:gd name="connsiteX3" fmla="*/ 340714 w 360000"/>
                <a:gd name="connsiteY3" fmla="*/ 280787 h 319358"/>
                <a:gd name="connsiteX4" fmla="*/ 19286 w 360000"/>
                <a:gd name="connsiteY4" fmla="*/ 261501 h 319358"/>
                <a:gd name="connsiteX5" fmla="*/ 340714 w 360000"/>
                <a:gd name="connsiteY5" fmla="*/ 261501 h 319358"/>
                <a:gd name="connsiteX6" fmla="*/ 360000 w 360000"/>
                <a:gd name="connsiteY6" fmla="*/ 280787 h 319358"/>
                <a:gd name="connsiteX7" fmla="*/ 360000 w 360000"/>
                <a:gd name="connsiteY7" fmla="*/ 300073 h 319358"/>
                <a:gd name="connsiteX8" fmla="*/ 340714 w 360000"/>
                <a:gd name="connsiteY8" fmla="*/ 319358 h 319358"/>
                <a:gd name="connsiteX9" fmla="*/ 19286 w 360000"/>
                <a:gd name="connsiteY9" fmla="*/ 319358 h 319358"/>
                <a:gd name="connsiteX10" fmla="*/ 0 w 360000"/>
                <a:gd name="connsiteY10" fmla="*/ 300073 h 319358"/>
                <a:gd name="connsiteX11" fmla="*/ 0 w 360000"/>
                <a:gd name="connsiteY11" fmla="*/ 280787 h 319358"/>
                <a:gd name="connsiteX12" fmla="*/ 19286 w 360000"/>
                <a:gd name="connsiteY12" fmla="*/ 261501 h 319358"/>
                <a:gd name="connsiteX13" fmla="*/ 269795 w 360000"/>
                <a:gd name="connsiteY13" fmla="*/ 171667 h 319358"/>
                <a:gd name="connsiteX14" fmla="*/ 269795 w 360000"/>
                <a:gd name="connsiteY14" fmla="*/ 223095 h 319358"/>
                <a:gd name="connsiteX15" fmla="*/ 321224 w 360000"/>
                <a:gd name="connsiteY15" fmla="*/ 223095 h 319358"/>
                <a:gd name="connsiteX16" fmla="*/ 321224 w 360000"/>
                <a:gd name="connsiteY16" fmla="*/ 171667 h 319358"/>
                <a:gd name="connsiteX17" fmla="*/ 269795 w 360000"/>
                <a:gd name="connsiteY17" fmla="*/ 152381 h 319358"/>
                <a:gd name="connsiteX18" fmla="*/ 321224 w 360000"/>
                <a:gd name="connsiteY18" fmla="*/ 152381 h 319358"/>
                <a:gd name="connsiteX19" fmla="*/ 340509 w 360000"/>
                <a:gd name="connsiteY19" fmla="*/ 171667 h 319358"/>
                <a:gd name="connsiteX20" fmla="*/ 340509 w 360000"/>
                <a:gd name="connsiteY20" fmla="*/ 223095 h 319358"/>
                <a:gd name="connsiteX21" fmla="*/ 321224 w 360000"/>
                <a:gd name="connsiteY21" fmla="*/ 242381 h 319358"/>
                <a:gd name="connsiteX22" fmla="*/ 269795 w 360000"/>
                <a:gd name="connsiteY22" fmla="*/ 242381 h 319358"/>
                <a:gd name="connsiteX23" fmla="*/ 250509 w 360000"/>
                <a:gd name="connsiteY23" fmla="*/ 223095 h 319358"/>
                <a:gd name="connsiteX24" fmla="*/ 250509 w 360000"/>
                <a:gd name="connsiteY24" fmla="*/ 171667 h 319358"/>
                <a:gd name="connsiteX25" fmla="*/ 269795 w 360000"/>
                <a:gd name="connsiteY25" fmla="*/ 152381 h 319358"/>
                <a:gd name="connsiteX26" fmla="*/ 38777 w 360000"/>
                <a:gd name="connsiteY26" fmla="*/ 136341 h 319358"/>
                <a:gd name="connsiteX27" fmla="*/ 38777 w 360000"/>
                <a:gd name="connsiteY27" fmla="*/ 223127 h 319358"/>
                <a:gd name="connsiteX28" fmla="*/ 90206 w 360000"/>
                <a:gd name="connsiteY28" fmla="*/ 223127 h 319358"/>
                <a:gd name="connsiteX29" fmla="*/ 90206 w 360000"/>
                <a:gd name="connsiteY29" fmla="*/ 136341 h 319358"/>
                <a:gd name="connsiteX30" fmla="*/ 38777 w 360000"/>
                <a:gd name="connsiteY30" fmla="*/ 117055 h 319358"/>
                <a:gd name="connsiteX31" fmla="*/ 90206 w 360000"/>
                <a:gd name="connsiteY31" fmla="*/ 117055 h 319358"/>
                <a:gd name="connsiteX32" fmla="*/ 109492 w 360000"/>
                <a:gd name="connsiteY32" fmla="*/ 136341 h 319358"/>
                <a:gd name="connsiteX33" fmla="*/ 109492 w 360000"/>
                <a:gd name="connsiteY33" fmla="*/ 223127 h 319358"/>
                <a:gd name="connsiteX34" fmla="*/ 90206 w 360000"/>
                <a:gd name="connsiteY34" fmla="*/ 242412 h 319358"/>
                <a:gd name="connsiteX35" fmla="*/ 38777 w 360000"/>
                <a:gd name="connsiteY35" fmla="*/ 242412 h 319358"/>
                <a:gd name="connsiteX36" fmla="*/ 19492 w 360000"/>
                <a:gd name="connsiteY36" fmla="*/ 223127 h 319358"/>
                <a:gd name="connsiteX37" fmla="*/ 19492 w 360000"/>
                <a:gd name="connsiteY37" fmla="*/ 136341 h 319358"/>
                <a:gd name="connsiteX38" fmla="*/ 38777 w 360000"/>
                <a:gd name="connsiteY38" fmla="*/ 117055 h 319358"/>
                <a:gd name="connsiteX39" fmla="*/ 151072 w 360000"/>
                <a:gd name="connsiteY39" fmla="*/ 94592 h 319358"/>
                <a:gd name="connsiteX40" fmla="*/ 151072 w 360000"/>
                <a:gd name="connsiteY40" fmla="*/ 223163 h 319358"/>
                <a:gd name="connsiteX41" fmla="*/ 208929 w 360000"/>
                <a:gd name="connsiteY41" fmla="*/ 223163 h 319358"/>
                <a:gd name="connsiteX42" fmla="*/ 208929 w 360000"/>
                <a:gd name="connsiteY42" fmla="*/ 94592 h 319358"/>
                <a:gd name="connsiteX43" fmla="*/ 151072 w 360000"/>
                <a:gd name="connsiteY43" fmla="*/ 75306 h 319358"/>
                <a:gd name="connsiteX44" fmla="*/ 208929 w 360000"/>
                <a:gd name="connsiteY44" fmla="*/ 75306 h 319358"/>
                <a:gd name="connsiteX45" fmla="*/ 228214 w 360000"/>
                <a:gd name="connsiteY45" fmla="*/ 94592 h 319358"/>
                <a:gd name="connsiteX46" fmla="*/ 228214 w 360000"/>
                <a:gd name="connsiteY46" fmla="*/ 223163 h 319358"/>
                <a:gd name="connsiteX47" fmla="*/ 208929 w 360000"/>
                <a:gd name="connsiteY47" fmla="*/ 242449 h 319358"/>
                <a:gd name="connsiteX48" fmla="*/ 151072 w 360000"/>
                <a:gd name="connsiteY48" fmla="*/ 242449 h 319358"/>
                <a:gd name="connsiteX49" fmla="*/ 131786 w 360000"/>
                <a:gd name="connsiteY49" fmla="*/ 223163 h 319358"/>
                <a:gd name="connsiteX50" fmla="*/ 131786 w 360000"/>
                <a:gd name="connsiteY50" fmla="*/ 94592 h 319358"/>
                <a:gd name="connsiteX51" fmla="*/ 151072 w 360000"/>
                <a:gd name="connsiteY51" fmla="*/ 75306 h 319358"/>
                <a:gd name="connsiteX52" fmla="*/ 294771 w 360000"/>
                <a:gd name="connsiteY52" fmla="*/ 65423 h 319358"/>
                <a:gd name="connsiteX53" fmla="*/ 316407 w 360000"/>
                <a:gd name="connsiteY53" fmla="*/ 86661 h 319358"/>
                <a:gd name="connsiteX54" fmla="*/ 311988 w 360000"/>
                <a:gd name="connsiteY54" fmla="*/ 99519 h 319358"/>
                <a:gd name="connsiteX55" fmla="*/ 316407 w 360000"/>
                <a:gd name="connsiteY55" fmla="*/ 112376 h 319358"/>
                <a:gd name="connsiteX56" fmla="*/ 295647 w 360000"/>
                <a:gd name="connsiteY56" fmla="*/ 134787 h 319358"/>
                <a:gd name="connsiteX57" fmla="*/ 293474 w 360000"/>
                <a:gd name="connsiteY57" fmla="*/ 134876 h 319358"/>
                <a:gd name="connsiteX58" fmla="*/ 278660 w 360000"/>
                <a:gd name="connsiteY58" fmla="*/ 130287 h 319358"/>
                <a:gd name="connsiteX59" fmla="*/ 268302 w 360000"/>
                <a:gd name="connsiteY59" fmla="*/ 113698 h 319358"/>
                <a:gd name="connsiteX60" fmla="*/ 274907 w 360000"/>
                <a:gd name="connsiteY60" fmla="*/ 104448 h 319358"/>
                <a:gd name="connsiteX61" fmla="*/ 284156 w 360000"/>
                <a:gd name="connsiteY61" fmla="*/ 111054 h 319358"/>
                <a:gd name="connsiteX62" fmla="*/ 294321 w 360000"/>
                <a:gd name="connsiteY62" fmla="*/ 118772 h 319358"/>
                <a:gd name="connsiteX63" fmla="*/ 300348 w 360000"/>
                <a:gd name="connsiteY63" fmla="*/ 112376 h 319358"/>
                <a:gd name="connsiteX64" fmla="*/ 296149 w 360000"/>
                <a:gd name="connsiteY64" fmla="*/ 107128 h 319358"/>
                <a:gd name="connsiteX65" fmla="*/ 290453 w 360000"/>
                <a:gd name="connsiteY65" fmla="*/ 99519 h 319358"/>
                <a:gd name="connsiteX66" fmla="*/ 296149 w 360000"/>
                <a:gd name="connsiteY66" fmla="*/ 91909 h 319358"/>
                <a:gd name="connsiteX67" fmla="*/ 300348 w 360000"/>
                <a:gd name="connsiteY67" fmla="*/ 86661 h 319358"/>
                <a:gd name="connsiteX68" fmla="*/ 293445 w 360000"/>
                <a:gd name="connsiteY68" fmla="*/ 81438 h 319358"/>
                <a:gd name="connsiteX69" fmla="*/ 284168 w 360000"/>
                <a:gd name="connsiteY69" fmla="*/ 87971 h 319358"/>
                <a:gd name="connsiteX70" fmla="*/ 274919 w 360000"/>
                <a:gd name="connsiteY70" fmla="*/ 94577 h 319358"/>
                <a:gd name="connsiteX71" fmla="*/ 268314 w 360000"/>
                <a:gd name="connsiteY71" fmla="*/ 85327 h 319358"/>
                <a:gd name="connsiteX72" fmla="*/ 278467 w 360000"/>
                <a:gd name="connsiteY72" fmla="*/ 69365 h 319358"/>
                <a:gd name="connsiteX73" fmla="*/ 294771 w 360000"/>
                <a:gd name="connsiteY73" fmla="*/ 65423 h 319358"/>
                <a:gd name="connsiteX74" fmla="*/ 64492 w 360000"/>
                <a:gd name="connsiteY74" fmla="*/ 32080 h 319358"/>
                <a:gd name="connsiteX75" fmla="*/ 81025 w 360000"/>
                <a:gd name="connsiteY75" fmla="*/ 38460 h 319358"/>
                <a:gd name="connsiteX76" fmla="*/ 88599 w 360000"/>
                <a:gd name="connsiteY76" fmla="*/ 56990 h 319358"/>
                <a:gd name="connsiteX77" fmla="*/ 68108 w 360000"/>
                <a:gd name="connsiteY77" fmla="*/ 83215 h 319358"/>
                <a:gd name="connsiteX78" fmla="*/ 67666 w 360000"/>
                <a:gd name="connsiteY78" fmla="*/ 83508 h 319358"/>
                <a:gd name="connsiteX79" fmla="*/ 80563 w 360000"/>
                <a:gd name="connsiteY79" fmla="*/ 83508 h 319358"/>
                <a:gd name="connsiteX80" fmla="*/ 88599 w 360000"/>
                <a:gd name="connsiteY80" fmla="*/ 91544 h 319358"/>
                <a:gd name="connsiteX81" fmla="*/ 80563 w 360000"/>
                <a:gd name="connsiteY81" fmla="*/ 99580 h 319358"/>
                <a:gd name="connsiteX82" fmla="*/ 48420 w 360000"/>
                <a:gd name="connsiteY82" fmla="*/ 99580 h 319358"/>
                <a:gd name="connsiteX83" fmla="*/ 42087 w 360000"/>
                <a:gd name="connsiteY83" fmla="*/ 96489 h 319358"/>
                <a:gd name="connsiteX84" fmla="*/ 40626 w 360000"/>
                <a:gd name="connsiteY84" fmla="*/ 89595 h 319358"/>
                <a:gd name="connsiteX85" fmla="*/ 59224 w 360000"/>
                <a:gd name="connsiteY85" fmla="*/ 69827 h 319358"/>
                <a:gd name="connsiteX86" fmla="*/ 72528 w 360000"/>
                <a:gd name="connsiteY86" fmla="*/ 56990 h 319358"/>
                <a:gd name="connsiteX87" fmla="*/ 64492 w 360000"/>
                <a:gd name="connsiteY87" fmla="*/ 48151 h 319358"/>
                <a:gd name="connsiteX88" fmla="*/ 56456 w 360000"/>
                <a:gd name="connsiteY88" fmla="*/ 56990 h 319358"/>
                <a:gd name="connsiteX89" fmla="*/ 48420 w 360000"/>
                <a:gd name="connsiteY89" fmla="*/ 65026 h 319358"/>
                <a:gd name="connsiteX90" fmla="*/ 40385 w 360000"/>
                <a:gd name="connsiteY90" fmla="*/ 56990 h 319358"/>
                <a:gd name="connsiteX91" fmla="*/ 47958 w 360000"/>
                <a:gd name="connsiteY91" fmla="*/ 38460 h 319358"/>
                <a:gd name="connsiteX92" fmla="*/ 64492 w 360000"/>
                <a:gd name="connsiteY92" fmla="*/ 32080 h 319358"/>
                <a:gd name="connsiteX93" fmla="*/ 180001 w 360000"/>
                <a:gd name="connsiteY93" fmla="*/ 0 h 319358"/>
                <a:gd name="connsiteX94" fmla="*/ 188036 w 360000"/>
                <a:gd name="connsiteY94" fmla="*/ 8036 h 319358"/>
                <a:gd name="connsiteX95" fmla="*/ 188036 w 360000"/>
                <a:gd name="connsiteY95" fmla="*/ 53036 h 319358"/>
                <a:gd name="connsiteX96" fmla="*/ 180001 w 360000"/>
                <a:gd name="connsiteY96" fmla="*/ 61071 h 319358"/>
                <a:gd name="connsiteX97" fmla="*/ 171965 w 360000"/>
                <a:gd name="connsiteY97" fmla="*/ 53036 h 319358"/>
                <a:gd name="connsiteX98" fmla="*/ 171965 w 360000"/>
                <a:gd name="connsiteY98" fmla="*/ 8036 h 319358"/>
                <a:gd name="connsiteX99" fmla="*/ 180001 w 360000"/>
                <a:gd name="connsiteY99" fmla="*/ 0 h 31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0000" h="319358">
                  <a:moveTo>
                    <a:pt x="19286" y="280787"/>
                  </a:moveTo>
                  <a:lnTo>
                    <a:pt x="19286" y="300073"/>
                  </a:lnTo>
                  <a:lnTo>
                    <a:pt x="340714" y="300073"/>
                  </a:lnTo>
                  <a:lnTo>
                    <a:pt x="340714" y="280787"/>
                  </a:lnTo>
                  <a:close/>
                  <a:moveTo>
                    <a:pt x="19286" y="261501"/>
                  </a:moveTo>
                  <a:lnTo>
                    <a:pt x="340714" y="261501"/>
                  </a:lnTo>
                  <a:cubicBezTo>
                    <a:pt x="351365" y="261501"/>
                    <a:pt x="360000" y="270136"/>
                    <a:pt x="360000" y="280787"/>
                  </a:cubicBezTo>
                  <a:lnTo>
                    <a:pt x="360000" y="300073"/>
                  </a:lnTo>
                  <a:cubicBezTo>
                    <a:pt x="360000" y="310724"/>
                    <a:pt x="351365" y="319358"/>
                    <a:pt x="340714" y="319358"/>
                  </a:cubicBezTo>
                  <a:lnTo>
                    <a:pt x="19286" y="319358"/>
                  </a:lnTo>
                  <a:cubicBezTo>
                    <a:pt x="8634" y="319358"/>
                    <a:pt x="0" y="310724"/>
                    <a:pt x="0" y="300073"/>
                  </a:cubicBezTo>
                  <a:lnTo>
                    <a:pt x="0" y="280787"/>
                  </a:lnTo>
                  <a:cubicBezTo>
                    <a:pt x="0" y="270136"/>
                    <a:pt x="8634" y="261501"/>
                    <a:pt x="19286" y="261501"/>
                  </a:cubicBezTo>
                  <a:close/>
                  <a:moveTo>
                    <a:pt x="269795" y="171667"/>
                  </a:moveTo>
                  <a:lnTo>
                    <a:pt x="269795" y="223095"/>
                  </a:lnTo>
                  <a:lnTo>
                    <a:pt x="321224" y="223095"/>
                  </a:lnTo>
                  <a:lnTo>
                    <a:pt x="321224" y="171667"/>
                  </a:lnTo>
                  <a:close/>
                  <a:moveTo>
                    <a:pt x="269795" y="152381"/>
                  </a:moveTo>
                  <a:lnTo>
                    <a:pt x="321224" y="152381"/>
                  </a:lnTo>
                  <a:cubicBezTo>
                    <a:pt x="331875" y="152381"/>
                    <a:pt x="340509" y="161015"/>
                    <a:pt x="340509" y="171667"/>
                  </a:cubicBezTo>
                  <a:lnTo>
                    <a:pt x="340509" y="223095"/>
                  </a:lnTo>
                  <a:cubicBezTo>
                    <a:pt x="340509" y="233746"/>
                    <a:pt x="331875" y="242381"/>
                    <a:pt x="321224" y="242381"/>
                  </a:cubicBezTo>
                  <a:lnTo>
                    <a:pt x="269795" y="242381"/>
                  </a:lnTo>
                  <a:cubicBezTo>
                    <a:pt x="259144" y="242381"/>
                    <a:pt x="250509" y="233746"/>
                    <a:pt x="250509" y="223095"/>
                  </a:cubicBezTo>
                  <a:lnTo>
                    <a:pt x="250509" y="171667"/>
                  </a:lnTo>
                  <a:cubicBezTo>
                    <a:pt x="250509" y="161015"/>
                    <a:pt x="259144" y="152381"/>
                    <a:pt x="269795" y="152381"/>
                  </a:cubicBezTo>
                  <a:close/>
                  <a:moveTo>
                    <a:pt x="38777" y="136341"/>
                  </a:moveTo>
                  <a:lnTo>
                    <a:pt x="38777" y="223127"/>
                  </a:lnTo>
                  <a:lnTo>
                    <a:pt x="90206" y="223127"/>
                  </a:lnTo>
                  <a:lnTo>
                    <a:pt x="90206" y="136341"/>
                  </a:lnTo>
                  <a:close/>
                  <a:moveTo>
                    <a:pt x="38777" y="117055"/>
                  </a:moveTo>
                  <a:lnTo>
                    <a:pt x="90206" y="117055"/>
                  </a:lnTo>
                  <a:cubicBezTo>
                    <a:pt x="100857" y="117055"/>
                    <a:pt x="109492" y="125690"/>
                    <a:pt x="109492" y="136341"/>
                  </a:cubicBezTo>
                  <a:lnTo>
                    <a:pt x="109492" y="223127"/>
                  </a:lnTo>
                  <a:cubicBezTo>
                    <a:pt x="109492" y="233778"/>
                    <a:pt x="100857" y="242412"/>
                    <a:pt x="90206" y="242412"/>
                  </a:cubicBezTo>
                  <a:lnTo>
                    <a:pt x="38777" y="242412"/>
                  </a:lnTo>
                  <a:cubicBezTo>
                    <a:pt x="28126" y="242412"/>
                    <a:pt x="19492" y="233778"/>
                    <a:pt x="19492" y="223127"/>
                  </a:cubicBezTo>
                  <a:lnTo>
                    <a:pt x="19492" y="136341"/>
                  </a:lnTo>
                  <a:cubicBezTo>
                    <a:pt x="19492" y="125690"/>
                    <a:pt x="28126" y="117055"/>
                    <a:pt x="38777" y="117055"/>
                  </a:cubicBezTo>
                  <a:close/>
                  <a:moveTo>
                    <a:pt x="151072" y="94592"/>
                  </a:moveTo>
                  <a:lnTo>
                    <a:pt x="151072" y="223163"/>
                  </a:lnTo>
                  <a:lnTo>
                    <a:pt x="208929" y="223163"/>
                  </a:lnTo>
                  <a:lnTo>
                    <a:pt x="208929" y="94592"/>
                  </a:lnTo>
                  <a:close/>
                  <a:moveTo>
                    <a:pt x="151072" y="75306"/>
                  </a:moveTo>
                  <a:lnTo>
                    <a:pt x="208929" y="75306"/>
                  </a:lnTo>
                  <a:cubicBezTo>
                    <a:pt x="219580" y="75306"/>
                    <a:pt x="228214" y="83941"/>
                    <a:pt x="228214" y="94592"/>
                  </a:cubicBezTo>
                  <a:lnTo>
                    <a:pt x="228214" y="223163"/>
                  </a:lnTo>
                  <a:cubicBezTo>
                    <a:pt x="228214" y="233815"/>
                    <a:pt x="219580" y="242449"/>
                    <a:pt x="208929" y="242449"/>
                  </a:cubicBezTo>
                  <a:lnTo>
                    <a:pt x="151072" y="242449"/>
                  </a:lnTo>
                  <a:cubicBezTo>
                    <a:pt x="140420" y="242449"/>
                    <a:pt x="131786" y="233815"/>
                    <a:pt x="131786" y="223163"/>
                  </a:cubicBezTo>
                  <a:lnTo>
                    <a:pt x="131786" y="94592"/>
                  </a:lnTo>
                  <a:cubicBezTo>
                    <a:pt x="131786" y="83941"/>
                    <a:pt x="140420" y="75306"/>
                    <a:pt x="151072" y="75306"/>
                  </a:cubicBezTo>
                  <a:close/>
                  <a:moveTo>
                    <a:pt x="294771" y="65423"/>
                  </a:moveTo>
                  <a:cubicBezTo>
                    <a:pt x="307303" y="66472"/>
                    <a:pt x="316407" y="75411"/>
                    <a:pt x="316407" y="86661"/>
                  </a:cubicBezTo>
                  <a:cubicBezTo>
                    <a:pt x="316454" y="91327"/>
                    <a:pt x="314894" y="95868"/>
                    <a:pt x="311988" y="99519"/>
                  </a:cubicBezTo>
                  <a:cubicBezTo>
                    <a:pt x="314894" y="103170"/>
                    <a:pt x="316454" y="107710"/>
                    <a:pt x="316407" y="112376"/>
                  </a:cubicBezTo>
                  <a:cubicBezTo>
                    <a:pt x="316407" y="124558"/>
                    <a:pt x="307870" y="133775"/>
                    <a:pt x="295647" y="134787"/>
                  </a:cubicBezTo>
                  <a:cubicBezTo>
                    <a:pt x="294920" y="134848"/>
                    <a:pt x="294197" y="134876"/>
                    <a:pt x="293474" y="134876"/>
                  </a:cubicBezTo>
                  <a:cubicBezTo>
                    <a:pt x="288184" y="134884"/>
                    <a:pt x="283018" y="133284"/>
                    <a:pt x="278660" y="130287"/>
                  </a:cubicBezTo>
                  <a:cubicBezTo>
                    <a:pt x="273090" y="126401"/>
                    <a:pt x="269348" y="120408"/>
                    <a:pt x="268302" y="113698"/>
                  </a:cubicBezTo>
                  <a:cubicBezTo>
                    <a:pt x="267572" y="109319"/>
                    <a:pt x="270529" y="105178"/>
                    <a:pt x="274907" y="104448"/>
                  </a:cubicBezTo>
                  <a:cubicBezTo>
                    <a:pt x="279285" y="103718"/>
                    <a:pt x="283426" y="106676"/>
                    <a:pt x="284156" y="111054"/>
                  </a:cubicBezTo>
                  <a:cubicBezTo>
                    <a:pt x="285269" y="117731"/>
                    <a:pt x="291292" y="119021"/>
                    <a:pt x="294321" y="118772"/>
                  </a:cubicBezTo>
                  <a:cubicBezTo>
                    <a:pt x="297066" y="118543"/>
                    <a:pt x="300348" y="117249"/>
                    <a:pt x="300348" y="112376"/>
                  </a:cubicBezTo>
                  <a:cubicBezTo>
                    <a:pt x="300348" y="108965"/>
                    <a:pt x="296993" y="107454"/>
                    <a:pt x="296149" y="107128"/>
                  </a:cubicBezTo>
                  <a:cubicBezTo>
                    <a:pt x="292772" y="106137"/>
                    <a:pt x="290453" y="103038"/>
                    <a:pt x="290453" y="99519"/>
                  </a:cubicBezTo>
                  <a:cubicBezTo>
                    <a:pt x="290453" y="95999"/>
                    <a:pt x="292772" y="92900"/>
                    <a:pt x="296149" y="91909"/>
                  </a:cubicBezTo>
                  <a:cubicBezTo>
                    <a:pt x="296993" y="91583"/>
                    <a:pt x="300348" y="90073"/>
                    <a:pt x="300348" y="86661"/>
                  </a:cubicBezTo>
                  <a:cubicBezTo>
                    <a:pt x="300348" y="82993"/>
                    <a:pt x="295832" y="81647"/>
                    <a:pt x="293445" y="81438"/>
                  </a:cubicBezTo>
                  <a:cubicBezTo>
                    <a:pt x="291549" y="81281"/>
                    <a:pt x="285281" y="81290"/>
                    <a:pt x="284168" y="87971"/>
                  </a:cubicBezTo>
                  <a:cubicBezTo>
                    <a:pt x="283438" y="92349"/>
                    <a:pt x="279297" y="95307"/>
                    <a:pt x="274919" y="94577"/>
                  </a:cubicBezTo>
                  <a:cubicBezTo>
                    <a:pt x="270541" y="93847"/>
                    <a:pt x="267584" y="89706"/>
                    <a:pt x="268314" y="85327"/>
                  </a:cubicBezTo>
                  <a:cubicBezTo>
                    <a:pt x="269455" y="78497"/>
                    <a:pt x="272966" y="72961"/>
                    <a:pt x="278467" y="69365"/>
                  </a:cubicBezTo>
                  <a:cubicBezTo>
                    <a:pt x="283315" y="66281"/>
                    <a:pt x="289050" y="64895"/>
                    <a:pt x="294771" y="65423"/>
                  </a:cubicBezTo>
                  <a:close/>
                  <a:moveTo>
                    <a:pt x="64492" y="32080"/>
                  </a:moveTo>
                  <a:cubicBezTo>
                    <a:pt x="70414" y="32080"/>
                    <a:pt x="76335" y="34206"/>
                    <a:pt x="81025" y="38460"/>
                  </a:cubicBezTo>
                  <a:cubicBezTo>
                    <a:pt x="84481" y="41674"/>
                    <a:pt x="88599" y="47516"/>
                    <a:pt x="88599" y="56990"/>
                  </a:cubicBezTo>
                  <a:cubicBezTo>
                    <a:pt x="88599" y="69606"/>
                    <a:pt x="77245" y="77152"/>
                    <a:pt x="68108" y="83215"/>
                  </a:cubicBezTo>
                  <a:lnTo>
                    <a:pt x="67666" y="83508"/>
                  </a:lnTo>
                  <a:lnTo>
                    <a:pt x="80563" y="83508"/>
                  </a:lnTo>
                  <a:cubicBezTo>
                    <a:pt x="85001" y="83508"/>
                    <a:pt x="88599" y="87106"/>
                    <a:pt x="88599" y="91544"/>
                  </a:cubicBezTo>
                  <a:cubicBezTo>
                    <a:pt x="88599" y="95982"/>
                    <a:pt x="85001" y="99580"/>
                    <a:pt x="80563" y="99580"/>
                  </a:cubicBezTo>
                  <a:lnTo>
                    <a:pt x="48420" y="99580"/>
                  </a:lnTo>
                  <a:cubicBezTo>
                    <a:pt x="45946" y="99579"/>
                    <a:pt x="43610" y="98439"/>
                    <a:pt x="42087" y="96489"/>
                  </a:cubicBezTo>
                  <a:cubicBezTo>
                    <a:pt x="40565" y="94538"/>
                    <a:pt x="40026" y="91996"/>
                    <a:pt x="40626" y="89595"/>
                  </a:cubicBezTo>
                  <a:cubicBezTo>
                    <a:pt x="42844" y="80712"/>
                    <a:pt x="51173" y="75179"/>
                    <a:pt x="59224" y="69827"/>
                  </a:cubicBezTo>
                  <a:cubicBezTo>
                    <a:pt x="65460" y="65685"/>
                    <a:pt x="72528" y="61008"/>
                    <a:pt x="72528" y="56990"/>
                  </a:cubicBezTo>
                  <a:cubicBezTo>
                    <a:pt x="72528" y="55516"/>
                    <a:pt x="72126" y="48151"/>
                    <a:pt x="64492" y="48151"/>
                  </a:cubicBezTo>
                  <a:cubicBezTo>
                    <a:pt x="56858" y="48151"/>
                    <a:pt x="56456" y="55516"/>
                    <a:pt x="56456" y="56990"/>
                  </a:cubicBezTo>
                  <a:cubicBezTo>
                    <a:pt x="56456" y="61429"/>
                    <a:pt x="52859" y="65026"/>
                    <a:pt x="48420" y="65026"/>
                  </a:cubicBezTo>
                  <a:cubicBezTo>
                    <a:pt x="43982" y="65026"/>
                    <a:pt x="40385" y="61429"/>
                    <a:pt x="40385" y="56990"/>
                  </a:cubicBezTo>
                  <a:cubicBezTo>
                    <a:pt x="40385" y="47516"/>
                    <a:pt x="44503" y="41686"/>
                    <a:pt x="47958" y="38460"/>
                  </a:cubicBezTo>
                  <a:cubicBezTo>
                    <a:pt x="52649" y="34206"/>
                    <a:pt x="58571" y="32080"/>
                    <a:pt x="64492" y="32080"/>
                  </a:cubicBezTo>
                  <a:close/>
                  <a:moveTo>
                    <a:pt x="180001" y="0"/>
                  </a:moveTo>
                  <a:cubicBezTo>
                    <a:pt x="184439" y="0"/>
                    <a:pt x="188036" y="3598"/>
                    <a:pt x="188036" y="8036"/>
                  </a:cubicBezTo>
                  <a:lnTo>
                    <a:pt x="188036" y="53036"/>
                  </a:lnTo>
                  <a:cubicBezTo>
                    <a:pt x="188036" y="57474"/>
                    <a:pt x="184439" y="61071"/>
                    <a:pt x="180001" y="61071"/>
                  </a:cubicBezTo>
                  <a:cubicBezTo>
                    <a:pt x="175563" y="61071"/>
                    <a:pt x="171965" y="57474"/>
                    <a:pt x="171965" y="53036"/>
                  </a:cubicBezTo>
                  <a:lnTo>
                    <a:pt x="171965" y="8036"/>
                  </a:lnTo>
                  <a:cubicBezTo>
                    <a:pt x="171965" y="3598"/>
                    <a:pt x="175563" y="0"/>
                    <a:pt x="180001" y="0"/>
                  </a:cubicBez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3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350" dirty="0"/>
            </a:p>
          </p:txBody>
        </p:sp>
        <p:sp>
          <p:nvSpPr>
            <p:cNvPr id="127" name="任意多边形: 形状 126"/>
            <p:cNvSpPr/>
            <p:nvPr>
              <p:custDataLst>
                <p:tags r:id="rId13"/>
              </p:custDataLst>
            </p:nvPr>
          </p:nvSpPr>
          <p:spPr>
            <a:xfrm>
              <a:off x="7302" y="4854"/>
              <a:ext cx="494" cy="424"/>
            </a:xfrm>
            <a:custGeom>
              <a:avLst/>
              <a:gdLst>
                <a:gd name="connsiteX0" fmla="*/ 346456 w 467634"/>
                <a:gd name="connsiteY0" fmla="*/ 267154 h 417582"/>
                <a:gd name="connsiteX1" fmla="*/ 292135 w 467634"/>
                <a:gd name="connsiteY1" fmla="*/ 321475 h 417582"/>
                <a:gd name="connsiteX2" fmla="*/ 292135 w 467634"/>
                <a:gd name="connsiteY2" fmla="*/ 392511 h 417582"/>
                <a:gd name="connsiteX3" fmla="*/ 442563 w 467634"/>
                <a:gd name="connsiteY3" fmla="*/ 392511 h 417582"/>
                <a:gd name="connsiteX4" fmla="*/ 442563 w 467634"/>
                <a:gd name="connsiteY4" fmla="*/ 321475 h 417582"/>
                <a:gd name="connsiteX5" fmla="*/ 388242 w 467634"/>
                <a:gd name="connsiteY5" fmla="*/ 267154 h 417582"/>
                <a:gd name="connsiteX6" fmla="*/ 79393 w 467634"/>
                <a:gd name="connsiteY6" fmla="*/ 267154 h 417582"/>
                <a:gd name="connsiteX7" fmla="*/ 25071 w 467634"/>
                <a:gd name="connsiteY7" fmla="*/ 321475 h 417582"/>
                <a:gd name="connsiteX8" fmla="*/ 25071 w 467634"/>
                <a:gd name="connsiteY8" fmla="*/ 392511 h 417582"/>
                <a:gd name="connsiteX9" fmla="*/ 175500 w 467634"/>
                <a:gd name="connsiteY9" fmla="*/ 392511 h 417582"/>
                <a:gd name="connsiteX10" fmla="*/ 175500 w 467634"/>
                <a:gd name="connsiteY10" fmla="*/ 321475 h 417582"/>
                <a:gd name="connsiteX11" fmla="*/ 121178 w 467634"/>
                <a:gd name="connsiteY11" fmla="*/ 267154 h 417582"/>
                <a:gd name="connsiteX12" fmla="*/ 367349 w 467634"/>
                <a:gd name="connsiteY12" fmla="*/ 150154 h 417582"/>
                <a:gd name="connsiteX13" fmla="*/ 333920 w 467634"/>
                <a:gd name="connsiteY13" fmla="*/ 183582 h 417582"/>
                <a:gd name="connsiteX14" fmla="*/ 333920 w 467634"/>
                <a:gd name="connsiteY14" fmla="*/ 195672 h 417582"/>
                <a:gd name="connsiteX15" fmla="*/ 334102 w 467634"/>
                <a:gd name="connsiteY15" fmla="*/ 196267 h 417582"/>
                <a:gd name="connsiteX16" fmla="*/ 333920 w 467634"/>
                <a:gd name="connsiteY16" fmla="*/ 196706 h 417582"/>
                <a:gd name="connsiteX17" fmla="*/ 333920 w 467634"/>
                <a:gd name="connsiteY17" fmla="*/ 208654 h 417582"/>
                <a:gd name="connsiteX18" fmla="*/ 367349 w 467634"/>
                <a:gd name="connsiteY18" fmla="*/ 242082 h 417582"/>
                <a:gd name="connsiteX19" fmla="*/ 400777 w 467634"/>
                <a:gd name="connsiteY19" fmla="*/ 208654 h 417582"/>
                <a:gd name="connsiteX20" fmla="*/ 400777 w 467634"/>
                <a:gd name="connsiteY20" fmla="*/ 183582 h 417582"/>
                <a:gd name="connsiteX21" fmla="*/ 367349 w 467634"/>
                <a:gd name="connsiteY21" fmla="*/ 150154 h 417582"/>
                <a:gd name="connsiteX22" fmla="*/ 100285 w 467634"/>
                <a:gd name="connsiteY22" fmla="*/ 150154 h 417582"/>
                <a:gd name="connsiteX23" fmla="*/ 66857 w 467634"/>
                <a:gd name="connsiteY23" fmla="*/ 183582 h 417582"/>
                <a:gd name="connsiteX24" fmla="*/ 66857 w 467634"/>
                <a:gd name="connsiteY24" fmla="*/ 208654 h 417582"/>
                <a:gd name="connsiteX25" fmla="*/ 100285 w 467634"/>
                <a:gd name="connsiteY25" fmla="*/ 242082 h 417582"/>
                <a:gd name="connsiteX26" fmla="*/ 133714 w 467634"/>
                <a:gd name="connsiteY26" fmla="*/ 208654 h 417582"/>
                <a:gd name="connsiteX27" fmla="*/ 133714 w 467634"/>
                <a:gd name="connsiteY27" fmla="*/ 196709 h 417582"/>
                <a:gd name="connsiteX28" fmla="*/ 133531 w 467634"/>
                <a:gd name="connsiteY28" fmla="*/ 196267 h 417582"/>
                <a:gd name="connsiteX29" fmla="*/ 133714 w 467634"/>
                <a:gd name="connsiteY29" fmla="*/ 195471 h 417582"/>
                <a:gd name="connsiteX30" fmla="*/ 133714 w 467634"/>
                <a:gd name="connsiteY30" fmla="*/ 183582 h 417582"/>
                <a:gd name="connsiteX31" fmla="*/ 100285 w 467634"/>
                <a:gd name="connsiteY31" fmla="*/ 150154 h 417582"/>
                <a:gd name="connsiteX32" fmla="*/ 212924 w 467634"/>
                <a:gd name="connsiteY32" fmla="*/ 141945 h 417582"/>
                <a:gd name="connsiteX33" fmla="*/ 174498 w 467634"/>
                <a:gd name="connsiteY33" fmla="*/ 157841 h 417582"/>
                <a:gd name="connsiteX34" fmla="*/ 162723 w 467634"/>
                <a:gd name="connsiteY34" fmla="*/ 175470 h 417582"/>
                <a:gd name="connsiteX35" fmla="*/ 158785 w 467634"/>
                <a:gd name="connsiteY35" fmla="*/ 195348 h 417582"/>
                <a:gd name="connsiteX36" fmla="*/ 158785 w 467634"/>
                <a:gd name="connsiteY36" fmla="*/ 208654 h 417582"/>
                <a:gd name="connsiteX37" fmla="*/ 145393 w 467634"/>
                <a:gd name="connsiteY37" fmla="*/ 245864 h 417582"/>
                <a:gd name="connsiteX38" fmla="*/ 196446 w 467634"/>
                <a:gd name="connsiteY38" fmla="*/ 296197 h 417582"/>
                <a:gd name="connsiteX39" fmla="*/ 196471 w 467634"/>
                <a:gd name="connsiteY39" fmla="*/ 296352 h 417582"/>
                <a:gd name="connsiteX40" fmla="*/ 271164 w 467634"/>
                <a:gd name="connsiteY40" fmla="*/ 296352 h 417582"/>
                <a:gd name="connsiteX41" fmla="*/ 271189 w 467634"/>
                <a:gd name="connsiteY41" fmla="*/ 296197 h 417582"/>
                <a:gd name="connsiteX42" fmla="*/ 322241 w 467634"/>
                <a:gd name="connsiteY42" fmla="*/ 245864 h 417582"/>
                <a:gd name="connsiteX43" fmla="*/ 308849 w 467634"/>
                <a:gd name="connsiteY43" fmla="*/ 208654 h 417582"/>
                <a:gd name="connsiteX44" fmla="*/ 308849 w 467634"/>
                <a:gd name="connsiteY44" fmla="*/ 195369 h 417582"/>
                <a:gd name="connsiteX45" fmla="*/ 304747 w 467634"/>
                <a:gd name="connsiteY45" fmla="*/ 175132 h 417582"/>
                <a:gd name="connsiteX46" fmla="*/ 254710 w 467634"/>
                <a:gd name="connsiteY46" fmla="*/ 141945 h 417582"/>
                <a:gd name="connsiteX47" fmla="*/ 234121 w 467634"/>
                <a:gd name="connsiteY47" fmla="*/ 141945 h 417582"/>
                <a:gd name="connsiteX48" fmla="*/ 233817 w 467634"/>
                <a:gd name="connsiteY48" fmla="*/ 142071 h 417582"/>
                <a:gd name="connsiteX49" fmla="*/ 233514 w 467634"/>
                <a:gd name="connsiteY49" fmla="*/ 141945 h 417582"/>
                <a:gd name="connsiteX50" fmla="*/ 233817 w 467634"/>
                <a:gd name="connsiteY50" fmla="*/ 25071 h 417582"/>
                <a:gd name="connsiteX51" fmla="*/ 200388 w 467634"/>
                <a:gd name="connsiteY51" fmla="*/ 58500 h 417582"/>
                <a:gd name="connsiteX52" fmla="*/ 200388 w 467634"/>
                <a:gd name="connsiteY52" fmla="*/ 83571 h 417582"/>
                <a:gd name="connsiteX53" fmla="*/ 210180 w 467634"/>
                <a:gd name="connsiteY53" fmla="*/ 107208 h 417582"/>
                <a:gd name="connsiteX54" fmla="*/ 233515 w 467634"/>
                <a:gd name="connsiteY54" fmla="*/ 116874 h 417582"/>
                <a:gd name="connsiteX55" fmla="*/ 234119 w 467634"/>
                <a:gd name="connsiteY55" fmla="*/ 116874 h 417582"/>
                <a:gd name="connsiteX56" fmla="*/ 257455 w 467634"/>
                <a:gd name="connsiteY56" fmla="*/ 107208 h 417582"/>
                <a:gd name="connsiteX57" fmla="*/ 267245 w 467634"/>
                <a:gd name="connsiteY57" fmla="*/ 83571 h 417582"/>
                <a:gd name="connsiteX58" fmla="*/ 267245 w 467634"/>
                <a:gd name="connsiteY58" fmla="*/ 58500 h 417582"/>
                <a:gd name="connsiteX59" fmla="*/ 233817 w 467634"/>
                <a:gd name="connsiteY59" fmla="*/ 25071 h 417582"/>
                <a:gd name="connsiteX60" fmla="*/ 233817 w 467634"/>
                <a:gd name="connsiteY60" fmla="*/ 0 h 417582"/>
                <a:gd name="connsiteX61" fmla="*/ 292317 w 467634"/>
                <a:gd name="connsiteY61" fmla="*/ 58500 h 417582"/>
                <a:gd name="connsiteX62" fmla="*/ 292317 w 467634"/>
                <a:gd name="connsiteY62" fmla="*/ 83571 h 417582"/>
                <a:gd name="connsiteX63" fmla="*/ 287703 w 467634"/>
                <a:gd name="connsiteY63" fmla="*/ 106330 h 417582"/>
                <a:gd name="connsiteX64" fmla="*/ 277481 w 467634"/>
                <a:gd name="connsiteY64" fmla="*/ 121483 h 417582"/>
                <a:gd name="connsiteX65" fmla="*/ 285583 w 467634"/>
                <a:gd name="connsiteY65" fmla="*/ 123123 h 417582"/>
                <a:gd name="connsiteX66" fmla="*/ 319833 w 467634"/>
                <a:gd name="connsiteY66" fmla="*/ 151339 h 417582"/>
                <a:gd name="connsiteX67" fmla="*/ 325983 w 467634"/>
                <a:gd name="connsiteY67" fmla="*/ 142216 h 417582"/>
                <a:gd name="connsiteX68" fmla="*/ 367349 w 467634"/>
                <a:gd name="connsiteY68" fmla="*/ 125082 h 417582"/>
                <a:gd name="connsiteX69" fmla="*/ 425849 w 467634"/>
                <a:gd name="connsiteY69" fmla="*/ 183582 h 417582"/>
                <a:gd name="connsiteX70" fmla="*/ 425849 w 467634"/>
                <a:gd name="connsiteY70" fmla="*/ 208654 h 417582"/>
                <a:gd name="connsiteX71" fmla="*/ 412456 w 467634"/>
                <a:gd name="connsiteY71" fmla="*/ 245864 h 417582"/>
                <a:gd name="connsiteX72" fmla="*/ 467634 w 467634"/>
                <a:gd name="connsiteY72" fmla="*/ 321475 h 417582"/>
                <a:gd name="connsiteX73" fmla="*/ 467634 w 467634"/>
                <a:gd name="connsiteY73" fmla="*/ 405046 h 417582"/>
                <a:gd name="connsiteX74" fmla="*/ 455099 w 467634"/>
                <a:gd name="connsiteY74" fmla="*/ 417582 h 417582"/>
                <a:gd name="connsiteX75" fmla="*/ 279599 w 467634"/>
                <a:gd name="connsiteY75" fmla="*/ 417582 h 417582"/>
                <a:gd name="connsiteX76" fmla="*/ 267063 w 467634"/>
                <a:gd name="connsiteY76" fmla="*/ 405046 h 417582"/>
                <a:gd name="connsiteX77" fmla="*/ 267063 w 467634"/>
                <a:gd name="connsiteY77" fmla="*/ 321475 h 417582"/>
                <a:gd name="connsiteX78" fmla="*/ 267072 w 467634"/>
                <a:gd name="connsiteY78" fmla="*/ 321423 h 417582"/>
                <a:gd name="connsiteX79" fmla="*/ 200563 w 467634"/>
                <a:gd name="connsiteY79" fmla="*/ 321423 h 417582"/>
                <a:gd name="connsiteX80" fmla="*/ 200571 w 467634"/>
                <a:gd name="connsiteY80" fmla="*/ 321475 h 417582"/>
                <a:gd name="connsiteX81" fmla="*/ 200571 w 467634"/>
                <a:gd name="connsiteY81" fmla="*/ 405046 h 417582"/>
                <a:gd name="connsiteX82" fmla="*/ 188035 w 467634"/>
                <a:gd name="connsiteY82" fmla="*/ 417582 h 417582"/>
                <a:gd name="connsiteX83" fmla="*/ 12536 w 467634"/>
                <a:gd name="connsiteY83" fmla="*/ 417582 h 417582"/>
                <a:gd name="connsiteX84" fmla="*/ 0 w 467634"/>
                <a:gd name="connsiteY84" fmla="*/ 405046 h 417582"/>
                <a:gd name="connsiteX85" fmla="*/ 0 w 467634"/>
                <a:gd name="connsiteY85" fmla="*/ 321475 h 417582"/>
                <a:gd name="connsiteX86" fmla="*/ 55178 w 467634"/>
                <a:gd name="connsiteY86" fmla="*/ 245864 h 417582"/>
                <a:gd name="connsiteX87" fmla="*/ 41786 w 467634"/>
                <a:gd name="connsiteY87" fmla="*/ 208654 h 417582"/>
                <a:gd name="connsiteX88" fmla="*/ 41786 w 467634"/>
                <a:gd name="connsiteY88" fmla="*/ 183582 h 417582"/>
                <a:gd name="connsiteX89" fmla="*/ 100285 w 467634"/>
                <a:gd name="connsiteY89" fmla="*/ 125082 h 417582"/>
                <a:gd name="connsiteX90" fmla="*/ 141651 w 467634"/>
                <a:gd name="connsiteY90" fmla="*/ 142216 h 417582"/>
                <a:gd name="connsiteX91" fmla="*/ 149035 w 467634"/>
                <a:gd name="connsiteY91" fmla="*/ 153168 h 417582"/>
                <a:gd name="connsiteX92" fmla="*/ 170812 w 467634"/>
                <a:gd name="connsiteY92" fmla="*/ 128952 h 417582"/>
                <a:gd name="connsiteX93" fmla="*/ 191239 w 467634"/>
                <a:gd name="connsiteY93" fmla="*/ 123093 h 417582"/>
                <a:gd name="connsiteX94" fmla="*/ 179930 w 467634"/>
                <a:gd name="connsiteY94" fmla="*/ 106330 h 417582"/>
                <a:gd name="connsiteX95" fmla="*/ 175317 w 467634"/>
                <a:gd name="connsiteY95" fmla="*/ 83571 h 417582"/>
                <a:gd name="connsiteX96" fmla="*/ 175317 w 467634"/>
                <a:gd name="connsiteY96" fmla="*/ 58500 h 417582"/>
                <a:gd name="connsiteX97" fmla="*/ 233817 w 467634"/>
                <a:gd name="connsiteY97" fmla="*/ 0 h 41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67634" h="417582">
                  <a:moveTo>
                    <a:pt x="346456" y="267154"/>
                  </a:moveTo>
                  <a:cubicBezTo>
                    <a:pt x="316468" y="267185"/>
                    <a:pt x="292166" y="291487"/>
                    <a:pt x="292135" y="321475"/>
                  </a:cubicBezTo>
                  <a:lnTo>
                    <a:pt x="292135" y="392511"/>
                  </a:lnTo>
                  <a:lnTo>
                    <a:pt x="442563" y="392511"/>
                  </a:lnTo>
                  <a:lnTo>
                    <a:pt x="442563" y="321475"/>
                  </a:lnTo>
                  <a:cubicBezTo>
                    <a:pt x="442531" y="291487"/>
                    <a:pt x="418229" y="267185"/>
                    <a:pt x="388242" y="267154"/>
                  </a:cubicBezTo>
                  <a:close/>
                  <a:moveTo>
                    <a:pt x="79393" y="267154"/>
                  </a:moveTo>
                  <a:cubicBezTo>
                    <a:pt x="49405" y="267185"/>
                    <a:pt x="25103" y="291487"/>
                    <a:pt x="25071" y="321475"/>
                  </a:cubicBezTo>
                  <a:lnTo>
                    <a:pt x="25071" y="392511"/>
                  </a:lnTo>
                  <a:lnTo>
                    <a:pt x="175500" y="392511"/>
                  </a:lnTo>
                  <a:lnTo>
                    <a:pt x="175500" y="321475"/>
                  </a:lnTo>
                  <a:cubicBezTo>
                    <a:pt x="175468" y="291487"/>
                    <a:pt x="151166" y="267185"/>
                    <a:pt x="121178" y="267154"/>
                  </a:cubicBezTo>
                  <a:close/>
                  <a:moveTo>
                    <a:pt x="367349" y="150154"/>
                  </a:moveTo>
                  <a:cubicBezTo>
                    <a:pt x="348887" y="150154"/>
                    <a:pt x="333920" y="165120"/>
                    <a:pt x="333920" y="183582"/>
                  </a:cubicBezTo>
                  <a:lnTo>
                    <a:pt x="333920" y="195672"/>
                  </a:lnTo>
                  <a:lnTo>
                    <a:pt x="334102" y="196267"/>
                  </a:lnTo>
                  <a:lnTo>
                    <a:pt x="333920" y="196706"/>
                  </a:lnTo>
                  <a:lnTo>
                    <a:pt x="333920" y="208654"/>
                  </a:lnTo>
                  <a:cubicBezTo>
                    <a:pt x="333920" y="227116"/>
                    <a:pt x="348887" y="242082"/>
                    <a:pt x="367349" y="242082"/>
                  </a:cubicBezTo>
                  <a:cubicBezTo>
                    <a:pt x="385811" y="242082"/>
                    <a:pt x="400777" y="227116"/>
                    <a:pt x="400777" y="208654"/>
                  </a:cubicBezTo>
                  <a:lnTo>
                    <a:pt x="400777" y="183582"/>
                  </a:lnTo>
                  <a:cubicBezTo>
                    <a:pt x="400777" y="165120"/>
                    <a:pt x="385811" y="150154"/>
                    <a:pt x="367349" y="150154"/>
                  </a:cubicBezTo>
                  <a:close/>
                  <a:moveTo>
                    <a:pt x="100285" y="150154"/>
                  </a:moveTo>
                  <a:cubicBezTo>
                    <a:pt x="81824" y="150154"/>
                    <a:pt x="66857" y="165120"/>
                    <a:pt x="66857" y="183582"/>
                  </a:cubicBezTo>
                  <a:lnTo>
                    <a:pt x="66857" y="208654"/>
                  </a:lnTo>
                  <a:cubicBezTo>
                    <a:pt x="66857" y="227116"/>
                    <a:pt x="81824" y="242082"/>
                    <a:pt x="100285" y="242082"/>
                  </a:cubicBezTo>
                  <a:cubicBezTo>
                    <a:pt x="118747" y="242082"/>
                    <a:pt x="133714" y="227116"/>
                    <a:pt x="133714" y="208654"/>
                  </a:cubicBezTo>
                  <a:lnTo>
                    <a:pt x="133714" y="196709"/>
                  </a:lnTo>
                  <a:lnTo>
                    <a:pt x="133531" y="196267"/>
                  </a:lnTo>
                  <a:lnTo>
                    <a:pt x="133714" y="195471"/>
                  </a:lnTo>
                  <a:lnTo>
                    <a:pt x="133714" y="183582"/>
                  </a:lnTo>
                  <a:cubicBezTo>
                    <a:pt x="133714" y="165120"/>
                    <a:pt x="118747" y="150154"/>
                    <a:pt x="100285" y="150154"/>
                  </a:cubicBezTo>
                  <a:close/>
                  <a:moveTo>
                    <a:pt x="212924" y="141945"/>
                  </a:moveTo>
                  <a:cubicBezTo>
                    <a:pt x="198513" y="141931"/>
                    <a:pt x="184688" y="147650"/>
                    <a:pt x="174498" y="157841"/>
                  </a:cubicBezTo>
                  <a:cubicBezTo>
                    <a:pt x="169402" y="162935"/>
                    <a:pt x="165425" y="168939"/>
                    <a:pt x="162723" y="175470"/>
                  </a:cubicBezTo>
                  <a:lnTo>
                    <a:pt x="158785" y="195348"/>
                  </a:lnTo>
                  <a:lnTo>
                    <a:pt x="158785" y="208654"/>
                  </a:lnTo>
                  <a:cubicBezTo>
                    <a:pt x="158800" y="222240"/>
                    <a:pt x="154062" y="235403"/>
                    <a:pt x="145393" y="245864"/>
                  </a:cubicBezTo>
                  <a:cubicBezTo>
                    <a:pt x="169371" y="253561"/>
                    <a:pt x="188420" y="272368"/>
                    <a:pt x="196446" y="296197"/>
                  </a:cubicBezTo>
                  <a:lnTo>
                    <a:pt x="196471" y="296352"/>
                  </a:lnTo>
                  <a:lnTo>
                    <a:pt x="271164" y="296352"/>
                  </a:lnTo>
                  <a:lnTo>
                    <a:pt x="271189" y="296197"/>
                  </a:lnTo>
                  <a:cubicBezTo>
                    <a:pt x="279215" y="272368"/>
                    <a:pt x="298263" y="253561"/>
                    <a:pt x="322241" y="245864"/>
                  </a:cubicBezTo>
                  <a:cubicBezTo>
                    <a:pt x="313572" y="235403"/>
                    <a:pt x="308835" y="222240"/>
                    <a:pt x="308849" y="208654"/>
                  </a:cubicBezTo>
                  <a:lnTo>
                    <a:pt x="308849" y="195369"/>
                  </a:lnTo>
                  <a:lnTo>
                    <a:pt x="304747" y="175132"/>
                  </a:lnTo>
                  <a:cubicBezTo>
                    <a:pt x="296493" y="155645"/>
                    <a:pt x="277201" y="141969"/>
                    <a:pt x="254710" y="141945"/>
                  </a:cubicBezTo>
                  <a:lnTo>
                    <a:pt x="234121" y="141945"/>
                  </a:lnTo>
                  <a:lnTo>
                    <a:pt x="233817" y="142071"/>
                  </a:lnTo>
                  <a:lnTo>
                    <a:pt x="233514" y="141945"/>
                  </a:lnTo>
                  <a:close/>
                  <a:moveTo>
                    <a:pt x="233817" y="25071"/>
                  </a:moveTo>
                  <a:cubicBezTo>
                    <a:pt x="215363" y="25091"/>
                    <a:pt x="200409" y="40046"/>
                    <a:pt x="200388" y="58500"/>
                  </a:cubicBezTo>
                  <a:lnTo>
                    <a:pt x="200388" y="83571"/>
                  </a:lnTo>
                  <a:cubicBezTo>
                    <a:pt x="200388" y="92802"/>
                    <a:pt x="204130" y="101159"/>
                    <a:pt x="210180" y="107208"/>
                  </a:cubicBezTo>
                  <a:lnTo>
                    <a:pt x="233515" y="116874"/>
                  </a:lnTo>
                  <a:lnTo>
                    <a:pt x="234119" y="116874"/>
                  </a:lnTo>
                  <a:lnTo>
                    <a:pt x="257455" y="107208"/>
                  </a:lnTo>
                  <a:cubicBezTo>
                    <a:pt x="263504" y="101159"/>
                    <a:pt x="267245" y="92802"/>
                    <a:pt x="267245" y="83571"/>
                  </a:cubicBezTo>
                  <a:lnTo>
                    <a:pt x="267245" y="58500"/>
                  </a:lnTo>
                  <a:cubicBezTo>
                    <a:pt x="267225" y="40046"/>
                    <a:pt x="252271" y="25091"/>
                    <a:pt x="233817" y="25071"/>
                  </a:cubicBezTo>
                  <a:close/>
                  <a:moveTo>
                    <a:pt x="233817" y="0"/>
                  </a:moveTo>
                  <a:cubicBezTo>
                    <a:pt x="266126" y="0"/>
                    <a:pt x="292317" y="26191"/>
                    <a:pt x="292317" y="58500"/>
                  </a:cubicBezTo>
                  <a:lnTo>
                    <a:pt x="292317" y="83571"/>
                  </a:lnTo>
                  <a:cubicBezTo>
                    <a:pt x="292309" y="91644"/>
                    <a:pt x="290666" y="99335"/>
                    <a:pt x="287703" y="106330"/>
                  </a:cubicBezTo>
                  <a:lnTo>
                    <a:pt x="277481" y="121483"/>
                  </a:lnTo>
                  <a:lnTo>
                    <a:pt x="285583" y="123123"/>
                  </a:lnTo>
                  <a:lnTo>
                    <a:pt x="319833" y="151339"/>
                  </a:lnTo>
                  <a:lnTo>
                    <a:pt x="325983" y="142216"/>
                  </a:lnTo>
                  <a:cubicBezTo>
                    <a:pt x="336570" y="131630"/>
                    <a:pt x="351195" y="125082"/>
                    <a:pt x="367349" y="125082"/>
                  </a:cubicBezTo>
                  <a:cubicBezTo>
                    <a:pt x="399657" y="125082"/>
                    <a:pt x="425849" y="151274"/>
                    <a:pt x="425849" y="183582"/>
                  </a:cubicBezTo>
                  <a:lnTo>
                    <a:pt x="425849" y="208654"/>
                  </a:lnTo>
                  <a:cubicBezTo>
                    <a:pt x="425863" y="222240"/>
                    <a:pt x="421125" y="235403"/>
                    <a:pt x="412456" y="245864"/>
                  </a:cubicBezTo>
                  <a:cubicBezTo>
                    <a:pt x="444428" y="256127"/>
                    <a:pt x="467634" y="286140"/>
                    <a:pt x="467634" y="321475"/>
                  </a:cubicBezTo>
                  <a:lnTo>
                    <a:pt x="467634" y="405046"/>
                  </a:lnTo>
                  <a:cubicBezTo>
                    <a:pt x="467634" y="411970"/>
                    <a:pt x="462022" y="417582"/>
                    <a:pt x="455099" y="417582"/>
                  </a:cubicBezTo>
                  <a:lnTo>
                    <a:pt x="279599" y="417582"/>
                  </a:lnTo>
                  <a:cubicBezTo>
                    <a:pt x="272675" y="417582"/>
                    <a:pt x="267063" y="411970"/>
                    <a:pt x="267063" y="405046"/>
                  </a:cubicBezTo>
                  <a:lnTo>
                    <a:pt x="267063" y="321475"/>
                  </a:lnTo>
                  <a:lnTo>
                    <a:pt x="267072" y="321423"/>
                  </a:lnTo>
                  <a:lnTo>
                    <a:pt x="200563" y="321423"/>
                  </a:lnTo>
                  <a:lnTo>
                    <a:pt x="200571" y="321475"/>
                  </a:lnTo>
                  <a:lnTo>
                    <a:pt x="200571" y="405046"/>
                  </a:lnTo>
                  <a:cubicBezTo>
                    <a:pt x="200571" y="411970"/>
                    <a:pt x="194959" y="417582"/>
                    <a:pt x="188035" y="417582"/>
                  </a:cubicBezTo>
                  <a:lnTo>
                    <a:pt x="12536" y="417582"/>
                  </a:lnTo>
                  <a:cubicBezTo>
                    <a:pt x="5612" y="417582"/>
                    <a:pt x="0" y="411970"/>
                    <a:pt x="0" y="405046"/>
                  </a:cubicBezTo>
                  <a:lnTo>
                    <a:pt x="0" y="321475"/>
                  </a:lnTo>
                  <a:cubicBezTo>
                    <a:pt x="0" y="286140"/>
                    <a:pt x="23207" y="256127"/>
                    <a:pt x="55178" y="245864"/>
                  </a:cubicBezTo>
                  <a:cubicBezTo>
                    <a:pt x="46509" y="235403"/>
                    <a:pt x="41771" y="222240"/>
                    <a:pt x="41786" y="208654"/>
                  </a:cubicBezTo>
                  <a:lnTo>
                    <a:pt x="41786" y="183582"/>
                  </a:lnTo>
                  <a:cubicBezTo>
                    <a:pt x="41786" y="151274"/>
                    <a:pt x="67977" y="125082"/>
                    <a:pt x="100285" y="125082"/>
                  </a:cubicBezTo>
                  <a:cubicBezTo>
                    <a:pt x="116439" y="125082"/>
                    <a:pt x="131064" y="131630"/>
                    <a:pt x="141651" y="142216"/>
                  </a:cubicBezTo>
                  <a:lnTo>
                    <a:pt x="149035" y="153168"/>
                  </a:lnTo>
                  <a:lnTo>
                    <a:pt x="170812" y="128952"/>
                  </a:lnTo>
                  <a:lnTo>
                    <a:pt x="191239" y="123093"/>
                  </a:lnTo>
                  <a:lnTo>
                    <a:pt x="179930" y="106330"/>
                  </a:lnTo>
                  <a:cubicBezTo>
                    <a:pt x="176967" y="99335"/>
                    <a:pt x="175325" y="91644"/>
                    <a:pt x="175317" y="83571"/>
                  </a:cubicBezTo>
                  <a:lnTo>
                    <a:pt x="175317" y="58500"/>
                  </a:lnTo>
                  <a:cubicBezTo>
                    <a:pt x="175317" y="26191"/>
                    <a:pt x="201508" y="0"/>
                    <a:pt x="233817" y="0"/>
                  </a:cubicBezTo>
                  <a:close/>
                </a:path>
              </a:pathLst>
            </a:custGeom>
            <a:solidFill>
              <a:schemeClr val="lt1">
                <a:lumMod val="100000"/>
              </a:schemeClr>
            </a:solidFill>
            <a:ln w="5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350"/>
            </a:p>
          </p:txBody>
        </p:sp>
        <p:sp>
          <p:nvSpPr>
            <p:cNvPr id="3" name="同心圆 2"/>
            <p:cNvSpPr/>
            <p:nvPr>
              <p:custDataLst>
                <p:tags r:id="rId14"/>
              </p:custDataLst>
            </p:nvPr>
          </p:nvSpPr>
          <p:spPr>
            <a:xfrm>
              <a:off x="9261" y="6628"/>
              <a:ext cx="860" cy="860"/>
            </a:xfrm>
            <a:prstGeom prst="donut">
              <a:avLst/>
            </a:pr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4" name="任意多边形: 形状 16"/>
            <p:cNvSpPr/>
            <p:nvPr>
              <p:custDataLst>
                <p:tags r:id="rId15"/>
              </p:custDataLst>
            </p:nvPr>
          </p:nvSpPr>
          <p:spPr>
            <a:xfrm>
              <a:off x="12321" y="2240"/>
              <a:ext cx="1995" cy="2029"/>
            </a:xfrm>
            <a:custGeom>
              <a:avLst/>
              <a:gdLst>
                <a:gd name="connsiteX0" fmla="*/ 1991760 w 1994354"/>
                <a:gd name="connsiteY0" fmla="*/ 484629 h 2027849"/>
                <a:gd name="connsiteX1" fmla="*/ 1975680 w 1994354"/>
                <a:gd name="connsiteY1" fmla="*/ 490615 h 2027849"/>
                <a:gd name="connsiteX2" fmla="*/ 1964914 w 1994354"/>
                <a:gd name="connsiteY2" fmla="*/ 476410 h 2027849"/>
                <a:gd name="connsiteX3" fmla="*/ 1976332 w 1994354"/>
                <a:gd name="connsiteY3" fmla="*/ 462086 h 2027849"/>
                <a:gd name="connsiteX4" fmla="*/ 1980754 w 1994354"/>
                <a:gd name="connsiteY4" fmla="*/ 460944 h 2027849"/>
                <a:gd name="connsiteX5" fmla="*/ 1987269 w 1994354"/>
                <a:gd name="connsiteY5" fmla="*/ 462967 h 2027849"/>
                <a:gd name="connsiteX6" fmla="*/ 1989977 w 1994354"/>
                <a:gd name="connsiteY6" fmla="*/ 465847 h 2027849"/>
                <a:gd name="connsiteX7" fmla="*/ 1991760 w 1994354"/>
                <a:gd name="connsiteY7" fmla="*/ 484629 h 2027849"/>
                <a:gd name="connsiteX8" fmla="*/ 1670160 w 1994354"/>
                <a:gd name="connsiteY8" fmla="*/ 996885 h 2027849"/>
                <a:gd name="connsiteX9" fmla="*/ 1660183 w 1994354"/>
                <a:gd name="connsiteY9" fmla="*/ 978748 h 2027849"/>
                <a:gd name="connsiteX10" fmla="*/ 1678320 w 1994354"/>
                <a:gd name="connsiteY10" fmla="*/ 968784 h 2027849"/>
                <a:gd name="connsiteX11" fmla="*/ 1678697 w 1994354"/>
                <a:gd name="connsiteY11" fmla="*/ 968894 h 2027849"/>
                <a:gd name="connsiteX12" fmla="*/ 1688674 w 1994354"/>
                <a:gd name="connsiteY12" fmla="*/ 987031 h 2027849"/>
                <a:gd name="connsiteX13" fmla="*/ 1670537 w 1994354"/>
                <a:gd name="connsiteY13" fmla="*/ 996995 h 2027849"/>
                <a:gd name="connsiteX14" fmla="*/ 1670160 w 1994354"/>
                <a:gd name="connsiteY14" fmla="*/ 996885 h 2027849"/>
                <a:gd name="connsiteX15" fmla="*/ 1712194 w 1994354"/>
                <a:gd name="connsiteY15" fmla="*/ 862015 h 2027849"/>
                <a:gd name="connsiteX16" fmla="*/ 1702183 w 1994354"/>
                <a:gd name="connsiteY16" fmla="*/ 843662 h 2027849"/>
                <a:gd name="connsiteX17" fmla="*/ 1720526 w 1994354"/>
                <a:gd name="connsiteY17" fmla="*/ 833657 h 2027849"/>
                <a:gd name="connsiteX18" fmla="*/ 1730571 w 1994354"/>
                <a:gd name="connsiteY18" fmla="*/ 851925 h 2027849"/>
                <a:gd name="connsiteX19" fmla="*/ 1712194 w 1994354"/>
                <a:gd name="connsiteY19" fmla="*/ 862015 h 2027849"/>
                <a:gd name="connsiteX20" fmla="*/ 1756526 w 1994354"/>
                <a:gd name="connsiteY20" fmla="*/ 718790 h 2027849"/>
                <a:gd name="connsiteX21" fmla="*/ 1746789 w 1994354"/>
                <a:gd name="connsiteY21" fmla="*/ 700317 h 2027849"/>
                <a:gd name="connsiteX22" fmla="*/ 1764994 w 1994354"/>
                <a:gd name="connsiteY22" fmla="*/ 690490 h 2027849"/>
                <a:gd name="connsiteX23" fmla="*/ 1774903 w 1994354"/>
                <a:gd name="connsiteY23" fmla="*/ 708926 h 2027849"/>
                <a:gd name="connsiteX24" fmla="*/ 1756526 w 1994354"/>
                <a:gd name="connsiteY24" fmla="*/ 718790 h 2027849"/>
                <a:gd name="connsiteX25" fmla="*/ 1798046 w 1994354"/>
                <a:gd name="connsiteY25" fmla="*/ 583409 h 2027849"/>
                <a:gd name="connsiteX26" fmla="*/ 1788480 w 1994354"/>
                <a:gd name="connsiteY26" fmla="*/ 565097 h 2027849"/>
                <a:gd name="connsiteX27" fmla="*/ 1806789 w 1994354"/>
                <a:gd name="connsiteY27" fmla="*/ 555532 h 2027849"/>
                <a:gd name="connsiteX28" fmla="*/ 1807269 w 1994354"/>
                <a:gd name="connsiteY28" fmla="*/ 555689 h 2027849"/>
                <a:gd name="connsiteX29" fmla="*/ 1816834 w 1994354"/>
                <a:gd name="connsiteY29" fmla="*/ 574002 h 2027849"/>
                <a:gd name="connsiteX30" fmla="*/ 1798526 w 1994354"/>
                <a:gd name="connsiteY30" fmla="*/ 583567 h 2027849"/>
                <a:gd name="connsiteX31" fmla="*/ 1798046 w 1994354"/>
                <a:gd name="connsiteY31" fmla="*/ 583409 h 2027849"/>
                <a:gd name="connsiteX32" fmla="*/ 1839874 w 1994354"/>
                <a:gd name="connsiteY32" fmla="*/ 448499 h 2027849"/>
                <a:gd name="connsiteX33" fmla="*/ 1829897 w 1994354"/>
                <a:gd name="connsiteY33" fmla="*/ 433841 h 2027849"/>
                <a:gd name="connsiteX34" fmla="*/ 1841795 w 1994354"/>
                <a:gd name="connsiteY34" fmla="*/ 420038 h 2027849"/>
                <a:gd name="connsiteX35" fmla="*/ 1846389 w 1994354"/>
                <a:gd name="connsiteY35" fmla="*/ 419260 h 2027849"/>
                <a:gd name="connsiteX36" fmla="*/ 1851600 w 1994354"/>
                <a:gd name="connsiteY36" fmla="*/ 420878 h 2027849"/>
                <a:gd name="connsiteX37" fmla="*/ 1854960 w 1994354"/>
                <a:gd name="connsiteY37" fmla="*/ 424115 h 2027849"/>
                <a:gd name="connsiteX38" fmla="*/ 1857463 w 1994354"/>
                <a:gd name="connsiteY38" fmla="*/ 441648 h 2027849"/>
                <a:gd name="connsiteX39" fmla="*/ 1839874 w 1994354"/>
                <a:gd name="connsiteY39" fmla="*/ 448499 h 2027849"/>
                <a:gd name="connsiteX40" fmla="*/ 1542446 w 1994354"/>
                <a:gd name="connsiteY40" fmla="*/ 1408602 h 2027849"/>
                <a:gd name="connsiteX41" fmla="*/ 1552149 w 1994354"/>
                <a:gd name="connsiteY41" fmla="*/ 1427033 h 2027849"/>
                <a:gd name="connsiteX42" fmla="*/ 1533566 w 1994354"/>
                <a:gd name="connsiteY42" fmla="*/ 1436610 h 2027849"/>
                <a:gd name="connsiteX43" fmla="*/ 1523966 w 1994354"/>
                <a:gd name="connsiteY43" fmla="*/ 1418095 h 2027849"/>
                <a:gd name="connsiteX44" fmla="*/ 1542446 w 1994354"/>
                <a:gd name="connsiteY44" fmla="*/ 1408602 h 2027849"/>
                <a:gd name="connsiteX45" fmla="*/ 1705269 w 1994354"/>
                <a:gd name="connsiteY45" fmla="*/ 406742 h 2027849"/>
                <a:gd name="connsiteX46" fmla="*/ 1694640 w 1994354"/>
                <a:gd name="connsiteY46" fmla="*/ 392424 h 2027849"/>
                <a:gd name="connsiteX47" fmla="*/ 1706229 w 1994354"/>
                <a:gd name="connsiteY47" fmla="*/ 378199 h 2027849"/>
                <a:gd name="connsiteX48" fmla="*/ 1710720 w 1994354"/>
                <a:gd name="connsiteY48" fmla="*/ 377171 h 2027849"/>
                <a:gd name="connsiteX49" fmla="*/ 1717234 w 1994354"/>
                <a:gd name="connsiteY49" fmla="*/ 379193 h 2027849"/>
                <a:gd name="connsiteX50" fmla="*/ 1720286 w 1994354"/>
                <a:gd name="connsiteY50" fmla="*/ 382643 h 2027849"/>
                <a:gd name="connsiteX51" fmla="*/ 1721520 w 1994354"/>
                <a:gd name="connsiteY51" fmla="*/ 400920 h 2027849"/>
                <a:gd name="connsiteX52" fmla="*/ 1705269 w 1994354"/>
                <a:gd name="connsiteY52" fmla="*/ 406742 h 2027849"/>
                <a:gd name="connsiteX53" fmla="*/ 1135269 w 1994354"/>
                <a:gd name="connsiteY53" fmla="*/ 1765992 h 2027849"/>
                <a:gd name="connsiteX54" fmla="*/ 1125326 w 1994354"/>
                <a:gd name="connsiteY54" fmla="*/ 1747920 h 2027849"/>
                <a:gd name="connsiteX55" fmla="*/ 1143394 w 1994354"/>
                <a:gd name="connsiteY55" fmla="*/ 1737988 h 2027849"/>
                <a:gd name="connsiteX56" fmla="*/ 1143703 w 1994354"/>
                <a:gd name="connsiteY56" fmla="*/ 1738077 h 2027849"/>
                <a:gd name="connsiteX57" fmla="*/ 1153886 w 1994354"/>
                <a:gd name="connsiteY57" fmla="*/ 1756015 h 2027849"/>
                <a:gd name="connsiteX58" fmla="*/ 1135955 w 1994354"/>
                <a:gd name="connsiteY58" fmla="*/ 1766195 h 2027849"/>
                <a:gd name="connsiteX59" fmla="*/ 1135269 w 1994354"/>
                <a:gd name="connsiteY59" fmla="*/ 1765992 h 2027849"/>
                <a:gd name="connsiteX60" fmla="*/ 1527943 w 1994354"/>
                <a:gd name="connsiteY60" fmla="*/ 499615 h 2027849"/>
                <a:gd name="connsiteX61" fmla="*/ 1518275 w 1994354"/>
                <a:gd name="connsiteY61" fmla="*/ 481365 h 2027849"/>
                <a:gd name="connsiteX62" fmla="*/ 1536514 w 1994354"/>
                <a:gd name="connsiteY62" fmla="*/ 471703 h 2027849"/>
                <a:gd name="connsiteX63" fmla="*/ 1536720 w 1994354"/>
                <a:gd name="connsiteY63" fmla="*/ 471761 h 2027849"/>
                <a:gd name="connsiteX64" fmla="*/ 1546663 w 1994354"/>
                <a:gd name="connsiteY64" fmla="*/ 489861 h 2027849"/>
                <a:gd name="connsiteX65" fmla="*/ 1528560 w 1994354"/>
                <a:gd name="connsiteY65" fmla="*/ 499814 h 2027849"/>
                <a:gd name="connsiteX66" fmla="*/ 1527943 w 1994354"/>
                <a:gd name="connsiteY66" fmla="*/ 499615 h 2027849"/>
                <a:gd name="connsiteX67" fmla="*/ 1569326 w 1994354"/>
                <a:gd name="connsiteY67" fmla="*/ 364553 h 2027849"/>
                <a:gd name="connsiteX68" fmla="*/ 1559554 w 1994354"/>
                <a:gd name="connsiteY68" fmla="*/ 349053 h 2027849"/>
                <a:gd name="connsiteX69" fmla="*/ 1571692 w 1994354"/>
                <a:gd name="connsiteY69" fmla="*/ 336124 h 2027849"/>
                <a:gd name="connsiteX70" fmla="*/ 1576354 w 1994354"/>
                <a:gd name="connsiteY70" fmla="*/ 335489 h 2027849"/>
                <a:gd name="connsiteX71" fmla="*/ 1581566 w 1994354"/>
                <a:gd name="connsiteY71" fmla="*/ 337108 h 2027849"/>
                <a:gd name="connsiteX72" fmla="*/ 1585269 w 1994354"/>
                <a:gd name="connsiteY72" fmla="*/ 340931 h 2027849"/>
                <a:gd name="connsiteX73" fmla="*/ 1586571 w 1994354"/>
                <a:gd name="connsiteY73" fmla="*/ 358536 h 2027849"/>
                <a:gd name="connsiteX74" fmla="*/ 1569326 w 1994354"/>
                <a:gd name="connsiteY74" fmla="*/ 364553 h 2027849"/>
                <a:gd name="connsiteX75" fmla="*/ 1450594 w 1994354"/>
                <a:gd name="connsiteY75" fmla="*/ 749925 h 2027849"/>
                <a:gd name="connsiteX76" fmla="*/ 1460160 w 1994354"/>
                <a:gd name="connsiteY76" fmla="*/ 768569 h 2027849"/>
                <a:gd name="connsiteX77" fmla="*/ 1441406 w 1994354"/>
                <a:gd name="connsiteY77" fmla="*/ 778015 h 2027849"/>
                <a:gd name="connsiteX78" fmla="*/ 1431943 w 1994354"/>
                <a:gd name="connsiteY78" fmla="*/ 759371 h 2027849"/>
                <a:gd name="connsiteX79" fmla="*/ 1450594 w 1994354"/>
                <a:gd name="connsiteY79" fmla="*/ 749915 h 2027849"/>
                <a:gd name="connsiteX80" fmla="*/ 1494617 w 1994354"/>
                <a:gd name="connsiteY80" fmla="*/ 606611 h 2027849"/>
                <a:gd name="connsiteX81" fmla="*/ 1504697 w 1994354"/>
                <a:gd name="connsiteY81" fmla="*/ 625032 h 2027849"/>
                <a:gd name="connsiteX82" fmla="*/ 1486251 w 1994354"/>
                <a:gd name="connsiteY82" fmla="*/ 634937 h 2027849"/>
                <a:gd name="connsiteX83" fmla="*/ 1476137 w 1994354"/>
                <a:gd name="connsiteY83" fmla="*/ 616660 h 2027849"/>
                <a:gd name="connsiteX84" fmla="*/ 1494446 w 1994354"/>
                <a:gd name="connsiteY84" fmla="*/ 606559 h 2027849"/>
                <a:gd name="connsiteX85" fmla="*/ 1494617 w 1994354"/>
                <a:gd name="connsiteY85" fmla="*/ 606614 h 2027849"/>
                <a:gd name="connsiteX86" fmla="*/ 1408594 w 1994354"/>
                <a:gd name="connsiteY86" fmla="*/ 885100 h 2027849"/>
                <a:gd name="connsiteX87" fmla="*/ 1418332 w 1994354"/>
                <a:gd name="connsiteY87" fmla="*/ 903371 h 2027849"/>
                <a:gd name="connsiteX88" fmla="*/ 1400057 w 1994354"/>
                <a:gd name="connsiteY88" fmla="*/ 913108 h 2027849"/>
                <a:gd name="connsiteX89" fmla="*/ 1399611 w 1994354"/>
                <a:gd name="connsiteY89" fmla="*/ 912964 h 2027849"/>
                <a:gd name="connsiteX90" fmla="*/ 1389771 w 1994354"/>
                <a:gd name="connsiteY90" fmla="*/ 894751 h 2027849"/>
                <a:gd name="connsiteX91" fmla="*/ 1407977 w 1994354"/>
                <a:gd name="connsiteY91" fmla="*/ 884904 h 2027849"/>
                <a:gd name="connsiteX92" fmla="*/ 1408594 w 1994354"/>
                <a:gd name="connsiteY92" fmla="*/ 885103 h 2027849"/>
                <a:gd name="connsiteX93" fmla="*/ 1185943 w 1994354"/>
                <a:gd name="connsiteY93" fmla="*/ 1602844 h 2027849"/>
                <a:gd name="connsiteX94" fmla="*/ 1195646 w 1994354"/>
                <a:gd name="connsiteY94" fmla="*/ 1621413 h 2027849"/>
                <a:gd name="connsiteX95" fmla="*/ 1177063 w 1994354"/>
                <a:gd name="connsiteY95" fmla="*/ 1631105 h 2027849"/>
                <a:gd name="connsiteX96" fmla="*/ 1176823 w 1994354"/>
                <a:gd name="connsiteY96" fmla="*/ 1631027 h 2027849"/>
                <a:gd name="connsiteX97" fmla="*/ 1167600 w 1994354"/>
                <a:gd name="connsiteY97" fmla="*/ 1612214 h 2027849"/>
                <a:gd name="connsiteX98" fmla="*/ 1185943 w 1994354"/>
                <a:gd name="connsiteY98" fmla="*/ 1602847 h 2027849"/>
                <a:gd name="connsiteX99" fmla="*/ 1229966 w 1994354"/>
                <a:gd name="connsiteY99" fmla="*/ 1459626 h 2027849"/>
                <a:gd name="connsiteX100" fmla="*/ 1240080 w 1994354"/>
                <a:gd name="connsiteY100" fmla="*/ 1478020 h 2027849"/>
                <a:gd name="connsiteX101" fmla="*/ 1221635 w 1994354"/>
                <a:gd name="connsiteY101" fmla="*/ 1487904 h 2027849"/>
                <a:gd name="connsiteX102" fmla="*/ 1211623 w 1994354"/>
                <a:gd name="connsiteY102" fmla="*/ 1469627 h 2027849"/>
                <a:gd name="connsiteX103" fmla="*/ 1229966 w 1994354"/>
                <a:gd name="connsiteY103" fmla="*/ 1459629 h 2027849"/>
                <a:gd name="connsiteX104" fmla="*/ 1263429 w 1994354"/>
                <a:gd name="connsiteY104" fmla="*/ 1352801 h 2027849"/>
                <a:gd name="connsiteX105" fmla="*/ 1253589 w 1994354"/>
                <a:gd name="connsiteY105" fmla="*/ 1334417 h 2027849"/>
                <a:gd name="connsiteX106" fmla="*/ 1271897 w 1994354"/>
                <a:gd name="connsiteY106" fmla="*/ 1324656 h 2027849"/>
                <a:gd name="connsiteX107" fmla="*/ 1271966 w 1994354"/>
                <a:gd name="connsiteY107" fmla="*/ 1324677 h 2027849"/>
                <a:gd name="connsiteX108" fmla="*/ 1281977 w 1994354"/>
                <a:gd name="connsiteY108" fmla="*/ 1343013 h 2027849"/>
                <a:gd name="connsiteX109" fmla="*/ 1263429 w 1994354"/>
                <a:gd name="connsiteY109" fmla="*/ 1352805 h 2027849"/>
                <a:gd name="connsiteX110" fmla="*/ 1348046 w 1994354"/>
                <a:gd name="connsiteY110" fmla="*/ 1029960 h 2027849"/>
                <a:gd name="connsiteX111" fmla="*/ 1366389 w 1994354"/>
                <a:gd name="connsiteY111" fmla="*/ 1019969 h 2027849"/>
                <a:gd name="connsiteX112" fmla="*/ 1376469 w 1994354"/>
                <a:gd name="connsiteY112" fmla="*/ 1038254 h 2027849"/>
                <a:gd name="connsiteX113" fmla="*/ 1358194 w 1994354"/>
                <a:gd name="connsiteY113" fmla="*/ 1048344 h 2027849"/>
                <a:gd name="connsiteX114" fmla="*/ 1357989 w 1994354"/>
                <a:gd name="connsiteY114" fmla="*/ 1048283 h 2027849"/>
                <a:gd name="connsiteX115" fmla="*/ 1348046 w 1994354"/>
                <a:gd name="connsiteY115" fmla="*/ 1029964 h 2027849"/>
                <a:gd name="connsiteX116" fmla="*/ 1305052 w 1994354"/>
                <a:gd name="connsiteY116" fmla="*/ 1217630 h 2027849"/>
                <a:gd name="connsiteX117" fmla="*/ 1295589 w 1994354"/>
                <a:gd name="connsiteY117" fmla="*/ 1199010 h 2027849"/>
                <a:gd name="connsiteX118" fmla="*/ 1314206 w 1994354"/>
                <a:gd name="connsiteY118" fmla="*/ 1189543 h 2027849"/>
                <a:gd name="connsiteX119" fmla="*/ 1323669 w 1994354"/>
                <a:gd name="connsiteY119" fmla="*/ 1208167 h 2027849"/>
                <a:gd name="connsiteX120" fmla="*/ 1305052 w 1994354"/>
                <a:gd name="connsiteY120" fmla="*/ 1217633 h 2027849"/>
                <a:gd name="connsiteX121" fmla="*/ 1434549 w 1994354"/>
                <a:gd name="connsiteY121" fmla="*/ 322752 h 2027849"/>
                <a:gd name="connsiteX122" fmla="*/ 1424400 w 1994354"/>
                <a:gd name="connsiteY122" fmla="*/ 308229 h 2027849"/>
                <a:gd name="connsiteX123" fmla="*/ 1436126 w 1994354"/>
                <a:gd name="connsiteY123" fmla="*/ 294278 h 2027849"/>
                <a:gd name="connsiteX124" fmla="*/ 1440686 w 1994354"/>
                <a:gd name="connsiteY124" fmla="*/ 293400 h 2027849"/>
                <a:gd name="connsiteX125" fmla="*/ 1445897 w 1994354"/>
                <a:gd name="connsiteY125" fmla="*/ 295019 h 2027849"/>
                <a:gd name="connsiteX126" fmla="*/ 1449394 w 1994354"/>
                <a:gd name="connsiteY126" fmla="*/ 298193 h 2027849"/>
                <a:gd name="connsiteX127" fmla="*/ 1451726 w 1994354"/>
                <a:gd name="connsiteY127" fmla="*/ 316310 h 2027849"/>
                <a:gd name="connsiteX128" fmla="*/ 1434549 w 1994354"/>
                <a:gd name="connsiteY128" fmla="*/ 322756 h 2027849"/>
                <a:gd name="connsiteX129" fmla="*/ 1401463 w 1994354"/>
                <a:gd name="connsiteY129" fmla="*/ 429796 h 2027849"/>
                <a:gd name="connsiteX130" fmla="*/ 1411372 w 1994354"/>
                <a:gd name="connsiteY130" fmla="*/ 447919 h 2027849"/>
                <a:gd name="connsiteX131" fmla="*/ 1393234 w 1994354"/>
                <a:gd name="connsiteY131" fmla="*/ 457828 h 2027849"/>
                <a:gd name="connsiteX132" fmla="*/ 1392857 w 1994354"/>
                <a:gd name="connsiteY132" fmla="*/ 457708 h 2027849"/>
                <a:gd name="connsiteX133" fmla="*/ 1382846 w 1994354"/>
                <a:gd name="connsiteY133" fmla="*/ 439649 h 2027849"/>
                <a:gd name="connsiteX134" fmla="*/ 1400880 w 1994354"/>
                <a:gd name="connsiteY134" fmla="*/ 429621 h 2027849"/>
                <a:gd name="connsiteX135" fmla="*/ 1401463 w 1994354"/>
                <a:gd name="connsiteY135" fmla="*/ 429799 h 2027849"/>
                <a:gd name="connsiteX136" fmla="*/ 1008686 w 1994354"/>
                <a:gd name="connsiteY136" fmla="*/ 1696173 h 2027849"/>
                <a:gd name="connsiteX137" fmla="*/ 1018080 w 1994354"/>
                <a:gd name="connsiteY137" fmla="*/ 1714540 h 2027849"/>
                <a:gd name="connsiteX138" fmla="*/ 999703 w 1994354"/>
                <a:gd name="connsiteY138" fmla="*/ 1723917 h 2027849"/>
                <a:gd name="connsiteX139" fmla="*/ 990275 w 1994354"/>
                <a:gd name="connsiteY139" fmla="*/ 1705698 h 2027849"/>
                <a:gd name="connsiteX140" fmla="*/ 1008411 w 1994354"/>
                <a:gd name="connsiteY140" fmla="*/ 1696084 h 2027849"/>
                <a:gd name="connsiteX141" fmla="*/ 1008686 w 1994354"/>
                <a:gd name="connsiteY141" fmla="*/ 1696176 h 2027849"/>
                <a:gd name="connsiteX142" fmla="*/ 1299874 w 1994354"/>
                <a:gd name="connsiteY142" fmla="*/ 280968 h 2027849"/>
                <a:gd name="connsiteX143" fmla="*/ 1289143 w 1994354"/>
                <a:gd name="connsiteY143" fmla="*/ 267429 h 2027849"/>
                <a:gd name="connsiteX144" fmla="*/ 1299257 w 1994354"/>
                <a:gd name="connsiteY144" fmla="*/ 252782 h 2027849"/>
                <a:gd name="connsiteX145" fmla="*/ 1305017 w 1994354"/>
                <a:gd name="connsiteY145" fmla="*/ 251311 h 2027849"/>
                <a:gd name="connsiteX146" fmla="*/ 1311532 w 1994354"/>
                <a:gd name="connsiteY146" fmla="*/ 253334 h 2027849"/>
                <a:gd name="connsiteX147" fmla="*/ 1315132 w 1994354"/>
                <a:gd name="connsiteY147" fmla="*/ 257236 h 2027849"/>
                <a:gd name="connsiteX148" fmla="*/ 1316057 w 1994354"/>
                <a:gd name="connsiteY148" fmla="*/ 275003 h 2027849"/>
                <a:gd name="connsiteX149" fmla="*/ 1299874 w 1994354"/>
                <a:gd name="connsiteY149" fmla="*/ 280972 h 2027849"/>
                <a:gd name="connsiteX150" fmla="*/ 729771 w 1994354"/>
                <a:gd name="connsiteY150" fmla="*/ 1640191 h 2027849"/>
                <a:gd name="connsiteX151" fmla="*/ 719657 w 1994354"/>
                <a:gd name="connsiteY151" fmla="*/ 1622212 h 2027849"/>
                <a:gd name="connsiteX152" fmla="*/ 737623 w 1994354"/>
                <a:gd name="connsiteY152" fmla="*/ 1612101 h 2027849"/>
                <a:gd name="connsiteX153" fmla="*/ 738172 w 1994354"/>
                <a:gd name="connsiteY153" fmla="*/ 1612262 h 2027849"/>
                <a:gd name="connsiteX154" fmla="*/ 748148 w 1994354"/>
                <a:gd name="connsiteY154" fmla="*/ 1630314 h 2027849"/>
                <a:gd name="connsiteX155" fmla="*/ 730115 w 1994354"/>
                <a:gd name="connsiteY155" fmla="*/ 1640294 h 2027849"/>
                <a:gd name="connsiteX156" fmla="*/ 729771 w 1994354"/>
                <a:gd name="connsiteY156" fmla="*/ 1640195 h 2027849"/>
                <a:gd name="connsiteX157" fmla="*/ 994354 w 1994354"/>
                <a:gd name="connsiteY157" fmla="*/ 787235 h 2027849"/>
                <a:gd name="connsiteX158" fmla="*/ 984617 w 1994354"/>
                <a:gd name="connsiteY158" fmla="*/ 768977 h 2027849"/>
                <a:gd name="connsiteX159" fmla="*/ 1002857 w 1994354"/>
                <a:gd name="connsiteY159" fmla="*/ 759223 h 2027849"/>
                <a:gd name="connsiteX160" fmla="*/ 1012869 w 1994354"/>
                <a:gd name="connsiteY160" fmla="*/ 777336 h 2027849"/>
                <a:gd name="connsiteX161" fmla="*/ 994766 w 1994354"/>
                <a:gd name="connsiteY161" fmla="*/ 787365 h 2027849"/>
                <a:gd name="connsiteX162" fmla="*/ 994354 w 1994354"/>
                <a:gd name="connsiteY162" fmla="*/ 787238 h 2027849"/>
                <a:gd name="connsiteX163" fmla="*/ 1122823 w 1994354"/>
                <a:gd name="connsiteY163" fmla="*/ 373934 h 2027849"/>
                <a:gd name="connsiteX164" fmla="*/ 1112571 w 1994354"/>
                <a:gd name="connsiteY164" fmla="*/ 355982 h 2027849"/>
                <a:gd name="connsiteX165" fmla="*/ 1130537 w 1994354"/>
                <a:gd name="connsiteY165" fmla="*/ 345744 h 2027849"/>
                <a:gd name="connsiteX166" fmla="*/ 1130880 w 1994354"/>
                <a:gd name="connsiteY166" fmla="*/ 345844 h 2027849"/>
                <a:gd name="connsiteX167" fmla="*/ 1140892 w 1994354"/>
                <a:gd name="connsiteY167" fmla="*/ 363919 h 2027849"/>
                <a:gd name="connsiteX168" fmla="*/ 1122823 w 1994354"/>
                <a:gd name="connsiteY168" fmla="*/ 373937 h 2027849"/>
                <a:gd name="connsiteX169" fmla="*/ 1163966 w 1994354"/>
                <a:gd name="connsiteY169" fmla="*/ 238817 h 2027849"/>
                <a:gd name="connsiteX170" fmla="*/ 1154091 w 1994354"/>
                <a:gd name="connsiteY170" fmla="*/ 223416 h 2027849"/>
                <a:gd name="connsiteX171" fmla="*/ 1166023 w 1994354"/>
                <a:gd name="connsiteY171" fmla="*/ 210357 h 2027849"/>
                <a:gd name="connsiteX172" fmla="*/ 1170652 w 1994354"/>
                <a:gd name="connsiteY172" fmla="*/ 209630 h 2027849"/>
                <a:gd name="connsiteX173" fmla="*/ 1175863 w 1994354"/>
                <a:gd name="connsiteY173" fmla="*/ 211248 h 2027849"/>
                <a:gd name="connsiteX174" fmla="*/ 1179669 w 1994354"/>
                <a:gd name="connsiteY174" fmla="*/ 215020 h 2027849"/>
                <a:gd name="connsiteX175" fmla="*/ 1181212 w 1994354"/>
                <a:gd name="connsiteY175" fmla="*/ 232618 h 2027849"/>
                <a:gd name="connsiteX176" fmla="*/ 1163966 w 1994354"/>
                <a:gd name="connsiteY176" fmla="*/ 238821 h 2027849"/>
                <a:gd name="connsiteX177" fmla="*/ 1089120 w 1994354"/>
                <a:gd name="connsiteY177" fmla="*/ 480813 h 2027849"/>
                <a:gd name="connsiteX178" fmla="*/ 1099166 w 1994354"/>
                <a:gd name="connsiteY178" fmla="*/ 499221 h 2027849"/>
                <a:gd name="connsiteX179" fmla="*/ 1080754 w 1994354"/>
                <a:gd name="connsiteY179" fmla="*/ 509143 h 2027849"/>
                <a:gd name="connsiteX180" fmla="*/ 1070469 w 1994354"/>
                <a:gd name="connsiteY180" fmla="*/ 490965 h 2027849"/>
                <a:gd name="connsiteX181" fmla="*/ 1088640 w 1994354"/>
                <a:gd name="connsiteY181" fmla="*/ 480676 h 2027849"/>
                <a:gd name="connsiteX182" fmla="*/ 1089120 w 1994354"/>
                <a:gd name="connsiteY182" fmla="*/ 480816 h 2027849"/>
                <a:gd name="connsiteX183" fmla="*/ 1045166 w 1994354"/>
                <a:gd name="connsiteY183" fmla="*/ 624127 h 2027849"/>
                <a:gd name="connsiteX184" fmla="*/ 1054526 w 1994354"/>
                <a:gd name="connsiteY184" fmla="*/ 642813 h 2027849"/>
                <a:gd name="connsiteX185" fmla="*/ 1035840 w 1994354"/>
                <a:gd name="connsiteY185" fmla="*/ 652183 h 2027849"/>
                <a:gd name="connsiteX186" fmla="*/ 1026480 w 1994354"/>
                <a:gd name="connsiteY186" fmla="*/ 633497 h 2027849"/>
                <a:gd name="connsiteX187" fmla="*/ 1045166 w 1994354"/>
                <a:gd name="connsiteY187" fmla="*/ 624134 h 2027849"/>
                <a:gd name="connsiteX188" fmla="*/ 952012 w 1994354"/>
                <a:gd name="connsiteY188" fmla="*/ 922330 h 2027849"/>
                <a:gd name="connsiteX189" fmla="*/ 942446 w 1994354"/>
                <a:gd name="connsiteY189" fmla="*/ 903775 h 2027849"/>
                <a:gd name="connsiteX190" fmla="*/ 960994 w 1994354"/>
                <a:gd name="connsiteY190" fmla="*/ 894203 h 2027849"/>
                <a:gd name="connsiteX191" fmla="*/ 961372 w 1994354"/>
                <a:gd name="connsiteY191" fmla="*/ 894329 h 2027849"/>
                <a:gd name="connsiteX192" fmla="*/ 970697 w 1994354"/>
                <a:gd name="connsiteY192" fmla="*/ 913012 h 2027849"/>
                <a:gd name="connsiteX193" fmla="*/ 952012 w 1994354"/>
                <a:gd name="connsiteY193" fmla="*/ 922337 h 2027849"/>
                <a:gd name="connsiteX194" fmla="*/ 899554 w 1994354"/>
                <a:gd name="connsiteY194" fmla="*/ 1091829 h 2027849"/>
                <a:gd name="connsiteX195" fmla="*/ 889817 w 1994354"/>
                <a:gd name="connsiteY195" fmla="*/ 1073342 h 2027849"/>
                <a:gd name="connsiteX196" fmla="*/ 908332 w 1994354"/>
                <a:gd name="connsiteY196" fmla="*/ 1063619 h 2027849"/>
                <a:gd name="connsiteX197" fmla="*/ 908709 w 1994354"/>
                <a:gd name="connsiteY197" fmla="*/ 1063745 h 2027849"/>
                <a:gd name="connsiteX198" fmla="*/ 918172 w 1994354"/>
                <a:gd name="connsiteY198" fmla="*/ 1082369 h 2027849"/>
                <a:gd name="connsiteX199" fmla="*/ 899554 w 1994354"/>
                <a:gd name="connsiteY199" fmla="*/ 1091836 h 2027849"/>
                <a:gd name="connsiteX200" fmla="*/ 866709 w 1994354"/>
                <a:gd name="connsiteY200" fmla="*/ 1198955 h 2027849"/>
                <a:gd name="connsiteX201" fmla="*/ 876343 w 1994354"/>
                <a:gd name="connsiteY201" fmla="*/ 1217441 h 2027849"/>
                <a:gd name="connsiteX202" fmla="*/ 857692 w 1994354"/>
                <a:gd name="connsiteY202" fmla="*/ 1226922 h 2027849"/>
                <a:gd name="connsiteX203" fmla="*/ 847886 w 1994354"/>
                <a:gd name="connsiteY203" fmla="*/ 1208603 h 2027849"/>
                <a:gd name="connsiteX204" fmla="*/ 866194 w 1994354"/>
                <a:gd name="connsiteY204" fmla="*/ 1198800 h 2027849"/>
                <a:gd name="connsiteX205" fmla="*/ 866709 w 1994354"/>
                <a:gd name="connsiteY205" fmla="*/ 1198961 h 2027849"/>
                <a:gd name="connsiteX206" fmla="*/ 806194 w 1994354"/>
                <a:gd name="connsiteY206" fmla="*/ 1343640 h 2027849"/>
                <a:gd name="connsiteX207" fmla="*/ 824640 w 1994354"/>
                <a:gd name="connsiteY207" fmla="*/ 1333872 h 2027849"/>
                <a:gd name="connsiteX208" fmla="*/ 834480 w 1994354"/>
                <a:gd name="connsiteY208" fmla="*/ 1352387 h 2027849"/>
                <a:gd name="connsiteX209" fmla="*/ 815966 w 1994354"/>
                <a:gd name="connsiteY209" fmla="*/ 1362052 h 2027849"/>
                <a:gd name="connsiteX210" fmla="*/ 806194 w 1994354"/>
                <a:gd name="connsiteY210" fmla="*/ 1343651 h 2027849"/>
                <a:gd name="connsiteX211" fmla="*/ 771429 w 1994354"/>
                <a:gd name="connsiteY211" fmla="*/ 1505256 h 2027849"/>
                <a:gd name="connsiteX212" fmla="*/ 761760 w 1994354"/>
                <a:gd name="connsiteY212" fmla="*/ 1486673 h 2027849"/>
                <a:gd name="connsiteX213" fmla="*/ 780343 w 1994354"/>
                <a:gd name="connsiteY213" fmla="*/ 1477005 h 2027849"/>
                <a:gd name="connsiteX214" fmla="*/ 790012 w 1994354"/>
                <a:gd name="connsiteY214" fmla="*/ 1495595 h 2027849"/>
                <a:gd name="connsiteX215" fmla="*/ 771429 w 1994354"/>
                <a:gd name="connsiteY215" fmla="*/ 1505267 h 2027849"/>
                <a:gd name="connsiteX216" fmla="*/ 1028709 w 1994354"/>
                <a:gd name="connsiteY216" fmla="*/ 196835 h 2027849"/>
                <a:gd name="connsiteX217" fmla="*/ 1018834 w 1994354"/>
                <a:gd name="connsiteY217" fmla="*/ 182675 h 2027849"/>
                <a:gd name="connsiteX218" fmla="*/ 1030457 w 1994354"/>
                <a:gd name="connsiteY218" fmla="*/ 168508 h 2027849"/>
                <a:gd name="connsiteX219" fmla="*/ 1034983 w 1994354"/>
                <a:gd name="connsiteY219" fmla="*/ 167534 h 2027849"/>
                <a:gd name="connsiteX220" fmla="*/ 1041532 w 1994354"/>
                <a:gd name="connsiteY220" fmla="*/ 169557 h 2027849"/>
                <a:gd name="connsiteX221" fmla="*/ 1044480 w 1994354"/>
                <a:gd name="connsiteY221" fmla="*/ 173030 h 2027849"/>
                <a:gd name="connsiteX222" fmla="*/ 1045646 w 1994354"/>
                <a:gd name="connsiteY222" fmla="*/ 191308 h 2027849"/>
                <a:gd name="connsiteX223" fmla="*/ 1028709 w 1994354"/>
                <a:gd name="connsiteY223" fmla="*/ 196845 h 2027849"/>
                <a:gd name="connsiteX224" fmla="*/ 724012 w 1994354"/>
                <a:gd name="connsiteY224" fmla="*/ 703368 h 2027849"/>
                <a:gd name="connsiteX225" fmla="*/ 714034 w 1994354"/>
                <a:gd name="connsiteY225" fmla="*/ 685245 h 2027849"/>
                <a:gd name="connsiteX226" fmla="*/ 732137 w 1994354"/>
                <a:gd name="connsiteY226" fmla="*/ 675254 h 2027849"/>
                <a:gd name="connsiteX227" fmla="*/ 732514 w 1994354"/>
                <a:gd name="connsiteY227" fmla="*/ 675367 h 2027849"/>
                <a:gd name="connsiteX228" fmla="*/ 742492 w 1994354"/>
                <a:gd name="connsiteY228" fmla="*/ 693490 h 2027849"/>
                <a:gd name="connsiteX229" fmla="*/ 724389 w 1994354"/>
                <a:gd name="connsiteY229" fmla="*/ 703481 h 2027849"/>
                <a:gd name="connsiteX230" fmla="*/ 724012 w 1994354"/>
                <a:gd name="connsiteY230" fmla="*/ 703368 h 2027849"/>
                <a:gd name="connsiteX231" fmla="*/ 800469 w 1994354"/>
                <a:gd name="connsiteY231" fmla="*/ 406848 h 2027849"/>
                <a:gd name="connsiteX232" fmla="*/ 818880 w 1994354"/>
                <a:gd name="connsiteY232" fmla="*/ 396984 h 2027849"/>
                <a:gd name="connsiteX233" fmla="*/ 828754 w 1994354"/>
                <a:gd name="connsiteY233" fmla="*/ 415475 h 2027849"/>
                <a:gd name="connsiteX234" fmla="*/ 810275 w 1994354"/>
                <a:gd name="connsiteY234" fmla="*/ 425243 h 2027849"/>
                <a:gd name="connsiteX235" fmla="*/ 800469 w 1994354"/>
                <a:gd name="connsiteY235" fmla="*/ 406848 h 2027849"/>
                <a:gd name="connsiteX236" fmla="*/ 765909 w 1994354"/>
                <a:gd name="connsiteY236" fmla="*/ 568451 h 2027849"/>
                <a:gd name="connsiteX237" fmla="*/ 756034 w 1994354"/>
                <a:gd name="connsiteY237" fmla="*/ 550025 h 2027849"/>
                <a:gd name="connsiteX238" fmla="*/ 774446 w 1994354"/>
                <a:gd name="connsiteY238" fmla="*/ 540155 h 2027849"/>
                <a:gd name="connsiteX239" fmla="*/ 784354 w 1994354"/>
                <a:gd name="connsiteY239" fmla="*/ 558508 h 2027849"/>
                <a:gd name="connsiteX240" fmla="*/ 765909 w 1994354"/>
                <a:gd name="connsiteY240" fmla="*/ 568451 h 2027849"/>
                <a:gd name="connsiteX241" fmla="*/ 852034 w 1994354"/>
                <a:gd name="connsiteY241" fmla="*/ 289931 h 2027849"/>
                <a:gd name="connsiteX242" fmla="*/ 842400 w 1994354"/>
                <a:gd name="connsiteY242" fmla="*/ 271649 h 2027849"/>
                <a:gd name="connsiteX243" fmla="*/ 860709 w 1994354"/>
                <a:gd name="connsiteY243" fmla="*/ 262025 h 2027849"/>
                <a:gd name="connsiteX244" fmla="*/ 860983 w 1994354"/>
                <a:gd name="connsiteY244" fmla="*/ 262118 h 2027849"/>
                <a:gd name="connsiteX245" fmla="*/ 870617 w 1994354"/>
                <a:gd name="connsiteY245" fmla="*/ 280399 h 2027849"/>
                <a:gd name="connsiteX246" fmla="*/ 852308 w 1994354"/>
                <a:gd name="connsiteY246" fmla="*/ 290023 h 2027849"/>
                <a:gd name="connsiteX247" fmla="*/ 852034 w 1994354"/>
                <a:gd name="connsiteY247" fmla="*/ 289931 h 2027849"/>
                <a:gd name="connsiteX248" fmla="*/ 894549 w 1994354"/>
                <a:gd name="connsiteY248" fmla="*/ 155219 h 2027849"/>
                <a:gd name="connsiteX249" fmla="*/ 883646 w 1994354"/>
                <a:gd name="connsiteY249" fmla="*/ 141103 h 2027849"/>
                <a:gd name="connsiteX250" fmla="*/ 893589 w 1994354"/>
                <a:gd name="connsiteY250" fmla="*/ 127022 h 2027849"/>
                <a:gd name="connsiteX251" fmla="*/ 899314 w 1994354"/>
                <a:gd name="connsiteY251" fmla="*/ 125455 h 2027849"/>
                <a:gd name="connsiteX252" fmla="*/ 905863 w 1994354"/>
                <a:gd name="connsiteY252" fmla="*/ 127481 h 2027849"/>
                <a:gd name="connsiteX253" fmla="*/ 909532 w 1994354"/>
                <a:gd name="connsiteY253" fmla="*/ 131335 h 2027849"/>
                <a:gd name="connsiteX254" fmla="*/ 911006 w 1994354"/>
                <a:gd name="connsiteY254" fmla="*/ 148454 h 2027849"/>
                <a:gd name="connsiteX255" fmla="*/ 894549 w 1994354"/>
                <a:gd name="connsiteY255" fmla="*/ 155219 h 2027849"/>
                <a:gd name="connsiteX256" fmla="*/ 758674 w 1994354"/>
                <a:gd name="connsiteY256" fmla="*/ 113078 h 2027849"/>
                <a:gd name="connsiteX257" fmla="*/ 748594 w 1994354"/>
                <a:gd name="connsiteY257" fmla="*/ 98503 h 2027849"/>
                <a:gd name="connsiteX258" fmla="*/ 760389 w 1994354"/>
                <a:gd name="connsiteY258" fmla="*/ 84611 h 2027849"/>
                <a:gd name="connsiteX259" fmla="*/ 764949 w 1994354"/>
                <a:gd name="connsiteY259" fmla="*/ 83774 h 2027849"/>
                <a:gd name="connsiteX260" fmla="*/ 770194 w 1994354"/>
                <a:gd name="connsiteY260" fmla="*/ 85392 h 2027849"/>
                <a:gd name="connsiteX261" fmla="*/ 773623 w 1994354"/>
                <a:gd name="connsiteY261" fmla="*/ 88595 h 2027849"/>
                <a:gd name="connsiteX262" fmla="*/ 775817 w 1994354"/>
                <a:gd name="connsiteY262" fmla="*/ 106697 h 2027849"/>
                <a:gd name="connsiteX263" fmla="*/ 758674 w 1994354"/>
                <a:gd name="connsiteY263" fmla="*/ 113078 h 2027849"/>
                <a:gd name="connsiteX264" fmla="*/ 725554 w 1994354"/>
                <a:gd name="connsiteY264" fmla="*/ 220108 h 2027849"/>
                <a:gd name="connsiteX265" fmla="*/ 735189 w 1994354"/>
                <a:gd name="connsiteY265" fmla="*/ 238379 h 2027849"/>
                <a:gd name="connsiteX266" fmla="*/ 716914 w 1994354"/>
                <a:gd name="connsiteY266" fmla="*/ 248023 h 2027849"/>
                <a:gd name="connsiteX267" fmla="*/ 707246 w 1994354"/>
                <a:gd name="connsiteY267" fmla="*/ 229879 h 2027849"/>
                <a:gd name="connsiteX268" fmla="*/ 725451 w 1994354"/>
                <a:gd name="connsiteY268" fmla="*/ 220080 h 2027849"/>
                <a:gd name="connsiteX269" fmla="*/ 725554 w 1994354"/>
                <a:gd name="connsiteY269" fmla="*/ 220108 h 2027849"/>
                <a:gd name="connsiteX270" fmla="*/ 332777 w 1994354"/>
                <a:gd name="connsiteY270" fmla="*/ 1486495 h 2027849"/>
                <a:gd name="connsiteX271" fmla="*/ 342240 w 1994354"/>
                <a:gd name="connsiteY271" fmla="*/ 1504821 h 2027849"/>
                <a:gd name="connsiteX272" fmla="*/ 323897 w 1994354"/>
                <a:gd name="connsiteY272" fmla="*/ 1514277 h 2027849"/>
                <a:gd name="connsiteX273" fmla="*/ 314400 w 1994354"/>
                <a:gd name="connsiteY273" fmla="*/ 1496119 h 2027849"/>
                <a:gd name="connsiteX274" fmla="*/ 332571 w 1994354"/>
                <a:gd name="connsiteY274" fmla="*/ 1486433 h 2027849"/>
                <a:gd name="connsiteX275" fmla="*/ 332777 w 1994354"/>
                <a:gd name="connsiteY275" fmla="*/ 1486495 h 2027849"/>
                <a:gd name="connsiteX276" fmla="*/ 624000 w 1994354"/>
                <a:gd name="connsiteY276" fmla="*/ 71301 h 2027849"/>
                <a:gd name="connsiteX277" fmla="*/ 613337 w 1994354"/>
                <a:gd name="connsiteY277" fmla="*/ 57031 h 2027849"/>
                <a:gd name="connsiteX278" fmla="*/ 624823 w 1994354"/>
                <a:gd name="connsiteY278" fmla="*/ 42761 h 2027849"/>
                <a:gd name="connsiteX279" fmla="*/ 629280 w 1994354"/>
                <a:gd name="connsiteY279" fmla="*/ 41685 h 2027849"/>
                <a:gd name="connsiteX280" fmla="*/ 635829 w 1994354"/>
                <a:gd name="connsiteY280" fmla="*/ 43711 h 2027849"/>
                <a:gd name="connsiteX281" fmla="*/ 638880 w 1994354"/>
                <a:gd name="connsiteY281" fmla="*/ 47140 h 2027849"/>
                <a:gd name="connsiteX282" fmla="*/ 640217 w 1994354"/>
                <a:gd name="connsiteY282" fmla="*/ 65407 h 2027849"/>
                <a:gd name="connsiteX283" fmla="*/ 624000 w 1994354"/>
                <a:gd name="connsiteY283" fmla="*/ 71301 h 2027849"/>
                <a:gd name="connsiteX284" fmla="*/ 185692 w 1994354"/>
                <a:gd name="connsiteY284" fmla="*/ 1017909 h 2027849"/>
                <a:gd name="connsiteX285" fmla="*/ 171909 w 1994354"/>
                <a:gd name="connsiteY285" fmla="*/ 1005984 h 2027849"/>
                <a:gd name="connsiteX286" fmla="*/ 170332 w 1994354"/>
                <a:gd name="connsiteY286" fmla="*/ 1000242 h 2027849"/>
                <a:gd name="connsiteX287" fmla="*/ 171532 w 1994354"/>
                <a:gd name="connsiteY287" fmla="*/ 996329 h 2027849"/>
                <a:gd name="connsiteX288" fmla="*/ 176160 w 1994354"/>
                <a:gd name="connsiteY288" fmla="*/ 992647 h 2027849"/>
                <a:gd name="connsiteX289" fmla="*/ 194332 w 1994354"/>
                <a:gd name="connsiteY289" fmla="*/ 990802 h 2027849"/>
                <a:gd name="connsiteX290" fmla="*/ 200674 w 1994354"/>
                <a:gd name="connsiteY290" fmla="*/ 1007421 h 2027849"/>
                <a:gd name="connsiteX291" fmla="*/ 185692 w 1994354"/>
                <a:gd name="connsiteY291" fmla="*/ 1017909 h 2027849"/>
                <a:gd name="connsiteX292" fmla="*/ 408720 w 1994354"/>
                <a:gd name="connsiteY292" fmla="*/ 300134 h 2027849"/>
                <a:gd name="connsiteX293" fmla="*/ 394663 w 1994354"/>
                <a:gd name="connsiteY293" fmla="*/ 288443 h 2027849"/>
                <a:gd name="connsiteX294" fmla="*/ 392880 w 1994354"/>
                <a:gd name="connsiteY294" fmla="*/ 282895 h 2027849"/>
                <a:gd name="connsiteX295" fmla="*/ 394080 w 1994354"/>
                <a:gd name="connsiteY295" fmla="*/ 278983 h 2027849"/>
                <a:gd name="connsiteX296" fmla="*/ 398606 w 1994354"/>
                <a:gd name="connsiteY296" fmla="*/ 275009 h 2027849"/>
                <a:gd name="connsiteX297" fmla="*/ 416674 w 1994354"/>
                <a:gd name="connsiteY297" fmla="*/ 272805 h 2027849"/>
                <a:gd name="connsiteX298" fmla="*/ 423291 w 1994354"/>
                <a:gd name="connsiteY298" fmla="*/ 289852 h 2027849"/>
                <a:gd name="connsiteX299" fmla="*/ 408720 w 1994354"/>
                <a:gd name="connsiteY299" fmla="*/ 300134 h 2027849"/>
                <a:gd name="connsiteX300" fmla="*/ 451029 w 1994354"/>
                <a:gd name="connsiteY300" fmla="*/ 164973 h 2027849"/>
                <a:gd name="connsiteX301" fmla="*/ 436526 w 1994354"/>
                <a:gd name="connsiteY301" fmla="*/ 153000 h 2027849"/>
                <a:gd name="connsiteX302" fmla="*/ 434949 w 1994354"/>
                <a:gd name="connsiteY302" fmla="*/ 147251 h 2027849"/>
                <a:gd name="connsiteX303" fmla="*/ 436183 w 1994354"/>
                <a:gd name="connsiteY303" fmla="*/ 143339 h 2027849"/>
                <a:gd name="connsiteX304" fmla="*/ 440743 w 1994354"/>
                <a:gd name="connsiteY304" fmla="*/ 139656 h 2027849"/>
                <a:gd name="connsiteX305" fmla="*/ 458949 w 1994354"/>
                <a:gd name="connsiteY305" fmla="*/ 137784 h 2027849"/>
                <a:gd name="connsiteX306" fmla="*/ 463680 w 1994354"/>
                <a:gd name="connsiteY306" fmla="*/ 158030 h 2027849"/>
                <a:gd name="connsiteX307" fmla="*/ 451029 w 1994354"/>
                <a:gd name="connsiteY307" fmla="*/ 164973 h 2027849"/>
                <a:gd name="connsiteX308" fmla="*/ 491280 w 1994354"/>
                <a:gd name="connsiteY308" fmla="*/ 29863 h 2027849"/>
                <a:gd name="connsiteX309" fmla="*/ 478697 w 1994354"/>
                <a:gd name="connsiteY309" fmla="*/ 18868 h 2027849"/>
                <a:gd name="connsiteX310" fmla="*/ 477017 w 1994354"/>
                <a:gd name="connsiteY310" fmla="*/ 11606 h 2027849"/>
                <a:gd name="connsiteX311" fmla="*/ 477840 w 1994354"/>
                <a:gd name="connsiteY311" fmla="*/ 8997 h 2027849"/>
                <a:gd name="connsiteX312" fmla="*/ 494949 w 1994354"/>
                <a:gd name="connsiteY312" fmla="*/ 4 h 2027849"/>
                <a:gd name="connsiteX313" fmla="*/ 500160 w 1994354"/>
                <a:gd name="connsiteY313" fmla="*/ 1622 h 2027849"/>
                <a:gd name="connsiteX314" fmla="*/ 503931 w 1994354"/>
                <a:gd name="connsiteY314" fmla="*/ 5421 h 2027849"/>
                <a:gd name="connsiteX315" fmla="*/ 506366 w 1994354"/>
                <a:gd name="connsiteY315" fmla="*/ 21353 h 2027849"/>
                <a:gd name="connsiteX316" fmla="*/ 491280 w 1994354"/>
                <a:gd name="connsiteY316" fmla="*/ 29863 h 2027849"/>
                <a:gd name="connsiteX317" fmla="*/ 372720 w 1994354"/>
                <a:gd name="connsiteY317" fmla="*/ 416133 h 2027849"/>
                <a:gd name="connsiteX318" fmla="*/ 377314 w 1994354"/>
                <a:gd name="connsiteY318" fmla="*/ 436337 h 2027849"/>
                <a:gd name="connsiteX319" fmla="*/ 363737 w 1994354"/>
                <a:gd name="connsiteY319" fmla="*/ 443133 h 2027849"/>
                <a:gd name="connsiteX320" fmla="*/ 350297 w 1994354"/>
                <a:gd name="connsiteY320" fmla="*/ 431609 h 2027849"/>
                <a:gd name="connsiteX321" fmla="*/ 348754 w 1994354"/>
                <a:gd name="connsiteY321" fmla="*/ 425061 h 2027849"/>
                <a:gd name="connsiteX322" fmla="*/ 349577 w 1994354"/>
                <a:gd name="connsiteY322" fmla="*/ 422452 h 2027849"/>
                <a:gd name="connsiteX323" fmla="*/ 354514 w 1994354"/>
                <a:gd name="connsiteY323" fmla="*/ 417844 h 2027849"/>
                <a:gd name="connsiteX324" fmla="*/ 372720 w 1994354"/>
                <a:gd name="connsiteY324" fmla="*/ 416133 h 2027849"/>
                <a:gd name="connsiteX325" fmla="*/ 330617 w 1994354"/>
                <a:gd name="connsiteY325" fmla="*/ 551150 h 2027849"/>
                <a:gd name="connsiteX326" fmla="*/ 335177 w 1994354"/>
                <a:gd name="connsiteY326" fmla="*/ 571461 h 2027849"/>
                <a:gd name="connsiteX327" fmla="*/ 314880 w 1994354"/>
                <a:gd name="connsiteY327" fmla="*/ 576034 h 2027849"/>
                <a:gd name="connsiteX328" fmla="*/ 308297 w 1994354"/>
                <a:gd name="connsiteY328" fmla="*/ 566410 h 2027849"/>
                <a:gd name="connsiteX329" fmla="*/ 306686 w 1994354"/>
                <a:gd name="connsiteY329" fmla="*/ 560702 h 2027849"/>
                <a:gd name="connsiteX330" fmla="*/ 307886 w 1994354"/>
                <a:gd name="connsiteY330" fmla="*/ 556790 h 2027849"/>
                <a:gd name="connsiteX331" fmla="*/ 312480 w 1994354"/>
                <a:gd name="connsiteY331" fmla="*/ 553046 h 2027849"/>
                <a:gd name="connsiteX332" fmla="*/ 330617 w 1994354"/>
                <a:gd name="connsiteY332" fmla="*/ 551150 h 2027849"/>
                <a:gd name="connsiteX333" fmla="*/ 288411 w 1994354"/>
                <a:gd name="connsiteY333" fmla="*/ 686054 h 2027849"/>
                <a:gd name="connsiteX334" fmla="*/ 293760 w 1994354"/>
                <a:gd name="connsiteY334" fmla="*/ 706097 h 2027849"/>
                <a:gd name="connsiteX335" fmla="*/ 280594 w 1994354"/>
                <a:gd name="connsiteY335" fmla="*/ 713407 h 2027849"/>
                <a:gd name="connsiteX336" fmla="*/ 266468 w 1994354"/>
                <a:gd name="connsiteY336" fmla="*/ 701850 h 2027849"/>
                <a:gd name="connsiteX337" fmla="*/ 264617 w 1994354"/>
                <a:gd name="connsiteY337" fmla="*/ 696347 h 2027849"/>
                <a:gd name="connsiteX338" fmla="*/ 265817 w 1994354"/>
                <a:gd name="connsiteY338" fmla="*/ 692435 h 2027849"/>
                <a:gd name="connsiteX339" fmla="*/ 270308 w 1994354"/>
                <a:gd name="connsiteY339" fmla="*/ 688416 h 2027849"/>
                <a:gd name="connsiteX340" fmla="*/ 288411 w 1994354"/>
                <a:gd name="connsiteY340" fmla="*/ 686054 h 2027849"/>
                <a:gd name="connsiteX341" fmla="*/ 236366 w 1994354"/>
                <a:gd name="connsiteY341" fmla="*/ 855868 h 2027849"/>
                <a:gd name="connsiteX342" fmla="*/ 240891 w 1994354"/>
                <a:gd name="connsiteY342" fmla="*/ 876072 h 2027849"/>
                <a:gd name="connsiteX343" fmla="*/ 227966 w 1994354"/>
                <a:gd name="connsiteY343" fmla="*/ 882857 h 2027849"/>
                <a:gd name="connsiteX344" fmla="*/ 213909 w 1994354"/>
                <a:gd name="connsiteY344" fmla="*/ 871200 h 2027849"/>
                <a:gd name="connsiteX345" fmla="*/ 212400 w 1994354"/>
                <a:gd name="connsiteY345" fmla="*/ 864614 h 2027849"/>
                <a:gd name="connsiteX346" fmla="*/ 213223 w 1994354"/>
                <a:gd name="connsiteY346" fmla="*/ 862005 h 2027849"/>
                <a:gd name="connsiteX347" fmla="*/ 218194 w 1994354"/>
                <a:gd name="connsiteY347" fmla="*/ 857448 h 2027849"/>
                <a:gd name="connsiteX348" fmla="*/ 236366 w 1994354"/>
                <a:gd name="connsiteY348" fmla="*/ 855868 h 2027849"/>
                <a:gd name="connsiteX349" fmla="*/ 152057 w 1994354"/>
                <a:gd name="connsiteY349" fmla="*/ 1125789 h 2027849"/>
                <a:gd name="connsiteX350" fmla="*/ 158640 w 1994354"/>
                <a:gd name="connsiteY350" fmla="*/ 1142843 h 2027849"/>
                <a:gd name="connsiteX351" fmla="*/ 144137 w 1994354"/>
                <a:gd name="connsiteY351" fmla="*/ 1153097 h 2027849"/>
                <a:gd name="connsiteX352" fmla="*/ 130046 w 1994354"/>
                <a:gd name="connsiteY352" fmla="*/ 1141440 h 2027849"/>
                <a:gd name="connsiteX353" fmla="*/ 128263 w 1994354"/>
                <a:gd name="connsiteY353" fmla="*/ 1135886 h 2027849"/>
                <a:gd name="connsiteX354" fmla="*/ 129463 w 1994354"/>
                <a:gd name="connsiteY354" fmla="*/ 1131974 h 2027849"/>
                <a:gd name="connsiteX355" fmla="*/ 133955 w 1994354"/>
                <a:gd name="connsiteY355" fmla="*/ 1128000 h 2027849"/>
                <a:gd name="connsiteX356" fmla="*/ 152057 w 1994354"/>
                <a:gd name="connsiteY356" fmla="*/ 1125789 h 2027849"/>
                <a:gd name="connsiteX357" fmla="*/ 107520 w 1994354"/>
                <a:gd name="connsiteY357" fmla="*/ 1268709 h 2027849"/>
                <a:gd name="connsiteX358" fmla="*/ 114308 w 1994354"/>
                <a:gd name="connsiteY358" fmla="*/ 1285817 h 2027849"/>
                <a:gd name="connsiteX359" fmla="*/ 99120 w 1994354"/>
                <a:gd name="connsiteY359" fmla="*/ 1296103 h 2027849"/>
                <a:gd name="connsiteX360" fmla="*/ 85680 w 1994354"/>
                <a:gd name="connsiteY360" fmla="*/ 1284604 h 2027849"/>
                <a:gd name="connsiteX361" fmla="*/ 84137 w 1994354"/>
                <a:gd name="connsiteY361" fmla="*/ 1278045 h 2027849"/>
                <a:gd name="connsiteX362" fmla="*/ 84960 w 1994354"/>
                <a:gd name="connsiteY362" fmla="*/ 1275439 h 2027849"/>
                <a:gd name="connsiteX363" fmla="*/ 89897 w 1994354"/>
                <a:gd name="connsiteY363" fmla="*/ 1270831 h 2027849"/>
                <a:gd name="connsiteX364" fmla="*/ 107520 w 1994354"/>
                <a:gd name="connsiteY364" fmla="*/ 1268709 h 2027849"/>
                <a:gd name="connsiteX365" fmla="*/ 66034 w 1994354"/>
                <a:gd name="connsiteY365" fmla="*/ 1404138 h 2027849"/>
                <a:gd name="connsiteX366" fmla="*/ 70800 w 1994354"/>
                <a:gd name="connsiteY366" fmla="*/ 1424383 h 2027849"/>
                <a:gd name="connsiteX367" fmla="*/ 58251 w 1994354"/>
                <a:gd name="connsiteY367" fmla="*/ 1431357 h 2027849"/>
                <a:gd name="connsiteX368" fmla="*/ 43680 w 1994354"/>
                <a:gd name="connsiteY368" fmla="*/ 1419419 h 2027849"/>
                <a:gd name="connsiteX369" fmla="*/ 42069 w 1994354"/>
                <a:gd name="connsiteY369" fmla="*/ 1413710 h 2027849"/>
                <a:gd name="connsiteX370" fmla="*/ 43269 w 1994354"/>
                <a:gd name="connsiteY370" fmla="*/ 1409798 h 2027849"/>
                <a:gd name="connsiteX371" fmla="*/ 47863 w 1994354"/>
                <a:gd name="connsiteY371" fmla="*/ 1406047 h 2027849"/>
                <a:gd name="connsiteX372" fmla="*/ 66034 w 1994354"/>
                <a:gd name="connsiteY372" fmla="*/ 1404120 h 2027849"/>
                <a:gd name="connsiteX373" fmla="*/ 24343 w 1994354"/>
                <a:gd name="connsiteY373" fmla="*/ 1539477 h 2027849"/>
                <a:gd name="connsiteX374" fmla="*/ 30206 w 1994354"/>
                <a:gd name="connsiteY374" fmla="*/ 1556812 h 2027849"/>
                <a:gd name="connsiteX375" fmla="*/ 13166 w 1994354"/>
                <a:gd name="connsiteY375" fmla="*/ 1566278 h 2027849"/>
                <a:gd name="connsiteX376" fmla="*/ 1852 w 1994354"/>
                <a:gd name="connsiteY376" fmla="*/ 1554857 h 2027849"/>
                <a:gd name="connsiteX377" fmla="*/ 0 w 1994354"/>
                <a:gd name="connsiteY377" fmla="*/ 1549355 h 2027849"/>
                <a:gd name="connsiteX378" fmla="*/ 1200 w 1994354"/>
                <a:gd name="connsiteY378" fmla="*/ 1545443 h 2027849"/>
                <a:gd name="connsiteX379" fmla="*/ 5692 w 1994354"/>
                <a:gd name="connsiteY379" fmla="*/ 1541421 h 2027849"/>
                <a:gd name="connsiteX380" fmla="*/ 24343 w 1994354"/>
                <a:gd name="connsiteY380" fmla="*/ 1539460 h 2027849"/>
                <a:gd name="connsiteX381" fmla="*/ 155897 w 1994354"/>
                <a:gd name="connsiteY381" fmla="*/ 1579526 h 2027849"/>
                <a:gd name="connsiteX382" fmla="*/ 165189 w 1994354"/>
                <a:gd name="connsiteY382" fmla="*/ 1598414 h 2027849"/>
                <a:gd name="connsiteX383" fmla="*/ 146880 w 1994354"/>
                <a:gd name="connsiteY383" fmla="*/ 1607880 h 2027849"/>
                <a:gd name="connsiteX384" fmla="*/ 137451 w 1994354"/>
                <a:gd name="connsiteY384" fmla="*/ 1589219 h 2027849"/>
                <a:gd name="connsiteX385" fmla="*/ 155897 w 1994354"/>
                <a:gd name="connsiteY385" fmla="*/ 1579509 h 2027849"/>
                <a:gd name="connsiteX386" fmla="*/ 317314 w 1994354"/>
                <a:gd name="connsiteY386" fmla="*/ 1059326 h 2027849"/>
                <a:gd name="connsiteX387" fmla="*/ 307509 w 1994354"/>
                <a:gd name="connsiteY387" fmla="*/ 1041021 h 2027849"/>
                <a:gd name="connsiteX388" fmla="*/ 307509 w 1994354"/>
                <a:gd name="connsiteY388" fmla="*/ 1041017 h 2027849"/>
                <a:gd name="connsiteX389" fmla="*/ 325749 w 1994354"/>
                <a:gd name="connsiteY389" fmla="*/ 1031325 h 2027849"/>
                <a:gd name="connsiteX390" fmla="*/ 335451 w 1994354"/>
                <a:gd name="connsiteY390" fmla="*/ 1049582 h 2027849"/>
                <a:gd name="connsiteX391" fmla="*/ 317314 w 1994354"/>
                <a:gd name="connsiteY391" fmla="*/ 1059309 h 2027849"/>
                <a:gd name="connsiteX392" fmla="*/ 590606 w 1994354"/>
                <a:gd name="connsiteY392" fmla="*/ 178252 h 2027849"/>
                <a:gd name="connsiteX393" fmla="*/ 600206 w 1994354"/>
                <a:gd name="connsiteY393" fmla="*/ 196214 h 2027849"/>
                <a:gd name="connsiteX394" fmla="*/ 600069 w 1994354"/>
                <a:gd name="connsiteY394" fmla="*/ 196629 h 2027849"/>
                <a:gd name="connsiteX395" fmla="*/ 581726 w 1994354"/>
                <a:gd name="connsiteY395" fmla="*/ 206112 h 2027849"/>
                <a:gd name="connsiteX396" fmla="*/ 572229 w 1994354"/>
                <a:gd name="connsiteY396" fmla="*/ 187756 h 2027849"/>
                <a:gd name="connsiteX397" fmla="*/ 590229 w 1994354"/>
                <a:gd name="connsiteY397" fmla="*/ 178097 h 2027849"/>
                <a:gd name="connsiteX398" fmla="*/ 590606 w 1994354"/>
                <a:gd name="connsiteY398" fmla="*/ 178221 h 2027849"/>
                <a:gd name="connsiteX399" fmla="*/ 513737 w 1994354"/>
                <a:gd name="connsiteY399" fmla="*/ 474857 h 2027849"/>
                <a:gd name="connsiteX400" fmla="*/ 495291 w 1994354"/>
                <a:gd name="connsiteY400" fmla="*/ 484159 h 2027849"/>
                <a:gd name="connsiteX401" fmla="*/ 486000 w 1994354"/>
                <a:gd name="connsiteY401" fmla="*/ 465710 h 2027849"/>
                <a:gd name="connsiteX402" fmla="*/ 504308 w 1994354"/>
                <a:gd name="connsiteY402" fmla="*/ 456367 h 2027849"/>
                <a:gd name="connsiteX403" fmla="*/ 513737 w 1994354"/>
                <a:gd name="connsiteY403" fmla="*/ 474840 h 2027849"/>
                <a:gd name="connsiteX404" fmla="*/ 548503 w 1994354"/>
                <a:gd name="connsiteY404" fmla="*/ 313115 h 2027849"/>
                <a:gd name="connsiteX405" fmla="*/ 558583 w 1994354"/>
                <a:gd name="connsiteY405" fmla="*/ 331416 h 2027849"/>
                <a:gd name="connsiteX406" fmla="*/ 540275 w 1994354"/>
                <a:gd name="connsiteY406" fmla="*/ 341493 h 2027849"/>
                <a:gd name="connsiteX407" fmla="*/ 530194 w 1994354"/>
                <a:gd name="connsiteY407" fmla="*/ 323191 h 2027849"/>
                <a:gd name="connsiteX408" fmla="*/ 530229 w 1994354"/>
                <a:gd name="connsiteY408" fmla="*/ 323095 h 2027849"/>
                <a:gd name="connsiteX409" fmla="*/ 548434 w 1994354"/>
                <a:gd name="connsiteY409" fmla="*/ 313080 h 2027849"/>
                <a:gd name="connsiteX410" fmla="*/ 548503 w 1994354"/>
                <a:gd name="connsiteY410" fmla="*/ 313097 h 2027849"/>
                <a:gd name="connsiteX411" fmla="*/ 462069 w 1994354"/>
                <a:gd name="connsiteY411" fmla="*/ 591473 h 2027849"/>
                <a:gd name="connsiteX412" fmla="*/ 472012 w 1994354"/>
                <a:gd name="connsiteY412" fmla="*/ 609641 h 2027849"/>
                <a:gd name="connsiteX413" fmla="*/ 453840 w 1994354"/>
                <a:gd name="connsiteY413" fmla="*/ 619570 h 2027849"/>
                <a:gd name="connsiteX414" fmla="*/ 443897 w 1994354"/>
                <a:gd name="connsiteY414" fmla="*/ 601416 h 2027849"/>
                <a:gd name="connsiteX415" fmla="*/ 461589 w 1994354"/>
                <a:gd name="connsiteY415" fmla="*/ 591312 h 2027849"/>
                <a:gd name="connsiteX416" fmla="*/ 462069 w 1994354"/>
                <a:gd name="connsiteY416" fmla="*/ 591456 h 2027849"/>
                <a:gd name="connsiteX417" fmla="*/ 402034 w 1994354"/>
                <a:gd name="connsiteY417" fmla="*/ 736368 h 2027849"/>
                <a:gd name="connsiteX418" fmla="*/ 420172 w 1994354"/>
                <a:gd name="connsiteY418" fmla="*/ 726487 h 2027849"/>
                <a:gd name="connsiteX419" fmla="*/ 430046 w 1994354"/>
                <a:gd name="connsiteY419" fmla="*/ 744631 h 2027849"/>
                <a:gd name="connsiteX420" fmla="*/ 429977 w 1994354"/>
                <a:gd name="connsiteY420" fmla="*/ 744902 h 2027849"/>
                <a:gd name="connsiteX421" fmla="*/ 411737 w 1994354"/>
                <a:gd name="connsiteY421" fmla="*/ 754598 h 2027849"/>
                <a:gd name="connsiteX422" fmla="*/ 402034 w 1994354"/>
                <a:gd name="connsiteY422" fmla="*/ 736351 h 2027849"/>
                <a:gd name="connsiteX423" fmla="*/ 359349 w 1994354"/>
                <a:gd name="connsiteY423" fmla="*/ 924271 h 2027849"/>
                <a:gd name="connsiteX424" fmla="*/ 349063 w 1994354"/>
                <a:gd name="connsiteY424" fmla="*/ 906093 h 2027849"/>
                <a:gd name="connsiteX425" fmla="*/ 367234 w 1994354"/>
                <a:gd name="connsiteY425" fmla="*/ 895804 h 2027849"/>
                <a:gd name="connsiteX426" fmla="*/ 377520 w 1994354"/>
                <a:gd name="connsiteY426" fmla="*/ 913982 h 2027849"/>
                <a:gd name="connsiteX427" fmla="*/ 377486 w 1994354"/>
                <a:gd name="connsiteY427" fmla="*/ 914129 h 2027849"/>
                <a:gd name="connsiteX428" fmla="*/ 359417 w 1994354"/>
                <a:gd name="connsiteY428" fmla="*/ 924271 h 2027849"/>
                <a:gd name="connsiteX429" fmla="*/ 359349 w 1994354"/>
                <a:gd name="connsiteY429" fmla="*/ 924254 h 2027849"/>
                <a:gd name="connsiteX430" fmla="*/ 283749 w 1994354"/>
                <a:gd name="connsiteY430" fmla="*/ 1166095 h 2027849"/>
                <a:gd name="connsiteX431" fmla="*/ 293931 w 1994354"/>
                <a:gd name="connsiteY431" fmla="*/ 1184284 h 2027849"/>
                <a:gd name="connsiteX432" fmla="*/ 275760 w 1994354"/>
                <a:gd name="connsiteY432" fmla="*/ 1194477 h 2027849"/>
                <a:gd name="connsiteX433" fmla="*/ 265543 w 1994354"/>
                <a:gd name="connsiteY433" fmla="*/ 1176285 h 2027849"/>
                <a:gd name="connsiteX434" fmla="*/ 265577 w 1994354"/>
                <a:gd name="connsiteY434" fmla="*/ 1176223 h 2027849"/>
                <a:gd name="connsiteX435" fmla="*/ 283611 w 1994354"/>
                <a:gd name="connsiteY435" fmla="*/ 1166040 h 2027849"/>
                <a:gd name="connsiteX436" fmla="*/ 283749 w 1994354"/>
                <a:gd name="connsiteY436" fmla="*/ 1166078 h 2027849"/>
                <a:gd name="connsiteX437" fmla="*/ 198069 w 1994354"/>
                <a:gd name="connsiteY437" fmla="*/ 1444732 h 2027849"/>
                <a:gd name="connsiteX438" fmla="*/ 207051 w 1994354"/>
                <a:gd name="connsiteY438" fmla="*/ 1463304 h 2027849"/>
                <a:gd name="connsiteX439" fmla="*/ 188468 w 1994354"/>
                <a:gd name="connsiteY439" fmla="*/ 1472280 h 2027849"/>
                <a:gd name="connsiteX440" fmla="*/ 179486 w 1994354"/>
                <a:gd name="connsiteY440" fmla="*/ 1453742 h 2027849"/>
                <a:gd name="connsiteX441" fmla="*/ 197417 w 1994354"/>
                <a:gd name="connsiteY441" fmla="*/ 1444492 h 2027849"/>
                <a:gd name="connsiteX442" fmla="*/ 198069 w 1994354"/>
                <a:gd name="connsiteY442" fmla="*/ 1444715 h 2027849"/>
                <a:gd name="connsiteX443" fmla="*/ 240069 w 1994354"/>
                <a:gd name="connsiteY443" fmla="*/ 1309433 h 2027849"/>
                <a:gd name="connsiteX444" fmla="*/ 249463 w 1994354"/>
                <a:gd name="connsiteY444" fmla="*/ 1328157 h 2027849"/>
                <a:gd name="connsiteX445" fmla="*/ 230743 w 1994354"/>
                <a:gd name="connsiteY445" fmla="*/ 1337558 h 2027849"/>
                <a:gd name="connsiteX446" fmla="*/ 221349 w 1994354"/>
                <a:gd name="connsiteY446" fmla="*/ 1318835 h 2027849"/>
                <a:gd name="connsiteX447" fmla="*/ 221417 w 1994354"/>
                <a:gd name="connsiteY447" fmla="*/ 1318622 h 2027849"/>
                <a:gd name="connsiteX448" fmla="*/ 240000 w 1994354"/>
                <a:gd name="connsiteY448" fmla="*/ 1309396 h 2027849"/>
                <a:gd name="connsiteX449" fmla="*/ 240069 w 1994354"/>
                <a:gd name="connsiteY449" fmla="*/ 1309416 h 2027849"/>
                <a:gd name="connsiteX450" fmla="*/ 291189 w 1994354"/>
                <a:gd name="connsiteY450" fmla="*/ 1621512 h 2027849"/>
                <a:gd name="connsiteX451" fmla="*/ 300583 w 1994354"/>
                <a:gd name="connsiteY451" fmla="*/ 1640191 h 2027849"/>
                <a:gd name="connsiteX452" fmla="*/ 282206 w 1994354"/>
                <a:gd name="connsiteY452" fmla="*/ 1650004 h 2027849"/>
                <a:gd name="connsiteX453" fmla="*/ 272400 w 1994354"/>
                <a:gd name="connsiteY453" fmla="*/ 1631633 h 2027849"/>
                <a:gd name="connsiteX454" fmla="*/ 272606 w 1994354"/>
                <a:gd name="connsiteY454" fmla="*/ 1631013 h 2027849"/>
                <a:gd name="connsiteX455" fmla="*/ 291189 w 1994354"/>
                <a:gd name="connsiteY455" fmla="*/ 1621495 h 2027849"/>
                <a:gd name="connsiteX456" fmla="*/ 366103 w 1994354"/>
                <a:gd name="connsiteY456" fmla="*/ 1379541 h 2027849"/>
                <a:gd name="connsiteX457" fmla="*/ 356126 w 1994354"/>
                <a:gd name="connsiteY457" fmla="*/ 1361112 h 2027849"/>
                <a:gd name="connsiteX458" fmla="*/ 374571 w 1994354"/>
                <a:gd name="connsiteY458" fmla="*/ 1351152 h 2027849"/>
                <a:gd name="connsiteX459" fmla="*/ 384514 w 1994354"/>
                <a:gd name="connsiteY459" fmla="*/ 1369581 h 2027849"/>
                <a:gd name="connsiteX460" fmla="*/ 384514 w 1994354"/>
                <a:gd name="connsiteY460" fmla="*/ 1369632 h 2027849"/>
                <a:gd name="connsiteX461" fmla="*/ 366103 w 1994354"/>
                <a:gd name="connsiteY461" fmla="*/ 1379524 h 2027849"/>
                <a:gd name="connsiteX462" fmla="*/ 410366 w 1994354"/>
                <a:gd name="connsiteY462" fmla="*/ 1236247 h 2027849"/>
                <a:gd name="connsiteX463" fmla="*/ 400766 w 1994354"/>
                <a:gd name="connsiteY463" fmla="*/ 1217733 h 2027849"/>
                <a:gd name="connsiteX464" fmla="*/ 419280 w 1994354"/>
                <a:gd name="connsiteY464" fmla="*/ 1208133 h 2027849"/>
                <a:gd name="connsiteX465" fmla="*/ 428846 w 1994354"/>
                <a:gd name="connsiteY465" fmla="*/ 1226695 h 2027849"/>
                <a:gd name="connsiteX466" fmla="*/ 410366 w 1994354"/>
                <a:gd name="connsiteY466" fmla="*/ 1236230 h 2027849"/>
                <a:gd name="connsiteX467" fmla="*/ 546720 w 1994354"/>
                <a:gd name="connsiteY467" fmla="*/ 796615 h 2027849"/>
                <a:gd name="connsiteX468" fmla="*/ 537154 w 1994354"/>
                <a:gd name="connsiteY468" fmla="*/ 778067 h 2027849"/>
                <a:gd name="connsiteX469" fmla="*/ 555703 w 1994354"/>
                <a:gd name="connsiteY469" fmla="*/ 768501 h 2027849"/>
                <a:gd name="connsiteX470" fmla="*/ 565269 w 1994354"/>
                <a:gd name="connsiteY470" fmla="*/ 787039 h 2027849"/>
                <a:gd name="connsiteX471" fmla="*/ 546720 w 1994354"/>
                <a:gd name="connsiteY471" fmla="*/ 796598 h 2027849"/>
                <a:gd name="connsiteX472" fmla="*/ 597703 w 1994354"/>
                <a:gd name="connsiteY472" fmla="*/ 633552 h 2027849"/>
                <a:gd name="connsiteX473" fmla="*/ 607029 w 1994354"/>
                <a:gd name="connsiteY473" fmla="*/ 652032 h 2027849"/>
                <a:gd name="connsiteX474" fmla="*/ 588549 w 1994354"/>
                <a:gd name="connsiteY474" fmla="*/ 661358 h 2027849"/>
                <a:gd name="connsiteX475" fmla="*/ 579223 w 1994354"/>
                <a:gd name="connsiteY475" fmla="*/ 642868 h 2027849"/>
                <a:gd name="connsiteX476" fmla="*/ 597703 w 1994354"/>
                <a:gd name="connsiteY476" fmla="*/ 633535 h 2027849"/>
                <a:gd name="connsiteX477" fmla="*/ 494023 w 1994354"/>
                <a:gd name="connsiteY477" fmla="*/ 966048 h 2027849"/>
                <a:gd name="connsiteX478" fmla="*/ 484560 w 1994354"/>
                <a:gd name="connsiteY478" fmla="*/ 947421 h 2027849"/>
                <a:gd name="connsiteX479" fmla="*/ 503177 w 1994354"/>
                <a:gd name="connsiteY479" fmla="*/ 937968 h 2027849"/>
                <a:gd name="connsiteX480" fmla="*/ 512640 w 1994354"/>
                <a:gd name="connsiteY480" fmla="*/ 956592 h 2027849"/>
                <a:gd name="connsiteX481" fmla="*/ 512640 w 1994354"/>
                <a:gd name="connsiteY481" fmla="*/ 956620 h 2027849"/>
                <a:gd name="connsiteX482" fmla="*/ 494023 w 1994354"/>
                <a:gd name="connsiteY482" fmla="*/ 966031 h 2027849"/>
                <a:gd name="connsiteX483" fmla="*/ 452537 w 1994354"/>
                <a:gd name="connsiteY483" fmla="*/ 1101254 h 2027849"/>
                <a:gd name="connsiteX484" fmla="*/ 442629 w 1994354"/>
                <a:gd name="connsiteY484" fmla="*/ 1082939 h 2027849"/>
                <a:gd name="connsiteX485" fmla="*/ 461040 w 1994354"/>
                <a:gd name="connsiteY485" fmla="*/ 1073219 h 2027849"/>
                <a:gd name="connsiteX486" fmla="*/ 470846 w 1994354"/>
                <a:gd name="connsiteY486" fmla="*/ 1091321 h 2027849"/>
                <a:gd name="connsiteX487" fmla="*/ 452537 w 1994354"/>
                <a:gd name="connsiteY487" fmla="*/ 1101237 h 2027849"/>
                <a:gd name="connsiteX488" fmla="*/ 665349 w 1994354"/>
                <a:gd name="connsiteY488" fmla="*/ 365030 h 2027849"/>
                <a:gd name="connsiteX489" fmla="*/ 683657 w 1994354"/>
                <a:gd name="connsiteY489" fmla="*/ 355056 h 2027849"/>
                <a:gd name="connsiteX490" fmla="*/ 693463 w 1994354"/>
                <a:gd name="connsiteY490" fmla="*/ 373502 h 2027849"/>
                <a:gd name="connsiteX491" fmla="*/ 675223 w 1994354"/>
                <a:gd name="connsiteY491" fmla="*/ 383359 h 2027849"/>
                <a:gd name="connsiteX492" fmla="*/ 665349 w 1994354"/>
                <a:gd name="connsiteY492" fmla="*/ 365051 h 2027849"/>
                <a:gd name="connsiteX493" fmla="*/ 665349 w 1994354"/>
                <a:gd name="connsiteY493" fmla="*/ 365013 h 2027849"/>
                <a:gd name="connsiteX494" fmla="*/ 630617 w 1994354"/>
                <a:gd name="connsiteY494" fmla="*/ 526495 h 2027849"/>
                <a:gd name="connsiteX495" fmla="*/ 620846 w 1994354"/>
                <a:gd name="connsiteY495" fmla="*/ 508008 h 2027849"/>
                <a:gd name="connsiteX496" fmla="*/ 639360 w 1994354"/>
                <a:gd name="connsiteY496" fmla="*/ 498254 h 2027849"/>
                <a:gd name="connsiteX497" fmla="*/ 649097 w 1994354"/>
                <a:gd name="connsiteY497" fmla="*/ 516741 h 2027849"/>
                <a:gd name="connsiteX498" fmla="*/ 649097 w 1994354"/>
                <a:gd name="connsiteY498" fmla="*/ 516761 h 2027849"/>
                <a:gd name="connsiteX499" fmla="*/ 630617 w 1994354"/>
                <a:gd name="connsiteY499" fmla="*/ 526478 h 2027849"/>
                <a:gd name="connsiteX500" fmla="*/ 468137 w 1994354"/>
                <a:gd name="connsiteY500" fmla="*/ 1528505 h 2027849"/>
                <a:gd name="connsiteX501" fmla="*/ 477291 w 1994354"/>
                <a:gd name="connsiteY501" fmla="*/ 1546992 h 2027849"/>
                <a:gd name="connsiteX502" fmla="*/ 458812 w 1994354"/>
                <a:gd name="connsiteY502" fmla="*/ 1556150 h 2027849"/>
                <a:gd name="connsiteX503" fmla="*/ 449589 w 1994354"/>
                <a:gd name="connsiteY503" fmla="*/ 1537852 h 2027849"/>
                <a:gd name="connsiteX504" fmla="*/ 468103 w 1994354"/>
                <a:gd name="connsiteY504" fmla="*/ 1528471 h 2027849"/>
                <a:gd name="connsiteX505" fmla="*/ 468137 w 1994354"/>
                <a:gd name="connsiteY505" fmla="*/ 1528488 h 2027849"/>
                <a:gd name="connsiteX506" fmla="*/ 425829 w 1994354"/>
                <a:gd name="connsiteY506" fmla="*/ 1663283 h 2027849"/>
                <a:gd name="connsiteX507" fmla="*/ 435943 w 1994354"/>
                <a:gd name="connsiteY507" fmla="*/ 1681643 h 2027849"/>
                <a:gd name="connsiteX508" fmla="*/ 417532 w 1994354"/>
                <a:gd name="connsiteY508" fmla="*/ 1691904 h 2027849"/>
                <a:gd name="connsiteX509" fmla="*/ 407554 w 1994354"/>
                <a:gd name="connsiteY509" fmla="*/ 1673411 h 2027849"/>
                <a:gd name="connsiteX510" fmla="*/ 425829 w 1994354"/>
                <a:gd name="connsiteY510" fmla="*/ 1663265 h 2027849"/>
                <a:gd name="connsiteX511" fmla="*/ 587726 w 1994354"/>
                <a:gd name="connsiteY511" fmla="*/ 1143192 h 2027849"/>
                <a:gd name="connsiteX512" fmla="*/ 577714 w 1994354"/>
                <a:gd name="connsiteY512" fmla="*/ 1124901 h 2027849"/>
                <a:gd name="connsiteX513" fmla="*/ 595920 w 1994354"/>
                <a:gd name="connsiteY513" fmla="*/ 1114965 h 2027849"/>
                <a:gd name="connsiteX514" fmla="*/ 595989 w 1994354"/>
                <a:gd name="connsiteY514" fmla="*/ 1114989 h 2027849"/>
                <a:gd name="connsiteX515" fmla="*/ 606103 w 1994354"/>
                <a:gd name="connsiteY515" fmla="*/ 1133232 h 2027849"/>
                <a:gd name="connsiteX516" fmla="*/ 587726 w 1994354"/>
                <a:gd name="connsiteY516" fmla="*/ 1143175 h 2027849"/>
                <a:gd name="connsiteX517" fmla="*/ 690926 w 1994354"/>
                <a:gd name="connsiteY517" fmla="*/ 810446 h 2027849"/>
                <a:gd name="connsiteX518" fmla="*/ 700629 w 1994354"/>
                <a:gd name="connsiteY518" fmla="*/ 828940 h 2027849"/>
                <a:gd name="connsiteX519" fmla="*/ 682148 w 1994354"/>
                <a:gd name="connsiteY519" fmla="*/ 838639 h 2027849"/>
                <a:gd name="connsiteX520" fmla="*/ 681771 w 1994354"/>
                <a:gd name="connsiteY520" fmla="*/ 838523 h 2027849"/>
                <a:gd name="connsiteX521" fmla="*/ 672308 w 1994354"/>
                <a:gd name="connsiteY521" fmla="*/ 819899 h 2027849"/>
                <a:gd name="connsiteX522" fmla="*/ 690926 w 1994354"/>
                <a:gd name="connsiteY522" fmla="*/ 810429 h 2027849"/>
                <a:gd name="connsiteX523" fmla="*/ 638469 w 1994354"/>
                <a:gd name="connsiteY523" fmla="*/ 979934 h 2027849"/>
                <a:gd name="connsiteX524" fmla="*/ 647795 w 1994354"/>
                <a:gd name="connsiteY524" fmla="*/ 998616 h 2027849"/>
                <a:gd name="connsiteX525" fmla="*/ 629109 w 1994354"/>
                <a:gd name="connsiteY525" fmla="*/ 1007949 h 2027849"/>
                <a:gd name="connsiteX526" fmla="*/ 619783 w 1994354"/>
                <a:gd name="connsiteY526" fmla="*/ 989270 h 2027849"/>
                <a:gd name="connsiteX527" fmla="*/ 638469 w 1994354"/>
                <a:gd name="connsiteY527" fmla="*/ 979917 h 2027849"/>
                <a:gd name="connsiteX528" fmla="*/ 545589 w 1994354"/>
                <a:gd name="connsiteY528" fmla="*/ 1278196 h 2027849"/>
                <a:gd name="connsiteX529" fmla="*/ 535886 w 1994354"/>
                <a:gd name="connsiteY529" fmla="*/ 1259819 h 2027849"/>
                <a:gd name="connsiteX530" fmla="*/ 535886 w 1994354"/>
                <a:gd name="connsiteY530" fmla="*/ 1259778 h 2027849"/>
                <a:gd name="connsiteX531" fmla="*/ 554332 w 1994354"/>
                <a:gd name="connsiteY531" fmla="*/ 1250037 h 2027849"/>
                <a:gd name="connsiteX532" fmla="*/ 564103 w 1994354"/>
                <a:gd name="connsiteY532" fmla="*/ 1268551 h 2027849"/>
                <a:gd name="connsiteX533" fmla="*/ 545589 w 1994354"/>
                <a:gd name="connsiteY533" fmla="*/ 1278179 h 2027849"/>
                <a:gd name="connsiteX534" fmla="*/ 500880 w 1994354"/>
                <a:gd name="connsiteY534" fmla="*/ 1421352 h 2027849"/>
                <a:gd name="connsiteX535" fmla="*/ 491486 w 1994354"/>
                <a:gd name="connsiteY535" fmla="*/ 1402632 h 2027849"/>
                <a:gd name="connsiteX536" fmla="*/ 510206 w 1994354"/>
                <a:gd name="connsiteY536" fmla="*/ 1393235 h 2027849"/>
                <a:gd name="connsiteX537" fmla="*/ 519600 w 1994354"/>
                <a:gd name="connsiteY537" fmla="*/ 1411951 h 2027849"/>
                <a:gd name="connsiteX538" fmla="*/ 500880 w 1994354"/>
                <a:gd name="connsiteY538" fmla="*/ 1421335 h 2027849"/>
                <a:gd name="connsiteX539" fmla="*/ 995897 w 1994354"/>
                <a:gd name="connsiteY539" fmla="*/ 303981 h 2027849"/>
                <a:gd name="connsiteX540" fmla="*/ 1005806 w 1994354"/>
                <a:gd name="connsiteY540" fmla="*/ 322121 h 2027849"/>
                <a:gd name="connsiteX541" fmla="*/ 987669 w 1994354"/>
                <a:gd name="connsiteY541" fmla="*/ 332020 h 2027849"/>
                <a:gd name="connsiteX542" fmla="*/ 987429 w 1994354"/>
                <a:gd name="connsiteY542" fmla="*/ 331951 h 2027849"/>
                <a:gd name="connsiteX543" fmla="*/ 977657 w 1994354"/>
                <a:gd name="connsiteY543" fmla="*/ 313728 h 2027849"/>
                <a:gd name="connsiteX544" fmla="*/ 995897 w 1994354"/>
                <a:gd name="connsiteY544" fmla="*/ 303971 h 2027849"/>
                <a:gd name="connsiteX545" fmla="*/ 954377 w 1994354"/>
                <a:gd name="connsiteY545" fmla="*/ 439015 h 2027849"/>
                <a:gd name="connsiteX546" fmla="*/ 963635 w 1994354"/>
                <a:gd name="connsiteY546" fmla="*/ 457670 h 2027849"/>
                <a:gd name="connsiteX547" fmla="*/ 945052 w 1994354"/>
                <a:gd name="connsiteY547" fmla="*/ 466711 h 2027849"/>
                <a:gd name="connsiteX548" fmla="*/ 936000 w 1994354"/>
                <a:gd name="connsiteY548" fmla="*/ 448118 h 2027849"/>
                <a:gd name="connsiteX549" fmla="*/ 954377 w 1994354"/>
                <a:gd name="connsiteY549" fmla="*/ 439005 h 2027849"/>
                <a:gd name="connsiteX550" fmla="*/ 909497 w 1994354"/>
                <a:gd name="connsiteY550" fmla="*/ 582052 h 2027849"/>
                <a:gd name="connsiteX551" fmla="*/ 919714 w 1994354"/>
                <a:gd name="connsiteY551" fmla="*/ 600281 h 2027849"/>
                <a:gd name="connsiteX552" fmla="*/ 901509 w 1994354"/>
                <a:gd name="connsiteY552" fmla="*/ 610509 h 2027849"/>
                <a:gd name="connsiteX553" fmla="*/ 891257 w 1994354"/>
                <a:gd name="connsiteY553" fmla="*/ 592279 h 2027849"/>
                <a:gd name="connsiteX554" fmla="*/ 891326 w 1994354"/>
                <a:gd name="connsiteY554" fmla="*/ 592073 h 2027849"/>
                <a:gd name="connsiteX555" fmla="*/ 909429 w 1994354"/>
                <a:gd name="connsiteY555" fmla="*/ 582034 h 2027849"/>
                <a:gd name="connsiteX556" fmla="*/ 909497 w 1994354"/>
                <a:gd name="connsiteY556" fmla="*/ 582052 h 2027849"/>
                <a:gd name="connsiteX557" fmla="*/ 867532 w 1994354"/>
                <a:gd name="connsiteY557" fmla="*/ 717247 h 2027849"/>
                <a:gd name="connsiteX558" fmla="*/ 877509 w 1994354"/>
                <a:gd name="connsiteY558" fmla="*/ 735384 h 2027849"/>
                <a:gd name="connsiteX559" fmla="*/ 859372 w 1994354"/>
                <a:gd name="connsiteY559" fmla="*/ 745358 h 2027849"/>
                <a:gd name="connsiteX560" fmla="*/ 849394 w 1994354"/>
                <a:gd name="connsiteY560" fmla="*/ 727221 h 2027849"/>
                <a:gd name="connsiteX561" fmla="*/ 849394 w 1994354"/>
                <a:gd name="connsiteY561" fmla="*/ 727221 h 2027849"/>
                <a:gd name="connsiteX562" fmla="*/ 867223 w 1994354"/>
                <a:gd name="connsiteY562" fmla="*/ 717158 h 2027849"/>
                <a:gd name="connsiteX563" fmla="*/ 867532 w 1994354"/>
                <a:gd name="connsiteY563" fmla="*/ 717247 h 2027849"/>
                <a:gd name="connsiteX564" fmla="*/ 782914 w 1994354"/>
                <a:gd name="connsiteY564" fmla="*/ 1040219 h 2027849"/>
                <a:gd name="connsiteX565" fmla="*/ 764503 w 1994354"/>
                <a:gd name="connsiteY565" fmla="*/ 1049620 h 2027849"/>
                <a:gd name="connsiteX566" fmla="*/ 755109 w 1994354"/>
                <a:gd name="connsiteY566" fmla="*/ 1031205 h 2027849"/>
                <a:gd name="connsiteX567" fmla="*/ 773349 w 1994354"/>
                <a:gd name="connsiteY567" fmla="*/ 1021752 h 2027849"/>
                <a:gd name="connsiteX568" fmla="*/ 782914 w 1994354"/>
                <a:gd name="connsiteY568" fmla="*/ 1040205 h 2027849"/>
                <a:gd name="connsiteX569" fmla="*/ 782914 w 1994354"/>
                <a:gd name="connsiteY569" fmla="*/ 1040225 h 2027849"/>
                <a:gd name="connsiteX570" fmla="*/ 825669 w 1994354"/>
                <a:gd name="connsiteY570" fmla="*/ 852237 h 2027849"/>
                <a:gd name="connsiteX571" fmla="*/ 835646 w 1994354"/>
                <a:gd name="connsiteY571" fmla="*/ 870559 h 2027849"/>
                <a:gd name="connsiteX572" fmla="*/ 817337 w 1994354"/>
                <a:gd name="connsiteY572" fmla="*/ 880553 h 2027849"/>
                <a:gd name="connsiteX573" fmla="*/ 807360 w 1994354"/>
                <a:gd name="connsiteY573" fmla="*/ 862231 h 2027849"/>
                <a:gd name="connsiteX574" fmla="*/ 825669 w 1994354"/>
                <a:gd name="connsiteY574" fmla="*/ 852244 h 2027849"/>
                <a:gd name="connsiteX575" fmla="*/ 731349 w 1994354"/>
                <a:gd name="connsiteY575" fmla="*/ 1156961 h 2027849"/>
                <a:gd name="connsiteX576" fmla="*/ 741120 w 1994354"/>
                <a:gd name="connsiteY576" fmla="*/ 1175294 h 2027849"/>
                <a:gd name="connsiteX577" fmla="*/ 722812 w 1994354"/>
                <a:gd name="connsiteY577" fmla="*/ 1185079 h 2027849"/>
                <a:gd name="connsiteX578" fmla="*/ 713006 w 1994354"/>
                <a:gd name="connsiteY578" fmla="*/ 1166747 h 2027849"/>
                <a:gd name="connsiteX579" fmla="*/ 713040 w 1994354"/>
                <a:gd name="connsiteY579" fmla="*/ 1166664 h 2027849"/>
                <a:gd name="connsiteX580" fmla="*/ 731040 w 1994354"/>
                <a:gd name="connsiteY580" fmla="*/ 1156876 h 2027849"/>
                <a:gd name="connsiteX581" fmla="*/ 731349 w 1994354"/>
                <a:gd name="connsiteY581" fmla="*/ 1156968 h 2027849"/>
                <a:gd name="connsiteX582" fmla="*/ 603360 w 1994354"/>
                <a:gd name="connsiteY582" fmla="*/ 1570423 h 2027849"/>
                <a:gd name="connsiteX583" fmla="*/ 612617 w 1994354"/>
                <a:gd name="connsiteY583" fmla="*/ 1588855 h 2027849"/>
                <a:gd name="connsiteX584" fmla="*/ 594206 w 1994354"/>
                <a:gd name="connsiteY584" fmla="*/ 1598126 h 2027849"/>
                <a:gd name="connsiteX585" fmla="*/ 584914 w 1994354"/>
                <a:gd name="connsiteY585" fmla="*/ 1579739 h 2027849"/>
                <a:gd name="connsiteX586" fmla="*/ 602812 w 1994354"/>
                <a:gd name="connsiteY586" fmla="*/ 1570245 h 2027849"/>
                <a:gd name="connsiteX587" fmla="*/ 603360 w 1994354"/>
                <a:gd name="connsiteY587" fmla="*/ 1570430 h 2027849"/>
                <a:gd name="connsiteX588" fmla="*/ 645257 w 1994354"/>
                <a:gd name="connsiteY588" fmla="*/ 1435091 h 2027849"/>
                <a:gd name="connsiteX589" fmla="*/ 655097 w 1994354"/>
                <a:gd name="connsiteY589" fmla="*/ 1453605 h 2027849"/>
                <a:gd name="connsiteX590" fmla="*/ 636583 w 1994354"/>
                <a:gd name="connsiteY590" fmla="*/ 1463445 h 2027849"/>
                <a:gd name="connsiteX591" fmla="*/ 626743 w 1994354"/>
                <a:gd name="connsiteY591" fmla="*/ 1444931 h 2027849"/>
                <a:gd name="connsiteX592" fmla="*/ 626812 w 1994354"/>
                <a:gd name="connsiteY592" fmla="*/ 1444718 h 2027849"/>
                <a:gd name="connsiteX593" fmla="*/ 645257 w 1994354"/>
                <a:gd name="connsiteY593" fmla="*/ 1435097 h 2027849"/>
                <a:gd name="connsiteX594" fmla="*/ 689795 w 1994354"/>
                <a:gd name="connsiteY594" fmla="*/ 1292033 h 2027849"/>
                <a:gd name="connsiteX595" fmla="*/ 699017 w 1994354"/>
                <a:gd name="connsiteY595" fmla="*/ 1310678 h 2027849"/>
                <a:gd name="connsiteX596" fmla="*/ 699017 w 1994354"/>
                <a:gd name="connsiteY596" fmla="*/ 1310712 h 2027849"/>
                <a:gd name="connsiteX597" fmla="*/ 680400 w 1994354"/>
                <a:gd name="connsiteY597" fmla="*/ 1319771 h 2027849"/>
                <a:gd name="connsiteX598" fmla="*/ 671349 w 1994354"/>
                <a:gd name="connsiteY598" fmla="*/ 1301157 h 2027849"/>
                <a:gd name="connsiteX599" fmla="*/ 689795 w 1994354"/>
                <a:gd name="connsiteY599" fmla="*/ 1292040 h 2027849"/>
                <a:gd name="connsiteX600" fmla="*/ 561463 w 1994354"/>
                <a:gd name="connsiteY600" fmla="*/ 1705327 h 2027849"/>
                <a:gd name="connsiteX601" fmla="*/ 570823 w 1994354"/>
                <a:gd name="connsiteY601" fmla="*/ 1723958 h 2027849"/>
                <a:gd name="connsiteX602" fmla="*/ 552549 w 1994354"/>
                <a:gd name="connsiteY602" fmla="*/ 1733712 h 2027849"/>
                <a:gd name="connsiteX603" fmla="*/ 542812 w 1994354"/>
                <a:gd name="connsiteY603" fmla="*/ 1715448 h 2027849"/>
                <a:gd name="connsiteX604" fmla="*/ 542983 w 1994354"/>
                <a:gd name="connsiteY604" fmla="*/ 1714907 h 2027849"/>
                <a:gd name="connsiteX605" fmla="*/ 561463 w 1994354"/>
                <a:gd name="connsiteY605" fmla="*/ 1705334 h 2027849"/>
                <a:gd name="connsiteX606" fmla="*/ 696446 w 1994354"/>
                <a:gd name="connsiteY606" fmla="*/ 1747214 h 2027849"/>
                <a:gd name="connsiteX607" fmla="*/ 706251 w 1994354"/>
                <a:gd name="connsiteY607" fmla="*/ 1765763 h 2027849"/>
                <a:gd name="connsiteX608" fmla="*/ 687600 w 1994354"/>
                <a:gd name="connsiteY608" fmla="*/ 1775675 h 2027849"/>
                <a:gd name="connsiteX609" fmla="*/ 677966 w 1994354"/>
                <a:gd name="connsiteY609" fmla="*/ 1756986 h 2027849"/>
                <a:gd name="connsiteX610" fmla="*/ 696446 w 1994354"/>
                <a:gd name="connsiteY610" fmla="*/ 1747221 h 2027849"/>
                <a:gd name="connsiteX611" fmla="*/ 1266411 w 1994354"/>
                <a:gd name="connsiteY611" fmla="*/ 387888 h 2027849"/>
                <a:gd name="connsiteX612" fmla="*/ 1275840 w 1994354"/>
                <a:gd name="connsiteY612" fmla="*/ 406283 h 2027849"/>
                <a:gd name="connsiteX613" fmla="*/ 1257463 w 1994354"/>
                <a:gd name="connsiteY613" fmla="*/ 415711 h 2027849"/>
                <a:gd name="connsiteX614" fmla="*/ 1248000 w 1994354"/>
                <a:gd name="connsiteY614" fmla="*/ 397372 h 2027849"/>
                <a:gd name="connsiteX615" fmla="*/ 1266034 w 1994354"/>
                <a:gd name="connsiteY615" fmla="*/ 387779 h 2027849"/>
                <a:gd name="connsiteX616" fmla="*/ 1266411 w 1994354"/>
                <a:gd name="connsiteY616" fmla="*/ 387895 h 2027849"/>
                <a:gd name="connsiteX617" fmla="*/ 873291 w 1994354"/>
                <a:gd name="connsiteY617" fmla="*/ 1654176 h 2027849"/>
                <a:gd name="connsiteX618" fmla="*/ 882994 w 1994354"/>
                <a:gd name="connsiteY618" fmla="*/ 1672386 h 2027849"/>
                <a:gd name="connsiteX619" fmla="*/ 864754 w 1994354"/>
                <a:gd name="connsiteY619" fmla="*/ 1682075 h 2027849"/>
                <a:gd name="connsiteX620" fmla="*/ 855052 w 1994354"/>
                <a:gd name="connsiteY620" fmla="*/ 1663968 h 2027849"/>
                <a:gd name="connsiteX621" fmla="*/ 872674 w 1994354"/>
                <a:gd name="connsiteY621" fmla="*/ 1653988 h 2027849"/>
                <a:gd name="connsiteX622" fmla="*/ 873291 w 1994354"/>
                <a:gd name="connsiteY622" fmla="*/ 1654176 h 2027849"/>
                <a:gd name="connsiteX623" fmla="*/ 831360 w 1994354"/>
                <a:gd name="connsiteY623" fmla="*/ 1789067 h 2027849"/>
                <a:gd name="connsiteX624" fmla="*/ 841269 w 1994354"/>
                <a:gd name="connsiteY624" fmla="*/ 1807389 h 2027849"/>
                <a:gd name="connsiteX625" fmla="*/ 823234 w 1994354"/>
                <a:gd name="connsiteY625" fmla="*/ 1817630 h 2027849"/>
                <a:gd name="connsiteX626" fmla="*/ 812983 w 1994354"/>
                <a:gd name="connsiteY626" fmla="*/ 1799603 h 2027849"/>
                <a:gd name="connsiteX627" fmla="*/ 813120 w 1994354"/>
                <a:gd name="connsiteY627" fmla="*/ 1799191 h 2027849"/>
                <a:gd name="connsiteX628" fmla="*/ 831360 w 1994354"/>
                <a:gd name="connsiteY628" fmla="*/ 1789067 h 2027849"/>
                <a:gd name="connsiteX629" fmla="*/ 1129611 w 1994354"/>
                <a:gd name="connsiteY629" fmla="*/ 829200 h 2027849"/>
                <a:gd name="connsiteX630" fmla="*/ 1119737 w 1994354"/>
                <a:gd name="connsiteY630" fmla="*/ 810998 h 2027849"/>
                <a:gd name="connsiteX631" fmla="*/ 1137943 w 1994354"/>
                <a:gd name="connsiteY631" fmla="*/ 801131 h 2027849"/>
                <a:gd name="connsiteX632" fmla="*/ 1147817 w 1994354"/>
                <a:gd name="connsiteY632" fmla="*/ 819316 h 2027849"/>
                <a:gd name="connsiteX633" fmla="*/ 1129886 w 1994354"/>
                <a:gd name="connsiteY633" fmla="*/ 829283 h 2027849"/>
                <a:gd name="connsiteX634" fmla="*/ 1129611 w 1994354"/>
                <a:gd name="connsiteY634" fmla="*/ 829200 h 2027849"/>
                <a:gd name="connsiteX635" fmla="*/ 1096251 w 1994354"/>
                <a:gd name="connsiteY635" fmla="*/ 936172 h 2027849"/>
                <a:gd name="connsiteX636" fmla="*/ 1106057 w 1994354"/>
                <a:gd name="connsiteY636" fmla="*/ 954604 h 2027849"/>
                <a:gd name="connsiteX637" fmla="*/ 1087646 w 1994354"/>
                <a:gd name="connsiteY637" fmla="*/ 964420 h 2027849"/>
                <a:gd name="connsiteX638" fmla="*/ 1077806 w 1994354"/>
                <a:gd name="connsiteY638" fmla="*/ 945988 h 2027849"/>
                <a:gd name="connsiteX639" fmla="*/ 1077840 w 1994354"/>
                <a:gd name="connsiteY639" fmla="*/ 945916 h 2027849"/>
                <a:gd name="connsiteX640" fmla="*/ 1096251 w 1994354"/>
                <a:gd name="connsiteY640" fmla="*/ 936162 h 2027849"/>
                <a:gd name="connsiteX641" fmla="*/ 1044206 w 1994354"/>
                <a:gd name="connsiteY641" fmla="*/ 1105811 h 2027849"/>
                <a:gd name="connsiteX642" fmla="*/ 1053326 w 1994354"/>
                <a:gd name="connsiteY642" fmla="*/ 1124603 h 2027849"/>
                <a:gd name="connsiteX643" fmla="*/ 1034537 w 1994354"/>
                <a:gd name="connsiteY643" fmla="*/ 1133712 h 2027849"/>
                <a:gd name="connsiteX644" fmla="*/ 1025417 w 1994354"/>
                <a:gd name="connsiteY644" fmla="*/ 1114924 h 2027849"/>
                <a:gd name="connsiteX645" fmla="*/ 1025451 w 1994354"/>
                <a:gd name="connsiteY645" fmla="*/ 1114817 h 2027849"/>
                <a:gd name="connsiteX646" fmla="*/ 1044206 w 1994354"/>
                <a:gd name="connsiteY646" fmla="*/ 1105800 h 2027849"/>
                <a:gd name="connsiteX647" fmla="*/ 992709 w 1994354"/>
                <a:gd name="connsiteY647" fmla="*/ 1268832 h 2027849"/>
                <a:gd name="connsiteX648" fmla="*/ 983451 w 1994354"/>
                <a:gd name="connsiteY648" fmla="*/ 1250222 h 2027849"/>
                <a:gd name="connsiteX649" fmla="*/ 1002034 w 1994354"/>
                <a:gd name="connsiteY649" fmla="*/ 1241044 h 2027849"/>
                <a:gd name="connsiteX650" fmla="*/ 1011189 w 1994354"/>
                <a:gd name="connsiteY650" fmla="*/ 1259616 h 2027849"/>
                <a:gd name="connsiteX651" fmla="*/ 992709 w 1994354"/>
                <a:gd name="connsiteY651" fmla="*/ 1268822 h 2027849"/>
                <a:gd name="connsiteX652" fmla="*/ 925097 w 1994354"/>
                <a:gd name="connsiteY652" fmla="*/ 1537214 h 2027849"/>
                <a:gd name="connsiteX653" fmla="*/ 906789 w 1994354"/>
                <a:gd name="connsiteY653" fmla="*/ 1546941 h 2027849"/>
                <a:gd name="connsiteX654" fmla="*/ 897052 w 1994354"/>
                <a:gd name="connsiteY654" fmla="*/ 1528636 h 2027849"/>
                <a:gd name="connsiteX655" fmla="*/ 915223 w 1994354"/>
                <a:gd name="connsiteY655" fmla="*/ 1518864 h 2027849"/>
                <a:gd name="connsiteX656" fmla="*/ 925097 w 1994354"/>
                <a:gd name="connsiteY656" fmla="*/ 1537204 h 2027849"/>
                <a:gd name="connsiteX657" fmla="*/ 959623 w 1994354"/>
                <a:gd name="connsiteY657" fmla="*/ 1375763 h 2027849"/>
                <a:gd name="connsiteX658" fmla="*/ 969497 w 1994354"/>
                <a:gd name="connsiteY658" fmla="*/ 1394095 h 2027849"/>
                <a:gd name="connsiteX659" fmla="*/ 951291 w 1994354"/>
                <a:gd name="connsiteY659" fmla="*/ 1404000 h 2027849"/>
                <a:gd name="connsiteX660" fmla="*/ 941383 w 1994354"/>
                <a:gd name="connsiteY660" fmla="*/ 1385791 h 2027849"/>
                <a:gd name="connsiteX661" fmla="*/ 959623 w 1994354"/>
                <a:gd name="connsiteY661" fmla="*/ 1375752 h 2027849"/>
                <a:gd name="connsiteX662" fmla="*/ 1205966 w 1994354"/>
                <a:gd name="connsiteY662" fmla="*/ 532900 h 2027849"/>
                <a:gd name="connsiteX663" fmla="*/ 1223931 w 1994354"/>
                <a:gd name="connsiteY663" fmla="*/ 522532 h 2027849"/>
                <a:gd name="connsiteX664" fmla="*/ 1234286 w 1994354"/>
                <a:gd name="connsiteY664" fmla="*/ 540494 h 2027849"/>
                <a:gd name="connsiteX665" fmla="*/ 1234149 w 1994354"/>
                <a:gd name="connsiteY665" fmla="*/ 540998 h 2027849"/>
                <a:gd name="connsiteX666" fmla="*/ 1216012 w 1994354"/>
                <a:gd name="connsiteY666" fmla="*/ 551033 h 2027849"/>
                <a:gd name="connsiteX667" fmla="*/ 1205966 w 1994354"/>
                <a:gd name="connsiteY667" fmla="*/ 532889 h 2027849"/>
                <a:gd name="connsiteX668" fmla="*/ 1171337 w 1994354"/>
                <a:gd name="connsiteY668" fmla="*/ 694242 h 2027849"/>
                <a:gd name="connsiteX669" fmla="*/ 1161497 w 1994354"/>
                <a:gd name="connsiteY669" fmla="*/ 675799 h 2027849"/>
                <a:gd name="connsiteX670" fmla="*/ 1179943 w 1994354"/>
                <a:gd name="connsiteY670" fmla="*/ 665959 h 2027849"/>
                <a:gd name="connsiteX671" fmla="*/ 1189132 w 1994354"/>
                <a:gd name="connsiteY671" fmla="*/ 684737 h 2027849"/>
                <a:gd name="connsiteX672" fmla="*/ 1171337 w 1994354"/>
                <a:gd name="connsiteY672" fmla="*/ 694221 h 2027849"/>
                <a:gd name="connsiteX673" fmla="*/ 967029 w 1994354"/>
                <a:gd name="connsiteY673" fmla="*/ 1831156 h 2027849"/>
                <a:gd name="connsiteX674" fmla="*/ 976354 w 1994354"/>
                <a:gd name="connsiteY674" fmla="*/ 1849838 h 2027849"/>
                <a:gd name="connsiteX675" fmla="*/ 958012 w 1994354"/>
                <a:gd name="connsiteY675" fmla="*/ 1859647 h 2027849"/>
                <a:gd name="connsiteX676" fmla="*/ 948206 w 1994354"/>
                <a:gd name="connsiteY676" fmla="*/ 1841304 h 2027849"/>
                <a:gd name="connsiteX677" fmla="*/ 948411 w 1994354"/>
                <a:gd name="connsiteY677" fmla="*/ 1840667 h 2027849"/>
                <a:gd name="connsiteX678" fmla="*/ 967029 w 1994354"/>
                <a:gd name="connsiteY678" fmla="*/ 1831135 h 2027849"/>
                <a:gd name="connsiteX679" fmla="*/ 1041669 w 1994354"/>
                <a:gd name="connsiteY679" fmla="*/ 1589099 h 2027849"/>
                <a:gd name="connsiteX680" fmla="*/ 1032000 w 1994354"/>
                <a:gd name="connsiteY680" fmla="*/ 1570516 h 2027849"/>
                <a:gd name="connsiteX681" fmla="*/ 1050583 w 1994354"/>
                <a:gd name="connsiteY681" fmla="*/ 1560837 h 2027849"/>
                <a:gd name="connsiteX682" fmla="*/ 1060251 w 1994354"/>
                <a:gd name="connsiteY682" fmla="*/ 1579420 h 2027849"/>
                <a:gd name="connsiteX683" fmla="*/ 1060217 w 1994354"/>
                <a:gd name="connsiteY683" fmla="*/ 1579526 h 2027849"/>
                <a:gd name="connsiteX684" fmla="*/ 1041669 w 1994354"/>
                <a:gd name="connsiteY684" fmla="*/ 1589102 h 2027849"/>
                <a:gd name="connsiteX685" fmla="*/ 1104686 w 1994354"/>
                <a:gd name="connsiteY685" fmla="*/ 1436184 h 2027849"/>
                <a:gd name="connsiteX686" fmla="*/ 1086309 w 1994354"/>
                <a:gd name="connsiteY686" fmla="*/ 1445925 h 2027849"/>
                <a:gd name="connsiteX687" fmla="*/ 1076571 w 1994354"/>
                <a:gd name="connsiteY687" fmla="*/ 1427548 h 2027849"/>
                <a:gd name="connsiteX688" fmla="*/ 1094949 w 1994354"/>
                <a:gd name="connsiteY688" fmla="*/ 1417814 h 2027849"/>
                <a:gd name="connsiteX689" fmla="*/ 1104686 w 1994354"/>
                <a:gd name="connsiteY689" fmla="*/ 1436191 h 2027849"/>
                <a:gd name="connsiteX690" fmla="*/ 1128275 w 1994354"/>
                <a:gd name="connsiteY690" fmla="*/ 1310873 h 2027849"/>
                <a:gd name="connsiteX691" fmla="*/ 1118469 w 1994354"/>
                <a:gd name="connsiteY691" fmla="*/ 1292517 h 2027849"/>
                <a:gd name="connsiteX692" fmla="*/ 1136880 w 1994354"/>
                <a:gd name="connsiteY692" fmla="*/ 1282883 h 2027849"/>
                <a:gd name="connsiteX693" fmla="*/ 1146617 w 1994354"/>
                <a:gd name="connsiteY693" fmla="*/ 1301010 h 2027849"/>
                <a:gd name="connsiteX694" fmla="*/ 1128275 w 1994354"/>
                <a:gd name="connsiteY694" fmla="*/ 1310880 h 2027849"/>
                <a:gd name="connsiteX695" fmla="*/ 1359874 w 1994354"/>
                <a:gd name="connsiteY695" fmla="*/ 564816 h 2027849"/>
                <a:gd name="connsiteX696" fmla="*/ 1369303 w 1994354"/>
                <a:gd name="connsiteY696" fmla="*/ 583457 h 2027849"/>
                <a:gd name="connsiteX697" fmla="*/ 1350652 w 1994354"/>
                <a:gd name="connsiteY697" fmla="*/ 592876 h 2027849"/>
                <a:gd name="connsiteX698" fmla="*/ 1341291 w 1994354"/>
                <a:gd name="connsiteY698" fmla="*/ 574279 h 2027849"/>
                <a:gd name="connsiteX699" fmla="*/ 1359874 w 1994354"/>
                <a:gd name="connsiteY699" fmla="*/ 564816 h 2027849"/>
                <a:gd name="connsiteX700" fmla="*/ 1314960 w 1994354"/>
                <a:gd name="connsiteY700" fmla="*/ 707836 h 2027849"/>
                <a:gd name="connsiteX701" fmla="*/ 1325109 w 1994354"/>
                <a:gd name="connsiteY701" fmla="*/ 726103 h 2027849"/>
                <a:gd name="connsiteX702" fmla="*/ 1306869 w 1994354"/>
                <a:gd name="connsiteY702" fmla="*/ 736265 h 2027849"/>
                <a:gd name="connsiteX703" fmla="*/ 1296686 w 1994354"/>
                <a:gd name="connsiteY703" fmla="*/ 717998 h 2027849"/>
                <a:gd name="connsiteX704" fmla="*/ 1296720 w 1994354"/>
                <a:gd name="connsiteY704" fmla="*/ 717909 h 2027849"/>
                <a:gd name="connsiteX705" fmla="*/ 1314960 w 1994354"/>
                <a:gd name="connsiteY705" fmla="*/ 707836 h 2027849"/>
                <a:gd name="connsiteX706" fmla="*/ 1273097 w 1994354"/>
                <a:gd name="connsiteY706" fmla="*/ 843072 h 2027849"/>
                <a:gd name="connsiteX707" fmla="*/ 1282834 w 1994354"/>
                <a:gd name="connsiteY707" fmla="*/ 861319 h 2027849"/>
                <a:gd name="connsiteX708" fmla="*/ 1264594 w 1994354"/>
                <a:gd name="connsiteY708" fmla="*/ 871070 h 2027849"/>
                <a:gd name="connsiteX709" fmla="*/ 1254823 w 1994354"/>
                <a:gd name="connsiteY709" fmla="*/ 852916 h 2027849"/>
                <a:gd name="connsiteX710" fmla="*/ 1272994 w 1994354"/>
                <a:gd name="connsiteY710" fmla="*/ 843041 h 2027849"/>
                <a:gd name="connsiteX711" fmla="*/ 1273097 w 1994354"/>
                <a:gd name="connsiteY711" fmla="*/ 843072 h 2027849"/>
                <a:gd name="connsiteX712" fmla="*/ 1212994 w 1994354"/>
                <a:gd name="connsiteY712" fmla="*/ 987813 h 2027849"/>
                <a:gd name="connsiteX713" fmla="*/ 1231440 w 1994354"/>
                <a:gd name="connsiteY713" fmla="*/ 978240 h 2027849"/>
                <a:gd name="connsiteX714" fmla="*/ 1241040 w 1994354"/>
                <a:gd name="connsiteY714" fmla="*/ 996700 h 2027849"/>
                <a:gd name="connsiteX715" fmla="*/ 1222594 w 1994354"/>
                <a:gd name="connsiteY715" fmla="*/ 1006279 h 2027849"/>
                <a:gd name="connsiteX716" fmla="*/ 1212994 w 1994354"/>
                <a:gd name="connsiteY716" fmla="*/ 987813 h 2027849"/>
                <a:gd name="connsiteX717" fmla="*/ 1170275 w 1994354"/>
                <a:gd name="connsiteY717" fmla="*/ 1175829 h 2027849"/>
                <a:gd name="connsiteX718" fmla="*/ 1160229 w 1994354"/>
                <a:gd name="connsiteY718" fmla="*/ 1157510 h 2027849"/>
                <a:gd name="connsiteX719" fmla="*/ 1178537 w 1994354"/>
                <a:gd name="connsiteY719" fmla="*/ 1147464 h 2027849"/>
                <a:gd name="connsiteX720" fmla="*/ 1188583 w 1994354"/>
                <a:gd name="connsiteY720" fmla="*/ 1165783 h 2027849"/>
                <a:gd name="connsiteX721" fmla="*/ 1188583 w 1994354"/>
                <a:gd name="connsiteY721" fmla="*/ 1165817 h 2027849"/>
                <a:gd name="connsiteX722" fmla="*/ 1170275 w 1994354"/>
                <a:gd name="connsiteY722" fmla="*/ 1175829 h 2027849"/>
                <a:gd name="connsiteX723" fmla="*/ 1101806 w 1994354"/>
                <a:gd name="connsiteY723" fmla="*/ 1872964 h 2027849"/>
                <a:gd name="connsiteX724" fmla="*/ 1111817 w 1994354"/>
                <a:gd name="connsiteY724" fmla="*/ 1891420 h 2027849"/>
                <a:gd name="connsiteX725" fmla="*/ 1093269 w 1994354"/>
                <a:gd name="connsiteY725" fmla="*/ 1901524 h 2027849"/>
                <a:gd name="connsiteX726" fmla="*/ 1083394 w 1994354"/>
                <a:gd name="connsiteY726" fmla="*/ 1882955 h 2027849"/>
                <a:gd name="connsiteX727" fmla="*/ 1101806 w 1994354"/>
                <a:gd name="connsiteY727" fmla="*/ 1872964 h 2027849"/>
                <a:gd name="connsiteX728" fmla="*/ 1671977 w 1994354"/>
                <a:gd name="connsiteY728" fmla="*/ 513710 h 2027849"/>
                <a:gd name="connsiteX729" fmla="*/ 1681543 w 1994354"/>
                <a:gd name="connsiteY729" fmla="*/ 531744 h 2027849"/>
                <a:gd name="connsiteX730" fmla="*/ 1681406 w 1994354"/>
                <a:gd name="connsiteY730" fmla="*/ 532135 h 2027849"/>
                <a:gd name="connsiteX731" fmla="*/ 1662994 w 1994354"/>
                <a:gd name="connsiteY731" fmla="*/ 541543 h 2027849"/>
                <a:gd name="connsiteX732" fmla="*/ 1653566 w 1994354"/>
                <a:gd name="connsiteY732" fmla="*/ 523121 h 2027849"/>
                <a:gd name="connsiteX733" fmla="*/ 1671977 w 1994354"/>
                <a:gd name="connsiteY733" fmla="*/ 513707 h 2027849"/>
                <a:gd name="connsiteX734" fmla="*/ 1611497 w 1994354"/>
                <a:gd name="connsiteY734" fmla="*/ 658739 h 2027849"/>
                <a:gd name="connsiteX735" fmla="*/ 1629566 w 1994354"/>
                <a:gd name="connsiteY735" fmla="*/ 648669 h 2027849"/>
                <a:gd name="connsiteX736" fmla="*/ 1639646 w 1994354"/>
                <a:gd name="connsiteY736" fmla="*/ 666751 h 2027849"/>
                <a:gd name="connsiteX737" fmla="*/ 1621577 w 1994354"/>
                <a:gd name="connsiteY737" fmla="*/ 676817 h 2027849"/>
                <a:gd name="connsiteX738" fmla="*/ 1611497 w 1994354"/>
                <a:gd name="connsiteY738" fmla="*/ 658739 h 2027849"/>
                <a:gd name="connsiteX739" fmla="*/ 1577006 w 1994354"/>
                <a:gd name="connsiteY739" fmla="*/ 820077 h 2027849"/>
                <a:gd name="connsiteX740" fmla="*/ 1566789 w 1994354"/>
                <a:gd name="connsiteY740" fmla="*/ 801833 h 2027849"/>
                <a:gd name="connsiteX741" fmla="*/ 1585029 w 1994354"/>
                <a:gd name="connsiteY741" fmla="*/ 791630 h 2027849"/>
                <a:gd name="connsiteX742" fmla="*/ 1595246 w 1994354"/>
                <a:gd name="connsiteY742" fmla="*/ 809870 h 2027849"/>
                <a:gd name="connsiteX743" fmla="*/ 1595212 w 1994354"/>
                <a:gd name="connsiteY743" fmla="*/ 809997 h 2027849"/>
                <a:gd name="connsiteX744" fmla="*/ 1577006 w 1994354"/>
                <a:gd name="connsiteY744" fmla="*/ 820077 h 2027849"/>
                <a:gd name="connsiteX745" fmla="*/ 1543714 w 1994354"/>
                <a:gd name="connsiteY745" fmla="*/ 927011 h 2027849"/>
                <a:gd name="connsiteX746" fmla="*/ 1553246 w 1994354"/>
                <a:gd name="connsiteY746" fmla="*/ 945391 h 2027849"/>
                <a:gd name="connsiteX747" fmla="*/ 1534869 w 1994354"/>
                <a:gd name="connsiteY747" fmla="*/ 954930 h 2027849"/>
                <a:gd name="connsiteX748" fmla="*/ 1525337 w 1994354"/>
                <a:gd name="connsiteY748" fmla="*/ 936549 h 2027849"/>
                <a:gd name="connsiteX749" fmla="*/ 1525337 w 1994354"/>
                <a:gd name="connsiteY749" fmla="*/ 936532 h 2027849"/>
                <a:gd name="connsiteX750" fmla="*/ 1543372 w 1994354"/>
                <a:gd name="connsiteY750" fmla="*/ 926908 h 2027849"/>
                <a:gd name="connsiteX751" fmla="*/ 1543714 w 1994354"/>
                <a:gd name="connsiteY751" fmla="*/ 927021 h 2027849"/>
                <a:gd name="connsiteX752" fmla="*/ 1501440 w 1994354"/>
                <a:gd name="connsiteY752" fmla="*/ 1061880 h 2027849"/>
                <a:gd name="connsiteX753" fmla="*/ 1511520 w 1994354"/>
                <a:gd name="connsiteY753" fmla="*/ 1080155 h 2027849"/>
                <a:gd name="connsiteX754" fmla="*/ 1493246 w 1994354"/>
                <a:gd name="connsiteY754" fmla="*/ 1090235 h 2027849"/>
                <a:gd name="connsiteX755" fmla="*/ 1483166 w 1994354"/>
                <a:gd name="connsiteY755" fmla="*/ 1071960 h 2027849"/>
                <a:gd name="connsiteX756" fmla="*/ 1501440 w 1994354"/>
                <a:gd name="connsiteY756" fmla="*/ 1061880 h 2027849"/>
                <a:gd name="connsiteX757" fmla="*/ 1449326 w 1994354"/>
                <a:gd name="connsiteY757" fmla="*/ 1231468 h 2027849"/>
                <a:gd name="connsiteX758" fmla="*/ 1459029 w 1994354"/>
                <a:gd name="connsiteY758" fmla="*/ 1249968 h 2027849"/>
                <a:gd name="connsiteX759" fmla="*/ 1440549 w 1994354"/>
                <a:gd name="connsiteY759" fmla="*/ 1259678 h 2027849"/>
                <a:gd name="connsiteX760" fmla="*/ 1430812 w 1994354"/>
                <a:gd name="connsiteY760" fmla="*/ 1241177 h 2027849"/>
                <a:gd name="connsiteX761" fmla="*/ 1430880 w 1994354"/>
                <a:gd name="connsiteY761" fmla="*/ 1241006 h 2027849"/>
                <a:gd name="connsiteX762" fmla="*/ 1449291 w 1994354"/>
                <a:gd name="connsiteY762" fmla="*/ 1231464 h 2027849"/>
                <a:gd name="connsiteX763" fmla="*/ 1449326 w 1994354"/>
                <a:gd name="connsiteY763" fmla="*/ 1231478 h 2027849"/>
                <a:gd name="connsiteX764" fmla="*/ 1312320 w 1994354"/>
                <a:gd name="connsiteY764" fmla="*/ 1673068 h 2027849"/>
                <a:gd name="connsiteX765" fmla="*/ 1302103 w 1994354"/>
                <a:gd name="connsiteY765" fmla="*/ 1654773 h 2027849"/>
                <a:gd name="connsiteX766" fmla="*/ 1320411 w 1994354"/>
                <a:gd name="connsiteY766" fmla="*/ 1644552 h 2027849"/>
                <a:gd name="connsiteX767" fmla="*/ 1330629 w 1994354"/>
                <a:gd name="connsiteY767" fmla="*/ 1662851 h 2027849"/>
                <a:gd name="connsiteX768" fmla="*/ 1330560 w 1994354"/>
                <a:gd name="connsiteY768" fmla="*/ 1663043 h 2027849"/>
                <a:gd name="connsiteX769" fmla="*/ 1312320 w 1994354"/>
                <a:gd name="connsiteY769" fmla="*/ 1673078 h 2027849"/>
                <a:gd name="connsiteX770" fmla="*/ 1366046 w 1994354"/>
                <a:gd name="connsiteY770" fmla="*/ 1501855 h 2027849"/>
                <a:gd name="connsiteX771" fmla="*/ 1374960 w 1994354"/>
                <a:gd name="connsiteY771" fmla="*/ 1520702 h 2027849"/>
                <a:gd name="connsiteX772" fmla="*/ 1356103 w 1994354"/>
                <a:gd name="connsiteY772" fmla="*/ 1529616 h 2027849"/>
                <a:gd name="connsiteX773" fmla="*/ 1347189 w 1994354"/>
                <a:gd name="connsiteY773" fmla="*/ 1510770 h 2027849"/>
                <a:gd name="connsiteX774" fmla="*/ 1347223 w 1994354"/>
                <a:gd name="connsiteY774" fmla="*/ 1510701 h 2027849"/>
                <a:gd name="connsiteX775" fmla="*/ 1365909 w 1994354"/>
                <a:gd name="connsiteY775" fmla="*/ 1501811 h 2027849"/>
                <a:gd name="connsiteX776" fmla="*/ 1366046 w 1994354"/>
                <a:gd name="connsiteY776" fmla="*/ 1501859 h 2027849"/>
                <a:gd name="connsiteX777" fmla="*/ 1407737 w 1994354"/>
                <a:gd name="connsiteY777" fmla="*/ 1366807 h 2027849"/>
                <a:gd name="connsiteX778" fmla="*/ 1416823 w 1994354"/>
                <a:gd name="connsiteY778" fmla="*/ 1385500 h 2027849"/>
                <a:gd name="connsiteX779" fmla="*/ 1398137 w 1994354"/>
                <a:gd name="connsiteY779" fmla="*/ 1394592 h 2027849"/>
                <a:gd name="connsiteX780" fmla="*/ 1389052 w 1994354"/>
                <a:gd name="connsiteY780" fmla="*/ 1375900 h 2027849"/>
                <a:gd name="connsiteX781" fmla="*/ 1389086 w 1994354"/>
                <a:gd name="connsiteY781" fmla="*/ 1375783 h 2027849"/>
                <a:gd name="connsiteX782" fmla="*/ 1407463 w 1994354"/>
                <a:gd name="connsiteY782" fmla="*/ 1366718 h 2027849"/>
                <a:gd name="connsiteX783" fmla="*/ 1407737 w 1994354"/>
                <a:gd name="connsiteY783" fmla="*/ 1366811 h 2027849"/>
                <a:gd name="connsiteX784" fmla="*/ 1278652 w 1994354"/>
                <a:gd name="connsiteY784" fmla="*/ 1779950 h 2027849"/>
                <a:gd name="connsiteX785" fmla="*/ 1288594 w 1994354"/>
                <a:gd name="connsiteY785" fmla="*/ 1798008 h 2027849"/>
                <a:gd name="connsiteX786" fmla="*/ 1270560 w 1994354"/>
                <a:gd name="connsiteY786" fmla="*/ 1807965 h 2027849"/>
                <a:gd name="connsiteX787" fmla="*/ 1260583 w 1994354"/>
                <a:gd name="connsiteY787" fmla="*/ 1789941 h 2027849"/>
                <a:gd name="connsiteX788" fmla="*/ 1278069 w 1994354"/>
                <a:gd name="connsiteY788" fmla="*/ 1779768 h 2027849"/>
                <a:gd name="connsiteX789" fmla="*/ 1278652 w 1994354"/>
                <a:gd name="connsiteY789" fmla="*/ 1779936 h 2027849"/>
                <a:gd name="connsiteX790" fmla="*/ 1236823 w 1994354"/>
                <a:gd name="connsiteY790" fmla="*/ 1914871 h 2027849"/>
                <a:gd name="connsiteX791" fmla="*/ 1246766 w 1994354"/>
                <a:gd name="connsiteY791" fmla="*/ 1933149 h 2027849"/>
                <a:gd name="connsiteX792" fmla="*/ 1246766 w 1994354"/>
                <a:gd name="connsiteY792" fmla="*/ 1933169 h 2027849"/>
                <a:gd name="connsiteX793" fmla="*/ 1228937 w 1994354"/>
                <a:gd name="connsiteY793" fmla="*/ 1943616 h 2027849"/>
                <a:gd name="connsiteX794" fmla="*/ 1218480 w 1994354"/>
                <a:gd name="connsiteY794" fmla="*/ 1925774 h 2027849"/>
                <a:gd name="connsiteX795" fmla="*/ 1218686 w 1994354"/>
                <a:gd name="connsiteY795" fmla="*/ 1925054 h 2027849"/>
                <a:gd name="connsiteX796" fmla="*/ 1236789 w 1994354"/>
                <a:gd name="connsiteY796" fmla="*/ 1914851 h 2027849"/>
                <a:gd name="connsiteX797" fmla="*/ 1236823 w 1994354"/>
                <a:gd name="connsiteY797" fmla="*/ 1914857 h 2027849"/>
                <a:gd name="connsiteX798" fmla="*/ 1414389 w 1994354"/>
                <a:gd name="connsiteY798" fmla="*/ 1822056 h 2027849"/>
                <a:gd name="connsiteX799" fmla="*/ 1423440 w 1994354"/>
                <a:gd name="connsiteY799" fmla="*/ 1840584 h 2027849"/>
                <a:gd name="connsiteX800" fmla="*/ 1404926 w 1994354"/>
                <a:gd name="connsiteY800" fmla="*/ 1849636 h 2027849"/>
                <a:gd name="connsiteX801" fmla="*/ 1395806 w 1994354"/>
                <a:gd name="connsiteY801" fmla="*/ 1831269 h 2027849"/>
                <a:gd name="connsiteX802" fmla="*/ 1414389 w 1994354"/>
                <a:gd name="connsiteY802" fmla="*/ 1822039 h 2027849"/>
                <a:gd name="connsiteX803" fmla="*/ 1414389 w 1994354"/>
                <a:gd name="connsiteY803" fmla="*/ 1822043 h 2027849"/>
                <a:gd name="connsiteX804" fmla="*/ 1372320 w 1994354"/>
                <a:gd name="connsiteY804" fmla="*/ 1956909 h 2027849"/>
                <a:gd name="connsiteX805" fmla="*/ 1381989 w 1994354"/>
                <a:gd name="connsiteY805" fmla="*/ 1975495 h 2027849"/>
                <a:gd name="connsiteX806" fmla="*/ 1363372 w 1994354"/>
                <a:gd name="connsiteY806" fmla="*/ 1985332 h 2027849"/>
                <a:gd name="connsiteX807" fmla="*/ 1353840 w 1994354"/>
                <a:gd name="connsiteY807" fmla="*/ 1966615 h 2027849"/>
                <a:gd name="connsiteX808" fmla="*/ 1372320 w 1994354"/>
                <a:gd name="connsiteY808" fmla="*/ 1956895 h 2027849"/>
                <a:gd name="connsiteX809" fmla="*/ 1456115 w 1994354"/>
                <a:gd name="connsiteY809" fmla="*/ 1686669 h 2027849"/>
                <a:gd name="connsiteX810" fmla="*/ 1465852 w 1994354"/>
                <a:gd name="connsiteY810" fmla="*/ 1705214 h 2027849"/>
                <a:gd name="connsiteX811" fmla="*/ 1447303 w 1994354"/>
                <a:gd name="connsiteY811" fmla="*/ 1714951 h 2027849"/>
                <a:gd name="connsiteX812" fmla="*/ 1437566 w 1994354"/>
                <a:gd name="connsiteY812" fmla="*/ 1696396 h 2027849"/>
                <a:gd name="connsiteX813" fmla="*/ 1456115 w 1994354"/>
                <a:gd name="connsiteY813" fmla="*/ 1686655 h 2027849"/>
                <a:gd name="connsiteX814" fmla="*/ 1500480 w 1994354"/>
                <a:gd name="connsiteY814" fmla="*/ 1543560 h 2027849"/>
                <a:gd name="connsiteX815" fmla="*/ 1510251 w 1994354"/>
                <a:gd name="connsiteY815" fmla="*/ 1562075 h 2027849"/>
                <a:gd name="connsiteX816" fmla="*/ 1491737 w 1994354"/>
                <a:gd name="connsiteY816" fmla="*/ 1571767 h 2027849"/>
                <a:gd name="connsiteX817" fmla="*/ 1482069 w 1994354"/>
                <a:gd name="connsiteY817" fmla="*/ 1553263 h 2027849"/>
                <a:gd name="connsiteX818" fmla="*/ 1500480 w 1994354"/>
                <a:gd name="connsiteY818" fmla="*/ 1543547 h 2027849"/>
                <a:gd name="connsiteX819" fmla="*/ 1575806 w 1994354"/>
                <a:gd name="connsiteY819" fmla="*/ 1301640 h 2027849"/>
                <a:gd name="connsiteX820" fmla="*/ 1565897 w 1994354"/>
                <a:gd name="connsiteY820" fmla="*/ 1283256 h 2027849"/>
                <a:gd name="connsiteX821" fmla="*/ 1584103 w 1994354"/>
                <a:gd name="connsiteY821" fmla="*/ 1273289 h 2027849"/>
                <a:gd name="connsiteX822" fmla="*/ 1594697 w 1994354"/>
                <a:gd name="connsiteY822" fmla="*/ 1291300 h 2027849"/>
                <a:gd name="connsiteX823" fmla="*/ 1576663 w 1994354"/>
                <a:gd name="connsiteY823" fmla="*/ 1301880 h 2027849"/>
                <a:gd name="connsiteX824" fmla="*/ 1575806 w 1994354"/>
                <a:gd name="connsiteY824" fmla="*/ 1301627 h 2027849"/>
                <a:gd name="connsiteX825" fmla="*/ 1628229 w 1994354"/>
                <a:gd name="connsiteY825" fmla="*/ 1132135 h 2027849"/>
                <a:gd name="connsiteX826" fmla="*/ 1618492 w 1994354"/>
                <a:gd name="connsiteY826" fmla="*/ 1113665 h 2027849"/>
                <a:gd name="connsiteX827" fmla="*/ 1636800 w 1994354"/>
                <a:gd name="connsiteY827" fmla="*/ 1103880 h 2027849"/>
                <a:gd name="connsiteX828" fmla="*/ 1646674 w 1994354"/>
                <a:gd name="connsiteY828" fmla="*/ 1122326 h 2027849"/>
                <a:gd name="connsiteX829" fmla="*/ 1628229 w 1994354"/>
                <a:gd name="connsiteY829" fmla="*/ 1132121 h 2027849"/>
                <a:gd name="connsiteX830" fmla="*/ 1507475 w 1994354"/>
                <a:gd name="connsiteY830" fmla="*/ 1998854 h 2027849"/>
                <a:gd name="connsiteX831" fmla="*/ 1517006 w 1994354"/>
                <a:gd name="connsiteY831" fmla="*/ 2016230 h 2027849"/>
                <a:gd name="connsiteX832" fmla="*/ 1516629 w 1994354"/>
                <a:gd name="connsiteY832" fmla="*/ 2017303 h 2027849"/>
                <a:gd name="connsiteX833" fmla="*/ 1499006 w 1994354"/>
                <a:gd name="connsiteY833" fmla="*/ 2027332 h 2027849"/>
                <a:gd name="connsiteX834" fmla="*/ 1498457 w 1994354"/>
                <a:gd name="connsiteY834" fmla="*/ 2027174 h 2027849"/>
                <a:gd name="connsiteX835" fmla="*/ 1488994 w 1994354"/>
                <a:gd name="connsiteY835" fmla="*/ 2008499 h 2027849"/>
                <a:gd name="connsiteX836" fmla="*/ 1507475 w 1994354"/>
                <a:gd name="connsiteY836" fmla="*/ 1998840 h 2027849"/>
                <a:gd name="connsiteX837" fmla="*/ 1626994 w 1994354"/>
                <a:gd name="connsiteY837" fmla="*/ 1613682 h 2027849"/>
                <a:gd name="connsiteX838" fmla="*/ 1617532 w 1994354"/>
                <a:gd name="connsiteY838" fmla="*/ 1595102 h 2027849"/>
                <a:gd name="connsiteX839" fmla="*/ 1635429 w 1994354"/>
                <a:gd name="connsiteY839" fmla="*/ 1585437 h 2027849"/>
                <a:gd name="connsiteX840" fmla="*/ 1644617 w 1994354"/>
                <a:gd name="connsiteY840" fmla="*/ 1604150 h 2027849"/>
                <a:gd name="connsiteX841" fmla="*/ 1626994 w 1994354"/>
                <a:gd name="connsiteY841" fmla="*/ 1613668 h 2027849"/>
                <a:gd name="connsiteX842" fmla="*/ 1814023 w 1994354"/>
                <a:gd name="connsiteY842" fmla="*/ 1010887 h 2027849"/>
                <a:gd name="connsiteX843" fmla="*/ 1822972 w 1994354"/>
                <a:gd name="connsiteY843" fmla="*/ 1029559 h 2027849"/>
                <a:gd name="connsiteX844" fmla="*/ 1805040 w 1994354"/>
                <a:gd name="connsiteY844" fmla="*/ 1038744 h 2027849"/>
                <a:gd name="connsiteX845" fmla="*/ 1795611 w 1994354"/>
                <a:gd name="connsiteY845" fmla="*/ 1020316 h 2027849"/>
                <a:gd name="connsiteX846" fmla="*/ 1814023 w 1994354"/>
                <a:gd name="connsiteY846" fmla="*/ 1010873 h 2027849"/>
                <a:gd name="connsiteX847" fmla="*/ 1855749 w 1994354"/>
                <a:gd name="connsiteY847" fmla="*/ 875599 h 2027849"/>
                <a:gd name="connsiteX848" fmla="*/ 1864972 w 1994354"/>
                <a:gd name="connsiteY848" fmla="*/ 894357 h 2027849"/>
                <a:gd name="connsiteX849" fmla="*/ 1847109 w 1994354"/>
                <a:gd name="connsiteY849" fmla="*/ 903854 h 2027849"/>
                <a:gd name="connsiteX850" fmla="*/ 1837303 w 1994354"/>
                <a:gd name="connsiteY850" fmla="*/ 885405 h 2027849"/>
                <a:gd name="connsiteX851" fmla="*/ 1855749 w 1994354"/>
                <a:gd name="connsiteY851" fmla="*/ 875592 h 2027849"/>
                <a:gd name="connsiteX852" fmla="*/ 1686789 w 1994354"/>
                <a:gd name="connsiteY852" fmla="*/ 1468807 h 2027849"/>
                <a:gd name="connsiteX853" fmla="*/ 1669783 w 1994354"/>
                <a:gd name="connsiteY853" fmla="*/ 1478863 h 2027849"/>
                <a:gd name="connsiteX854" fmla="*/ 1668686 w 1994354"/>
                <a:gd name="connsiteY854" fmla="*/ 1478538 h 2027849"/>
                <a:gd name="connsiteX855" fmla="*/ 1659291 w 1994354"/>
                <a:gd name="connsiteY855" fmla="*/ 1459999 h 2027849"/>
                <a:gd name="connsiteX856" fmla="*/ 1677532 w 1994354"/>
                <a:gd name="connsiteY856" fmla="*/ 1450512 h 2027849"/>
                <a:gd name="connsiteX857" fmla="*/ 1687166 w 1994354"/>
                <a:gd name="connsiteY857" fmla="*/ 1467635 h 2027849"/>
                <a:gd name="connsiteX858" fmla="*/ 1686789 w 1994354"/>
                <a:gd name="connsiteY858" fmla="*/ 1468793 h 2027849"/>
                <a:gd name="connsiteX859" fmla="*/ 1719223 w 1994354"/>
                <a:gd name="connsiteY859" fmla="*/ 1315207 h 2027849"/>
                <a:gd name="connsiteX860" fmla="*/ 1728686 w 1994354"/>
                <a:gd name="connsiteY860" fmla="*/ 1333828 h 2027849"/>
                <a:gd name="connsiteX861" fmla="*/ 1710857 w 1994354"/>
                <a:gd name="connsiteY861" fmla="*/ 1343534 h 2027849"/>
                <a:gd name="connsiteX862" fmla="*/ 1700880 w 1994354"/>
                <a:gd name="connsiteY862" fmla="*/ 1325181 h 2027849"/>
                <a:gd name="connsiteX863" fmla="*/ 1719223 w 1994354"/>
                <a:gd name="connsiteY863" fmla="*/ 1315193 h 2027849"/>
                <a:gd name="connsiteX864" fmla="*/ 1549543 w 1994354"/>
                <a:gd name="connsiteY864" fmla="*/ 1863988 h 2027849"/>
                <a:gd name="connsiteX865" fmla="*/ 1558457 w 1994354"/>
                <a:gd name="connsiteY865" fmla="*/ 1882584 h 2027849"/>
                <a:gd name="connsiteX866" fmla="*/ 1540251 w 1994354"/>
                <a:gd name="connsiteY866" fmla="*/ 1891636 h 2027849"/>
                <a:gd name="connsiteX867" fmla="*/ 1531063 w 1994354"/>
                <a:gd name="connsiteY867" fmla="*/ 1873159 h 2027849"/>
                <a:gd name="connsiteX868" fmla="*/ 1549543 w 1994354"/>
                <a:gd name="connsiteY868" fmla="*/ 1863974 h 2027849"/>
                <a:gd name="connsiteX869" fmla="*/ 1591372 w 1994354"/>
                <a:gd name="connsiteY869" fmla="*/ 1728635 h 2027849"/>
                <a:gd name="connsiteX870" fmla="*/ 1600697 w 1994354"/>
                <a:gd name="connsiteY870" fmla="*/ 1746384 h 2027849"/>
                <a:gd name="connsiteX871" fmla="*/ 1600423 w 1994354"/>
                <a:gd name="connsiteY871" fmla="*/ 1747149 h 2027849"/>
                <a:gd name="connsiteX872" fmla="*/ 1583383 w 1994354"/>
                <a:gd name="connsiteY872" fmla="*/ 1757119 h 2027849"/>
                <a:gd name="connsiteX873" fmla="*/ 1582251 w 1994354"/>
                <a:gd name="connsiteY873" fmla="*/ 1756776 h 2027849"/>
                <a:gd name="connsiteX874" fmla="*/ 1572720 w 1994354"/>
                <a:gd name="connsiteY874" fmla="*/ 1738139 h 2027849"/>
                <a:gd name="connsiteX875" fmla="*/ 1591372 w 1994354"/>
                <a:gd name="connsiteY875" fmla="*/ 1728621 h 2027849"/>
                <a:gd name="connsiteX876" fmla="*/ 1933132 w 1994354"/>
                <a:gd name="connsiteY876" fmla="*/ 625320 h 2027849"/>
                <a:gd name="connsiteX877" fmla="*/ 1923874 w 1994354"/>
                <a:gd name="connsiteY877" fmla="*/ 606844 h 2027849"/>
                <a:gd name="connsiteX878" fmla="*/ 1942354 w 1994354"/>
                <a:gd name="connsiteY878" fmla="*/ 597593 h 2027849"/>
                <a:gd name="connsiteX879" fmla="*/ 1951783 w 1994354"/>
                <a:gd name="connsiteY879" fmla="*/ 614729 h 2027849"/>
                <a:gd name="connsiteX880" fmla="*/ 1951337 w 1994354"/>
                <a:gd name="connsiteY880" fmla="*/ 615998 h 2027849"/>
                <a:gd name="connsiteX881" fmla="*/ 1934674 w 1994354"/>
                <a:gd name="connsiteY881" fmla="*/ 625800 h 2027849"/>
                <a:gd name="connsiteX882" fmla="*/ 1933132 w 1994354"/>
                <a:gd name="connsiteY882" fmla="*/ 625307 h 2027849"/>
                <a:gd name="connsiteX883" fmla="*/ 1909577 w 1994354"/>
                <a:gd name="connsiteY883" fmla="*/ 750669 h 2027849"/>
                <a:gd name="connsiteX884" fmla="*/ 1892640 w 1994354"/>
                <a:gd name="connsiteY884" fmla="*/ 760999 h 2027849"/>
                <a:gd name="connsiteX885" fmla="*/ 1891611 w 1994354"/>
                <a:gd name="connsiteY885" fmla="*/ 760704 h 2027849"/>
                <a:gd name="connsiteX886" fmla="*/ 1881703 w 1994354"/>
                <a:gd name="connsiteY886" fmla="*/ 742348 h 2027849"/>
                <a:gd name="connsiteX887" fmla="*/ 1900046 w 1994354"/>
                <a:gd name="connsiteY887" fmla="*/ 732429 h 2027849"/>
                <a:gd name="connsiteX888" fmla="*/ 1909955 w 1994354"/>
                <a:gd name="connsiteY888" fmla="*/ 749441 h 2027849"/>
                <a:gd name="connsiteX889" fmla="*/ 1909577 w 1994354"/>
                <a:gd name="connsiteY889" fmla="*/ 750669 h 2027849"/>
                <a:gd name="connsiteX890" fmla="*/ 1763006 w 1994354"/>
                <a:gd name="connsiteY890" fmla="*/ 1173947 h 2027849"/>
                <a:gd name="connsiteX891" fmla="*/ 1753577 w 1994354"/>
                <a:gd name="connsiteY891" fmla="*/ 1155316 h 2027849"/>
                <a:gd name="connsiteX892" fmla="*/ 1772194 w 1994354"/>
                <a:gd name="connsiteY892" fmla="*/ 1145877 h 2027849"/>
                <a:gd name="connsiteX893" fmla="*/ 1781109 w 1994354"/>
                <a:gd name="connsiteY893" fmla="*/ 1164775 h 2027849"/>
                <a:gd name="connsiteX894" fmla="*/ 1763006 w 1994354"/>
                <a:gd name="connsiteY894" fmla="*/ 1173947 h 202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</a:cxnLst>
              <a:rect l="l" t="t" r="r" b="b"/>
              <a:pathLst>
                <a:path w="1994354" h="2027849">
                  <a:moveTo>
                    <a:pt x="1991760" y="484629"/>
                  </a:moveTo>
                  <a:cubicBezTo>
                    <a:pt x="1988229" y="489871"/>
                    <a:pt x="1981783" y="492281"/>
                    <a:pt x="1975680" y="490615"/>
                  </a:cubicBezTo>
                  <a:cubicBezTo>
                    <a:pt x="1969372" y="488719"/>
                    <a:pt x="1965052" y="482980"/>
                    <a:pt x="1964914" y="476410"/>
                  </a:cubicBezTo>
                  <a:cubicBezTo>
                    <a:pt x="1964949" y="469567"/>
                    <a:pt x="1969680" y="463639"/>
                    <a:pt x="1976332" y="462086"/>
                  </a:cubicBezTo>
                  <a:cubicBezTo>
                    <a:pt x="1977806" y="461699"/>
                    <a:pt x="1979280" y="461325"/>
                    <a:pt x="1980754" y="460944"/>
                  </a:cubicBezTo>
                  <a:cubicBezTo>
                    <a:pt x="1982914" y="461630"/>
                    <a:pt x="1985109" y="462292"/>
                    <a:pt x="1987269" y="462967"/>
                  </a:cubicBezTo>
                  <a:cubicBezTo>
                    <a:pt x="1988160" y="463927"/>
                    <a:pt x="1989052" y="464897"/>
                    <a:pt x="1989977" y="465847"/>
                  </a:cubicBezTo>
                  <a:cubicBezTo>
                    <a:pt x="1995052" y="470839"/>
                    <a:pt x="1995806" y="478769"/>
                    <a:pt x="1991760" y="484629"/>
                  </a:cubicBezTo>
                  <a:close/>
                  <a:moveTo>
                    <a:pt x="1670160" y="996885"/>
                  </a:moveTo>
                  <a:cubicBezTo>
                    <a:pt x="1662411" y="994629"/>
                    <a:pt x="1657955" y="986507"/>
                    <a:pt x="1660183" y="978748"/>
                  </a:cubicBezTo>
                  <a:cubicBezTo>
                    <a:pt x="1662446" y="970985"/>
                    <a:pt x="1670571" y="966525"/>
                    <a:pt x="1678320" y="968784"/>
                  </a:cubicBezTo>
                  <a:cubicBezTo>
                    <a:pt x="1678457" y="968819"/>
                    <a:pt x="1678560" y="968856"/>
                    <a:pt x="1678697" y="968894"/>
                  </a:cubicBezTo>
                  <a:cubicBezTo>
                    <a:pt x="1686446" y="971150"/>
                    <a:pt x="1690903" y="979272"/>
                    <a:pt x="1688674" y="987031"/>
                  </a:cubicBezTo>
                  <a:cubicBezTo>
                    <a:pt x="1686411" y="994793"/>
                    <a:pt x="1678286" y="999254"/>
                    <a:pt x="1670537" y="996995"/>
                  </a:cubicBezTo>
                  <a:cubicBezTo>
                    <a:pt x="1670400" y="996960"/>
                    <a:pt x="1670297" y="996923"/>
                    <a:pt x="1670160" y="996885"/>
                  </a:cubicBezTo>
                  <a:close/>
                  <a:moveTo>
                    <a:pt x="1712194" y="862015"/>
                  </a:moveTo>
                  <a:cubicBezTo>
                    <a:pt x="1704377" y="859711"/>
                    <a:pt x="1699886" y="851493"/>
                    <a:pt x="1702183" y="843662"/>
                  </a:cubicBezTo>
                  <a:cubicBezTo>
                    <a:pt x="1704480" y="835831"/>
                    <a:pt x="1712709" y="831353"/>
                    <a:pt x="1720526" y="833657"/>
                  </a:cubicBezTo>
                  <a:cubicBezTo>
                    <a:pt x="1728343" y="835951"/>
                    <a:pt x="1732834" y="844115"/>
                    <a:pt x="1730571" y="851925"/>
                  </a:cubicBezTo>
                  <a:cubicBezTo>
                    <a:pt x="1728137" y="859673"/>
                    <a:pt x="1720046" y="864127"/>
                    <a:pt x="1712194" y="862015"/>
                  </a:cubicBezTo>
                  <a:close/>
                  <a:moveTo>
                    <a:pt x="1756526" y="718790"/>
                  </a:moveTo>
                  <a:cubicBezTo>
                    <a:pt x="1748743" y="716380"/>
                    <a:pt x="1744354" y="708110"/>
                    <a:pt x="1746789" y="700317"/>
                  </a:cubicBezTo>
                  <a:cubicBezTo>
                    <a:pt x="1749154" y="692623"/>
                    <a:pt x="1757246" y="688252"/>
                    <a:pt x="1764994" y="690490"/>
                  </a:cubicBezTo>
                  <a:cubicBezTo>
                    <a:pt x="1772709" y="692983"/>
                    <a:pt x="1777063" y="701119"/>
                    <a:pt x="1774903" y="708926"/>
                  </a:cubicBezTo>
                  <a:cubicBezTo>
                    <a:pt x="1772469" y="716657"/>
                    <a:pt x="1764309" y="721039"/>
                    <a:pt x="1756526" y="718790"/>
                  </a:cubicBezTo>
                  <a:close/>
                  <a:moveTo>
                    <a:pt x="1798046" y="583409"/>
                  </a:moveTo>
                  <a:cubicBezTo>
                    <a:pt x="1790332" y="580992"/>
                    <a:pt x="1786080" y="572794"/>
                    <a:pt x="1788480" y="565097"/>
                  </a:cubicBezTo>
                  <a:cubicBezTo>
                    <a:pt x="1790914" y="557397"/>
                    <a:pt x="1799109" y="553115"/>
                    <a:pt x="1806789" y="555532"/>
                  </a:cubicBezTo>
                  <a:cubicBezTo>
                    <a:pt x="1806960" y="555583"/>
                    <a:pt x="1807097" y="555635"/>
                    <a:pt x="1807269" y="555689"/>
                  </a:cubicBezTo>
                  <a:cubicBezTo>
                    <a:pt x="1814983" y="558106"/>
                    <a:pt x="1819234" y="566304"/>
                    <a:pt x="1816834" y="574002"/>
                  </a:cubicBezTo>
                  <a:cubicBezTo>
                    <a:pt x="1814400" y="581702"/>
                    <a:pt x="1806206" y="585984"/>
                    <a:pt x="1798526" y="583567"/>
                  </a:cubicBezTo>
                  <a:cubicBezTo>
                    <a:pt x="1798354" y="583516"/>
                    <a:pt x="1798217" y="583464"/>
                    <a:pt x="1798046" y="583409"/>
                  </a:cubicBezTo>
                  <a:close/>
                  <a:moveTo>
                    <a:pt x="1839874" y="448499"/>
                  </a:moveTo>
                  <a:cubicBezTo>
                    <a:pt x="1833669" y="446359"/>
                    <a:pt x="1829623" y="440397"/>
                    <a:pt x="1829897" y="433841"/>
                  </a:cubicBezTo>
                  <a:cubicBezTo>
                    <a:pt x="1830137" y="427019"/>
                    <a:pt x="1835074" y="421276"/>
                    <a:pt x="1841795" y="420038"/>
                  </a:cubicBezTo>
                  <a:cubicBezTo>
                    <a:pt x="1843303" y="419729"/>
                    <a:pt x="1844846" y="419517"/>
                    <a:pt x="1846389" y="419260"/>
                  </a:cubicBezTo>
                  <a:cubicBezTo>
                    <a:pt x="1848137" y="419801"/>
                    <a:pt x="1849852" y="420340"/>
                    <a:pt x="1851600" y="420878"/>
                  </a:cubicBezTo>
                  <a:cubicBezTo>
                    <a:pt x="1852732" y="421955"/>
                    <a:pt x="1853897" y="422997"/>
                    <a:pt x="1854960" y="424115"/>
                  </a:cubicBezTo>
                  <a:cubicBezTo>
                    <a:pt x="1859589" y="428757"/>
                    <a:pt x="1860617" y="435895"/>
                    <a:pt x="1857463" y="441648"/>
                  </a:cubicBezTo>
                  <a:cubicBezTo>
                    <a:pt x="1853931" y="447772"/>
                    <a:pt x="1846629" y="450617"/>
                    <a:pt x="1839874" y="448499"/>
                  </a:cubicBezTo>
                  <a:close/>
                  <a:moveTo>
                    <a:pt x="1542446" y="1408602"/>
                  </a:moveTo>
                  <a:cubicBezTo>
                    <a:pt x="1550160" y="1411070"/>
                    <a:pt x="1554480" y="1419271"/>
                    <a:pt x="1552149" y="1427033"/>
                  </a:cubicBezTo>
                  <a:cubicBezTo>
                    <a:pt x="1549543" y="1434696"/>
                    <a:pt x="1541315" y="1438924"/>
                    <a:pt x="1533566" y="1436610"/>
                  </a:cubicBezTo>
                  <a:cubicBezTo>
                    <a:pt x="1525852" y="1434100"/>
                    <a:pt x="1521566" y="1425854"/>
                    <a:pt x="1523966" y="1418095"/>
                  </a:cubicBezTo>
                  <a:cubicBezTo>
                    <a:pt x="1526434" y="1410371"/>
                    <a:pt x="1534732" y="1406119"/>
                    <a:pt x="1542446" y="1408602"/>
                  </a:cubicBezTo>
                  <a:close/>
                  <a:moveTo>
                    <a:pt x="1705269" y="406742"/>
                  </a:moveTo>
                  <a:cubicBezTo>
                    <a:pt x="1698994" y="404781"/>
                    <a:pt x="1694709" y="398997"/>
                    <a:pt x="1694640" y="392424"/>
                  </a:cubicBezTo>
                  <a:cubicBezTo>
                    <a:pt x="1694709" y="385564"/>
                    <a:pt x="1699543" y="379667"/>
                    <a:pt x="1706229" y="378199"/>
                  </a:cubicBezTo>
                  <a:cubicBezTo>
                    <a:pt x="1707703" y="377832"/>
                    <a:pt x="1709212" y="377513"/>
                    <a:pt x="1710720" y="377171"/>
                  </a:cubicBezTo>
                  <a:cubicBezTo>
                    <a:pt x="1712880" y="377856"/>
                    <a:pt x="1715074" y="378518"/>
                    <a:pt x="1717234" y="379193"/>
                  </a:cubicBezTo>
                  <a:cubicBezTo>
                    <a:pt x="1718263" y="380342"/>
                    <a:pt x="1719257" y="381491"/>
                    <a:pt x="1720286" y="382643"/>
                  </a:cubicBezTo>
                  <a:cubicBezTo>
                    <a:pt x="1724880" y="387710"/>
                    <a:pt x="1725394" y="395280"/>
                    <a:pt x="1721520" y="400920"/>
                  </a:cubicBezTo>
                  <a:cubicBezTo>
                    <a:pt x="1717852" y="406060"/>
                    <a:pt x="1711372" y="408381"/>
                    <a:pt x="1705269" y="406742"/>
                  </a:cubicBezTo>
                  <a:close/>
                  <a:moveTo>
                    <a:pt x="1135269" y="1765992"/>
                  </a:moveTo>
                  <a:cubicBezTo>
                    <a:pt x="1127520" y="1763747"/>
                    <a:pt x="1123097" y="1755655"/>
                    <a:pt x="1125326" y="1747920"/>
                  </a:cubicBezTo>
                  <a:cubicBezTo>
                    <a:pt x="1127589" y="1740189"/>
                    <a:pt x="1135680" y="1735739"/>
                    <a:pt x="1143394" y="1737988"/>
                  </a:cubicBezTo>
                  <a:cubicBezTo>
                    <a:pt x="1143497" y="1738015"/>
                    <a:pt x="1143600" y="1738046"/>
                    <a:pt x="1143703" y="1738077"/>
                  </a:cubicBezTo>
                  <a:cubicBezTo>
                    <a:pt x="1151451" y="1740220"/>
                    <a:pt x="1156012" y="1748253"/>
                    <a:pt x="1153886" y="1756015"/>
                  </a:cubicBezTo>
                  <a:cubicBezTo>
                    <a:pt x="1151726" y="1763781"/>
                    <a:pt x="1143703" y="1768337"/>
                    <a:pt x="1135955" y="1766195"/>
                  </a:cubicBezTo>
                  <a:cubicBezTo>
                    <a:pt x="1135714" y="1766133"/>
                    <a:pt x="1135509" y="1766064"/>
                    <a:pt x="1135269" y="1765992"/>
                  </a:cubicBezTo>
                  <a:close/>
                  <a:moveTo>
                    <a:pt x="1527943" y="499615"/>
                  </a:moveTo>
                  <a:cubicBezTo>
                    <a:pt x="1520229" y="497243"/>
                    <a:pt x="1515909" y="489072"/>
                    <a:pt x="1518275" y="481365"/>
                  </a:cubicBezTo>
                  <a:cubicBezTo>
                    <a:pt x="1520640" y="473657"/>
                    <a:pt x="1528834" y="469331"/>
                    <a:pt x="1536514" y="471703"/>
                  </a:cubicBezTo>
                  <a:cubicBezTo>
                    <a:pt x="1536583" y="471720"/>
                    <a:pt x="1536652" y="471741"/>
                    <a:pt x="1536720" y="471761"/>
                  </a:cubicBezTo>
                  <a:cubicBezTo>
                    <a:pt x="1544469" y="474011"/>
                    <a:pt x="1548926" y="482112"/>
                    <a:pt x="1546663" y="489861"/>
                  </a:cubicBezTo>
                  <a:cubicBezTo>
                    <a:pt x="1544434" y="497606"/>
                    <a:pt x="1536309" y="502063"/>
                    <a:pt x="1528560" y="499814"/>
                  </a:cubicBezTo>
                  <a:cubicBezTo>
                    <a:pt x="1528354" y="499752"/>
                    <a:pt x="1528149" y="499687"/>
                    <a:pt x="1527943" y="499615"/>
                  </a:cubicBezTo>
                  <a:close/>
                  <a:moveTo>
                    <a:pt x="1569326" y="364553"/>
                  </a:moveTo>
                  <a:cubicBezTo>
                    <a:pt x="1562949" y="362184"/>
                    <a:pt x="1558937" y="355831"/>
                    <a:pt x="1559554" y="349053"/>
                  </a:cubicBezTo>
                  <a:cubicBezTo>
                    <a:pt x="1560275" y="342525"/>
                    <a:pt x="1565212" y="337255"/>
                    <a:pt x="1571692" y="336124"/>
                  </a:cubicBezTo>
                  <a:cubicBezTo>
                    <a:pt x="1573234" y="335843"/>
                    <a:pt x="1574812" y="335699"/>
                    <a:pt x="1576354" y="335489"/>
                  </a:cubicBezTo>
                  <a:cubicBezTo>
                    <a:pt x="1578103" y="336031"/>
                    <a:pt x="1579852" y="336569"/>
                    <a:pt x="1581566" y="337108"/>
                  </a:cubicBezTo>
                  <a:cubicBezTo>
                    <a:pt x="1582800" y="338380"/>
                    <a:pt x="1584103" y="339593"/>
                    <a:pt x="1585269" y="340931"/>
                  </a:cubicBezTo>
                  <a:cubicBezTo>
                    <a:pt x="1589623" y="345827"/>
                    <a:pt x="1590172" y="353051"/>
                    <a:pt x="1586571" y="358536"/>
                  </a:cubicBezTo>
                  <a:cubicBezTo>
                    <a:pt x="1582903" y="364279"/>
                    <a:pt x="1575771" y="366765"/>
                    <a:pt x="1569326" y="364553"/>
                  </a:cubicBezTo>
                  <a:close/>
                  <a:moveTo>
                    <a:pt x="1450594" y="749925"/>
                  </a:moveTo>
                  <a:cubicBezTo>
                    <a:pt x="1458275" y="752551"/>
                    <a:pt x="1462526" y="760793"/>
                    <a:pt x="1460160" y="768569"/>
                  </a:cubicBezTo>
                  <a:cubicBezTo>
                    <a:pt x="1457417" y="776198"/>
                    <a:pt x="1449189" y="780347"/>
                    <a:pt x="1441406" y="778015"/>
                  </a:cubicBezTo>
                  <a:cubicBezTo>
                    <a:pt x="1433657" y="775478"/>
                    <a:pt x="1429406" y="767129"/>
                    <a:pt x="1431943" y="759371"/>
                  </a:cubicBezTo>
                  <a:cubicBezTo>
                    <a:pt x="1434480" y="751612"/>
                    <a:pt x="1442846" y="747377"/>
                    <a:pt x="1450594" y="749915"/>
                  </a:cubicBezTo>
                  <a:close/>
                  <a:moveTo>
                    <a:pt x="1494617" y="606611"/>
                  </a:moveTo>
                  <a:cubicBezTo>
                    <a:pt x="1502332" y="609100"/>
                    <a:pt x="1506754" y="617188"/>
                    <a:pt x="1504697" y="625032"/>
                  </a:cubicBezTo>
                  <a:cubicBezTo>
                    <a:pt x="1502229" y="632757"/>
                    <a:pt x="1494069" y="637135"/>
                    <a:pt x="1486251" y="634937"/>
                  </a:cubicBezTo>
                  <a:cubicBezTo>
                    <a:pt x="1478400" y="632678"/>
                    <a:pt x="1473909" y="624497"/>
                    <a:pt x="1476137" y="616660"/>
                  </a:cubicBezTo>
                  <a:cubicBezTo>
                    <a:pt x="1478400" y="608822"/>
                    <a:pt x="1486594" y="604300"/>
                    <a:pt x="1494446" y="606559"/>
                  </a:cubicBezTo>
                  <a:cubicBezTo>
                    <a:pt x="1494480" y="606576"/>
                    <a:pt x="1494549" y="606593"/>
                    <a:pt x="1494617" y="606614"/>
                  </a:cubicBezTo>
                  <a:close/>
                  <a:moveTo>
                    <a:pt x="1408594" y="885100"/>
                  </a:moveTo>
                  <a:cubicBezTo>
                    <a:pt x="1416343" y="887455"/>
                    <a:pt x="1420697" y="895636"/>
                    <a:pt x="1418332" y="903371"/>
                  </a:cubicBezTo>
                  <a:cubicBezTo>
                    <a:pt x="1415966" y="911105"/>
                    <a:pt x="1407806" y="915467"/>
                    <a:pt x="1400057" y="913108"/>
                  </a:cubicBezTo>
                  <a:cubicBezTo>
                    <a:pt x="1399920" y="913063"/>
                    <a:pt x="1399749" y="913015"/>
                    <a:pt x="1399611" y="912964"/>
                  </a:cubicBezTo>
                  <a:cubicBezTo>
                    <a:pt x="1391863" y="910653"/>
                    <a:pt x="1387440" y="902496"/>
                    <a:pt x="1389771" y="894751"/>
                  </a:cubicBezTo>
                  <a:cubicBezTo>
                    <a:pt x="1392069" y="887003"/>
                    <a:pt x="1400229" y="882593"/>
                    <a:pt x="1407977" y="884904"/>
                  </a:cubicBezTo>
                  <a:cubicBezTo>
                    <a:pt x="1408183" y="884966"/>
                    <a:pt x="1408389" y="885031"/>
                    <a:pt x="1408594" y="885103"/>
                  </a:cubicBezTo>
                  <a:close/>
                  <a:moveTo>
                    <a:pt x="1185943" y="1602844"/>
                  </a:moveTo>
                  <a:cubicBezTo>
                    <a:pt x="1193760" y="1605295"/>
                    <a:pt x="1198080" y="1613610"/>
                    <a:pt x="1195646" y="1621413"/>
                  </a:cubicBezTo>
                  <a:cubicBezTo>
                    <a:pt x="1193177" y="1629216"/>
                    <a:pt x="1184880" y="1633557"/>
                    <a:pt x="1177063" y="1631105"/>
                  </a:cubicBezTo>
                  <a:cubicBezTo>
                    <a:pt x="1176994" y="1631082"/>
                    <a:pt x="1176892" y="1631054"/>
                    <a:pt x="1176823" y="1631027"/>
                  </a:cubicBezTo>
                  <a:cubicBezTo>
                    <a:pt x="1169074" y="1628373"/>
                    <a:pt x="1164960" y="1619952"/>
                    <a:pt x="1167600" y="1612214"/>
                  </a:cubicBezTo>
                  <a:cubicBezTo>
                    <a:pt x="1170206" y="1604661"/>
                    <a:pt x="1178297" y="1600519"/>
                    <a:pt x="1185943" y="1602847"/>
                  </a:cubicBezTo>
                  <a:close/>
                  <a:moveTo>
                    <a:pt x="1229966" y="1459626"/>
                  </a:moveTo>
                  <a:cubicBezTo>
                    <a:pt x="1237714" y="1462080"/>
                    <a:pt x="1242137" y="1470172"/>
                    <a:pt x="1240080" y="1478020"/>
                  </a:cubicBezTo>
                  <a:cubicBezTo>
                    <a:pt x="1237611" y="1485758"/>
                    <a:pt x="1229451" y="1490136"/>
                    <a:pt x="1221635" y="1487904"/>
                  </a:cubicBezTo>
                  <a:cubicBezTo>
                    <a:pt x="1213817" y="1485607"/>
                    <a:pt x="1209360" y="1477437"/>
                    <a:pt x="1211623" y="1469627"/>
                  </a:cubicBezTo>
                  <a:cubicBezTo>
                    <a:pt x="1213989" y="1461857"/>
                    <a:pt x="1222149" y="1457411"/>
                    <a:pt x="1229966" y="1459629"/>
                  </a:cubicBezTo>
                  <a:close/>
                  <a:moveTo>
                    <a:pt x="1263429" y="1352801"/>
                  </a:moveTo>
                  <a:cubicBezTo>
                    <a:pt x="1255680" y="1350388"/>
                    <a:pt x="1251291" y="1342204"/>
                    <a:pt x="1253589" y="1334417"/>
                  </a:cubicBezTo>
                  <a:cubicBezTo>
                    <a:pt x="1255955" y="1326665"/>
                    <a:pt x="1264149" y="1322294"/>
                    <a:pt x="1271897" y="1324656"/>
                  </a:cubicBezTo>
                  <a:cubicBezTo>
                    <a:pt x="1271931" y="1324663"/>
                    <a:pt x="1271931" y="1324670"/>
                    <a:pt x="1271966" y="1324677"/>
                  </a:cubicBezTo>
                  <a:cubicBezTo>
                    <a:pt x="1279714" y="1327056"/>
                    <a:pt x="1284172" y="1335196"/>
                    <a:pt x="1281977" y="1343013"/>
                  </a:cubicBezTo>
                  <a:cubicBezTo>
                    <a:pt x="1279406" y="1350703"/>
                    <a:pt x="1271246" y="1355013"/>
                    <a:pt x="1263429" y="1352805"/>
                  </a:cubicBezTo>
                  <a:close/>
                  <a:moveTo>
                    <a:pt x="1348046" y="1029960"/>
                  </a:moveTo>
                  <a:cubicBezTo>
                    <a:pt x="1350411" y="1022184"/>
                    <a:pt x="1358571" y="1017737"/>
                    <a:pt x="1366389" y="1019969"/>
                  </a:cubicBezTo>
                  <a:cubicBezTo>
                    <a:pt x="1374240" y="1022232"/>
                    <a:pt x="1378732" y="1030420"/>
                    <a:pt x="1376469" y="1038254"/>
                  </a:cubicBezTo>
                  <a:cubicBezTo>
                    <a:pt x="1374206" y="1046088"/>
                    <a:pt x="1366046" y="1050607"/>
                    <a:pt x="1358194" y="1048344"/>
                  </a:cubicBezTo>
                  <a:cubicBezTo>
                    <a:pt x="1358126" y="1048324"/>
                    <a:pt x="1358057" y="1048303"/>
                    <a:pt x="1357989" y="1048283"/>
                  </a:cubicBezTo>
                  <a:cubicBezTo>
                    <a:pt x="1350206" y="1045931"/>
                    <a:pt x="1345783" y="1037764"/>
                    <a:pt x="1348046" y="1029964"/>
                  </a:cubicBezTo>
                  <a:close/>
                  <a:moveTo>
                    <a:pt x="1305052" y="1217630"/>
                  </a:moveTo>
                  <a:cubicBezTo>
                    <a:pt x="1297303" y="1215103"/>
                    <a:pt x="1293052" y="1206765"/>
                    <a:pt x="1295589" y="1199010"/>
                  </a:cubicBezTo>
                  <a:cubicBezTo>
                    <a:pt x="1298126" y="1191254"/>
                    <a:pt x="1306457" y="1187016"/>
                    <a:pt x="1314206" y="1189543"/>
                  </a:cubicBezTo>
                  <a:cubicBezTo>
                    <a:pt x="1321955" y="1192070"/>
                    <a:pt x="1326206" y="1200408"/>
                    <a:pt x="1323669" y="1208167"/>
                  </a:cubicBezTo>
                  <a:cubicBezTo>
                    <a:pt x="1321132" y="1215923"/>
                    <a:pt x="1312800" y="1220160"/>
                    <a:pt x="1305052" y="1217633"/>
                  </a:cubicBezTo>
                  <a:close/>
                  <a:moveTo>
                    <a:pt x="1434549" y="322752"/>
                  </a:moveTo>
                  <a:cubicBezTo>
                    <a:pt x="1428343" y="320675"/>
                    <a:pt x="1424229" y="314777"/>
                    <a:pt x="1424400" y="308229"/>
                  </a:cubicBezTo>
                  <a:cubicBezTo>
                    <a:pt x="1424537" y="301396"/>
                    <a:pt x="1429406" y="295584"/>
                    <a:pt x="1436126" y="294278"/>
                  </a:cubicBezTo>
                  <a:cubicBezTo>
                    <a:pt x="1437635" y="293935"/>
                    <a:pt x="1439177" y="293688"/>
                    <a:pt x="1440686" y="293400"/>
                  </a:cubicBezTo>
                  <a:cubicBezTo>
                    <a:pt x="1442434" y="293939"/>
                    <a:pt x="1444183" y="294477"/>
                    <a:pt x="1445897" y="295019"/>
                  </a:cubicBezTo>
                  <a:cubicBezTo>
                    <a:pt x="1447063" y="296075"/>
                    <a:pt x="1448263" y="297076"/>
                    <a:pt x="1449394" y="298193"/>
                  </a:cubicBezTo>
                  <a:cubicBezTo>
                    <a:pt x="1454263" y="302976"/>
                    <a:pt x="1455223" y="310454"/>
                    <a:pt x="1451726" y="316310"/>
                  </a:cubicBezTo>
                  <a:cubicBezTo>
                    <a:pt x="1448091" y="322073"/>
                    <a:pt x="1441063" y="324710"/>
                    <a:pt x="1434549" y="322756"/>
                  </a:cubicBezTo>
                  <a:close/>
                  <a:moveTo>
                    <a:pt x="1401463" y="429796"/>
                  </a:moveTo>
                  <a:cubicBezTo>
                    <a:pt x="1409212" y="432062"/>
                    <a:pt x="1413635" y="440177"/>
                    <a:pt x="1411372" y="447919"/>
                  </a:cubicBezTo>
                  <a:cubicBezTo>
                    <a:pt x="1409109" y="455661"/>
                    <a:pt x="1400983" y="460097"/>
                    <a:pt x="1393234" y="457828"/>
                  </a:cubicBezTo>
                  <a:cubicBezTo>
                    <a:pt x="1393132" y="457790"/>
                    <a:pt x="1392994" y="457749"/>
                    <a:pt x="1392857" y="457708"/>
                  </a:cubicBezTo>
                  <a:cubicBezTo>
                    <a:pt x="1385109" y="455489"/>
                    <a:pt x="1380617" y="447405"/>
                    <a:pt x="1382846" y="439649"/>
                  </a:cubicBezTo>
                  <a:cubicBezTo>
                    <a:pt x="1385040" y="431894"/>
                    <a:pt x="1393132" y="427406"/>
                    <a:pt x="1400880" y="429621"/>
                  </a:cubicBezTo>
                  <a:cubicBezTo>
                    <a:pt x="1401086" y="429676"/>
                    <a:pt x="1401257" y="429737"/>
                    <a:pt x="1401463" y="429799"/>
                  </a:cubicBezTo>
                  <a:close/>
                  <a:moveTo>
                    <a:pt x="1008686" y="1696173"/>
                  </a:moveTo>
                  <a:cubicBezTo>
                    <a:pt x="1016332" y="1698655"/>
                    <a:pt x="1020549" y="1706877"/>
                    <a:pt x="1018080" y="1714540"/>
                  </a:cubicBezTo>
                  <a:cubicBezTo>
                    <a:pt x="1015577" y="1722199"/>
                    <a:pt x="1007349" y="1726399"/>
                    <a:pt x="999703" y="1723917"/>
                  </a:cubicBezTo>
                  <a:cubicBezTo>
                    <a:pt x="992091" y="1721455"/>
                    <a:pt x="987874" y="1713326"/>
                    <a:pt x="990275" y="1705698"/>
                  </a:cubicBezTo>
                  <a:cubicBezTo>
                    <a:pt x="992640" y="1698038"/>
                    <a:pt x="1000731" y="1693735"/>
                    <a:pt x="1008411" y="1696084"/>
                  </a:cubicBezTo>
                  <a:cubicBezTo>
                    <a:pt x="1008480" y="1696115"/>
                    <a:pt x="1008583" y="1696146"/>
                    <a:pt x="1008686" y="1696176"/>
                  </a:cubicBezTo>
                  <a:close/>
                  <a:moveTo>
                    <a:pt x="1299874" y="280968"/>
                  </a:moveTo>
                  <a:cubicBezTo>
                    <a:pt x="1293840" y="279131"/>
                    <a:pt x="1289554" y="273737"/>
                    <a:pt x="1289143" y="267429"/>
                  </a:cubicBezTo>
                  <a:cubicBezTo>
                    <a:pt x="1288903" y="260846"/>
                    <a:pt x="1293017" y="254890"/>
                    <a:pt x="1299257" y="252782"/>
                  </a:cubicBezTo>
                  <a:cubicBezTo>
                    <a:pt x="1301143" y="252161"/>
                    <a:pt x="1303097" y="251795"/>
                    <a:pt x="1305017" y="251311"/>
                  </a:cubicBezTo>
                  <a:cubicBezTo>
                    <a:pt x="1307212" y="251997"/>
                    <a:pt x="1309372" y="252658"/>
                    <a:pt x="1311532" y="253334"/>
                  </a:cubicBezTo>
                  <a:cubicBezTo>
                    <a:pt x="1312732" y="254633"/>
                    <a:pt x="1314000" y="255885"/>
                    <a:pt x="1315132" y="257236"/>
                  </a:cubicBezTo>
                  <a:cubicBezTo>
                    <a:pt x="1319383" y="262289"/>
                    <a:pt x="1319760" y="269537"/>
                    <a:pt x="1316057" y="275003"/>
                  </a:cubicBezTo>
                  <a:cubicBezTo>
                    <a:pt x="1312457" y="280200"/>
                    <a:pt x="1305977" y="282587"/>
                    <a:pt x="1299874" y="280972"/>
                  </a:cubicBezTo>
                  <a:close/>
                  <a:moveTo>
                    <a:pt x="729771" y="1640191"/>
                  </a:moveTo>
                  <a:cubicBezTo>
                    <a:pt x="722023" y="1638017"/>
                    <a:pt x="717497" y="1629971"/>
                    <a:pt x="719657" y="1622212"/>
                  </a:cubicBezTo>
                  <a:cubicBezTo>
                    <a:pt x="721817" y="1614456"/>
                    <a:pt x="729874" y="1609931"/>
                    <a:pt x="737623" y="1612101"/>
                  </a:cubicBezTo>
                  <a:cubicBezTo>
                    <a:pt x="737829" y="1612152"/>
                    <a:pt x="738000" y="1612204"/>
                    <a:pt x="738172" y="1612262"/>
                  </a:cubicBezTo>
                  <a:cubicBezTo>
                    <a:pt x="745920" y="1614491"/>
                    <a:pt x="750377" y="1622572"/>
                    <a:pt x="748148" y="1630314"/>
                  </a:cubicBezTo>
                  <a:cubicBezTo>
                    <a:pt x="745920" y="1638055"/>
                    <a:pt x="737829" y="1642523"/>
                    <a:pt x="730115" y="1640294"/>
                  </a:cubicBezTo>
                  <a:cubicBezTo>
                    <a:pt x="729977" y="1640263"/>
                    <a:pt x="729874" y="1640229"/>
                    <a:pt x="729771" y="1640195"/>
                  </a:cubicBezTo>
                  <a:close/>
                  <a:moveTo>
                    <a:pt x="994354" y="787235"/>
                  </a:moveTo>
                  <a:cubicBezTo>
                    <a:pt x="986606" y="784886"/>
                    <a:pt x="982251" y="776712"/>
                    <a:pt x="984617" y="768977"/>
                  </a:cubicBezTo>
                  <a:cubicBezTo>
                    <a:pt x="986949" y="761243"/>
                    <a:pt x="995109" y="756874"/>
                    <a:pt x="1002857" y="759223"/>
                  </a:cubicBezTo>
                  <a:cubicBezTo>
                    <a:pt x="1010640" y="761455"/>
                    <a:pt x="1015132" y="769567"/>
                    <a:pt x="1012869" y="777336"/>
                  </a:cubicBezTo>
                  <a:cubicBezTo>
                    <a:pt x="1010640" y="785109"/>
                    <a:pt x="1002549" y="789597"/>
                    <a:pt x="994766" y="787365"/>
                  </a:cubicBezTo>
                  <a:cubicBezTo>
                    <a:pt x="994629" y="787324"/>
                    <a:pt x="994492" y="787283"/>
                    <a:pt x="994354" y="787238"/>
                  </a:cubicBezTo>
                  <a:close/>
                  <a:moveTo>
                    <a:pt x="1122823" y="373934"/>
                  </a:moveTo>
                  <a:cubicBezTo>
                    <a:pt x="1115040" y="371805"/>
                    <a:pt x="1110446" y="363768"/>
                    <a:pt x="1112571" y="355982"/>
                  </a:cubicBezTo>
                  <a:cubicBezTo>
                    <a:pt x="1114732" y="348199"/>
                    <a:pt x="1122754" y="343615"/>
                    <a:pt x="1130537" y="345744"/>
                  </a:cubicBezTo>
                  <a:cubicBezTo>
                    <a:pt x="1130640" y="345775"/>
                    <a:pt x="1130777" y="345809"/>
                    <a:pt x="1130880" y="345844"/>
                  </a:cubicBezTo>
                  <a:cubicBezTo>
                    <a:pt x="1138629" y="348069"/>
                    <a:pt x="1143120" y="356160"/>
                    <a:pt x="1140892" y="363919"/>
                  </a:cubicBezTo>
                  <a:cubicBezTo>
                    <a:pt x="1138663" y="371678"/>
                    <a:pt x="1130571" y="376163"/>
                    <a:pt x="1122823" y="373937"/>
                  </a:cubicBezTo>
                  <a:close/>
                  <a:moveTo>
                    <a:pt x="1163966" y="238817"/>
                  </a:moveTo>
                  <a:cubicBezTo>
                    <a:pt x="1157520" y="236555"/>
                    <a:pt x="1153475" y="230205"/>
                    <a:pt x="1154091" y="223416"/>
                  </a:cubicBezTo>
                  <a:cubicBezTo>
                    <a:pt x="1154674" y="216871"/>
                    <a:pt x="1159543" y="211526"/>
                    <a:pt x="1166023" y="210357"/>
                  </a:cubicBezTo>
                  <a:cubicBezTo>
                    <a:pt x="1167566" y="210059"/>
                    <a:pt x="1169109" y="209867"/>
                    <a:pt x="1170652" y="209630"/>
                  </a:cubicBezTo>
                  <a:cubicBezTo>
                    <a:pt x="1172400" y="210168"/>
                    <a:pt x="1174149" y="210707"/>
                    <a:pt x="1175863" y="211248"/>
                  </a:cubicBezTo>
                  <a:cubicBezTo>
                    <a:pt x="1177132" y="212500"/>
                    <a:pt x="1178469" y="213689"/>
                    <a:pt x="1179669" y="215020"/>
                  </a:cubicBezTo>
                  <a:cubicBezTo>
                    <a:pt x="1184091" y="219861"/>
                    <a:pt x="1184743" y="227078"/>
                    <a:pt x="1181212" y="232618"/>
                  </a:cubicBezTo>
                  <a:cubicBezTo>
                    <a:pt x="1177543" y="238385"/>
                    <a:pt x="1170446" y="240940"/>
                    <a:pt x="1163966" y="238821"/>
                  </a:cubicBezTo>
                  <a:close/>
                  <a:moveTo>
                    <a:pt x="1089120" y="480813"/>
                  </a:moveTo>
                  <a:cubicBezTo>
                    <a:pt x="1096869" y="483275"/>
                    <a:pt x="1101291" y="491387"/>
                    <a:pt x="1099166" y="499221"/>
                  </a:cubicBezTo>
                  <a:cubicBezTo>
                    <a:pt x="1096732" y="506962"/>
                    <a:pt x="1088571" y="511358"/>
                    <a:pt x="1080754" y="509143"/>
                  </a:cubicBezTo>
                  <a:cubicBezTo>
                    <a:pt x="1072903" y="506966"/>
                    <a:pt x="1068275" y="498827"/>
                    <a:pt x="1070469" y="490965"/>
                  </a:cubicBezTo>
                  <a:cubicBezTo>
                    <a:pt x="1072629" y="483103"/>
                    <a:pt x="1080789" y="478498"/>
                    <a:pt x="1088640" y="480676"/>
                  </a:cubicBezTo>
                  <a:cubicBezTo>
                    <a:pt x="1088812" y="480720"/>
                    <a:pt x="1088949" y="480768"/>
                    <a:pt x="1089120" y="480816"/>
                  </a:cubicBezTo>
                  <a:close/>
                  <a:moveTo>
                    <a:pt x="1045166" y="624127"/>
                  </a:moveTo>
                  <a:cubicBezTo>
                    <a:pt x="1052914" y="626699"/>
                    <a:pt x="1057097" y="635064"/>
                    <a:pt x="1054526" y="642813"/>
                  </a:cubicBezTo>
                  <a:cubicBezTo>
                    <a:pt x="1051955" y="650558"/>
                    <a:pt x="1043589" y="654755"/>
                    <a:pt x="1035840" y="652183"/>
                  </a:cubicBezTo>
                  <a:cubicBezTo>
                    <a:pt x="1028091" y="649608"/>
                    <a:pt x="1023909" y="641246"/>
                    <a:pt x="1026480" y="633497"/>
                  </a:cubicBezTo>
                  <a:cubicBezTo>
                    <a:pt x="1029120" y="625793"/>
                    <a:pt x="1037417" y="621624"/>
                    <a:pt x="1045166" y="624134"/>
                  </a:cubicBezTo>
                  <a:close/>
                  <a:moveTo>
                    <a:pt x="952012" y="922330"/>
                  </a:moveTo>
                  <a:cubicBezTo>
                    <a:pt x="944229" y="919852"/>
                    <a:pt x="939943" y="911544"/>
                    <a:pt x="942446" y="903775"/>
                  </a:cubicBezTo>
                  <a:cubicBezTo>
                    <a:pt x="944914" y="896010"/>
                    <a:pt x="953212" y="891724"/>
                    <a:pt x="960994" y="894203"/>
                  </a:cubicBezTo>
                  <a:cubicBezTo>
                    <a:pt x="961132" y="894244"/>
                    <a:pt x="961234" y="894285"/>
                    <a:pt x="961372" y="894329"/>
                  </a:cubicBezTo>
                  <a:cubicBezTo>
                    <a:pt x="969120" y="896915"/>
                    <a:pt x="973269" y="905280"/>
                    <a:pt x="970697" y="913012"/>
                  </a:cubicBezTo>
                  <a:cubicBezTo>
                    <a:pt x="968126" y="920747"/>
                    <a:pt x="959760" y="924923"/>
                    <a:pt x="952012" y="922337"/>
                  </a:cubicBezTo>
                  <a:close/>
                  <a:moveTo>
                    <a:pt x="899554" y="1091829"/>
                  </a:moveTo>
                  <a:cubicBezTo>
                    <a:pt x="891771" y="1089408"/>
                    <a:pt x="887417" y="1081132"/>
                    <a:pt x="889817" y="1073342"/>
                  </a:cubicBezTo>
                  <a:cubicBezTo>
                    <a:pt x="892251" y="1065549"/>
                    <a:pt x="900549" y="1061198"/>
                    <a:pt x="908332" y="1063619"/>
                  </a:cubicBezTo>
                  <a:cubicBezTo>
                    <a:pt x="908434" y="1063660"/>
                    <a:pt x="908571" y="1063701"/>
                    <a:pt x="908709" y="1063745"/>
                  </a:cubicBezTo>
                  <a:cubicBezTo>
                    <a:pt x="916457" y="1066272"/>
                    <a:pt x="920709" y="1074611"/>
                    <a:pt x="918172" y="1082369"/>
                  </a:cubicBezTo>
                  <a:cubicBezTo>
                    <a:pt x="915635" y="1090125"/>
                    <a:pt x="907303" y="1094363"/>
                    <a:pt x="899554" y="1091836"/>
                  </a:cubicBezTo>
                  <a:close/>
                  <a:moveTo>
                    <a:pt x="866709" y="1198955"/>
                  </a:moveTo>
                  <a:cubicBezTo>
                    <a:pt x="874423" y="1201461"/>
                    <a:pt x="878709" y="1209683"/>
                    <a:pt x="876343" y="1217441"/>
                  </a:cubicBezTo>
                  <a:cubicBezTo>
                    <a:pt x="873669" y="1225091"/>
                    <a:pt x="865440" y="1229273"/>
                    <a:pt x="857692" y="1226922"/>
                  </a:cubicBezTo>
                  <a:cubicBezTo>
                    <a:pt x="849943" y="1224569"/>
                    <a:pt x="845520" y="1216372"/>
                    <a:pt x="847886" y="1208603"/>
                  </a:cubicBezTo>
                  <a:cubicBezTo>
                    <a:pt x="850251" y="1200837"/>
                    <a:pt x="858446" y="1196448"/>
                    <a:pt x="866194" y="1198800"/>
                  </a:cubicBezTo>
                  <a:cubicBezTo>
                    <a:pt x="866366" y="1198848"/>
                    <a:pt x="866537" y="1198903"/>
                    <a:pt x="866709" y="1198961"/>
                  </a:cubicBezTo>
                  <a:close/>
                  <a:moveTo>
                    <a:pt x="806194" y="1343640"/>
                  </a:moveTo>
                  <a:cubicBezTo>
                    <a:pt x="808663" y="1335899"/>
                    <a:pt x="816857" y="1331551"/>
                    <a:pt x="824640" y="1333872"/>
                  </a:cubicBezTo>
                  <a:cubicBezTo>
                    <a:pt x="832354" y="1336413"/>
                    <a:pt x="836674" y="1344576"/>
                    <a:pt x="834480" y="1352387"/>
                  </a:cubicBezTo>
                  <a:cubicBezTo>
                    <a:pt x="831977" y="1360108"/>
                    <a:pt x="823749" y="1364404"/>
                    <a:pt x="815966" y="1362052"/>
                  </a:cubicBezTo>
                  <a:cubicBezTo>
                    <a:pt x="808183" y="1359665"/>
                    <a:pt x="803829" y="1351430"/>
                    <a:pt x="806194" y="1343651"/>
                  </a:cubicBezTo>
                  <a:close/>
                  <a:moveTo>
                    <a:pt x="771429" y="1505256"/>
                  </a:moveTo>
                  <a:cubicBezTo>
                    <a:pt x="763611" y="1502795"/>
                    <a:pt x="759291" y="1494473"/>
                    <a:pt x="761760" y="1486673"/>
                  </a:cubicBezTo>
                  <a:cubicBezTo>
                    <a:pt x="764229" y="1478873"/>
                    <a:pt x="772526" y="1474543"/>
                    <a:pt x="780343" y="1477005"/>
                  </a:cubicBezTo>
                  <a:cubicBezTo>
                    <a:pt x="788160" y="1479467"/>
                    <a:pt x="792480" y="1487788"/>
                    <a:pt x="790012" y="1495595"/>
                  </a:cubicBezTo>
                  <a:cubicBezTo>
                    <a:pt x="787543" y="1503398"/>
                    <a:pt x="779246" y="1507728"/>
                    <a:pt x="771429" y="1505267"/>
                  </a:cubicBezTo>
                  <a:close/>
                  <a:moveTo>
                    <a:pt x="1028709" y="196835"/>
                  </a:moveTo>
                  <a:cubicBezTo>
                    <a:pt x="1022777" y="194644"/>
                    <a:pt x="1018834" y="188993"/>
                    <a:pt x="1018834" y="182675"/>
                  </a:cubicBezTo>
                  <a:cubicBezTo>
                    <a:pt x="1018903" y="175814"/>
                    <a:pt x="1023737" y="169927"/>
                    <a:pt x="1030457" y="168508"/>
                  </a:cubicBezTo>
                  <a:cubicBezTo>
                    <a:pt x="1031966" y="168165"/>
                    <a:pt x="1033475" y="167856"/>
                    <a:pt x="1034983" y="167534"/>
                  </a:cubicBezTo>
                  <a:lnTo>
                    <a:pt x="1041532" y="169557"/>
                  </a:lnTo>
                  <a:cubicBezTo>
                    <a:pt x="1042526" y="170716"/>
                    <a:pt x="1043486" y="171875"/>
                    <a:pt x="1044480" y="173030"/>
                  </a:cubicBezTo>
                  <a:cubicBezTo>
                    <a:pt x="1049074" y="178115"/>
                    <a:pt x="1049554" y="185685"/>
                    <a:pt x="1045646" y="191308"/>
                  </a:cubicBezTo>
                  <a:cubicBezTo>
                    <a:pt x="1041806" y="196646"/>
                    <a:pt x="1034949" y="198888"/>
                    <a:pt x="1028709" y="196845"/>
                  </a:cubicBezTo>
                  <a:close/>
                  <a:moveTo>
                    <a:pt x="724012" y="703368"/>
                  </a:moveTo>
                  <a:cubicBezTo>
                    <a:pt x="716263" y="701123"/>
                    <a:pt x="711771" y="693011"/>
                    <a:pt x="714034" y="685245"/>
                  </a:cubicBezTo>
                  <a:cubicBezTo>
                    <a:pt x="716263" y="677483"/>
                    <a:pt x="724389" y="673008"/>
                    <a:pt x="732137" y="675254"/>
                  </a:cubicBezTo>
                  <a:cubicBezTo>
                    <a:pt x="732275" y="675288"/>
                    <a:pt x="732377" y="675326"/>
                    <a:pt x="732514" y="675367"/>
                  </a:cubicBezTo>
                  <a:cubicBezTo>
                    <a:pt x="740263" y="677613"/>
                    <a:pt x="744754" y="685725"/>
                    <a:pt x="742492" y="693490"/>
                  </a:cubicBezTo>
                  <a:cubicBezTo>
                    <a:pt x="740263" y="701253"/>
                    <a:pt x="732137" y="705727"/>
                    <a:pt x="724389" y="703481"/>
                  </a:cubicBezTo>
                  <a:cubicBezTo>
                    <a:pt x="724251" y="703447"/>
                    <a:pt x="724148" y="703409"/>
                    <a:pt x="724012" y="703368"/>
                  </a:cubicBezTo>
                  <a:close/>
                  <a:moveTo>
                    <a:pt x="800469" y="406848"/>
                  </a:moveTo>
                  <a:cubicBezTo>
                    <a:pt x="802903" y="399100"/>
                    <a:pt x="811097" y="394718"/>
                    <a:pt x="818880" y="396984"/>
                  </a:cubicBezTo>
                  <a:cubicBezTo>
                    <a:pt x="826629" y="399480"/>
                    <a:pt x="830983" y="407657"/>
                    <a:pt x="828754" y="415475"/>
                  </a:cubicBezTo>
                  <a:cubicBezTo>
                    <a:pt x="826286" y="423213"/>
                    <a:pt x="818057" y="427550"/>
                    <a:pt x="810275" y="425243"/>
                  </a:cubicBezTo>
                  <a:cubicBezTo>
                    <a:pt x="802492" y="422849"/>
                    <a:pt x="798137" y="414631"/>
                    <a:pt x="800469" y="406848"/>
                  </a:cubicBezTo>
                  <a:close/>
                  <a:moveTo>
                    <a:pt x="765909" y="568451"/>
                  </a:moveTo>
                  <a:cubicBezTo>
                    <a:pt x="758091" y="566088"/>
                    <a:pt x="753669" y="557839"/>
                    <a:pt x="756034" y="550025"/>
                  </a:cubicBezTo>
                  <a:cubicBezTo>
                    <a:pt x="758400" y="542212"/>
                    <a:pt x="766663" y="537792"/>
                    <a:pt x="774446" y="540155"/>
                  </a:cubicBezTo>
                  <a:cubicBezTo>
                    <a:pt x="782263" y="542507"/>
                    <a:pt x="786686" y="550711"/>
                    <a:pt x="784354" y="558508"/>
                  </a:cubicBezTo>
                  <a:cubicBezTo>
                    <a:pt x="781920" y="566291"/>
                    <a:pt x="773726" y="570707"/>
                    <a:pt x="765909" y="568451"/>
                  </a:cubicBezTo>
                  <a:close/>
                  <a:moveTo>
                    <a:pt x="852034" y="289931"/>
                  </a:moveTo>
                  <a:cubicBezTo>
                    <a:pt x="844320" y="287541"/>
                    <a:pt x="840034" y="279353"/>
                    <a:pt x="842400" y="271649"/>
                  </a:cubicBezTo>
                  <a:cubicBezTo>
                    <a:pt x="844800" y="263942"/>
                    <a:pt x="852994" y="259632"/>
                    <a:pt x="860709" y="262025"/>
                  </a:cubicBezTo>
                  <a:cubicBezTo>
                    <a:pt x="860777" y="262056"/>
                    <a:pt x="860880" y="262087"/>
                    <a:pt x="860983" y="262118"/>
                  </a:cubicBezTo>
                  <a:cubicBezTo>
                    <a:pt x="868697" y="264508"/>
                    <a:pt x="872983" y="272695"/>
                    <a:pt x="870617" y="280399"/>
                  </a:cubicBezTo>
                  <a:cubicBezTo>
                    <a:pt x="868217" y="288107"/>
                    <a:pt x="860023" y="292416"/>
                    <a:pt x="852308" y="290023"/>
                  </a:cubicBezTo>
                  <a:cubicBezTo>
                    <a:pt x="852240" y="289992"/>
                    <a:pt x="852137" y="289961"/>
                    <a:pt x="852034" y="289931"/>
                  </a:cubicBezTo>
                  <a:close/>
                  <a:moveTo>
                    <a:pt x="894549" y="155219"/>
                  </a:moveTo>
                  <a:cubicBezTo>
                    <a:pt x="888206" y="153419"/>
                    <a:pt x="883783" y="147693"/>
                    <a:pt x="883646" y="141103"/>
                  </a:cubicBezTo>
                  <a:cubicBezTo>
                    <a:pt x="883577" y="134760"/>
                    <a:pt x="887589" y="129093"/>
                    <a:pt x="893589" y="127022"/>
                  </a:cubicBezTo>
                  <a:cubicBezTo>
                    <a:pt x="895475" y="126388"/>
                    <a:pt x="897429" y="125973"/>
                    <a:pt x="899314" y="125455"/>
                  </a:cubicBezTo>
                  <a:cubicBezTo>
                    <a:pt x="901509" y="126141"/>
                    <a:pt x="903669" y="126806"/>
                    <a:pt x="905863" y="127481"/>
                  </a:cubicBezTo>
                  <a:cubicBezTo>
                    <a:pt x="907063" y="128760"/>
                    <a:pt x="908366" y="129991"/>
                    <a:pt x="909532" y="131335"/>
                  </a:cubicBezTo>
                  <a:cubicBezTo>
                    <a:pt x="913714" y="136108"/>
                    <a:pt x="914297" y="143037"/>
                    <a:pt x="911006" y="148454"/>
                  </a:cubicBezTo>
                  <a:cubicBezTo>
                    <a:pt x="907646" y="154125"/>
                    <a:pt x="900926" y="156881"/>
                    <a:pt x="894549" y="155219"/>
                  </a:cubicBezTo>
                  <a:close/>
                  <a:moveTo>
                    <a:pt x="758674" y="113078"/>
                  </a:moveTo>
                  <a:cubicBezTo>
                    <a:pt x="752469" y="110976"/>
                    <a:pt x="748354" y="105055"/>
                    <a:pt x="748594" y="98503"/>
                  </a:cubicBezTo>
                  <a:cubicBezTo>
                    <a:pt x="748766" y="91670"/>
                    <a:pt x="753669" y="85879"/>
                    <a:pt x="760389" y="84611"/>
                  </a:cubicBezTo>
                  <a:cubicBezTo>
                    <a:pt x="761897" y="84268"/>
                    <a:pt x="763440" y="84052"/>
                    <a:pt x="764949" y="83774"/>
                  </a:cubicBezTo>
                  <a:lnTo>
                    <a:pt x="770194" y="85392"/>
                  </a:lnTo>
                  <a:cubicBezTo>
                    <a:pt x="771326" y="86459"/>
                    <a:pt x="772526" y="87480"/>
                    <a:pt x="773623" y="88595"/>
                  </a:cubicBezTo>
                  <a:cubicBezTo>
                    <a:pt x="778457" y="93391"/>
                    <a:pt x="779383" y="100886"/>
                    <a:pt x="775817" y="106697"/>
                  </a:cubicBezTo>
                  <a:cubicBezTo>
                    <a:pt x="772217" y="112461"/>
                    <a:pt x="765189" y="115080"/>
                    <a:pt x="758674" y="113078"/>
                  </a:cubicBezTo>
                  <a:close/>
                  <a:moveTo>
                    <a:pt x="725554" y="220108"/>
                  </a:moveTo>
                  <a:cubicBezTo>
                    <a:pt x="733269" y="222491"/>
                    <a:pt x="737589" y="230668"/>
                    <a:pt x="735189" y="238379"/>
                  </a:cubicBezTo>
                  <a:cubicBezTo>
                    <a:pt x="732823" y="246086"/>
                    <a:pt x="724629" y="250406"/>
                    <a:pt x="716914" y="248023"/>
                  </a:cubicBezTo>
                  <a:cubicBezTo>
                    <a:pt x="709269" y="245657"/>
                    <a:pt x="704949" y="237559"/>
                    <a:pt x="707246" y="229879"/>
                  </a:cubicBezTo>
                  <a:cubicBezTo>
                    <a:pt x="709577" y="222141"/>
                    <a:pt x="717737" y="217756"/>
                    <a:pt x="725451" y="220080"/>
                  </a:cubicBezTo>
                  <a:cubicBezTo>
                    <a:pt x="725486" y="220091"/>
                    <a:pt x="725520" y="220097"/>
                    <a:pt x="725554" y="220108"/>
                  </a:cubicBezTo>
                  <a:close/>
                  <a:moveTo>
                    <a:pt x="332777" y="1486495"/>
                  </a:moveTo>
                  <a:cubicBezTo>
                    <a:pt x="340457" y="1488943"/>
                    <a:pt x="344674" y="1497148"/>
                    <a:pt x="342240" y="1504821"/>
                  </a:cubicBezTo>
                  <a:cubicBezTo>
                    <a:pt x="339771" y="1512491"/>
                    <a:pt x="331577" y="1516725"/>
                    <a:pt x="323897" y="1514277"/>
                  </a:cubicBezTo>
                  <a:cubicBezTo>
                    <a:pt x="316286" y="1511850"/>
                    <a:pt x="312069" y="1503755"/>
                    <a:pt x="314400" y="1496119"/>
                  </a:cubicBezTo>
                  <a:cubicBezTo>
                    <a:pt x="316731" y="1488425"/>
                    <a:pt x="324891" y="1484088"/>
                    <a:pt x="332571" y="1486433"/>
                  </a:cubicBezTo>
                  <a:cubicBezTo>
                    <a:pt x="332640" y="1486454"/>
                    <a:pt x="332709" y="1486475"/>
                    <a:pt x="332777" y="1486495"/>
                  </a:cubicBezTo>
                  <a:close/>
                  <a:moveTo>
                    <a:pt x="624000" y="71301"/>
                  </a:moveTo>
                  <a:cubicBezTo>
                    <a:pt x="617726" y="69364"/>
                    <a:pt x="613406" y="63600"/>
                    <a:pt x="613337" y="57031"/>
                  </a:cubicBezTo>
                  <a:cubicBezTo>
                    <a:pt x="613372" y="50181"/>
                    <a:pt x="618137" y="44263"/>
                    <a:pt x="624823" y="42761"/>
                  </a:cubicBezTo>
                  <a:cubicBezTo>
                    <a:pt x="626297" y="42388"/>
                    <a:pt x="627806" y="42045"/>
                    <a:pt x="629280" y="41685"/>
                  </a:cubicBezTo>
                  <a:cubicBezTo>
                    <a:pt x="631475" y="42371"/>
                    <a:pt x="633635" y="43036"/>
                    <a:pt x="635829" y="43711"/>
                  </a:cubicBezTo>
                  <a:cubicBezTo>
                    <a:pt x="636857" y="44849"/>
                    <a:pt x="637886" y="45984"/>
                    <a:pt x="638880" y="47140"/>
                  </a:cubicBezTo>
                  <a:cubicBezTo>
                    <a:pt x="643509" y="52180"/>
                    <a:pt x="644057" y="59747"/>
                    <a:pt x="640217" y="65407"/>
                  </a:cubicBezTo>
                  <a:cubicBezTo>
                    <a:pt x="636583" y="70574"/>
                    <a:pt x="630103" y="72926"/>
                    <a:pt x="624000" y="71301"/>
                  </a:cubicBezTo>
                  <a:close/>
                  <a:moveTo>
                    <a:pt x="185692" y="1017909"/>
                  </a:moveTo>
                  <a:cubicBezTo>
                    <a:pt x="178903" y="1017590"/>
                    <a:pt x="173212" y="1012663"/>
                    <a:pt x="171909" y="1005984"/>
                  </a:cubicBezTo>
                  <a:cubicBezTo>
                    <a:pt x="171463" y="1004051"/>
                    <a:pt x="170846" y="1002155"/>
                    <a:pt x="170332" y="1000242"/>
                  </a:cubicBezTo>
                  <a:cubicBezTo>
                    <a:pt x="170743" y="998939"/>
                    <a:pt x="171154" y="997632"/>
                    <a:pt x="171532" y="996329"/>
                  </a:cubicBezTo>
                  <a:cubicBezTo>
                    <a:pt x="173074" y="995105"/>
                    <a:pt x="174686" y="993957"/>
                    <a:pt x="176160" y="992647"/>
                  </a:cubicBezTo>
                  <a:cubicBezTo>
                    <a:pt x="181097" y="987971"/>
                    <a:pt x="188571" y="987213"/>
                    <a:pt x="194332" y="990802"/>
                  </a:cubicBezTo>
                  <a:cubicBezTo>
                    <a:pt x="199749" y="994430"/>
                    <a:pt x="202320" y="1001095"/>
                    <a:pt x="200674" y="1007421"/>
                  </a:cubicBezTo>
                  <a:cubicBezTo>
                    <a:pt x="198617" y="1013894"/>
                    <a:pt x="192480" y="1018190"/>
                    <a:pt x="185692" y="1017909"/>
                  </a:cubicBezTo>
                  <a:close/>
                  <a:moveTo>
                    <a:pt x="408720" y="300134"/>
                  </a:moveTo>
                  <a:cubicBezTo>
                    <a:pt x="401931" y="299890"/>
                    <a:pt x="396137" y="295084"/>
                    <a:pt x="394663" y="288443"/>
                  </a:cubicBezTo>
                  <a:cubicBezTo>
                    <a:pt x="394217" y="286560"/>
                    <a:pt x="393463" y="284743"/>
                    <a:pt x="392880" y="282895"/>
                  </a:cubicBezTo>
                  <a:cubicBezTo>
                    <a:pt x="393291" y="281589"/>
                    <a:pt x="393669" y="280286"/>
                    <a:pt x="394080" y="278983"/>
                  </a:cubicBezTo>
                  <a:cubicBezTo>
                    <a:pt x="395589" y="277660"/>
                    <a:pt x="397132" y="276381"/>
                    <a:pt x="398606" y="275009"/>
                  </a:cubicBezTo>
                  <a:cubicBezTo>
                    <a:pt x="403372" y="270131"/>
                    <a:pt x="410880" y="269212"/>
                    <a:pt x="416674" y="272805"/>
                  </a:cubicBezTo>
                  <a:cubicBezTo>
                    <a:pt x="422468" y="276336"/>
                    <a:pt x="425212" y="283327"/>
                    <a:pt x="423291" y="289852"/>
                  </a:cubicBezTo>
                  <a:cubicBezTo>
                    <a:pt x="421097" y="296016"/>
                    <a:pt x="415269" y="300134"/>
                    <a:pt x="408720" y="300134"/>
                  </a:cubicBezTo>
                  <a:close/>
                  <a:moveTo>
                    <a:pt x="451029" y="164973"/>
                  </a:moveTo>
                  <a:cubicBezTo>
                    <a:pt x="443966" y="164949"/>
                    <a:pt x="437897" y="159936"/>
                    <a:pt x="436526" y="153000"/>
                  </a:cubicBezTo>
                  <a:cubicBezTo>
                    <a:pt x="436080" y="151067"/>
                    <a:pt x="435463" y="149167"/>
                    <a:pt x="434949" y="147251"/>
                  </a:cubicBezTo>
                  <a:lnTo>
                    <a:pt x="436183" y="143339"/>
                  </a:lnTo>
                  <a:cubicBezTo>
                    <a:pt x="437692" y="142115"/>
                    <a:pt x="439303" y="140966"/>
                    <a:pt x="440743" y="139656"/>
                  </a:cubicBezTo>
                  <a:cubicBezTo>
                    <a:pt x="445680" y="134973"/>
                    <a:pt x="453154" y="134205"/>
                    <a:pt x="458949" y="137784"/>
                  </a:cubicBezTo>
                  <a:cubicBezTo>
                    <a:pt x="465840" y="142070"/>
                    <a:pt x="467966" y="151135"/>
                    <a:pt x="463680" y="158030"/>
                  </a:cubicBezTo>
                  <a:cubicBezTo>
                    <a:pt x="460972" y="162398"/>
                    <a:pt x="456172" y="165028"/>
                    <a:pt x="451029" y="164973"/>
                  </a:cubicBezTo>
                  <a:close/>
                  <a:moveTo>
                    <a:pt x="491280" y="29863"/>
                  </a:moveTo>
                  <a:cubicBezTo>
                    <a:pt x="485246" y="29119"/>
                    <a:pt x="480240" y="24765"/>
                    <a:pt x="478697" y="18868"/>
                  </a:cubicBezTo>
                  <a:cubicBezTo>
                    <a:pt x="478080" y="16468"/>
                    <a:pt x="477600" y="14030"/>
                    <a:pt x="477017" y="11606"/>
                  </a:cubicBezTo>
                  <a:lnTo>
                    <a:pt x="477840" y="8997"/>
                  </a:lnTo>
                  <a:cubicBezTo>
                    <a:pt x="482674" y="4354"/>
                    <a:pt x="487577" y="-147"/>
                    <a:pt x="494949" y="4"/>
                  </a:cubicBezTo>
                  <a:cubicBezTo>
                    <a:pt x="496663" y="542"/>
                    <a:pt x="498411" y="1084"/>
                    <a:pt x="500160" y="1622"/>
                  </a:cubicBezTo>
                  <a:cubicBezTo>
                    <a:pt x="501429" y="2884"/>
                    <a:pt x="502731" y="4090"/>
                    <a:pt x="503931" y="5421"/>
                  </a:cubicBezTo>
                  <a:cubicBezTo>
                    <a:pt x="507806" y="9796"/>
                    <a:pt x="508766" y="16025"/>
                    <a:pt x="506366" y="21353"/>
                  </a:cubicBezTo>
                  <a:cubicBezTo>
                    <a:pt x="503589" y="27045"/>
                    <a:pt x="497589" y="30432"/>
                    <a:pt x="491280" y="29863"/>
                  </a:cubicBezTo>
                  <a:close/>
                  <a:moveTo>
                    <a:pt x="372720" y="416133"/>
                  </a:moveTo>
                  <a:cubicBezTo>
                    <a:pt x="379577" y="420446"/>
                    <a:pt x="381635" y="429491"/>
                    <a:pt x="377314" y="436337"/>
                  </a:cubicBezTo>
                  <a:cubicBezTo>
                    <a:pt x="374400" y="440952"/>
                    <a:pt x="369189" y="443572"/>
                    <a:pt x="363737" y="443133"/>
                  </a:cubicBezTo>
                  <a:cubicBezTo>
                    <a:pt x="357154" y="442766"/>
                    <a:pt x="351669" y="438045"/>
                    <a:pt x="350297" y="431609"/>
                  </a:cubicBezTo>
                  <a:lnTo>
                    <a:pt x="348754" y="425061"/>
                  </a:lnTo>
                  <a:lnTo>
                    <a:pt x="349577" y="422452"/>
                  </a:lnTo>
                  <a:cubicBezTo>
                    <a:pt x="351223" y="420916"/>
                    <a:pt x="352869" y="419366"/>
                    <a:pt x="354514" y="417844"/>
                  </a:cubicBezTo>
                  <a:cubicBezTo>
                    <a:pt x="359451" y="413099"/>
                    <a:pt x="366994" y="412389"/>
                    <a:pt x="372720" y="416133"/>
                  </a:cubicBezTo>
                  <a:close/>
                  <a:moveTo>
                    <a:pt x="330617" y="551150"/>
                  </a:moveTo>
                  <a:cubicBezTo>
                    <a:pt x="337474" y="555497"/>
                    <a:pt x="339532" y="564590"/>
                    <a:pt x="335177" y="571461"/>
                  </a:cubicBezTo>
                  <a:cubicBezTo>
                    <a:pt x="330857" y="578335"/>
                    <a:pt x="321737" y="580382"/>
                    <a:pt x="314880" y="576034"/>
                  </a:cubicBezTo>
                  <a:cubicBezTo>
                    <a:pt x="311451" y="573868"/>
                    <a:pt x="309086" y="570388"/>
                    <a:pt x="308297" y="566410"/>
                  </a:cubicBezTo>
                  <a:cubicBezTo>
                    <a:pt x="307852" y="564487"/>
                    <a:pt x="307234" y="562605"/>
                    <a:pt x="306686" y="560702"/>
                  </a:cubicBezTo>
                  <a:cubicBezTo>
                    <a:pt x="307097" y="559399"/>
                    <a:pt x="307509" y="558096"/>
                    <a:pt x="307886" y="556790"/>
                  </a:cubicBezTo>
                  <a:cubicBezTo>
                    <a:pt x="309429" y="555546"/>
                    <a:pt x="311006" y="554369"/>
                    <a:pt x="312480" y="553046"/>
                  </a:cubicBezTo>
                  <a:cubicBezTo>
                    <a:pt x="317383" y="548338"/>
                    <a:pt x="324857" y="547557"/>
                    <a:pt x="330617" y="551150"/>
                  </a:cubicBezTo>
                  <a:close/>
                  <a:moveTo>
                    <a:pt x="288411" y="686054"/>
                  </a:moveTo>
                  <a:cubicBezTo>
                    <a:pt x="295406" y="690113"/>
                    <a:pt x="297806" y="699086"/>
                    <a:pt x="293760" y="706097"/>
                  </a:cubicBezTo>
                  <a:cubicBezTo>
                    <a:pt x="291051" y="710771"/>
                    <a:pt x="285977" y="713579"/>
                    <a:pt x="280594" y="713407"/>
                  </a:cubicBezTo>
                  <a:cubicBezTo>
                    <a:pt x="273771" y="713311"/>
                    <a:pt x="267909" y="708518"/>
                    <a:pt x="266468" y="701850"/>
                  </a:cubicBezTo>
                  <a:cubicBezTo>
                    <a:pt x="265989" y="699981"/>
                    <a:pt x="265234" y="698181"/>
                    <a:pt x="264617" y="696347"/>
                  </a:cubicBezTo>
                  <a:cubicBezTo>
                    <a:pt x="265029" y="695044"/>
                    <a:pt x="265406" y="693737"/>
                    <a:pt x="265817" y="692435"/>
                  </a:cubicBezTo>
                  <a:cubicBezTo>
                    <a:pt x="267326" y="691097"/>
                    <a:pt x="268869" y="689801"/>
                    <a:pt x="270308" y="688416"/>
                  </a:cubicBezTo>
                  <a:cubicBezTo>
                    <a:pt x="275074" y="683517"/>
                    <a:pt x="282549" y="682540"/>
                    <a:pt x="288411" y="686054"/>
                  </a:cubicBezTo>
                  <a:close/>
                  <a:moveTo>
                    <a:pt x="236366" y="855868"/>
                  </a:moveTo>
                  <a:cubicBezTo>
                    <a:pt x="243189" y="860201"/>
                    <a:pt x="245212" y="869246"/>
                    <a:pt x="240891" y="876072"/>
                  </a:cubicBezTo>
                  <a:cubicBezTo>
                    <a:pt x="238080" y="880471"/>
                    <a:pt x="233177" y="883056"/>
                    <a:pt x="227966" y="882857"/>
                  </a:cubicBezTo>
                  <a:cubicBezTo>
                    <a:pt x="221143" y="882741"/>
                    <a:pt x="215280" y="877896"/>
                    <a:pt x="213909" y="871200"/>
                  </a:cubicBezTo>
                  <a:cubicBezTo>
                    <a:pt x="213394" y="869010"/>
                    <a:pt x="212914" y="866808"/>
                    <a:pt x="212400" y="864614"/>
                  </a:cubicBezTo>
                  <a:lnTo>
                    <a:pt x="213223" y="862005"/>
                  </a:lnTo>
                  <a:cubicBezTo>
                    <a:pt x="214869" y="860486"/>
                    <a:pt x="216514" y="858960"/>
                    <a:pt x="218194" y="857448"/>
                  </a:cubicBezTo>
                  <a:cubicBezTo>
                    <a:pt x="223132" y="852707"/>
                    <a:pt x="230709" y="852048"/>
                    <a:pt x="236366" y="855868"/>
                  </a:cubicBezTo>
                  <a:close/>
                  <a:moveTo>
                    <a:pt x="152057" y="1125789"/>
                  </a:moveTo>
                  <a:cubicBezTo>
                    <a:pt x="157852" y="1129324"/>
                    <a:pt x="160560" y="1136321"/>
                    <a:pt x="158640" y="1142843"/>
                  </a:cubicBezTo>
                  <a:cubicBezTo>
                    <a:pt x="156514" y="1149031"/>
                    <a:pt x="150686" y="1153166"/>
                    <a:pt x="144137" y="1153097"/>
                  </a:cubicBezTo>
                  <a:cubicBezTo>
                    <a:pt x="137314" y="1152888"/>
                    <a:pt x="131520" y="1148088"/>
                    <a:pt x="130046" y="1141440"/>
                  </a:cubicBezTo>
                  <a:cubicBezTo>
                    <a:pt x="129600" y="1139555"/>
                    <a:pt x="128846" y="1137734"/>
                    <a:pt x="128263" y="1135886"/>
                  </a:cubicBezTo>
                  <a:cubicBezTo>
                    <a:pt x="128640" y="1134580"/>
                    <a:pt x="129051" y="1133277"/>
                    <a:pt x="129463" y="1131974"/>
                  </a:cubicBezTo>
                  <a:cubicBezTo>
                    <a:pt x="130972" y="1130651"/>
                    <a:pt x="132514" y="1129372"/>
                    <a:pt x="133955" y="1128000"/>
                  </a:cubicBezTo>
                  <a:cubicBezTo>
                    <a:pt x="138720" y="1123128"/>
                    <a:pt x="146263" y="1122213"/>
                    <a:pt x="152057" y="1125789"/>
                  </a:cubicBezTo>
                  <a:close/>
                  <a:moveTo>
                    <a:pt x="107520" y="1268709"/>
                  </a:moveTo>
                  <a:cubicBezTo>
                    <a:pt x="113314" y="1272275"/>
                    <a:pt x="116091" y="1279242"/>
                    <a:pt x="114308" y="1285817"/>
                  </a:cubicBezTo>
                  <a:cubicBezTo>
                    <a:pt x="112183" y="1292311"/>
                    <a:pt x="105943" y="1296546"/>
                    <a:pt x="99120" y="1296103"/>
                  </a:cubicBezTo>
                  <a:cubicBezTo>
                    <a:pt x="92537" y="1295757"/>
                    <a:pt x="87051" y="1291039"/>
                    <a:pt x="85680" y="1284604"/>
                  </a:cubicBezTo>
                  <a:lnTo>
                    <a:pt x="84137" y="1278045"/>
                  </a:lnTo>
                  <a:lnTo>
                    <a:pt x="84960" y="1275439"/>
                  </a:lnTo>
                  <a:cubicBezTo>
                    <a:pt x="86606" y="1273900"/>
                    <a:pt x="88251" y="1272353"/>
                    <a:pt x="89897" y="1270831"/>
                  </a:cubicBezTo>
                  <a:cubicBezTo>
                    <a:pt x="94628" y="1266278"/>
                    <a:pt x="101829" y="1265414"/>
                    <a:pt x="107520" y="1268709"/>
                  </a:cubicBezTo>
                  <a:close/>
                  <a:moveTo>
                    <a:pt x="66034" y="1404138"/>
                  </a:moveTo>
                  <a:cubicBezTo>
                    <a:pt x="72960" y="1408409"/>
                    <a:pt x="75086" y="1417475"/>
                    <a:pt x="70800" y="1424383"/>
                  </a:cubicBezTo>
                  <a:cubicBezTo>
                    <a:pt x="68126" y="1428734"/>
                    <a:pt x="63360" y="1431374"/>
                    <a:pt x="58251" y="1431357"/>
                  </a:cubicBezTo>
                  <a:cubicBezTo>
                    <a:pt x="51189" y="1431333"/>
                    <a:pt x="45086" y="1426348"/>
                    <a:pt x="43680" y="1419419"/>
                  </a:cubicBezTo>
                  <a:cubicBezTo>
                    <a:pt x="43234" y="1417495"/>
                    <a:pt x="42617" y="1415613"/>
                    <a:pt x="42069" y="1413710"/>
                  </a:cubicBezTo>
                  <a:cubicBezTo>
                    <a:pt x="42480" y="1412407"/>
                    <a:pt x="42891" y="1411101"/>
                    <a:pt x="43269" y="1409798"/>
                  </a:cubicBezTo>
                  <a:cubicBezTo>
                    <a:pt x="44812" y="1408553"/>
                    <a:pt x="46389" y="1407371"/>
                    <a:pt x="47863" y="1406047"/>
                  </a:cubicBezTo>
                  <a:cubicBezTo>
                    <a:pt x="52766" y="1401312"/>
                    <a:pt x="60240" y="1400517"/>
                    <a:pt x="66034" y="1404120"/>
                  </a:cubicBezTo>
                  <a:close/>
                  <a:moveTo>
                    <a:pt x="24343" y="1539477"/>
                  </a:moveTo>
                  <a:cubicBezTo>
                    <a:pt x="30000" y="1543245"/>
                    <a:pt x="32434" y="1550373"/>
                    <a:pt x="30206" y="1556812"/>
                  </a:cubicBezTo>
                  <a:cubicBezTo>
                    <a:pt x="27532" y="1563635"/>
                    <a:pt x="20366" y="1567602"/>
                    <a:pt x="13166" y="1566278"/>
                  </a:cubicBezTo>
                  <a:cubicBezTo>
                    <a:pt x="7474" y="1565044"/>
                    <a:pt x="3017" y="1560566"/>
                    <a:pt x="1852" y="1554857"/>
                  </a:cubicBezTo>
                  <a:cubicBezTo>
                    <a:pt x="1337" y="1552989"/>
                    <a:pt x="617" y="1551185"/>
                    <a:pt x="0" y="1549355"/>
                  </a:cubicBezTo>
                  <a:cubicBezTo>
                    <a:pt x="377" y="1548052"/>
                    <a:pt x="789" y="1546745"/>
                    <a:pt x="1200" y="1545443"/>
                  </a:cubicBezTo>
                  <a:cubicBezTo>
                    <a:pt x="2709" y="1544102"/>
                    <a:pt x="4251" y="1542806"/>
                    <a:pt x="5692" y="1541421"/>
                  </a:cubicBezTo>
                  <a:cubicBezTo>
                    <a:pt x="10628" y="1536357"/>
                    <a:pt x="18480" y="1535531"/>
                    <a:pt x="24343" y="1539460"/>
                  </a:cubicBezTo>
                  <a:close/>
                  <a:moveTo>
                    <a:pt x="155897" y="1579526"/>
                  </a:moveTo>
                  <a:cubicBezTo>
                    <a:pt x="163680" y="1582180"/>
                    <a:pt x="167829" y="1590635"/>
                    <a:pt x="165189" y="1598414"/>
                  </a:cubicBezTo>
                  <a:cubicBezTo>
                    <a:pt x="162617" y="1605964"/>
                    <a:pt x="154526" y="1610140"/>
                    <a:pt x="146880" y="1607880"/>
                  </a:cubicBezTo>
                  <a:cubicBezTo>
                    <a:pt x="139200" y="1605247"/>
                    <a:pt x="135017" y="1596967"/>
                    <a:pt x="137451" y="1589219"/>
                  </a:cubicBezTo>
                  <a:cubicBezTo>
                    <a:pt x="139886" y="1581463"/>
                    <a:pt x="148115" y="1577126"/>
                    <a:pt x="155897" y="1579509"/>
                  </a:cubicBezTo>
                  <a:close/>
                  <a:moveTo>
                    <a:pt x="317314" y="1059326"/>
                  </a:moveTo>
                  <a:cubicBezTo>
                    <a:pt x="309566" y="1056977"/>
                    <a:pt x="305177" y="1048783"/>
                    <a:pt x="307509" y="1041021"/>
                  </a:cubicBezTo>
                  <a:cubicBezTo>
                    <a:pt x="307509" y="1041021"/>
                    <a:pt x="307509" y="1041017"/>
                    <a:pt x="307509" y="1041017"/>
                  </a:cubicBezTo>
                  <a:cubicBezTo>
                    <a:pt x="309874" y="1033300"/>
                    <a:pt x="318034" y="1028959"/>
                    <a:pt x="325749" y="1031325"/>
                  </a:cubicBezTo>
                  <a:cubicBezTo>
                    <a:pt x="333497" y="1033691"/>
                    <a:pt x="337817" y="1041864"/>
                    <a:pt x="335451" y="1049582"/>
                  </a:cubicBezTo>
                  <a:cubicBezTo>
                    <a:pt x="333120" y="1057255"/>
                    <a:pt x="324994" y="1061599"/>
                    <a:pt x="317314" y="1059309"/>
                  </a:cubicBezTo>
                  <a:close/>
                  <a:moveTo>
                    <a:pt x="590606" y="178252"/>
                  </a:moveTo>
                  <a:cubicBezTo>
                    <a:pt x="598217" y="180563"/>
                    <a:pt x="602503" y="188603"/>
                    <a:pt x="600206" y="196214"/>
                  </a:cubicBezTo>
                  <a:cubicBezTo>
                    <a:pt x="600172" y="196354"/>
                    <a:pt x="600103" y="196492"/>
                    <a:pt x="600069" y="196629"/>
                  </a:cubicBezTo>
                  <a:cubicBezTo>
                    <a:pt x="597635" y="204316"/>
                    <a:pt x="589406" y="208564"/>
                    <a:pt x="581726" y="206112"/>
                  </a:cubicBezTo>
                  <a:cubicBezTo>
                    <a:pt x="574012" y="203661"/>
                    <a:pt x="569795" y="195443"/>
                    <a:pt x="572229" y="187756"/>
                  </a:cubicBezTo>
                  <a:cubicBezTo>
                    <a:pt x="574526" y="180120"/>
                    <a:pt x="582583" y="175797"/>
                    <a:pt x="590229" y="178097"/>
                  </a:cubicBezTo>
                  <a:cubicBezTo>
                    <a:pt x="590332" y="178139"/>
                    <a:pt x="590469" y="178180"/>
                    <a:pt x="590606" y="178221"/>
                  </a:cubicBezTo>
                  <a:close/>
                  <a:moveTo>
                    <a:pt x="513737" y="474857"/>
                  </a:moveTo>
                  <a:cubicBezTo>
                    <a:pt x="511200" y="482520"/>
                    <a:pt x="502937" y="486683"/>
                    <a:pt x="495291" y="484159"/>
                  </a:cubicBezTo>
                  <a:cubicBezTo>
                    <a:pt x="487611" y="481632"/>
                    <a:pt x="483463" y="473373"/>
                    <a:pt x="486000" y="465710"/>
                  </a:cubicBezTo>
                  <a:cubicBezTo>
                    <a:pt x="488503" y="458095"/>
                    <a:pt x="496663" y="453926"/>
                    <a:pt x="504308" y="456367"/>
                  </a:cubicBezTo>
                  <a:cubicBezTo>
                    <a:pt x="512023" y="458867"/>
                    <a:pt x="516240" y="467136"/>
                    <a:pt x="513737" y="474840"/>
                  </a:cubicBezTo>
                  <a:close/>
                  <a:moveTo>
                    <a:pt x="548503" y="313115"/>
                  </a:moveTo>
                  <a:cubicBezTo>
                    <a:pt x="556354" y="315388"/>
                    <a:pt x="560846" y="323582"/>
                    <a:pt x="558583" y="331416"/>
                  </a:cubicBezTo>
                  <a:cubicBezTo>
                    <a:pt x="556320" y="339254"/>
                    <a:pt x="548126" y="343766"/>
                    <a:pt x="540275" y="341493"/>
                  </a:cubicBezTo>
                  <a:cubicBezTo>
                    <a:pt x="532457" y="339223"/>
                    <a:pt x="527931" y="331029"/>
                    <a:pt x="530194" y="323191"/>
                  </a:cubicBezTo>
                  <a:cubicBezTo>
                    <a:pt x="530194" y="323160"/>
                    <a:pt x="530229" y="323126"/>
                    <a:pt x="530229" y="323095"/>
                  </a:cubicBezTo>
                  <a:cubicBezTo>
                    <a:pt x="532492" y="315299"/>
                    <a:pt x="540652" y="310814"/>
                    <a:pt x="548434" y="313080"/>
                  </a:cubicBezTo>
                  <a:cubicBezTo>
                    <a:pt x="548469" y="313087"/>
                    <a:pt x="548469" y="313091"/>
                    <a:pt x="548503" y="313097"/>
                  </a:cubicBezTo>
                  <a:close/>
                  <a:moveTo>
                    <a:pt x="462069" y="591473"/>
                  </a:moveTo>
                  <a:cubicBezTo>
                    <a:pt x="469817" y="593747"/>
                    <a:pt x="474275" y="601882"/>
                    <a:pt x="472012" y="609641"/>
                  </a:cubicBezTo>
                  <a:cubicBezTo>
                    <a:pt x="469714" y="617400"/>
                    <a:pt x="461589" y="621844"/>
                    <a:pt x="453840" y="619570"/>
                  </a:cubicBezTo>
                  <a:cubicBezTo>
                    <a:pt x="446091" y="617297"/>
                    <a:pt x="441635" y="609172"/>
                    <a:pt x="443897" y="601416"/>
                  </a:cubicBezTo>
                  <a:cubicBezTo>
                    <a:pt x="445989" y="593743"/>
                    <a:pt x="453909" y="589221"/>
                    <a:pt x="461589" y="591312"/>
                  </a:cubicBezTo>
                  <a:cubicBezTo>
                    <a:pt x="461760" y="591357"/>
                    <a:pt x="461897" y="591405"/>
                    <a:pt x="462069" y="591456"/>
                  </a:cubicBezTo>
                  <a:close/>
                  <a:moveTo>
                    <a:pt x="402034" y="736368"/>
                  </a:moveTo>
                  <a:cubicBezTo>
                    <a:pt x="404332" y="728630"/>
                    <a:pt x="412423" y="724204"/>
                    <a:pt x="420172" y="726487"/>
                  </a:cubicBezTo>
                  <a:cubicBezTo>
                    <a:pt x="427920" y="728767"/>
                    <a:pt x="432343" y="736893"/>
                    <a:pt x="430046" y="744631"/>
                  </a:cubicBezTo>
                  <a:cubicBezTo>
                    <a:pt x="430046" y="744720"/>
                    <a:pt x="430012" y="744813"/>
                    <a:pt x="429977" y="744902"/>
                  </a:cubicBezTo>
                  <a:cubicBezTo>
                    <a:pt x="427611" y="752620"/>
                    <a:pt x="419451" y="756960"/>
                    <a:pt x="411737" y="754598"/>
                  </a:cubicBezTo>
                  <a:cubicBezTo>
                    <a:pt x="404023" y="752236"/>
                    <a:pt x="399669" y="744069"/>
                    <a:pt x="402034" y="736351"/>
                  </a:cubicBezTo>
                  <a:close/>
                  <a:moveTo>
                    <a:pt x="359349" y="924271"/>
                  </a:moveTo>
                  <a:cubicBezTo>
                    <a:pt x="351497" y="922094"/>
                    <a:pt x="346869" y="913954"/>
                    <a:pt x="349063" y="906093"/>
                  </a:cubicBezTo>
                  <a:cubicBezTo>
                    <a:pt x="351223" y="898231"/>
                    <a:pt x="359383" y="893627"/>
                    <a:pt x="367234" y="895804"/>
                  </a:cubicBezTo>
                  <a:cubicBezTo>
                    <a:pt x="375086" y="897984"/>
                    <a:pt x="379714" y="906120"/>
                    <a:pt x="377520" y="913982"/>
                  </a:cubicBezTo>
                  <a:cubicBezTo>
                    <a:pt x="377520" y="914030"/>
                    <a:pt x="377486" y="914082"/>
                    <a:pt x="377486" y="914129"/>
                  </a:cubicBezTo>
                  <a:cubicBezTo>
                    <a:pt x="375291" y="921923"/>
                    <a:pt x="367200" y="926462"/>
                    <a:pt x="359417" y="924271"/>
                  </a:cubicBezTo>
                  <a:cubicBezTo>
                    <a:pt x="359383" y="924264"/>
                    <a:pt x="359383" y="924261"/>
                    <a:pt x="359349" y="924254"/>
                  </a:cubicBezTo>
                  <a:close/>
                  <a:moveTo>
                    <a:pt x="283749" y="1166095"/>
                  </a:moveTo>
                  <a:cubicBezTo>
                    <a:pt x="291600" y="1168303"/>
                    <a:pt x="296160" y="1176446"/>
                    <a:pt x="293931" y="1184284"/>
                  </a:cubicBezTo>
                  <a:cubicBezTo>
                    <a:pt x="291737" y="1192121"/>
                    <a:pt x="283577" y="1196685"/>
                    <a:pt x="275760" y="1194477"/>
                  </a:cubicBezTo>
                  <a:cubicBezTo>
                    <a:pt x="267909" y="1192265"/>
                    <a:pt x="263349" y="1184123"/>
                    <a:pt x="265543" y="1176285"/>
                  </a:cubicBezTo>
                  <a:cubicBezTo>
                    <a:pt x="265577" y="1176264"/>
                    <a:pt x="265577" y="1176244"/>
                    <a:pt x="265577" y="1176223"/>
                  </a:cubicBezTo>
                  <a:cubicBezTo>
                    <a:pt x="267737" y="1168430"/>
                    <a:pt x="275829" y="1163870"/>
                    <a:pt x="283611" y="1166040"/>
                  </a:cubicBezTo>
                  <a:cubicBezTo>
                    <a:pt x="283646" y="1166054"/>
                    <a:pt x="283714" y="1166064"/>
                    <a:pt x="283749" y="1166078"/>
                  </a:cubicBezTo>
                  <a:close/>
                  <a:moveTo>
                    <a:pt x="198069" y="1444732"/>
                  </a:moveTo>
                  <a:cubicBezTo>
                    <a:pt x="205680" y="1447382"/>
                    <a:pt x="209692" y="1455696"/>
                    <a:pt x="207051" y="1463304"/>
                  </a:cubicBezTo>
                  <a:cubicBezTo>
                    <a:pt x="204411" y="1470909"/>
                    <a:pt x="196080" y="1474927"/>
                    <a:pt x="188468" y="1472280"/>
                  </a:cubicBezTo>
                  <a:cubicBezTo>
                    <a:pt x="180891" y="1469633"/>
                    <a:pt x="176846" y="1461343"/>
                    <a:pt x="179486" y="1453742"/>
                  </a:cubicBezTo>
                  <a:cubicBezTo>
                    <a:pt x="181886" y="1446234"/>
                    <a:pt x="189909" y="1442092"/>
                    <a:pt x="197417" y="1444492"/>
                  </a:cubicBezTo>
                  <a:cubicBezTo>
                    <a:pt x="197623" y="1444560"/>
                    <a:pt x="197863" y="1444636"/>
                    <a:pt x="198069" y="1444715"/>
                  </a:cubicBezTo>
                  <a:close/>
                  <a:moveTo>
                    <a:pt x="240069" y="1309433"/>
                  </a:moveTo>
                  <a:cubicBezTo>
                    <a:pt x="247852" y="1312008"/>
                    <a:pt x="252034" y="1320391"/>
                    <a:pt x="249463" y="1328157"/>
                  </a:cubicBezTo>
                  <a:cubicBezTo>
                    <a:pt x="246891" y="1335923"/>
                    <a:pt x="238526" y="1340133"/>
                    <a:pt x="230743" y="1337558"/>
                  </a:cubicBezTo>
                  <a:cubicBezTo>
                    <a:pt x="222994" y="1334983"/>
                    <a:pt x="218777" y="1326600"/>
                    <a:pt x="221349" y="1318835"/>
                  </a:cubicBezTo>
                  <a:cubicBezTo>
                    <a:pt x="221383" y="1318763"/>
                    <a:pt x="221383" y="1318694"/>
                    <a:pt x="221417" y="1318622"/>
                  </a:cubicBezTo>
                  <a:cubicBezTo>
                    <a:pt x="223989" y="1310939"/>
                    <a:pt x="232320" y="1306811"/>
                    <a:pt x="240000" y="1309396"/>
                  </a:cubicBezTo>
                  <a:cubicBezTo>
                    <a:pt x="240034" y="1309403"/>
                    <a:pt x="240034" y="1309409"/>
                    <a:pt x="240069" y="1309416"/>
                  </a:cubicBezTo>
                  <a:close/>
                  <a:moveTo>
                    <a:pt x="291189" y="1621512"/>
                  </a:moveTo>
                  <a:cubicBezTo>
                    <a:pt x="298869" y="1624176"/>
                    <a:pt x="303017" y="1632450"/>
                    <a:pt x="300583" y="1640191"/>
                  </a:cubicBezTo>
                  <a:cubicBezTo>
                    <a:pt x="298217" y="1647974"/>
                    <a:pt x="289989" y="1652366"/>
                    <a:pt x="282206" y="1650004"/>
                  </a:cubicBezTo>
                  <a:cubicBezTo>
                    <a:pt x="274423" y="1647638"/>
                    <a:pt x="270034" y="1639413"/>
                    <a:pt x="272400" y="1631633"/>
                  </a:cubicBezTo>
                  <a:cubicBezTo>
                    <a:pt x="272468" y="1631424"/>
                    <a:pt x="272537" y="1631219"/>
                    <a:pt x="272606" y="1631013"/>
                  </a:cubicBezTo>
                  <a:cubicBezTo>
                    <a:pt x="275177" y="1623295"/>
                    <a:pt x="283440" y="1619057"/>
                    <a:pt x="291189" y="1621495"/>
                  </a:cubicBezTo>
                  <a:close/>
                  <a:moveTo>
                    <a:pt x="366103" y="1379541"/>
                  </a:moveTo>
                  <a:cubicBezTo>
                    <a:pt x="358251" y="1377203"/>
                    <a:pt x="353795" y="1368953"/>
                    <a:pt x="356126" y="1361112"/>
                  </a:cubicBezTo>
                  <a:cubicBezTo>
                    <a:pt x="358492" y="1353275"/>
                    <a:pt x="366720" y="1348817"/>
                    <a:pt x="374571" y="1351152"/>
                  </a:cubicBezTo>
                  <a:cubicBezTo>
                    <a:pt x="382423" y="1353491"/>
                    <a:pt x="386880" y="1361743"/>
                    <a:pt x="384514" y="1369581"/>
                  </a:cubicBezTo>
                  <a:cubicBezTo>
                    <a:pt x="384514" y="1369598"/>
                    <a:pt x="384514" y="1369615"/>
                    <a:pt x="384514" y="1369632"/>
                  </a:cubicBezTo>
                  <a:cubicBezTo>
                    <a:pt x="382080" y="1377391"/>
                    <a:pt x="373920" y="1381790"/>
                    <a:pt x="366103" y="1379524"/>
                  </a:cubicBezTo>
                  <a:close/>
                  <a:moveTo>
                    <a:pt x="410366" y="1236247"/>
                  </a:moveTo>
                  <a:cubicBezTo>
                    <a:pt x="402617" y="1233785"/>
                    <a:pt x="398297" y="1225495"/>
                    <a:pt x="400766" y="1217733"/>
                  </a:cubicBezTo>
                  <a:cubicBezTo>
                    <a:pt x="403234" y="1209971"/>
                    <a:pt x="411532" y="1205671"/>
                    <a:pt x="419280" y="1208133"/>
                  </a:cubicBezTo>
                  <a:cubicBezTo>
                    <a:pt x="426960" y="1210701"/>
                    <a:pt x="431212" y="1218936"/>
                    <a:pt x="428846" y="1226695"/>
                  </a:cubicBezTo>
                  <a:cubicBezTo>
                    <a:pt x="426343" y="1234416"/>
                    <a:pt x="418115" y="1238678"/>
                    <a:pt x="410366" y="1236230"/>
                  </a:cubicBezTo>
                  <a:close/>
                  <a:moveTo>
                    <a:pt x="546720" y="796615"/>
                  </a:moveTo>
                  <a:cubicBezTo>
                    <a:pt x="538972" y="794133"/>
                    <a:pt x="534686" y="785829"/>
                    <a:pt x="537154" y="778067"/>
                  </a:cubicBezTo>
                  <a:cubicBezTo>
                    <a:pt x="539623" y="770304"/>
                    <a:pt x="547955" y="766022"/>
                    <a:pt x="555703" y="768501"/>
                  </a:cubicBezTo>
                  <a:cubicBezTo>
                    <a:pt x="563451" y="770983"/>
                    <a:pt x="567737" y="779284"/>
                    <a:pt x="565269" y="787039"/>
                  </a:cubicBezTo>
                  <a:cubicBezTo>
                    <a:pt x="562766" y="794798"/>
                    <a:pt x="554469" y="799077"/>
                    <a:pt x="546720" y="796598"/>
                  </a:cubicBezTo>
                  <a:close/>
                  <a:moveTo>
                    <a:pt x="597703" y="633552"/>
                  </a:moveTo>
                  <a:cubicBezTo>
                    <a:pt x="605383" y="636079"/>
                    <a:pt x="609566" y="644352"/>
                    <a:pt x="607029" y="652032"/>
                  </a:cubicBezTo>
                  <a:cubicBezTo>
                    <a:pt x="604492" y="659709"/>
                    <a:pt x="596229" y="663885"/>
                    <a:pt x="588549" y="661358"/>
                  </a:cubicBezTo>
                  <a:cubicBezTo>
                    <a:pt x="580869" y="658831"/>
                    <a:pt x="576686" y="650551"/>
                    <a:pt x="579223" y="642868"/>
                  </a:cubicBezTo>
                  <a:cubicBezTo>
                    <a:pt x="581726" y="635188"/>
                    <a:pt x="590023" y="631008"/>
                    <a:pt x="597703" y="633535"/>
                  </a:cubicBezTo>
                  <a:close/>
                  <a:moveTo>
                    <a:pt x="494023" y="966048"/>
                  </a:moveTo>
                  <a:cubicBezTo>
                    <a:pt x="486275" y="963515"/>
                    <a:pt x="482023" y="955176"/>
                    <a:pt x="484560" y="947421"/>
                  </a:cubicBezTo>
                  <a:cubicBezTo>
                    <a:pt x="487097" y="939669"/>
                    <a:pt x="495429" y="935435"/>
                    <a:pt x="503177" y="937968"/>
                  </a:cubicBezTo>
                  <a:cubicBezTo>
                    <a:pt x="510960" y="940499"/>
                    <a:pt x="515177" y="948840"/>
                    <a:pt x="512640" y="956592"/>
                  </a:cubicBezTo>
                  <a:cubicBezTo>
                    <a:pt x="512640" y="956603"/>
                    <a:pt x="512640" y="956609"/>
                    <a:pt x="512640" y="956620"/>
                  </a:cubicBezTo>
                  <a:cubicBezTo>
                    <a:pt x="510069" y="964334"/>
                    <a:pt x="501771" y="968534"/>
                    <a:pt x="494023" y="966031"/>
                  </a:cubicBezTo>
                  <a:close/>
                  <a:moveTo>
                    <a:pt x="452537" y="1101254"/>
                  </a:moveTo>
                  <a:cubicBezTo>
                    <a:pt x="444754" y="1098909"/>
                    <a:pt x="440332" y="1090728"/>
                    <a:pt x="442629" y="1082939"/>
                  </a:cubicBezTo>
                  <a:cubicBezTo>
                    <a:pt x="445029" y="1075173"/>
                    <a:pt x="453257" y="1070819"/>
                    <a:pt x="461040" y="1073219"/>
                  </a:cubicBezTo>
                  <a:cubicBezTo>
                    <a:pt x="468686" y="1075581"/>
                    <a:pt x="473040" y="1083624"/>
                    <a:pt x="470846" y="1091321"/>
                  </a:cubicBezTo>
                  <a:cubicBezTo>
                    <a:pt x="468446" y="1099046"/>
                    <a:pt x="460320" y="1103445"/>
                    <a:pt x="452537" y="1101237"/>
                  </a:cubicBezTo>
                  <a:close/>
                  <a:moveTo>
                    <a:pt x="665349" y="365030"/>
                  </a:moveTo>
                  <a:cubicBezTo>
                    <a:pt x="667714" y="357261"/>
                    <a:pt x="675840" y="352821"/>
                    <a:pt x="683657" y="355056"/>
                  </a:cubicBezTo>
                  <a:cubicBezTo>
                    <a:pt x="691440" y="357446"/>
                    <a:pt x="695829" y="365702"/>
                    <a:pt x="693463" y="373502"/>
                  </a:cubicBezTo>
                  <a:cubicBezTo>
                    <a:pt x="691097" y="381213"/>
                    <a:pt x="682972" y="385605"/>
                    <a:pt x="675223" y="383359"/>
                  </a:cubicBezTo>
                  <a:cubicBezTo>
                    <a:pt x="667440" y="381035"/>
                    <a:pt x="663017" y="372837"/>
                    <a:pt x="665349" y="365051"/>
                  </a:cubicBezTo>
                  <a:cubicBezTo>
                    <a:pt x="665349" y="365040"/>
                    <a:pt x="665349" y="365027"/>
                    <a:pt x="665349" y="365013"/>
                  </a:cubicBezTo>
                  <a:close/>
                  <a:moveTo>
                    <a:pt x="630617" y="526495"/>
                  </a:moveTo>
                  <a:cubicBezTo>
                    <a:pt x="622834" y="524085"/>
                    <a:pt x="618446" y="515808"/>
                    <a:pt x="620846" y="508008"/>
                  </a:cubicBezTo>
                  <a:cubicBezTo>
                    <a:pt x="623280" y="500208"/>
                    <a:pt x="631543" y="495840"/>
                    <a:pt x="639360" y="498254"/>
                  </a:cubicBezTo>
                  <a:cubicBezTo>
                    <a:pt x="647143" y="500664"/>
                    <a:pt x="651532" y="508941"/>
                    <a:pt x="649097" y="516741"/>
                  </a:cubicBezTo>
                  <a:cubicBezTo>
                    <a:pt x="649097" y="516748"/>
                    <a:pt x="649097" y="516755"/>
                    <a:pt x="649097" y="516761"/>
                  </a:cubicBezTo>
                  <a:cubicBezTo>
                    <a:pt x="646629" y="524496"/>
                    <a:pt x="638400" y="528816"/>
                    <a:pt x="630617" y="526478"/>
                  </a:cubicBezTo>
                  <a:close/>
                  <a:moveTo>
                    <a:pt x="468137" y="1528505"/>
                  </a:moveTo>
                  <a:cubicBezTo>
                    <a:pt x="475783" y="1531080"/>
                    <a:pt x="479863" y="1539357"/>
                    <a:pt x="477291" y="1546992"/>
                  </a:cubicBezTo>
                  <a:cubicBezTo>
                    <a:pt x="474720" y="1554628"/>
                    <a:pt x="466457" y="1558728"/>
                    <a:pt x="458812" y="1556150"/>
                  </a:cubicBezTo>
                  <a:cubicBezTo>
                    <a:pt x="451234" y="1553599"/>
                    <a:pt x="447154" y="1545446"/>
                    <a:pt x="449589" y="1537852"/>
                  </a:cubicBezTo>
                  <a:cubicBezTo>
                    <a:pt x="452091" y="1530151"/>
                    <a:pt x="460389" y="1525955"/>
                    <a:pt x="468103" y="1528471"/>
                  </a:cubicBezTo>
                  <a:cubicBezTo>
                    <a:pt x="468103" y="1528478"/>
                    <a:pt x="468137" y="1528481"/>
                    <a:pt x="468137" y="1528488"/>
                  </a:cubicBezTo>
                  <a:close/>
                  <a:moveTo>
                    <a:pt x="425829" y="1663283"/>
                  </a:moveTo>
                  <a:cubicBezTo>
                    <a:pt x="433577" y="1665707"/>
                    <a:pt x="438034" y="1673801"/>
                    <a:pt x="435943" y="1681643"/>
                  </a:cubicBezTo>
                  <a:cubicBezTo>
                    <a:pt x="433406" y="1689323"/>
                    <a:pt x="425417" y="1693780"/>
                    <a:pt x="417532" y="1691904"/>
                  </a:cubicBezTo>
                  <a:cubicBezTo>
                    <a:pt x="409852" y="1689326"/>
                    <a:pt x="405497" y="1681242"/>
                    <a:pt x="407554" y="1673411"/>
                  </a:cubicBezTo>
                  <a:cubicBezTo>
                    <a:pt x="409852" y="1665611"/>
                    <a:pt x="417977" y="1661095"/>
                    <a:pt x="425829" y="1663265"/>
                  </a:cubicBezTo>
                  <a:close/>
                  <a:moveTo>
                    <a:pt x="587726" y="1143192"/>
                  </a:moveTo>
                  <a:cubicBezTo>
                    <a:pt x="579943" y="1140854"/>
                    <a:pt x="575486" y="1132708"/>
                    <a:pt x="577714" y="1124901"/>
                  </a:cubicBezTo>
                  <a:cubicBezTo>
                    <a:pt x="579977" y="1117132"/>
                    <a:pt x="588137" y="1112685"/>
                    <a:pt x="595920" y="1114965"/>
                  </a:cubicBezTo>
                  <a:cubicBezTo>
                    <a:pt x="595920" y="1114972"/>
                    <a:pt x="595955" y="1114982"/>
                    <a:pt x="595989" y="1114989"/>
                  </a:cubicBezTo>
                  <a:cubicBezTo>
                    <a:pt x="603771" y="1117276"/>
                    <a:pt x="608297" y="1125408"/>
                    <a:pt x="606103" y="1133232"/>
                  </a:cubicBezTo>
                  <a:cubicBezTo>
                    <a:pt x="603669" y="1140971"/>
                    <a:pt x="595543" y="1145376"/>
                    <a:pt x="587726" y="1143175"/>
                  </a:cubicBezTo>
                  <a:close/>
                  <a:moveTo>
                    <a:pt x="690926" y="810446"/>
                  </a:moveTo>
                  <a:cubicBezTo>
                    <a:pt x="698709" y="812873"/>
                    <a:pt x="703063" y="821154"/>
                    <a:pt x="700629" y="828940"/>
                  </a:cubicBezTo>
                  <a:cubicBezTo>
                    <a:pt x="698194" y="836726"/>
                    <a:pt x="689931" y="841070"/>
                    <a:pt x="682148" y="838639"/>
                  </a:cubicBezTo>
                  <a:cubicBezTo>
                    <a:pt x="682012" y="838601"/>
                    <a:pt x="681874" y="838564"/>
                    <a:pt x="681771" y="838523"/>
                  </a:cubicBezTo>
                  <a:cubicBezTo>
                    <a:pt x="674023" y="835996"/>
                    <a:pt x="669771" y="827657"/>
                    <a:pt x="672308" y="819899"/>
                  </a:cubicBezTo>
                  <a:cubicBezTo>
                    <a:pt x="674846" y="812140"/>
                    <a:pt x="683177" y="807902"/>
                    <a:pt x="690926" y="810429"/>
                  </a:cubicBezTo>
                  <a:close/>
                  <a:moveTo>
                    <a:pt x="638469" y="979934"/>
                  </a:moveTo>
                  <a:cubicBezTo>
                    <a:pt x="646217" y="982516"/>
                    <a:pt x="650366" y="990881"/>
                    <a:pt x="647795" y="998616"/>
                  </a:cubicBezTo>
                  <a:cubicBezTo>
                    <a:pt x="645223" y="1006355"/>
                    <a:pt x="636857" y="1010531"/>
                    <a:pt x="629109" y="1007949"/>
                  </a:cubicBezTo>
                  <a:cubicBezTo>
                    <a:pt x="621394" y="1005364"/>
                    <a:pt x="617212" y="997005"/>
                    <a:pt x="619783" y="989270"/>
                  </a:cubicBezTo>
                  <a:cubicBezTo>
                    <a:pt x="622457" y="981621"/>
                    <a:pt x="630720" y="977483"/>
                    <a:pt x="638469" y="979917"/>
                  </a:cubicBezTo>
                  <a:close/>
                  <a:moveTo>
                    <a:pt x="545589" y="1278196"/>
                  </a:moveTo>
                  <a:cubicBezTo>
                    <a:pt x="537840" y="1275803"/>
                    <a:pt x="533486" y="1267577"/>
                    <a:pt x="535886" y="1259819"/>
                  </a:cubicBezTo>
                  <a:cubicBezTo>
                    <a:pt x="535886" y="1259805"/>
                    <a:pt x="535886" y="1259791"/>
                    <a:pt x="535886" y="1259778"/>
                  </a:cubicBezTo>
                  <a:cubicBezTo>
                    <a:pt x="538354" y="1252049"/>
                    <a:pt x="546549" y="1247716"/>
                    <a:pt x="554332" y="1250037"/>
                  </a:cubicBezTo>
                  <a:cubicBezTo>
                    <a:pt x="562046" y="1252564"/>
                    <a:pt x="566366" y="1260755"/>
                    <a:pt x="564103" y="1268551"/>
                  </a:cubicBezTo>
                  <a:cubicBezTo>
                    <a:pt x="561600" y="1276289"/>
                    <a:pt x="553372" y="1280579"/>
                    <a:pt x="545589" y="1278179"/>
                  </a:cubicBezTo>
                  <a:close/>
                  <a:moveTo>
                    <a:pt x="500880" y="1421352"/>
                  </a:moveTo>
                  <a:cubicBezTo>
                    <a:pt x="493132" y="1418778"/>
                    <a:pt x="488914" y="1410398"/>
                    <a:pt x="491486" y="1402632"/>
                  </a:cubicBezTo>
                  <a:cubicBezTo>
                    <a:pt x="494057" y="1394870"/>
                    <a:pt x="502423" y="1390660"/>
                    <a:pt x="510206" y="1393235"/>
                  </a:cubicBezTo>
                  <a:cubicBezTo>
                    <a:pt x="517955" y="1395806"/>
                    <a:pt x="522172" y="1404185"/>
                    <a:pt x="519600" y="1411951"/>
                  </a:cubicBezTo>
                  <a:cubicBezTo>
                    <a:pt x="516857" y="1419583"/>
                    <a:pt x="508629" y="1423718"/>
                    <a:pt x="500880" y="1421335"/>
                  </a:cubicBezTo>
                  <a:close/>
                  <a:moveTo>
                    <a:pt x="995897" y="303981"/>
                  </a:moveTo>
                  <a:cubicBezTo>
                    <a:pt x="1003646" y="306257"/>
                    <a:pt x="1008069" y="314380"/>
                    <a:pt x="1005806" y="322121"/>
                  </a:cubicBezTo>
                  <a:cubicBezTo>
                    <a:pt x="1003509" y="329863"/>
                    <a:pt x="995383" y="334296"/>
                    <a:pt x="987669" y="332020"/>
                  </a:cubicBezTo>
                  <a:cubicBezTo>
                    <a:pt x="987566" y="331996"/>
                    <a:pt x="987497" y="331975"/>
                    <a:pt x="987429" y="331951"/>
                  </a:cubicBezTo>
                  <a:cubicBezTo>
                    <a:pt x="979714" y="329613"/>
                    <a:pt x="975326" y="321453"/>
                    <a:pt x="977657" y="313728"/>
                  </a:cubicBezTo>
                  <a:cubicBezTo>
                    <a:pt x="980023" y="306000"/>
                    <a:pt x="988183" y="301632"/>
                    <a:pt x="995897" y="303971"/>
                  </a:cubicBezTo>
                  <a:close/>
                  <a:moveTo>
                    <a:pt x="954377" y="439015"/>
                  </a:moveTo>
                  <a:cubicBezTo>
                    <a:pt x="962057" y="441635"/>
                    <a:pt x="966206" y="449966"/>
                    <a:pt x="963635" y="457670"/>
                  </a:cubicBezTo>
                  <a:cubicBezTo>
                    <a:pt x="960994" y="465302"/>
                    <a:pt x="952663" y="469351"/>
                    <a:pt x="945052" y="466711"/>
                  </a:cubicBezTo>
                  <a:cubicBezTo>
                    <a:pt x="937406" y="464075"/>
                    <a:pt x="933360" y="455750"/>
                    <a:pt x="936000" y="448118"/>
                  </a:cubicBezTo>
                  <a:cubicBezTo>
                    <a:pt x="938606" y="440572"/>
                    <a:pt x="946800" y="436512"/>
                    <a:pt x="954377" y="439005"/>
                  </a:cubicBezTo>
                  <a:close/>
                  <a:moveTo>
                    <a:pt x="909497" y="582052"/>
                  </a:moveTo>
                  <a:cubicBezTo>
                    <a:pt x="917349" y="584263"/>
                    <a:pt x="921943" y="592423"/>
                    <a:pt x="919714" y="600281"/>
                  </a:cubicBezTo>
                  <a:cubicBezTo>
                    <a:pt x="917520" y="608140"/>
                    <a:pt x="909360" y="612720"/>
                    <a:pt x="901509" y="610509"/>
                  </a:cubicBezTo>
                  <a:cubicBezTo>
                    <a:pt x="893623" y="608297"/>
                    <a:pt x="889063" y="600137"/>
                    <a:pt x="891257" y="592279"/>
                  </a:cubicBezTo>
                  <a:cubicBezTo>
                    <a:pt x="891291" y="592211"/>
                    <a:pt x="891291" y="592142"/>
                    <a:pt x="891326" y="592073"/>
                  </a:cubicBezTo>
                  <a:cubicBezTo>
                    <a:pt x="893554" y="584301"/>
                    <a:pt x="901680" y="579806"/>
                    <a:pt x="909429" y="582034"/>
                  </a:cubicBezTo>
                  <a:cubicBezTo>
                    <a:pt x="909463" y="582041"/>
                    <a:pt x="909463" y="582045"/>
                    <a:pt x="909497" y="582052"/>
                  </a:cubicBezTo>
                  <a:close/>
                  <a:moveTo>
                    <a:pt x="867532" y="717247"/>
                  </a:moveTo>
                  <a:cubicBezTo>
                    <a:pt x="875280" y="719500"/>
                    <a:pt x="879771" y="727622"/>
                    <a:pt x="877509" y="735384"/>
                  </a:cubicBezTo>
                  <a:cubicBezTo>
                    <a:pt x="875246" y="743147"/>
                    <a:pt x="867120" y="747614"/>
                    <a:pt x="859372" y="745358"/>
                  </a:cubicBezTo>
                  <a:cubicBezTo>
                    <a:pt x="851623" y="743105"/>
                    <a:pt x="847132" y="734983"/>
                    <a:pt x="849394" y="727221"/>
                  </a:cubicBezTo>
                  <a:cubicBezTo>
                    <a:pt x="849394" y="727221"/>
                    <a:pt x="849394" y="727221"/>
                    <a:pt x="849394" y="727221"/>
                  </a:cubicBezTo>
                  <a:cubicBezTo>
                    <a:pt x="851554" y="719520"/>
                    <a:pt x="859509" y="715012"/>
                    <a:pt x="867223" y="717158"/>
                  </a:cubicBezTo>
                  <a:cubicBezTo>
                    <a:pt x="867326" y="717185"/>
                    <a:pt x="867429" y="717216"/>
                    <a:pt x="867532" y="717247"/>
                  </a:cubicBezTo>
                  <a:close/>
                  <a:moveTo>
                    <a:pt x="782914" y="1040219"/>
                  </a:moveTo>
                  <a:cubicBezTo>
                    <a:pt x="780411" y="1047899"/>
                    <a:pt x="772183" y="1052109"/>
                    <a:pt x="764503" y="1049620"/>
                  </a:cubicBezTo>
                  <a:cubicBezTo>
                    <a:pt x="756823" y="1047131"/>
                    <a:pt x="752606" y="1038888"/>
                    <a:pt x="755109" y="1031205"/>
                  </a:cubicBezTo>
                  <a:cubicBezTo>
                    <a:pt x="757577" y="1023590"/>
                    <a:pt x="765703" y="1019373"/>
                    <a:pt x="773349" y="1021752"/>
                  </a:cubicBezTo>
                  <a:cubicBezTo>
                    <a:pt x="781097" y="1024204"/>
                    <a:pt x="785383" y="1032467"/>
                    <a:pt x="782914" y="1040205"/>
                  </a:cubicBezTo>
                  <a:cubicBezTo>
                    <a:pt x="782914" y="1040212"/>
                    <a:pt x="782914" y="1040219"/>
                    <a:pt x="782914" y="1040225"/>
                  </a:cubicBezTo>
                  <a:close/>
                  <a:moveTo>
                    <a:pt x="825669" y="852237"/>
                  </a:moveTo>
                  <a:cubicBezTo>
                    <a:pt x="833486" y="854537"/>
                    <a:pt x="837977" y="862742"/>
                    <a:pt x="835646" y="870559"/>
                  </a:cubicBezTo>
                  <a:cubicBezTo>
                    <a:pt x="833349" y="878380"/>
                    <a:pt x="825154" y="882854"/>
                    <a:pt x="817337" y="880553"/>
                  </a:cubicBezTo>
                  <a:cubicBezTo>
                    <a:pt x="809520" y="878253"/>
                    <a:pt x="805063" y="870052"/>
                    <a:pt x="807360" y="862231"/>
                  </a:cubicBezTo>
                  <a:cubicBezTo>
                    <a:pt x="809657" y="854414"/>
                    <a:pt x="817852" y="849943"/>
                    <a:pt x="825669" y="852244"/>
                  </a:cubicBezTo>
                  <a:close/>
                  <a:moveTo>
                    <a:pt x="731349" y="1156961"/>
                  </a:moveTo>
                  <a:cubicBezTo>
                    <a:pt x="739097" y="1159324"/>
                    <a:pt x="743486" y="1167532"/>
                    <a:pt x="741120" y="1175294"/>
                  </a:cubicBezTo>
                  <a:cubicBezTo>
                    <a:pt x="738789" y="1183060"/>
                    <a:pt x="730560" y="1187441"/>
                    <a:pt x="722812" y="1185079"/>
                  </a:cubicBezTo>
                  <a:cubicBezTo>
                    <a:pt x="715029" y="1182720"/>
                    <a:pt x="710640" y="1174512"/>
                    <a:pt x="713006" y="1166747"/>
                  </a:cubicBezTo>
                  <a:cubicBezTo>
                    <a:pt x="713040" y="1166719"/>
                    <a:pt x="713040" y="1166692"/>
                    <a:pt x="713040" y="1166664"/>
                  </a:cubicBezTo>
                  <a:cubicBezTo>
                    <a:pt x="715303" y="1158988"/>
                    <a:pt x="723360" y="1154606"/>
                    <a:pt x="731040" y="1156876"/>
                  </a:cubicBezTo>
                  <a:cubicBezTo>
                    <a:pt x="731143" y="1156907"/>
                    <a:pt x="731246" y="1156937"/>
                    <a:pt x="731349" y="1156968"/>
                  </a:cubicBezTo>
                  <a:close/>
                  <a:moveTo>
                    <a:pt x="603360" y="1570423"/>
                  </a:moveTo>
                  <a:cubicBezTo>
                    <a:pt x="611006" y="1572953"/>
                    <a:pt x="615154" y="1581206"/>
                    <a:pt x="612617" y="1588855"/>
                  </a:cubicBezTo>
                  <a:cubicBezTo>
                    <a:pt x="610115" y="1596504"/>
                    <a:pt x="601852" y="1600656"/>
                    <a:pt x="594206" y="1598126"/>
                  </a:cubicBezTo>
                  <a:cubicBezTo>
                    <a:pt x="586560" y="1595603"/>
                    <a:pt x="582411" y="1587378"/>
                    <a:pt x="584914" y="1579739"/>
                  </a:cubicBezTo>
                  <a:cubicBezTo>
                    <a:pt x="587246" y="1572179"/>
                    <a:pt x="595234" y="1567927"/>
                    <a:pt x="602812" y="1570245"/>
                  </a:cubicBezTo>
                  <a:cubicBezTo>
                    <a:pt x="602983" y="1570303"/>
                    <a:pt x="603189" y="1570365"/>
                    <a:pt x="603360" y="1570430"/>
                  </a:cubicBezTo>
                  <a:close/>
                  <a:moveTo>
                    <a:pt x="645257" y="1435091"/>
                  </a:moveTo>
                  <a:cubicBezTo>
                    <a:pt x="653074" y="1437484"/>
                    <a:pt x="657497" y="1445774"/>
                    <a:pt x="655097" y="1453605"/>
                  </a:cubicBezTo>
                  <a:cubicBezTo>
                    <a:pt x="652697" y="1461432"/>
                    <a:pt x="644400" y="1465838"/>
                    <a:pt x="636583" y="1463445"/>
                  </a:cubicBezTo>
                  <a:cubicBezTo>
                    <a:pt x="628766" y="1461048"/>
                    <a:pt x="624343" y="1452762"/>
                    <a:pt x="626743" y="1444931"/>
                  </a:cubicBezTo>
                  <a:cubicBezTo>
                    <a:pt x="626777" y="1444862"/>
                    <a:pt x="626777" y="1444790"/>
                    <a:pt x="626812" y="1444718"/>
                  </a:cubicBezTo>
                  <a:cubicBezTo>
                    <a:pt x="629280" y="1436980"/>
                    <a:pt x="637509" y="1432680"/>
                    <a:pt x="645257" y="1435097"/>
                  </a:cubicBezTo>
                  <a:close/>
                  <a:moveTo>
                    <a:pt x="689795" y="1292033"/>
                  </a:moveTo>
                  <a:cubicBezTo>
                    <a:pt x="697509" y="1294632"/>
                    <a:pt x="701623" y="1302977"/>
                    <a:pt x="699017" y="1310678"/>
                  </a:cubicBezTo>
                  <a:cubicBezTo>
                    <a:pt x="699017" y="1310688"/>
                    <a:pt x="699017" y="1310702"/>
                    <a:pt x="699017" y="1310712"/>
                  </a:cubicBezTo>
                  <a:cubicBezTo>
                    <a:pt x="696377" y="1318355"/>
                    <a:pt x="688046" y="1322411"/>
                    <a:pt x="680400" y="1319771"/>
                  </a:cubicBezTo>
                  <a:cubicBezTo>
                    <a:pt x="672754" y="1317134"/>
                    <a:pt x="668709" y="1308799"/>
                    <a:pt x="671349" y="1301157"/>
                  </a:cubicBezTo>
                  <a:cubicBezTo>
                    <a:pt x="673955" y="1293576"/>
                    <a:pt x="682183" y="1289513"/>
                    <a:pt x="689795" y="1292040"/>
                  </a:cubicBezTo>
                  <a:close/>
                  <a:moveTo>
                    <a:pt x="561463" y="1705327"/>
                  </a:moveTo>
                  <a:cubicBezTo>
                    <a:pt x="569177" y="1707916"/>
                    <a:pt x="573360" y="1716230"/>
                    <a:pt x="570823" y="1723958"/>
                  </a:cubicBezTo>
                  <a:cubicBezTo>
                    <a:pt x="568457" y="1731693"/>
                    <a:pt x="560297" y="1736061"/>
                    <a:pt x="552549" y="1733712"/>
                  </a:cubicBezTo>
                  <a:cubicBezTo>
                    <a:pt x="544834" y="1731360"/>
                    <a:pt x="540446" y="1723183"/>
                    <a:pt x="542812" y="1715448"/>
                  </a:cubicBezTo>
                  <a:cubicBezTo>
                    <a:pt x="542846" y="1715267"/>
                    <a:pt x="542914" y="1715085"/>
                    <a:pt x="542983" y="1714907"/>
                  </a:cubicBezTo>
                  <a:cubicBezTo>
                    <a:pt x="545451" y="1707162"/>
                    <a:pt x="553714" y="1702879"/>
                    <a:pt x="561463" y="1705334"/>
                  </a:cubicBezTo>
                  <a:close/>
                  <a:moveTo>
                    <a:pt x="696446" y="1747214"/>
                  </a:moveTo>
                  <a:cubicBezTo>
                    <a:pt x="704126" y="1749789"/>
                    <a:pt x="708446" y="1757952"/>
                    <a:pt x="706251" y="1765763"/>
                  </a:cubicBezTo>
                  <a:cubicBezTo>
                    <a:pt x="703509" y="1773381"/>
                    <a:pt x="695451" y="1777674"/>
                    <a:pt x="687600" y="1775675"/>
                  </a:cubicBezTo>
                  <a:cubicBezTo>
                    <a:pt x="679955" y="1772956"/>
                    <a:pt x="675737" y="1764779"/>
                    <a:pt x="677966" y="1756986"/>
                  </a:cubicBezTo>
                  <a:cubicBezTo>
                    <a:pt x="680434" y="1749237"/>
                    <a:pt x="688663" y="1744889"/>
                    <a:pt x="696446" y="1747221"/>
                  </a:cubicBezTo>
                  <a:close/>
                  <a:moveTo>
                    <a:pt x="1266411" y="387888"/>
                  </a:moveTo>
                  <a:cubicBezTo>
                    <a:pt x="1274091" y="390364"/>
                    <a:pt x="1278309" y="398599"/>
                    <a:pt x="1275840" y="406283"/>
                  </a:cubicBezTo>
                  <a:cubicBezTo>
                    <a:pt x="1273372" y="413966"/>
                    <a:pt x="1265143" y="418187"/>
                    <a:pt x="1257463" y="415711"/>
                  </a:cubicBezTo>
                  <a:cubicBezTo>
                    <a:pt x="1249783" y="413243"/>
                    <a:pt x="1245566" y="405045"/>
                    <a:pt x="1248000" y="397372"/>
                  </a:cubicBezTo>
                  <a:cubicBezTo>
                    <a:pt x="1250332" y="389740"/>
                    <a:pt x="1258423" y="385444"/>
                    <a:pt x="1266034" y="387779"/>
                  </a:cubicBezTo>
                  <a:cubicBezTo>
                    <a:pt x="1266172" y="387816"/>
                    <a:pt x="1266275" y="387854"/>
                    <a:pt x="1266411" y="387895"/>
                  </a:cubicBezTo>
                  <a:close/>
                  <a:moveTo>
                    <a:pt x="873291" y="1654176"/>
                  </a:moveTo>
                  <a:cubicBezTo>
                    <a:pt x="881006" y="1656528"/>
                    <a:pt x="885326" y="1664682"/>
                    <a:pt x="882994" y="1672386"/>
                  </a:cubicBezTo>
                  <a:cubicBezTo>
                    <a:pt x="880629" y="1680089"/>
                    <a:pt x="872469" y="1684427"/>
                    <a:pt x="864754" y="1682075"/>
                  </a:cubicBezTo>
                  <a:cubicBezTo>
                    <a:pt x="857109" y="1679733"/>
                    <a:pt x="852754" y="1671648"/>
                    <a:pt x="855052" y="1663968"/>
                  </a:cubicBezTo>
                  <a:cubicBezTo>
                    <a:pt x="857177" y="1656347"/>
                    <a:pt x="865063" y="1651879"/>
                    <a:pt x="872674" y="1653988"/>
                  </a:cubicBezTo>
                  <a:cubicBezTo>
                    <a:pt x="872880" y="1654046"/>
                    <a:pt x="873086" y="1654108"/>
                    <a:pt x="873291" y="1654176"/>
                  </a:cubicBezTo>
                  <a:close/>
                  <a:moveTo>
                    <a:pt x="831360" y="1789067"/>
                  </a:moveTo>
                  <a:cubicBezTo>
                    <a:pt x="839143" y="1791398"/>
                    <a:pt x="843600" y="1799596"/>
                    <a:pt x="841269" y="1807389"/>
                  </a:cubicBezTo>
                  <a:cubicBezTo>
                    <a:pt x="839109" y="1815196"/>
                    <a:pt x="831052" y="1819780"/>
                    <a:pt x="823234" y="1817630"/>
                  </a:cubicBezTo>
                  <a:cubicBezTo>
                    <a:pt x="815451" y="1815480"/>
                    <a:pt x="810857" y="1807409"/>
                    <a:pt x="812983" y="1799603"/>
                  </a:cubicBezTo>
                  <a:cubicBezTo>
                    <a:pt x="813052" y="1799466"/>
                    <a:pt x="813086" y="1799328"/>
                    <a:pt x="813120" y="1799191"/>
                  </a:cubicBezTo>
                  <a:cubicBezTo>
                    <a:pt x="815383" y="1791381"/>
                    <a:pt x="823543" y="1786859"/>
                    <a:pt x="831360" y="1789067"/>
                  </a:cubicBezTo>
                  <a:close/>
                  <a:moveTo>
                    <a:pt x="1129611" y="829200"/>
                  </a:moveTo>
                  <a:cubicBezTo>
                    <a:pt x="1121863" y="826900"/>
                    <a:pt x="1117440" y="818750"/>
                    <a:pt x="1119737" y="810998"/>
                  </a:cubicBezTo>
                  <a:cubicBezTo>
                    <a:pt x="1122034" y="803249"/>
                    <a:pt x="1130194" y="798830"/>
                    <a:pt x="1137943" y="801131"/>
                  </a:cubicBezTo>
                  <a:cubicBezTo>
                    <a:pt x="1145692" y="803431"/>
                    <a:pt x="1150115" y="811567"/>
                    <a:pt x="1147817" y="819316"/>
                  </a:cubicBezTo>
                  <a:cubicBezTo>
                    <a:pt x="1145623" y="827020"/>
                    <a:pt x="1137600" y="831480"/>
                    <a:pt x="1129886" y="829283"/>
                  </a:cubicBezTo>
                  <a:cubicBezTo>
                    <a:pt x="1129783" y="829255"/>
                    <a:pt x="1129714" y="829228"/>
                    <a:pt x="1129611" y="829200"/>
                  </a:cubicBezTo>
                  <a:close/>
                  <a:moveTo>
                    <a:pt x="1096251" y="936172"/>
                  </a:moveTo>
                  <a:cubicBezTo>
                    <a:pt x="1104069" y="938551"/>
                    <a:pt x="1108457" y="946804"/>
                    <a:pt x="1106057" y="954604"/>
                  </a:cubicBezTo>
                  <a:cubicBezTo>
                    <a:pt x="1103692" y="962407"/>
                    <a:pt x="1095429" y="966799"/>
                    <a:pt x="1087646" y="964420"/>
                  </a:cubicBezTo>
                  <a:cubicBezTo>
                    <a:pt x="1079829" y="962040"/>
                    <a:pt x="1075440" y="953788"/>
                    <a:pt x="1077806" y="945988"/>
                  </a:cubicBezTo>
                  <a:cubicBezTo>
                    <a:pt x="1077840" y="945964"/>
                    <a:pt x="1077840" y="945940"/>
                    <a:pt x="1077840" y="945916"/>
                  </a:cubicBezTo>
                  <a:cubicBezTo>
                    <a:pt x="1080240" y="938143"/>
                    <a:pt x="1088469" y="933775"/>
                    <a:pt x="1096251" y="936162"/>
                  </a:cubicBezTo>
                  <a:close/>
                  <a:moveTo>
                    <a:pt x="1044206" y="1105811"/>
                  </a:moveTo>
                  <a:cubicBezTo>
                    <a:pt x="1051920" y="1108485"/>
                    <a:pt x="1056000" y="1116895"/>
                    <a:pt x="1053326" y="1124603"/>
                  </a:cubicBezTo>
                  <a:cubicBezTo>
                    <a:pt x="1050652" y="1132307"/>
                    <a:pt x="1042217" y="1136387"/>
                    <a:pt x="1034537" y="1133712"/>
                  </a:cubicBezTo>
                  <a:cubicBezTo>
                    <a:pt x="1026823" y="1131041"/>
                    <a:pt x="1022743" y="1122628"/>
                    <a:pt x="1025417" y="1114924"/>
                  </a:cubicBezTo>
                  <a:cubicBezTo>
                    <a:pt x="1025417" y="1114886"/>
                    <a:pt x="1025451" y="1114852"/>
                    <a:pt x="1025451" y="1114817"/>
                  </a:cubicBezTo>
                  <a:cubicBezTo>
                    <a:pt x="1028160" y="1107151"/>
                    <a:pt x="1036526" y="1103116"/>
                    <a:pt x="1044206" y="1105800"/>
                  </a:cubicBezTo>
                  <a:close/>
                  <a:moveTo>
                    <a:pt x="992709" y="1268832"/>
                  </a:moveTo>
                  <a:cubicBezTo>
                    <a:pt x="985029" y="1266247"/>
                    <a:pt x="980880" y="1257916"/>
                    <a:pt x="983451" y="1250222"/>
                  </a:cubicBezTo>
                  <a:cubicBezTo>
                    <a:pt x="986057" y="1242559"/>
                    <a:pt x="994354" y="1238448"/>
                    <a:pt x="1002034" y="1241044"/>
                  </a:cubicBezTo>
                  <a:cubicBezTo>
                    <a:pt x="1009680" y="1243636"/>
                    <a:pt x="1013795" y="1251953"/>
                    <a:pt x="1011189" y="1259616"/>
                  </a:cubicBezTo>
                  <a:cubicBezTo>
                    <a:pt x="1008617" y="1267252"/>
                    <a:pt x="1000354" y="1271363"/>
                    <a:pt x="992709" y="1268822"/>
                  </a:cubicBezTo>
                  <a:close/>
                  <a:moveTo>
                    <a:pt x="925097" y="1537214"/>
                  </a:moveTo>
                  <a:cubicBezTo>
                    <a:pt x="922731" y="1544956"/>
                    <a:pt x="914537" y="1549310"/>
                    <a:pt x="906789" y="1546941"/>
                  </a:cubicBezTo>
                  <a:cubicBezTo>
                    <a:pt x="899040" y="1544572"/>
                    <a:pt x="894686" y="1536374"/>
                    <a:pt x="897052" y="1528636"/>
                  </a:cubicBezTo>
                  <a:cubicBezTo>
                    <a:pt x="899417" y="1520952"/>
                    <a:pt x="907509" y="1516595"/>
                    <a:pt x="915223" y="1518864"/>
                  </a:cubicBezTo>
                  <a:cubicBezTo>
                    <a:pt x="923006" y="1521227"/>
                    <a:pt x="927394" y="1529417"/>
                    <a:pt x="925097" y="1537204"/>
                  </a:cubicBezTo>
                  <a:close/>
                  <a:moveTo>
                    <a:pt x="959623" y="1375763"/>
                  </a:moveTo>
                  <a:cubicBezTo>
                    <a:pt x="967406" y="1378108"/>
                    <a:pt x="971829" y="1386309"/>
                    <a:pt x="969497" y="1394095"/>
                  </a:cubicBezTo>
                  <a:cubicBezTo>
                    <a:pt x="967200" y="1401857"/>
                    <a:pt x="959040" y="1406294"/>
                    <a:pt x="951291" y="1404000"/>
                  </a:cubicBezTo>
                  <a:cubicBezTo>
                    <a:pt x="943509" y="1401707"/>
                    <a:pt x="939086" y="1393553"/>
                    <a:pt x="941383" y="1385791"/>
                  </a:cubicBezTo>
                  <a:cubicBezTo>
                    <a:pt x="943646" y="1377991"/>
                    <a:pt x="951806" y="1373500"/>
                    <a:pt x="959623" y="1375752"/>
                  </a:cubicBezTo>
                  <a:close/>
                  <a:moveTo>
                    <a:pt x="1205966" y="532900"/>
                  </a:moveTo>
                  <a:cubicBezTo>
                    <a:pt x="1208057" y="525076"/>
                    <a:pt x="1216115" y="520437"/>
                    <a:pt x="1223931" y="522532"/>
                  </a:cubicBezTo>
                  <a:cubicBezTo>
                    <a:pt x="1231749" y="524630"/>
                    <a:pt x="1236377" y="532670"/>
                    <a:pt x="1234286" y="540494"/>
                  </a:cubicBezTo>
                  <a:cubicBezTo>
                    <a:pt x="1234251" y="540662"/>
                    <a:pt x="1234183" y="540830"/>
                    <a:pt x="1234149" y="540998"/>
                  </a:cubicBezTo>
                  <a:cubicBezTo>
                    <a:pt x="1231920" y="548781"/>
                    <a:pt x="1223795" y="553272"/>
                    <a:pt x="1216012" y="551033"/>
                  </a:cubicBezTo>
                  <a:cubicBezTo>
                    <a:pt x="1208229" y="548794"/>
                    <a:pt x="1203737" y="540672"/>
                    <a:pt x="1205966" y="532889"/>
                  </a:cubicBezTo>
                  <a:close/>
                  <a:moveTo>
                    <a:pt x="1171337" y="694242"/>
                  </a:moveTo>
                  <a:cubicBezTo>
                    <a:pt x="1163520" y="691865"/>
                    <a:pt x="1159132" y="683606"/>
                    <a:pt x="1161497" y="675799"/>
                  </a:cubicBezTo>
                  <a:cubicBezTo>
                    <a:pt x="1163863" y="667989"/>
                    <a:pt x="1172126" y="663583"/>
                    <a:pt x="1179943" y="665959"/>
                  </a:cubicBezTo>
                  <a:cubicBezTo>
                    <a:pt x="1187657" y="668609"/>
                    <a:pt x="1191771" y="677016"/>
                    <a:pt x="1189132" y="684737"/>
                  </a:cubicBezTo>
                  <a:cubicBezTo>
                    <a:pt x="1186594" y="692078"/>
                    <a:pt x="1178846" y="696220"/>
                    <a:pt x="1171337" y="694221"/>
                  </a:cubicBezTo>
                  <a:close/>
                  <a:moveTo>
                    <a:pt x="967029" y="1831156"/>
                  </a:moveTo>
                  <a:cubicBezTo>
                    <a:pt x="974709" y="1833792"/>
                    <a:pt x="978857" y="1842110"/>
                    <a:pt x="976354" y="1849838"/>
                  </a:cubicBezTo>
                  <a:cubicBezTo>
                    <a:pt x="973989" y="1857611"/>
                    <a:pt x="965795" y="1862003"/>
                    <a:pt x="958012" y="1859647"/>
                  </a:cubicBezTo>
                  <a:cubicBezTo>
                    <a:pt x="950229" y="1857292"/>
                    <a:pt x="945840" y="1849077"/>
                    <a:pt x="948206" y="1841304"/>
                  </a:cubicBezTo>
                  <a:cubicBezTo>
                    <a:pt x="948275" y="1841088"/>
                    <a:pt x="948343" y="1840879"/>
                    <a:pt x="948411" y="1840667"/>
                  </a:cubicBezTo>
                  <a:cubicBezTo>
                    <a:pt x="950983" y="1832942"/>
                    <a:pt x="959246" y="1828701"/>
                    <a:pt x="967029" y="1831135"/>
                  </a:cubicBezTo>
                  <a:close/>
                  <a:moveTo>
                    <a:pt x="1041669" y="1589099"/>
                  </a:moveTo>
                  <a:cubicBezTo>
                    <a:pt x="1033852" y="1586640"/>
                    <a:pt x="1029532" y="1578319"/>
                    <a:pt x="1032000" y="1570516"/>
                  </a:cubicBezTo>
                  <a:cubicBezTo>
                    <a:pt x="1034434" y="1562712"/>
                    <a:pt x="1042766" y="1558379"/>
                    <a:pt x="1050583" y="1560837"/>
                  </a:cubicBezTo>
                  <a:cubicBezTo>
                    <a:pt x="1058366" y="1563299"/>
                    <a:pt x="1062720" y="1571616"/>
                    <a:pt x="1060251" y="1579420"/>
                  </a:cubicBezTo>
                  <a:cubicBezTo>
                    <a:pt x="1060251" y="1579458"/>
                    <a:pt x="1060217" y="1579492"/>
                    <a:pt x="1060217" y="1579526"/>
                  </a:cubicBezTo>
                  <a:cubicBezTo>
                    <a:pt x="1057680" y="1587240"/>
                    <a:pt x="1049417" y="1591502"/>
                    <a:pt x="1041669" y="1589102"/>
                  </a:cubicBezTo>
                  <a:close/>
                  <a:moveTo>
                    <a:pt x="1104686" y="1436184"/>
                  </a:moveTo>
                  <a:cubicBezTo>
                    <a:pt x="1102286" y="1443947"/>
                    <a:pt x="1094057" y="1448308"/>
                    <a:pt x="1086309" y="1445925"/>
                  </a:cubicBezTo>
                  <a:cubicBezTo>
                    <a:pt x="1078560" y="1443539"/>
                    <a:pt x="1074172" y="1435310"/>
                    <a:pt x="1076571" y="1427548"/>
                  </a:cubicBezTo>
                  <a:cubicBezTo>
                    <a:pt x="1078972" y="1419785"/>
                    <a:pt x="1087200" y="1415424"/>
                    <a:pt x="1094949" y="1417814"/>
                  </a:cubicBezTo>
                  <a:cubicBezTo>
                    <a:pt x="1102697" y="1420200"/>
                    <a:pt x="1107086" y="1428429"/>
                    <a:pt x="1104686" y="1436191"/>
                  </a:cubicBezTo>
                  <a:close/>
                  <a:moveTo>
                    <a:pt x="1128275" y="1310873"/>
                  </a:moveTo>
                  <a:cubicBezTo>
                    <a:pt x="1120492" y="1308501"/>
                    <a:pt x="1116137" y="1300293"/>
                    <a:pt x="1118469" y="1292517"/>
                  </a:cubicBezTo>
                  <a:cubicBezTo>
                    <a:pt x="1120903" y="1284768"/>
                    <a:pt x="1129132" y="1280455"/>
                    <a:pt x="1136880" y="1282883"/>
                  </a:cubicBezTo>
                  <a:cubicBezTo>
                    <a:pt x="1144526" y="1285272"/>
                    <a:pt x="1148846" y="1293326"/>
                    <a:pt x="1146617" y="1301010"/>
                  </a:cubicBezTo>
                  <a:cubicBezTo>
                    <a:pt x="1144251" y="1308768"/>
                    <a:pt x="1136057" y="1313167"/>
                    <a:pt x="1128275" y="1310880"/>
                  </a:cubicBezTo>
                  <a:close/>
                  <a:moveTo>
                    <a:pt x="1359874" y="564816"/>
                  </a:moveTo>
                  <a:cubicBezTo>
                    <a:pt x="1367623" y="567364"/>
                    <a:pt x="1371840" y="575709"/>
                    <a:pt x="1369303" y="583457"/>
                  </a:cubicBezTo>
                  <a:cubicBezTo>
                    <a:pt x="1366732" y="591206"/>
                    <a:pt x="1358400" y="595423"/>
                    <a:pt x="1350652" y="592876"/>
                  </a:cubicBezTo>
                  <a:cubicBezTo>
                    <a:pt x="1342937" y="590325"/>
                    <a:pt x="1338754" y="582000"/>
                    <a:pt x="1341291" y="574279"/>
                  </a:cubicBezTo>
                  <a:cubicBezTo>
                    <a:pt x="1343863" y="566582"/>
                    <a:pt x="1352126" y="562372"/>
                    <a:pt x="1359874" y="564816"/>
                  </a:cubicBezTo>
                  <a:close/>
                  <a:moveTo>
                    <a:pt x="1314960" y="707836"/>
                  </a:moveTo>
                  <a:cubicBezTo>
                    <a:pt x="1322812" y="710075"/>
                    <a:pt x="1327372" y="718252"/>
                    <a:pt x="1325109" y="726103"/>
                  </a:cubicBezTo>
                  <a:cubicBezTo>
                    <a:pt x="1322880" y="733951"/>
                    <a:pt x="1314720" y="738501"/>
                    <a:pt x="1306869" y="736265"/>
                  </a:cubicBezTo>
                  <a:cubicBezTo>
                    <a:pt x="1299017" y="734026"/>
                    <a:pt x="1294457" y="725850"/>
                    <a:pt x="1296686" y="717998"/>
                  </a:cubicBezTo>
                  <a:cubicBezTo>
                    <a:pt x="1296686" y="717971"/>
                    <a:pt x="1296720" y="717940"/>
                    <a:pt x="1296720" y="717909"/>
                  </a:cubicBezTo>
                  <a:cubicBezTo>
                    <a:pt x="1299017" y="710116"/>
                    <a:pt x="1307143" y="705621"/>
                    <a:pt x="1314960" y="707836"/>
                  </a:cubicBezTo>
                  <a:close/>
                  <a:moveTo>
                    <a:pt x="1273097" y="843072"/>
                  </a:moveTo>
                  <a:cubicBezTo>
                    <a:pt x="1280846" y="845417"/>
                    <a:pt x="1285200" y="853588"/>
                    <a:pt x="1282834" y="861319"/>
                  </a:cubicBezTo>
                  <a:cubicBezTo>
                    <a:pt x="1280503" y="869051"/>
                    <a:pt x="1272343" y="873418"/>
                    <a:pt x="1264594" y="871070"/>
                  </a:cubicBezTo>
                  <a:cubicBezTo>
                    <a:pt x="1256914" y="868735"/>
                    <a:pt x="1252526" y="860627"/>
                    <a:pt x="1254823" y="852916"/>
                  </a:cubicBezTo>
                  <a:cubicBezTo>
                    <a:pt x="1257120" y="845171"/>
                    <a:pt x="1265246" y="840751"/>
                    <a:pt x="1272994" y="843041"/>
                  </a:cubicBezTo>
                  <a:cubicBezTo>
                    <a:pt x="1273029" y="843052"/>
                    <a:pt x="1273063" y="843062"/>
                    <a:pt x="1273097" y="843072"/>
                  </a:cubicBezTo>
                  <a:close/>
                  <a:moveTo>
                    <a:pt x="1212994" y="987813"/>
                  </a:moveTo>
                  <a:cubicBezTo>
                    <a:pt x="1215463" y="980075"/>
                    <a:pt x="1223726" y="975789"/>
                    <a:pt x="1231440" y="978240"/>
                  </a:cubicBezTo>
                  <a:cubicBezTo>
                    <a:pt x="1239189" y="980695"/>
                    <a:pt x="1243475" y="988958"/>
                    <a:pt x="1241040" y="996700"/>
                  </a:cubicBezTo>
                  <a:cubicBezTo>
                    <a:pt x="1238571" y="1004428"/>
                    <a:pt x="1230343" y="1008713"/>
                    <a:pt x="1222594" y="1006279"/>
                  </a:cubicBezTo>
                  <a:cubicBezTo>
                    <a:pt x="1214880" y="1003780"/>
                    <a:pt x="1210629" y="995558"/>
                    <a:pt x="1212994" y="987813"/>
                  </a:cubicBezTo>
                  <a:close/>
                  <a:moveTo>
                    <a:pt x="1170275" y="1175829"/>
                  </a:moveTo>
                  <a:cubicBezTo>
                    <a:pt x="1162457" y="1173546"/>
                    <a:pt x="1157931" y="1165344"/>
                    <a:pt x="1160229" y="1157510"/>
                  </a:cubicBezTo>
                  <a:cubicBezTo>
                    <a:pt x="1162526" y="1149676"/>
                    <a:pt x="1170720" y="1145177"/>
                    <a:pt x="1178537" y="1147464"/>
                  </a:cubicBezTo>
                  <a:cubicBezTo>
                    <a:pt x="1186389" y="1149748"/>
                    <a:pt x="1190880" y="1157949"/>
                    <a:pt x="1188583" y="1165783"/>
                  </a:cubicBezTo>
                  <a:cubicBezTo>
                    <a:pt x="1188583" y="1165793"/>
                    <a:pt x="1188583" y="1165807"/>
                    <a:pt x="1188583" y="1165817"/>
                  </a:cubicBezTo>
                  <a:cubicBezTo>
                    <a:pt x="1186286" y="1173635"/>
                    <a:pt x="1178091" y="1178112"/>
                    <a:pt x="1170275" y="1175829"/>
                  </a:cubicBezTo>
                  <a:close/>
                  <a:moveTo>
                    <a:pt x="1101806" y="1872964"/>
                  </a:moveTo>
                  <a:cubicBezTo>
                    <a:pt x="1109520" y="1875484"/>
                    <a:pt x="1113909" y="1883585"/>
                    <a:pt x="1111817" y="1891420"/>
                  </a:cubicBezTo>
                  <a:cubicBezTo>
                    <a:pt x="1109109" y="1899024"/>
                    <a:pt x="1101120" y="1903379"/>
                    <a:pt x="1093269" y="1901524"/>
                  </a:cubicBezTo>
                  <a:cubicBezTo>
                    <a:pt x="1085589" y="1898904"/>
                    <a:pt x="1081269" y="1890779"/>
                    <a:pt x="1083394" y="1882955"/>
                  </a:cubicBezTo>
                  <a:cubicBezTo>
                    <a:pt x="1085795" y="1875179"/>
                    <a:pt x="1093989" y="1870742"/>
                    <a:pt x="1101806" y="1872964"/>
                  </a:cubicBezTo>
                  <a:close/>
                  <a:moveTo>
                    <a:pt x="1671977" y="513710"/>
                  </a:moveTo>
                  <a:cubicBezTo>
                    <a:pt x="1679589" y="516052"/>
                    <a:pt x="1683874" y="524126"/>
                    <a:pt x="1681543" y="531744"/>
                  </a:cubicBezTo>
                  <a:cubicBezTo>
                    <a:pt x="1681509" y="531874"/>
                    <a:pt x="1681440" y="532005"/>
                    <a:pt x="1681406" y="532135"/>
                  </a:cubicBezTo>
                  <a:cubicBezTo>
                    <a:pt x="1678903" y="539819"/>
                    <a:pt x="1670674" y="544032"/>
                    <a:pt x="1662994" y="541543"/>
                  </a:cubicBezTo>
                  <a:cubicBezTo>
                    <a:pt x="1655315" y="539054"/>
                    <a:pt x="1651097" y="530805"/>
                    <a:pt x="1653566" y="523121"/>
                  </a:cubicBezTo>
                  <a:cubicBezTo>
                    <a:pt x="1656069" y="515445"/>
                    <a:pt x="1664297" y="511231"/>
                    <a:pt x="1671977" y="513707"/>
                  </a:cubicBezTo>
                  <a:close/>
                  <a:moveTo>
                    <a:pt x="1611497" y="658739"/>
                  </a:moveTo>
                  <a:cubicBezTo>
                    <a:pt x="1613726" y="650966"/>
                    <a:pt x="1621817" y="646457"/>
                    <a:pt x="1629566" y="648669"/>
                  </a:cubicBezTo>
                  <a:cubicBezTo>
                    <a:pt x="1637349" y="650884"/>
                    <a:pt x="1641874" y="658979"/>
                    <a:pt x="1639646" y="666751"/>
                  </a:cubicBezTo>
                  <a:cubicBezTo>
                    <a:pt x="1637417" y="674524"/>
                    <a:pt x="1629326" y="679032"/>
                    <a:pt x="1621577" y="676817"/>
                  </a:cubicBezTo>
                  <a:cubicBezTo>
                    <a:pt x="1613795" y="674606"/>
                    <a:pt x="1609269" y="666511"/>
                    <a:pt x="1611497" y="658739"/>
                  </a:cubicBezTo>
                  <a:close/>
                  <a:moveTo>
                    <a:pt x="1577006" y="820077"/>
                  </a:moveTo>
                  <a:cubicBezTo>
                    <a:pt x="1569154" y="817859"/>
                    <a:pt x="1564594" y="809692"/>
                    <a:pt x="1566789" y="801833"/>
                  </a:cubicBezTo>
                  <a:cubicBezTo>
                    <a:pt x="1569017" y="793979"/>
                    <a:pt x="1577177" y="789408"/>
                    <a:pt x="1585029" y="791630"/>
                  </a:cubicBezTo>
                  <a:cubicBezTo>
                    <a:pt x="1592880" y="793848"/>
                    <a:pt x="1597475" y="802015"/>
                    <a:pt x="1595246" y="809870"/>
                  </a:cubicBezTo>
                  <a:cubicBezTo>
                    <a:pt x="1595246" y="809915"/>
                    <a:pt x="1595212" y="809956"/>
                    <a:pt x="1595212" y="809997"/>
                  </a:cubicBezTo>
                  <a:cubicBezTo>
                    <a:pt x="1592949" y="817790"/>
                    <a:pt x="1584823" y="822292"/>
                    <a:pt x="1577006" y="820077"/>
                  </a:cubicBezTo>
                  <a:close/>
                  <a:moveTo>
                    <a:pt x="1543714" y="927011"/>
                  </a:moveTo>
                  <a:cubicBezTo>
                    <a:pt x="1551429" y="929452"/>
                    <a:pt x="1555680" y="937684"/>
                    <a:pt x="1553246" y="945391"/>
                  </a:cubicBezTo>
                  <a:cubicBezTo>
                    <a:pt x="1550812" y="953102"/>
                    <a:pt x="1542583" y="957371"/>
                    <a:pt x="1534869" y="954930"/>
                  </a:cubicBezTo>
                  <a:cubicBezTo>
                    <a:pt x="1527154" y="952488"/>
                    <a:pt x="1522903" y="944256"/>
                    <a:pt x="1525337" y="936549"/>
                  </a:cubicBezTo>
                  <a:cubicBezTo>
                    <a:pt x="1525337" y="936542"/>
                    <a:pt x="1525337" y="936539"/>
                    <a:pt x="1525337" y="936532"/>
                  </a:cubicBezTo>
                  <a:cubicBezTo>
                    <a:pt x="1527669" y="928900"/>
                    <a:pt x="1535726" y="924590"/>
                    <a:pt x="1543372" y="926908"/>
                  </a:cubicBezTo>
                  <a:cubicBezTo>
                    <a:pt x="1543475" y="926942"/>
                    <a:pt x="1543611" y="926980"/>
                    <a:pt x="1543714" y="927021"/>
                  </a:cubicBezTo>
                  <a:close/>
                  <a:moveTo>
                    <a:pt x="1501440" y="1061880"/>
                  </a:moveTo>
                  <a:cubicBezTo>
                    <a:pt x="1509257" y="1064143"/>
                    <a:pt x="1513783" y="1072324"/>
                    <a:pt x="1511520" y="1080155"/>
                  </a:cubicBezTo>
                  <a:cubicBezTo>
                    <a:pt x="1509257" y="1087985"/>
                    <a:pt x="1501063" y="1092497"/>
                    <a:pt x="1493246" y="1090235"/>
                  </a:cubicBezTo>
                  <a:cubicBezTo>
                    <a:pt x="1485429" y="1087972"/>
                    <a:pt x="1480903" y="1079791"/>
                    <a:pt x="1483166" y="1071960"/>
                  </a:cubicBezTo>
                  <a:cubicBezTo>
                    <a:pt x="1485429" y="1064129"/>
                    <a:pt x="1493623" y="1059618"/>
                    <a:pt x="1501440" y="1061880"/>
                  </a:cubicBezTo>
                  <a:close/>
                  <a:moveTo>
                    <a:pt x="1449326" y="1231468"/>
                  </a:moveTo>
                  <a:cubicBezTo>
                    <a:pt x="1457109" y="1233895"/>
                    <a:pt x="1461463" y="1242179"/>
                    <a:pt x="1459029" y="1249968"/>
                  </a:cubicBezTo>
                  <a:cubicBezTo>
                    <a:pt x="1456594" y="1257758"/>
                    <a:pt x="1448332" y="1262105"/>
                    <a:pt x="1440549" y="1259678"/>
                  </a:cubicBezTo>
                  <a:cubicBezTo>
                    <a:pt x="1432732" y="1257251"/>
                    <a:pt x="1428411" y="1248967"/>
                    <a:pt x="1430812" y="1241177"/>
                  </a:cubicBezTo>
                  <a:cubicBezTo>
                    <a:pt x="1430846" y="1241119"/>
                    <a:pt x="1430846" y="1241064"/>
                    <a:pt x="1430880" y="1241006"/>
                  </a:cubicBezTo>
                  <a:cubicBezTo>
                    <a:pt x="1433315" y="1233288"/>
                    <a:pt x="1441577" y="1229016"/>
                    <a:pt x="1449291" y="1231464"/>
                  </a:cubicBezTo>
                  <a:cubicBezTo>
                    <a:pt x="1449291" y="1231471"/>
                    <a:pt x="1449326" y="1231475"/>
                    <a:pt x="1449326" y="1231478"/>
                  </a:cubicBezTo>
                  <a:close/>
                  <a:moveTo>
                    <a:pt x="1312320" y="1673068"/>
                  </a:moveTo>
                  <a:cubicBezTo>
                    <a:pt x="1304434" y="1670836"/>
                    <a:pt x="1299874" y="1662645"/>
                    <a:pt x="1302103" y="1654773"/>
                  </a:cubicBezTo>
                  <a:cubicBezTo>
                    <a:pt x="1304332" y="1646897"/>
                    <a:pt x="1312526" y="1642324"/>
                    <a:pt x="1320411" y="1644552"/>
                  </a:cubicBezTo>
                  <a:cubicBezTo>
                    <a:pt x="1328263" y="1646784"/>
                    <a:pt x="1332857" y="1654975"/>
                    <a:pt x="1330629" y="1662851"/>
                  </a:cubicBezTo>
                  <a:cubicBezTo>
                    <a:pt x="1330594" y="1662912"/>
                    <a:pt x="1330594" y="1662977"/>
                    <a:pt x="1330560" y="1663043"/>
                  </a:cubicBezTo>
                  <a:cubicBezTo>
                    <a:pt x="1328263" y="1670832"/>
                    <a:pt x="1320137" y="1675314"/>
                    <a:pt x="1312320" y="1673078"/>
                  </a:cubicBezTo>
                  <a:close/>
                  <a:moveTo>
                    <a:pt x="1366046" y="1501855"/>
                  </a:moveTo>
                  <a:cubicBezTo>
                    <a:pt x="1373726" y="1504598"/>
                    <a:pt x="1377703" y="1513036"/>
                    <a:pt x="1374960" y="1520702"/>
                  </a:cubicBezTo>
                  <a:cubicBezTo>
                    <a:pt x="1372217" y="1528368"/>
                    <a:pt x="1363783" y="1532359"/>
                    <a:pt x="1356103" y="1529616"/>
                  </a:cubicBezTo>
                  <a:cubicBezTo>
                    <a:pt x="1348457" y="1526873"/>
                    <a:pt x="1344446" y="1518436"/>
                    <a:pt x="1347189" y="1510770"/>
                  </a:cubicBezTo>
                  <a:cubicBezTo>
                    <a:pt x="1347223" y="1510745"/>
                    <a:pt x="1347223" y="1510725"/>
                    <a:pt x="1347223" y="1510701"/>
                  </a:cubicBezTo>
                  <a:cubicBezTo>
                    <a:pt x="1349931" y="1503086"/>
                    <a:pt x="1358297" y="1499105"/>
                    <a:pt x="1365909" y="1501811"/>
                  </a:cubicBezTo>
                  <a:cubicBezTo>
                    <a:pt x="1365943" y="1501824"/>
                    <a:pt x="1366012" y="1501842"/>
                    <a:pt x="1366046" y="1501859"/>
                  </a:cubicBezTo>
                  <a:close/>
                  <a:moveTo>
                    <a:pt x="1407737" y="1366807"/>
                  </a:moveTo>
                  <a:cubicBezTo>
                    <a:pt x="1415417" y="1369458"/>
                    <a:pt x="1419497" y="1377827"/>
                    <a:pt x="1416823" y="1385500"/>
                  </a:cubicBezTo>
                  <a:cubicBezTo>
                    <a:pt x="1414183" y="1393173"/>
                    <a:pt x="1405817" y="1397243"/>
                    <a:pt x="1398137" y="1394592"/>
                  </a:cubicBezTo>
                  <a:cubicBezTo>
                    <a:pt x="1390457" y="1391942"/>
                    <a:pt x="1386377" y="1383573"/>
                    <a:pt x="1389052" y="1375900"/>
                  </a:cubicBezTo>
                  <a:cubicBezTo>
                    <a:pt x="1389052" y="1375862"/>
                    <a:pt x="1389086" y="1375821"/>
                    <a:pt x="1389086" y="1375783"/>
                  </a:cubicBezTo>
                  <a:cubicBezTo>
                    <a:pt x="1391657" y="1368203"/>
                    <a:pt x="1399886" y="1364143"/>
                    <a:pt x="1407463" y="1366718"/>
                  </a:cubicBezTo>
                  <a:cubicBezTo>
                    <a:pt x="1407566" y="1366749"/>
                    <a:pt x="1407635" y="1366780"/>
                    <a:pt x="1407737" y="1366811"/>
                  </a:cubicBezTo>
                  <a:close/>
                  <a:moveTo>
                    <a:pt x="1278652" y="1779950"/>
                  </a:moveTo>
                  <a:cubicBezTo>
                    <a:pt x="1286400" y="1782189"/>
                    <a:pt x="1290857" y="1790273"/>
                    <a:pt x="1288594" y="1798008"/>
                  </a:cubicBezTo>
                  <a:cubicBezTo>
                    <a:pt x="1286366" y="1805747"/>
                    <a:pt x="1278275" y="1810204"/>
                    <a:pt x="1270560" y="1807965"/>
                  </a:cubicBezTo>
                  <a:cubicBezTo>
                    <a:pt x="1262812" y="1805733"/>
                    <a:pt x="1258354" y="1797669"/>
                    <a:pt x="1260583" y="1789941"/>
                  </a:cubicBezTo>
                  <a:cubicBezTo>
                    <a:pt x="1262606" y="1782302"/>
                    <a:pt x="1270423" y="1777749"/>
                    <a:pt x="1278069" y="1779768"/>
                  </a:cubicBezTo>
                  <a:cubicBezTo>
                    <a:pt x="1278275" y="1779820"/>
                    <a:pt x="1278446" y="1779878"/>
                    <a:pt x="1278652" y="1779936"/>
                  </a:cubicBezTo>
                  <a:close/>
                  <a:moveTo>
                    <a:pt x="1236823" y="1914871"/>
                  </a:moveTo>
                  <a:cubicBezTo>
                    <a:pt x="1244606" y="1917172"/>
                    <a:pt x="1249063" y="1925356"/>
                    <a:pt x="1246766" y="1933149"/>
                  </a:cubicBezTo>
                  <a:cubicBezTo>
                    <a:pt x="1246766" y="1933156"/>
                    <a:pt x="1246766" y="1933163"/>
                    <a:pt x="1246766" y="1933169"/>
                  </a:cubicBezTo>
                  <a:cubicBezTo>
                    <a:pt x="1244709" y="1940980"/>
                    <a:pt x="1236720" y="1945660"/>
                    <a:pt x="1228937" y="1943616"/>
                  </a:cubicBezTo>
                  <a:cubicBezTo>
                    <a:pt x="1221120" y="1941576"/>
                    <a:pt x="1216423" y="1933588"/>
                    <a:pt x="1218480" y="1925774"/>
                  </a:cubicBezTo>
                  <a:cubicBezTo>
                    <a:pt x="1218549" y="1925534"/>
                    <a:pt x="1218617" y="1925294"/>
                    <a:pt x="1218686" y="1925054"/>
                  </a:cubicBezTo>
                  <a:cubicBezTo>
                    <a:pt x="1220880" y="1917237"/>
                    <a:pt x="1228972" y="1912667"/>
                    <a:pt x="1236789" y="1914851"/>
                  </a:cubicBezTo>
                  <a:cubicBezTo>
                    <a:pt x="1236789" y="1914851"/>
                    <a:pt x="1236823" y="1914854"/>
                    <a:pt x="1236823" y="1914857"/>
                  </a:cubicBezTo>
                  <a:close/>
                  <a:moveTo>
                    <a:pt x="1414389" y="1822056"/>
                  </a:moveTo>
                  <a:cubicBezTo>
                    <a:pt x="1422000" y="1824672"/>
                    <a:pt x="1426046" y="1832969"/>
                    <a:pt x="1423440" y="1840584"/>
                  </a:cubicBezTo>
                  <a:cubicBezTo>
                    <a:pt x="1420834" y="1848203"/>
                    <a:pt x="1412537" y="1852255"/>
                    <a:pt x="1404926" y="1849636"/>
                  </a:cubicBezTo>
                  <a:cubicBezTo>
                    <a:pt x="1397349" y="1847040"/>
                    <a:pt x="1393303" y="1838853"/>
                    <a:pt x="1395806" y="1831269"/>
                  </a:cubicBezTo>
                  <a:cubicBezTo>
                    <a:pt x="1398377" y="1823592"/>
                    <a:pt x="1406709" y="1819461"/>
                    <a:pt x="1414389" y="1822039"/>
                  </a:cubicBezTo>
                  <a:cubicBezTo>
                    <a:pt x="1414389" y="1822043"/>
                    <a:pt x="1414389" y="1822043"/>
                    <a:pt x="1414389" y="1822043"/>
                  </a:cubicBezTo>
                  <a:close/>
                  <a:moveTo>
                    <a:pt x="1372320" y="1956909"/>
                  </a:moveTo>
                  <a:cubicBezTo>
                    <a:pt x="1380000" y="1959518"/>
                    <a:pt x="1384251" y="1967709"/>
                    <a:pt x="1381989" y="1975495"/>
                  </a:cubicBezTo>
                  <a:cubicBezTo>
                    <a:pt x="1379280" y="1983117"/>
                    <a:pt x="1371189" y="1987392"/>
                    <a:pt x="1363372" y="1985332"/>
                  </a:cubicBezTo>
                  <a:cubicBezTo>
                    <a:pt x="1355726" y="1982610"/>
                    <a:pt x="1351543" y="1974395"/>
                    <a:pt x="1353840" y="1966615"/>
                  </a:cubicBezTo>
                  <a:cubicBezTo>
                    <a:pt x="1356309" y="1958877"/>
                    <a:pt x="1364537" y="1954550"/>
                    <a:pt x="1372320" y="1956895"/>
                  </a:cubicBezTo>
                  <a:close/>
                  <a:moveTo>
                    <a:pt x="1456115" y="1686669"/>
                  </a:moveTo>
                  <a:cubicBezTo>
                    <a:pt x="1463931" y="1689103"/>
                    <a:pt x="1468286" y="1697407"/>
                    <a:pt x="1465852" y="1705214"/>
                  </a:cubicBezTo>
                  <a:cubicBezTo>
                    <a:pt x="1463417" y="1713024"/>
                    <a:pt x="1455120" y="1717386"/>
                    <a:pt x="1447303" y="1714951"/>
                  </a:cubicBezTo>
                  <a:cubicBezTo>
                    <a:pt x="1439486" y="1712517"/>
                    <a:pt x="1435132" y="1704209"/>
                    <a:pt x="1437566" y="1696396"/>
                  </a:cubicBezTo>
                  <a:cubicBezTo>
                    <a:pt x="1440000" y="1688582"/>
                    <a:pt x="1448297" y="1684221"/>
                    <a:pt x="1456115" y="1686655"/>
                  </a:cubicBezTo>
                  <a:close/>
                  <a:moveTo>
                    <a:pt x="1500480" y="1543560"/>
                  </a:moveTo>
                  <a:cubicBezTo>
                    <a:pt x="1508194" y="1546101"/>
                    <a:pt x="1512514" y="1554278"/>
                    <a:pt x="1510251" y="1562075"/>
                  </a:cubicBezTo>
                  <a:cubicBezTo>
                    <a:pt x="1507817" y="1569861"/>
                    <a:pt x="1499520" y="1574201"/>
                    <a:pt x="1491737" y="1571767"/>
                  </a:cubicBezTo>
                  <a:cubicBezTo>
                    <a:pt x="1483955" y="1569333"/>
                    <a:pt x="1479635" y="1561049"/>
                    <a:pt x="1482069" y="1553263"/>
                  </a:cubicBezTo>
                  <a:cubicBezTo>
                    <a:pt x="1484469" y="1545508"/>
                    <a:pt x="1492697" y="1541167"/>
                    <a:pt x="1500480" y="1543547"/>
                  </a:cubicBezTo>
                  <a:close/>
                  <a:moveTo>
                    <a:pt x="1575806" y="1301640"/>
                  </a:moveTo>
                  <a:cubicBezTo>
                    <a:pt x="1567989" y="1299302"/>
                    <a:pt x="1563566" y="1291070"/>
                    <a:pt x="1565897" y="1283256"/>
                  </a:cubicBezTo>
                  <a:cubicBezTo>
                    <a:pt x="1568194" y="1275508"/>
                    <a:pt x="1576320" y="1271064"/>
                    <a:pt x="1584103" y="1273289"/>
                  </a:cubicBezTo>
                  <a:cubicBezTo>
                    <a:pt x="1591989" y="1275343"/>
                    <a:pt x="1596720" y="1283407"/>
                    <a:pt x="1594697" y="1291300"/>
                  </a:cubicBezTo>
                  <a:cubicBezTo>
                    <a:pt x="1592640" y="1299196"/>
                    <a:pt x="1584549" y="1303931"/>
                    <a:pt x="1576663" y="1301880"/>
                  </a:cubicBezTo>
                  <a:cubicBezTo>
                    <a:pt x="1576389" y="1301805"/>
                    <a:pt x="1576080" y="1301719"/>
                    <a:pt x="1575806" y="1301627"/>
                  </a:cubicBezTo>
                  <a:close/>
                  <a:moveTo>
                    <a:pt x="1628229" y="1132135"/>
                  </a:moveTo>
                  <a:cubicBezTo>
                    <a:pt x="1620446" y="1129725"/>
                    <a:pt x="1616091" y="1121455"/>
                    <a:pt x="1618492" y="1113665"/>
                  </a:cubicBezTo>
                  <a:cubicBezTo>
                    <a:pt x="1620892" y="1105941"/>
                    <a:pt x="1629052" y="1101576"/>
                    <a:pt x="1636800" y="1103880"/>
                  </a:cubicBezTo>
                  <a:cubicBezTo>
                    <a:pt x="1644514" y="1106376"/>
                    <a:pt x="1648869" y="1114523"/>
                    <a:pt x="1646674" y="1122326"/>
                  </a:cubicBezTo>
                  <a:cubicBezTo>
                    <a:pt x="1644206" y="1130057"/>
                    <a:pt x="1636012" y="1134408"/>
                    <a:pt x="1628229" y="1132121"/>
                  </a:cubicBezTo>
                  <a:close/>
                  <a:moveTo>
                    <a:pt x="1507475" y="1998854"/>
                  </a:moveTo>
                  <a:cubicBezTo>
                    <a:pt x="1514914" y="2001024"/>
                    <a:pt x="1519166" y="2008804"/>
                    <a:pt x="1517006" y="2016230"/>
                  </a:cubicBezTo>
                  <a:cubicBezTo>
                    <a:pt x="1516869" y="2016593"/>
                    <a:pt x="1516766" y="2016950"/>
                    <a:pt x="1516629" y="2017303"/>
                  </a:cubicBezTo>
                  <a:cubicBezTo>
                    <a:pt x="1514537" y="2024942"/>
                    <a:pt x="1506617" y="2029433"/>
                    <a:pt x="1499006" y="2027332"/>
                  </a:cubicBezTo>
                  <a:cubicBezTo>
                    <a:pt x="1498800" y="2027284"/>
                    <a:pt x="1498629" y="2027229"/>
                    <a:pt x="1498457" y="2027174"/>
                  </a:cubicBezTo>
                  <a:cubicBezTo>
                    <a:pt x="1490777" y="2024513"/>
                    <a:pt x="1486594" y="2016257"/>
                    <a:pt x="1488994" y="2008499"/>
                  </a:cubicBezTo>
                  <a:cubicBezTo>
                    <a:pt x="1491463" y="2000743"/>
                    <a:pt x="1499692" y="1996430"/>
                    <a:pt x="1507475" y="1998840"/>
                  </a:cubicBezTo>
                  <a:close/>
                  <a:moveTo>
                    <a:pt x="1626994" y="1613682"/>
                  </a:moveTo>
                  <a:cubicBezTo>
                    <a:pt x="1619246" y="1611162"/>
                    <a:pt x="1615029" y="1602844"/>
                    <a:pt x="1617532" y="1595102"/>
                  </a:cubicBezTo>
                  <a:cubicBezTo>
                    <a:pt x="1619966" y="1587624"/>
                    <a:pt x="1627852" y="1583370"/>
                    <a:pt x="1635429" y="1585437"/>
                  </a:cubicBezTo>
                  <a:cubicBezTo>
                    <a:pt x="1643143" y="1588067"/>
                    <a:pt x="1647257" y="1596446"/>
                    <a:pt x="1644617" y="1604150"/>
                  </a:cubicBezTo>
                  <a:cubicBezTo>
                    <a:pt x="1642149" y="1611439"/>
                    <a:pt x="1634469" y="1615588"/>
                    <a:pt x="1626994" y="1613668"/>
                  </a:cubicBezTo>
                  <a:close/>
                  <a:moveTo>
                    <a:pt x="1814023" y="1010887"/>
                  </a:moveTo>
                  <a:cubicBezTo>
                    <a:pt x="1821635" y="1013572"/>
                    <a:pt x="1825646" y="1021931"/>
                    <a:pt x="1822972" y="1029559"/>
                  </a:cubicBezTo>
                  <a:cubicBezTo>
                    <a:pt x="1820400" y="1036900"/>
                    <a:pt x="1812514" y="1040935"/>
                    <a:pt x="1805040" y="1038744"/>
                  </a:cubicBezTo>
                  <a:cubicBezTo>
                    <a:pt x="1797360" y="1036265"/>
                    <a:pt x="1793109" y="1028013"/>
                    <a:pt x="1795611" y="1020316"/>
                  </a:cubicBezTo>
                  <a:cubicBezTo>
                    <a:pt x="1798080" y="1012622"/>
                    <a:pt x="1806343" y="1008395"/>
                    <a:pt x="1814023" y="1010873"/>
                  </a:cubicBezTo>
                  <a:close/>
                  <a:moveTo>
                    <a:pt x="1855749" y="875599"/>
                  </a:moveTo>
                  <a:cubicBezTo>
                    <a:pt x="1863463" y="878232"/>
                    <a:pt x="1867611" y="886629"/>
                    <a:pt x="1864972" y="894357"/>
                  </a:cubicBezTo>
                  <a:cubicBezTo>
                    <a:pt x="1862469" y="901742"/>
                    <a:pt x="1854652" y="905897"/>
                    <a:pt x="1847109" y="903854"/>
                  </a:cubicBezTo>
                  <a:cubicBezTo>
                    <a:pt x="1839291" y="901468"/>
                    <a:pt x="1834903" y="893208"/>
                    <a:pt x="1837303" y="885405"/>
                  </a:cubicBezTo>
                  <a:cubicBezTo>
                    <a:pt x="1839669" y="877598"/>
                    <a:pt x="1847931" y="873206"/>
                    <a:pt x="1855749" y="875592"/>
                  </a:cubicBezTo>
                  <a:close/>
                  <a:moveTo>
                    <a:pt x="1686789" y="1468807"/>
                  </a:moveTo>
                  <a:cubicBezTo>
                    <a:pt x="1684869" y="1476285"/>
                    <a:pt x="1677257" y="1480787"/>
                    <a:pt x="1669783" y="1478863"/>
                  </a:cubicBezTo>
                  <a:cubicBezTo>
                    <a:pt x="1669406" y="1478771"/>
                    <a:pt x="1669029" y="1478661"/>
                    <a:pt x="1668686" y="1478538"/>
                  </a:cubicBezTo>
                  <a:cubicBezTo>
                    <a:pt x="1660972" y="1476011"/>
                    <a:pt x="1656754" y="1467710"/>
                    <a:pt x="1659291" y="1459999"/>
                  </a:cubicBezTo>
                  <a:cubicBezTo>
                    <a:pt x="1661795" y="1452401"/>
                    <a:pt x="1669886" y="1448188"/>
                    <a:pt x="1677532" y="1450512"/>
                  </a:cubicBezTo>
                  <a:cubicBezTo>
                    <a:pt x="1684937" y="1452580"/>
                    <a:pt x="1689223" y="1460243"/>
                    <a:pt x="1687166" y="1467635"/>
                  </a:cubicBezTo>
                  <a:cubicBezTo>
                    <a:pt x="1687063" y="1468025"/>
                    <a:pt x="1686926" y="1468413"/>
                    <a:pt x="1686789" y="1468793"/>
                  </a:cubicBezTo>
                  <a:close/>
                  <a:moveTo>
                    <a:pt x="1719223" y="1315207"/>
                  </a:moveTo>
                  <a:cubicBezTo>
                    <a:pt x="1726972" y="1317731"/>
                    <a:pt x="1731223" y="1326069"/>
                    <a:pt x="1728686" y="1333828"/>
                  </a:cubicBezTo>
                  <a:cubicBezTo>
                    <a:pt x="1726286" y="1341288"/>
                    <a:pt x="1718434" y="1345550"/>
                    <a:pt x="1710857" y="1343534"/>
                  </a:cubicBezTo>
                  <a:cubicBezTo>
                    <a:pt x="1703040" y="1341223"/>
                    <a:pt x="1698549" y="1333008"/>
                    <a:pt x="1700880" y="1325181"/>
                  </a:cubicBezTo>
                  <a:cubicBezTo>
                    <a:pt x="1703177" y="1317353"/>
                    <a:pt x="1711406" y="1312883"/>
                    <a:pt x="1719223" y="1315193"/>
                  </a:cubicBezTo>
                  <a:close/>
                  <a:moveTo>
                    <a:pt x="1549543" y="1863988"/>
                  </a:moveTo>
                  <a:cubicBezTo>
                    <a:pt x="1557154" y="1866659"/>
                    <a:pt x="1561132" y="1874987"/>
                    <a:pt x="1558457" y="1882584"/>
                  </a:cubicBezTo>
                  <a:cubicBezTo>
                    <a:pt x="1555852" y="1890035"/>
                    <a:pt x="1547760" y="1894049"/>
                    <a:pt x="1540251" y="1891636"/>
                  </a:cubicBezTo>
                  <a:cubicBezTo>
                    <a:pt x="1532606" y="1889071"/>
                    <a:pt x="1528492" y="1880798"/>
                    <a:pt x="1531063" y="1873159"/>
                  </a:cubicBezTo>
                  <a:cubicBezTo>
                    <a:pt x="1533635" y="1865520"/>
                    <a:pt x="1541897" y="1861409"/>
                    <a:pt x="1549543" y="1863974"/>
                  </a:cubicBezTo>
                  <a:close/>
                  <a:moveTo>
                    <a:pt x="1591372" y="1728635"/>
                  </a:moveTo>
                  <a:cubicBezTo>
                    <a:pt x="1598846" y="1730963"/>
                    <a:pt x="1603029" y="1738910"/>
                    <a:pt x="1600697" y="1746384"/>
                  </a:cubicBezTo>
                  <a:cubicBezTo>
                    <a:pt x="1600594" y="1746641"/>
                    <a:pt x="1600526" y="1746895"/>
                    <a:pt x="1600423" y="1747149"/>
                  </a:cubicBezTo>
                  <a:cubicBezTo>
                    <a:pt x="1598469" y="1754613"/>
                    <a:pt x="1590823" y="1759077"/>
                    <a:pt x="1583383" y="1757119"/>
                  </a:cubicBezTo>
                  <a:cubicBezTo>
                    <a:pt x="1583006" y="1757023"/>
                    <a:pt x="1582629" y="1756907"/>
                    <a:pt x="1582251" y="1756776"/>
                  </a:cubicBezTo>
                  <a:cubicBezTo>
                    <a:pt x="1574469" y="1754256"/>
                    <a:pt x="1570217" y="1745915"/>
                    <a:pt x="1572720" y="1738139"/>
                  </a:cubicBezTo>
                  <a:cubicBezTo>
                    <a:pt x="1575257" y="1730363"/>
                    <a:pt x="1583589" y="1726104"/>
                    <a:pt x="1591372" y="1728621"/>
                  </a:cubicBezTo>
                  <a:close/>
                  <a:moveTo>
                    <a:pt x="1933132" y="625320"/>
                  </a:moveTo>
                  <a:cubicBezTo>
                    <a:pt x="1925486" y="622773"/>
                    <a:pt x="1921337" y="614503"/>
                    <a:pt x="1923874" y="606844"/>
                  </a:cubicBezTo>
                  <a:cubicBezTo>
                    <a:pt x="1926411" y="599188"/>
                    <a:pt x="1934709" y="595046"/>
                    <a:pt x="1942354" y="597593"/>
                  </a:cubicBezTo>
                  <a:cubicBezTo>
                    <a:pt x="1949692" y="599726"/>
                    <a:pt x="1953909" y="607396"/>
                    <a:pt x="1951783" y="614729"/>
                  </a:cubicBezTo>
                  <a:cubicBezTo>
                    <a:pt x="1951646" y="615158"/>
                    <a:pt x="1951509" y="615583"/>
                    <a:pt x="1951337" y="615998"/>
                  </a:cubicBezTo>
                  <a:cubicBezTo>
                    <a:pt x="1949451" y="623311"/>
                    <a:pt x="1941977" y="627700"/>
                    <a:pt x="1934674" y="625800"/>
                  </a:cubicBezTo>
                  <a:cubicBezTo>
                    <a:pt x="1934126" y="625667"/>
                    <a:pt x="1933646" y="625502"/>
                    <a:pt x="1933132" y="625307"/>
                  </a:cubicBezTo>
                  <a:close/>
                  <a:moveTo>
                    <a:pt x="1909577" y="750669"/>
                  </a:moveTo>
                  <a:cubicBezTo>
                    <a:pt x="1907760" y="758195"/>
                    <a:pt x="1900183" y="762820"/>
                    <a:pt x="1892640" y="760999"/>
                  </a:cubicBezTo>
                  <a:cubicBezTo>
                    <a:pt x="1892297" y="760913"/>
                    <a:pt x="1891955" y="760817"/>
                    <a:pt x="1891611" y="760704"/>
                  </a:cubicBezTo>
                  <a:cubicBezTo>
                    <a:pt x="1883795" y="758376"/>
                    <a:pt x="1879372" y="750158"/>
                    <a:pt x="1881703" y="742348"/>
                  </a:cubicBezTo>
                  <a:cubicBezTo>
                    <a:pt x="1884034" y="734541"/>
                    <a:pt x="1892229" y="730101"/>
                    <a:pt x="1900046" y="732429"/>
                  </a:cubicBezTo>
                  <a:cubicBezTo>
                    <a:pt x="1907486" y="734387"/>
                    <a:pt x="1911909" y="742005"/>
                    <a:pt x="1909955" y="749441"/>
                  </a:cubicBezTo>
                  <a:cubicBezTo>
                    <a:pt x="1909852" y="749856"/>
                    <a:pt x="1909714" y="750264"/>
                    <a:pt x="1909577" y="750669"/>
                  </a:cubicBezTo>
                  <a:close/>
                  <a:moveTo>
                    <a:pt x="1763006" y="1173947"/>
                  </a:moveTo>
                  <a:cubicBezTo>
                    <a:pt x="1755257" y="1171409"/>
                    <a:pt x="1751040" y="1163068"/>
                    <a:pt x="1753577" y="1155316"/>
                  </a:cubicBezTo>
                  <a:cubicBezTo>
                    <a:pt x="1756115" y="1147567"/>
                    <a:pt x="1764446" y="1143340"/>
                    <a:pt x="1772194" y="1145877"/>
                  </a:cubicBezTo>
                  <a:cubicBezTo>
                    <a:pt x="1779874" y="1148637"/>
                    <a:pt x="1783852" y="1157099"/>
                    <a:pt x="1781109" y="1164775"/>
                  </a:cubicBezTo>
                  <a:cubicBezTo>
                    <a:pt x="1778469" y="1172147"/>
                    <a:pt x="1770514" y="1176168"/>
                    <a:pt x="1763006" y="1173947"/>
                  </a:cubicBezTo>
                  <a:close/>
                </a:path>
              </a:pathLst>
            </a:custGeom>
            <a:solidFill>
              <a:schemeClr val="accent1"/>
            </a:solidFill>
            <a:ln w="3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350">
                <a:cs typeface="思源黑体 Regular" panose="020B0500000000000000" charset="-122"/>
              </a:endParaRPr>
            </a:p>
          </p:txBody>
        </p:sp>
      </p:grpSp>
      <p:pic>
        <p:nvPicPr>
          <p:cNvPr id="4" name="图片 3" descr="C:/Users/Administrator/Desktop/图片1.png图片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7425" r="7425"/>
          <a:stretch>
            <a:fillRect/>
          </a:stretch>
        </p:blipFill>
        <p:spPr>
          <a:xfrm>
            <a:off x="5508308" y="1491774"/>
            <a:ext cx="3141345" cy="314182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110" name="平行四边形 109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1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2" name="平行四边形 111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3" name="平行四边形 112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4" name="平行四边形 113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5" name="平行四边形 114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6" name="平行四边形 115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组合 117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119" name="平行四边形 118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0" name="平行四边形 119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21" name="文本框 120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经验做法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5" name="矩形 14"/>
          <p:cNvSpPr/>
          <p:nvPr>
            <p:custDataLst>
              <p:tags r:id="rId18"/>
            </p:custDataLst>
          </p:nvPr>
        </p:nvSpPr>
        <p:spPr>
          <a:xfrm>
            <a:off x="582295" y="1165225"/>
            <a:ext cx="3874135" cy="5435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ln>
                  <a:noFill/>
                  <a:prstDash val="sysDot"/>
                </a:ln>
                <a:solidFill>
                  <a:srgbClr val="4F80BD"/>
                </a:solidFill>
                <a:cs typeface="+mn-lt"/>
                <a:sym typeface="+mn-ea"/>
              </a:rPr>
              <a:t>05</a:t>
            </a:r>
            <a:r>
              <a:rPr lang="en-US" altLang="zh-CN" sz="2000" b="1" dirty="0">
                <a:ln>
                  <a:noFill/>
                  <a:prstDash val="sysDot"/>
                </a:ln>
                <a:solidFill>
                  <a:srgbClr val="4F80B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适当进行阶段性解读</a:t>
            </a:r>
            <a:endParaRPr lang="en-US" altLang="zh-CN" sz="2000" b="1" dirty="0">
              <a:ln>
                <a:noFill/>
                <a:prstDash val="sysDot"/>
              </a:ln>
              <a:solidFill>
                <a:srgbClr val="4F80B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2165" y="1665605"/>
            <a:ext cx="4290695" cy="106045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针对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特殊政策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,在文件实施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初期、中期和末期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对本阶段的重要事项进行重点解读，及时跟踪实施效果和反馈。</a:t>
            </a:r>
            <a:endParaRPr lang="zh-CN" altLang="en-US" sz="1400" kern="0" dirty="0">
              <a:ln>
                <a:noFill/>
                <a:prstDash val="sysDot"/>
              </a:ln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文"/>
          <p:cNvSpPr txBox="1"/>
          <p:nvPr>
            <p:custDataLst>
              <p:tags r:id="rId1"/>
            </p:custDataLst>
          </p:nvPr>
        </p:nvSpPr>
        <p:spPr>
          <a:xfrm>
            <a:off x="906145" y="2157095"/>
            <a:ext cx="2828290" cy="1487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下一步，我们将在市、县政府的指导下，进一步加强政策解读工作，通过多种方式提高政策知晓度，增强工作透明度，提升群众满意度。</a:t>
            </a:r>
            <a:endParaRPr sz="1400" spc="15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6" name="平行四边形 5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平行四边形 9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平行四边形 11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平行四边形 12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14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平行四边形 16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经验做法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2" name="图片 21" descr="C:/Users/Administrator/Desktop/微信图片_20240716083750.png微信图片_2024071608375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2420" r="22420"/>
          <a:stretch>
            <a:fillRect/>
          </a:stretch>
        </p:blipFill>
        <p:spPr>
          <a:xfrm>
            <a:off x="4100035" y="0"/>
            <a:ext cx="5043965" cy="5143500"/>
          </a:xfrm>
          <a:custGeom>
            <a:avLst/>
            <a:gdLst>
              <a:gd name="connsiteX0" fmla="*/ 5566400 w 6725286"/>
              <a:gd name="connsiteY0" fmla="*/ 3094992 h 6858000"/>
              <a:gd name="connsiteX1" fmla="*/ 6725286 w 6725286"/>
              <a:gd name="connsiteY1" fmla="*/ 3094992 h 6858000"/>
              <a:gd name="connsiteX2" fmla="*/ 6725286 w 6725286"/>
              <a:gd name="connsiteY2" fmla="*/ 4336530 h 6858000"/>
              <a:gd name="connsiteX3" fmla="*/ 6049621 w 6725286"/>
              <a:gd name="connsiteY3" fmla="*/ 6858000 h 6858000"/>
              <a:gd name="connsiteX4" fmla="*/ 4558047 w 6725286"/>
              <a:gd name="connsiteY4" fmla="*/ 6858000 h 6858000"/>
              <a:gd name="connsiteX5" fmla="*/ 2836000 w 6725286"/>
              <a:gd name="connsiteY5" fmla="*/ 1524636 h 6858000"/>
              <a:gd name="connsiteX6" fmla="*/ 4327472 w 6725286"/>
              <a:gd name="connsiteY6" fmla="*/ 1524636 h 6858000"/>
              <a:gd name="connsiteX7" fmla="*/ 2898225 w 6725286"/>
              <a:gd name="connsiteY7" fmla="*/ 6858000 h 6858000"/>
              <a:gd name="connsiteX8" fmla="*/ 1406754 w 6725286"/>
              <a:gd name="connsiteY8" fmla="*/ 6858000 h 6858000"/>
              <a:gd name="connsiteX9" fmla="*/ 4818987 w 6725286"/>
              <a:gd name="connsiteY9" fmla="*/ 0 h 6858000"/>
              <a:gd name="connsiteX10" fmla="*/ 6310578 w 6725286"/>
              <a:gd name="connsiteY10" fmla="*/ 0 h 6858000"/>
              <a:gd name="connsiteX11" fmla="*/ 4631031 w 6725286"/>
              <a:gd name="connsiteY11" fmla="*/ 6268720 h 6858000"/>
              <a:gd name="connsiteX12" fmla="*/ 3149600 w 6725286"/>
              <a:gd name="connsiteY12" fmla="*/ 6268720 h 6858000"/>
              <a:gd name="connsiteX13" fmla="*/ 3149600 w 6725286"/>
              <a:gd name="connsiteY13" fmla="*/ 6229985 h 6858000"/>
              <a:gd name="connsiteX14" fmla="*/ 1669387 w 6725286"/>
              <a:gd name="connsiteY14" fmla="*/ 0 h 6858000"/>
              <a:gd name="connsiteX15" fmla="*/ 3160978 w 6725286"/>
              <a:gd name="connsiteY15" fmla="*/ 0 h 6858000"/>
              <a:gd name="connsiteX16" fmla="*/ 1481430 w 6725286"/>
              <a:gd name="connsiteY16" fmla="*/ 6268720 h 6858000"/>
              <a:gd name="connsiteX17" fmla="*/ 0 w 6725286"/>
              <a:gd name="connsiteY17" fmla="*/ 6268720 h 6858000"/>
              <a:gd name="connsiteX18" fmla="*/ 0 w 6725286"/>
              <a:gd name="connsiteY18" fmla="*/ 62299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25286" h="6858000">
                <a:moveTo>
                  <a:pt x="5566400" y="3094992"/>
                </a:moveTo>
                <a:lnTo>
                  <a:pt x="6725286" y="3094992"/>
                </a:lnTo>
                <a:lnTo>
                  <a:pt x="6725286" y="4336530"/>
                </a:lnTo>
                <a:lnTo>
                  <a:pt x="6049621" y="6858000"/>
                </a:lnTo>
                <a:lnTo>
                  <a:pt x="4558047" y="6858000"/>
                </a:lnTo>
                <a:close/>
                <a:moveTo>
                  <a:pt x="2836000" y="1524636"/>
                </a:moveTo>
                <a:lnTo>
                  <a:pt x="4327472" y="1524636"/>
                </a:lnTo>
                <a:lnTo>
                  <a:pt x="2898225" y="6858000"/>
                </a:lnTo>
                <a:lnTo>
                  <a:pt x="1406754" y="6858000"/>
                </a:lnTo>
                <a:close/>
                <a:moveTo>
                  <a:pt x="4818987" y="0"/>
                </a:moveTo>
                <a:lnTo>
                  <a:pt x="6310578" y="0"/>
                </a:lnTo>
                <a:lnTo>
                  <a:pt x="4631031" y="6268720"/>
                </a:lnTo>
                <a:lnTo>
                  <a:pt x="3149600" y="6268720"/>
                </a:lnTo>
                <a:lnTo>
                  <a:pt x="3149600" y="6229985"/>
                </a:lnTo>
                <a:close/>
                <a:moveTo>
                  <a:pt x="1669387" y="0"/>
                </a:moveTo>
                <a:lnTo>
                  <a:pt x="3160978" y="0"/>
                </a:lnTo>
                <a:lnTo>
                  <a:pt x="1481430" y="6268720"/>
                </a:lnTo>
                <a:lnTo>
                  <a:pt x="0" y="6268720"/>
                </a:lnTo>
                <a:lnTo>
                  <a:pt x="0" y="6229985"/>
                </a:lnTo>
                <a:close/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68950" y="1061024"/>
            <a:ext cx="3703050" cy="2989482"/>
          </a:xfrm>
        </p:spPr>
        <p:txBody>
          <a:bodyPr wrap="square">
            <a:normAutofit/>
          </a:bodyPr>
          <a:lstStyle/>
          <a:p>
            <a:r>
              <a:rPr lang="zh-CN" altLang="en-US"/>
              <a:t>汇报完毕，谢谢大家！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00470" y="772160"/>
            <a:ext cx="2318385" cy="3539490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</a:endParaRPr>
          </a:p>
        </p:txBody>
      </p:sp>
      <p:pic>
        <p:nvPicPr>
          <p:cNvPr id="5" name="图片 4" descr="6aa05181efff0cee6101c39bc05a890"/>
          <p:cNvPicPr>
            <a:picLocks noChangeAspect="1"/>
          </p:cNvPicPr>
          <p:nvPr/>
        </p:nvPicPr>
        <p:blipFill>
          <a:blip r:embed="rId2"/>
          <a:srcRect l="15219" r="16293" b="11691"/>
          <a:stretch>
            <a:fillRect/>
          </a:stretch>
        </p:blipFill>
        <p:spPr>
          <a:xfrm>
            <a:off x="251460" y="771525"/>
            <a:ext cx="5833110" cy="3540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454140" y="918845"/>
            <a:ext cx="2141855" cy="326898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indent="0" fontAlgn="auto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两种角度、三种形式</a:t>
            </a:r>
            <a:endParaRPr lang="zh-CN" altLang="en-US" sz="1400" dirty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实质性解读</a:t>
            </a:r>
            <a:r>
              <a:rPr lang="en-US" altLang="zh-CN" sz="900" dirty="0">
                <a:ln>
                  <a:noFill/>
                  <a:prstDash val="sysDot"/>
                </a:ln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900" dirty="0">
                <a:ln>
                  <a:noFill/>
                  <a:prstDash val="sysDot"/>
                </a:ln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背景、目的、主要内容、重要举措）</a:t>
            </a:r>
            <a:endParaRPr lang="en-US" altLang="zh-CN" sz="900" dirty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900" dirty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政府网站、新媒体账号多平台投放</a:t>
            </a:r>
            <a:endParaRPr lang="en-US" altLang="zh-CN" sz="1400" dirty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图片 7" descr="提示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4295" y="918845"/>
            <a:ext cx="472440" cy="4724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20335" y="2787650"/>
            <a:ext cx="575945" cy="8642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96124" y="267063"/>
            <a:ext cx="1575539" cy="810816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目</a:t>
            </a:r>
            <a:r>
              <a:rPr lang="en-US" altLang="zh-CN" dirty="0"/>
              <a:t>  </a:t>
            </a:r>
            <a:r>
              <a:rPr lang="zh-CN" altLang="en-US" dirty="0"/>
              <a:t>录</a:t>
            </a:r>
            <a:endParaRPr lang="zh-CN" altLang="en-US" dirty="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5867400" y="1994535"/>
            <a:ext cx="4337685" cy="378460"/>
            <a:chOff x="7046" y="3028"/>
            <a:chExt cx="6831" cy="596"/>
          </a:xfrm>
        </p:grpSpPr>
        <p:sp>
          <p:nvSpPr>
            <p:cNvPr id="2" name="序号"/>
            <p:cNvSpPr txBox="1"/>
            <p:nvPr>
              <p:custDataLst>
                <p:tags r:id="rId3"/>
              </p:custDataLst>
            </p:nvPr>
          </p:nvSpPr>
          <p:spPr>
            <a:xfrm>
              <a:off x="7046" y="3028"/>
              <a:ext cx="778" cy="59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01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" name="项标题"/>
            <p:cNvSpPr txBox="1"/>
            <p:nvPr>
              <p:custDataLst>
                <p:tags r:id="rId4"/>
              </p:custDataLst>
            </p:nvPr>
          </p:nvSpPr>
          <p:spPr>
            <a:xfrm>
              <a:off x="8015" y="3028"/>
              <a:ext cx="5862" cy="5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100" spc="300" dirty="0">
                  <a:solidFill>
                    <a:schemeClr val="tx2"/>
                  </a:solidFill>
                  <a:latin typeface="+mj-ea"/>
                  <a:ea typeface="+mj-ea"/>
                </a:rPr>
                <a:t>解读特点</a:t>
              </a:r>
              <a:endParaRPr lang="zh-CN" altLang="en-US" sz="2100" spc="300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5868035" y="3343275"/>
            <a:ext cx="4337685" cy="378460"/>
            <a:chOff x="7046" y="5135"/>
            <a:chExt cx="6831" cy="596"/>
          </a:xfrm>
        </p:grpSpPr>
        <p:sp>
          <p:nvSpPr>
            <p:cNvPr id="5" name="序号"/>
            <p:cNvSpPr txBox="1"/>
            <p:nvPr>
              <p:custDataLst>
                <p:tags r:id="rId6"/>
              </p:custDataLst>
            </p:nvPr>
          </p:nvSpPr>
          <p:spPr>
            <a:xfrm>
              <a:off x="7046" y="5135"/>
              <a:ext cx="778" cy="59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02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项标题"/>
            <p:cNvSpPr txBox="1"/>
            <p:nvPr>
              <p:custDataLst>
                <p:tags r:id="rId7"/>
              </p:custDataLst>
            </p:nvPr>
          </p:nvSpPr>
          <p:spPr>
            <a:xfrm>
              <a:off x="8015" y="5135"/>
              <a:ext cx="5862" cy="5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100" spc="300" dirty="0">
                  <a:solidFill>
                    <a:schemeClr val="tx2"/>
                  </a:solidFill>
                  <a:latin typeface="+mj-ea"/>
                  <a:ea typeface="+mj-ea"/>
                </a:rPr>
                <a:t>经验做法</a:t>
              </a:r>
              <a:endParaRPr lang="zh-CN" altLang="en-US" sz="2100" spc="300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1" name="图片 10" descr="房间里的木桌子&#10;&#10;中度可信度描述已自动生成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3981" r="3981"/>
          <a:stretch>
            <a:fillRect/>
          </a:stretch>
        </p:blipFill>
        <p:spPr>
          <a:xfrm>
            <a:off x="234315" y="1354455"/>
            <a:ext cx="4864100" cy="3638550"/>
          </a:xfrm>
          <a:custGeom>
            <a:avLst/>
            <a:gdLst>
              <a:gd name="connsiteX0" fmla="*/ 0 w 5198414"/>
              <a:gd name="connsiteY0" fmla="*/ 0 h 3959816"/>
              <a:gd name="connsiteX1" fmla="*/ 5198414 w 5198414"/>
              <a:gd name="connsiteY1" fmla="*/ 0 h 3959816"/>
              <a:gd name="connsiteX2" fmla="*/ 5198414 w 5198414"/>
              <a:gd name="connsiteY2" fmla="*/ 3959816 h 3959816"/>
              <a:gd name="connsiteX3" fmla="*/ 0 w 5198414"/>
              <a:gd name="connsiteY3" fmla="*/ 3959816 h 395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8414" h="3959816">
                <a:moveTo>
                  <a:pt x="0" y="0"/>
                </a:moveTo>
                <a:lnTo>
                  <a:pt x="5198414" y="0"/>
                </a:lnTo>
                <a:lnTo>
                  <a:pt x="5198414" y="3959816"/>
                </a:lnTo>
                <a:lnTo>
                  <a:pt x="0" y="3959816"/>
                </a:ln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84df59e42f95ea11b4baabe5e7ac1f47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290" y="1490345"/>
            <a:ext cx="4255135" cy="3181985"/>
          </a:xfrm>
          <a:prstGeom prst="rect">
            <a:avLst/>
          </a:prstGeom>
        </p:spPr>
      </p:pic>
      <p:sp>
        <p:nvSpPr>
          <p:cNvPr id="15" name="PA_文本框 6"/>
          <p:cNvSpPr txBox="1"/>
          <p:nvPr>
            <p:custDataLst>
              <p:tags r:id="rId13"/>
            </p:custDataLst>
          </p:nvPr>
        </p:nvSpPr>
        <p:spPr>
          <a:xfrm>
            <a:off x="3059430" y="2499995"/>
            <a:ext cx="3999865" cy="23825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>
                <a:gd name="adj" fmla="val 49648"/>
              </a:avLst>
            </a:prstTxWarp>
            <a:no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14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0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indefinite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000">
                <p:cTn id="23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心圆 1"/>
          <p:cNvSpPr/>
          <p:nvPr>
            <p:custDataLst>
              <p:tags r:id="rId1"/>
            </p:custDataLst>
          </p:nvPr>
        </p:nvSpPr>
        <p:spPr>
          <a:xfrm>
            <a:off x="5306378" y="3993356"/>
            <a:ext cx="545783" cy="545783"/>
          </a:xfrm>
          <a:prstGeom prst="donu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1" name="矩形 30"/>
          <p:cNvSpPr/>
          <p:nvPr>
            <p:custDataLst>
              <p:tags r:id="rId2"/>
            </p:custDataLst>
          </p:nvPr>
        </p:nvSpPr>
        <p:spPr>
          <a:xfrm>
            <a:off x="989330" y="2118360"/>
            <a:ext cx="2813050" cy="224282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indent="0" algn="just" fontAlgn="auto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在每一页加入了莘县燕塔、观涛亭等地标性建筑，不仅彰显了城市特色，也增强了群众的亲切感，让群众更愿意观看解读视频内容。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-36512" y="1674495"/>
            <a:ext cx="3923348" cy="33242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ctr"/>
            <a:r>
              <a:rPr lang="zh-CN" altLang="en-US" b="1" dirty="0">
                <a:solidFill>
                  <a:schemeClr val="accent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一是加入莘县元素</a:t>
            </a:r>
            <a:endParaRPr lang="zh-CN" altLang="en-US" b="1" dirty="0">
              <a:solidFill>
                <a:schemeClr val="accent1"/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4" name="任意多边形: 形状 16"/>
          <p:cNvSpPr/>
          <p:nvPr>
            <p:custDataLst>
              <p:tags r:id="rId4"/>
            </p:custDataLst>
          </p:nvPr>
        </p:nvSpPr>
        <p:spPr>
          <a:xfrm>
            <a:off x="7249478" y="1206818"/>
            <a:ext cx="1266825" cy="1288256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cs typeface="思源黑体 Regular" panose="020B0500000000000000" charset="-122"/>
            </a:endParaRPr>
          </a:p>
        </p:txBody>
      </p:sp>
      <p:pic>
        <p:nvPicPr>
          <p:cNvPr id="3" name="图片 2" descr="C:/Users/Administrator/Desktop/图片2.png图片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3867" r="23867"/>
          <a:stretch>
            <a:fillRect/>
          </a:stretch>
        </p:blipFill>
        <p:spPr>
          <a:xfrm>
            <a:off x="5014913" y="1270159"/>
            <a:ext cx="3141345" cy="314182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grpSp>
        <p:nvGrpSpPr>
          <p:cNvPr id="51" name="组合 50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52" name="平行四边形 51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平行四边形 53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平行四边形 54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平行四边形 55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平行四边形 56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平行四边形 57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61" name="平行四边形 60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2" name="平行四边形 61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3" name="文本框 62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解读特点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build="allAtOnce"/>
      <p:bldP spid="31" grpId="1"/>
      <p:bldP spid="31" grpId="2"/>
      <p:bldP spid="32" grpId="0" bldLvl="0" build="allAtOnce"/>
      <p:bldP spid="32" grpId="1"/>
      <p:bldP spid="3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>
            <p:custDataLst>
              <p:tags r:id="rId1"/>
            </p:custDataLst>
          </p:nvPr>
        </p:nvSpPr>
        <p:spPr>
          <a:xfrm>
            <a:off x="555308" y="1753076"/>
            <a:ext cx="3830955" cy="2635568"/>
          </a:xfrm>
          <a:prstGeom prst="roundRect">
            <a:avLst>
              <a:gd name="adj" fmla="val 45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2" name="图片 11" descr="C:/Users/Administrator/Desktop/1721203202474.png172120320247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6000"/>
          </a:blip>
          <a:srcRect l="1612" r="1612"/>
          <a:stretch>
            <a:fillRect/>
          </a:stretch>
        </p:blipFill>
        <p:spPr>
          <a:xfrm>
            <a:off x="729615" y="1231265"/>
            <a:ext cx="5628640" cy="29749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02" h="6008">
                <a:moveTo>
                  <a:pt x="245" y="0"/>
                </a:moveTo>
                <a:lnTo>
                  <a:pt x="8857" y="0"/>
                </a:lnTo>
                <a:cubicBezTo>
                  <a:pt x="8992" y="0"/>
                  <a:pt x="9102" y="110"/>
                  <a:pt x="9102" y="245"/>
                </a:cubicBezTo>
                <a:lnTo>
                  <a:pt x="9102" y="5763"/>
                </a:lnTo>
                <a:cubicBezTo>
                  <a:pt x="9102" y="5898"/>
                  <a:pt x="8992" y="6008"/>
                  <a:pt x="8857" y="6008"/>
                </a:cubicBezTo>
                <a:lnTo>
                  <a:pt x="245" y="6008"/>
                </a:lnTo>
                <a:cubicBezTo>
                  <a:pt x="110" y="6008"/>
                  <a:pt x="0" y="5898"/>
                  <a:pt x="0" y="5763"/>
                </a:cubicBezTo>
                <a:lnTo>
                  <a:pt x="0" y="245"/>
                </a:ln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ln w="34925" cmpd="sng">
            <a:solidFill>
              <a:srgbClr val="FFFFFF"/>
            </a:solidFill>
            <a:prstDash val="solid"/>
          </a:ln>
        </p:spPr>
      </p:pic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6502400" y="2191385"/>
            <a:ext cx="2020570" cy="18103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视频通过“一对一”的问答方式，内容简洁明了，让观众亲身参与到视频内容的互动中，有利于解读内容入心入脑。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6554470" y="1839595"/>
            <a:ext cx="1910080" cy="244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4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二是视频互动性强</a:t>
            </a:r>
            <a:endParaRPr lang="zh-CN" altLang="en-US" b="1" dirty="0">
              <a:solidFill>
                <a:schemeClr val="accent4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52" name="平行四边形 51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平行四边形 53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平行四边形 54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平行四边形 55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平行四边形 56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平行四边形 57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61" name="平行四边形 60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平行四边形 7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3" name="文本框 62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解读特点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67" name="平行四边形 66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8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9" name="平行四边形 68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平行四边形 69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2" name="平行四边形 71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平行四边形 72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组合 74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76" name="平行四边形 75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7" name="平行四边形 76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78" name="文本框 77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解读特点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318" name="图片 317" descr="C:/Users/Administrator/Desktop/02.png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336" r="4336"/>
          <a:stretch>
            <a:fillRect/>
          </a:stretch>
        </p:blipFill>
        <p:spPr>
          <a:xfrm>
            <a:off x="3332480" y="1543685"/>
            <a:ext cx="2639695" cy="1486535"/>
          </a:xfrm>
          <a:custGeom>
            <a:avLst/>
            <a:gdLst>
              <a:gd name="connsiteX0" fmla="*/ 0 w 3809719"/>
              <a:gd name="connsiteY0" fmla="*/ 0 h 2481538"/>
              <a:gd name="connsiteX1" fmla="*/ 3809719 w 3809719"/>
              <a:gd name="connsiteY1" fmla="*/ 0 h 2481538"/>
              <a:gd name="connsiteX2" fmla="*/ 3809719 w 3809719"/>
              <a:gd name="connsiteY2" fmla="*/ 2481538 h 2481538"/>
              <a:gd name="connsiteX3" fmla="*/ 0 w 3809719"/>
              <a:gd name="connsiteY3" fmla="*/ 2481538 h 2481538"/>
              <a:gd name="connsiteX4" fmla="*/ 0 w 3809719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719" h="2481538">
                <a:moveTo>
                  <a:pt x="0" y="0"/>
                </a:moveTo>
                <a:lnTo>
                  <a:pt x="3809719" y="0"/>
                </a:lnTo>
                <a:lnTo>
                  <a:pt x="3809719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9" name="图片 318" descr="C:/Users/Administrator/Desktop/1721204358314.png17212043583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3973" r="3973"/>
          <a:stretch>
            <a:fillRect/>
          </a:stretch>
        </p:blipFill>
        <p:spPr>
          <a:xfrm>
            <a:off x="534670" y="1544955"/>
            <a:ext cx="2675255" cy="1486535"/>
          </a:xfrm>
          <a:custGeom>
            <a:avLst/>
            <a:gdLst>
              <a:gd name="connsiteX0" fmla="*/ 0 w 4018915"/>
              <a:gd name="connsiteY0" fmla="*/ 0 h 2481538"/>
              <a:gd name="connsiteX1" fmla="*/ 4018915 w 4018915"/>
              <a:gd name="connsiteY1" fmla="*/ 0 h 2481538"/>
              <a:gd name="connsiteX2" fmla="*/ 4018915 w 4018915"/>
              <a:gd name="connsiteY2" fmla="*/ 2481538 h 2481538"/>
              <a:gd name="connsiteX3" fmla="*/ 0 w 4018915"/>
              <a:gd name="connsiteY3" fmla="*/ 2481538 h 2481538"/>
              <a:gd name="connsiteX4" fmla="*/ 0 w 4018915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8915" h="2481538">
                <a:moveTo>
                  <a:pt x="0" y="0"/>
                </a:moveTo>
                <a:lnTo>
                  <a:pt x="4018915" y="0"/>
                </a:lnTo>
                <a:lnTo>
                  <a:pt x="4018915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0" name="图片 319" descr="C:/Users/Administrator/Desktop/03.png0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4378" r="4378"/>
          <a:stretch>
            <a:fillRect/>
          </a:stretch>
        </p:blipFill>
        <p:spPr>
          <a:xfrm>
            <a:off x="6084570" y="1561465"/>
            <a:ext cx="2639695" cy="1486535"/>
          </a:xfrm>
          <a:custGeom>
            <a:avLst/>
            <a:gdLst>
              <a:gd name="connsiteX0" fmla="*/ 0 w 3289300"/>
              <a:gd name="connsiteY0" fmla="*/ 0 h 2461260"/>
              <a:gd name="connsiteX1" fmla="*/ 2058670 w 3289300"/>
              <a:gd name="connsiteY1" fmla="*/ 0 h 2461260"/>
              <a:gd name="connsiteX2" fmla="*/ 3289300 w 3289300"/>
              <a:gd name="connsiteY2" fmla="*/ 1230630 h 2461260"/>
              <a:gd name="connsiteX3" fmla="*/ 2058670 w 3289300"/>
              <a:gd name="connsiteY3" fmla="*/ 2461260 h 2461260"/>
              <a:gd name="connsiteX4" fmla="*/ 0 w 3289300"/>
              <a:gd name="connsiteY4" fmla="*/ 2461260 h 2461260"/>
              <a:gd name="connsiteX5" fmla="*/ 0 w 3289300"/>
              <a:gd name="connsiteY5" fmla="*/ 0 h 246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9300" h="2461260">
                <a:moveTo>
                  <a:pt x="0" y="0"/>
                </a:moveTo>
                <a:lnTo>
                  <a:pt x="2058670" y="0"/>
                </a:lnTo>
                <a:cubicBezTo>
                  <a:pt x="2738328" y="0"/>
                  <a:pt x="3289300" y="550972"/>
                  <a:pt x="3289300" y="1230630"/>
                </a:cubicBezTo>
                <a:cubicBezTo>
                  <a:pt x="3289300" y="1910288"/>
                  <a:pt x="2738328" y="2461260"/>
                  <a:pt x="2058670" y="2461260"/>
                </a:cubicBezTo>
                <a:lnTo>
                  <a:pt x="0" y="24612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1" name="文本框 320"/>
          <p:cNvSpPr txBox="1"/>
          <p:nvPr>
            <p:custDataLst>
              <p:tags r:id="rId7"/>
            </p:custDataLst>
          </p:nvPr>
        </p:nvSpPr>
        <p:spPr>
          <a:xfrm>
            <a:off x="2764790" y="3672840"/>
            <a:ext cx="5715635" cy="684530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视频内容从“两个清零，一个提标”的概念、意义，到未来的工作方向，循序渐进，内容衔接流畅，让观众对政策本身有更全面的理解。</a:t>
            </a:r>
            <a:endParaRPr lang="zh-CN" altLang="en-US" spc="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25" name="椭圆 324"/>
          <p:cNvSpPr/>
          <p:nvPr>
            <p:custDataLst>
              <p:tags r:id="rId8"/>
            </p:custDataLst>
          </p:nvPr>
        </p:nvSpPr>
        <p:spPr>
          <a:xfrm>
            <a:off x="4432630" y="2734519"/>
            <a:ext cx="588941" cy="588941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1910" b="1" dirty="0">
                <a:solidFill>
                  <a:schemeClr val="accent2"/>
                </a:solidFill>
                <a:latin typeface="+mn-ea"/>
              </a:rPr>
              <a:t>02</a:t>
            </a:r>
            <a:endParaRPr lang="en-US" altLang="zh-CN" sz="191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26" name="椭圆 325"/>
          <p:cNvSpPr/>
          <p:nvPr>
            <p:custDataLst>
              <p:tags r:id="rId9"/>
            </p:custDataLst>
          </p:nvPr>
        </p:nvSpPr>
        <p:spPr>
          <a:xfrm>
            <a:off x="1831824" y="2735839"/>
            <a:ext cx="588941" cy="588941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1910" b="1" dirty="0">
                <a:solidFill>
                  <a:schemeClr val="accent1"/>
                </a:solidFill>
                <a:latin typeface="+mn-ea"/>
              </a:rPr>
              <a:t>01</a:t>
            </a:r>
            <a:endParaRPr lang="en-US" altLang="zh-CN" sz="191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29" name="椭圆 328"/>
          <p:cNvSpPr/>
          <p:nvPr>
            <p:custDataLst>
              <p:tags r:id="rId10"/>
            </p:custDataLst>
          </p:nvPr>
        </p:nvSpPr>
        <p:spPr>
          <a:xfrm>
            <a:off x="7105192" y="2734519"/>
            <a:ext cx="588941" cy="588941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1910" b="1" dirty="0">
                <a:solidFill>
                  <a:schemeClr val="accent1"/>
                </a:solidFill>
                <a:latin typeface="+mn-ea"/>
              </a:rPr>
              <a:t>03</a:t>
            </a:r>
            <a:endParaRPr lang="en-US" altLang="zh-CN" sz="191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797560" y="3867785"/>
            <a:ext cx="1869440" cy="244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ln>
                  <a:noFill/>
                  <a:prstDash val="sysDot"/>
                </a:ln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三是视频逻辑清晰</a:t>
            </a:r>
            <a:endParaRPr lang="zh-CN" altLang="en-US" b="1" dirty="0">
              <a:ln>
                <a:noFill/>
                <a:prstDash val="sysDot"/>
              </a:ln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87368" y="2763774"/>
            <a:ext cx="4697730" cy="1049274"/>
          </a:xfrm>
          <a:noFill/>
        </p:spPr>
        <p:txBody>
          <a:bodyPr wrap="square" anchor="t">
            <a:normAutofit/>
          </a:bodyPr>
          <a:lstStyle/>
          <a:p>
            <a:r>
              <a:rPr lang="zh-CN" altLang="en-US" dirty="0"/>
              <a:t>经验做法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4094226" y="1382486"/>
            <a:ext cx="4690872" cy="1189265"/>
          </a:xfrm>
          <a:noFill/>
        </p:spPr>
        <p:txBody>
          <a:bodyPr wrap="square" anchor="b">
            <a:normAutofit fontScale="97500"/>
          </a:bodyPr>
          <a:lstStyle/>
          <a:p>
            <a:r>
              <a:rPr lang="en-US" altLang="zh-CN" dirty="0"/>
              <a:t>02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50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38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3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38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3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4"/>
          <p:cNvSpPr/>
          <p:nvPr>
            <p:custDataLst>
              <p:tags r:id="rId1"/>
            </p:custDataLst>
          </p:nvPr>
        </p:nvSpPr>
        <p:spPr>
          <a:xfrm>
            <a:off x="7966381" y="1558972"/>
            <a:ext cx="87638" cy="2415054"/>
          </a:xfrm>
          <a:custGeom>
            <a:avLst/>
            <a:gdLst>
              <a:gd name="connsiteX0" fmla="*/ 0 w 69723"/>
              <a:gd name="connsiteY0" fmla="*/ 0 h 1920620"/>
              <a:gd name="connsiteX1" fmla="*/ 0 w 69723"/>
              <a:gd name="connsiteY1" fmla="*/ 0 h 1920620"/>
              <a:gd name="connsiteX2" fmla="*/ 69723 w 69723"/>
              <a:gd name="connsiteY2" fmla="*/ 69723 h 1920620"/>
              <a:gd name="connsiteX3" fmla="*/ 69723 w 69723"/>
              <a:gd name="connsiteY3" fmla="*/ 1850898 h 1920620"/>
              <a:gd name="connsiteX4" fmla="*/ 0 w 69723"/>
              <a:gd name="connsiteY4" fmla="*/ 1920621 h 1920620"/>
              <a:gd name="connsiteX5" fmla="*/ 0 w 69723"/>
              <a:gd name="connsiteY5" fmla="*/ 1920621 h 1920620"/>
              <a:gd name="connsiteX6" fmla="*/ 0 w 69723"/>
              <a:gd name="connsiteY6" fmla="*/ 1920621 h 1920620"/>
              <a:gd name="connsiteX7" fmla="*/ 0 w 69723"/>
              <a:gd name="connsiteY7" fmla="*/ 0 h 1920620"/>
              <a:gd name="connsiteX8" fmla="*/ 0 w 69723"/>
              <a:gd name="connsiteY8" fmla="*/ 0 h 192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23" h="1920620">
                <a:moveTo>
                  <a:pt x="0" y="0"/>
                </a:moveTo>
                <a:lnTo>
                  <a:pt x="0" y="0"/>
                </a:lnTo>
                <a:cubicBezTo>
                  <a:pt x="38509" y="0"/>
                  <a:pt x="69723" y="31216"/>
                  <a:pt x="69723" y="69723"/>
                </a:cubicBezTo>
                <a:lnTo>
                  <a:pt x="69723" y="1850898"/>
                </a:lnTo>
                <a:cubicBezTo>
                  <a:pt x="69723" y="1889408"/>
                  <a:pt x="38509" y="1920621"/>
                  <a:pt x="0" y="1920621"/>
                </a:cubicBezTo>
                <a:lnTo>
                  <a:pt x="0" y="1920621"/>
                </a:lnTo>
                <a:lnTo>
                  <a:pt x="0" y="192062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5" name="任意多边形: 形状 15"/>
          <p:cNvSpPr/>
          <p:nvPr>
            <p:custDataLst>
              <p:tags r:id="rId2"/>
            </p:custDataLst>
          </p:nvPr>
        </p:nvSpPr>
        <p:spPr>
          <a:xfrm rot="10800000">
            <a:off x="1093318" y="1559450"/>
            <a:ext cx="87638" cy="2414576"/>
          </a:xfrm>
          <a:custGeom>
            <a:avLst/>
            <a:gdLst>
              <a:gd name="connsiteX0" fmla="*/ -20 w 69722"/>
              <a:gd name="connsiteY0" fmla="*/ -246 h 1920335"/>
              <a:gd name="connsiteX1" fmla="*/ -20 w 69722"/>
              <a:gd name="connsiteY1" fmla="*/ -246 h 1920335"/>
              <a:gd name="connsiteX2" fmla="*/ 69703 w 69722"/>
              <a:gd name="connsiteY2" fmla="*/ 69192 h 1920335"/>
              <a:gd name="connsiteX3" fmla="*/ 69703 w 69722"/>
              <a:gd name="connsiteY3" fmla="*/ 1850367 h 1920335"/>
              <a:gd name="connsiteX4" fmla="*/ -20 w 69722"/>
              <a:gd name="connsiteY4" fmla="*/ 1920090 h 1920335"/>
              <a:gd name="connsiteX5" fmla="*/ -20 w 69722"/>
              <a:gd name="connsiteY5" fmla="*/ 1920090 h 1920335"/>
              <a:gd name="connsiteX6" fmla="*/ -20 w 69722"/>
              <a:gd name="connsiteY6" fmla="*/ 1920090 h 1920335"/>
              <a:gd name="connsiteX7" fmla="*/ -20 w 69722"/>
              <a:gd name="connsiteY7" fmla="*/ -246 h 1920335"/>
              <a:gd name="connsiteX8" fmla="*/ -20 w 69722"/>
              <a:gd name="connsiteY8" fmla="*/ -246 h 192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22" h="1920335">
                <a:moveTo>
                  <a:pt x="-20" y="-246"/>
                </a:moveTo>
                <a:lnTo>
                  <a:pt x="-20" y="-246"/>
                </a:lnTo>
                <a:cubicBezTo>
                  <a:pt x="38376" y="-246"/>
                  <a:pt x="69546" y="30796"/>
                  <a:pt x="69703" y="69192"/>
                </a:cubicBezTo>
                <a:lnTo>
                  <a:pt x="69703" y="1850367"/>
                </a:lnTo>
                <a:cubicBezTo>
                  <a:pt x="69703" y="1888876"/>
                  <a:pt x="38487" y="1920090"/>
                  <a:pt x="-20" y="1920090"/>
                </a:cubicBezTo>
                <a:lnTo>
                  <a:pt x="-20" y="1920090"/>
                </a:lnTo>
                <a:lnTo>
                  <a:pt x="-20" y="1920090"/>
                </a:lnTo>
                <a:lnTo>
                  <a:pt x="-20" y="-246"/>
                </a:lnTo>
                <a:lnTo>
                  <a:pt x="-20" y="-24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7" name="任意多边形: 形状 16"/>
          <p:cNvSpPr/>
          <p:nvPr>
            <p:custDataLst>
              <p:tags r:id="rId3"/>
            </p:custDataLst>
          </p:nvPr>
        </p:nvSpPr>
        <p:spPr>
          <a:xfrm>
            <a:off x="1747007" y="4365760"/>
            <a:ext cx="5652845" cy="263391"/>
          </a:xfrm>
          <a:custGeom>
            <a:avLst/>
            <a:gdLst>
              <a:gd name="connsiteX0" fmla="*/ -20 w 4496656"/>
              <a:gd name="connsiteY0" fmla="*/ 209071 h 209316"/>
              <a:gd name="connsiteX1" fmla="*/ 1119454 w 4496656"/>
              <a:gd name="connsiteY1" fmla="*/ 54099 h 209316"/>
              <a:gd name="connsiteX2" fmla="*/ 1683429 w 4496656"/>
              <a:gd name="connsiteY2" fmla="*/ 15236 h 209316"/>
              <a:gd name="connsiteX3" fmla="*/ 2248642 w 4496656"/>
              <a:gd name="connsiteY3" fmla="*/ -3 h 209316"/>
              <a:gd name="connsiteX4" fmla="*/ 2813951 w 4496656"/>
              <a:gd name="connsiteY4" fmla="*/ 10951 h 209316"/>
              <a:gd name="connsiteX5" fmla="*/ 2955112 w 4496656"/>
              <a:gd name="connsiteY5" fmla="*/ 17904 h 209316"/>
              <a:gd name="connsiteX6" fmla="*/ 3025692 w 4496656"/>
              <a:gd name="connsiteY6" fmla="*/ 21619 h 209316"/>
              <a:gd name="connsiteX7" fmla="*/ 3096177 w 4496656"/>
              <a:gd name="connsiteY7" fmla="*/ 26381 h 209316"/>
              <a:gd name="connsiteX8" fmla="*/ 3237242 w 4496656"/>
              <a:gd name="connsiteY8" fmla="*/ 35906 h 209316"/>
              <a:gd name="connsiteX9" fmla="*/ 3378117 w 4496656"/>
              <a:gd name="connsiteY9" fmla="*/ 47907 h 209316"/>
              <a:gd name="connsiteX10" fmla="*/ 4496638 w 4496656"/>
              <a:gd name="connsiteY10" fmla="*/ 208880 h 209316"/>
              <a:gd name="connsiteX11" fmla="*/ 3938949 w 4496656"/>
              <a:gd name="connsiteY11" fmla="*/ 117535 h 209316"/>
              <a:gd name="connsiteX12" fmla="*/ 3658723 w 4496656"/>
              <a:gd name="connsiteY12" fmla="*/ 82007 h 209316"/>
              <a:gd name="connsiteX13" fmla="*/ 3518134 w 4496656"/>
              <a:gd name="connsiteY13" fmla="*/ 67434 h 209316"/>
              <a:gd name="connsiteX14" fmla="*/ 3377545 w 4496656"/>
              <a:gd name="connsiteY14" fmla="*/ 54194 h 209316"/>
              <a:gd name="connsiteX15" fmla="*/ 3236766 w 4496656"/>
              <a:gd name="connsiteY15" fmla="*/ 42668 h 209316"/>
              <a:gd name="connsiteX16" fmla="*/ 3095796 w 4496656"/>
              <a:gd name="connsiteY16" fmla="*/ 33143 h 209316"/>
              <a:gd name="connsiteX17" fmla="*/ 3025311 w 4496656"/>
              <a:gd name="connsiteY17" fmla="*/ 28572 h 209316"/>
              <a:gd name="connsiteX18" fmla="*/ 2954731 w 4496656"/>
              <a:gd name="connsiteY18" fmla="*/ 25047 h 209316"/>
              <a:gd name="connsiteX19" fmla="*/ 2813570 w 4496656"/>
              <a:gd name="connsiteY19" fmla="*/ 18475 h 209316"/>
              <a:gd name="connsiteX20" fmla="*/ 2248642 w 4496656"/>
              <a:gd name="connsiteY20" fmla="*/ 8950 h 209316"/>
              <a:gd name="connsiteX21" fmla="*/ 1683810 w 4496656"/>
              <a:gd name="connsiteY21" fmla="*/ 22571 h 209316"/>
              <a:gd name="connsiteX22" fmla="*/ 1119930 w 4496656"/>
              <a:gd name="connsiteY22" fmla="*/ 59813 h 209316"/>
              <a:gd name="connsiteX23" fmla="*/ 557955 w 4496656"/>
              <a:gd name="connsiteY23" fmla="*/ 120678 h 209316"/>
              <a:gd name="connsiteX24" fmla="*/ -20 w 4496656"/>
              <a:gd name="connsiteY24" fmla="*/ 209071 h 20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96656" h="209316">
                <a:moveTo>
                  <a:pt x="-20" y="209071"/>
                </a:moveTo>
                <a:cubicBezTo>
                  <a:pt x="369550" y="135347"/>
                  <a:pt x="744073" y="88103"/>
                  <a:pt x="1119454" y="54099"/>
                </a:cubicBezTo>
                <a:cubicBezTo>
                  <a:pt x="1307096" y="37334"/>
                  <a:pt x="1495120" y="24000"/>
                  <a:pt x="1683429" y="15236"/>
                </a:cubicBezTo>
                <a:cubicBezTo>
                  <a:pt x="1871738" y="6474"/>
                  <a:pt x="2060142" y="1426"/>
                  <a:pt x="2248642" y="-3"/>
                </a:cubicBezTo>
                <a:cubicBezTo>
                  <a:pt x="2437142" y="-1432"/>
                  <a:pt x="2625547" y="3616"/>
                  <a:pt x="2813951" y="10951"/>
                </a:cubicBezTo>
                <a:lnTo>
                  <a:pt x="2955112" y="17904"/>
                </a:lnTo>
                <a:lnTo>
                  <a:pt x="3025692" y="21619"/>
                </a:lnTo>
                <a:lnTo>
                  <a:pt x="3096177" y="26381"/>
                </a:lnTo>
                <a:cubicBezTo>
                  <a:pt x="3143231" y="29619"/>
                  <a:pt x="3190284" y="32477"/>
                  <a:pt x="3237242" y="35906"/>
                </a:cubicBezTo>
                <a:lnTo>
                  <a:pt x="3378117" y="47907"/>
                </a:lnTo>
                <a:cubicBezTo>
                  <a:pt x="3753650" y="80855"/>
                  <a:pt x="4127058" y="134594"/>
                  <a:pt x="4496638" y="208880"/>
                </a:cubicBezTo>
                <a:cubicBezTo>
                  <a:pt x="4311472" y="174495"/>
                  <a:pt x="4125830" y="141729"/>
                  <a:pt x="3938949" y="117535"/>
                </a:cubicBezTo>
                <a:cubicBezTo>
                  <a:pt x="3845794" y="103533"/>
                  <a:pt x="3752164" y="93532"/>
                  <a:pt x="3658723" y="82007"/>
                </a:cubicBezTo>
                <a:cubicBezTo>
                  <a:pt x="3611956" y="76482"/>
                  <a:pt x="3564998" y="72482"/>
                  <a:pt x="3518134" y="67434"/>
                </a:cubicBezTo>
                <a:cubicBezTo>
                  <a:pt x="3471272" y="62385"/>
                  <a:pt x="3424504" y="57909"/>
                  <a:pt x="3377545" y="54194"/>
                </a:cubicBezTo>
                <a:lnTo>
                  <a:pt x="3236766" y="42668"/>
                </a:lnTo>
                <a:cubicBezTo>
                  <a:pt x="3189808" y="39049"/>
                  <a:pt x="3142754" y="36478"/>
                  <a:pt x="3095796" y="33143"/>
                </a:cubicBezTo>
                <a:lnTo>
                  <a:pt x="3025311" y="28572"/>
                </a:lnTo>
                <a:lnTo>
                  <a:pt x="2954731" y="25047"/>
                </a:lnTo>
                <a:lnTo>
                  <a:pt x="2813570" y="18475"/>
                </a:lnTo>
                <a:cubicBezTo>
                  <a:pt x="2625356" y="11684"/>
                  <a:pt x="2437047" y="8503"/>
                  <a:pt x="2248642" y="8950"/>
                </a:cubicBezTo>
                <a:cubicBezTo>
                  <a:pt x="2060238" y="9398"/>
                  <a:pt x="1871957" y="13932"/>
                  <a:pt x="1683810" y="22571"/>
                </a:cubicBezTo>
                <a:cubicBezTo>
                  <a:pt x="1495596" y="30762"/>
                  <a:pt x="1307668" y="43621"/>
                  <a:pt x="1119930" y="59813"/>
                </a:cubicBezTo>
                <a:cubicBezTo>
                  <a:pt x="932192" y="76006"/>
                  <a:pt x="744931" y="96199"/>
                  <a:pt x="557955" y="120678"/>
                </a:cubicBezTo>
                <a:cubicBezTo>
                  <a:pt x="370979" y="145158"/>
                  <a:pt x="184861" y="172590"/>
                  <a:pt x="-20" y="20907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9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11" name="任意多边形: 形状 17"/>
          <p:cNvSpPr/>
          <p:nvPr>
            <p:custDataLst>
              <p:tags r:id="rId4"/>
            </p:custDataLst>
          </p:nvPr>
        </p:nvSpPr>
        <p:spPr>
          <a:xfrm>
            <a:off x="3968109" y="4310208"/>
            <a:ext cx="1210640" cy="75665"/>
          </a:xfrm>
          <a:custGeom>
            <a:avLst/>
            <a:gdLst>
              <a:gd name="connsiteX0" fmla="*/ -20 w 962691"/>
              <a:gd name="connsiteY0" fmla="*/ 60048 h 60293"/>
              <a:gd name="connsiteX1" fmla="*/ -20 w 962691"/>
              <a:gd name="connsiteY1" fmla="*/ 56142 h 60293"/>
              <a:gd name="connsiteX2" fmla="*/ 56368 w 962691"/>
              <a:gd name="connsiteY2" fmla="*/ -246 h 60293"/>
              <a:gd name="connsiteX3" fmla="*/ 56464 w 962691"/>
              <a:gd name="connsiteY3" fmla="*/ -246 h 60293"/>
              <a:gd name="connsiteX4" fmla="*/ 906284 w 962691"/>
              <a:gd name="connsiteY4" fmla="*/ -246 h 60293"/>
              <a:gd name="connsiteX5" fmla="*/ 962672 w 962691"/>
              <a:gd name="connsiteY5" fmla="*/ 56142 h 60293"/>
              <a:gd name="connsiteX6" fmla="*/ 962672 w 962691"/>
              <a:gd name="connsiteY6" fmla="*/ 56142 h 60293"/>
              <a:gd name="connsiteX7" fmla="*/ -20 w 962691"/>
              <a:gd name="connsiteY7" fmla="*/ 60048 h 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2691" h="60293">
                <a:moveTo>
                  <a:pt x="-20" y="60048"/>
                </a:moveTo>
                <a:lnTo>
                  <a:pt x="-20" y="56142"/>
                </a:lnTo>
                <a:cubicBezTo>
                  <a:pt x="-20" y="24995"/>
                  <a:pt x="25222" y="-246"/>
                  <a:pt x="56368" y="-246"/>
                </a:cubicBezTo>
                <a:cubicBezTo>
                  <a:pt x="56397" y="-246"/>
                  <a:pt x="56435" y="-246"/>
                  <a:pt x="56464" y="-246"/>
                </a:cubicBezTo>
                <a:lnTo>
                  <a:pt x="906284" y="-246"/>
                </a:lnTo>
                <a:cubicBezTo>
                  <a:pt x="937431" y="-246"/>
                  <a:pt x="962672" y="24995"/>
                  <a:pt x="962672" y="56142"/>
                </a:cubicBezTo>
                <a:lnTo>
                  <a:pt x="962672" y="56142"/>
                </a:lnTo>
                <a:cubicBezTo>
                  <a:pt x="962672" y="56142"/>
                  <a:pt x="446798" y="34425"/>
                  <a:pt x="-20" y="60048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pic>
        <p:nvPicPr>
          <p:cNvPr id="50" name="图片 49" descr="C:/Users/Administrator/Desktop/06.jpg0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23495" r="23495"/>
          <a:stretch>
            <a:fillRect/>
          </a:stretch>
        </p:blipFill>
        <p:spPr>
          <a:xfrm>
            <a:off x="1227408" y="1004414"/>
            <a:ext cx="3325907" cy="351219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04" h="7079">
                <a:moveTo>
                  <a:pt x="151" y="0"/>
                </a:moveTo>
                <a:cubicBezTo>
                  <a:pt x="161" y="0"/>
                  <a:pt x="172" y="1"/>
                  <a:pt x="182" y="3"/>
                </a:cubicBezTo>
                <a:cubicBezTo>
                  <a:pt x="847" y="125"/>
                  <a:pt x="3269" y="529"/>
                  <a:pt x="6517" y="554"/>
                </a:cubicBezTo>
                <a:cubicBezTo>
                  <a:pt x="6621" y="555"/>
                  <a:pt x="6704" y="639"/>
                  <a:pt x="6704" y="742"/>
                </a:cubicBezTo>
                <a:lnTo>
                  <a:pt x="6704" y="6360"/>
                </a:lnTo>
                <a:cubicBezTo>
                  <a:pt x="6704" y="6464"/>
                  <a:pt x="6620" y="6548"/>
                  <a:pt x="6516" y="6549"/>
                </a:cubicBezTo>
                <a:cubicBezTo>
                  <a:pt x="4608" y="6556"/>
                  <a:pt x="2440" y="6692"/>
                  <a:pt x="181" y="7077"/>
                </a:cubicBezTo>
                <a:cubicBezTo>
                  <a:pt x="172" y="7078"/>
                  <a:pt x="164" y="7079"/>
                  <a:pt x="155" y="7079"/>
                </a:cubicBezTo>
                <a:cubicBezTo>
                  <a:pt x="69" y="7079"/>
                  <a:pt x="0" y="7010"/>
                  <a:pt x="0" y="6925"/>
                </a:cubicBezTo>
                <a:lnTo>
                  <a:pt x="0" y="155"/>
                </a:lnTo>
                <a:cubicBezTo>
                  <a:pt x="0" y="145"/>
                  <a:pt x="1" y="135"/>
                  <a:pt x="3" y="126"/>
                </a:cubicBezTo>
                <a:cubicBezTo>
                  <a:pt x="16" y="53"/>
                  <a:pt x="80" y="1"/>
                  <a:pt x="151" y="0"/>
                </a:cubicBezTo>
                <a:close/>
              </a:path>
            </a:pathLst>
          </a:custGeom>
          <a:ln w="9525" cap="flat" cmpd="sng" algn="ctr">
            <a:solidFill>
              <a:schemeClr val="accent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2" name="任意多边形: 形状 37"/>
          <p:cNvSpPr/>
          <p:nvPr>
            <p:custDataLst>
              <p:tags r:id="rId7"/>
            </p:custDataLst>
          </p:nvPr>
        </p:nvSpPr>
        <p:spPr>
          <a:xfrm>
            <a:off x="1224535" y="3258082"/>
            <a:ext cx="3329738" cy="1261403"/>
          </a:xfrm>
          <a:custGeom>
            <a:avLst/>
            <a:gdLst>
              <a:gd name="connsiteX0" fmla="*/ 105744 w 3862978"/>
              <a:gd name="connsiteY0" fmla="*/ 1640 h 4078685"/>
              <a:gd name="connsiteX1" fmla="*/ 2183 w 3862978"/>
              <a:gd name="connsiteY1" fmla="*/ 72627 h 4078685"/>
              <a:gd name="connsiteX2" fmla="*/ 669 w 3862978"/>
              <a:gd name="connsiteY2" fmla="*/ 89275 h 4078685"/>
              <a:gd name="connsiteX3" fmla="*/ 669 w 3862978"/>
              <a:gd name="connsiteY3" fmla="*/ 3989872 h 4078685"/>
              <a:gd name="connsiteX4" fmla="*/ 89889 w 3862978"/>
              <a:gd name="connsiteY4" fmla="*/ 4078803 h 4078685"/>
              <a:gd name="connsiteX5" fmla="*/ 104879 w 3862978"/>
              <a:gd name="connsiteY5" fmla="*/ 4077506 h 4078685"/>
              <a:gd name="connsiteX6" fmla="*/ 3755545 w 3862978"/>
              <a:gd name="connsiteY6" fmla="*/ 3773236 h 4078685"/>
              <a:gd name="connsiteX7" fmla="*/ 3863647 w 3862978"/>
              <a:gd name="connsiteY7" fmla="*/ 3664558 h 4078685"/>
              <a:gd name="connsiteX8" fmla="*/ 3863647 w 3862978"/>
              <a:gd name="connsiteY8" fmla="*/ 427849 h 4078685"/>
              <a:gd name="connsiteX9" fmla="*/ 3755977 w 3862978"/>
              <a:gd name="connsiteY9" fmla="*/ 319171 h 4078685"/>
              <a:gd name="connsiteX10" fmla="*/ 105744 w 3862978"/>
              <a:gd name="connsiteY10" fmla="*/ 1640 h 407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2" h="2543">
                <a:moveTo>
                  <a:pt x="0" y="0"/>
                </a:moveTo>
                <a:lnTo>
                  <a:pt x="6711" y="0"/>
                </a:lnTo>
                <a:lnTo>
                  <a:pt x="6711" y="653"/>
                </a:lnTo>
                <a:lnTo>
                  <a:pt x="6712" y="653"/>
                </a:lnTo>
                <a:lnTo>
                  <a:pt x="6712" y="1824"/>
                </a:lnTo>
                <a:cubicBezTo>
                  <a:pt x="6712" y="1928"/>
                  <a:pt x="6629" y="2012"/>
                  <a:pt x="6525" y="2013"/>
                </a:cubicBezTo>
                <a:cubicBezTo>
                  <a:pt x="4617" y="2020"/>
                  <a:pt x="2448" y="2157"/>
                  <a:pt x="189" y="2541"/>
                </a:cubicBezTo>
                <a:cubicBezTo>
                  <a:pt x="180" y="2543"/>
                  <a:pt x="172" y="2543"/>
                  <a:pt x="163" y="2543"/>
                </a:cubicBezTo>
                <a:cubicBezTo>
                  <a:pt x="78" y="2543"/>
                  <a:pt x="8" y="2474"/>
                  <a:pt x="8" y="2389"/>
                </a:cubicBezTo>
                <a:lnTo>
                  <a:pt x="8" y="768"/>
                </a:lnTo>
                <a:lnTo>
                  <a:pt x="0" y="76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  <a:gs pos="73000">
                <a:schemeClr val="accent1"/>
              </a:gs>
            </a:gsLst>
            <a:lin ang="5400000" scaled="0"/>
          </a:gradFill>
          <a:ln w="1440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53" name="任意多边形: 形状 38"/>
          <p:cNvSpPr/>
          <p:nvPr>
            <p:custDataLst>
              <p:tags r:id="rId8"/>
            </p:custDataLst>
          </p:nvPr>
        </p:nvSpPr>
        <p:spPr>
          <a:xfrm>
            <a:off x="4594022" y="3258082"/>
            <a:ext cx="3329260" cy="1260923"/>
          </a:xfrm>
          <a:custGeom>
            <a:avLst/>
            <a:gdLst>
              <a:gd name="connsiteX0" fmla="*/ 3758716 w 3862978"/>
              <a:gd name="connsiteY0" fmla="*/ 1545 h 4078655"/>
              <a:gd name="connsiteX1" fmla="*/ 108770 w 3862978"/>
              <a:gd name="connsiteY1" fmla="*/ 320805 h 4078655"/>
              <a:gd name="connsiteX2" fmla="*/ 668 w 3862978"/>
              <a:gd name="connsiteY2" fmla="*/ 429483 h 4078655"/>
              <a:gd name="connsiteX3" fmla="*/ 668 w 3862978"/>
              <a:gd name="connsiteY3" fmla="*/ 3666048 h 4078655"/>
              <a:gd name="connsiteX4" fmla="*/ 108626 w 3862978"/>
              <a:gd name="connsiteY4" fmla="*/ 3774726 h 4078655"/>
              <a:gd name="connsiteX5" fmla="*/ 3759292 w 3862978"/>
              <a:gd name="connsiteY5" fmla="*/ 4077411 h 4078655"/>
              <a:gd name="connsiteX6" fmla="*/ 3862306 w 3862978"/>
              <a:gd name="connsiteY6" fmla="*/ 4005242 h 4078655"/>
              <a:gd name="connsiteX7" fmla="*/ 3863646 w 3862978"/>
              <a:gd name="connsiteY7" fmla="*/ 3989632 h 4078655"/>
              <a:gd name="connsiteX8" fmla="*/ 3863646 w 3862978"/>
              <a:gd name="connsiteY8" fmla="*/ 89323 h 4078655"/>
              <a:gd name="connsiteX9" fmla="*/ 3774701 w 3862978"/>
              <a:gd name="connsiteY9" fmla="*/ 118 h 4078655"/>
              <a:gd name="connsiteX10" fmla="*/ 3758716 w 3862978"/>
              <a:gd name="connsiteY10" fmla="*/ 1545 h 407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1" h="2542">
                <a:moveTo>
                  <a:pt x="0" y="0"/>
                </a:moveTo>
                <a:lnTo>
                  <a:pt x="6711" y="0"/>
                </a:lnTo>
                <a:lnTo>
                  <a:pt x="6711" y="768"/>
                </a:lnTo>
                <a:lnTo>
                  <a:pt x="6707" y="768"/>
                </a:lnTo>
                <a:lnTo>
                  <a:pt x="6707" y="2387"/>
                </a:lnTo>
                <a:cubicBezTo>
                  <a:pt x="6707" y="2397"/>
                  <a:pt x="6707" y="2406"/>
                  <a:pt x="6705" y="2415"/>
                </a:cubicBezTo>
                <a:cubicBezTo>
                  <a:pt x="6690" y="2499"/>
                  <a:pt x="6610" y="2555"/>
                  <a:pt x="6526" y="2540"/>
                </a:cubicBezTo>
                <a:cubicBezTo>
                  <a:pt x="5864" y="2422"/>
                  <a:pt x="3447" y="2036"/>
                  <a:pt x="190" y="2014"/>
                </a:cubicBezTo>
                <a:cubicBezTo>
                  <a:pt x="87" y="2014"/>
                  <a:pt x="3" y="1930"/>
                  <a:pt x="3" y="1826"/>
                </a:cubicBezTo>
                <a:lnTo>
                  <a:pt x="3" y="768"/>
                </a:lnTo>
                <a:lnTo>
                  <a:pt x="0" y="76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  <a:gs pos="73000">
                <a:schemeClr val="accent1"/>
              </a:gs>
            </a:gsLst>
            <a:lin ang="5400000" scaled="0"/>
          </a:gradFill>
          <a:ln w="1440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110" name="平行四边形 109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1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2" name="平行四边形 111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3" name="平行四边形 112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4" name="平行四边形 113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5" name="平行四边形 114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6" name="平行四边形 115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组合 117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119" name="平行四边形 118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0" name="平行四边形 119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21" name="文本框 120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经验做法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4852035" y="2047875"/>
            <a:ext cx="2882265" cy="18103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将政策文件解读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融入发文流程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，采用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解读审核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方式，落实文件和解读同步起草、审批、发布，解读不过关不进入下一步流程，提高了工作主动性。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4904105" y="1397000"/>
            <a:ext cx="3148965" cy="5435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ln>
                  <a:noFill/>
                  <a:prstDash val="sysDot"/>
                </a:ln>
                <a:solidFill>
                  <a:srgbClr val="4F80BD"/>
                </a:solidFill>
                <a:cs typeface="+mn-lt"/>
                <a:sym typeface="+mn-ea"/>
              </a:rPr>
              <a:t>01</a:t>
            </a:r>
            <a:r>
              <a:rPr lang="en-US" altLang="zh-CN" b="1" dirty="0">
                <a:ln>
                  <a:noFill/>
                  <a:prstDash val="sysDot"/>
                </a:ln>
                <a:solidFill>
                  <a:srgbClr val="4F80B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en-US" altLang="zh-CN" sz="2000" b="1" dirty="0">
                <a:ln>
                  <a:noFill/>
                  <a:prstDash val="sysDot"/>
                </a:ln>
                <a:solidFill>
                  <a:srgbClr val="4F80B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三同步”工作机制</a:t>
            </a:r>
            <a:endParaRPr lang="en-US" altLang="zh-CN" sz="2000" b="1" dirty="0">
              <a:ln>
                <a:noFill/>
                <a:prstDash val="sysDot"/>
              </a:ln>
              <a:solidFill>
                <a:srgbClr val="4F80B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9838" b="17405"/>
          <a:stretch>
            <a:fillRect/>
          </a:stretch>
        </p:blipFill>
        <p:spPr>
          <a:xfrm>
            <a:off x="4537066" y="-952"/>
            <a:ext cx="4606934" cy="5160169"/>
          </a:xfrm>
          <a:custGeom>
            <a:avLst/>
            <a:gdLst>
              <a:gd name="connsiteX0" fmla="*/ 1213529 w 6142579"/>
              <a:gd name="connsiteY0" fmla="*/ 0 h 6880225"/>
              <a:gd name="connsiteX1" fmla="*/ 6142579 w 6142579"/>
              <a:gd name="connsiteY1" fmla="*/ 0 h 6880225"/>
              <a:gd name="connsiteX2" fmla="*/ 6142579 w 6142579"/>
              <a:gd name="connsiteY2" fmla="*/ 6880225 h 6880225"/>
              <a:gd name="connsiteX3" fmla="*/ 0 w 6142579"/>
              <a:gd name="connsiteY3" fmla="*/ 6880225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2579" h="6880225">
                <a:moveTo>
                  <a:pt x="1213529" y="0"/>
                </a:moveTo>
                <a:lnTo>
                  <a:pt x="6142579" y="0"/>
                </a:lnTo>
                <a:lnTo>
                  <a:pt x="6142579" y="6880225"/>
                </a:lnTo>
                <a:lnTo>
                  <a:pt x="0" y="6880225"/>
                </a:ln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09" name="组合 108"/>
          <p:cNvGrpSpPr/>
          <p:nvPr/>
        </p:nvGrpSpPr>
        <p:grpSpPr>
          <a:xfrm>
            <a:off x="-350520" y="8255"/>
            <a:ext cx="9478645" cy="600948"/>
            <a:chOff x="-552" y="0"/>
            <a:chExt cx="19400" cy="1230"/>
          </a:xfrm>
        </p:grpSpPr>
        <p:sp>
          <p:nvSpPr>
            <p:cNvPr id="110" name="平行四边形 109"/>
            <p:cNvSpPr/>
            <p:nvPr/>
          </p:nvSpPr>
          <p:spPr>
            <a:xfrm>
              <a:off x="-552" y="0"/>
              <a:ext cx="1368" cy="1200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1" name="矩形 4"/>
            <p:cNvSpPr/>
            <p:nvPr/>
          </p:nvSpPr>
          <p:spPr>
            <a:xfrm>
              <a:off x="548" y="0"/>
              <a:ext cx="6852" cy="237"/>
            </a:xfrm>
            <a:custGeom>
              <a:avLst/>
              <a:gdLst>
                <a:gd name="connsiteX0" fmla="*/ 0 w 2604303"/>
                <a:gd name="connsiteY0" fmla="*/ 0 h 185195"/>
                <a:gd name="connsiteX1" fmla="*/ 2604303 w 2604303"/>
                <a:gd name="connsiteY1" fmla="*/ 0 h 185195"/>
                <a:gd name="connsiteX2" fmla="*/ 2604303 w 2604303"/>
                <a:gd name="connsiteY2" fmla="*/ 185195 h 185195"/>
                <a:gd name="connsiteX3" fmla="*/ 0 w 2604303"/>
                <a:gd name="connsiteY3" fmla="*/ 185195 h 185195"/>
                <a:gd name="connsiteX4" fmla="*/ 0 w 2604303"/>
                <a:gd name="connsiteY4" fmla="*/ 0 h 185195"/>
                <a:gd name="connsiteX0-1" fmla="*/ 0 w 2604303"/>
                <a:gd name="connsiteY0-2" fmla="*/ 0 h 185195"/>
                <a:gd name="connsiteX1-3" fmla="*/ 2604303 w 2604303"/>
                <a:gd name="connsiteY1-4" fmla="*/ 0 h 185195"/>
                <a:gd name="connsiteX2-5" fmla="*/ 2512863 w 2604303"/>
                <a:gd name="connsiteY2-6" fmla="*/ 185195 h 185195"/>
                <a:gd name="connsiteX3-7" fmla="*/ 0 w 2604303"/>
                <a:gd name="connsiteY3-8" fmla="*/ 185195 h 185195"/>
                <a:gd name="connsiteX4-9" fmla="*/ 0 w 2604303"/>
                <a:gd name="connsiteY4-10" fmla="*/ 0 h 1851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604303" h="185195">
                  <a:moveTo>
                    <a:pt x="0" y="0"/>
                  </a:moveTo>
                  <a:lnTo>
                    <a:pt x="2604303" y="0"/>
                  </a:lnTo>
                  <a:lnTo>
                    <a:pt x="2512863" y="185195"/>
                  </a:lnTo>
                  <a:lnTo>
                    <a:pt x="0" y="185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2" name="平行四边形 111"/>
            <p:cNvSpPr/>
            <p:nvPr/>
          </p:nvSpPr>
          <p:spPr>
            <a:xfrm>
              <a:off x="216" y="142"/>
              <a:ext cx="1044" cy="916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034581"/>
                </a:gs>
                <a:gs pos="100000">
                  <a:srgbClr val="6CAFEF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3" name="平行四边形 112"/>
            <p:cNvSpPr/>
            <p:nvPr/>
          </p:nvSpPr>
          <p:spPr>
            <a:xfrm>
              <a:off x="6327" y="353"/>
              <a:ext cx="733" cy="643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4" name="平行四边形 113"/>
            <p:cNvSpPr/>
            <p:nvPr/>
          </p:nvSpPr>
          <p:spPr>
            <a:xfrm>
              <a:off x="6919" y="0"/>
              <a:ext cx="733" cy="1200"/>
            </a:xfrm>
            <a:prstGeom prst="parallelogram">
              <a:avLst>
                <a:gd name="adj" fmla="val 64760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5" name="平行四边形 114"/>
            <p:cNvSpPr/>
            <p:nvPr/>
          </p:nvSpPr>
          <p:spPr>
            <a:xfrm>
              <a:off x="-89" y="634"/>
              <a:ext cx="609" cy="534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6" name="平行四边形 115"/>
            <p:cNvSpPr/>
            <p:nvPr/>
          </p:nvSpPr>
          <p:spPr>
            <a:xfrm>
              <a:off x="-45" y="233"/>
              <a:ext cx="481" cy="422"/>
            </a:xfrm>
            <a:prstGeom prst="parallelogram">
              <a:avLst>
                <a:gd name="adj" fmla="val 43185"/>
              </a:avLst>
            </a:prstGeom>
            <a:gradFill>
              <a:gsLst>
                <a:gs pos="0">
                  <a:srgbClr val="6CAFE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816" y="1200"/>
              <a:ext cx="18032" cy="0"/>
            </a:xfrm>
            <a:prstGeom prst="line">
              <a:avLst/>
            </a:prstGeom>
            <a:ln w="12700">
              <a:solidFill>
                <a:srgbClr val="8EB3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组合 117"/>
            <p:cNvGrpSpPr/>
            <p:nvPr/>
          </p:nvGrpSpPr>
          <p:grpSpPr>
            <a:xfrm>
              <a:off x="18066" y="938"/>
              <a:ext cx="733" cy="191"/>
              <a:chOff x="11369042" y="568879"/>
              <a:chExt cx="568324" cy="148001"/>
            </a:xfrm>
          </p:grpSpPr>
          <p:sp>
            <p:nvSpPr>
              <p:cNvPr id="119" name="平行四边形 118"/>
              <p:cNvSpPr/>
              <p:nvPr/>
            </p:nvSpPr>
            <p:spPr>
              <a:xfrm>
                <a:off x="11369042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034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20" name="平行四边形 119"/>
              <p:cNvSpPr/>
              <p:nvPr/>
            </p:nvSpPr>
            <p:spPr>
              <a:xfrm>
                <a:off x="11653204" y="568879"/>
                <a:ext cx="284162" cy="148001"/>
              </a:xfrm>
              <a:prstGeom prst="parallelogram">
                <a:avLst>
                  <a:gd name="adj" fmla="val 43185"/>
                </a:avLst>
              </a:prstGeom>
              <a:solidFill>
                <a:srgbClr val="8EB3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121" name="文本框 120"/>
            <p:cNvSpPr txBox="1"/>
            <p:nvPr/>
          </p:nvSpPr>
          <p:spPr>
            <a:xfrm>
              <a:off x="2124" y="298"/>
              <a:ext cx="3284" cy="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黑体" panose="02010609060101010101" charset="-122"/>
                  <a:ea typeface="黑体" panose="02010609060101010101" charset="-122"/>
                  <a:sym typeface="+mn-ea"/>
                </a:rPr>
                <a:t>经验做法</a:t>
              </a:r>
              <a:endPara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77265" y="2047875"/>
            <a:ext cx="3076575" cy="18103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在解读起草、审核、发布三个阶段，明确责任分工，用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解读流程工作表</a:t>
            </a:r>
            <a:r>
              <a:rPr lang="zh-CN" altLang="en-US" sz="1400" kern="0" dirty="0">
                <a:ln>
                  <a:noFill/>
                  <a:prstDash val="sysDot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将工作具体到个人，增强责任意识，提高工作质效。</a:t>
            </a:r>
            <a:endParaRPr lang="zh-CN" altLang="en-US" sz="1400" kern="0" dirty="0">
              <a:ln>
                <a:noFill/>
                <a:prstDash val="sysDot"/>
              </a:ln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57580" y="1397000"/>
            <a:ext cx="2674620" cy="5435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ln>
                  <a:noFill/>
                  <a:prstDash val="sysDot"/>
                </a:ln>
                <a:solidFill>
                  <a:srgbClr val="4F80BD"/>
                </a:solidFill>
                <a:cs typeface="+mn-lt"/>
                <a:sym typeface="+mn-ea"/>
              </a:rPr>
              <a:t>02</a:t>
            </a:r>
            <a:r>
              <a:rPr lang="en-US" altLang="zh-CN" sz="2000" b="1" dirty="0">
                <a:ln>
                  <a:noFill/>
                  <a:prstDash val="sysDot"/>
                </a:ln>
                <a:solidFill>
                  <a:srgbClr val="4F80B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工作任务责任到人</a:t>
            </a:r>
            <a:endParaRPr lang="en-US" altLang="zh-CN" sz="2000" b="1" dirty="0">
              <a:ln>
                <a:noFill/>
                <a:prstDash val="sysDot"/>
              </a:ln>
              <a:solidFill>
                <a:srgbClr val="4F80B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005" y="594360"/>
            <a:ext cx="3081655" cy="4382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14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335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40"/>
  <p:tag name="KSO_WM_TEMPLATE_CATEGORY" val="custom"/>
  <p:tag name="KSO_WM_TEMPLATE_INDEX" val="2023335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1"/>
  <p:tag name="KSO_WM_TEMPLATE_THUMBS_INDEX" val="1、9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ID" val="custom20233351_1*a*1"/>
  <p:tag name="KSO_WM_TEMPLATE_CATEGORY" val="custom"/>
  <p:tag name="KSO_WM_TEMPLATE_INDEX" val="20233351"/>
  <p:tag name="KSO_WM_UNIT_LAYERLEVEL" val="1"/>
  <p:tag name="KSO_WM_TAG_VERSION" val="3.0"/>
  <p:tag name="KSO_WM_UNIT_PRESET_TEXT" val="单击此处&#10;添加文档标题"/>
</p:tagLst>
</file>

<file path=ppt/tags/tag167.xml><?xml version="1.0" encoding="utf-8"?>
<p:tagLst xmlns:p="http://schemas.openxmlformats.org/presentationml/2006/main">
  <p:tag name="KSO_WM_SLIDE_ID" val="custom20233351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351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73_1*i*1"/>
  <p:tag name="KSO_WM_TEMPLATE_CATEGORY" val="custom"/>
  <p:tag name="KSO_WM_TEMPLATE_INDEX" val="20233273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69_1*l_h_f*1_1_1"/>
  <p:tag name="KSO_WM_TEMPLATE_CATEGORY" val="diagram"/>
  <p:tag name="KSO_WM_TEMPLATE_INDEX" val="20233169"/>
  <p:tag name="KSO_WM_UNIT_LAYERLEVEL" val="1_1_1"/>
  <p:tag name="KSO_WM_TAG_VERSION" val="3.0"/>
  <p:tag name="KSO_WM_UNIT_VALUE" val="152"/>
  <p:tag name="KSO_WM_DIAGRAM_GROUP_CODE" val="l1-1"/>
  <p:tag name="KSO_WM_DIAGRAM_VERSION" val="3"/>
  <p:tag name="KSO_WM_DIAGRAM_COLOR_TRICK" val="1"/>
  <p:tag name="KSO_WM_DIAGRAM_COLOR_TEXT_CAN_REMOVE" val="n"/>
  <p:tag name="KSO_WM_DIAGRAM_MAX_ITEMCNT" val="1"/>
  <p:tag name="KSO_WM_DIAGRAM_MIN_ITEMCNT" val="1"/>
  <p:tag name="KSO_WM_DIAGRAM_VIRTUALLY_FRAME" val="{&quot;height&quot;:231.5076446533203,&quot;left&quot;:366.44689442071393,&quot;top&quot;:113.7489729489304,&quot;width&quot;:309.12258911132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理解。"/>
  <p:tag name="KSO_WM_UNIT_TEXT_FILL_FORE_SCHEMECOLOR_INDEX" val="1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SLIDE_TYPE" val="text"/>
  <p:tag name="KSO_WM_SLIDE_SUBTYPE" val="picTxt"/>
  <p:tag name="KSO_WM_SLIDE_SIZE" val="850.45*113.8"/>
  <p:tag name="KSO_WM_SLIDE_POSITION" val="55.3501*375.65"/>
  <p:tag name="KSO_WM_DIAGRAM_GROUP_CODE" val="l1-1"/>
  <p:tag name="KSO_WM_SLIDE_DIAGTYPE" val="l"/>
  <p:tag name="KSO_WM_SLIDE_LAYOUT" val="a_d_l"/>
  <p:tag name="KSO_WM_SLIDE_LAYOUT_CNT" val="1_1_1"/>
  <p:tag name="KSO_WM_TEMPLATE_INDEX" val="20233273"/>
  <p:tag name="KSO_WM_TEMPLATE_SUBCATEGORY" val="0"/>
  <p:tag name="KSO_WM_SLIDE_INDEX" val="1"/>
  <p:tag name="KSO_WM_TAG_VERSION" val="3.0"/>
  <p:tag name="KSO_WM_SLIDE_ID" val="custom20233273_1"/>
  <p:tag name="KSO_WM_SLIDE_ITEM_CNT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1_4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  <p:tag name="KSO_WM_UNIT_TEXT_FILL_FORE_SCHEMECOLOR_INDEX" val="15"/>
  <p:tag name="KSO_WM_UNIT_TEXT_FILL_TYPE" val="1"/>
  <p:tag name="KSO_WM_UNIT_USESOURCEFORMAT_APPLY" val="1"/>
</p:tagLst>
</file>

<file path=ppt/tags/tag172.xml><?xml version="1.0" encoding="utf-8"?>
<p:tagLst xmlns:p="http://schemas.openxmlformats.org/presentationml/2006/main">
  <p:tag name="KSO_WM_DIAGRAM_VIRTUALLY_FRAME" val="{&quot;height&quot;:158.6,&quot;left&quot;:352.3,&quot;top&quot;:134.45,&quot;width&quot;:528.25}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3351_2*l_h_i*1_1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58.6,&quot;left&quot;:352.3,&quot;top&quot;:134.45,&quot;width&quot;:528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1"/>
</p:tagLst>
</file>

<file path=ppt/tags/tag1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351_2*l_h_a*1_1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58.6,&quot;left&quot;:352.3,&quot;top&quot;:134.45,&quot;width&quot;:528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目录项标题"/>
  <p:tag name="KSO_WM_UNIT_TEXT_FILL_FORE_SCHEMECOLOR_INDEX" val="15"/>
  <p:tag name="KSO_WM_UNIT_TEXT_FILL_TYPE" val="1"/>
  <p:tag name="KSO_WM_UNIT_USESOURCEFORMAT_APPLY" val="1"/>
</p:tagLst>
</file>

<file path=ppt/tags/tag175.xml><?xml version="1.0" encoding="utf-8"?>
<p:tagLst xmlns:p="http://schemas.openxmlformats.org/presentationml/2006/main">
  <p:tag name="KSO_WM_DIAGRAM_VIRTUALLY_FRAME" val="{&quot;height&quot;:158.6,&quot;left&quot;:352.3,&quot;top&quot;:134.45,&quot;width&quot;:528.25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3351_2*l_h_i*1_2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58.6,&quot;left&quot;:352.3,&quot;top&quot;:134.45,&quot;width&quot;:528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1"/>
</p:tagLst>
</file>

<file path=ppt/tags/tag1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3351_2*l_h_a*1_2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58.6,&quot;left&quot;:352.3,&quot;top&quot;:134.45,&quot;width&quot;:528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目录项标题"/>
  <p:tag name="KSO_WM_UNIT_TEXT_FILL_FORE_SCHEMECOLOR_INDEX" val="15"/>
  <p:tag name="KSO_WM_UNIT_TEXT_FILL_TYPE" val="1"/>
  <p:tag name="KSO_WM_UNIT_USESOURCEFORMAT_APPLY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172_1*d*1"/>
  <p:tag name="KSO_WM_TEMPLATE_CATEGORY" val="custom"/>
  <p:tag name="KSO_WM_TEMPLATE_INDEX" val="20233172"/>
  <p:tag name="KSO_WM_UNIT_LAYERLEVEL" val="1"/>
  <p:tag name="KSO_WM_TAG_VERSION" val="3.0"/>
  <p:tag name="KSO_WM_BEAUTIFY_FLAG" val="#wm#"/>
  <p:tag name="KSO_WM_UNIT_VALUE" val="1155*1483"/>
  <p:tag name="KSO_WM_UNIT_TYPE" val="d"/>
  <p:tag name="KSO_WM_UNIT_INDEX" val="1"/>
  <p:tag name="KSO_WM_UNIT_LINE_FORE_SCHEMECOLOR_INDEX" val="1"/>
  <p:tag name="KSO_WM_UNIT_LINE_FILL_TYPE" val="2"/>
  <p:tag name="KSO_WM_UNIT_USESOURCEFORMAT_APPLY" val="1"/>
  <p:tag name="KSO_WM_UNIT_PLACING_PICTURE_USER_VIEWPORT" val="{&quot;height&quot;:4914.914960629922,&quot;width&quot;:6312.407874015748}"/>
</p:tagLst>
</file>

<file path=ppt/tags/tag179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29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80.xml><?xml version="1.0" encoding="utf-8"?>
<p:tagLst xmlns:p="http://schemas.openxmlformats.org/presentationml/2006/main">
  <p:tag name="KSO_WM_SLIDE_ID" val="custom20233351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3351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1_1*i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4951_1*h_f*1_1"/>
  <p:tag name="KSO_WM_TEMPLATE_CATEGORY" val="custom"/>
  <p:tag name="KSO_WM_TEMPLATE_INDEX" val="20234951"/>
  <p:tag name="KSO_WM_UNIT_LAYERLEVEL" val="1_1"/>
  <p:tag name="KSO_WM_TAG_VERSION" val="3.0"/>
  <p:tag name="KSO_WM_UNIT_VALUE" val="250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单击此处添加文本具体内容，简明扼要地阐述您的观点。&#10;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&#10;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4951_1*h_a*1_1"/>
  <p:tag name="KSO_WM_TEMPLATE_CATEGORY" val="custom"/>
  <p:tag name="KSO_WM_TEMPLATE_INDEX" val="20234951"/>
  <p:tag name="KSO_WM_UNIT_LAYERLEVEL" val="1_1"/>
  <p:tag name="KSO_WM_TAG_VERSION" val="3.0"/>
  <p:tag name="KSO_WM_UNIT_VALUE" val="20"/>
  <p:tag name="KSO_WM_UNIT_PRESET_TEXT" val="单击此处添加标题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  <p:tag name="KSO_WM_UNIT_PLACING_PICTURE_USER_VIEWPORT" val="{&quot;height&quot;:4947.749606299212,&quot;width&quot;:4947}"/>
</p:tagLst>
</file>

<file path=ppt/tags/tag186.xml><?xml version="1.0" encoding="utf-8"?>
<p:tagLst xmlns:p="http://schemas.openxmlformats.org/presentationml/2006/main">
  <p:tag name="KSO_WM_SLIDE_ID" val="custom20234951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411.9*297.3"/>
  <p:tag name="KSO_WM_SLIDE_POSITION" val="56.7*192.25"/>
  <p:tag name="KSO_WM_TAG_VERSION" val="3.0"/>
  <p:tag name="KSO_WM_BEAUTIFY_FLAG" val="#wm#"/>
  <p:tag name="KSO_WM_TEMPLATE_CATEGORY" val="custom"/>
  <p:tag name="KSO_WM_TEMPLATE_INDEX" val="20234951"/>
  <p:tag name="KSO_WM_SLIDE_LAYOUT" val="a_d_h"/>
  <p:tag name="KSO_WM_SLIDE_LAYOUT_CNT" val="1_1_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36_1*i*1"/>
  <p:tag name="KSO_WM_TEMPLATE_CATEGORY" val="custom"/>
  <p:tag name="KSO_WM_TEMPLATE_INDEX" val="20231236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BEAUTIFY_FLAG" val="#wm#"/>
  <p:tag name="KSO_WM_UNIT_VALUE" val="1160*175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36_1*d*1"/>
  <p:tag name="KSO_WM_TEMPLATE_CATEGORY" val="custom"/>
  <p:tag name="KSO_WM_TEMPLATE_INDEX" val="20231236"/>
  <p:tag name="KSO_WM_UNIT_LAYERLEVEL" val="1"/>
  <p:tag name="KSO_WM_TAG_VERSION" val="3.0"/>
  <p:tag name="KSO_WM_UNIT_PLACING_PICTURE_USER_VIEWPORT" val="{&quot;height&quot;:4685,&quot;width&quot;:8279}"/>
</p:tagLst>
</file>

<file path=ppt/tags/tag1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59_1*l_h_f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510.6,&quot;top&quot;:144.85,&quot;width&quot;:1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请尽量言简意赅的阐述观点。单击输入您的项正文，请尽量言简意赅的阐述观点。"/>
  <p:tag name="KSO_WM_UNIT_TEXT_FILL_FORE_SCHEMECOLOR_INDEX" val="1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59_1*l_h_a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510.6,&quot;top&quot;:144.85,&quot;width&quot;:1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31236"/>
  <p:tag name="KSO_WM_SLIDE_ID" val="custom20231236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41*439"/>
  <p:tag name="KSO_WM_SLIDE_POSITION" val="58*47"/>
  <p:tag name="KSO_WM_TAG_VERSION" val="3.0"/>
  <p:tag name="KSO_WM_SLIDE_LAYOUT" val="a_d_f"/>
  <p:tag name="KSO_WM_SLIDE_LAYOUT_CNT" val="1_1_2"/>
</p:tagLst>
</file>

<file path=ppt/tags/tag192.xml><?xml version="1.0" encoding="utf-8"?>
<p:tagLst xmlns:p="http://schemas.openxmlformats.org/presentationml/2006/main">
  <p:tag name="KSO_WM_UNIT_VALUE" val="689*105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4459_1*l_h_d*1_2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299.75,&quot;left&quot;:42.1,&quot;top&quot;:52.25,&quot;width&quot;:64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6"/>
  <p:tag name="KSO_WM_DIAGRAM_USE_COLOR_VALUE" val="{&quot;color_scheme&quot;:1,&quot;color_type&quot;:1,&quot;theme_color_indexes&quot;:[5,6,5,6,5,6]}"/>
</p:tagLst>
</file>

<file path=ppt/tags/tag193.xml><?xml version="1.0" encoding="utf-8"?>
<p:tagLst xmlns:p="http://schemas.openxmlformats.org/presentationml/2006/main">
  <p:tag name="KSO_WM_UNIT_VALUE" val="689*11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4459_1*l_h_d*1_1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299.75,&quot;left&quot;:42.1,&quot;top&quot;:52.25,&quot;width&quot;:64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42"/>
  <p:tag name="KSO_WM_DIAGRAM_USE_COLOR_VALUE" val="{&quot;color_scheme&quot;:1,&quot;color_type&quot;:1,&quot;theme_color_indexes&quot;:[5,6,5,6,5,6]}"/>
</p:tagLst>
</file>

<file path=ppt/tags/tag194.xml><?xml version="1.0" encoding="utf-8"?>
<p:tagLst xmlns:p="http://schemas.openxmlformats.org/presentationml/2006/main">
  <p:tag name="KSO_WM_UNIT_VALUE" val="688*9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4459_1*l_h_d*1_3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299.75,&quot;left&quot;:42.1,&quot;top&quot;:52.25,&quot;width&quot;:64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95.xml><?xml version="1.0" encoding="utf-8"?>
<p:tagLst xmlns:p="http://schemas.openxmlformats.org/presentationml/2006/main">
  <p:tag name="KSO_WM_DIAGRAM_VIRTUALLY_FRAME" val="{&quot;height&quot;:299.75,&quot;left&quot;:42.1,&quot;top&quot;:52.25,&quot;width&quot;:644.85}"/>
  <p:tag name="KSO_WM_UNIT_SUBTYPE" val="a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459_1*l_h_f*1_1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添加文本的具体内容简明阐述您的观点"/>
  <p:tag name="KSO_WM_UNIT_TEXT_FILL_FORE_SCHEMECOLOR_INDEX" val="1"/>
  <p:tag name="KSO_WM_UNIT_TEXT_FILL_TYPE" val="1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6.xml><?xml version="1.0" encoding="utf-8"?>
<p:tagLst xmlns:p="http://schemas.openxmlformats.org/presentationml/2006/main">
  <p:tag name="KSO_WM_DIAGRAM_VIRTUALLY_FRAME" val="{&quot;height&quot;:299.75,&quot;left&quot;:42.1,&quot;top&quot;:52.25,&quot;width&quot;:644.85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4459_1*l_h_i*1_2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02"/>
  <p:tag name="KSO_WM_UNIT_TEXT_FILL_FORE_SCHEMECOLOR_INDEX" val="1"/>
  <p:tag name="KSO_WM_UNIT_TEXT_FILL_TYPE" val="1"/>
  <p:tag name="KSO_WM_DIAGRAM_MAX_ITEMCNT" val="3"/>
  <p:tag name="KSO_WM_DIAGRAM_MIN_ITEMCNT" val="3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4459_1*l_h_i*1_1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01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299.75,&quot;left&quot;:42.1,&quot;top&quot;:52.25,&quot;width&quot;:644.85}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8.xml><?xml version="1.0" encoding="utf-8"?>
<p:tagLst xmlns:p="http://schemas.openxmlformats.org/presentationml/2006/main">
  <p:tag name="KSO_WM_DIAGRAM_VIRTUALLY_FRAME" val="{&quot;height&quot;:299.75,&quot;left&quot;:42.1,&quot;top&quot;:52.25,&quot;width&quot;:644.85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4459_1*l_h_i*1_3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03"/>
  <p:tag name="KSO_WM_UNIT_TEXT_FILL_FORE_SCHEMECOLOR_INDEX" val="1"/>
  <p:tag name="KSO_WM_UNIT_TEXT_FILL_TYPE" val="1"/>
  <p:tag name="KSO_WM_DIAGRAM_MAX_ITEMCNT" val="3"/>
  <p:tag name="KSO_WM_DIAGRAM_MIN_ITEMCNT" val="3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59_1*l_h_a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SLIDE_ID" val="diagram20234430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754.85*297.921"/>
  <p:tag name="KSO_WM_SLIDE_POSITION" val="102.9*160.857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4430"/>
  <p:tag name="KSO_WM_SLIDE_LAYOUT" val="a_l"/>
  <p:tag name="KSO_WM_SLIDE_LAYOUT_CNT" val="1_1"/>
  <p:tag name="RESOURCE_RECORD_KEY" val="{&quot;65&quot;:[20234430],&quot;70&quot;:[3321568,3325104]}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5_7*a*1"/>
  <p:tag name="KSO_WM_TEMPLATE_CATEGORY" val="custom"/>
  <p:tag name="KSO_WM_TEMPLATE_INDEX" val="20231425"/>
  <p:tag name="KSO_WM_UNIT_LAYERLEVEL" val="1"/>
  <p:tag name="KSO_WM_TAG_VERSION" val="3.0"/>
  <p:tag name="KSO_WM_UNIT_ISCONTENTSTITLE" val="0"/>
  <p:tag name="KSO_WM_UNIT_ISNUMDGMTITLE" val="0"/>
  <p:tag name="KSO_WM_UNIT_NOCLEAR" val="0"/>
  <p:tag name="KSO_WM_UNIT_VALUE" val="14"/>
  <p:tag name="KSO_WM_UNIT_PRESET_TEXT" val="添加章节标题"/>
</p:tagLst>
</file>

<file path=ppt/tags/tag202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425_7*e*1"/>
  <p:tag name="KSO_WM_TEMPLATE_CATEGORY" val="custom"/>
  <p:tag name="KSO_WM_TEMPLATE_INDEX" val="20231425"/>
  <p:tag name="KSO_WM_UNIT_LAYERLEVEL" val="1"/>
  <p:tag name="KSO_WM_TAG_VERSION" val="3.0"/>
  <p:tag name="KSO_WM_UNIT_NOCLEAR" val="0"/>
  <p:tag name="KSO_WM_UNIT_VALUE" val="13"/>
  <p:tag name="KSO_WM_UNIT_PRESET_TEXT" val="01"/>
</p:tagLst>
</file>

<file path=ppt/tags/tag203.xml><?xml version="1.0" encoding="utf-8"?>
<p:tagLst xmlns:p="http://schemas.openxmlformats.org/presentationml/2006/main">
  <p:tag name="KSO_WM_SLIDE_ID" val="custom20231425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1425"/>
  <p:tag name="KSO_WM_SLIDE_TYPE" val="sectionTitle"/>
  <p:tag name="KSO_WM_SLIDE_SUBTYPE" val="pureTxt"/>
  <p:tag name="KSO_WM_SLIDE_LAYOUT" val="a_e"/>
  <p:tag name="KSO_WM_SLIDE_LAYOUT_CNT" val="1_1"/>
</p:tagLst>
</file>

<file path=ppt/tags/tag20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0969_1*l_i*1_1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0.6000061035156,&quot;left&quot;:-6.793609840212866,&quot;top&quot;:31.47507568839965,&quot;width&quot;:733.8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30969_1*l_i*1_2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0.6000061035156,&quot;left&quot;:-6.793609840212866,&quot;top&quot;:31.47507568839965,&quot;width&quot;:733.8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30969_1*l_i*1_3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0.6000061035156,&quot;left&quot;:-6.793609840212866,&quot;top&quot;:31.47507568839965,&quot;width&quot;:733.8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30969_1*l_i*1_4"/>
  <p:tag name="KSO_WM_TEMPLATE_CATEGORY" val="diagram"/>
  <p:tag name="KSO_WM_TEMPLATE_INDEX" val="20230969"/>
  <p:tag name="KSO_WM_UNIT_LAYERLEVEL" val="1_1"/>
  <p:tag name="KSO_WM_TAG_VERSION" val="3.0"/>
  <p:tag name="KSO_WM_DIAGRAM_MAX_ITEMCNT" val="5"/>
  <p:tag name="KSO_WM_DIAGRAM_MIN_ITEMCNT" val="2"/>
  <p:tag name="KSO_WM_DIAGRAM_VIRTUALLY_FRAME" val="{&quot;height&quot;:380.6000061035156,&quot;left&quot;:-6.793609840212866,&quot;top&quot;:31.47507568839965,&quot;width&quot;:733.8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1293*12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0969_1*l_h_d*1_1_1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0.6000061035156,&quot;left&quot;:-6.793609840212866,&quot;top&quot;:31.47507568839965,&quot;width&quot;:733.8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"/>
  <p:tag name="KSO_WM_UNIT_LINE_FILL_TYPE" val="2"/>
  <p:tag name="KSO_WM_UNIT_USESOURCEFORMAT_APPLY" val="1"/>
</p:tagLst>
</file>

<file path=ppt/tags/tag20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969_1*l_h_i*1_1_1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0.6000061035156,&quot;left&quot;:-6.793609840212866,&quot;top&quot;:31.47507568839965,&quot;width&quot;:733.8499755859375}"/>
  <p:tag name="KSO_WM_DIAGRAM_COLOR_MATCH_VALUE" val="{&quot;shape&quot;:{&quot;fill&quot;:{&quot;gradient&quot;:[{&quot;brightness&quot;:0,&quot;colorType&quot;:1,&quot;foreColorIndex&quot;:5,&quot;pos&quot;:0.4000000059604645,&quot;transparency&quot;:0.699999988079071},{&quot;brightness&quot;:0,&quot;colorType&quot;:1,&quot;foreColorIndex&quot;:5,&quot;pos&quot;:0,&quot;transparency&quot;:1},{&quot;brightness&quot;:0,&quot;colorType&quot;:1,&quot;foreColorIndex&quot;:5,&quot;pos&quot;:0.7300000190734863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69_1*l_h_i*1_2_1"/>
  <p:tag name="KSO_WM_TEMPLATE_CATEGORY" val="diagram"/>
  <p:tag name="KSO_WM_TEMPLATE_INDEX" val="20230969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80.6000061035156,&quot;left&quot;:-6.793609840212866,&quot;top&quot;:31.47507568839965,&quot;width&quot;:733.8499755859375}"/>
  <p:tag name="KSO_WM_DIAGRAM_COLOR_MATCH_VALUE" val="{&quot;shape&quot;:{&quot;fill&quot;:{&quot;gradient&quot;:[{&quot;brightness&quot;:0,&quot;colorType&quot;:1,&quot;foreColorIndex&quot;:5,&quot;pos&quot;:0.4000000059604645,&quot;transparency&quot;:0.699999988079071},{&quot;brightness&quot;:0,&quot;colorType&quot;:1,&quot;foreColorIndex&quot;:5,&quot;pos&quot;:0,&quot;transparency&quot;:1},{&quot;brightness&quot;:0,&quot;colorType&quot;:1,&quot;foreColorIndex&quot;:5,&quot;pos&quot;:0.7300000190734863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3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59_1*l_h_f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8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请尽量言简意赅的阐述观点。单击输入您的项正文，请尽量言简意赅的阐述观点。"/>
  <p:tag name="KSO_WM_UNIT_TEXT_FILL_FORE_SCHEMECOLOR_INDEX" val="1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59_1*l_h_a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8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SLIDE_ID" val="diagram20230969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BEAUTIFY_FLAG" val="#wm#"/>
  <p:tag name="KSO_WM_TEMPLATE_CATEGORY" val="diagram"/>
  <p:tag name="KSO_WM_TEMPLATE_INDEX" val="20230969"/>
  <p:tag name="KSO_WM_SLIDE_TYPE" val="text"/>
  <p:tag name="KSO_WM_SLIDE_SUBTYPE" val="diag"/>
  <p:tag name="KSO_WM_SLIDE_SIZE" val="726.5*380.55"/>
  <p:tag name="KSO_WM_SLIDE_POSITION" val="116.9*105.42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14.xml><?xml version="1.0" encoding="utf-8"?>
<p:tagLst xmlns:p="http://schemas.openxmlformats.org/presentationml/2006/main">
  <p:tag name="KSO_WM_UNIT_VALUE" val="1910*17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3_1*d*1"/>
  <p:tag name="KSO_WM_TEMPLATE_CATEGORY" val="custom"/>
  <p:tag name="KSO_WM_TEMPLATE_INDEX" val="20232403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59_1*l_h_f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8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请尽量言简意赅的阐述观点。单击输入您的项正文，请尽量言简意赅的阐述观点。"/>
  <p:tag name="KSO_WM_UNIT_TEXT_FILL_FORE_SCHEMECOLOR_INDEX" val="1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59_1*l_h_a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8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396.85*189.818"/>
  <p:tag name="KSO_WM_SLIDE_POSITION" val="54.75*188.628"/>
  <p:tag name="KSO_WM_ASSIST_SLIDE" val="1"/>
  <p:tag name="KSO_WM_DIAGRAM_GROUP_CODE" val="l1-1"/>
  <p:tag name="KSO_WM_SLIDE_DIAGTYPE" val="l"/>
  <p:tag name="KSO_WM_SLIDE_SUBTYPE" val="picTxt"/>
  <p:tag name="KSO_WM_TEMPLATE_INDEX" val="20232403"/>
  <p:tag name="KSO_WM_TEMPLATE_SUBCATEGORY" val="0"/>
  <p:tag name="KSO_WM_SLIDE_INDEX" val="1"/>
  <p:tag name="KSO_WM_TAG_VERSION" val="3.0"/>
  <p:tag name="KSO_WM_SLIDE_ID" val="custom20232403_1"/>
  <p:tag name="KSO_WM_SLIDE_ITEM_CNT" val="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2"/>
  <p:tag name="KSO_WM_UNIT_ID" val="diagram20234803_1*l_h_d*1_2_2"/>
  <p:tag name="KSO_WM_TEMPLATE_CATEGORY" val="diagram"/>
  <p:tag name="KSO_WM_TEMPLATE_INDEX" val="2023480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8*1470"/>
  <p:tag name="KSO_WM_DIAGRAM_MAX_ITEMCNT" val="4"/>
  <p:tag name="KSO_WM_DIAGRAM_MIN_ITEMCNT" val="2"/>
  <p:tag name="KSO_WM_DIAGRAM_VIRTUALLY_FRAME" val="{&quot;height&quot;:389.6159973144531,&quot;left&quot;:-65.32770154096951,&quot;top&quot;:35.392080082930896,&quot;width&quot;:850.84130859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2"/>
  <p:tag name="KSO_WM_UNIT_ID" val="diagram20234803_1*l_h_d*1_1_2"/>
  <p:tag name="KSO_WM_TEMPLATE_CATEGORY" val="diagram"/>
  <p:tag name="KSO_WM_TEMPLATE_INDEX" val="2023480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8*1470"/>
  <p:tag name="KSO_WM_DIAGRAM_MAX_ITEMCNT" val="4"/>
  <p:tag name="KSO_WM_DIAGRAM_MIN_ITEMCNT" val="2"/>
  <p:tag name="KSO_WM_DIAGRAM_VIRTUALLY_FRAME" val="{&quot;height&quot;:389.6159973144531,&quot;left&quot;:-65.32770154096951,&quot;top&quot;:35.392080082930896,&quot;width&quot;:850.84130859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803_1*l_h_i*1_1_2"/>
  <p:tag name="KSO_WM_TEMPLATE_CATEGORY" val="diagram"/>
  <p:tag name="KSO_WM_TEMPLATE_INDEX" val="2023480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6159973144531,&quot;left&quot;:-65.32770154096951,&quot;top&quot;:35.392080082930896,&quot;width&quot;:850.84130859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4803_1*l_h_i*1_2_2"/>
  <p:tag name="KSO_WM_TEMPLATE_CATEGORY" val="diagram"/>
  <p:tag name="KSO_WM_TEMPLATE_INDEX" val="2023480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6159973144531,&quot;left&quot;:-65.32770154096951,&quot;top&quot;:35.392080082930896,&quot;width&quot;:850.84130859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59_1*l_h_a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8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59_1*l_h_a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8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KSO_WM_SLIDE_ID" val="diagram20234803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4803"/>
  <p:tag name="KSO_WM_SLIDE_TYPE" val="text"/>
  <p:tag name="KSO_WM_SLIDE_SUBTYPE" val="diag"/>
  <p:tag name="KSO_WM_SLIDE_SIZE" val="850.841*389.616"/>
  <p:tag name="KSO_WM_SLIDE_POSITION" val="54.7087*112.1"/>
  <p:tag name="KSO_WM_DIAGRAM_GROUP_CODE" val="l1-1"/>
  <p:tag name="KSO_WM_SLIDE_DIAGTYPE" val="l"/>
  <p:tag name="KSO_WM_SLIDE_LAYOUT" val="a_l"/>
  <p:tag name="KSO_WM_SLIDE_LAYOUT_CNT" val="1_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i*1_1"/>
  <p:tag name="KSO_WM_TEMPLATE_CATEGORY" val="diagram"/>
  <p:tag name="KSO_WM_TEMPLATE_INDEX" val="20233539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i*1_2"/>
  <p:tag name="KSO_WM_TEMPLATE_CATEGORY" val="diagram"/>
  <p:tag name="KSO_WM_TEMPLATE_INDEX" val="20233539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1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-0.25"/>
  <p:tag name="KSO_WM_UNIT_TEXT_FILL_FORE_SCHEMECOLOR_INDEX" val="1"/>
  <p:tag name="KSO_WM_UNIT_TEXT_FILL_TYPE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2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-0.10000000149011612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-0.1"/>
  <p:tag name="KSO_WM_UNIT_TEXT_FILL_FORE_SCHEMECOLOR_INDEX" val="1"/>
  <p:tag name="KSO_WM_UNIT_TEXT_FILL_TYPE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3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.05000000074505806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0.05"/>
  <p:tag name="KSO_WM_UNIT_TEXT_FILL_FORE_SCHEMECOLOR_INDEX" val="1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4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.20000000298023224,&quot;colorType&quot;:1,&quot;foreColorIndex&quot;:5,&quot;transparency&quot;:0.019999999552965164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0.2"/>
  <p:tag name="KSO_WM_UNIT_TEXT_FILL_FORE_SCHEMECOLOR_INDEX" val="1"/>
  <p:tag name="KSO_WM_UNIT_TEXT_FILL_TYPE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5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.3499999940395355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0.35"/>
  <p:tag name="KSO_WM_UNIT_TEXT_FILL_FORE_SCHEMECOLOR_INDEX" val="1"/>
  <p:tag name="KSO_WM_UNIT_TEXT_FILL_TYPE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i*1_3"/>
  <p:tag name="KSO_WM_TEMPLATE_CATEGORY" val="diagram"/>
  <p:tag name="KSO_WM_TEMPLATE_INDEX" val="20233539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</p:tagLst>
</file>

<file path=ppt/tags/tag233.xml><?xml version="1.0" encoding="utf-8"?>
<p:tagLst xmlns:p="http://schemas.openxmlformats.org/presentationml/2006/main">
  <p:tag name="KSO_WM_UNIT_VALUE" val="200*20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x*1_1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234.xml><?xml version="1.0" encoding="utf-8"?>
<p:tagLst xmlns:p="http://schemas.openxmlformats.org/presentationml/2006/main">
  <p:tag name="KSO_WM_UNIT_VALUE" val="40*4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x*1_5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235.xml><?xml version="1.0" encoding="utf-8"?>
<p:tagLst xmlns:p="http://schemas.openxmlformats.org/presentationml/2006/main">
  <p:tag name="KSO_WM_UNIT_VALUE" val="147*14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x*1_2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236.xml><?xml version="1.0" encoding="utf-8"?>
<p:tagLst xmlns:p="http://schemas.openxmlformats.org/presentationml/2006/main">
  <p:tag name="KSO_WM_UNIT_VALUE" val="69*6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x*1_4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237.xml><?xml version="1.0" encoding="utf-8"?>
<p:tagLst xmlns:p="http://schemas.openxmlformats.org/presentationml/2006/main">
  <p:tag name="KSO_WM_UNIT_VALUE" val="106*10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x*1_3_1"/>
  <p:tag name="KSO_WM_TEMPLATE_CATEGORY" val="diagram"/>
  <p:tag name="KSO_WM_TEMPLATE_INDEX" val="2023353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left&quot;:-84.48790154404523,&quot;top&quot;:-33.461418923205294,&quot;width&quot;:869.458007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51_1*i*1"/>
  <p:tag name="KSO_WM_TEMPLATE_CATEGORY" val="custom"/>
  <p:tag name="KSO_WM_TEMPLATE_INDEX" val="20234951"/>
  <p:tag name="KSO_WM_UNIT_LAYERLEVEL" val="1"/>
  <p:tag name="KSO_WM_TAG_VERSION" val="3.0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51_1*i*2"/>
  <p:tag name="KSO_WM_TEMPLATE_CATEGORY" val="custom"/>
  <p:tag name="KSO_WM_TEMPLATE_INDEX" val="20234951"/>
  <p:tag name="KSO_WM_UNIT_LAYERLEVEL" val="1"/>
  <p:tag name="KSO_WM_TAG_VERSION" val="3.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40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ID" val="custom20234951_1*d*1"/>
  <p:tag name="KSO_WM_TEMPLATE_CATEGORY" val="custom"/>
  <p:tag name="KSO_WM_TEMPLATE_INDEX" val="20234951"/>
  <p:tag name="KSO_WM_UNIT_LAYERLEVEL" val="1"/>
  <p:tag name="KSO_WM_TAG_VERSION" val="3.0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9_1*l_h_a*1_1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74.2,&quot;left&quot;:69.75,&quot;top&quot;:144.85,&quot;width&quot;:608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SLIDE_ID" val="diagram20233539_1"/>
  <p:tag name="KSO_WM_TEMPLATE_SUBCATEGORY" val="0"/>
  <p:tag name="KSO_WM_TEMPLATE_MASTER_TYPE" val="0"/>
  <p:tag name="KSO_WM_TEMPLATE_COLOR_TYPE" val="0"/>
  <p:tag name="KSO_WM_SLIDE_ITEM_CNT" val="5"/>
  <p:tag name="KSO_WM_SLIDE_INDEX" val="1"/>
  <p:tag name="KSO_WM_TAG_VERSION" val="3.0"/>
  <p:tag name="KSO_WM_BEAUTIFY_FLAG" val="#wm#"/>
  <p:tag name="KSO_WM_TEMPLATE_CATEGORY" val="diagram"/>
  <p:tag name="KSO_WM_TEMPLATE_INDEX" val="20233539"/>
  <p:tag name="KSO_WM_SLIDE_TYPE" val="text"/>
  <p:tag name="KSO_WM_SLIDE_SUBTYPE" val="diag"/>
  <p:tag name="KSO_WM_SLIDE_SIZE" val="863.183*501.658"/>
  <p:tag name="KSO_WM_SLIDE_POSITION" val="32.2591*38.9943"/>
  <p:tag name="KSO_WM_SLIDE_LAYOUT" val="a_m"/>
  <p:tag name="KSO_WM_SLIDE_LAYOUT_CNT" val="1_1"/>
  <p:tag name="KSO_WM_SPECIAL_SOURCE" val="bdnull"/>
  <p:tag name="KSO_WM_DIAGRAM_GROUP_CODE" val="m1-1"/>
  <p:tag name="KSO_WM_SLIDE_DIAGTYPE" val="m"/>
</p:tagLst>
</file>

<file path=ppt/tags/tag2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244.xml><?xml version="1.0" encoding="utf-8"?>
<p:tagLst xmlns:p="http://schemas.openxmlformats.org/presentationml/2006/main">
  <p:tag name="KSO_WM_UNIT_VALUE" val="1904*186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1_1*d*1"/>
  <p:tag name="KSO_WM_TEMPLATE_CATEGORY" val="custom"/>
  <p:tag name="KSO_WM_TEMPLATE_INDEX" val="20232401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1"/>
</p:tagLst>
</file>

<file path=ppt/tags/tag24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328.45*239.584"/>
  <p:tag name="KSO_WM_SLIDE_POSITION" val="54.7501*184.647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2401"/>
  <p:tag name="KSO_WM_TEMPLATE_SUBCATEGORY" val="0"/>
  <p:tag name="KSO_WM_SLIDE_INDEX" val="1"/>
  <p:tag name="KSO_WM_TAG_VERSION" val="3.0"/>
  <p:tag name="KSO_WM_SLIDE_ID" val="custom20232401_1"/>
  <p:tag name="KSO_WM_SLIDE_ITEM_CNT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1_9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观看"/>
</p:tagLst>
</file>

<file path=ppt/tags/tag247.xml><?xml version="1.0" encoding="utf-8"?>
<p:tagLst xmlns:p="http://schemas.openxmlformats.org/presentationml/2006/main">
  <p:tag name="KSO_WM_SLIDE_ID" val="custom20233351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351"/>
  <p:tag name="KSO_WM_SLIDE_TYPE" val="endPage"/>
  <p:tag name="KSO_WM_SLIDE_SUBTYPE" val="pureTxt"/>
  <p:tag name="KSO_WM_SLIDE_LAYOUT" val="a_f"/>
  <p:tag name="KSO_WM_SLIDE_LAYOUT_CNT" val="1_1"/>
</p:tagLst>
</file>

<file path=ppt/tags/tag248.xml><?xml version="1.0" encoding="utf-8"?>
<p:tagLst xmlns:p="http://schemas.openxmlformats.org/presentationml/2006/main">
  <p:tag name="ISPRING_PRESENTATION_TITLE" val="010"/>
  <p:tag name="COMMONDATA" val="eyJoZGlkIjoiY2I5NDQxNTBiMDk3YjQ4NmFkNzBlZmU2NWUxNThmYzMifQ=="/>
  <p:tag name="RESOURCE_RECORD_KEY" val="{&quot;65&quot;:[20233351],&quot;70&quot;:[3312644,3321568,3325104]}"/>
  <p:tag name="commondata" val="eyJoZGlkIjoiYzZkNzQ4ZWFiZmQ4NTRhOWRkZTk3YTMwMjlmMmZhYmUifQ=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21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228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4"/>
  <p:tag name="KSO_WM_TEMPLATE_CATEGORY" val="custom"/>
  <p:tag name="KSO_WM_TEMPLATE_INDEX" val="2023142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429"/>
  <p:tag name="KSO_WM_TEMPLATE_CATEGORY" val="custom"/>
  <p:tag name="KSO_WM_TEMPLATE_INDEX" val="20231425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425"/>
  <p:tag name="KSO_WM_TEMPLATE_THUMBS_INDEX" val="1、9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03">
      <a:dk1>
        <a:sysClr val="windowText" lastClr="000000"/>
      </a:dk1>
      <a:lt1>
        <a:sysClr val="window" lastClr="FFFFFF"/>
      </a:lt1>
      <a:dk2>
        <a:srgbClr val="303E5A"/>
      </a:dk2>
      <a:lt2>
        <a:srgbClr val="E3ECF7"/>
      </a:lt2>
      <a:accent1>
        <a:srgbClr val="246EFD"/>
      </a:accent1>
      <a:accent2>
        <a:srgbClr val="658BD5"/>
      </a:accent2>
      <a:accent3>
        <a:srgbClr val="61C7FF"/>
      </a:accent3>
      <a:accent4>
        <a:srgbClr val="FF8C4E"/>
      </a:accent4>
      <a:accent5>
        <a:srgbClr val="FF6752"/>
      </a:accent5>
      <a:accent6>
        <a:srgbClr val="F8CF41"/>
      </a:accent6>
      <a:hlink>
        <a:srgbClr val="658BD5"/>
      </a:hlink>
      <a:folHlink>
        <a:srgbClr val="A16AA5"/>
      </a:folHlink>
    </a:clrScheme>
    <a:fontScheme name="自定义 14">
      <a:majorFont>
        <a:latin typeface="MiSans"/>
        <a:ea typeface="汉仪文黑-85W"/>
        <a:cs typeface=""/>
      </a:majorFont>
      <a:minorFont>
        <a:latin typeface="MiSans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122">
      <a:dk1>
        <a:srgbClr val="000000"/>
      </a:dk1>
      <a:lt1>
        <a:srgbClr val="FFFFFF"/>
      </a:lt1>
      <a:dk2>
        <a:srgbClr val="292D4B"/>
      </a:dk2>
      <a:lt2>
        <a:srgbClr val="CFE2FF"/>
      </a:lt2>
      <a:accent1>
        <a:srgbClr val="5799FD"/>
      </a:accent1>
      <a:accent2>
        <a:srgbClr val="6F6CE6"/>
      </a:accent2>
      <a:accent3>
        <a:srgbClr val="45B7DF"/>
      </a:accent3>
      <a:accent4>
        <a:srgbClr val="26DAB8"/>
      </a:accent4>
      <a:accent5>
        <a:srgbClr val="6A6CBE"/>
      </a:accent5>
      <a:accent6>
        <a:srgbClr val="FF6970"/>
      </a:accent6>
      <a:hlink>
        <a:srgbClr val="658BD5"/>
      </a:hlink>
      <a:folHlink>
        <a:srgbClr val="A16AA5"/>
      </a:folHlink>
    </a:clrScheme>
    <a:fontScheme name="自定义 61">
      <a:majorFont>
        <a:latin typeface="MiSans Demibold"/>
        <a:ea typeface="微软雅黑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WPS 演示</Application>
  <PresentationFormat>全屏显示(16:9)</PresentationFormat>
  <Paragraphs>92</Paragraphs>
  <Slides>13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黑体</vt:lpstr>
      <vt:lpstr>等线</vt:lpstr>
      <vt:lpstr>MiSans Normal</vt:lpstr>
      <vt:lpstr>思源黑体 Regular</vt:lpstr>
      <vt:lpstr>微软雅黑 Light</vt:lpstr>
      <vt:lpstr>微软雅黑</vt:lpstr>
      <vt:lpstr>Arial Unicode MS</vt:lpstr>
      <vt:lpstr>MiSans Demibold</vt:lpstr>
      <vt:lpstr>Segoe Print</vt:lpstr>
      <vt:lpstr>Calibri</vt:lpstr>
      <vt:lpstr>汉仪文黑-85W</vt:lpstr>
      <vt:lpstr>汉仪旗黑-55简</vt:lpstr>
      <vt:lpstr>MiSans</vt:lpstr>
      <vt:lpstr>Office 主题​​</vt:lpstr>
      <vt:lpstr>1_Office 主题​​</vt:lpstr>
      <vt:lpstr>3_Office 主题​​</vt:lpstr>
      <vt:lpstr>“两清零一提标” 视频解读及政策解读 工作汇报</vt:lpstr>
      <vt:lpstr>PowerPoint 演示文稿</vt:lpstr>
      <vt:lpstr>目  录</vt:lpstr>
      <vt:lpstr>PowerPoint 演示文稿</vt:lpstr>
      <vt:lpstr>PowerPoint 演示文稿</vt:lpstr>
      <vt:lpstr>PowerPoint 演示文稿</vt:lpstr>
      <vt:lpstr>经验做法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汇报完毕，谢谢大家！</vt:lpstr>
    </vt:vector>
  </TitlesOfParts>
  <Company>众图网</Company>
  <LinksUpToDate>false</LinksUpToDate>
  <SharedDoc>false</SharedDoc>
  <HyperlinksChanged>false</HyperlinksChanged>
  <AppVersion>14.0000</AppVersion>
  <Manager>众图网</Manager>
  <HyperlinkBase>https://www.ztupic.com/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众图网</dc:title>
  <dc:creator>众图网</dc:creator>
  <cp:keywords>众图网</cp:keywords>
  <dc:description>https://www.ztupic.com/</dc:description>
  <dc:subject>众图网</dc:subject>
  <cp:category>众图网</cp:category>
  <cp:lastModifiedBy>SetTle DOWn</cp:lastModifiedBy>
  <cp:revision>185</cp:revision>
  <dcterms:created xsi:type="dcterms:W3CDTF">2014-12-11T07:20:00Z</dcterms:created>
  <dcterms:modified xsi:type="dcterms:W3CDTF">2024-07-29T10:05:43Z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AC7ECDF112CC4009B279BD88D57FEDF5_12</vt:lpwstr>
  </property>
  <property fmtid="{D5CDD505-2E9C-101B-9397-08002B2CF9AE}" pid="3" name="KSOProductBuildVer">
    <vt:lpwstr>2052-12.1.0.16250</vt:lpwstr>
  </property>
</Properties>
</file>