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90" r:id="rId3"/>
    <p:sldMasterId id="2147483713" r:id="rId4"/>
  </p:sldMasterIdLst>
  <p:notesMasterIdLst>
    <p:notesMasterId r:id="rId64"/>
  </p:notesMasterIdLst>
  <p:sldIdLst>
    <p:sldId id="400" r:id="rId5"/>
    <p:sldId id="257" r:id="rId6"/>
    <p:sldId id="258" r:id="rId7"/>
    <p:sldId id="306" r:id="rId8"/>
    <p:sldId id="307" r:id="rId9"/>
    <p:sldId id="262" r:id="rId10"/>
    <p:sldId id="309" r:id="rId11"/>
    <p:sldId id="263" r:id="rId12"/>
    <p:sldId id="313" r:id="rId13"/>
    <p:sldId id="401" r:id="rId14"/>
    <p:sldId id="314" r:id="rId15"/>
    <p:sldId id="315" r:id="rId16"/>
    <p:sldId id="265" r:id="rId17"/>
    <p:sldId id="316" r:id="rId18"/>
    <p:sldId id="319" r:id="rId19"/>
    <p:sldId id="268" r:id="rId20"/>
    <p:sldId id="322" r:id="rId21"/>
    <p:sldId id="323" r:id="rId22"/>
    <p:sldId id="270" r:id="rId23"/>
    <p:sldId id="324" r:id="rId24"/>
    <p:sldId id="326" r:id="rId25"/>
    <p:sldId id="327" r:id="rId26"/>
    <p:sldId id="460" r:id="rId27"/>
    <p:sldId id="273" r:id="rId28"/>
    <p:sldId id="260" r:id="rId29"/>
    <p:sldId id="278" r:id="rId30"/>
    <p:sldId id="461" r:id="rId31"/>
    <p:sldId id="282" r:id="rId32"/>
    <p:sldId id="284" r:id="rId33"/>
    <p:sldId id="286" r:id="rId34"/>
    <p:sldId id="340" r:id="rId35"/>
    <p:sldId id="462" r:id="rId36"/>
    <p:sldId id="342" r:id="rId37"/>
    <p:sldId id="343" r:id="rId38"/>
    <p:sldId id="344" r:id="rId39"/>
    <p:sldId id="345" r:id="rId40"/>
    <p:sldId id="287" r:id="rId41"/>
    <p:sldId id="464" r:id="rId42"/>
    <p:sldId id="288" r:id="rId43"/>
    <p:sldId id="289" r:id="rId44"/>
    <p:sldId id="336" r:id="rId45"/>
    <p:sldId id="337" r:id="rId46"/>
    <p:sldId id="465" r:id="rId47"/>
    <p:sldId id="334" r:id="rId48"/>
    <p:sldId id="290" r:id="rId49"/>
    <p:sldId id="291" r:id="rId50"/>
    <p:sldId id="292" r:id="rId51"/>
    <p:sldId id="293" r:id="rId52"/>
    <p:sldId id="294" r:id="rId53"/>
    <p:sldId id="296" r:id="rId54"/>
    <p:sldId id="297" r:id="rId55"/>
    <p:sldId id="298" r:id="rId56"/>
    <p:sldId id="261" r:id="rId57"/>
    <p:sldId id="329" r:id="rId58"/>
    <p:sldId id="328" r:id="rId59"/>
    <p:sldId id="301" r:id="rId60"/>
    <p:sldId id="302" r:id="rId61"/>
    <p:sldId id="303" r:id="rId62"/>
    <p:sldId id="277" r:id="rId63"/>
  </p:sldIdLst>
  <p:sldSz cx="12192000" cy="6858000"/>
  <p:notesSz cx="6858000" cy="9144000"/>
  <p:custDataLst>
    <p:tags r:id="rId6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54A1"/>
    <a:srgbClr val="FBC213"/>
    <a:srgbClr val="294D83"/>
    <a:srgbClr val="278CDA"/>
    <a:srgbClr val="D5DDEB"/>
    <a:srgbClr val="DCE3F0"/>
    <a:srgbClr val="FFFFFF"/>
    <a:srgbClr val="0B2854"/>
    <a:srgbClr val="0B1B47"/>
    <a:srgbClr val="2B7C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84" d="100"/>
          <a:sy n="84" d="100"/>
        </p:scale>
        <p:origin x="-504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-36830" y="4445"/>
            <a:ext cx="12223115" cy="6864350"/>
          </a:xfrm>
          <a:prstGeom prst="rect">
            <a:avLst/>
          </a:prstGeom>
          <a:gradFill>
            <a:gsLst>
              <a:gs pos="13000">
                <a:schemeClr val="bg1"/>
              </a:gs>
              <a:gs pos="30000">
                <a:srgbClr val="6ACCF2"/>
              </a:gs>
              <a:gs pos="23000">
                <a:srgbClr val="B5E6F9">
                  <a:alpha val="100000"/>
                </a:srgbClr>
              </a:gs>
              <a:gs pos="43000">
                <a:srgbClr val="2990D4">
                  <a:alpha val="100000"/>
                </a:srgbClr>
              </a:gs>
              <a:gs pos="66000">
                <a:srgbClr val="5179B5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73939le0ozhmzngs0"/>
          <p:cNvPicPr>
            <a:picLocks noChangeAspect="1"/>
          </p:cNvPicPr>
          <p:nvPr userDrawn="1"/>
        </p:nvPicPr>
        <p:blipFill>
          <a:blip r:embed="rId2">
            <a:alphaModFix amt="58000"/>
          </a:blip>
          <a:srcRect l="-288" t="-354" r="6813" b="16058"/>
          <a:stretch>
            <a:fillRect/>
          </a:stretch>
        </p:blipFill>
        <p:spPr>
          <a:xfrm>
            <a:off x="2506345" y="1948815"/>
            <a:ext cx="12023725" cy="6799580"/>
          </a:xfrm>
          <a:prstGeom prst="ellipse">
            <a:avLst/>
          </a:prstGeom>
          <a:effectLst>
            <a:softEdge rad="495300"/>
          </a:effectLst>
        </p:spPr>
      </p:pic>
      <p:pic>
        <p:nvPicPr>
          <p:cNvPr id="8" name="图片 7" descr="9409b119f3bc4de9956f7fc28ece391a"/>
          <p:cNvPicPr>
            <a:picLocks noChangeAspect="1"/>
          </p:cNvPicPr>
          <p:nvPr userDrawn="1"/>
        </p:nvPicPr>
        <p:blipFill>
          <a:blip r:embed="rId3">
            <a:alphaModFix amt="40000"/>
          </a:blip>
          <a:srcRect l="-467" t="6424" r="19445" b="37954"/>
          <a:stretch>
            <a:fillRect/>
          </a:stretch>
        </p:blipFill>
        <p:spPr>
          <a:xfrm>
            <a:off x="-1923415" y="4150360"/>
            <a:ext cx="7900670" cy="3616325"/>
          </a:xfrm>
          <a:prstGeom prst="dodecagon">
            <a:avLst/>
          </a:prstGeom>
          <a:effectLst>
            <a:softEdge rad="279400"/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-36830" y="4445"/>
            <a:ext cx="12223115" cy="6864350"/>
          </a:xfrm>
          <a:prstGeom prst="rect">
            <a:avLst/>
          </a:prstGeom>
          <a:gradFill>
            <a:gsLst>
              <a:gs pos="13000">
                <a:schemeClr val="bg1"/>
              </a:gs>
              <a:gs pos="30000">
                <a:srgbClr val="6ACCF2"/>
              </a:gs>
              <a:gs pos="23000">
                <a:srgbClr val="B5E6F9">
                  <a:alpha val="100000"/>
                </a:srgbClr>
              </a:gs>
              <a:gs pos="43000">
                <a:srgbClr val="2990D4">
                  <a:alpha val="100000"/>
                </a:srgbClr>
              </a:gs>
              <a:gs pos="66000">
                <a:srgbClr val="5179B5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73939le0ozhmzngs0"/>
          <p:cNvPicPr>
            <a:picLocks noChangeAspect="1"/>
          </p:cNvPicPr>
          <p:nvPr userDrawn="1"/>
        </p:nvPicPr>
        <p:blipFill>
          <a:blip r:embed="rId2">
            <a:alphaModFix amt="58000"/>
          </a:blip>
          <a:srcRect l="-288" t="-354" r="6813" b="16058"/>
          <a:stretch>
            <a:fillRect/>
          </a:stretch>
        </p:blipFill>
        <p:spPr>
          <a:xfrm>
            <a:off x="2506345" y="1948815"/>
            <a:ext cx="12023725" cy="6799580"/>
          </a:xfrm>
          <a:prstGeom prst="ellipse">
            <a:avLst/>
          </a:prstGeom>
          <a:effectLst>
            <a:softEdge rad="495300"/>
          </a:effectLst>
        </p:spPr>
      </p:pic>
      <p:pic>
        <p:nvPicPr>
          <p:cNvPr id="8" name="图片 7" descr="9409b119f3bc4de9956f7fc28ece391a"/>
          <p:cNvPicPr>
            <a:picLocks noChangeAspect="1"/>
          </p:cNvPicPr>
          <p:nvPr userDrawn="1"/>
        </p:nvPicPr>
        <p:blipFill>
          <a:blip r:embed="rId3">
            <a:alphaModFix amt="40000"/>
          </a:blip>
          <a:srcRect l="-467" t="6424" r="19445" b="37954"/>
          <a:stretch>
            <a:fillRect/>
          </a:stretch>
        </p:blipFill>
        <p:spPr>
          <a:xfrm>
            <a:off x="-1923415" y="4150360"/>
            <a:ext cx="7900670" cy="3616325"/>
          </a:xfrm>
          <a:prstGeom prst="dodecagon">
            <a:avLst/>
          </a:prstGeom>
          <a:effectLst>
            <a:softEdge rad="279400"/>
          </a:effectLst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-36830" y="4445"/>
            <a:ext cx="12366625" cy="6864350"/>
          </a:xfrm>
          <a:prstGeom prst="rect">
            <a:avLst/>
          </a:prstGeom>
          <a:gradFill>
            <a:gsLst>
              <a:gs pos="13000">
                <a:schemeClr val="bg1"/>
              </a:gs>
              <a:gs pos="30000">
                <a:srgbClr val="6ACCF2"/>
              </a:gs>
              <a:gs pos="23000">
                <a:srgbClr val="B5E6F9">
                  <a:alpha val="100000"/>
                </a:srgbClr>
              </a:gs>
              <a:gs pos="43000">
                <a:srgbClr val="2990D4">
                  <a:alpha val="100000"/>
                </a:srgbClr>
              </a:gs>
              <a:gs pos="66000">
                <a:srgbClr val="5179B5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73939le0ozhmzngs0"/>
          <p:cNvPicPr>
            <a:picLocks noChangeAspect="1"/>
          </p:cNvPicPr>
          <p:nvPr userDrawn="1"/>
        </p:nvPicPr>
        <p:blipFill>
          <a:blip r:embed="rId2">
            <a:alphaModFix amt="58000"/>
          </a:blip>
          <a:srcRect l="-288" t="-354" r="6813" b="16058"/>
          <a:stretch>
            <a:fillRect/>
          </a:stretch>
        </p:blipFill>
        <p:spPr>
          <a:xfrm>
            <a:off x="1497965" y="2313305"/>
            <a:ext cx="12023725" cy="6096635"/>
          </a:xfrm>
          <a:prstGeom prst="hexagon">
            <a:avLst/>
          </a:prstGeom>
          <a:effectLst>
            <a:softEdge rad="495300"/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-36830" y="4445"/>
            <a:ext cx="12366625" cy="6864350"/>
          </a:xfrm>
          <a:prstGeom prst="rect">
            <a:avLst/>
          </a:prstGeom>
          <a:gradFill>
            <a:gsLst>
              <a:gs pos="13000">
                <a:schemeClr val="bg1"/>
              </a:gs>
              <a:gs pos="30000">
                <a:srgbClr val="6ACCF2"/>
              </a:gs>
              <a:gs pos="23000">
                <a:srgbClr val="B5E6F9">
                  <a:alpha val="100000"/>
                </a:srgbClr>
              </a:gs>
              <a:gs pos="43000">
                <a:srgbClr val="2990D4">
                  <a:alpha val="100000"/>
                </a:srgbClr>
              </a:gs>
              <a:gs pos="66000">
                <a:srgbClr val="5179B5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73939le0ozhmzngs0"/>
          <p:cNvPicPr>
            <a:picLocks noChangeAspect="1"/>
          </p:cNvPicPr>
          <p:nvPr userDrawn="1"/>
        </p:nvPicPr>
        <p:blipFill>
          <a:blip r:embed="rId2">
            <a:alphaModFix amt="58000"/>
          </a:blip>
          <a:srcRect l="-288" t="-354" r="6813" b="16058"/>
          <a:stretch>
            <a:fillRect/>
          </a:stretch>
        </p:blipFill>
        <p:spPr>
          <a:xfrm>
            <a:off x="1497965" y="2313305"/>
            <a:ext cx="12023725" cy="6096635"/>
          </a:xfrm>
          <a:prstGeom prst="hexagon">
            <a:avLst/>
          </a:prstGeom>
          <a:effectLst>
            <a:softEdge rad="495300"/>
          </a:effectLst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矩形 412"/>
          <p:cNvSpPr/>
          <p:nvPr userDrawn="1"/>
        </p:nvSpPr>
        <p:spPr>
          <a:xfrm>
            <a:off x="-4445" y="0"/>
            <a:ext cx="12200255" cy="687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655666481599695703640"/>
          <p:cNvPicPr>
            <a:picLocks noChangeAspect="1"/>
          </p:cNvPicPr>
          <p:nvPr userDrawn="1"/>
        </p:nvPicPr>
        <p:blipFill>
          <a:blip r:embed="rId2">
            <a:alphaModFix amt="60000"/>
          </a:blip>
          <a:srcRect t="28074" b="5908"/>
          <a:stretch>
            <a:fillRect/>
          </a:stretch>
        </p:blipFill>
        <p:spPr>
          <a:xfrm>
            <a:off x="0" y="0"/>
            <a:ext cx="12192000" cy="42005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55666481599695703640"/>
          <p:cNvPicPr>
            <a:picLocks noChangeAspect="1"/>
          </p:cNvPicPr>
          <p:nvPr userDrawn="1"/>
        </p:nvPicPr>
        <p:blipFill>
          <a:blip r:embed="rId2">
            <a:alphaModFix amt="60000"/>
          </a:blip>
          <a:srcRect t="28074" b="5908"/>
          <a:stretch>
            <a:fillRect/>
          </a:stretch>
        </p:blipFill>
        <p:spPr>
          <a:xfrm>
            <a:off x="0" y="0"/>
            <a:ext cx="12192000" cy="1226185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-4445" y="0"/>
            <a:ext cx="12200255" cy="687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409b119f3bc4de9956f7fc28ece391a"/>
          <p:cNvPicPr>
            <a:picLocks noChangeAspect="1"/>
          </p:cNvPicPr>
          <p:nvPr userDrawn="1"/>
        </p:nvPicPr>
        <p:blipFill>
          <a:blip r:embed="rId3">
            <a:alphaModFix amt="40000"/>
          </a:blip>
          <a:srcRect l="-467" t="6424" r="19445" b="37954"/>
          <a:stretch>
            <a:fillRect/>
          </a:stretch>
        </p:blipFill>
        <p:spPr>
          <a:xfrm>
            <a:off x="-2044065" y="4300220"/>
            <a:ext cx="7900670" cy="3616325"/>
          </a:xfrm>
          <a:prstGeom prst="ellipse">
            <a:avLst/>
          </a:prstGeom>
          <a:effectLst>
            <a:softEdge rad="279400"/>
          </a:effectLst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4445" y="0"/>
            <a:ext cx="12200255" cy="687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u=1266281943,705837583&amp;fm=253&amp;fmt=auto&amp;app=120&amp;f=PNG.webp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445" y="4297045"/>
            <a:ext cx="12200890" cy="2648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4445" y="0"/>
            <a:ext cx="12200255" cy="687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hMlWVzaiimIB9CBAAbaHi8pgkAAAJ9ZwOJd_YABto2201"/>
          <p:cNvPicPr>
            <a:picLocks noChangeAspect="1"/>
          </p:cNvPicPr>
          <p:nvPr userDrawn="1"/>
        </p:nvPicPr>
        <p:blipFill>
          <a:blip r:embed="rId2">
            <a:alphaModFix amt="29000"/>
          </a:blip>
          <a:stretch>
            <a:fillRect/>
          </a:stretch>
        </p:blipFill>
        <p:spPr>
          <a:xfrm>
            <a:off x="0" y="0"/>
            <a:ext cx="12601575" cy="6857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4445" y="0"/>
            <a:ext cx="12200255" cy="687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05793cbbf0da4b8681295f5141a290ef"/>
          <p:cNvPicPr>
            <a:picLocks noChangeAspect="1"/>
          </p:cNvPicPr>
          <p:nvPr userDrawn="1"/>
        </p:nvPicPr>
        <p:blipFill>
          <a:blip r:embed="rId2" cstate="print">
            <a:alphaModFix amt="29000"/>
          </a:blip>
          <a:stretch>
            <a:fillRect/>
          </a:stretch>
        </p:blipFill>
        <p:spPr>
          <a:xfrm>
            <a:off x="-103505" y="3810"/>
            <a:ext cx="12460605" cy="6850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4445" y="0"/>
            <a:ext cx="12200255" cy="687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" name="Group 4"/>
          <p:cNvGrpSpPr>
            <a:grpSpLocks noChangeAspect="1"/>
          </p:cNvGrpSpPr>
          <p:nvPr userDrawn="1"/>
        </p:nvGrpSpPr>
        <p:grpSpPr bwMode="auto">
          <a:xfrm>
            <a:off x="-14605" y="5491480"/>
            <a:ext cx="5772785" cy="1366520"/>
            <a:chOff x="-2967" y="174"/>
            <a:chExt cx="13614" cy="3972"/>
          </a:xfrm>
        </p:grpSpPr>
        <p:sp>
          <p:nvSpPr>
            <p:cNvPr id="29" name="Freeform 5"/>
            <p:cNvSpPr/>
            <p:nvPr/>
          </p:nvSpPr>
          <p:spPr bwMode="auto">
            <a:xfrm>
              <a:off x="-2967" y="2390"/>
              <a:ext cx="13614" cy="1311"/>
            </a:xfrm>
            <a:custGeom>
              <a:avLst/>
              <a:gdLst>
                <a:gd name="T0" fmla="*/ 11896 w 13614"/>
                <a:gd name="T1" fmla="*/ 764 h 1311"/>
                <a:gd name="T2" fmla="*/ 11260 w 13614"/>
                <a:gd name="T3" fmla="*/ 847 h 1311"/>
                <a:gd name="T4" fmla="*/ 11158 w 13614"/>
                <a:gd name="T5" fmla="*/ 764 h 1311"/>
                <a:gd name="T6" fmla="*/ 10787 w 13614"/>
                <a:gd name="T7" fmla="*/ 764 h 1311"/>
                <a:gd name="T8" fmla="*/ 10083 w 13614"/>
                <a:gd name="T9" fmla="*/ 941 h 1311"/>
                <a:gd name="T10" fmla="*/ 10005 w 13614"/>
                <a:gd name="T11" fmla="*/ 1027 h 1311"/>
                <a:gd name="T12" fmla="*/ 9676 w 13614"/>
                <a:gd name="T13" fmla="*/ 1079 h 1311"/>
                <a:gd name="T14" fmla="*/ 9275 w 13614"/>
                <a:gd name="T15" fmla="*/ 1124 h 1311"/>
                <a:gd name="T16" fmla="*/ 9275 w 13614"/>
                <a:gd name="T17" fmla="*/ 1124 h 1311"/>
                <a:gd name="T18" fmla="*/ 8896 w 13614"/>
                <a:gd name="T19" fmla="*/ 1102 h 1311"/>
                <a:gd name="T20" fmla="*/ 8717 w 13614"/>
                <a:gd name="T21" fmla="*/ 989 h 1311"/>
                <a:gd name="T22" fmla="*/ 8669 w 13614"/>
                <a:gd name="T23" fmla="*/ 894 h 1311"/>
                <a:gd name="T24" fmla="*/ 8669 w 13614"/>
                <a:gd name="T25" fmla="*/ 724 h 1311"/>
                <a:gd name="T26" fmla="*/ 8622 w 13614"/>
                <a:gd name="T27" fmla="*/ 608 h 1311"/>
                <a:gd name="T28" fmla="*/ 8499 w 13614"/>
                <a:gd name="T29" fmla="*/ 478 h 1311"/>
                <a:gd name="T30" fmla="*/ 8187 w 13614"/>
                <a:gd name="T31" fmla="*/ 478 h 1311"/>
                <a:gd name="T32" fmla="*/ 8086 w 13614"/>
                <a:gd name="T33" fmla="*/ 499 h 1311"/>
                <a:gd name="T34" fmla="*/ 7932 w 13614"/>
                <a:gd name="T35" fmla="*/ 608 h 1311"/>
                <a:gd name="T36" fmla="*/ 7856 w 13614"/>
                <a:gd name="T37" fmla="*/ 520 h 1311"/>
                <a:gd name="T38" fmla="*/ 7856 w 13614"/>
                <a:gd name="T39" fmla="*/ 288 h 1311"/>
                <a:gd name="T40" fmla="*/ 7856 w 13614"/>
                <a:gd name="T41" fmla="*/ 172 h 1311"/>
                <a:gd name="T42" fmla="*/ 7140 w 13614"/>
                <a:gd name="T43" fmla="*/ 30 h 1311"/>
                <a:gd name="T44" fmla="*/ 6642 w 13614"/>
                <a:gd name="T45" fmla="*/ 0 h 1311"/>
                <a:gd name="T46" fmla="*/ 6486 w 13614"/>
                <a:gd name="T47" fmla="*/ 234 h 1311"/>
                <a:gd name="T48" fmla="*/ 6486 w 13614"/>
                <a:gd name="T49" fmla="*/ 515 h 1311"/>
                <a:gd name="T50" fmla="*/ 6060 w 13614"/>
                <a:gd name="T51" fmla="*/ 660 h 1311"/>
                <a:gd name="T52" fmla="*/ 5332 w 13614"/>
                <a:gd name="T53" fmla="*/ 970 h 1311"/>
                <a:gd name="T54" fmla="*/ 4805 w 13614"/>
                <a:gd name="T55" fmla="*/ 1169 h 1311"/>
                <a:gd name="T56" fmla="*/ 2609 w 13614"/>
                <a:gd name="T57" fmla="*/ 1216 h 1311"/>
                <a:gd name="T58" fmla="*/ 1825 w 13614"/>
                <a:gd name="T59" fmla="*/ 1150 h 1311"/>
                <a:gd name="T60" fmla="*/ 1484 w 13614"/>
                <a:gd name="T61" fmla="*/ 913 h 1311"/>
                <a:gd name="T62" fmla="*/ 1026 w 13614"/>
                <a:gd name="T63" fmla="*/ 781 h 1311"/>
                <a:gd name="T64" fmla="*/ 929 w 13614"/>
                <a:gd name="T65" fmla="*/ 686 h 1311"/>
                <a:gd name="T66" fmla="*/ 903 w 13614"/>
                <a:gd name="T67" fmla="*/ 478 h 1311"/>
                <a:gd name="T68" fmla="*/ 903 w 13614"/>
                <a:gd name="T69" fmla="*/ 357 h 1311"/>
                <a:gd name="T70" fmla="*/ 818 w 13614"/>
                <a:gd name="T71" fmla="*/ 222 h 1311"/>
                <a:gd name="T72" fmla="*/ 272 w 13614"/>
                <a:gd name="T73" fmla="*/ 106 h 1311"/>
                <a:gd name="T74" fmla="*/ 0 w 13614"/>
                <a:gd name="T75" fmla="*/ 106 h 1311"/>
                <a:gd name="T76" fmla="*/ 0 w 13614"/>
                <a:gd name="T77" fmla="*/ 1311 h 1311"/>
                <a:gd name="T78" fmla="*/ 13614 w 13614"/>
                <a:gd name="T79" fmla="*/ 1311 h 1311"/>
                <a:gd name="T80" fmla="*/ 13614 w 13614"/>
                <a:gd name="T81" fmla="*/ 657 h 1311"/>
                <a:gd name="T82" fmla="*/ 13614 w 13614"/>
                <a:gd name="T83" fmla="*/ 553 h 1311"/>
                <a:gd name="T84" fmla="*/ 11896 w 13614"/>
                <a:gd name="T85" fmla="*/ 764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614" h="1311">
                  <a:moveTo>
                    <a:pt x="11896" y="764"/>
                  </a:moveTo>
                  <a:lnTo>
                    <a:pt x="11260" y="847"/>
                  </a:lnTo>
                  <a:lnTo>
                    <a:pt x="11158" y="764"/>
                  </a:lnTo>
                  <a:lnTo>
                    <a:pt x="10787" y="764"/>
                  </a:lnTo>
                  <a:lnTo>
                    <a:pt x="10083" y="941"/>
                  </a:lnTo>
                  <a:lnTo>
                    <a:pt x="10005" y="1027"/>
                  </a:lnTo>
                  <a:lnTo>
                    <a:pt x="9676" y="1079"/>
                  </a:lnTo>
                  <a:lnTo>
                    <a:pt x="9275" y="1124"/>
                  </a:lnTo>
                  <a:lnTo>
                    <a:pt x="9275" y="1124"/>
                  </a:lnTo>
                  <a:lnTo>
                    <a:pt x="8896" y="1102"/>
                  </a:lnTo>
                  <a:lnTo>
                    <a:pt x="8717" y="989"/>
                  </a:lnTo>
                  <a:lnTo>
                    <a:pt x="8669" y="894"/>
                  </a:lnTo>
                  <a:lnTo>
                    <a:pt x="8669" y="724"/>
                  </a:lnTo>
                  <a:lnTo>
                    <a:pt x="8622" y="608"/>
                  </a:lnTo>
                  <a:lnTo>
                    <a:pt x="8499" y="478"/>
                  </a:lnTo>
                  <a:lnTo>
                    <a:pt x="8187" y="478"/>
                  </a:lnTo>
                  <a:lnTo>
                    <a:pt x="8086" y="499"/>
                  </a:lnTo>
                  <a:lnTo>
                    <a:pt x="7932" y="608"/>
                  </a:lnTo>
                  <a:lnTo>
                    <a:pt x="7856" y="520"/>
                  </a:lnTo>
                  <a:lnTo>
                    <a:pt x="7856" y="288"/>
                  </a:lnTo>
                  <a:lnTo>
                    <a:pt x="7856" y="172"/>
                  </a:lnTo>
                  <a:lnTo>
                    <a:pt x="7140" y="30"/>
                  </a:lnTo>
                  <a:lnTo>
                    <a:pt x="6642" y="0"/>
                  </a:lnTo>
                  <a:lnTo>
                    <a:pt x="6486" y="234"/>
                  </a:lnTo>
                  <a:lnTo>
                    <a:pt x="6486" y="515"/>
                  </a:lnTo>
                  <a:lnTo>
                    <a:pt x="6060" y="660"/>
                  </a:lnTo>
                  <a:lnTo>
                    <a:pt x="5332" y="970"/>
                  </a:lnTo>
                  <a:lnTo>
                    <a:pt x="4805" y="1169"/>
                  </a:lnTo>
                  <a:lnTo>
                    <a:pt x="2609" y="1216"/>
                  </a:lnTo>
                  <a:lnTo>
                    <a:pt x="1825" y="1150"/>
                  </a:lnTo>
                  <a:lnTo>
                    <a:pt x="1484" y="913"/>
                  </a:lnTo>
                  <a:lnTo>
                    <a:pt x="1026" y="781"/>
                  </a:lnTo>
                  <a:lnTo>
                    <a:pt x="929" y="686"/>
                  </a:lnTo>
                  <a:lnTo>
                    <a:pt x="903" y="478"/>
                  </a:lnTo>
                  <a:lnTo>
                    <a:pt x="903" y="357"/>
                  </a:lnTo>
                  <a:lnTo>
                    <a:pt x="818" y="222"/>
                  </a:lnTo>
                  <a:lnTo>
                    <a:pt x="272" y="106"/>
                  </a:lnTo>
                  <a:lnTo>
                    <a:pt x="0" y="106"/>
                  </a:lnTo>
                  <a:lnTo>
                    <a:pt x="0" y="1311"/>
                  </a:lnTo>
                  <a:lnTo>
                    <a:pt x="13614" y="1311"/>
                  </a:lnTo>
                  <a:lnTo>
                    <a:pt x="13614" y="657"/>
                  </a:lnTo>
                  <a:lnTo>
                    <a:pt x="13614" y="553"/>
                  </a:lnTo>
                  <a:lnTo>
                    <a:pt x="11896" y="764"/>
                  </a:lnTo>
                  <a:close/>
                </a:path>
              </a:pathLst>
            </a:custGeom>
            <a:solidFill>
              <a:srgbClr val="D6DA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6"/>
            <p:cNvSpPr/>
            <p:nvPr/>
          </p:nvSpPr>
          <p:spPr bwMode="auto">
            <a:xfrm>
              <a:off x="5263" y="3237"/>
              <a:ext cx="5384" cy="464"/>
            </a:xfrm>
            <a:custGeom>
              <a:avLst/>
              <a:gdLst>
                <a:gd name="T0" fmla="*/ 0 w 2278"/>
                <a:gd name="T1" fmla="*/ 196 h 196"/>
                <a:gd name="T2" fmla="*/ 2278 w 2278"/>
                <a:gd name="T3" fmla="*/ 0 h 196"/>
                <a:gd name="T4" fmla="*/ 2278 w 2278"/>
                <a:gd name="T5" fmla="*/ 196 h 196"/>
                <a:gd name="T6" fmla="*/ 0 w 2278"/>
                <a:gd name="T7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78" h="196">
                  <a:moveTo>
                    <a:pt x="0" y="196"/>
                  </a:moveTo>
                  <a:cubicBezTo>
                    <a:pt x="0" y="196"/>
                    <a:pt x="1930" y="8"/>
                    <a:pt x="2278" y="0"/>
                  </a:cubicBezTo>
                  <a:cubicBezTo>
                    <a:pt x="2278" y="196"/>
                    <a:pt x="2278" y="196"/>
                    <a:pt x="2278" y="196"/>
                  </a:cubicBezTo>
                  <a:lnTo>
                    <a:pt x="0" y="196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7"/>
            <p:cNvSpPr/>
            <p:nvPr/>
          </p:nvSpPr>
          <p:spPr bwMode="auto">
            <a:xfrm>
              <a:off x="7884" y="3090"/>
              <a:ext cx="57" cy="379"/>
            </a:xfrm>
            <a:custGeom>
              <a:avLst/>
              <a:gdLst>
                <a:gd name="T0" fmla="*/ 0 w 57"/>
                <a:gd name="T1" fmla="*/ 379 h 379"/>
                <a:gd name="T2" fmla="*/ 19 w 57"/>
                <a:gd name="T3" fmla="*/ 0 h 379"/>
                <a:gd name="T4" fmla="*/ 33 w 57"/>
                <a:gd name="T5" fmla="*/ 0 h 379"/>
                <a:gd name="T6" fmla="*/ 57 w 57"/>
                <a:gd name="T7" fmla="*/ 379 h 379"/>
                <a:gd name="T8" fmla="*/ 0 w 57"/>
                <a:gd name="T9" fmla="*/ 379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79">
                  <a:moveTo>
                    <a:pt x="0" y="379"/>
                  </a:moveTo>
                  <a:lnTo>
                    <a:pt x="19" y="0"/>
                  </a:lnTo>
                  <a:lnTo>
                    <a:pt x="33" y="0"/>
                  </a:lnTo>
                  <a:lnTo>
                    <a:pt x="57" y="379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8"/>
            <p:cNvSpPr/>
            <p:nvPr/>
          </p:nvSpPr>
          <p:spPr bwMode="auto">
            <a:xfrm>
              <a:off x="7839" y="2804"/>
              <a:ext cx="64" cy="253"/>
            </a:xfrm>
            <a:custGeom>
              <a:avLst/>
              <a:gdLst>
                <a:gd name="T0" fmla="*/ 24 w 27"/>
                <a:gd name="T1" fmla="*/ 107 h 107"/>
                <a:gd name="T2" fmla="*/ 7 w 27"/>
                <a:gd name="T3" fmla="*/ 79 h 107"/>
                <a:gd name="T4" fmla="*/ 0 w 27"/>
                <a:gd name="T5" fmla="*/ 0 h 107"/>
                <a:gd name="T6" fmla="*/ 27 w 27"/>
                <a:gd name="T7" fmla="*/ 105 h 107"/>
                <a:gd name="T8" fmla="*/ 24 w 27"/>
                <a:gd name="T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07">
                  <a:moveTo>
                    <a:pt x="24" y="107"/>
                  </a:moveTo>
                  <a:cubicBezTo>
                    <a:pt x="24" y="107"/>
                    <a:pt x="9" y="98"/>
                    <a:pt x="7" y="79"/>
                  </a:cubicBezTo>
                  <a:cubicBezTo>
                    <a:pt x="6" y="61"/>
                    <a:pt x="0" y="0"/>
                    <a:pt x="0" y="0"/>
                  </a:cubicBezTo>
                  <a:cubicBezTo>
                    <a:pt x="27" y="105"/>
                    <a:pt x="27" y="105"/>
                    <a:pt x="27" y="105"/>
                  </a:cubicBezTo>
                  <a:lnTo>
                    <a:pt x="24" y="107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9"/>
            <p:cNvSpPr/>
            <p:nvPr/>
          </p:nvSpPr>
          <p:spPr bwMode="auto">
            <a:xfrm>
              <a:off x="7919" y="3050"/>
              <a:ext cx="246" cy="102"/>
            </a:xfrm>
            <a:custGeom>
              <a:avLst/>
              <a:gdLst>
                <a:gd name="T0" fmla="*/ 0 w 104"/>
                <a:gd name="T1" fmla="*/ 8 h 43"/>
                <a:gd name="T2" fmla="*/ 32 w 104"/>
                <a:gd name="T3" fmla="*/ 8 h 43"/>
                <a:gd name="T4" fmla="*/ 104 w 104"/>
                <a:gd name="T5" fmla="*/ 43 h 43"/>
                <a:gd name="T6" fmla="*/ 0 w 104"/>
                <a:gd name="T7" fmla="*/ 12 h 43"/>
                <a:gd name="T8" fmla="*/ 0 w 104"/>
                <a:gd name="T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43">
                  <a:moveTo>
                    <a:pt x="0" y="8"/>
                  </a:moveTo>
                  <a:cubicBezTo>
                    <a:pt x="0" y="8"/>
                    <a:pt x="15" y="0"/>
                    <a:pt x="32" y="8"/>
                  </a:cubicBezTo>
                  <a:cubicBezTo>
                    <a:pt x="48" y="16"/>
                    <a:pt x="104" y="43"/>
                    <a:pt x="104" y="43"/>
                  </a:cubicBezTo>
                  <a:cubicBezTo>
                    <a:pt x="0" y="12"/>
                    <a:pt x="0" y="12"/>
                    <a:pt x="0" y="12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10"/>
            <p:cNvSpPr/>
            <p:nvPr/>
          </p:nvSpPr>
          <p:spPr bwMode="auto">
            <a:xfrm>
              <a:off x="7700" y="3078"/>
              <a:ext cx="196" cy="173"/>
            </a:xfrm>
            <a:custGeom>
              <a:avLst/>
              <a:gdLst>
                <a:gd name="T0" fmla="*/ 83 w 83"/>
                <a:gd name="T1" fmla="*/ 2 h 73"/>
                <a:gd name="T2" fmla="*/ 66 w 83"/>
                <a:gd name="T3" fmla="*/ 29 h 73"/>
                <a:gd name="T4" fmla="*/ 0 w 83"/>
                <a:gd name="T5" fmla="*/ 73 h 73"/>
                <a:gd name="T6" fmla="*/ 80 w 83"/>
                <a:gd name="T7" fmla="*/ 0 h 73"/>
                <a:gd name="T8" fmla="*/ 83 w 83"/>
                <a:gd name="T9" fmla="*/ 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73">
                  <a:moveTo>
                    <a:pt x="83" y="2"/>
                  </a:moveTo>
                  <a:cubicBezTo>
                    <a:pt x="83" y="2"/>
                    <a:pt x="82" y="19"/>
                    <a:pt x="66" y="29"/>
                  </a:cubicBezTo>
                  <a:cubicBezTo>
                    <a:pt x="51" y="39"/>
                    <a:pt x="0" y="73"/>
                    <a:pt x="0" y="73"/>
                  </a:cubicBezTo>
                  <a:cubicBezTo>
                    <a:pt x="80" y="0"/>
                    <a:pt x="80" y="0"/>
                    <a:pt x="80" y="0"/>
                  </a:cubicBezTo>
                  <a:lnTo>
                    <a:pt x="83" y="2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Oval 11"/>
            <p:cNvSpPr>
              <a:spLocks noChangeArrowheads="1"/>
            </p:cNvSpPr>
            <p:nvPr/>
          </p:nvSpPr>
          <p:spPr bwMode="auto">
            <a:xfrm>
              <a:off x="7879" y="3045"/>
              <a:ext cx="48" cy="47"/>
            </a:xfrm>
            <a:prstGeom prst="ellipse">
              <a:avLst/>
            </a:pr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12"/>
            <p:cNvSpPr/>
            <p:nvPr/>
          </p:nvSpPr>
          <p:spPr bwMode="auto">
            <a:xfrm>
              <a:off x="8870" y="2823"/>
              <a:ext cx="82" cy="575"/>
            </a:xfrm>
            <a:custGeom>
              <a:avLst/>
              <a:gdLst>
                <a:gd name="T0" fmla="*/ 0 w 82"/>
                <a:gd name="T1" fmla="*/ 575 h 575"/>
                <a:gd name="T2" fmla="*/ 26 w 82"/>
                <a:gd name="T3" fmla="*/ 0 h 575"/>
                <a:gd name="T4" fmla="*/ 47 w 82"/>
                <a:gd name="T5" fmla="*/ 0 h 575"/>
                <a:gd name="T6" fmla="*/ 82 w 82"/>
                <a:gd name="T7" fmla="*/ 575 h 575"/>
                <a:gd name="T8" fmla="*/ 0 w 82"/>
                <a:gd name="T9" fmla="*/ 57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75">
                  <a:moveTo>
                    <a:pt x="0" y="575"/>
                  </a:moveTo>
                  <a:lnTo>
                    <a:pt x="26" y="0"/>
                  </a:lnTo>
                  <a:lnTo>
                    <a:pt x="47" y="0"/>
                  </a:lnTo>
                  <a:lnTo>
                    <a:pt x="82" y="575"/>
                  </a:lnTo>
                  <a:lnTo>
                    <a:pt x="0" y="575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13"/>
            <p:cNvSpPr/>
            <p:nvPr/>
          </p:nvSpPr>
          <p:spPr bwMode="auto">
            <a:xfrm>
              <a:off x="8860" y="2392"/>
              <a:ext cx="128" cy="381"/>
            </a:xfrm>
            <a:custGeom>
              <a:avLst/>
              <a:gdLst>
                <a:gd name="T0" fmla="*/ 14 w 54"/>
                <a:gd name="T1" fmla="*/ 161 h 161"/>
                <a:gd name="T2" fmla="*/ 10 w 54"/>
                <a:gd name="T3" fmla="*/ 113 h 161"/>
                <a:gd name="T4" fmla="*/ 54 w 54"/>
                <a:gd name="T5" fmla="*/ 0 h 161"/>
                <a:gd name="T6" fmla="*/ 20 w 54"/>
                <a:gd name="T7" fmla="*/ 161 h 161"/>
                <a:gd name="T8" fmla="*/ 14 w 54"/>
                <a:gd name="T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61">
                  <a:moveTo>
                    <a:pt x="14" y="161"/>
                  </a:moveTo>
                  <a:cubicBezTo>
                    <a:pt x="14" y="161"/>
                    <a:pt x="0" y="138"/>
                    <a:pt x="10" y="113"/>
                  </a:cubicBezTo>
                  <a:cubicBezTo>
                    <a:pt x="20" y="87"/>
                    <a:pt x="54" y="0"/>
                    <a:pt x="54" y="0"/>
                  </a:cubicBezTo>
                  <a:cubicBezTo>
                    <a:pt x="20" y="161"/>
                    <a:pt x="20" y="161"/>
                    <a:pt x="20" y="161"/>
                  </a:cubicBezTo>
                  <a:lnTo>
                    <a:pt x="14" y="161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14"/>
            <p:cNvSpPr/>
            <p:nvPr/>
          </p:nvSpPr>
          <p:spPr bwMode="auto">
            <a:xfrm>
              <a:off x="8910" y="2799"/>
              <a:ext cx="283" cy="279"/>
            </a:xfrm>
            <a:custGeom>
              <a:avLst/>
              <a:gdLst>
                <a:gd name="T0" fmla="*/ 3 w 120"/>
                <a:gd name="T1" fmla="*/ 1 h 118"/>
                <a:gd name="T2" fmla="*/ 46 w 120"/>
                <a:gd name="T3" fmla="*/ 22 h 118"/>
                <a:gd name="T4" fmla="*/ 120 w 120"/>
                <a:gd name="T5" fmla="*/ 118 h 118"/>
                <a:gd name="T6" fmla="*/ 0 w 120"/>
                <a:gd name="T7" fmla="*/ 6 h 118"/>
                <a:gd name="T8" fmla="*/ 3 w 120"/>
                <a:gd name="T9" fmla="*/ 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18">
                  <a:moveTo>
                    <a:pt x="3" y="1"/>
                  </a:moveTo>
                  <a:cubicBezTo>
                    <a:pt x="3" y="1"/>
                    <a:pt x="29" y="0"/>
                    <a:pt x="46" y="22"/>
                  </a:cubicBezTo>
                  <a:cubicBezTo>
                    <a:pt x="63" y="44"/>
                    <a:pt x="120" y="118"/>
                    <a:pt x="120" y="118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15"/>
            <p:cNvSpPr/>
            <p:nvPr/>
          </p:nvSpPr>
          <p:spPr bwMode="auto">
            <a:xfrm>
              <a:off x="8499" y="2792"/>
              <a:ext cx="382" cy="106"/>
            </a:xfrm>
            <a:custGeom>
              <a:avLst/>
              <a:gdLst>
                <a:gd name="T0" fmla="*/ 162 w 162"/>
                <a:gd name="T1" fmla="*/ 6 h 45"/>
                <a:gd name="T2" fmla="*/ 121 w 162"/>
                <a:gd name="T3" fmla="*/ 32 h 45"/>
                <a:gd name="T4" fmla="*/ 0 w 162"/>
                <a:gd name="T5" fmla="*/ 45 h 45"/>
                <a:gd name="T6" fmla="*/ 159 w 162"/>
                <a:gd name="T7" fmla="*/ 0 h 45"/>
                <a:gd name="T8" fmla="*/ 162 w 162"/>
                <a:gd name="T9" fmla="*/ 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45">
                  <a:moveTo>
                    <a:pt x="162" y="6"/>
                  </a:moveTo>
                  <a:cubicBezTo>
                    <a:pt x="162" y="6"/>
                    <a:pt x="148" y="28"/>
                    <a:pt x="121" y="32"/>
                  </a:cubicBezTo>
                  <a:cubicBezTo>
                    <a:pt x="93" y="35"/>
                    <a:pt x="0" y="45"/>
                    <a:pt x="0" y="45"/>
                  </a:cubicBezTo>
                  <a:cubicBezTo>
                    <a:pt x="159" y="0"/>
                    <a:pt x="159" y="0"/>
                    <a:pt x="159" y="0"/>
                  </a:cubicBezTo>
                  <a:lnTo>
                    <a:pt x="162" y="6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Oval 16"/>
            <p:cNvSpPr>
              <a:spLocks noChangeArrowheads="1"/>
            </p:cNvSpPr>
            <p:nvPr/>
          </p:nvSpPr>
          <p:spPr bwMode="auto">
            <a:xfrm>
              <a:off x="8863" y="2759"/>
              <a:ext cx="68" cy="68"/>
            </a:xfrm>
            <a:prstGeom prst="ellipse">
              <a:avLst/>
            </a:pr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17"/>
            <p:cNvSpPr/>
            <p:nvPr/>
          </p:nvSpPr>
          <p:spPr bwMode="auto">
            <a:xfrm>
              <a:off x="10162" y="2463"/>
              <a:ext cx="121" cy="814"/>
            </a:xfrm>
            <a:custGeom>
              <a:avLst/>
              <a:gdLst>
                <a:gd name="T0" fmla="*/ 0 w 121"/>
                <a:gd name="T1" fmla="*/ 814 h 814"/>
                <a:gd name="T2" fmla="*/ 41 w 121"/>
                <a:gd name="T3" fmla="*/ 0 h 814"/>
                <a:gd name="T4" fmla="*/ 69 w 121"/>
                <a:gd name="T5" fmla="*/ 0 h 814"/>
                <a:gd name="T6" fmla="*/ 121 w 121"/>
                <a:gd name="T7" fmla="*/ 814 h 814"/>
                <a:gd name="T8" fmla="*/ 0 w 121"/>
                <a:gd name="T9" fmla="*/ 814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814">
                  <a:moveTo>
                    <a:pt x="0" y="814"/>
                  </a:moveTo>
                  <a:lnTo>
                    <a:pt x="41" y="0"/>
                  </a:lnTo>
                  <a:lnTo>
                    <a:pt x="69" y="0"/>
                  </a:lnTo>
                  <a:lnTo>
                    <a:pt x="121" y="814"/>
                  </a:lnTo>
                  <a:lnTo>
                    <a:pt x="0" y="814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18"/>
            <p:cNvSpPr/>
            <p:nvPr/>
          </p:nvSpPr>
          <p:spPr bwMode="auto">
            <a:xfrm>
              <a:off x="10174" y="1907"/>
              <a:ext cx="293" cy="492"/>
            </a:xfrm>
            <a:custGeom>
              <a:avLst/>
              <a:gdLst>
                <a:gd name="T0" fmla="*/ 11 w 124"/>
                <a:gd name="T1" fmla="*/ 206 h 208"/>
                <a:gd name="T2" fmla="*/ 23 w 124"/>
                <a:gd name="T3" fmla="*/ 138 h 208"/>
                <a:gd name="T4" fmla="*/ 124 w 124"/>
                <a:gd name="T5" fmla="*/ 0 h 208"/>
                <a:gd name="T6" fmla="*/ 20 w 124"/>
                <a:gd name="T7" fmla="*/ 208 h 208"/>
                <a:gd name="T8" fmla="*/ 11 w 124"/>
                <a:gd name="T9" fmla="*/ 206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208">
                  <a:moveTo>
                    <a:pt x="11" y="206"/>
                  </a:moveTo>
                  <a:cubicBezTo>
                    <a:pt x="11" y="206"/>
                    <a:pt x="0" y="170"/>
                    <a:pt x="23" y="138"/>
                  </a:cubicBezTo>
                  <a:cubicBezTo>
                    <a:pt x="46" y="107"/>
                    <a:pt x="124" y="0"/>
                    <a:pt x="124" y="0"/>
                  </a:cubicBezTo>
                  <a:cubicBezTo>
                    <a:pt x="20" y="208"/>
                    <a:pt x="20" y="208"/>
                    <a:pt x="20" y="208"/>
                  </a:cubicBezTo>
                  <a:lnTo>
                    <a:pt x="11" y="206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19"/>
            <p:cNvSpPr/>
            <p:nvPr/>
          </p:nvSpPr>
          <p:spPr bwMode="auto">
            <a:xfrm>
              <a:off x="10217" y="2432"/>
              <a:ext cx="333" cy="452"/>
            </a:xfrm>
            <a:custGeom>
              <a:avLst/>
              <a:gdLst>
                <a:gd name="T0" fmla="*/ 5 w 141"/>
                <a:gd name="T1" fmla="*/ 0 h 191"/>
                <a:gd name="T2" fmla="*/ 60 w 141"/>
                <a:gd name="T3" fmla="*/ 40 h 191"/>
                <a:gd name="T4" fmla="*/ 141 w 141"/>
                <a:gd name="T5" fmla="*/ 191 h 191"/>
                <a:gd name="T6" fmla="*/ 0 w 141"/>
                <a:gd name="T7" fmla="*/ 7 h 191"/>
                <a:gd name="T8" fmla="*/ 5 w 141"/>
                <a:gd name="T9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91">
                  <a:moveTo>
                    <a:pt x="5" y="0"/>
                  </a:moveTo>
                  <a:cubicBezTo>
                    <a:pt x="5" y="0"/>
                    <a:pt x="42" y="6"/>
                    <a:pt x="60" y="40"/>
                  </a:cubicBezTo>
                  <a:cubicBezTo>
                    <a:pt x="79" y="75"/>
                    <a:pt x="141" y="191"/>
                    <a:pt x="141" y="191"/>
                  </a:cubicBezTo>
                  <a:cubicBezTo>
                    <a:pt x="0" y="7"/>
                    <a:pt x="0" y="7"/>
                    <a:pt x="0" y="7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0"/>
            <p:cNvSpPr/>
            <p:nvPr/>
          </p:nvSpPr>
          <p:spPr bwMode="auto">
            <a:xfrm>
              <a:off x="9635" y="2423"/>
              <a:ext cx="546" cy="109"/>
            </a:xfrm>
            <a:custGeom>
              <a:avLst/>
              <a:gdLst>
                <a:gd name="T0" fmla="*/ 231 w 231"/>
                <a:gd name="T1" fmla="*/ 8 h 46"/>
                <a:gd name="T2" fmla="*/ 171 w 231"/>
                <a:gd name="T3" fmla="*/ 40 h 46"/>
                <a:gd name="T4" fmla="*/ 0 w 231"/>
                <a:gd name="T5" fmla="*/ 46 h 46"/>
                <a:gd name="T6" fmla="*/ 228 w 231"/>
                <a:gd name="T7" fmla="*/ 0 h 46"/>
                <a:gd name="T8" fmla="*/ 231 w 231"/>
                <a:gd name="T9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46">
                  <a:moveTo>
                    <a:pt x="231" y="8"/>
                  </a:moveTo>
                  <a:cubicBezTo>
                    <a:pt x="231" y="8"/>
                    <a:pt x="210" y="38"/>
                    <a:pt x="171" y="40"/>
                  </a:cubicBezTo>
                  <a:cubicBezTo>
                    <a:pt x="132" y="41"/>
                    <a:pt x="0" y="46"/>
                    <a:pt x="0" y="46"/>
                  </a:cubicBezTo>
                  <a:cubicBezTo>
                    <a:pt x="228" y="0"/>
                    <a:pt x="228" y="0"/>
                    <a:pt x="228" y="0"/>
                  </a:cubicBezTo>
                  <a:lnTo>
                    <a:pt x="231" y="8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Oval 21"/>
            <p:cNvSpPr>
              <a:spLocks noChangeArrowheads="1"/>
            </p:cNvSpPr>
            <p:nvPr/>
          </p:nvSpPr>
          <p:spPr bwMode="auto">
            <a:xfrm>
              <a:off x="10153" y="2371"/>
              <a:ext cx="99" cy="101"/>
            </a:xfrm>
            <a:prstGeom prst="ellipse">
              <a:avLst/>
            </a:pr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Rectangle 22"/>
            <p:cNvSpPr>
              <a:spLocks noChangeArrowheads="1"/>
            </p:cNvSpPr>
            <p:nvPr/>
          </p:nvSpPr>
          <p:spPr bwMode="auto">
            <a:xfrm>
              <a:off x="-2967" y="3701"/>
              <a:ext cx="13614" cy="445"/>
            </a:xfrm>
            <a:prstGeom prst="rect">
              <a:avLst/>
            </a:prstGeom>
            <a:solidFill>
              <a:srgbClr val="1316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"/>
            <p:cNvSpPr/>
            <p:nvPr/>
          </p:nvSpPr>
          <p:spPr bwMode="auto">
            <a:xfrm>
              <a:off x="6296" y="3223"/>
              <a:ext cx="976" cy="423"/>
            </a:xfrm>
            <a:custGeom>
              <a:avLst/>
              <a:gdLst>
                <a:gd name="T0" fmla="*/ 132 w 976"/>
                <a:gd name="T1" fmla="*/ 189 h 423"/>
                <a:gd name="T2" fmla="*/ 0 w 976"/>
                <a:gd name="T3" fmla="*/ 423 h 423"/>
                <a:gd name="T4" fmla="*/ 929 w 976"/>
                <a:gd name="T5" fmla="*/ 402 h 423"/>
                <a:gd name="T6" fmla="*/ 976 w 976"/>
                <a:gd name="T7" fmla="*/ 0 h 423"/>
                <a:gd name="T8" fmla="*/ 132 w 976"/>
                <a:gd name="T9" fmla="*/ 189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6" h="423">
                  <a:moveTo>
                    <a:pt x="132" y="189"/>
                  </a:moveTo>
                  <a:lnTo>
                    <a:pt x="0" y="423"/>
                  </a:lnTo>
                  <a:lnTo>
                    <a:pt x="929" y="402"/>
                  </a:lnTo>
                  <a:lnTo>
                    <a:pt x="976" y="0"/>
                  </a:lnTo>
                  <a:lnTo>
                    <a:pt x="132" y="189"/>
                  </a:ln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"/>
            <p:cNvSpPr>
              <a:spLocks noEditPoints="1"/>
            </p:cNvSpPr>
            <p:nvPr/>
          </p:nvSpPr>
          <p:spPr bwMode="auto">
            <a:xfrm>
              <a:off x="6279" y="3211"/>
              <a:ext cx="1005" cy="445"/>
            </a:xfrm>
            <a:custGeom>
              <a:avLst/>
              <a:gdLst>
                <a:gd name="T0" fmla="*/ 0 w 1005"/>
                <a:gd name="T1" fmla="*/ 445 h 445"/>
                <a:gd name="T2" fmla="*/ 1005 w 1005"/>
                <a:gd name="T3" fmla="*/ 0 h 445"/>
                <a:gd name="T4" fmla="*/ 974 w 1005"/>
                <a:gd name="T5" fmla="*/ 182 h 445"/>
                <a:gd name="T6" fmla="*/ 887 w 1005"/>
                <a:gd name="T7" fmla="*/ 35 h 445"/>
                <a:gd name="T8" fmla="*/ 974 w 1005"/>
                <a:gd name="T9" fmla="*/ 182 h 445"/>
                <a:gd name="T10" fmla="*/ 558 w 1005"/>
                <a:gd name="T11" fmla="*/ 239 h 445"/>
                <a:gd name="T12" fmla="*/ 679 w 1005"/>
                <a:gd name="T13" fmla="*/ 83 h 445"/>
                <a:gd name="T14" fmla="*/ 690 w 1005"/>
                <a:gd name="T15" fmla="*/ 80 h 445"/>
                <a:gd name="T16" fmla="*/ 733 w 1005"/>
                <a:gd name="T17" fmla="*/ 215 h 445"/>
                <a:gd name="T18" fmla="*/ 690 w 1005"/>
                <a:gd name="T19" fmla="*/ 80 h 445"/>
                <a:gd name="T20" fmla="*/ 480 w 1005"/>
                <a:gd name="T21" fmla="*/ 248 h 445"/>
                <a:gd name="T22" fmla="*/ 596 w 1005"/>
                <a:gd name="T23" fmla="*/ 99 h 445"/>
                <a:gd name="T24" fmla="*/ 471 w 1005"/>
                <a:gd name="T25" fmla="*/ 251 h 445"/>
                <a:gd name="T26" fmla="*/ 466 w 1005"/>
                <a:gd name="T27" fmla="*/ 130 h 445"/>
                <a:gd name="T28" fmla="*/ 471 w 1005"/>
                <a:gd name="T29" fmla="*/ 251 h 445"/>
                <a:gd name="T30" fmla="*/ 343 w 1005"/>
                <a:gd name="T31" fmla="*/ 267 h 445"/>
                <a:gd name="T32" fmla="*/ 454 w 1005"/>
                <a:gd name="T33" fmla="*/ 132 h 445"/>
                <a:gd name="T34" fmla="*/ 331 w 1005"/>
                <a:gd name="T35" fmla="*/ 270 h 445"/>
                <a:gd name="T36" fmla="*/ 341 w 1005"/>
                <a:gd name="T37" fmla="*/ 158 h 445"/>
                <a:gd name="T38" fmla="*/ 331 w 1005"/>
                <a:gd name="T39" fmla="*/ 270 h 445"/>
                <a:gd name="T40" fmla="*/ 229 w 1005"/>
                <a:gd name="T41" fmla="*/ 284 h 445"/>
                <a:gd name="T42" fmla="*/ 329 w 1005"/>
                <a:gd name="T43" fmla="*/ 161 h 445"/>
                <a:gd name="T44" fmla="*/ 218 w 1005"/>
                <a:gd name="T45" fmla="*/ 286 h 445"/>
                <a:gd name="T46" fmla="*/ 241 w 1005"/>
                <a:gd name="T47" fmla="*/ 180 h 445"/>
                <a:gd name="T48" fmla="*/ 218 w 1005"/>
                <a:gd name="T49" fmla="*/ 286 h 445"/>
                <a:gd name="T50" fmla="*/ 135 w 1005"/>
                <a:gd name="T51" fmla="*/ 296 h 445"/>
                <a:gd name="T52" fmla="*/ 227 w 1005"/>
                <a:gd name="T53" fmla="*/ 182 h 445"/>
                <a:gd name="T54" fmla="*/ 163 w 1005"/>
                <a:gd name="T55" fmla="*/ 303 h 445"/>
                <a:gd name="T56" fmla="*/ 59 w 1005"/>
                <a:gd name="T57" fmla="*/ 433 h 445"/>
                <a:gd name="T58" fmla="*/ 163 w 1005"/>
                <a:gd name="T59" fmla="*/ 303 h 445"/>
                <a:gd name="T60" fmla="*/ 213 w 1005"/>
                <a:gd name="T61" fmla="*/ 296 h 445"/>
                <a:gd name="T62" fmla="*/ 104 w 1005"/>
                <a:gd name="T63" fmla="*/ 433 h 445"/>
                <a:gd name="T64" fmla="*/ 225 w 1005"/>
                <a:gd name="T65" fmla="*/ 293 h 445"/>
                <a:gd name="T66" fmla="*/ 199 w 1005"/>
                <a:gd name="T67" fmla="*/ 430 h 445"/>
                <a:gd name="T68" fmla="*/ 225 w 1005"/>
                <a:gd name="T69" fmla="*/ 293 h 445"/>
                <a:gd name="T70" fmla="*/ 326 w 1005"/>
                <a:gd name="T71" fmla="*/ 279 h 445"/>
                <a:gd name="T72" fmla="*/ 211 w 1005"/>
                <a:gd name="T73" fmla="*/ 430 h 445"/>
                <a:gd name="T74" fmla="*/ 338 w 1005"/>
                <a:gd name="T75" fmla="*/ 279 h 445"/>
                <a:gd name="T76" fmla="*/ 326 w 1005"/>
                <a:gd name="T77" fmla="*/ 428 h 445"/>
                <a:gd name="T78" fmla="*/ 338 w 1005"/>
                <a:gd name="T79" fmla="*/ 279 h 445"/>
                <a:gd name="T80" fmla="*/ 466 w 1005"/>
                <a:gd name="T81" fmla="*/ 260 h 445"/>
                <a:gd name="T82" fmla="*/ 336 w 1005"/>
                <a:gd name="T83" fmla="*/ 428 h 445"/>
                <a:gd name="T84" fmla="*/ 475 w 1005"/>
                <a:gd name="T85" fmla="*/ 260 h 445"/>
                <a:gd name="T86" fmla="*/ 485 w 1005"/>
                <a:gd name="T87" fmla="*/ 423 h 445"/>
                <a:gd name="T88" fmla="*/ 475 w 1005"/>
                <a:gd name="T89" fmla="*/ 260 h 445"/>
                <a:gd name="T90" fmla="*/ 631 w 1005"/>
                <a:gd name="T91" fmla="*/ 239 h 445"/>
                <a:gd name="T92" fmla="*/ 494 w 1005"/>
                <a:gd name="T93" fmla="*/ 423 h 445"/>
                <a:gd name="T94" fmla="*/ 643 w 1005"/>
                <a:gd name="T95" fmla="*/ 236 h 445"/>
                <a:gd name="T96" fmla="*/ 681 w 1005"/>
                <a:gd name="T97" fmla="*/ 419 h 445"/>
                <a:gd name="T98" fmla="*/ 643 w 1005"/>
                <a:gd name="T99" fmla="*/ 236 h 445"/>
                <a:gd name="T100" fmla="*/ 844 w 1005"/>
                <a:gd name="T101" fmla="*/ 208 h 445"/>
                <a:gd name="T102" fmla="*/ 690 w 1005"/>
                <a:gd name="T103" fmla="*/ 419 h 445"/>
                <a:gd name="T104" fmla="*/ 742 w 1005"/>
                <a:gd name="T105" fmla="*/ 213 h 445"/>
                <a:gd name="T106" fmla="*/ 875 w 1005"/>
                <a:gd name="T107" fmla="*/ 38 h 445"/>
                <a:gd name="T108" fmla="*/ 742 w 1005"/>
                <a:gd name="T109" fmla="*/ 213 h 445"/>
                <a:gd name="T110" fmla="*/ 182 w 1005"/>
                <a:gd name="T111" fmla="*/ 194 h 445"/>
                <a:gd name="T112" fmla="*/ 92 w 1005"/>
                <a:gd name="T113" fmla="*/ 303 h 445"/>
                <a:gd name="T114" fmla="*/ 85 w 1005"/>
                <a:gd name="T115" fmla="*/ 312 h 445"/>
                <a:gd name="T116" fmla="*/ 50 w 1005"/>
                <a:gd name="T117" fmla="*/ 433 h 445"/>
                <a:gd name="T118" fmla="*/ 85 w 1005"/>
                <a:gd name="T119" fmla="*/ 312 h 445"/>
                <a:gd name="T120" fmla="*/ 816 w 1005"/>
                <a:gd name="T121" fmla="*/ 416 h 445"/>
                <a:gd name="T122" fmla="*/ 972 w 1005"/>
                <a:gd name="T123" fmla="*/ 191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05" h="445">
                  <a:moveTo>
                    <a:pt x="144" y="191"/>
                  </a:moveTo>
                  <a:lnTo>
                    <a:pt x="0" y="445"/>
                  </a:lnTo>
                  <a:lnTo>
                    <a:pt x="953" y="423"/>
                  </a:lnTo>
                  <a:lnTo>
                    <a:pt x="1005" y="0"/>
                  </a:lnTo>
                  <a:lnTo>
                    <a:pt x="144" y="191"/>
                  </a:lnTo>
                  <a:close/>
                  <a:moveTo>
                    <a:pt x="974" y="182"/>
                  </a:moveTo>
                  <a:lnTo>
                    <a:pt x="856" y="199"/>
                  </a:lnTo>
                  <a:lnTo>
                    <a:pt x="887" y="35"/>
                  </a:lnTo>
                  <a:lnTo>
                    <a:pt x="993" y="12"/>
                  </a:lnTo>
                  <a:lnTo>
                    <a:pt x="974" y="182"/>
                  </a:lnTo>
                  <a:close/>
                  <a:moveTo>
                    <a:pt x="636" y="227"/>
                  </a:moveTo>
                  <a:lnTo>
                    <a:pt x="558" y="239"/>
                  </a:lnTo>
                  <a:lnTo>
                    <a:pt x="608" y="97"/>
                  </a:lnTo>
                  <a:lnTo>
                    <a:pt x="679" y="83"/>
                  </a:lnTo>
                  <a:lnTo>
                    <a:pt x="636" y="227"/>
                  </a:lnTo>
                  <a:close/>
                  <a:moveTo>
                    <a:pt x="690" y="80"/>
                  </a:moveTo>
                  <a:lnTo>
                    <a:pt x="773" y="61"/>
                  </a:lnTo>
                  <a:lnTo>
                    <a:pt x="733" y="215"/>
                  </a:lnTo>
                  <a:lnTo>
                    <a:pt x="645" y="227"/>
                  </a:lnTo>
                  <a:lnTo>
                    <a:pt x="690" y="80"/>
                  </a:lnTo>
                  <a:close/>
                  <a:moveTo>
                    <a:pt x="549" y="239"/>
                  </a:moveTo>
                  <a:lnTo>
                    <a:pt x="480" y="248"/>
                  </a:lnTo>
                  <a:lnTo>
                    <a:pt x="534" y="113"/>
                  </a:lnTo>
                  <a:lnTo>
                    <a:pt x="596" y="99"/>
                  </a:lnTo>
                  <a:lnTo>
                    <a:pt x="549" y="239"/>
                  </a:lnTo>
                  <a:close/>
                  <a:moveTo>
                    <a:pt x="471" y="251"/>
                  </a:moveTo>
                  <a:lnTo>
                    <a:pt x="409" y="260"/>
                  </a:lnTo>
                  <a:lnTo>
                    <a:pt x="466" y="130"/>
                  </a:lnTo>
                  <a:lnTo>
                    <a:pt x="523" y="116"/>
                  </a:lnTo>
                  <a:lnTo>
                    <a:pt x="471" y="251"/>
                  </a:lnTo>
                  <a:close/>
                  <a:moveTo>
                    <a:pt x="400" y="260"/>
                  </a:moveTo>
                  <a:lnTo>
                    <a:pt x="343" y="267"/>
                  </a:lnTo>
                  <a:lnTo>
                    <a:pt x="397" y="144"/>
                  </a:lnTo>
                  <a:lnTo>
                    <a:pt x="454" y="132"/>
                  </a:lnTo>
                  <a:lnTo>
                    <a:pt x="400" y="260"/>
                  </a:lnTo>
                  <a:close/>
                  <a:moveTo>
                    <a:pt x="331" y="270"/>
                  </a:moveTo>
                  <a:lnTo>
                    <a:pt x="284" y="277"/>
                  </a:lnTo>
                  <a:lnTo>
                    <a:pt x="341" y="158"/>
                  </a:lnTo>
                  <a:lnTo>
                    <a:pt x="385" y="146"/>
                  </a:lnTo>
                  <a:lnTo>
                    <a:pt x="331" y="270"/>
                  </a:lnTo>
                  <a:close/>
                  <a:moveTo>
                    <a:pt x="272" y="279"/>
                  </a:moveTo>
                  <a:lnTo>
                    <a:pt x="229" y="284"/>
                  </a:lnTo>
                  <a:lnTo>
                    <a:pt x="289" y="170"/>
                  </a:lnTo>
                  <a:lnTo>
                    <a:pt x="329" y="161"/>
                  </a:lnTo>
                  <a:lnTo>
                    <a:pt x="272" y="279"/>
                  </a:lnTo>
                  <a:close/>
                  <a:moveTo>
                    <a:pt x="218" y="286"/>
                  </a:moveTo>
                  <a:lnTo>
                    <a:pt x="180" y="291"/>
                  </a:lnTo>
                  <a:lnTo>
                    <a:pt x="241" y="180"/>
                  </a:lnTo>
                  <a:lnTo>
                    <a:pt x="277" y="173"/>
                  </a:lnTo>
                  <a:lnTo>
                    <a:pt x="218" y="286"/>
                  </a:lnTo>
                  <a:close/>
                  <a:moveTo>
                    <a:pt x="168" y="293"/>
                  </a:moveTo>
                  <a:lnTo>
                    <a:pt x="135" y="296"/>
                  </a:lnTo>
                  <a:lnTo>
                    <a:pt x="194" y="191"/>
                  </a:lnTo>
                  <a:lnTo>
                    <a:pt x="227" y="182"/>
                  </a:lnTo>
                  <a:lnTo>
                    <a:pt x="168" y="293"/>
                  </a:lnTo>
                  <a:close/>
                  <a:moveTo>
                    <a:pt x="163" y="303"/>
                  </a:moveTo>
                  <a:lnTo>
                    <a:pt x="92" y="433"/>
                  </a:lnTo>
                  <a:lnTo>
                    <a:pt x="59" y="433"/>
                  </a:lnTo>
                  <a:lnTo>
                    <a:pt x="130" y="307"/>
                  </a:lnTo>
                  <a:lnTo>
                    <a:pt x="163" y="303"/>
                  </a:lnTo>
                  <a:close/>
                  <a:moveTo>
                    <a:pt x="175" y="300"/>
                  </a:moveTo>
                  <a:lnTo>
                    <a:pt x="213" y="296"/>
                  </a:lnTo>
                  <a:lnTo>
                    <a:pt x="144" y="430"/>
                  </a:lnTo>
                  <a:lnTo>
                    <a:pt x="104" y="433"/>
                  </a:lnTo>
                  <a:lnTo>
                    <a:pt x="175" y="300"/>
                  </a:lnTo>
                  <a:close/>
                  <a:moveTo>
                    <a:pt x="225" y="293"/>
                  </a:moveTo>
                  <a:lnTo>
                    <a:pt x="267" y="288"/>
                  </a:lnTo>
                  <a:lnTo>
                    <a:pt x="199" y="430"/>
                  </a:lnTo>
                  <a:lnTo>
                    <a:pt x="156" y="430"/>
                  </a:lnTo>
                  <a:lnTo>
                    <a:pt x="225" y="293"/>
                  </a:lnTo>
                  <a:close/>
                  <a:moveTo>
                    <a:pt x="279" y="286"/>
                  </a:moveTo>
                  <a:lnTo>
                    <a:pt x="326" y="279"/>
                  </a:lnTo>
                  <a:lnTo>
                    <a:pt x="260" y="428"/>
                  </a:lnTo>
                  <a:lnTo>
                    <a:pt x="211" y="430"/>
                  </a:lnTo>
                  <a:lnTo>
                    <a:pt x="279" y="286"/>
                  </a:lnTo>
                  <a:close/>
                  <a:moveTo>
                    <a:pt x="338" y="279"/>
                  </a:moveTo>
                  <a:lnTo>
                    <a:pt x="395" y="270"/>
                  </a:lnTo>
                  <a:lnTo>
                    <a:pt x="326" y="428"/>
                  </a:lnTo>
                  <a:lnTo>
                    <a:pt x="272" y="428"/>
                  </a:lnTo>
                  <a:lnTo>
                    <a:pt x="338" y="279"/>
                  </a:lnTo>
                  <a:close/>
                  <a:moveTo>
                    <a:pt x="404" y="270"/>
                  </a:moveTo>
                  <a:lnTo>
                    <a:pt x="466" y="260"/>
                  </a:lnTo>
                  <a:lnTo>
                    <a:pt x="400" y="426"/>
                  </a:lnTo>
                  <a:lnTo>
                    <a:pt x="336" y="428"/>
                  </a:lnTo>
                  <a:lnTo>
                    <a:pt x="404" y="270"/>
                  </a:lnTo>
                  <a:close/>
                  <a:moveTo>
                    <a:pt x="475" y="260"/>
                  </a:moveTo>
                  <a:lnTo>
                    <a:pt x="544" y="251"/>
                  </a:lnTo>
                  <a:lnTo>
                    <a:pt x="485" y="423"/>
                  </a:lnTo>
                  <a:lnTo>
                    <a:pt x="411" y="426"/>
                  </a:lnTo>
                  <a:lnTo>
                    <a:pt x="475" y="260"/>
                  </a:lnTo>
                  <a:close/>
                  <a:moveTo>
                    <a:pt x="556" y="248"/>
                  </a:moveTo>
                  <a:lnTo>
                    <a:pt x="631" y="239"/>
                  </a:lnTo>
                  <a:lnTo>
                    <a:pt x="577" y="421"/>
                  </a:lnTo>
                  <a:lnTo>
                    <a:pt x="494" y="423"/>
                  </a:lnTo>
                  <a:lnTo>
                    <a:pt x="556" y="248"/>
                  </a:lnTo>
                  <a:close/>
                  <a:moveTo>
                    <a:pt x="643" y="236"/>
                  </a:moveTo>
                  <a:lnTo>
                    <a:pt x="731" y="225"/>
                  </a:lnTo>
                  <a:lnTo>
                    <a:pt x="681" y="419"/>
                  </a:lnTo>
                  <a:lnTo>
                    <a:pt x="586" y="421"/>
                  </a:lnTo>
                  <a:lnTo>
                    <a:pt x="643" y="236"/>
                  </a:lnTo>
                  <a:close/>
                  <a:moveTo>
                    <a:pt x="740" y="222"/>
                  </a:moveTo>
                  <a:lnTo>
                    <a:pt x="844" y="208"/>
                  </a:lnTo>
                  <a:lnTo>
                    <a:pt x="806" y="416"/>
                  </a:lnTo>
                  <a:lnTo>
                    <a:pt x="690" y="419"/>
                  </a:lnTo>
                  <a:lnTo>
                    <a:pt x="740" y="222"/>
                  </a:lnTo>
                  <a:close/>
                  <a:moveTo>
                    <a:pt x="742" y="213"/>
                  </a:moveTo>
                  <a:lnTo>
                    <a:pt x="783" y="59"/>
                  </a:lnTo>
                  <a:lnTo>
                    <a:pt x="875" y="38"/>
                  </a:lnTo>
                  <a:lnTo>
                    <a:pt x="846" y="199"/>
                  </a:lnTo>
                  <a:lnTo>
                    <a:pt x="742" y="213"/>
                  </a:lnTo>
                  <a:close/>
                  <a:moveTo>
                    <a:pt x="149" y="201"/>
                  </a:moveTo>
                  <a:lnTo>
                    <a:pt x="182" y="194"/>
                  </a:lnTo>
                  <a:lnTo>
                    <a:pt x="123" y="298"/>
                  </a:lnTo>
                  <a:lnTo>
                    <a:pt x="92" y="303"/>
                  </a:lnTo>
                  <a:lnTo>
                    <a:pt x="149" y="201"/>
                  </a:lnTo>
                  <a:close/>
                  <a:moveTo>
                    <a:pt x="85" y="312"/>
                  </a:moveTo>
                  <a:lnTo>
                    <a:pt x="118" y="310"/>
                  </a:lnTo>
                  <a:lnTo>
                    <a:pt x="50" y="433"/>
                  </a:lnTo>
                  <a:lnTo>
                    <a:pt x="17" y="435"/>
                  </a:lnTo>
                  <a:lnTo>
                    <a:pt x="85" y="312"/>
                  </a:lnTo>
                  <a:close/>
                  <a:moveTo>
                    <a:pt x="946" y="414"/>
                  </a:moveTo>
                  <a:lnTo>
                    <a:pt x="816" y="416"/>
                  </a:lnTo>
                  <a:lnTo>
                    <a:pt x="853" y="208"/>
                  </a:lnTo>
                  <a:lnTo>
                    <a:pt x="972" y="191"/>
                  </a:lnTo>
                  <a:lnTo>
                    <a:pt x="946" y="414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5"/>
            <p:cNvSpPr/>
            <p:nvPr/>
          </p:nvSpPr>
          <p:spPr bwMode="auto">
            <a:xfrm>
              <a:off x="6296" y="3634"/>
              <a:ext cx="872" cy="55"/>
            </a:xfrm>
            <a:custGeom>
              <a:avLst/>
              <a:gdLst>
                <a:gd name="T0" fmla="*/ 862 w 872"/>
                <a:gd name="T1" fmla="*/ 0 h 55"/>
                <a:gd name="T2" fmla="*/ 853 w 872"/>
                <a:gd name="T3" fmla="*/ 45 h 55"/>
                <a:gd name="T4" fmla="*/ 619 w 872"/>
                <a:gd name="T5" fmla="*/ 43 h 55"/>
                <a:gd name="T6" fmla="*/ 633 w 872"/>
                <a:gd name="T7" fmla="*/ 7 h 55"/>
                <a:gd name="T8" fmla="*/ 624 w 872"/>
                <a:gd name="T9" fmla="*/ 7 h 55"/>
                <a:gd name="T10" fmla="*/ 610 w 872"/>
                <a:gd name="T11" fmla="*/ 43 h 55"/>
                <a:gd name="T12" fmla="*/ 352 w 872"/>
                <a:gd name="T13" fmla="*/ 41 h 55"/>
                <a:gd name="T14" fmla="*/ 368 w 872"/>
                <a:gd name="T15" fmla="*/ 12 h 55"/>
                <a:gd name="T16" fmla="*/ 357 w 872"/>
                <a:gd name="T17" fmla="*/ 12 h 55"/>
                <a:gd name="T18" fmla="*/ 342 w 872"/>
                <a:gd name="T19" fmla="*/ 41 h 55"/>
                <a:gd name="T20" fmla="*/ 158 w 872"/>
                <a:gd name="T21" fmla="*/ 38 h 55"/>
                <a:gd name="T22" fmla="*/ 170 w 872"/>
                <a:gd name="T23" fmla="*/ 17 h 55"/>
                <a:gd name="T24" fmla="*/ 158 w 872"/>
                <a:gd name="T25" fmla="*/ 17 h 55"/>
                <a:gd name="T26" fmla="*/ 149 w 872"/>
                <a:gd name="T27" fmla="*/ 38 h 55"/>
                <a:gd name="T28" fmla="*/ 19 w 872"/>
                <a:gd name="T29" fmla="*/ 36 h 55"/>
                <a:gd name="T30" fmla="*/ 30 w 872"/>
                <a:gd name="T31" fmla="*/ 19 h 55"/>
                <a:gd name="T32" fmla="*/ 19 w 872"/>
                <a:gd name="T33" fmla="*/ 19 h 55"/>
                <a:gd name="T34" fmla="*/ 0 w 872"/>
                <a:gd name="T35" fmla="*/ 45 h 55"/>
                <a:gd name="T36" fmla="*/ 858 w 872"/>
                <a:gd name="T37" fmla="*/ 55 h 55"/>
                <a:gd name="T38" fmla="*/ 860 w 872"/>
                <a:gd name="T39" fmla="*/ 55 h 55"/>
                <a:gd name="T40" fmla="*/ 872 w 872"/>
                <a:gd name="T41" fmla="*/ 0 h 55"/>
                <a:gd name="T42" fmla="*/ 862 w 872"/>
                <a:gd name="T4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72" h="55">
                  <a:moveTo>
                    <a:pt x="862" y="0"/>
                  </a:moveTo>
                  <a:lnTo>
                    <a:pt x="853" y="45"/>
                  </a:lnTo>
                  <a:lnTo>
                    <a:pt x="619" y="43"/>
                  </a:lnTo>
                  <a:lnTo>
                    <a:pt x="633" y="7"/>
                  </a:lnTo>
                  <a:lnTo>
                    <a:pt x="624" y="7"/>
                  </a:lnTo>
                  <a:lnTo>
                    <a:pt x="610" y="43"/>
                  </a:lnTo>
                  <a:lnTo>
                    <a:pt x="352" y="41"/>
                  </a:lnTo>
                  <a:lnTo>
                    <a:pt x="368" y="12"/>
                  </a:lnTo>
                  <a:lnTo>
                    <a:pt x="357" y="12"/>
                  </a:lnTo>
                  <a:lnTo>
                    <a:pt x="342" y="41"/>
                  </a:lnTo>
                  <a:lnTo>
                    <a:pt x="158" y="38"/>
                  </a:lnTo>
                  <a:lnTo>
                    <a:pt x="170" y="17"/>
                  </a:lnTo>
                  <a:lnTo>
                    <a:pt x="158" y="17"/>
                  </a:lnTo>
                  <a:lnTo>
                    <a:pt x="149" y="38"/>
                  </a:lnTo>
                  <a:lnTo>
                    <a:pt x="19" y="36"/>
                  </a:lnTo>
                  <a:lnTo>
                    <a:pt x="30" y="19"/>
                  </a:lnTo>
                  <a:lnTo>
                    <a:pt x="19" y="19"/>
                  </a:lnTo>
                  <a:lnTo>
                    <a:pt x="0" y="45"/>
                  </a:lnTo>
                  <a:lnTo>
                    <a:pt x="858" y="55"/>
                  </a:lnTo>
                  <a:lnTo>
                    <a:pt x="860" y="55"/>
                  </a:lnTo>
                  <a:lnTo>
                    <a:pt x="872" y="0"/>
                  </a:lnTo>
                  <a:lnTo>
                    <a:pt x="862" y="0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6"/>
            <p:cNvSpPr/>
            <p:nvPr/>
          </p:nvSpPr>
          <p:spPr bwMode="auto">
            <a:xfrm>
              <a:off x="5757" y="3433"/>
              <a:ext cx="513" cy="223"/>
            </a:xfrm>
            <a:custGeom>
              <a:avLst/>
              <a:gdLst>
                <a:gd name="T0" fmla="*/ 68 w 513"/>
                <a:gd name="T1" fmla="*/ 100 h 223"/>
                <a:gd name="T2" fmla="*/ 0 w 513"/>
                <a:gd name="T3" fmla="*/ 223 h 223"/>
                <a:gd name="T4" fmla="*/ 487 w 513"/>
                <a:gd name="T5" fmla="*/ 211 h 223"/>
                <a:gd name="T6" fmla="*/ 513 w 513"/>
                <a:gd name="T7" fmla="*/ 0 h 223"/>
                <a:gd name="T8" fmla="*/ 68 w 513"/>
                <a:gd name="T9" fmla="*/ 10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223">
                  <a:moveTo>
                    <a:pt x="68" y="100"/>
                  </a:moveTo>
                  <a:lnTo>
                    <a:pt x="0" y="223"/>
                  </a:lnTo>
                  <a:lnTo>
                    <a:pt x="487" y="211"/>
                  </a:lnTo>
                  <a:lnTo>
                    <a:pt x="513" y="0"/>
                  </a:lnTo>
                  <a:lnTo>
                    <a:pt x="68" y="100"/>
                  </a:ln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7"/>
            <p:cNvSpPr>
              <a:spLocks noEditPoints="1"/>
            </p:cNvSpPr>
            <p:nvPr/>
          </p:nvSpPr>
          <p:spPr bwMode="auto">
            <a:xfrm>
              <a:off x="5747" y="3426"/>
              <a:ext cx="527" cy="234"/>
            </a:xfrm>
            <a:custGeom>
              <a:avLst/>
              <a:gdLst>
                <a:gd name="T0" fmla="*/ 0 w 527"/>
                <a:gd name="T1" fmla="*/ 234 h 234"/>
                <a:gd name="T2" fmla="*/ 527 w 527"/>
                <a:gd name="T3" fmla="*/ 0 h 234"/>
                <a:gd name="T4" fmla="*/ 511 w 527"/>
                <a:gd name="T5" fmla="*/ 97 h 234"/>
                <a:gd name="T6" fmla="*/ 466 w 527"/>
                <a:gd name="T7" fmla="*/ 19 h 234"/>
                <a:gd name="T8" fmla="*/ 511 w 527"/>
                <a:gd name="T9" fmla="*/ 97 h 234"/>
                <a:gd name="T10" fmla="*/ 293 w 527"/>
                <a:gd name="T11" fmla="*/ 126 h 234"/>
                <a:gd name="T12" fmla="*/ 357 w 527"/>
                <a:gd name="T13" fmla="*/ 45 h 234"/>
                <a:gd name="T14" fmla="*/ 362 w 527"/>
                <a:gd name="T15" fmla="*/ 43 h 234"/>
                <a:gd name="T16" fmla="*/ 386 w 527"/>
                <a:gd name="T17" fmla="*/ 114 h 234"/>
                <a:gd name="T18" fmla="*/ 362 w 527"/>
                <a:gd name="T19" fmla="*/ 43 h 234"/>
                <a:gd name="T20" fmla="*/ 253 w 527"/>
                <a:gd name="T21" fmla="*/ 133 h 234"/>
                <a:gd name="T22" fmla="*/ 315 w 527"/>
                <a:gd name="T23" fmla="*/ 55 h 234"/>
                <a:gd name="T24" fmla="*/ 246 w 527"/>
                <a:gd name="T25" fmla="*/ 133 h 234"/>
                <a:gd name="T26" fmla="*/ 246 w 527"/>
                <a:gd name="T27" fmla="*/ 69 h 234"/>
                <a:gd name="T28" fmla="*/ 246 w 527"/>
                <a:gd name="T29" fmla="*/ 133 h 234"/>
                <a:gd name="T30" fmla="*/ 180 w 527"/>
                <a:gd name="T31" fmla="*/ 142 h 234"/>
                <a:gd name="T32" fmla="*/ 239 w 527"/>
                <a:gd name="T33" fmla="*/ 71 h 234"/>
                <a:gd name="T34" fmla="*/ 175 w 527"/>
                <a:gd name="T35" fmla="*/ 142 h 234"/>
                <a:gd name="T36" fmla="*/ 180 w 527"/>
                <a:gd name="T37" fmla="*/ 83 h 234"/>
                <a:gd name="T38" fmla="*/ 175 w 527"/>
                <a:gd name="T39" fmla="*/ 142 h 234"/>
                <a:gd name="T40" fmla="*/ 121 w 527"/>
                <a:gd name="T41" fmla="*/ 149 h 234"/>
                <a:gd name="T42" fmla="*/ 173 w 527"/>
                <a:gd name="T43" fmla="*/ 85 h 234"/>
                <a:gd name="T44" fmla="*/ 116 w 527"/>
                <a:gd name="T45" fmla="*/ 152 h 234"/>
                <a:gd name="T46" fmla="*/ 126 w 527"/>
                <a:gd name="T47" fmla="*/ 95 h 234"/>
                <a:gd name="T48" fmla="*/ 116 w 527"/>
                <a:gd name="T49" fmla="*/ 152 h 234"/>
                <a:gd name="T50" fmla="*/ 71 w 527"/>
                <a:gd name="T51" fmla="*/ 156 h 234"/>
                <a:gd name="T52" fmla="*/ 121 w 527"/>
                <a:gd name="T53" fmla="*/ 97 h 234"/>
                <a:gd name="T54" fmla="*/ 85 w 527"/>
                <a:gd name="T55" fmla="*/ 161 h 234"/>
                <a:gd name="T56" fmla="*/ 31 w 527"/>
                <a:gd name="T57" fmla="*/ 230 h 234"/>
                <a:gd name="T58" fmla="*/ 85 w 527"/>
                <a:gd name="T59" fmla="*/ 161 h 234"/>
                <a:gd name="T60" fmla="*/ 111 w 527"/>
                <a:gd name="T61" fmla="*/ 156 h 234"/>
                <a:gd name="T62" fmla="*/ 55 w 527"/>
                <a:gd name="T63" fmla="*/ 227 h 234"/>
                <a:gd name="T64" fmla="*/ 119 w 527"/>
                <a:gd name="T65" fmla="*/ 156 h 234"/>
                <a:gd name="T66" fmla="*/ 104 w 527"/>
                <a:gd name="T67" fmla="*/ 227 h 234"/>
                <a:gd name="T68" fmla="*/ 119 w 527"/>
                <a:gd name="T69" fmla="*/ 156 h 234"/>
                <a:gd name="T70" fmla="*/ 173 w 527"/>
                <a:gd name="T71" fmla="*/ 149 h 234"/>
                <a:gd name="T72" fmla="*/ 111 w 527"/>
                <a:gd name="T73" fmla="*/ 227 h 234"/>
                <a:gd name="T74" fmla="*/ 178 w 527"/>
                <a:gd name="T75" fmla="*/ 147 h 234"/>
                <a:gd name="T76" fmla="*/ 171 w 527"/>
                <a:gd name="T77" fmla="*/ 225 h 234"/>
                <a:gd name="T78" fmla="*/ 178 w 527"/>
                <a:gd name="T79" fmla="*/ 147 h 234"/>
                <a:gd name="T80" fmla="*/ 244 w 527"/>
                <a:gd name="T81" fmla="*/ 137 h 234"/>
                <a:gd name="T82" fmla="*/ 178 w 527"/>
                <a:gd name="T83" fmla="*/ 225 h 234"/>
                <a:gd name="T84" fmla="*/ 251 w 527"/>
                <a:gd name="T85" fmla="*/ 137 h 234"/>
                <a:gd name="T86" fmla="*/ 256 w 527"/>
                <a:gd name="T87" fmla="*/ 223 h 234"/>
                <a:gd name="T88" fmla="*/ 251 w 527"/>
                <a:gd name="T89" fmla="*/ 137 h 234"/>
                <a:gd name="T90" fmla="*/ 334 w 527"/>
                <a:gd name="T91" fmla="*/ 126 h 234"/>
                <a:gd name="T92" fmla="*/ 260 w 527"/>
                <a:gd name="T93" fmla="*/ 223 h 234"/>
                <a:gd name="T94" fmla="*/ 338 w 527"/>
                <a:gd name="T95" fmla="*/ 126 h 234"/>
                <a:gd name="T96" fmla="*/ 357 w 527"/>
                <a:gd name="T97" fmla="*/ 223 h 234"/>
                <a:gd name="T98" fmla="*/ 338 w 527"/>
                <a:gd name="T99" fmla="*/ 126 h 234"/>
                <a:gd name="T100" fmla="*/ 445 w 527"/>
                <a:gd name="T101" fmla="*/ 111 h 234"/>
                <a:gd name="T102" fmla="*/ 362 w 527"/>
                <a:gd name="T103" fmla="*/ 220 h 234"/>
                <a:gd name="T104" fmla="*/ 390 w 527"/>
                <a:gd name="T105" fmla="*/ 114 h 234"/>
                <a:gd name="T106" fmla="*/ 461 w 527"/>
                <a:gd name="T107" fmla="*/ 21 h 234"/>
                <a:gd name="T108" fmla="*/ 390 w 527"/>
                <a:gd name="T109" fmla="*/ 114 h 234"/>
                <a:gd name="T110" fmla="*/ 97 w 527"/>
                <a:gd name="T111" fmla="*/ 102 h 234"/>
                <a:gd name="T112" fmla="*/ 48 w 527"/>
                <a:gd name="T113" fmla="*/ 161 h 234"/>
                <a:gd name="T114" fmla="*/ 45 w 527"/>
                <a:gd name="T115" fmla="*/ 166 h 234"/>
                <a:gd name="T116" fmla="*/ 26 w 527"/>
                <a:gd name="T117" fmla="*/ 230 h 234"/>
                <a:gd name="T118" fmla="*/ 45 w 527"/>
                <a:gd name="T119" fmla="*/ 166 h 234"/>
                <a:gd name="T120" fmla="*/ 428 w 527"/>
                <a:gd name="T121" fmla="*/ 220 h 234"/>
                <a:gd name="T122" fmla="*/ 511 w 527"/>
                <a:gd name="T123" fmla="*/ 102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27" h="234">
                  <a:moveTo>
                    <a:pt x="76" y="102"/>
                  </a:moveTo>
                  <a:lnTo>
                    <a:pt x="0" y="234"/>
                  </a:lnTo>
                  <a:lnTo>
                    <a:pt x="501" y="223"/>
                  </a:lnTo>
                  <a:lnTo>
                    <a:pt x="527" y="0"/>
                  </a:lnTo>
                  <a:lnTo>
                    <a:pt x="76" y="102"/>
                  </a:lnTo>
                  <a:close/>
                  <a:moveTo>
                    <a:pt x="511" y="97"/>
                  </a:moveTo>
                  <a:lnTo>
                    <a:pt x="449" y="104"/>
                  </a:lnTo>
                  <a:lnTo>
                    <a:pt x="466" y="19"/>
                  </a:lnTo>
                  <a:lnTo>
                    <a:pt x="523" y="7"/>
                  </a:lnTo>
                  <a:lnTo>
                    <a:pt x="511" y="97"/>
                  </a:lnTo>
                  <a:close/>
                  <a:moveTo>
                    <a:pt x="334" y="121"/>
                  </a:moveTo>
                  <a:lnTo>
                    <a:pt x="293" y="126"/>
                  </a:lnTo>
                  <a:lnTo>
                    <a:pt x="319" y="52"/>
                  </a:lnTo>
                  <a:lnTo>
                    <a:pt x="357" y="45"/>
                  </a:lnTo>
                  <a:lnTo>
                    <a:pt x="334" y="121"/>
                  </a:lnTo>
                  <a:close/>
                  <a:moveTo>
                    <a:pt x="362" y="43"/>
                  </a:moveTo>
                  <a:lnTo>
                    <a:pt x="407" y="33"/>
                  </a:lnTo>
                  <a:lnTo>
                    <a:pt x="386" y="114"/>
                  </a:lnTo>
                  <a:lnTo>
                    <a:pt x="338" y="121"/>
                  </a:lnTo>
                  <a:lnTo>
                    <a:pt x="362" y="43"/>
                  </a:lnTo>
                  <a:close/>
                  <a:moveTo>
                    <a:pt x="289" y="128"/>
                  </a:moveTo>
                  <a:lnTo>
                    <a:pt x="253" y="133"/>
                  </a:lnTo>
                  <a:lnTo>
                    <a:pt x="279" y="62"/>
                  </a:lnTo>
                  <a:lnTo>
                    <a:pt x="315" y="55"/>
                  </a:lnTo>
                  <a:lnTo>
                    <a:pt x="289" y="128"/>
                  </a:lnTo>
                  <a:close/>
                  <a:moveTo>
                    <a:pt x="246" y="133"/>
                  </a:moveTo>
                  <a:lnTo>
                    <a:pt x="215" y="137"/>
                  </a:lnTo>
                  <a:lnTo>
                    <a:pt x="246" y="69"/>
                  </a:lnTo>
                  <a:lnTo>
                    <a:pt x="275" y="62"/>
                  </a:lnTo>
                  <a:lnTo>
                    <a:pt x="246" y="133"/>
                  </a:lnTo>
                  <a:close/>
                  <a:moveTo>
                    <a:pt x="211" y="137"/>
                  </a:moveTo>
                  <a:lnTo>
                    <a:pt x="180" y="142"/>
                  </a:lnTo>
                  <a:lnTo>
                    <a:pt x="208" y="78"/>
                  </a:lnTo>
                  <a:lnTo>
                    <a:pt x="239" y="71"/>
                  </a:lnTo>
                  <a:lnTo>
                    <a:pt x="211" y="137"/>
                  </a:lnTo>
                  <a:close/>
                  <a:moveTo>
                    <a:pt x="175" y="142"/>
                  </a:moveTo>
                  <a:lnTo>
                    <a:pt x="149" y="147"/>
                  </a:lnTo>
                  <a:lnTo>
                    <a:pt x="180" y="83"/>
                  </a:lnTo>
                  <a:lnTo>
                    <a:pt x="204" y="78"/>
                  </a:lnTo>
                  <a:lnTo>
                    <a:pt x="175" y="142"/>
                  </a:lnTo>
                  <a:close/>
                  <a:moveTo>
                    <a:pt x="145" y="147"/>
                  </a:moveTo>
                  <a:lnTo>
                    <a:pt x="121" y="149"/>
                  </a:lnTo>
                  <a:lnTo>
                    <a:pt x="152" y="90"/>
                  </a:lnTo>
                  <a:lnTo>
                    <a:pt x="173" y="85"/>
                  </a:lnTo>
                  <a:lnTo>
                    <a:pt x="145" y="147"/>
                  </a:lnTo>
                  <a:close/>
                  <a:moveTo>
                    <a:pt x="116" y="152"/>
                  </a:moveTo>
                  <a:lnTo>
                    <a:pt x="95" y="154"/>
                  </a:lnTo>
                  <a:lnTo>
                    <a:pt x="126" y="95"/>
                  </a:lnTo>
                  <a:lnTo>
                    <a:pt x="145" y="92"/>
                  </a:lnTo>
                  <a:lnTo>
                    <a:pt x="116" y="152"/>
                  </a:lnTo>
                  <a:close/>
                  <a:moveTo>
                    <a:pt x="90" y="154"/>
                  </a:moveTo>
                  <a:lnTo>
                    <a:pt x="71" y="156"/>
                  </a:lnTo>
                  <a:lnTo>
                    <a:pt x="102" y="102"/>
                  </a:lnTo>
                  <a:lnTo>
                    <a:pt x="121" y="97"/>
                  </a:lnTo>
                  <a:lnTo>
                    <a:pt x="90" y="154"/>
                  </a:lnTo>
                  <a:close/>
                  <a:moveTo>
                    <a:pt x="85" y="161"/>
                  </a:moveTo>
                  <a:lnTo>
                    <a:pt x="50" y="227"/>
                  </a:lnTo>
                  <a:lnTo>
                    <a:pt x="31" y="230"/>
                  </a:lnTo>
                  <a:lnTo>
                    <a:pt x="69" y="163"/>
                  </a:lnTo>
                  <a:lnTo>
                    <a:pt x="85" y="161"/>
                  </a:lnTo>
                  <a:close/>
                  <a:moveTo>
                    <a:pt x="93" y="159"/>
                  </a:moveTo>
                  <a:lnTo>
                    <a:pt x="111" y="156"/>
                  </a:lnTo>
                  <a:lnTo>
                    <a:pt x="76" y="227"/>
                  </a:lnTo>
                  <a:lnTo>
                    <a:pt x="55" y="227"/>
                  </a:lnTo>
                  <a:lnTo>
                    <a:pt x="93" y="159"/>
                  </a:lnTo>
                  <a:close/>
                  <a:moveTo>
                    <a:pt x="119" y="156"/>
                  </a:moveTo>
                  <a:lnTo>
                    <a:pt x="140" y="152"/>
                  </a:lnTo>
                  <a:lnTo>
                    <a:pt x="104" y="227"/>
                  </a:lnTo>
                  <a:lnTo>
                    <a:pt x="81" y="227"/>
                  </a:lnTo>
                  <a:lnTo>
                    <a:pt x="119" y="156"/>
                  </a:lnTo>
                  <a:close/>
                  <a:moveTo>
                    <a:pt x="147" y="152"/>
                  </a:moveTo>
                  <a:lnTo>
                    <a:pt x="173" y="149"/>
                  </a:lnTo>
                  <a:lnTo>
                    <a:pt x="137" y="227"/>
                  </a:lnTo>
                  <a:lnTo>
                    <a:pt x="111" y="227"/>
                  </a:lnTo>
                  <a:lnTo>
                    <a:pt x="147" y="152"/>
                  </a:lnTo>
                  <a:close/>
                  <a:moveTo>
                    <a:pt x="178" y="147"/>
                  </a:moveTo>
                  <a:lnTo>
                    <a:pt x="208" y="144"/>
                  </a:lnTo>
                  <a:lnTo>
                    <a:pt x="171" y="225"/>
                  </a:lnTo>
                  <a:lnTo>
                    <a:pt x="142" y="227"/>
                  </a:lnTo>
                  <a:lnTo>
                    <a:pt x="178" y="147"/>
                  </a:lnTo>
                  <a:close/>
                  <a:moveTo>
                    <a:pt x="213" y="142"/>
                  </a:moveTo>
                  <a:lnTo>
                    <a:pt x="244" y="137"/>
                  </a:lnTo>
                  <a:lnTo>
                    <a:pt x="211" y="225"/>
                  </a:lnTo>
                  <a:lnTo>
                    <a:pt x="178" y="225"/>
                  </a:lnTo>
                  <a:lnTo>
                    <a:pt x="213" y="142"/>
                  </a:lnTo>
                  <a:close/>
                  <a:moveTo>
                    <a:pt x="251" y="137"/>
                  </a:moveTo>
                  <a:lnTo>
                    <a:pt x="286" y="133"/>
                  </a:lnTo>
                  <a:lnTo>
                    <a:pt x="256" y="223"/>
                  </a:lnTo>
                  <a:lnTo>
                    <a:pt x="215" y="225"/>
                  </a:lnTo>
                  <a:lnTo>
                    <a:pt x="251" y="137"/>
                  </a:lnTo>
                  <a:close/>
                  <a:moveTo>
                    <a:pt x="291" y="133"/>
                  </a:moveTo>
                  <a:lnTo>
                    <a:pt x="334" y="126"/>
                  </a:lnTo>
                  <a:lnTo>
                    <a:pt x="303" y="223"/>
                  </a:lnTo>
                  <a:lnTo>
                    <a:pt x="260" y="223"/>
                  </a:lnTo>
                  <a:lnTo>
                    <a:pt x="291" y="133"/>
                  </a:lnTo>
                  <a:close/>
                  <a:moveTo>
                    <a:pt x="338" y="126"/>
                  </a:moveTo>
                  <a:lnTo>
                    <a:pt x="383" y="118"/>
                  </a:lnTo>
                  <a:lnTo>
                    <a:pt x="357" y="223"/>
                  </a:lnTo>
                  <a:lnTo>
                    <a:pt x="308" y="223"/>
                  </a:lnTo>
                  <a:lnTo>
                    <a:pt x="338" y="126"/>
                  </a:lnTo>
                  <a:close/>
                  <a:moveTo>
                    <a:pt x="390" y="118"/>
                  </a:moveTo>
                  <a:lnTo>
                    <a:pt x="445" y="111"/>
                  </a:lnTo>
                  <a:lnTo>
                    <a:pt x="423" y="220"/>
                  </a:lnTo>
                  <a:lnTo>
                    <a:pt x="362" y="220"/>
                  </a:lnTo>
                  <a:lnTo>
                    <a:pt x="390" y="118"/>
                  </a:lnTo>
                  <a:close/>
                  <a:moveTo>
                    <a:pt x="390" y="114"/>
                  </a:moveTo>
                  <a:lnTo>
                    <a:pt x="412" y="31"/>
                  </a:lnTo>
                  <a:lnTo>
                    <a:pt x="461" y="21"/>
                  </a:lnTo>
                  <a:lnTo>
                    <a:pt x="445" y="107"/>
                  </a:lnTo>
                  <a:lnTo>
                    <a:pt x="390" y="114"/>
                  </a:lnTo>
                  <a:close/>
                  <a:moveTo>
                    <a:pt x="78" y="107"/>
                  </a:moveTo>
                  <a:lnTo>
                    <a:pt x="97" y="102"/>
                  </a:lnTo>
                  <a:lnTo>
                    <a:pt x="67" y="159"/>
                  </a:lnTo>
                  <a:lnTo>
                    <a:pt x="48" y="161"/>
                  </a:lnTo>
                  <a:lnTo>
                    <a:pt x="78" y="107"/>
                  </a:lnTo>
                  <a:close/>
                  <a:moveTo>
                    <a:pt x="45" y="166"/>
                  </a:moveTo>
                  <a:lnTo>
                    <a:pt x="62" y="163"/>
                  </a:lnTo>
                  <a:lnTo>
                    <a:pt x="26" y="230"/>
                  </a:lnTo>
                  <a:lnTo>
                    <a:pt x="10" y="230"/>
                  </a:lnTo>
                  <a:lnTo>
                    <a:pt x="45" y="166"/>
                  </a:lnTo>
                  <a:close/>
                  <a:moveTo>
                    <a:pt x="497" y="218"/>
                  </a:moveTo>
                  <a:lnTo>
                    <a:pt x="428" y="220"/>
                  </a:lnTo>
                  <a:lnTo>
                    <a:pt x="449" y="109"/>
                  </a:lnTo>
                  <a:lnTo>
                    <a:pt x="511" y="102"/>
                  </a:lnTo>
                  <a:lnTo>
                    <a:pt x="497" y="218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8"/>
            <p:cNvSpPr/>
            <p:nvPr/>
          </p:nvSpPr>
          <p:spPr bwMode="auto">
            <a:xfrm>
              <a:off x="5757" y="3651"/>
              <a:ext cx="458" cy="28"/>
            </a:xfrm>
            <a:custGeom>
              <a:avLst/>
              <a:gdLst>
                <a:gd name="T0" fmla="*/ 451 w 458"/>
                <a:gd name="T1" fmla="*/ 0 h 28"/>
                <a:gd name="T2" fmla="*/ 447 w 458"/>
                <a:gd name="T3" fmla="*/ 21 h 28"/>
                <a:gd name="T4" fmla="*/ 324 w 458"/>
                <a:gd name="T5" fmla="*/ 21 h 28"/>
                <a:gd name="T6" fmla="*/ 331 w 458"/>
                <a:gd name="T7" fmla="*/ 2 h 28"/>
                <a:gd name="T8" fmla="*/ 326 w 458"/>
                <a:gd name="T9" fmla="*/ 2 h 28"/>
                <a:gd name="T10" fmla="*/ 319 w 458"/>
                <a:gd name="T11" fmla="*/ 21 h 28"/>
                <a:gd name="T12" fmla="*/ 184 w 458"/>
                <a:gd name="T13" fmla="*/ 19 h 28"/>
                <a:gd name="T14" fmla="*/ 191 w 458"/>
                <a:gd name="T15" fmla="*/ 5 h 28"/>
                <a:gd name="T16" fmla="*/ 187 w 458"/>
                <a:gd name="T17" fmla="*/ 5 h 28"/>
                <a:gd name="T18" fmla="*/ 179 w 458"/>
                <a:gd name="T19" fmla="*/ 19 h 28"/>
                <a:gd name="T20" fmla="*/ 83 w 458"/>
                <a:gd name="T21" fmla="*/ 19 h 28"/>
                <a:gd name="T22" fmla="*/ 87 w 458"/>
                <a:gd name="T23" fmla="*/ 7 h 28"/>
                <a:gd name="T24" fmla="*/ 83 w 458"/>
                <a:gd name="T25" fmla="*/ 7 h 28"/>
                <a:gd name="T26" fmla="*/ 78 w 458"/>
                <a:gd name="T27" fmla="*/ 19 h 28"/>
                <a:gd name="T28" fmla="*/ 9 w 458"/>
                <a:gd name="T29" fmla="*/ 17 h 28"/>
                <a:gd name="T30" fmla="*/ 16 w 458"/>
                <a:gd name="T31" fmla="*/ 9 h 28"/>
                <a:gd name="T32" fmla="*/ 9 w 458"/>
                <a:gd name="T33" fmla="*/ 9 h 28"/>
                <a:gd name="T34" fmla="*/ 0 w 458"/>
                <a:gd name="T35" fmla="*/ 21 h 28"/>
                <a:gd name="T36" fmla="*/ 449 w 458"/>
                <a:gd name="T37" fmla="*/ 28 h 28"/>
                <a:gd name="T38" fmla="*/ 451 w 458"/>
                <a:gd name="T39" fmla="*/ 28 h 28"/>
                <a:gd name="T40" fmla="*/ 458 w 458"/>
                <a:gd name="T41" fmla="*/ 0 h 28"/>
                <a:gd name="T42" fmla="*/ 451 w 458"/>
                <a:gd name="T4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8" h="28">
                  <a:moveTo>
                    <a:pt x="451" y="0"/>
                  </a:moveTo>
                  <a:lnTo>
                    <a:pt x="447" y="21"/>
                  </a:lnTo>
                  <a:lnTo>
                    <a:pt x="324" y="21"/>
                  </a:lnTo>
                  <a:lnTo>
                    <a:pt x="331" y="2"/>
                  </a:lnTo>
                  <a:lnTo>
                    <a:pt x="326" y="2"/>
                  </a:lnTo>
                  <a:lnTo>
                    <a:pt x="319" y="21"/>
                  </a:lnTo>
                  <a:lnTo>
                    <a:pt x="184" y="19"/>
                  </a:lnTo>
                  <a:lnTo>
                    <a:pt x="191" y="5"/>
                  </a:lnTo>
                  <a:lnTo>
                    <a:pt x="187" y="5"/>
                  </a:lnTo>
                  <a:lnTo>
                    <a:pt x="179" y="19"/>
                  </a:lnTo>
                  <a:lnTo>
                    <a:pt x="83" y="19"/>
                  </a:lnTo>
                  <a:lnTo>
                    <a:pt x="87" y="7"/>
                  </a:lnTo>
                  <a:lnTo>
                    <a:pt x="83" y="7"/>
                  </a:lnTo>
                  <a:lnTo>
                    <a:pt x="78" y="19"/>
                  </a:lnTo>
                  <a:lnTo>
                    <a:pt x="9" y="17"/>
                  </a:lnTo>
                  <a:lnTo>
                    <a:pt x="16" y="9"/>
                  </a:lnTo>
                  <a:lnTo>
                    <a:pt x="9" y="9"/>
                  </a:lnTo>
                  <a:lnTo>
                    <a:pt x="0" y="21"/>
                  </a:lnTo>
                  <a:lnTo>
                    <a:pt x="449" y="28"/>
                  </a:lnTo>
                  <a:lnTo>
                    <a:pt x="451" y="28"/>
                  </a:lnTo>
                  <a:lnTo>
                    <a:pt x="458" y="0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9"/>
            <p:cNvSpPr/>
            <p:nvPr/>
          </p:nvSpPr>
          <p:spPr bwMode="auto">
            <a:xfrm>
              <a:off x="9375" y="1424"/>
              <a:ext cx="145" cy="2277"/>
            </a:xfrm>
            <a:custGeom>
              <a:avLst/>
              <a:gdLst>
                <a:gd name="T0" fmla="*/ 142 w 145"/>
                <a:gd name="T1" fmla="*/ 0 h 2277"/>
                <a:gd name="T2" fmla="*/ 145 w 145"/>
                <a:gd name="T3" fmla="*/ 0 h 2277"/>
                <a:gd name="T4" fmla="*/ 145 w 145"/>
                <a:gd name="T5" fmla="*/ 2277 h 2277"/>
                <a:gd name="T6" fmla="*/ 0 w 145"/>
                <a:gd name="T7" fmla="*/ 2277 h 2277"/>
                <a:gd name="T8" fmla="*/ 52 w 145"/>
                <a:gd name="T9" fmla="*/ 0 h 2277"/>
                <a:gd name="T10" fmla="*/ 142 w 145"/>
                <a:gd name="T11" fmla="*/ 0 h 2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2277">
                  <a:moveTo>
                    <a:pt x="142" y="0"/>
                  </a:moveTo>
                  <a:lnTo>
                    <a:pt x="145" y="0"/>
                  </a:lnTo>
                  <a:lnTo>
                    <a:pt x="145" y="2277"/>
                  </a:lnTo>
                  <a:lnTo>
                    <a:pt x="0" y="2277"/>
                  </a:lnTo>
                  <a:lnTo>
                    <a:pt x="52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30"/>
            <p:cNvSpPr/>
            <p:nvPr/>
          </p:nvSpPr>
          <p:spPr bwMode="auto">
            <a:xfrm>
              <a:off x="9026" y="1393"/>
              <a:ext cx="349" cy="649"/>
            </a:xfrm>
            <a:custGeom>
              <a:avLst/>
              <a:gdLst>
                <a:gd name="T0" fmla="*/ 11 w 148"/>
                <a:gd name="T1" fmla="*/ 240 h 274"/>
                <a:gd name="T2" fmla="*/ 116 w 148"/>
                <a:gd name="T3" fmla="*/ 23 h 274"/>
                <a:gd name="T4" fmla="*/ 120 w 148"/>
                <a:gd name="T5" fmla="*/ 4 h 274"/>
                <a:gd name="T6" fmla="*/ 132 w 148"/>
                <a:gd name="T7" fmla="*/ 0 h 274"/>
                <a:gd name="T8" fmla="*/ 140 w 148"/>
                <a:gd name="T9" fmla="*/ 3 h 274"/>
                <a:gd name="T10" fmla="*/ 148 w 148"/>
                <a:gd name="T11" fmla="*/ 3 h 274"/>
                <a:gd name="T12" fmla="*/ 129 w 148"/>
                <a:gd name="T13" fmla="*/ 33 h 274"/>
                <a:gd name="T14" fmla="*/ 4 w 148"/>
                <a:gd name="T15" fmla="*/ 272 h 274"/>
                <a:gd name="T16" fmla="*/ 11 w 148"/>
                <a:gd name="T17" fmla="*/ 24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274">
                  <a:moveTo>
                    <a:pt x="11" y="240"/>
                  </a:moveTo>
                  <a:cubicBezTo>
                    <a:pt x="19" y="223"/>
                    <a:pt x="116" y="23"/>
                    <a:pt x="116" y="23"/>
                  </a:cubicBezTo>
                  <a:cubicBezTo>
                    <a:pt x="120" y="4"/>
                    <a:pt x="120" y="4"/>
                    <a:pt x="120" y="4"/>
                  </a:cubicBezTo>
                  <a:cubicBezTo>
                    <a:pt x="120" y="4"/>
                    <a:pt x="126" y="1"/>
                    <a:pt x="132" y="0"/>
                  </a:cubicBezTo>
                  <a:cubicBezTo>
                    <a:pt x="137" y="2"/>
                    <a:pt x="140" y="3"/>
                    <a:pt x="140" y="3"/>
                  </a:cubicBezTo>
                  <a:cubicBezTo>
                    <a:pt x="148" y="3"/>
                    <a:pt x="148" y="3"/>
                    <a:pt x="148" y="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9" y="33"/>
                    <a:pt x="8" y="271"/>
                    <a:pt x="4" y="272"/>
                  </a:cubicBezTo>
                  <a:cubicBezTo>
                    <a:pt x="0" y="274"/>
                    <a:pt x="3" y="258"/>
                    <a:pt x="11" y="240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31"/>
            <p:cNvSpPr/>
            <p:nvPr/>
          </p:nvSpPr>
          <p:spPr bwMode="auto">
            <a:xfrm>
              <a:off x="9300" y="1284"/>
              <a:ext cx="90" cy="116"/>
            </a:xfrm>
            <a:custGeom>
              <a:avLst/>
              <a:gdLst>
                <a:gd name="T0" fmla="*/ 0 w 38"/>
                <a:gd name="T1" fmla="*/ 23 h 49"/>
                <a:gd name="T2" fmla="*/ 25 w 38"/>
                <a:gd name="T3" fmla="*/ 0 h 49"/>
                <a:gd name="T4" fmla="*/ 24 w 38"/>
                <a:gd name="T5" fmla="*/ 49 h 49"/>
                <a:gd name="T6" fmla="*/ 0 w 38"/>
                <a:gd name="T7" fmla="*/ 2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9">
                  <a:moveTo>
                    <a:pt x="0" y="23"/>
                  </a:moveTo>
                  <a:cubicBezTo>
                    <a:pt x="0" y="4"/>
                    <a:pt x="25" y="0"/>
                    <a:pt x="25" y="0"/>
                  </a:cubicBezTo>
                  <a:cubicBezTo>
                    <a:pt x="25" y="0"/>
                    <a:pt x="38" y="23"/>
                    <a:pt x="24" y="49"/>
                  </a:cubicBezTo>
                  <a:cubicBezTo>
                    <a:pt x="24" y="49"/>
                    <a:pt x="0" y="42"/>
                    <a:pt x="0" y="23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32"/>
            <p:cNvSpPr/>
            <p:nvPr/>
          </p:nvSpPr>
          <p:spPr bwMode="auto">
            <a:xfrm>
              <a:off x="9357" y="1284"/>
              <a:ext cx="304" cy="140"/>
            </a:xfrm>
            <a:custGeom>
              <a:avLst/>
              <a:gdLst>
                <a:gd name="T0" fmla="*/ 1 w 129"/>
                <a:gd name="T1" fmla="*/ 0 h 59"/>
                <a:gd name="T2" fmla="*/ 120 w 129"/>
                <a:gd name="T3" fmla="*/ 19 h 59"/>
                <a:gd name="T4" fmla="*/ 120 w 129"/>
                <a:gd name="T5" fmla="*/ 46 h 59"/>
                <a:gd name="T6" fmla="*/ 68 w 129"/>
                <a:gd name="T7" fmla="*/ 59 h 59"/>
                <a:gd name="T8" fmla="*/ 15 w 129"/>
                <a:gd name="T9" fmla="*/ 59 h 59"/>
                <a:gd name="T10" fmla="*/ 15 w 129"/>
                <a:gd name="T11" fmla="*/ 49 h 59"/>
                <a:gd name="T12" fmla="*/ 0 w 129"/>
                <a:gd name="T13" fmla="*/ 49 h 59"/>
                <a:gd name="T14" fmla="*/ 1 w 129"/>
                <a:gd name="T1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59">
                  <a:moveTo>
                    <a:pt x="1" y="0"/>
                  </a:moveTo>
                  <a:cubicBezTo>
                    <a:pt x="120" y="19"/>
                    <a:pt x="120" y="19"/>
                    <a:pt x="120" y="19"/>
                  </a:cubicBezTo>
                  <a:cubicBezTo>
                    <a:pt x="120" y="19"/>
                    <a:pt x="129" y="33"/>
                    <a:pt x="120" y="46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4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33"/>
            <p:cNvSpPr/>
            <p:nvPr/>
          </p:nvSpPr>
          <p:spPr bwMode="auto">
            <a:xfrm>
              <a:off x="9352" y="352"/>
              <a:ext cx="97" cy="942"/>
            </a:xfrm>
            <a:custGeom>
              <a:avLst/>
              <a:gdLst>
                <a:gd name="T0" fmla="*/ 3 w 41"/>
                <a:gd name="T1" fmla="*/ 394 h 398"/>
                <a:gd name="T2" fmla="*/ 0 w 41"/>
                <a:gd name="T3" fmla="*/ 395 h 398"/>
                <a:gd name="T4" fmla="*/ 0 w 41"/>
                <a:gd name="T5" fmla="*/ 393 h 398"/>
                <a:gd name="T6" fmla="*/ 26 w 41"/>
                <a:gd name="T7" fmla="*/ 46 h 398"/>
                <a:gd name="T8" fmla="*/ 41 w 41"/>
                <a:gd name="T9" fmla="*/ 0 h 398"/>
                <a:gd name="T10" fmla="*/ 31 w 41"/>
                <a:gd name="T11" fmla="*/ 333 h 398"/>
                <a:gd name="T12" fmla="*/ 26 w 41"/>
                <a:gd name="T13" fmla="*/ 345 h 398"/>
                <a:gd name="T14" fmla="*/ 26 w 41"/>
                <a:gd name="T15" fmla="*/ 398 h 398"/>
                <a:gd name="T16" fmla="*/ 3 w 41"/>
                <a:gd name="T17" fmla="*/ 394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398">
                  <a:moveTo>
                    <a:pt x="3" y="394"/>
                  </a:moveTo>
                  <a:cubicBezTo>
                    <a:pt x="3" y="394"/>
                    <a:pt x="2" y="394"/>
                    <a:pt x="0" y="395"/>
                  </a:cubicBezTo>
                  <a:cubicBezTo>
                    <a:pt x="0" y="394"/>
                    <a:pt x="0" y="393"/>
                    <a:pt x="0" y="393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6" y="11"/>
                    <a:pt x="41" y="0"/>
                    <a:pt x="41" y="0"/>
                  </a:cubicBezTo>
                  <a:cubicBezTo>
                    <a:pt x="31" y="333"/>
                    <a:pt x="31" y="333"/>
                    <a:pt x="31" y="333"/>
                  </a:cubicBezTo>
                  <a:cubicBezTo>
                    <a:pt x="26" y="345"/>
                    <a:pt x="26" y="345"/>
                    <a:pt x="26" y="345"/>
                  </a:cubicBezTo>
                  <a:cubicBezTo>
                    <a:pt x="26" y="398"/>
                    <a:pt x="26" y="398"/>
                    <a:pt x="26" y="398"/>
                  </a:cubicBezTo>
                  <a:lnTo>
                    <a:pt x="3" y="394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34"/>
            <p:cNvSpPr/>
            <p:nvPr/>
          </p:nvSpPr>
          <p:spPr bwMode="auto">
            <a:xfrm>
              <a:off x="9364" y="1325"/>
              <a:ext cx="420" cy="352"/>
            </a:xfrm>
            <a:custGeom>
              <a:avLst/>
              <a:gdLst>
                <a:gd name="T0" fmla="*/ 174 w 178"/>
                <a:gd name="T1" fmla="*/ 138 h 149"/>
                <a:gd name="T2" fmla="*/ 167 w 178"/>
                <a:gd name="T3" fmla="*/ 118 h 149"/>
                <a:gd name="T4" fmla="*/ 15 w 178"/>
                <a:gd name="T5" fmla="*/ 0 h 149"/>
                <a:gd name="T6" fmla="*/ 7 w 178"/>
                <a:gd name="T7" fmla="*/ 22 h 149"/>
                <a:gd name="T8" fmla="*/ 155 w 178"/>
                <a:gd name="T9" fmla="*/ 132 h 149"/>
                <a:gd name="T10" fmla="*/ 174 w 178"/>
                <a:gd name="T11" fmla="*/ 13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" h="149">
                  <a:moveTo>
                    <a:pt x="174" y="138"/>
                  </a:moveTo>
                  <a:cubicBezTo>
                    <a:pt x="167" y="118"/>
                    <a:pt x="167" y="118"/>
                    <a:pt x="167" y="118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0" y="3"/>
                    <a:pt x="7" y="22"/>
                  </a:cubicBezTo>
                  <a:cubicBezTo>
                    <a:pt x="155" y="132"/>
                    <a:pt x="155" y="132"/>
                    <a:pt x="155" y="132"/>
                  </a:cubicBezTo>
                  <a:cubicBezTo>
                    <a:pt x="155" y="132"/>
                    <a:pt x="178" y="149"/>
                    <a:pt x="174" y="138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35"/>
            <p:cNvSpPr/>
            <p:nvPr/>
          </p:nvSpPr>
          <p:spPr bwMode="auto">
            <a:xfrm>
              <a:off x="7518" y="2610"/>
              <a:ext cx="68" cy="1091"/>
            </a:xfrm>
            <a:custGeom>
              <a:avLst/>
              <a:gdLst>
                <a:gd name="T0" fmla="*/ 59 w 68"/>
                <a:gd name="T1" fmla="*/ 4 h 1091"/>
                <a:gd name="T2" fmla="*/ 68 w 68"/>
                <a:gd name="T3" fmla="*/ 1091 h 1091"/>
                <a:gd name="T4" fmla="*/ 0 w 68"/>
                <a:gd name="T5" fmla="*/ 1091 h 1091"/>
                <a:gd name="T6" fmla="*/ 21 w 68"/>
                <a:gd name="T7" fmla="*/ 0 h 1091"/>
                <a:gd name="T8" fmla="*/ 59 w 68"/>
                <a:gd name="T9" fmla="*/ 4 h 1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091">
                  <a:moveTo>
                    <a:pt x="59" y="4"/>
                  </a:moveTo>
                  <a:lnTo>
                    <a:pt x="68" y="1091"/>
                  </a:lnTo>
                  <a:lnTo>
                    <a:pt x="0" y="1091"/>
                  </a:lnTo>
                  <a:lnTo>
                    <a:pt x="21" y="0"/>
                  </a:lnTo>
                  <a:lnTo>
                    <a:pt x="59" y="4"/>
                  </a:ln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36"/>
            <p:cNvSpPr/>
            <p:nvPr/>
          </p:nvSpPr>
          <p:spPr bwMode="auto">
            <a:xfrm>
              <a:off x="7241" y="2562"/>
              <a:ext cx="248" cy="62"/>
            </a:xfrm>
            <a:custGeom>
              <a:avLst/>
              <a:gdLst>
                <a:gd name="T0" fmla="*/ 102 w 105"/>
                <a:gd name="T1" fmla="*/ 5 h 26"/>
                <a:gd name="T2" fmla="*/ 102 w 105"/>
                <a:gd name="T3" fmla="*/ 4 h 26"/>
                <a:gd name="T4" fmla="*/ 102 w 105"/>
                <a:gd name="T5" fmla="*/ 4 h 26"/>
                <a:gd name="T6" fmla="*/ 96 w 105"/>
                <a:gd name="T7" fmla="*/ 0 h 26"/>
                <a:gd name="T8" fmla="*/ 5 w 105"/>
                <a:gd name="T9" fmla="*/ 17 h 26"/>
                <a:gd name="T10" fmla="*/ 9 w 105"/>
                <a:gd name="T11" fmla="*/ 26 h 26"/>
                <a:gd name="T12" fmla="*/ 105 w 105"/>
                <a:gd name="T13" fmla="*/ 15 h 26"/>
                <a:gd name="T14" fmla="*/ 105 w 105"/>
                <a:gd name="T15" fmla="*/ 15 h 26"/>
                <a:gd name="T16" fmla="*/ 102 w 105"/>
                <a:gd name="T17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26">
                  <a:moveTo>
                    <a:pt x="102" y="5"/>
                  </a:moveTo>
                  <a:cubicBezTo>
                    <a:pt x="102" y="5"/>
                    <a:pt x="102" y="4"/>
                    <a:pt x="102" y="4"/>
                  </a:cubicBezTo>
                  <a:cubicBezTo>
                    <a:pt x="102" y="4"/>
                    <a:pt x="102" y="4"/>
                    <a:pt x="102" y="4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0" y="24"/>
                    <a:pt x="9" y="26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3" y="14"/>
                    <a:pt x="101" y="11"/>
                    <a:pt x="102" y="5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37"/>
            <p:cNvSpPr/>
            <p:nvPr/>
          </p:nvSpPr>
          <p:spPr bwMode="auto">
            <a:xfrm>
              <a:off x="7501" y="2550"/>
              <a:ext cx="142" cy="64"/>
            </a:xfrm>
            <a:custGeom>
              <a:avLst/>
              <a:gdLst>
                <a:gd name="T0" fmla="*/ 57 w 60"/>
                <a:gd name="T1" fmla="*/ 10 h 27"/>
                <a:gd name="T2" fmla="*/ 1 w 60"/>
                <a:gd name="T3" fmla="*/ 0 h 27"/>
                <a:gd name="T4" fmla="*/ 0 w 60"/>
                <a:gd name="T5" fmla="*/ 23 h 27"/>
                <a:gd name="T6" fmla="*/ 35 w 60"/>
                <a:gd name="T7" fmla="*/ 27 h 27"/>
                <a:gd name="T8" fmla="*/ 57 w 60"/>
                <a:gd name="T9" fmla="*/ 21 h 27"/>
                <a:gd name="T10" fmla="*/ 57 w 60"/>
                <a:gd name="T11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27">
                  <a:moveTo>
                    <a:pt x="57" y="1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8" y="10"/>
                    <a:pt x="0" y="23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7" y="21"/>
                    <a:pt x="60" y="15"/>
                    <a:pt x="57" y="10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38"/>
            <p:cNvSpPr/>
            <p:nvPr/>
          </p:nvSpPr>
          <p:spPr bwMode="auto">
            <a:xfrm>
              <a:off x="7480" y="2546"/>
              <a:ext cx="40" cy="59"/>
            </a:xfrm>
            <a:custGeom>
              <a:avLst/>
              <a:gdLst>
                <a:gd name="T0" fmla="*/ 10 w 17"/>
                <a:gd name="T1" fmla="*/ 2 h 25"/>
                <a:gd name="T2" fmla="*/ 1 w 17"/>
                <a:gd name="T3" fmla="*/ 12 h 25"/>
                <a:gd name="T4" fmla="*/ 9 w 17"/>
                <a:gd name="T5" fmla="*/ 25 h 25"/>
                <a:gd name="T6" fmla="*/ 10 w 17"/>
                <a:gd name="T7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5">
                  <a:moveTo>
                    <a:pt x="10" y="2"/>
                  </a:moveTo>
                  <a:cubicBezTo>
                    <a:pt x="10" y="2"/>
                    <a:pt x="2" y="0"/>
                    <a:pt x="1" y="12"/>
                  </a:cubicBezTo>
                  <a:cubicBezTo>
                    <a:pt x="0" y="24"/>
                    <a:pt x="9" y="25"/>
                    <a:pt x="9" y="25"/>
                  </a:cubicBezTo>
                  <a:cubicBezTo>
                    <a:pt x="17" y="12"/>
                    <a:pt x="10" y="2"/>
                    <a:pt x="10" y="2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39"/>
            <p:cNvSpPr/>
            <p:nvPr/>
          </p:nvSpPr>
          <p:spPr bwMode="auto">
            <a:xfrm>
              <a:off x="7513" y="2113"/>
              <a:ext cx="201" cy="452"/>
            </a:xfrm>
            <a:custGeom>
              <a:avLst/>
              <a:gdLst>
                <a:gd name="T0" fmla="*/ 73 w 85"/>
                <a:gd name="T1" fmla="*/ 17 h 191"/>
                <a:gd name="T2" fmla="*/ 0 w 85"/>
                <a:gd name="T3" fmla="*/ 186 h 191"/>
                <a:gd name="T4" fmla="*/ 12 w 85"/>
                <a:gd name="T5" fmla="*/ 188 h 191"/>
                <a:gd name="T6" fmla="*/ 23 w 85"/>
                <a:gd name="T7" fmla="*/ 167 h 191"/>
                <a:gd name="T8" fmla="*/ 79 w 85"/>
                <a:gd name="T9" fmla="*/ 22 h 191"/>
                <a:gd name="T10" fmla="*/ 73 w 85"/>
                <a:gd name="T11" fmla="*/ 17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91">
                  <a:moveTo>
                    <a:pt x="73" y="17"/>
                  </a:moveTo>
                  <a:cubicBezTo>
                    <a:pt x="0" y="186"/>
                    <a:pt x="0" y="186"/>
                    <a:pt x="0" y="186"/>
                  </a:cubicBezTo>
                  <a:cubicBezTo>
                    <a:pt x="0" y="186"/>
                    <a:pt x="6" y="191"/>
                    <a:pt x="12" y="188"/>
                  </a:cubicBezTo>
                  <a:cubicBezTo>
                    <a:pt x="23" y="167"/>
                    <a:pt x="23" y="167"/>
                    <a:pt x="23" y="167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79" y="22"/>
                    <a:pt x="85" y="0"/>
                    <a:pt x="73" y="17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40"/>
            <p:cNvSpPr/>
            <p:nvPr/>
          </p:nvSpPr>
          <p:spPr bwMode="auto">
            <a:xfrm>
              <a:off x="7501" y="2591"/>
              <a:ext cx="151" cy="438"/>
            </a:xfrm>
            <a:custGeom>
              <a:avLst/>
              <a:gdLst>
                <a:gd name="T0" fmla="*/ 14 w 64"/>
                <a:gd name="T1" fmla="*/ 2 h 185"/>
                <a:gd name="T2" fmla="*/ 4 w 64"/>
                <a:gd name="T3" fmla="*/ 6 h 185"/>
                <a:gd name="T4" fmla="*/ 55 w 64"/>
                <a:gd name="T5" fmla="*/ 169 h 185"/>
                <a:gd name="T6" fmla="*/ 57 w 64"/>
                <a:gd name="T7" fmla="*/ 159 h 185"/>
                <a:gd name="T8" fmla="*/ 14 w 64"/>
                <a:gd name="T9" fmla="*/ 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85">
                  <a:moveTo>
                    <a:pt x="14" y="2"/>
                  </a:moveTo>
                  <a:cubicBezTo>
                    <a:pt x="14" y="2"/>
                    <a:pt x="9" y="0"/>
                    <a:pt x="4" y="6"/>
                  </a:cubicBezTo>
                  <a:cubicBezTo>
                    <a:pt x="0" y="13"/>
                    <a:pt x="55" y="169"/>
                    <a:pt x="55" y="169"/>
                  </a:cubicBezTo>
                  <a:cubicBezTo>
                    <a:pt x="55" y="169"/>
                    <a:pt x="64" y="185"/>
                    <a:pt x="57" y="159"/>
                  </a:cubicBezTo>
                  <a:lnTo>
                    <a:pt x="14" y="2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41"/>
            <p:cNvSpPr/>
            <p:nvPr/>
          </p:nvSpPr>
          <p:spPr bwMode="auto">
            <a:xfrm>
              <a:off x="8338" y="1914"/>
              <a:ext cx="106" cy="1787"/>
            </a:xfrm>
            <a:custGeom>
              <a:avLst/>
              <a:gdLst>
                <a:gd name="T0" fmla="*/ 106 w 106"/>
                <a:gd name="T1" fmla="*/ 0 h 1787"/>
                <a:gd name="T2" fmla="*/ 106 w 106"/>
                <a:gd name="T3" fmla="*/ 1787 h 1787"/>
                <a:gd name="T4" fmla="*/ 0 w 106"/>
                <a:gd name="T5" fmla="*/ 1787 h 1787"/>
                <a:gd name="T6" fmla="*/ 38 w 106"/>
                <a:gd name="T7" fmla="*/ 0 h 1787"/>
                <a:gd name="T8" fmla="*/ 106 w 106"/>
                <a:gd name="T9" fmla="*/ 0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787">
                  <a:moveTo>
                    <a:pt x="106" y="0"/>
                  </a:moveTo>
                  <a:lnTo>
                    <a:pt x="106" y="1787"/>
                  </a:lnTo>
                  <a:lnTo>
                    <a:pt x="0" y="1787"/>
                  </a:lnTo>
                  <a:lnTo>
                    <a:pt x="38" y="0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42"/>
            <p:cNvSpPr/>
            <p:nvPr/>
          </p:nvSpPr>
          <p:spPr bwMode="auto">
            <a:xfrm>
              <a:off x="7865" y="1803"/>
              <a:ext cx="428" cy="68"/>
            </a:xfrm>
            <a:custGeom>
              <a:avLst/>
              <a:gdLst>
                <a:gd name="T0" fmla="*/ 178 w 181"/>
                <a:gd name="T1" fmla="*/ 16 h 29"/>
                <a:gd name="T2" fmla="*/ 181 w 181"/>
                <a:gd name="T3" fmla="*/ 6 h 29"/>
                <a:gd name="T4" fmla="*/ 176 w 181"/>
                <a:gd name="T5" fmla="*/ 2 h 29"/>
                <a:gd name="T6" fmla="*/ 12 w 181"/>
                <a:gd name="T7" fmla="*/ 0 h 29"/>
                <a:gd name="T8" fmla="*/ 49 w 181"/>
                <a:gd name="T9" fmla="*/ 13 h 29"/>
                <a:gd name="T10" fmla="*/ 179 w 181"/>
                <a:gd name="T11" fmla="*/ 29 h 29"/>
                <a:gd name="T12" fmla="*/ 179 w 181"/>
                <a:gd name="T13" fmla="*/ 29 h 29"/>
                <a:gd name="T14" fmla="*/ 178 w 181"/>
                <a:gd name="T15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1" h="29">
                  <a:moveTo>
                    <a:pt x="178" y="16"/>
                  </a:moveTo>
                  <a:cubicBezTo>
                    <a:pt x="178" y="11"/>
                    <a:pt x="180" y="8"/>
                    <a:pt x="181" y="6"/>
                  </a:cubicBezTo>
                  <a:cubicBezTo>
                    <a:pt x="176" y="2"/>
                    <a:pt x="176" y="2"/>
                    <a:pt x="176" y="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0" y="7"/>
                    <a:pt x="49" y="13"/>
                  </a:cubicBezTo>
                  <a:cubicBezTo>
                    <a:pt x="179" y="29"/>
                    <a:pt x="179" y="29"/>
                    <a:pt x="179" y="29"/>
                  </a:cubicBezTo>
                  <a:cubicBezTo>
                    <a:pt x="179" y="29"/>
                    <a:pt x="179" y="29"/>
                    <a:pt x="179" y="29"/>
                  </a:cubicBezTo>
                  <a:cubicBezTo>
                    <a:pt x="178" y="25"/>
                    <a:pt x="178" y="21"/>
                    <a:pt x="178" y="16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43"/>
            <p:cNvSpPr/>
            <p:nvPr/>
          </p:nvSpPr>
          <p:spPr bwMode="auto">
            <a:xfrm>
              <a:off x="8286" y="1803"/>
              <a:ext cx="57" cy="90"/>
            </a:xfrm>
            <a:custGeom>
              <a:avLst/>
              <a:gdLst>
                <a:gd name="T0" fmla="*/ 22 w 24"/>
                <a:gd name="T1" fmla="*/ 21 h 38"/>
                <a:gd name="T2" fmla="*/ 13 w 24"/>
                <a:gd name="T3" fmla="*/ 0 h 38"/>
                <a:gd name="T4" fmla="*/ 0 w 24"/>
                <a:gd name="T5" fmla="*/ 16 h 38"/>
                <a:gd name="T6" fmla="*/ 11 w 24"/>
                <a:gd name="T7" fmla="*/ 38 h 38"/>
                <a:gd name="T8" fmla="*/ 22 w 24"/>
                <a:gd name="T9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8">
                  <a:moveTo>
                    <a:pt x="22" y="21"/>
                  </a:moveTo>
                  <a:cubicBezTo>
                    <a:pt x="24" y="5"/>
                    <a:pt x="13" y="0"/>
                    <a:pt x="13" y="0"/>
                  </a:cubicBezTo>
                  <a:cubicBezTo>
                    <a:pt x="13" y="0"/>
                    <a:pt x="1" y="1"/>
                    <a:pt x="0" y="16"/>
                  </a:cubicBezTo>
                  <a:cubicBezTo>
                    <a:pt x="0" y="31"/>
                    <a:pt x="4" y="37"/>
                    <a:pt x="11" y="38"/>
                  </a:cubicBezTo>
                  <a:cubicBezTo>
                    <a:pt x="13" y="38"/>
                    <a:pt x="19" y="38"/>
                    <a:pt x="22" y="21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44"/>
            <p:cNvSpPr/>
            <p:nvPr/>
          </p:nvSpPr>
          <p:spPr bwMode="auto">
            <a:xfrm>
              <a:off x="8312" y="1803"/>
              <a:ext cx="246" cy="111"/>
            </a:xfrm>
            <a:custGeom>
              <a:avLst/>
              <a:gdLst>
                <a:gd name="T0" fmla="*/ 99 w 104"/>
                <a:gd name="T1" fmla="*/ 18 h 47"/>
                <a:gd name="T2" fmla="*/ 2 w 104"/>
                <a:gd name="T3" fmla="*/ 0 h 47"/>
                <a:gd name="T4" fmla="*/ 11 w 104"/>
                <a:gd name="T5" fmla="*/ 21 h 47"/>
                <a:gd name="T6" fmla="*/ 0 w 104"/>
                <a:gd name="T7" fmla="*/ 38 h 47"/>
                <a:gd name="T8" fmla="*/ 27 w 104"/>
                <a:gd name="T9" fmla="*/ 47 h 47"/>
                <a:gd name="T10" fmla="*/ 56 w 104"/>
                <a:gd name="T11" fmla="*/ 47 h 47"/>
                <a:gd name="T12" fmla="*/ 99 w 104"/>
                <a:gd name="T13" fmla="*/ 36 h 47"/>
                <a:gd name="T14" fmla="*/ 99 w 104"/>
                <a:gd name="T15" fmla="*/ 1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" h="47">
                  <a:moveTo>
                    <a:pt x="99" y="18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3" y="5"/>
                    <a:pt x="11" y="21"/>
                  </a:cubicBezTo>
                  <a:cubicBezTo>
                    <a:pt x="8" y="38"/>
                    <a:pt x="2" y="38"/>
                    <a:pt x="0" y="38"/>
                  </a:cubicBezTo>
                  <a:cubicBezTo>
                    <a:pt x="8" y="39"/>
                    <a:pt x="27" y="47"/>
                    <a:pt x="27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99" y="36"/>
                    <a:pt x="99" y="36"/>
                    <a:pt x="99" y="36"/>
                  </a:cubicBezTo>
                  <a:cubicBezTo>
                    <a:pt x="99" y="36"/>
                    <a:pt x="104" y="27"/>
                    <a:pt x="99" y="18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45"/>
            <p:cNvSpPr/>
            <p:nvPr/>
          </p:nvSpPr>
          <p:spPr bwMode="auto">
            <a:xfrm>
              <a:off x="8324" y="1869"/>
              <a:ext cx="144" cy="781"/>
            </a:xfrm>
            <a:custGeom>
              <a:avLst/>
              <a:gdLst>
                <a:gd name="T0" fmla="*/ 0 w 61"/>
                <a:gd name="T1" fmla="*/ 11 h 330"/>
                <a:gd name="T2" fmla="*/ 14 w 61"/>
                <a:gd name="T3" fmla="*/ 2 h 330"/>
                <a:gd name="T4" fmla="*/ 22 w 61"/>
                <a:gd name="T5" fmla="*/ 45 h 330"/>
                <a:gd name="T6" fmla="*/ 58 w 61"/>
                <a:gd name="T7" fmla="*/ 297 h 330"/>
                <a:gd name="T8" fmla="*/ 48 w 61"/>
                <a:gd name="T9" fmla="*/ 288 h 330"/>
                <a:gd name="T10" fmla="*/ 0 w 61"/>
                <a:gd name="T11" fmla="*/ 11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30">
                  <a:moveTo>
                    <a:pt x="0" y="11"/>
                  </a:moveTo>
                  <a:cubicBezTo>
                    <a:pt x="0" y="11"/>
                    <a:pt x="8" y="0"/>
                    <a:pt x="14" y="2"/>
                  </a:cubicBezTo>
                  <a:cubicBezTo>
                    <a:pt x="19" y="5"/>
                    <a:pt x="20" y="25"/>
                    <a:pt x="22" y="45"/>
                  </a:cubicBezTo>
                  <a:cubicBezTo>
                    <a:pt x="58" y="297"/>
                    <a:pt x="58" y="297"/>
                    <a:pt x="58" y="297"/>
                  </a:cubicBezTo>
                  <a:cubicBezTo>
                    <a:pt x="58" y="297"/>
                    <a:pt x="61" y="330"/>
                    <a:pt x="48" y="288"/>
                  </a:cubicBezTo>
                  <a:lnTo>
                    <a:pt x="0" y="11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46"/>
            <p:cNvSpPr/>
            <p:nvPr/>
          </p:nvSpPr>
          <p:spPr bwMode="auto">
            <a:xfrm>
              <a:off x="8338" y="1133"/>
              <a:ext cx="361" cy="693"/>
            </a:xfrm>
            <a:custGeom>
              <a:avLst/>
              <a:gdLst>
                <a:gd name="T0" fmla="*/ 133 w 153"/>
                <a:gd name="T1" fmla="*/ 28 h 293"/>
                <a:gd name="T2" fmla="*/ 0 w 153"/>
                <a:gd name="T3" fmla="*/ 285 h 293"/>
                <a:gd name="T4" fmla="*/ 20 w 153"/>
                <a:gd name="T5" fmla="*/ 289 h 293"/>
                <a:gd name="T6" fmla="*/ 40 w 153"/>
                <a:gd name="T7" fmla="*/ 259 h 293"/>
                <a:gd name="T8" fmla="*/ 149 w 153"/>
                <a:gd name="T9" fmla="*/ 19 h 293"/>
                <a:gd name="T10" fmla="*/ 133 w 153"/>
                <a:gd name="T11" fmla="*/ 28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" h="293">
                  <a:moveTo>
                    <a:pt x="133" y="28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0" y="285"/>
                    <a:pt x="8" y="293"/>
                    <a:pt x="20" y="289"/>
                  </a:cubicBezTo>
                  <a:cubicBezTo>
                    <a:pt x="40" y="259"/>
                    <a:pt x="40" y="259"/>
                    <a:pt x="40" y="259"/>
                  </a:cubicBezTo>
                  <a:cubicBezTo>
                    <a:pt x="149" y="19"/>
                    <a:pt x="149" y="19"/>
                    <a:pt x="149" y="19"/>
                  </a:cubicBezTo>
                  <a:cubicBezTo>
                    <a:pt x="149" y="19"/>
                    <a:pt x="153" y="0"/>
                    <a:pt x="133" y="28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47"/>
            <p:cNvSpPr>
              <a:spLocks noEditPoints="1"/>
            </p:cNvSpPr>
            <p:nvPr/>
          </p:nvSpPr>
          <p:spPr bwMode="auto">
            <a:xfrm>
              <a:off x="3675" y="1812"/>
              <a:ext cx="1349" cy="1889"/>
            </a:xfrm>
            <a:custGeom>
              <a:avLst/>
              <a:gdLst>
                <a:gd name="T0" fmla="*/ 1243 w 1349"/>
                <a:gd name="T1" fmla="*/ 417 h 1889"/>
                <a:gd name="T2" fmla="*/ 1188 w 1349"/>
                <a:gd name="T3" fmla="*/ 12 h 1889"/>
                <a:gd name="T4" fmla="*/ 276 w 1349"/>
                <a:gd name="T5" fmla="*/ 159 h 1889"/>
                <a:gd name="T6" fmla="*/ 80 w 1349"/>
                <a:gd name="T7" fmla="*/ 301 h 1889"/>
                <a:gd name="T8" fmla="*/ 368 w 1349"/>
                <a:gd name="T9" fmla="*/ 533 h 1889"/>
                <a:gd name="T10" fmla="*/ 49 w 1349"/>
                <a:gd name="T11" fmla="*/ 608 h 1889"/>
                <a:gd name="T12" fmla="*/ 538 w 1349"/>
                <a:gd name="T13" fmla="*/ 928 h 1889"/>
                <a:gd name="T14" fmla="*/ 458 w 1349"/>
                <a:gd name="T15" fmla="*/ 1839 h 1889"/>
                <a:gd name="T16" fmla="*/ 673 w 1349"/>
                <a:gd name="T17" fmla="*/ 1482 h 1889"/>
                <a:gd name="T18" fmla="*/ 891 w 1349"/>
                <a:gd name="T19" fmla="*/ 1839 h 1889"/>
                <a:gd name="T20" fmla="*/ 810 w 1349"/>
                <a:gd name="T21" fmla="*/ 928 h 1889"/>
                <a:gd name="T22" fmla="*/ 1299 w 1349"/>
                <a:gd name="T23" fmla="*/ 608 h 1889"/>
                <a:gd name="T24" fmla="*/ 990 w 1349"/>
                <a:gd name="T25" fmla="*/ 473 h 1889"/>
                <a:gd name="T26" fmla="*/ 1087 w 1349"/>
                <a:gd name="T27" fmla="*/ 286 h 1889"/>
                <a:gd name="T28" fmla="*/ 1129 w 1349"/>
                <a:gd name="T29" fmla="*/ 99 h 1889"/>
                <a:gd name="T30" fmla="*/ 1032 w 1349"/>
                <a:gd name="T31" fmla="*/ 225 h 1889"/>
                <a:gd name="T32" fmla="*/ 1011 w 1349"/>
                <a:gd name="T33" fmla="*/ 239 h 1889"/>
                <a:gd name="T34" fmla="*/ 680 w 1349"/>
                <a:gd name="T35" fmla="*/ 239 h 1889"/>
                <a:gd name="T36" fmla="*/ 536 w 1349"/>
                <a:gd name="T37" fmla="*/ 286 h 1889"/>
                <a:gd name="T38" fmla="*/ 286 w 1349"/>
                <a:gd name="T39" fmla="*/ 286 h 1889"/>
                <a:gd name="T40" fmla="*/ 210 w 1349"/>
                <a:gd name="T41" fmla="*/ 128 h 1889"/>
                <a:gd name="T42" fmla="*/ 248 w 1349"/>
                <a:gd name="T43" fmla="*/ 218 h 1889"/>
                <a:gd name="T44" fmla="*/ 368 w 1349"/>
                <a:gd name="T45" fmla="*/ 301 h 1889"/>
                <a:gd name="T46" fmla="*/ 560 w 1349"/>
                <a:gd name="T47" fmla="*/ 412 h 1889"/>
                <a:gd name="T48" fmla="*/ 806 w 1349"/>
                <a:gd name="T49" fmla="*/ 301 h 1889"/>
                <a:gd name="T50" fmla="*/ 512 w 1349"/>
                <a:gd name="T51" fmla="*/ 594 h 1889"/>
                <a:gd name="T52" fmla="*/ 593 w 1349"/>
                <a:gd name="T53" fmla="*/ 547 h 1889"/>
                <a:gd name="T54" fmla="*/ 359 w 1349"/>
                <a:gd name="T55" fmla="*/ 473 h 1889"/>
                <a:gd name="T56" fmla="*/ 245 w 1349"/>
                <a:gd name="T57" fmla="*/ 547 h 1889"/>
                <a:gd name="T58" fmla="*/ 323 w 1349"/>
                <a:gd name="T59" fmla="*/ 547 h 1889"/>
                <a:gd name="T60" fmla="*/ 491 w 1349"/>
                <a:gd name="T61" fmla="*/ 608 h 1889"/>
                <a:gd name="T62" fmla="*/ 520 w 1349"/>
                <a:gd name="T63" fmla="*/ 850 h 1889"/>
                <a:gd name="T64" fmla="*/ 801 w 1349"/>
                <a:gd name="T65" fmla="*/ 989 h 1889"/>
                <a:gd name="T66" fmla="*/ 746 w 1349"/>
                <a:gd name="T67" fmla="*/ 862 h 1889"/>
                <a:gd name="T68" fmla="*/ 673 w 1349"/>
                <a:gd name="T69" fmla="*/ 1176 h 1889"/>
                <a:gd name="T70" fmla="*/ 676 w 1349"/>
                <a:gd name="T71" fmla="*/ 930 h 1889"/>
                <a:gd name="T72" fmla="*/ 593 w 1349"/>
                <a:gd name="T73" fmla="*/ 1250 h 1889"/>
                <a:gd name="T74" fmla="*/ 553 w 1349"/>
                <a:gd name="T75" fmla="*/ 930 h 1889"/>
                <a:gd name="T76" fmla="*/ 553 w 1349"/>
                <a:gd name="T77" fmla="*/ 923 h 1889"/>
                <a:gd name="T78" fmla="*/ 524 w 1349"/>
                <a:gd name="T79" fmla="*/ 1252 h 1889"/>
                <a:gd name="T80" fmla="*/ 583 w 1349"/>
                <a:gd name="T81" fmla="*/ 1408 h 1889"/>
                <a:gd name="T82" fmla="*/ 486 w 1349"/>
                <a:gd name="T83" fmla="*/ 1477 h 1889"/>
                <a:gd name="T84" fmla="*/ 475 w 1349"/>
                <a:gd name="T85" fmla="*/ 1815 h 1889"/>
                <a:gd name="T86" fmla="*/ 508 w 1349"/>
                <a:gd name="T87" fmla="*/ 1496 h 1889"/>
                <a:gd name="T88" fmla="*/ 725 w 1349"/>
                <a:gd name="T89" fmla="*/ 1555 h 1889"/>
                <a:gd name="T90" fmla="*/ 798 w 1349"/>
                <a:gd name="T91" fmla="*/ 1683 h 1889"/>
                <a:gd name="T92" fmla="*/ 858 w 1349"/>
                <a:gd name="T93" fmla="*/ 1616 h 1889"/>
                <a:gd name="T94" fmla="*/ 841 w 1349"/>
                <a:gd name="T95" fmla="*/ 1470 h 1889"/>
                <a:gd name="T96" fmla="*/ 751 w 1349"/>
                <a:gd name="T97" fmla="*/ 1401 h 1889"/>
                <a:gd name="T98" fmla="*/ 598 w 1349"/>
                <a:gd name="T99" fmla="*/ 1254 h 1889"/>
                <a:gd name="T100" fmla="*/ 824 w 1349"/>
                <a:gd name="T101" fmla="*/ 1252 h 1889"/>
                <a:gd name="T102" fmla="*/ 813 w 1349"/>
                <a:gd name="T103" fmla="*/ 1115 h 1889"/>
                <a:gd name="T104" fmla="*/ 820 w 1349"/>
                <a:gd name="T105" fmla="*/ 795 h 1889"/>
                <a:gd name="T106" fmla="*/ 746 w 1349"/>
                <a:gd name="T107" fmla="*/ 854 h 1889"/>
                <a:gd name="T108" fmla="*/ 536 w 1349"/>
                <a:gd name="T109" fmla="*/ 788 h 1889"/>
                <a:gd name="T110" fmla="*/ 661 w 1349"/>
                <a:gd name="T111" fmla="*/ 710 h 1889"/>
                <a:gd name="T112" fmla="*/ 850 w 1349"/>
                <a:gd name="T113" fmla="*/ 608 h 1889"/>
                <a:gd name="T114" fmla="*/ 865 w 1349"/>
                <a:gd name="T115" fmla="*/ 594 h 1889"/>
                <a:gd name="T116" fmla="*/ 1044 w 1349"/>
                <a:gd name="T117" fmla="*/ 547 h 1889"/>
                <a:gd name="T118" fmla="*/ 1255 w 1349"/>
                <a:gd name="T119" fmla="*/ 594 h 1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49" h="1889">
                  <a:moveTo>
                    <a:pt x="1307" y="608"/>
                  </a:moveTo>
                  <a:lnTo>
                    <a:pt x="1349" y="608"/>
                  </a:lnTo>
                  <a:lnTo>
                    <a:pt x="1106" y="533"/>
                  </a:lnTo>
                  <a:lnTo>
                    <a:pt x="980" y="533"/>
                  </a:lnTo>
                  <a:lnTo>
                    <a:pt x="1080" y="301"/>
                  </a:lnTo>
                  <a:lnTo>
                    <a:pt x="1233" y="301"/>
                  </a:lnTo>
                  <a:lnTo>
                    <a:pt x="1233" y="402"/>
                  </a:lnTo>
                  <a:lnTo>
                    <a:pt x="1224" y="412"/>
                  </a:lnTo>
                  <a:lnTo>
                    <a:pt x="1229" y="417"/>
                  </a:lnTo>
                  <a:lnTo>
                    <a:pt x="1236" y="409"/>
                  </a:lnTo>
                  <a:lnTo>
                    <a:pt x="1243" y="417"/>
                  </a:lnTo>
                  <a:lnTo>
                    <a:pt x="1248" y="412"/>
                  </a:lnTo>
                  <a:lnTo>
                    <a:pt x="1240" y="402"/>
                  </a:lnTo>
                  <a:lnTo>
                    <a:pt x="1240" y="301"/>
                  </a:lnTo>
                  <a:lnTo>
                    <a:pt x="1269" y="301"/>
                  </a:lnTo>
                  <a:lnTo>
                    <a:pt x="1110" y="227"/>
                  </a:lnTo>
                  <a:lnTo>
                    <a:pt x="1207" y="5"/>
                  </a:lnTo>
                  <a:lnTo>
                    <a:pt x="1200" y="2"/>
                  </a:lnTo>
                  <a:lnTo>
                    <a:pt x="1198" y="0"/>
                  </a:lnTo>
                  <a:lnTo>
                    <a:pt x="1198" y="0"/>
                  </a:lnTo>
                  <a:lnTo>
                    <a:pt x="1193" y="0"/>
                  </a:lnTo>
                  <a:lnTo>
                    <a:pt x="1188" y="12"/>
                  </a:lnTo>
                  <a:lnTo>
                    <a:pt x="1129" y="88"/>
                  </a:lnTo>
                  <a:lnTo>
                    <a:pt x="1127" y="88"/>
                  </a:lnTo>
                  <a:lnTo>
                    <a:pt x="1127" y="90"/>
                  </a:lnTo>
                  <a:lnTo>
                    <a:pt x="1073" y="159"/>
                  </a:lnTo>
                  <a:lnTo>
                    <a:pt x="1070" y="161"/>
                  </a:lnTo>
                  <a:lnTo>
                    <a:pt x="1070" y="161"/>
                  </a:lnTo>
                  <a:lnTo>
                    <a:pt x="1023" y="225"/>
                  </a:lnTo>
                  <a:lnTo>
                    <a:pt x="326" y="225"/>
                  </a:lnTo>
                  <a:lnTo>
                    <a:pt x="278" y="161"/>
                  </a:lnTo>
                  <a:lnTo>
                    <a:pt x="278" y="161"/>
                  </a:lnTo>
                  <a:lnTo>
                    <a:pt x="276" y="159"/>
                  </a:lnTo>
                  <a:lnTo>
                    <a:pt x="222" y="90"/>
                  </a:lnTo>
                  <a:lnTo>
                    <a:pt x="222" y="88"/>
                  </a:lnTo>
                  <a:lnTo>
                    <a:pt x="219" y="88"/>
                  </a:lnTo>
                  <a:lnTo>
                    <a:pt x="160" y="12"/>
                  </a:lnTo>
                  <a:lnTo>
                    <a:pt x="156" y="0"/>
                  </a:lnTo>
                  <a:lnTo>
                    <a:pt x="151" y="0"/>
                  </a:lnTo>
                  <a:lnTo>
                    <a:pt x="151" y="0"/>
                  </a:lnTo>
                  <a:lnTo>
                    <a:pt x="148" y="2"/>
                  </a:lnTo>
                  <a:lnTo>
                    <a:pt x="141" y="5"/>
                  </a:lnTo>
                  <a:lnTo>
                    <a:pt x="238" y="227"/>
                  </a:lnTo>
                  <a:lnTo>
                    <a:pt x="80" y="301"/>
                  </a:lnTo>
                  <a:lnTo>
                    <a:pt x="108" y="301"/>
                  </a:lnTo>
                  <a:lnTo>
                    <a:pt x="108" y="402"/>
                  </a:lnTo>
                  <a:lnTo>
                    <a:pt x="104" y="412"/>
                  </a:lnTo>
                  <a:lnTo>
                    <a:pt x="108" y="417"/>
                  </a:lnTo>
                  <a:lnTo>
                    <a:pt x="113" y="409"/>
                  </a:lnTo>
                  <a:lnTo>
                    <a:pt x="120" y="417"/>
                  </a:lnTo>
                  <a:lnTo>
                    <a:pt x="125" y="412"/>
                  </a:lnTo>
                  <a:lnTo>
                    <a:pt x="115" y="402"/>
                  </a:lnTo>
                  <a:lnTo>
                    <a:pt x="115" y="301"/>
                  </a:lnTo>
                  <a:lnTo>
                    <a:pt x="269" y="301"/>
                  </a:lnTo>
                  <a:lnTo>
                    <a:pt x="368" y="533"/>
                  </a:lnTo>
                  <a:lnTo>
                    <a:pt x="243" y="533"/>
                  </a:lnTo>
                  <a:lnTo>
                    <a:pt x="0" y="608"/>
                  </a:lnTo>
                  <a:lnTo>
                    <a:pt x="42" y="608"/>
                  </a:lnTo>
                  <a:lnTo>
                    <a:pt x="42" y="710"/>
                  </a:lnTo>
                  <a:lnTo>
                    <a:pt x="35" y="722"/>
                  </a:lnTo>
                  <a:lnTo>
                    <a:pt x="42" y="724"/>
                  </a:lnTo>
                  <a:lnTo>
                    <a:pt x="47" y="717"/>
                  </a:lnTo>
                  <a:lnTo>
                    <a:pt x="52" y="724"/>
                  </a:lnTo>
                  <a:lnTo>
                    <a:pt x="59" y="720"/>
                  </a:lnTo>
                  <a:lnTo>
                    <a:pt x="49" y="710"/>
                  </a:lnTo>
                  <a:lnTo>
                    <a:pt x="49" y="608"/>
                  </a:lnTo>
                  <a:lnTo>
                    <a:pt x="250" y="608"/>
                  </a:lnTo>
                  <a:lnTo>
                    <a:pt x="250" y="710"/>
                  </a:lnTo>
                  <a:lnTo>
                    <a:pt x="243" y="722"/>
                  </a:lnTo>
                  <a:lnTo>
                    <a:pt x="248" y="724"/>
                  </a:lnTo>
                  <a:lnTo>
                    <a:pt x="252" y="717"/>
                  </a:lnTo>
                  <a:lnTo>
                    <a:pt x="260" y="724"/>
                  </a:lnTo>
                  <a:lnTo>
                    <a:pt x="264" y="720"/>
                  </a:lnTo>
                  <a:lnTo>
                    <a:pt x="257" y="710"/>
                  </a:lnTo>
                  <a:lnTo>
                    <a:pt x="257" y="608"/>
                  </a:lnTo>
                  <a:lnTo>
                    <a:pt x="401" y="608"/>
                  </a:lnTo>
                  <a:lnTo>
                    <a:pt x="538" y="928"/>
                  </a:lnTo>
                  <a:lnTo>
                    <a:pt x="517" y="1183"/>
                  </a:lnTo>
                  <a:lnTo>
                    <a:pt x="512" y="1186"/>
                  </a:lnTo>
                  <a:lnTo>
                    <a:pt x="517" y="1186"/>
                  </a:lnTo>
                  <a:lnTo>
                    <a:pt x="491" y="1474"/>
                  </a:lnTo>
                  <a:lnTo>
                    <a:pt x="486" y="1477"/>
                  </a:lnTo>
                  <a:lnTo>
                    <a:pt x="486" y="1477"/>
                  </a:lnTo>
                  <a:lnTo>
                    <a:pt x="489" y="1482"/>
                  </a:lnTo>
                  <a:lnTo>
                    <a:pt x="477" y="1616"/>
                  </a:lnTo>
                  <a:lnTo>
                    <a:pt x="475" y="1616"/>
                  </a:lnTo>
                  <a:lnTo>
                    <a:pt x="477" y="1619"/>
                  </a:lnTo>
                  <a:lnTo>
                    <a:pt x="458" y="1839"/>
                  </a:lnTo>
                  <a:lnTo>
                    <a:pt x="458" y="1889"/>
                  </a:lnTo>
                  <a:lnTo>
                    <a:pt x="472" y="1889"/>
                  </a:lnTo>
                  <a:lnTo>
                    <a:pt x="472" y="1839"/>
                  </a:lnTo>
                  <a:lnTo>
                    <a:pt x="472" y="1832"/>
                  </a:lnTo>
                  <a:lnTo>
                    <a:pt x="557" y="1683"/>
                  </a:lnTo>
                  <a:lnTo>
                    <a:pt x="567" y="1683"/>
                  </a:lnTo>
                  <a:lnTo>
                    <a:pt x="562" y="1678"/>
                  </a:lnTo>
                  <a:lnTo>
                    <a:pt x="593" y="1624"/>
                  </a:lnTo>
                  <a:lnTo>
                    <a:pt x="598" y="1624"/>
                  </a:lnTo>
                  <a:lnTo>
                    <a:pt x="595" y="1619"/>
                  </a:lnTo>
                  <a:lnTo>
                    <a:pt x="673" y="1482"/>
                  </a:lnTo>
                  <a:lnTo>
                    <a:pt x="754" y="1619"/>
                  </a:lnTo>
                  <a:lnTo>
                    <a:pt x="751" y="1624"/>
                  </a:lnTo>
                  <a:lnTo>
                    <a:pt x="756" y="1624"/>
                  </a:lnTo>
                  <a:lnTo>
                    <a:pt x="787" y="1678"/>
                  </a:lnTo>
                  <a:lnTo>
                    <a:pt x="782" y="1683"/>
                  </a:lnTo>
                  <a:lnTo>
                    <a:pt x="791" y="1683"/>
                  </a:lnTo>
                  <a:lnTo>
                    <a:pt x="876" y="1832"/>
                  </a:lnTo>
                  <a:lnTo>
                    <a:pt x="876" y="1839"/>
                  </a:lnTo>
                  <a:lnTo>
                    <a:pt x="876" y="1889"/>
                  </a:lnTo>
                  <a:lnTo>
                    <a:pt x="891" y="1889"/>
                  </a:lnTo>
                  <a:lnTo>
                    <a:pt x="891" y="1839"/>
                  </a:lnTo>
                  <a:lnTo>
                    <a:pt x="872" y="1619"/>
                  </a:lnTo>
                  <a:lnTo>
                    <a:pt x="874" y="1616"/>
                  </a:lnTo>
                  <a:lnTo>
                    <a:pt x="872" y="1616"/>
                  </a:lnTo>
                  <a:lnTo>
                    <a:pt x="860" y="1482"/>
                  </a:lnTo>
                  <a:lnTo>
                    <a:pt x="862" y="1477"/>
                  </a:lnTo>
                  <a:lnTo>
                    <a:pt x="862" y="1477"/>
                  </a:lnTo>
                  <a:lnTo>
                    <a:pt x="858" y="1474"/>
                  </a:lnTo>
                  <a:lnTo>
                    <a:pt x="832" y="1186"/>
                  </a:lnTo>
                  <a:lnTo>
                    <a:pt x="836" y="1186"/>
                  </a:lnTo>
                  <a:lnTo>
                    <a:pt x="832" y="1183"/>
                  </a:lnTo>
                  <a:lnTo>
                    <a:pt x="810" y="928"/>
                  </a:lnTo>
                  <a:lnTo>
                    <a:pt x="947" y="608"/>
                  </a:lnTo>
                  <a:lnTo>
                    <a:pt x="1092" y="608"/>
                  </a:lnTo>
                  <a:lnTo>
                    <a:pt x="1092" y="710"/>
                  </a:lnTo>
                  <a:lnTo>
                    <a:pt x="1084" y="720"/>
                  </a:lnTo>
                  <a:lnTo>
                    <a:pt x="1089" y="724"/>
                  </a:lnTo>
                  <a:lnTo>
                    <a:pt x="1096" y="717"/>
                  </a:lnTo>
                  <a:lnTo>
                    <a:pt x="1101" y="724"/>
                  </a:lnTo>
                  <a:lnTo>
                    <a:pt x="1106" y="722"/>
                  </a:lnTo>
                  <a:lnTo>
                    <a:pt x="1099" y="710"/>
                  </a:lnTo>
                  <a:lnTo>
                    <a:pt x="1099" y="608"/>
                  </a:lnTo>
                  <a:lnTo>
                    <a:pt x="1299" y="608"/>
                  </a:lnTo>
                  <a:lnTo>
                    <a:pt x="1299" y="710"/>
                  </a:lnTo>
                  <a:lnTo>
                    <a:pt x="1290" y="720"/>
                  </a:lnTo>
                  <a:lnTo>
                    <a:pt x="1297" y="724"/>
                  </a:lnTo>
                  <a:lnTo>
                    <a:pt x="1302" y="717"/>
                  </a:lnTo>
                  <a:lnTo>
                    <a:pt x="1307" y="724"/>
                  </a:lnTo>
                  <a:lnTo>
                    <a:pt x="1314" y="722"/>
                  </a:lnTo>
                  <a:lnTo>
                    <a:pt x="1307" y="710"/>
                  </a:lnTo>
                  <a:lnTo>
                    <a:pt x="1307" y="608"/>
                  </a:lnTo>
                  <a:close/>
                  <a:moveTo>
                    <a:pt x="964" y="533"/>
                  </a:moveTo>
                  <a:lnTo>
                    <a:pt x="928" y="533"/>
                  </a:lnTo>
                  <a:lnTo>
                    <a:pt x="990" y="473"/>
                  </a:lnTo>
                  <a:lnTo>
                    <a:pt x="964" y="533"/>
                  </a:lnTo>
                  <a:close/>
                  <a:moveTo>
                    <a:pt x="1004" y="443"/>
                  </a:moveTo>
                  <a:lnTo>
                    <a:pt x="980" y="301"/>
                  </a:lnTo>
                  <a:lnTo>
                    <a:pt x="1063" y="301"/>
                  </a:lnTo>
                  <a:lnTo>
                    <a:pt x="1004" y="443"/>
                  </a:lnTo>
                  <a:close/>
                  <a:moveTo>
                    <a:pt x="1070" y="284"/>
                  </a:moveTo>
                  <a:lnTo>
                    <a:pt x="1032" y="239"/>
                  </a:lnTo>
                  <a:lnTo>
                    <a:pt x="1092" y="239"/>
                  </a:lnTo>
                  <a:lnTo>
                    <a:pt x="1070" y="284"/>
                  </a:lnTo>
                  <a:close/>
                  <a:moveTo>
                    <a:pt x="1203" y="286"/>
                  </a:moveTo>
                  <a:lnTo>
                    <a:pt x="1087" y="286"/>
                  </a:lnTo>
                  <a:lnTo>
                    <a:pt x="1106" y="241"/>
                  </a:lnTo>
                  <a:lnTo>
                    <a:pt x="1203" y="286"/>
                  </a:lnTo>
                  <a:close/>
                  <a:moveTo>
                    <a:pt x="1177" y="38"/>
                  </a:moveTo>
                  <a:lnTo>
                    <a:pt x="1162" y="71"/>
                  </a:lnTo>
                  <a:lnTo>
                    <a:pt x="1144" y="81"/>
                  </a:lnTo>
                  <a:lnTo>
                    <a:pt x="1177" y="38"/>
                  </a:lnTo>
                  <a:close/>
                  <a:moveTo>
                    <a:pt x="1158" y="83"/>
                  </a:moveTo>
                  <a:lnTo>
                    <a:pt x="1139" y="128"/>
                  </a:lnTo>
                  <a:lnTo>
                    <a:pt x="1134" y="92"/>
                  </a:lnTo>
                  <a:lnTo>
                    <a:pt x="1158" y="83"/>
                  </a:lnTo>
                  <a:close/>
                  <a:moveTo>
                    <a:pt x="1129" y="99"/>
                  </a:moveTo>
                  <a:lnTo>
                    <a:pt x="1134" y="140"/>
                  </a:lnTo>
                  <a:lnTo>
                    <a:pt x="1132" y="147"/>
                  </a:lnTo>
                  <a:lnTo>
                    <a:pt x="1084" y="156"/>
                  </a:lnTo>
                  <a:lnTo>
                    <a:pt x="1129" y="99"/>
                  </a:lnTo>
                  <a:close/>
                  <a:moveTo>
                    <a:pt x="1127" y="154"/>
                  </a:moveTo>
                  <a:lnTo>
                    <a:pt x="1101" y="218"/>
                  </a:lnTo>
                  <a:lnTo>
                    <a:pt x="1080" y="166"/>
                  </a:lnTo>
                  <a:lnTo>
                    <a:pt x="1127" y="154"/>
                  </a:lnTo>
                  <a:close/>
                  <a:moveTo>
                    <a:pt x="1075" y="170"/>
                  </a:moveTo>
                  <a:lnTo>
                    <a:pt x="1096" y="225"/>
                  </a:lnTo>
                  <a:lnTo>
                    <a:pt x="1032" y="225"/>
                  </a:lnTo>
                  <a:lnTo>
                    <a:pt x="1075" y="170"/>
                  </a:lnTo>
                  <a:close/>
                  <a:moveTo>
                    <a:pt x="1023" y="239"/>
                  </a:moveTo>
                  <a:lnTo>
                    <a:pt x="1063" y="286"/>
                  </a:lnTo>
                  <a:lnTo>
                    <a:pt x="983" y="286"/>
                  </a:lnTo>
                  <a:lnTo>
                    <a:pt x="1021" y="239"/>
                  </a:lnTo>
                  <a:lnTo>
                    <a:pt x="1023" y="239"/>
                  </a:lnTo>
                  <a:close/>
                  <a:moveTo>
                    <a:pt x="1011" y="239"/>
                  </a:moveTo>
                  <a:lnTo>
                    <a:pt x="973" y="286"/>
                  </a:lnTo>
                  <a:lnTo>
                    <a:pt x="969" y="286"/>
                  </a:lnTo>
                  <a:lnTo>
                    <a:pt x="898" y="239"/>
                  </a:lnTo>
                  <a:lnTo>
                    <a:pt x="1011" y="239"/>
                  </a:lnTo>
                  <a:close/>
                  <a:moveTo>
                    <a:pt x="886" y="239"/>
                  </a:moveTo>
                  <a:lnTo>
                    <a:pt x="957" y="286"/>
                  </a:lnTo>
                  <a:lnTo>
                    <a:pt x="813" y="286"/>
                  </a:lnTo>
                  <a:lnTo>
                    <a:pt x="879" y="239"/>
                  </a:lnTo>
                  <a:lnTo>
                    <a:pt x="886" y="239"/>
                  </a:lnTo>
                  <a:close/>
                  <a:moveTo>
                    <a:pt x="867" y="239"/>
                  </a:moveTo>
                  <a:lnTo>
                    <a:pt x="801" y="286"/>
                  </a:lnTo>
                  <a:lnTo>
                    <a:pt x="791" y="286"/>
                  </a:lnTo>
                  <a:lnTo>
                    <a:pt x="697" y="239"/>
                  </a:lnTo>
                  <a:lnTo>
                    <a:pt x="867" y="239"/>
                  </a:lnTo>
                  <a:close/>
                  <a:moveTo>
                    <a:pt x="680" y="239"/>
                  </a:moveTo>
                  <a:lnTo>
                    <a:pt x="775" y="286"/>
                  </a:lnTo>
                  <a:lnTo>
                    <a:pt x="574" y="286"/>
                  </a:lnTo>
                  <a:lnTo>
                    <a:pt x="668" y="239"/>
                  </a:lnTo>
                  <a:lnTo>
                    <a:pt x="680" y="239"/>
                  </a:lnTo>
                  <a:close/>
                  <a:moveTo>
                    <a:pt x="652" y="239"/>
                  </a:moveTo>
                  <a:lnTo>
                    <a:pt x="557" y="286"/>
                  </a:lnTo>
                  <a:lnTo>
                    <a:pt x="548" y="286"/>
                  </a:lnTo>
                  <a:lnTo>
                    <a:pt x="482" y="239"/>
                  </a:lnTo>
                  <a:lnTo>
                    <a:pt x="652" y="239"/>
                  </a:lnTo>
                  <a:close/>
                  <a:moveTo>
                    <a:pt x="470" y="239"/>
                  </a:moveTo>
                  <a:lnTo>
                    <a:pt x="536" y="286"/>
                  </a:lnTo>
                  <a:lnTo>
                    <a:pt x="392" y="286"/>
                  </a:lnTo>
                  <a:lnTo>
                    <a:pt x="463" y="239"/>
                  </a:lnTo>
                  <a:lnTo>
                    <a:pt x="470" y="239"/>
                  </a:lnTo>
                  <a:close/>
                  <a:moveTo>
                    <a:pt x="451" y="239"/>
                  </a:moveTo>
                  <a:lnTo>
                    <a:pt x="380" y="286"/>
                  </a:lnTo>
                  <a:lnTo>
                    <a:pt x="375" y="286"/>
                  </a:lnTo>
                  <a:lnTo>
                    <a:pt x="338" y="239"/>
                  </a:lnTo>
                  <a:lnTo>
                    <a:pt x="451" y="239"/>
                  </a:lnTo>
                  <a:close/>
                  <a:moveTo>
                    <a:pt x="328" y="239"/>
                  </a:moveTo>
                  <a:lnTo>
                    <a:pt x="366" y="286"/>
                  </a:lnTo>
                  <a:lnTo>
                    <a:pt x="286" y="286"/>
                  </a:lnTo>
                  <a:lnTo>
                    <a:pt x="326" y="239"/>
                  </a:lnTo>
                  <a:lnTo>
                    <a:pt x="328" y="239"/>
                  </a:lnTo>
                  <a:close/>
                  <a:moveTo>
                    <a:pt x="316" y="225"/>
                  </a:moveTo>
                  <a:lnTo>
                    <a:pt x="252" y="225"/>
                  </a:lnTo>
                  <a:lnTo>
                    <a:pt x="274" y="170"/>
                  </a:lnTo>
                  <a:lnTo>
                    <a:pt x="316" y="225"/>
                  </a:lnTo>
                  <a:close/>
                  <a:moveTo>
                    <a:pt x="172" y="38"/>
                  </a:moveTo>
                  <a:lnTo>
                    <a:pt x="205" y="81"/>
                  </a:lnTo>
                  <a:lnTo>
                    <a:pt x="186" y="71"/>
                  </a:lnTo>
                  <a:lnTo>
                    <a:pt x="172" y="38"/>
                  </a:lnTo>
                  <a:close/>
                  <a:moveTo>
                    <a:pt x="210" y="128"/>
                  </a:moveTo>
                  <a:lnTo>
                    <a:pt x="191" y="83"/>
                  </a:lnTo>
                  <a:lnTo>
                    <a:pt x="215" y="92"/>
                  </a:lnTo>
                  <a:lnTo>
                    <a:pt x="210" y="128"/>
                  </a:lnTo>
                  <a:close/>
                  <a:moveTo>
                    <a:pt x="215" y="140"/>
                  </a:moveTo>
                  <a:lnTo>
                    <a:pt x="219" y="99"/>
                  </a:lnTo>
                  <a:lnTo>
                    <a:pt x="264" y="156"/>
                  </a:lnTo>
                  <a:lnTo>
                    <a:pt x="217" y="147"/>
                  </a:lnTo>
                  <a:lnTo>
                    <a:pt x="215" y="140"/>
                  </a:lnTo>
                  <a:close/>
                  <a:moveTo>
                    <a:pt x="222" y="154"/>
                  </a:moveTo>
                  <a:lnTo>
                    <a:pt x="269" y="166"/>
                  </a:lnTo>
                  <a:lnTo>
                    <a:pt x="248" y="218"/>
                  </a:lnTo>
                  <a:lnTo>
                    <a:pt x="222" y="154"/>
                  </a:lnTo>
                  <a:close/>
                  <a:moveTo>
                    <a:pt x="146" y="286"/>
                  </a:moveTo>
                  <a:lnTo>
                    <a:pt x="243" y="241"/>
                  </a:lnTo>
                  <a:lnTo>
                    <a:pt x="262" y="286"/>
                  </a:lnTo>
                  <a:lnTo>
                    <a:pt x="146" y="286"/>
                  </a:lnTo>
                  <a:close/>
                  <a:moveTo>
                    <a:pt x="257" y="239"/>
                  </a:moveTo>
                  <a:lnTo>
                    <a:pt x="316" y="239"/>
                  </a:lnTo>
                  <a:lnTo>
                    <a:pt x="278" y="284"/>
                  </a:lnTo>
                  <a:lnTo>
                    <a:pt x="257" y="239"/>
                  </a:lnTo>
                  <a:close/>
                  <a:moveTo>
                    <a:pt x="286" y="301"/>
                  </a:moveTo>
                  <a:lnTo>
                    <a:pt x="368" y="301"/>
                  </a:lnTo>
                  <a:lnTo>
                    <a:pt x="347" y="443"/>
                  </a:lnTo>
                  <a:lnTo>
                    <a:pt x="286" y="301"/>
                  </a:lnTo>
                  <a:close/>
                  <a:moveTo>
                    <a:pt x="352" y="454"/>
                  </a:moveTo>
                  <a:lnTo>
                    <a:pt x="375" y="301"/>
                  </a:lnTo>
                  <a:lnTo>
                    <a:pt x="543" y="301"/>
                  </a:lnTo>
                  <a:lnTo>
                    <a:pt x="543" y="402"/>
                  </a:lnTo>
                  <a:lnTo>
                    <a:pt x="538" y="412"/>
                  </a:lnTo>
                  <a:lnTo>
                    <a:pt x="543" y="417"/>
                  </a:lnTo>
                  <a:lnTo>
                    <a:pt x="548" y="409"/>
                  </a:lnTo>
                  <a:lnTo>
                    <a:pt x="555" y="417"/>
                  </a:lnTo>
                  <a:lnTo>
                    <a:pt x="560" y="412"/>
                  </a:lnTo>
                  <a:lnTo>
                    <a:pt x="550" y="402"/>
                  </a:lnTo>
                  <a:lnTo>
                    <a:pt x="550" y="301"/>
                  </a:lnTo>
                  <a:lnTo>
                    <a:pt x="798" y="301"/>
                  </a:lnTo>
                  <a:lnTo>
                    <a:pt x="798" y="402"/>
                  </a:lnTo>
                  <a:lnTo>
                    <a:pt x="789" y="412"/>
                  </a:lnTo>
                  <a:lnTo>
                    <a:pt x="794" y="417"/>
                  </a:lnTo>
                  <a:lnTo>
                    <a:pt x="801" y="409"/>
                  </a:lnTo>
                  <a:lnTo>
                    <a:pt x="806" y="417"/>
                  </a:lnTo>
                  <a:lnTo>
                    <a:pt x="810" y="412"/>
                  </a:lnTo>
                  <a:lnTo>
                    <a:pt x="806" y="402"/>
                  </a:lnTo>
                  <a:lnTo>
                    <a:pt x="806" y="301"/>
                  </a:lnTo>
                  <a:lnTo>
                    <a:pt x="973" y="301"/>
                  </a:lnTo>
                  <a:lnTo>
                    <a:pt x="997" y="454"/>
                  </a:lnTo>
                  <a:lnTo>
                    <a:pt x="997" y="457"/>
                  </a:lnTo>
                  <a:lnTo>
                    <a:pt x="917" y="533"/>
                  </a:lnTo>
                  <a:lnTo>
                    <a:pt x="432" y="533"/>
                  </a:lnTo>
                  <a:lnTo>
                    <a:pt x="352" y="457"/>
                  </a:lnTo>
                  <a:lnTo>
                    <a:pt x="352" y="454"/>
                  </a:lnTo>
                  <a:close/>
                  <a:moveTo>
                    <a:pt x="572" y="547"/>
                  </a:moveTo>
                  <a:lnTo>
                    <a:pt x="579" y="547"/>
                  </a:lnTo>
                  <a:lnTo>
                    <a:pt x="657" y="594"/>
                  </a:lnTo>
                  <a:lnTo>
                    <a:pt x="512" y="594"/>
                  </a:lnTo>
                  <a:lnTo>
                    <a:pt x="572" y="547"/>
                  </a:lnTo>
                  <a:close/>
                  <a:moveTo>
                    <a:pt x="501" y="594"/>
                  </a:moveTo>
                  <a:lnTo>
                    <a:pt x="496" y="594"/>
                  </a:lnTo>
                  <a:lnTo>
                    <a:pt x="446" y="547"/>
                  </a:lnTo>
                  <a:lnTo>
                    <a:pt x="560" y="547"/>
                  </a:lnTo>
                  <a:lnTo>
                    <a:pt x="501" y="594"/>
                  </a:lnTo>
                  <a:close/>
                  <a:moveTo>
                    <a:pt x="593" y="547"/>
                  </a:moveTo>
                  <a:lnTo>
                    <a:pt x="756" y="547"/>
                  </a:lnTo>
                  <a:lnTo>
                    <a:pt x="680" y="594"/>
                  </a:lnTo>
                  <a:lnTo>
                    <a:pt x="668" y="594"/>
                  </a:lnTo>
                  <a:lnTo>
                    <a:pt x="593" y="547"/>
                  </a:lnTo>
                  <a:close/>
                  <a:moveTo>
                    <a:pt x="770" y="547"/>
                  </a:moveTo>
                  <a:lnTo>
                    <a:pt x="777" y="547"/>
                  </a:lnTo>
                  <a:lnTo>
                    <a:pt x="836" y="594"/>
                  </a:lnTo>
                  <a:lnTo>
                    <a:pt x="692" y="594"/>
                  </a:lnTo>
                  <a:lnTo>
                    <a:pt x="770" y="547"/>
                  </a:lnTo>
                  <a:close/>
                  <a:moveTo>
                    <a:pt x="789" y="547"/>
                  </a:moveTo>
                  <a:lnTo>
                    <a:pt x="902" y="547"/>
                  </a:lnTo>
                  <a:lnTo>
                    <a:pt x="853" y="594"/>
                  </a:lnTo>
                  <a:lnTo>
                    <a:pt x="848" y="594"/>
                  </a:lnTo>
                  <a:lnTo>
                    <a:pt x="789" y="547"/>
                  </a:lnTo>
                  <a:close/>
                  <a:moveTo>
                    <a:pt x="359" y="473"/>
                  </a:moveTo>
                  <a:lnTo>
                    <a:pt x="420" y="533"/>
                  </a:lnTo>
                  <a:lnTo>
                    <a:pt x="385" y="533"/>
                  </a:lnTo>
                  <a:lnTo>
                    <a:pt x="359" y="473"/>
                  </a:lnTo>
                  <a:close/>
                  <a:moveTo>
                    <a:pt x="94" y="594"/>
                  </a:moveTo>
                  <a:lnTo>
                    <a:pt x="170" y="570"/>
                  </a:lnTo>
                  <a:lnTo>
                    <a:pt x="226" y="594"/>
                  </a:lnTo>
                  <a:lnTo>
                    <a:pt x="94" y="594"/>
                  </a:lnTo>
                  <a:close/>
                  <a:moveTo>
                    <a:pt x="255" y="594"/>
                  </a:moveTo>
                  <a:lnTo>
                    <a:pt x="245" y="594"/>
                  </a:lnTo>
                  <a:lnTo>
                    <a:pt x="179" y="568"/>
                  </a:lnTo>
                  <a:lnTo>
                    <a:pt x="245" y="547"/>
                  </a:lnTo>
                  <a:lnTo>
                    <a:pt x="295" y="547"/>
                  </a:lnTo>
                  <a:lnTo>
                    <a:pt x="255" y="594"/>
                  </a:lnTo>
                  <a:close/>
                  <a:moveTo>
                    <a:pt x="264" y="594"/>
                  </a:moveTo>
                  <a:lnTo>
                    <a:pt x="304" y="547"/>
                  </a:lnTo>
                  <a:lnTo>
                    <a:pt x="312" y="547"/>
                  </a:lnTo>
                  <a:lnTo>
                    <a:pt x="387" y="594"/>
                  </a:lnTo>
                  <a:lnTo>
                    <a:pt x="264" y="594"/>
                  </a:lnTo>
                  <a:close/>
                  <a:moveTo>
                    <a:pt x="323" y="547"/>
                  </a:moveTo>
                  <a:lnTo>
                    <a:pt x="375" y="547"/>
                  </a:lnTo>
                  <a:lnTo>
                    <a:pt x="394" y="589"/>
                  </a:lnTo>
                  <a:lnTo>
                    <a:pt x="323" y="547"/>
                  </a:lnTo>
                  <a:close/>
                  <a:moveTo>
                    <a:pt x="390" y="547"/>
                  </a:moveTo>
                  <a:lnTo>
                    <a:pt x="427" y="547"/>
                  </a:lnTo>
                  <a:lnTo>
                    <a:pt x="408" y="589"/>
                  </a:lnTo>
                  <a:lnTo>
                    <a:pt x="390" y="547"/>
                  </a:lnTo>
                  <a:close/>
                  <a:moveTo>
                    <a:pt x="434" y="547"/>
                  </a:moveTo>
                  <a:lnTo>
                    <a:pt x="437" y="547"/>
                  </a:lnTo>
                  <a:lnTo>
                    <a:pt x="484" y="594"/>
                  </a:lnTo>
                  <a:lnTo>
                    <a:pt x="413" y="594"/>
                  </a:lnTo>
                  <a:lnTo>
                    <a:pt x="434" y="547"/>
                  </a:lnTo>
                  <a:close/>
                  <a:moveTo>
                    <a:pt x="418" y="608"/>
                  </a:moveTo>
                  <a:lnTo>
                    <a:pt x="491" y="608"/>
                  </a:lnTo>
                  <a:lnTo>
                    <a:pt x="458" y="703"/>
                  </a:lnTo>
                  <a:lnTo>
                    <a:pt x="418" y="608"/>
                  </a:lnTo>
                  <a:close/>
                  <a:moveTo>
                    <a:pt x="472" y="738"/>
                  </a:moveTo>
                  <a:lnTo>
                    <a:pt x="522" y="783"/>
                  </a:lnTo>
                  <a:lnTo>
                    <a:pt x="489" y="774"/>
                  </a:lnTo>
                  <a:lnTo>
                    <a:pt x="472" y="738"/>
                  </a:lnTo>
                  <a:close/>
                  <a:moveTo>
                    <a:pt x="491" y="783"/>
                  </a:moveTo>
                  <a:lnTo>
                    <a:pt x="529" y="795"/>
                  </a:lnTo>
                  <a:lnTo>
                    <a:pt x="517" y="840"/>
                  </a:lnTo>
                  <a:lnTo>
                    <a:pt x="491" y="783"/>
                  </a:lnTo>
                  <a:close/>
                  <a:moveTo>
                    <a:pt x="520" y="850"/>
                  </a:moveTo>
                  <a:lnTo>
                    <a:pt x="536" y="798"/>
                  </a:lnTo>
                  <a:lnTo>
                    <a:pt x="593" y="854"/>
                  </a:lnTo>
                  <a:lnTo>
                    <a:pt x="522" y="852"/>
                  </a:lnTo>
                  <a:lnTo>
                    <a:pt x="520" y="850"/>
                  </a:lnTo>
                  <a:close/>
                  <a:moveTo>
                    <a:pt x="524" y="859"/>
                  </a:moveTo>
                  <a:lnTo>
                    <a:pt x="595" y="862"/>
                  </a:lnTo>
                  <a:lnTo>
                    <a:pt x="550" y="916"/>
                  </a:lnTo>
                  <a:lnTo>
                    <a:pt x="524" y="859"/>
                  </a:lnTo>
                  <a:close/>
                  <a:moveTo>
                    <a:pt x="754" y="989"/>
                  </a:moveTo>
                  <a:lnTo>
                    <a:pt x="796" y="940"/>
                  </a:lnTo>
                  <a:lnTo>
                    <a:pt x="801" y="989"/>
                  </a:lnTo>
                  <a:lnTo>
                    <a:pt x="754" y="989"/>
                  </a:lnTo>
                  <a:close/>
                  <a:moveTo>
                    <a:pt x="801" y="996"/>
                  </a:moveTo>
                  <a:lnTo>
                    <a:pt x="806" y="1046"/>
                  </a:lnTo>
                  <a:lnTo>
                    <a:pt x="754" y="996"/>
                  </a:lnTo>
                  <a:lnTo>
                    <a:pt x="801" y="996"/>
                  </a:lnTo>
                  <a:close/>
                  <a:moveTo>
                    <a:pt x="744" y="987"/>
                  </a:moveTo>
                  <a:lnTo>
                    <a:pt x="685" y="930"/>
                  </a:lnTo>
                  <a:lnTo>
                    <a:pt x="796" y="930"/>
                  </a:lnTo>
                  <a:lnTo>
                    <a:pt x="744" y="987"/>
                  </a:lnTo>
                  <a:close/>
                  <a:moveTo>
                    <a:pt x="683" y="923"/>
                  </a:moveTo>
                  <a:lnTo>
                    <a:pt x="746" y="862"/>
                  </a:lnTo>
                  <a:lnTo>
                    <a:pt x="796" y="923"/>
                  </a:lnTo>
                  <a:lnTo>
                    <a:pt x="683" y="923"/>
                  </a:lnTo>
                  <a:close/>
                  <a:moveTo>
                    <a:pt x="739" y="994"/>
                  </a:moveTo>
                  <a:lnTo>
                    <a:pt x="737" y="996"/>
                  </a:lnTo>
                  <a:lnTo>
                    <a:pt x="744" y="996"/>
                  </a:lnTo>
                  <a:lnTo>
                    <a:pt x="808" y="1058"/>
                  </a:lnTo>
                  <a:lnTo>
                    <a:pt x="808" y="1060"/>
                  </a:lnTo>
                  <a:lnTo>
                    <a:pt x="746" y="1115"/>
                  </a:lnTo>
                  <a:lnTo>
                    <a:pt x="737" y="1115"/>
                  </a:lnTo>
                  <a:lnTo>
                    <a:pt x="742" y="1117"/>
                  </a:lnTo>
                  <a:lnTo>
                    <a:pt x="673" y="1176"/>
                  </a:lnTo>
                  <a:lnTo>
                    <a:pt x="607" y="1117"/>
                  </a:lnTo>
                  <a:lnTo>
                    <a:pt x="612" y="1115"/>
                  </a:lnTo>
                  <a:lnTo>
                    <a:pt x="602" y="1115"/>
                  </a:lnTo>
                  <a:lnTo>
                    <a:pt x="541" y="1060"/>
                  </a:lnTo>
                  <a:lnTo>
                    <a:pt x="541" y="1058"/>
                  </a:lnTo>
                  <a:lnTo>
                    <a:pt x="605" y="996"/>
                  </a:lnTo>
                  <a:lnTo>
                    <a:pt x="612" y="996"/>
                  </a:lnTo>
                  <a:lnTo>
                    <a:pt x="609" y="994"/>
                  </a:lnTo>
                  <a:lnTo>
                    <a:pt x="673" y="930"/>
                  </a:lnTo>
                  <a:lnTo>
                    <a:pt x="673" y="933"/>
                  </a:lnTo>
                  <a:lnTo>
                    <a:pt x="676" y="930"/>
                  </a:lnTo>
                  <a:lnTo>
                    <a:pt x="739" y="994"/>
                  </a:lnTo>
                  <a:close/>
                  <a:moveTo>
                    <a:pt x="685" y="1179"/>
                  </a:moveTo>
                  <a:lnTo>
                    <a:pt x="746" y="1122"/>
                  </a:lnTo>
                  <a:lnTo>
                    <a:pt x="815" y="1179"/>
                  </a:lnTo>
                  <a:lnTo>
                    <a:pt x="685" y="1179"/>
                  </a:lnTo>
                  <a:close/>
                  <a:moveTo>
                    <a:pt x="817" y="1186"/>
                  </a:moveTo>
                  <a:lnTo>
                    <a:pt x="756" y="1250"/>
                  </a:lnTo>
                  <a:lnTo>
                    <a:pt x="683" y="1186"/>
                  </a:lnTo>
                  <a:lnTo>
                    <a:pt x="817" y="1186"/>
                  </a:lnTo>
                  <a:close/>
                  <a:moveTo>
                    <a:pt x="666" y="1186"/>
                  </a:moveTo>
                  <a:lnTo>
                    <a:pt x="593" y="1250"/>
                  </a:lnTo>
                  <a:lnTo>
                    <a:pt x="531" y="1186"/>
                  </a:lnTo>
                  <a:lnTo>
                    <a:pt x="666" y="1186"/>
                  </a:lnTo>
                  <a:close/>
                  <a:moveTo>
                    <a:pt x="534" y="1179"/>
                  </a:moveTo>
                  <a:lnTo>
                    <a:pt x="602" y="1122"/>
                  </a:lnTo>
                  <a:lnTo>
                    <a:pt x="664" y="1179"/>
                  </a:lnTo>
                  <a:lnTo>
                    <a:pt x="534" y="1179"/>
                  </a:lnTo>
                  <a:close/>
                  <a:moveTo>
                    <a:pt x="595" y="989"/>
                  </a:moveTo>
                  <a:lnTo>
                    <a:pt x="548" y="989"/>
                  </a:lnTo>
                  <a:lnTo>
                    <a:pt x="553" y="940"/>
                  </a:lnTo>
                  <a:lnTo>
                    <a:pt x="595" y="989"/>
                  </a:lnTo>
                  <a:close/>
                  <a:moveTo>
                    <a:pt x="553" y="930"/>
                  </a:moveTo>
                  <a:lnTo>
                    <a:pt x="664" y="930"/>
                  </a:lnTo>
                  <a:lnTo>
                    <a:pt x="605" y="987"/>
                  </a:lnTo>
                  <a:lnTo>
                    <a:pt x="553" y="930"/>
                  </a:lnTo>
                  <a:close/>
                  <a:moveTo>
                    <a:pt x="595" y="996"/>
                  </a:moveTo>
                  <a:lnTo>
                    <a:pt x="543" y="1046"/>
                  </a:lnTo>
                  <a:lnTo>
                    <a:pt x="548" y="996"/>
                  </a:lnTo>
                  <a:lnTo>
                    <a:pt x="595" y="996"/>
                  </a:lnTo>
                  <a:close/>
                  <a:moveTo>
                    <a:pt x="553" y="923"/>
                  </a:moveTo>
                  <a:lnTo>
                    <a:pt x="602" y="862"/>
                  </a:lnTo>
                  <a:lnTo>
                    <a:pt x="666" y="923"/>
                  </a:lnTo>
                  <a:lnTo>
                    <a:pt x="553" y="923"/>
                  </a:lnTo>
                  <a:close/>
                  <a:moveTo>
                    <a:pt x="541" y="1070"/>
                  </a:moveTo>
                  <a:lnTo>
                    <a:pt x="593" y="1115"/>
                  </a:lnTo>
                  <a:lnTo>
                    <a:pt x="536" y="1115"/>
                  </a:lnTo>
                  <a:lnTo>
                    <a:pt x="541" y="1070"/>
                  </a:lnTo>
                  <a:close/>
                  <a:moveTo>
                    <a:pt x="536" y="1122"/>
                  </a:moveTo>
                  <a:lnTo>
                    <a:pt x="590" y="1122"/>
                  </a:lnTo>
                  <a:lnTo>
                    <a:pt x="531" y="1172"/>
                  </a:lnTo>
                  <a:lnTo>
                    <a:pt x="536" y="1122"/>
                  </a:lnTo>
                  <a:close/>
                  <a:moveTo>
                    <a:pt x="529" y="1193"/>
                  </a:moveTo>
                  <a:lnTo>
                    <a:pt x="586" y="1252"/>
                  </a:lnTo>
                  <a:lnTo>
                    <a:pt x="524" y="1252"/>
                  </a:lnTo>
                  <a:lnTo>
                    <a:pt x="529" y="1193"/>
                  </a:lnTo>
                  <a:close/>
                  <a:moveTo>
                    <a:pt x="524" y="1259"/>
                  </a:moveTo>
                  <a:lnTo>
                    <a:pt x="583" y="1259"/>
                  </a:lnTo>
                  <a:lnTo>
                    <a:pt x="520" y="1318"/>
                  </a:lnTo>
                  <a:lnTo>
                    <a:pt x="524" y="1259"/>
                  </a:lnTo>
                  <a:close/>
                  <a:moveTo>
                    <a:pt x="517" y="1340"/>
                  </a:moveTo>
                  <a:lnTo>
                    <a:pt x="586" y="1401"/>
                  </a:lnTo>
                  <a:lnTo>
                    <a:pt x="512" y="1399"/>
                  </a:lnTo>
                  <a:lnTo>
                    <a:pt x="517" y="1340"/>
                  </a:lnTo>
                  <a:close/>
                  <a:moveTo>
                    <a:pt x="510" y="1406"/>
                  </a:moveTo>
                  <a:lnTo>
                    <a:pt x="583" y="1408"/>
                  </a:lnTo>
                  <a:lnTo>
                    <a:pt x="505" y="1463"/>
                  </a:lnTo>
                  <a:lnTo>
                    <a:pt x="510" y="1406"/>
                  </a:lnTo>
                  <a:close/>
                  <a:moveTo>
                    <a:pt x="595" y="1408"/>
                  </a:moveTo>
                  <a:lnTo>
                    <a:pt x="666" y="1470"/>
                  </a:lnTo>
                  <a:lnTo>
                    <a:pt x="508" y="1470"/>
                  </a:lnTo>
                  <a:lnTo>
                    <a:pt x="595" y="1408"/>
                  </a:lnTo>
                  <a:close/>
                  <a:moveTo>
                    <a:pt x="503" y="1501"/>
                  </a:moveTo>
                  <a:lnTo>
                    <a:pt x="583" y="1616"/>
                  </a:lnTo>
                  <a:lnTo>
                    <a:pt x="491" y="1616"/>
                  </a:lnTo>
                  <a:lnTo>
                    <a:pt x="503" y="1501"/>
                  </a:lnTo>
                  <a:close/>
                  <a:moveTo>
                    <a:pt x="486" y="1477"/>
                  </a:moveTo>
                  <a:lnTo>
                    <a:pt x="491" y="1477"/>
                  </a:lnTo>
                  <a:lnTo>
                    <a:pt x="491" y="1479"/>
                  </a:lnTo>
                  <a:lnTo>
                    <a:pt x="486" y="1477"/>
                  </a:lnTo>
                  <a:close/>
                  <a:moveTo>
                    <a:pt x="491" y="1631"/>
                  </a:moveTo>
                  <a:lnTo>
                    <a:pt x="546" y="1676"/>
                  </a:lnTo>
                  <a:lnTo>
                    <a:pt x="486" y="1676"/>
                  </a:lnTo>
                  <a:lnTo>
                    <a:pt x="491" y="1631"/>
                  </a:lnTo>
                  <a:close/>
                  <a:moveTo>
                    <a:pt x="475" y="1815"/>
                  </a:moveTo>
                  <a:lnTo>
                    <a:pt x="484" y="1709"/>
                  </a:lnTo>
                  <a:lnTo>
                    <a:pt x="501" y="1770"/>
                  </a:lnTo>
                  <a:lnTo>
                    <a:pt x="475" y="1815"/>
                  </a:lnTo>
                  <a:close/>
                  <a:moveTo>
                    <a:pt x="505" y="1761"/>
                  </a:moveTo>
                  <a:lnTo>
                    <a:pt x="486" y="1690"/>
                  </a:lnTo>
                  <a:lnTo>
                    <a:pt x="486" y="1683"/>
                  </a:lnTo>
                  <a:lnTo>
                    <a:pt x="550" y="1683"/>
                  </a:lnTo>
                  <a:lnTo>
                    <a:pt x="505" y="1761"/>
                  </a:lnTo>
                  <a:close/>
                  <a:moveTo>
                    <a:pt x="555" y="1673"/>
                  </a:moveTo>
                  <a:lnTo>
                    <a:pt x="494" y="1624"/>
                  </a:lnTo>
                  <a:lnTo>
                    <a:pt x="583" y="1624"/>
                  </a:lnTo>
                  <a:lnTo>
                    <a:pt x="555" y="1673"/>
                  </a:lnTo>
                  <a:close/>
                  <a:moveTo>
                    <a:pt x="590" y="1614"/>
                  </a:moveTo>
                  <a:lnTo>
                    <a:pt x="508" y="1496"/>
                  </a:lnTo>
                  <a:lnTo>
                    <a:pt x="624" y="1555"/>
                  </a:lnTo>
                  <a:lnTo>
                    <a:pt x="590" y="1614"/>
                  </a:lnTo>
                  <a:close/>
                  <a:moveTo>
                    <a:pt x="626" y="1550"/>
                  </a:moveTo>
                  <a:lnTo>
                    <a:pt x="503" y="1486"/>
                  </a:lnTo>
                  <a:lnTo>
                    <a:pt x="505" y="1477"/>
                  </a:lnTo>
                  <a:lnTo>
                    <a:pt x="668" y="1477"/>
                  </a:lnTo>
                  <a:lnTo>
                    <a:pt x="626" y="1550"/>
                  </a:lnTo>
                  <a:close/>
                  <a:moveTo>
                    <a:pt x="725" y="1555"/>
                  </a:moveTo>
                  <a:lnTo>
                    <a:pt x="841" y="1496"/>
                  </a:lnTo>
                  <a:lnTo>
                    <a:pt x="758" y="1614"/>
                  </a:lnTo>
                  <a:lnTo>
                    <a:pt x="725" y="1555"/>
                  </a:lnTo>
                  <a:close/>
                  <a:moveTo>
                    <a:pt x="765" y="1624"/>
                  </a:moveTo>
                  <a:lnTo>
                    <a:pt x="855" y="1624"/>
                  </a:lnTo>
                  <a:lnTo>
                    <a:pt x="794" y="1673"/>
                  </a:lnTo>
                  <a:lnTo>
                    <a:pt x="765" y="1624"/>
                  </a:lnTo>
                  <a:close/>
                  <a:moveTo>
                    <a:pt x="874" y="1815"/>
                  </a:moveTo>
                  <a:lnTo>
                    <a:pt x="848" y="1770"/>
                  </a:lnTo>
                  <a:lnTo>
                    <a:pt x="865" y="1709"/>
                  </a:lnTo>
                  <a:lnTo>
                    <a:pt x="874" y="1815"/>
                  </a:lnTo>
                  <a:close/>
                  <a:moveTo>
                    <a:pt x="862" y="1690"/>
                  </a:moveTo>
                  <a:lnTo>
                    <a:pt x="843" y="1761"/>
                  </a:lnTo>
                  <a:lnTo>
                    <a:pt x="798" y="1683"/>
                  </a:lnTo>
                  <a:lnTo>
                    <a:pt x="862" y="1683"/>
                  </a:lnTo>
                  <a:lnTo>
                    <a:pt x="862" y="1690"/>
                  </a:lnTo>
                  <a:close/>
                  <a:moveTo>
                    <a:pt x="862" y="1477"/>
                  </a:moveTo>
                  <a:lnTo>
                    <a:pt x="858" y="1479"/>
                  </a:lnTo>
                  <a:lnTo>
                    <a:pt x="858" y="1477"/>
                  </a:lnTo>
                  <a:lnTo>
                    <a:pt x="862" y="1477"/>
                  </a:lnTo>
                  <a:close/>
                  <a:moveTo>
                    <a:pt x="862" y="1676"/>
                  </a:moveTo>
                  <a:lnTo>
                    <a:pt x="803" y="1676"/>
                  </a:lnTo>
                  <a:lnTo>
                    <a:pt x="858" y="1631"/>
                  </a:lnTo>
                  <a:lnTo>
                    <a:pt x="862" y="1676"/>
                  </a:lnTo>
                  <a:close/>
                  <a:moveTo>
                    <a:pt x="858" y="1616"/>
                  </a:moveTo>
                  <a:lnTo>
                    <a:pt x="765" y="1616"/>
                  </a:lnTo>
                  <a:lnTo>
                    <a:pt x="846" y="1501"/>
                  </a:lnTo>
                  <a:lnTo>
                    <a:pt x="858" y="1616"/>
                  </a:lnTo>
                  <a:close/>
                  <a:moveTo>
                    <a:pt x="846" y="1486"/>
                  </a:moveTo>
                  <a:lnTo>
                    <a:pt x="723" y="1550"/>
                  </a:lnTo>
                  <a:lnTo>
                    <a:pt x="680" y="1477"/>
                  </a:lnTo>
                  <a:lnTo>
                    <a:pt x="843" y="1477"/>
                  </a:lnTo>
                  <a:lnTo>
                    <a:pt x="846" y="1486"/>
                  </a:lnTo>
                  <a:close/>
                  <a:moveTo>
                    <a:pt x="683" y="1470"/>
                  </a:moveTo>
                  <a:lnTo>
                    <a:pt x="754" y="1408"/>
                  </a:lnTo>
                  <a:lnTo>
                    <a:pt x="841" y="1470"/>
                  </a:lnTo>
                  <a:lnTo>
                    <a:pt x="683" y="1470"/>
                  </a:lnTo>
                  <a:close/>
                  <a:moveTo>
                    <a:pt x="843" y="1463"/>
                  </a:moveTo>
                  <a:lnTo>
                    <a:pt x="765" y="1408"/>
                  </a:lnTo>
                  <a:lnTo>
                    <a:pt x="839" y="1406"/>
                  </a:lnTo>
                  <a:lnTo>
                    <a:pt x="843" y="1463"/>
                  </a:lnTo>
                  <a:close/>
                  <a:moveTo>
                    <a:pt x="836" y="1399"/>
                  </a:moveTo>
                  <a:lnTo>
                    <a:pt x="763" y="1401"/>
                  </a:lnTo>
                  <a:lnTo>
                    <a:pt x="832" y="1340"/>
                  </a:lnTo>
                  <a:lnTo>
                    <a:pt x="836" y="1399"/>
                  </a:lnTo>
                  <a:close/>
                  <a:moveTo>
                    <a:pt x="832" y="1330"/>
                  </a:moveTo>
                  <a:lnTo>
                    <a:pt x="751" y="1401"/>
                  </a:lnTo>
                  <a:lnTo>
                    <a:pt x="742" y="1401"/>
                  </a:lnTo>
                  <a:lnTo>
                    <a:pt x="749" y="1403"/>
                  </a:lnTo>
                  <a:lnTo>
                    <a:pt x="673" y="1467"/>
                  </a:lnTo>
                  <a:lnTo>
                    <a:pt x="600" y="1403"/>
                  </a:lnTo>
                  <a:lnTo>
                    <a:pt x="607" y="1401"/>
                  </a:lnTo>
                  <a:lnTo>
                    <a:pt x="598" y="1401"/>
                  </a:lnTo>
                  <a:lnTo>
                    <a:pt x="517" y="1330"/>
                  </a:lnTo>
                  <a:lnTo>
                    <a:pt x="517" y="1328"/>
                  </a:lnTo>
                  <a:lnTo>
                    <a:pt x="595" y="1259"/>
                  </a:lnTo>
                  <a:lnTo>
                    <a:pt x="602" y="1259"/>
                  </a:lnTo>
                  <a:lnTo>
                    <a:pt x="598" y="1254"/>
                  </a:lnTo>
                  <a:lnTo>
                    <a:pt x="673" y="1186"/>
                  </a:lnTo>
                  <a:lnTo>
                    <a:pt x="751" y="1254"/>
                  </a:lnTo>
                  <a:lnTo>
                    <a:pt x="746" y="1259"/>
                  </a:lnTo>
                  <a:lnTo>
                    <a:pt x="754" y="1259"/>
                  </a:lnTo>
                  <a:lnTo>
                    <a:pt x="832" y="1328"/>
                  </a:lnTo>
                  <a:lnTo>
                    <a:pt x="832" y="1330"/>
                  </a:lnTo>
                  <a:close/>
                  <a:moveTo>
                    <a:pt x="829" y="1318"/>
                  </a:moveTo>
                  <a:lnTo>
                    <a:pt x="765" y="1259"/>
                  </a:lnTo>
                  <a:lnTo>
                    <a:pt x="824" y="1259"/>
                  </a:lnTo>
                  <a:lnTo>
                    <a:pt x="829" y="1318"/>
                  </a:lnTo>
                  <a:close/>
                  <a:moveTo>
                    <a:pt x="824" y="1252"/>
                  </a:moveTo>
                  <a:lnTo>
                    <a:pt x="763" y="1252"/>
                  </a:lnTo>
                  <a:lnTo>
                    <a:pt x="820" y="1193"/>
                  </a:lnTo>
                  <a:lnTo>
                    <a:pt x="824" y="1252"/>
                  </a:lnTo>
                  <a:close/>
                  <a:moveTo>
                    <a:pt x="817" y="1172"/>
                  </a:moveTo>
                  <a:lnTo>
                    <a:pt x="758" y="1122"/>
                  </a:lnTo>
                  <a:lnTo>
                    <a:pt x="813" y="1122"/>
                  </a:lnTo>
                  <a:lnTo>
                    <a:pt x="817" y="1172"/>
                  </a:lnTo>
                  <a:close/>
                  <a:moveTo>
                    <a:pt x="813" y="1115"/>
                  </a:moveTo>
                  <a:lnTo>
                    <a:pt x="756" y="1115"/>
                  </a:lnTo>
                  <a:lnTo>
                    <a:pt x="808" y="1070"/>
                  </a:lnTo>
                  <a:lnTo>
                    <a:pt x="813" y="1115"/>
                  </a:lnTo>
                  <a:close/>
                  <a:moveTo>
                    <a:pt x="798" y="916"/>
                  </a:moveTo>
                  <a:lnTo>
                    <a:pt x="754" y="862"/>
                  </a:lnTo>
                  <a:lnTo>
                    <a:pt x="824" y="859"/>
                  </a:lnTo>
                  <a:lnTo>
                    <a:pt x="798" y="916"/>
                  </a:lnTo>
                  <a:close/>
                  <a:moveTo>
                    <a:pt x="827" y="852"/>
                  </a:moveTo>
                  <a:lnTo>
                    <a:pt x="756" y="854"/>
                  </a:lnTo>
                  <a:lnTo>
                    <a:pt x="813" y="798"/>
                  </a:lnTo>
                  <a:lnTo>
                    <a:pt x="829" y="850"/>
                  </a:lnTo>
                  <a:lnTo>
                    <a:pt x="827" y="852"/>
                  </a:lnTo>
                  <a:close/>
                  <a:moveTo>
                    <a:pt x="832" y="840"/>
                  </a:moveTo>
                  <a:lnTo>
                    <a:pt x="820" y="795"/>
                  </a:lnTo>
                  <a:lnTo>
                    <a:pt x="858" y="783"/>
                  </a:lnTo>
                  <a:lnTo>
                    <a:pt x="832" y="840"/>
                  </a:lnTo>
                  <a:close/>
                  <a:moveTo>
                    <a:pt x="860" y="774"/>
                  </a:moveTo>
                  <a:lnTo>
                    <a:pt x="827" y="783"/>
                  </a:lnTo>
                  <a:lnTo>
                    <a:pt x="876" y="738"/>
                  </a:lnTo>
                  <a:lnTo>
                    <a:pt x="860" y="774"/>
                  </a:lnTo>
                  <a:close/>
                  <a:moveTo>
                    <a:pt x="884" y="722"/>
                  </a:moveTo>
                  <a:lnTo>
                    <a:pt x="813" y="788"/>
                  </a:lnTo>
                  <a:lnTo>
                    <a:pt x="810" y="791"/>
                  </a:lnTo>
                  <a:lnTo>
                    <a:pt x="810" y="791"/>
                  </a:lnTo>
                  <a:lnTo>
                    <a:pt x="746" y="854"/>
                  </a:lnTo>
                  <a:lnTo>
                    <a:pt x="739" y="854"/>
                  </a:lnTo>
                  <a:lnTo>
                    <a:pt x="742" y="857"/>
                  </a:lnTo>
                  <a:lnTo>
                    <a:pt x="676" y="921"/>
                  </a:lnTo>
                  <a:lnTo>
                    <a:pt x="673" y="921"/>
                  </a:lnTo>
                  <a:lnTo>
                    <a:pt x="673" y="921"/>
                  </a:lnTo>
                  <a:lnTo>
                    <a:pt x="607" y="857"/>
                  </a:lnTo>
                  <a:lnTo>
                    <a:pt x="609" y="854"/>
                  </a:lnTo>
                  <a:lnTo>
                    <a:pt x="602" y="854"/>
                  </a:lnTo>
                  <a:lnTo>
                    <a:pt x="538" y="791"/>
                  </a:lnTo>
                  <a:lnTo>
                    <a:pt x="538" y="791"/>
                  </a:lnTo>
                  <a:lnTo>
                    <a:pt x="536" y="788"/>
                  </a:lnTo>
                  <a:lnTo>
                    <a:pt x="465" y="722"/>
                  </a:lnTo>
                  <a:lnTo>
                    <a:pt x="460" y="712"/>
                  </a:lnTo>
                  <a:lnTo>
                    <a:pt x="498" y="608"/>
                  </a:lnTo>
                  <a:lnTo>
                    <a:pt x="654" y="608"/>
                  </a:lnTo>
                  <a:lnTo>
                    <a:pt x="654" y="710"/>
                  </a:lnTo>
                  <a:lnTo>
                    <a:pt x="647" y="722"/>
                  </a:lnTo>
                  <a:lnTo>
                    <a:pt x="654" y="724"/>
                  </a:lnTo>
                  <a:lnTo>
                    <a:pt x="659" y="717"/>
                  </a:lnTo>
                  <a:lnTo>
                    <a:pt x="664" y="724"/>
                  </a:lnTo>
                  <a:lnTo>
                    <a:pt x="671" y="720"/>
                  </a:lnTo>
                  <a:lnTo>
                    <a:pt x="661" y="710"/>
                  </a:lnTo>
                  <a:lnTo>
                    <a:pt x="661" y="608"/>
                  </a:lnTo>
                  <a:lnTo>
                    <a:pt x="687" y="608"/>
                  </a:lnTo>
                  <a:lnTo>
                    <a:pt x="687" y="710"/>
                  </a:lnTo>
                  <a:lnTo>
                    <a:pt x="678" y="720"/>
                  </a:lnTo>
                  <a:lnTo>
                    <a:pt x="685" y="724"/>
                  </a:lnTo>
                  <a:lnTo>
                    <a:pt x="690" y="717"/>
                  </a:lnTo>
                  <a:lnTo>
                    <a:pt x="694" y="724"/>
                  </a:lnTo>
                  <a:lnTo>
                    <a:pt x="702" y="722"/>
                  </a:lnTo>
                  <a:lnTo>
                    <a:pt x="694" y="710"/>
                  </a:lnTo>
                  <a:lnTo>
                    <a:pt x="694" y="608"/>
                  </a:lnTo>
                  <a:lnTo>
                    <a:pt x="850" y="608"/>
                  </a:lnTo>
                  <a:lnTo>
                    <a:pt x="888" y="712"/>
                  </a:lnTo>
                  <a:lnTo>
                    <a:pt x="884" y="722"/>
                  </a:lnTo>
                  <a:close/>
                  <a:moveTo>
                    <a:pt x="891" y="703"/>
                  </a:moveTo>
                  <a:lnTo>
                    <a:pt x="858" y="608"/>
                  </a:lnTo>
                  <a:lnTo>
                    <a:pt x="931" y="608"/>
                  </a:lnTo>
                  <a:lnTo>
                    <a:pt x="891" y="703"/>
                  </a:lnTo>
                  <a:close/>
                  <a:moveTo>
                    <a:pt x="865" y="594"/>
                  </a:moveTo>
                  <a:lnTo>
                    <a:pt x="912" y="547"/>
                  </a:lnTo>
                  <a:lnTo>
                    <a:pt x="914" y="547"/>
                  </a:lnTo>
                  <a:lnTo>
                    <a:pt x="936" y="594"/>
                  </a:lnTo>
                  <a:lnTo>
                    <a:pt x="865" y="594"/>
                  </a:lnTo>
                  <a:close/>
                  <a:moveTo>
                    <a:pt x="940" y="589"/>
                  </a:moveTo>
                  <a:lnTo>
                    <a:pt x="921" y="547"/>
                  </a:lnTo>
                  <a:lnTo>
                    <a:pt x="959" y="547"/>
                  </a:lnTo>
                  <a:lnTo>
                    <a:pt x="940" y="589"/>
                  </a:lnTo>
                  <a:close/>
                  <a:moveTo>
                    <a:pt x="973" y="547"/>
                  </a:moveTo>
                  <a:lnTo>
                    <a:pt x="1025" y="547"/>
                  </a:lnTo>
                  <a:lnTo>
                    <a:pt x="954" y="589"/>
                  </a:lnTo>
                  <a:lnTo>
                    <a:pt x="973" y="547"/>
                  </a:lnTo>
                  <a:close/>
                  <a:moveTo>
                    <a:pt x="962" y="594"/>
                  </a:moveTo>
                  <a:lnTo>
                    <a:pt x="1037" y="547"/>
                  </a:lnTo>
                  <a:lnTo>
                    <a:pt x="1044" y="547"/>
                  </a:lnTo>
                  <a:lnTo>
                    <a:pt x="1084" y="594"/>
                  </a:lnTo>
                  <a:lnTo>
                    <a:pt x="962" y="594"/>
                  </a:lnTo>
                  <a:close/>
                  <a:moveTo>
                    <a:pt x="1094" y="594"/>
                  </a:moveTo>
                  <a:lnTo>
                    <a:pt x="1054" y="547"/>
                  </a:lnTo>
                  <a:lnTo>
                    <a:pt x="1103" y="547"/>
                  </a:lnTo>
                  <a:lnTo>
                    <a:pt x="1170" y="568"/>
                  </a:lnTo>
                  <a:lnTo>
                    <a:pt x="1103" y="594"/>
                  </a:lnTo>
                  <a:lnTo>
                    <a:pt x="1094" y="594"/>
                  </a:lnTo>
                  <a:close/>
                  <a:moveTo>
                    <a:pt x="1122" y="594"/>
                  </a:moveTo>
                  <a:lnTo>
                    <a:pt x="1179" y="570"/>
                  </a:lnTo>
                  <a:lnTo>
                    <a:pt x="1255" y="594"/>
                  </a:lnTo>
                  <a:lnTo>
                    <a:pt x="1122" y="594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48"/>
            <p:cNvSpPr>
              <a:spLocks noEditPoints="1"/>
            </p:cNvSpPr>
            <p:nvPr/>
          </p:nvSpPr>
          <p:spPr bwMode="auto">
            <a:xfrm>
              <a:off x="1838" y="1185"/>
              <a:ext cx="1799" cy="2516"/>
            </a:xfrm>
            <a:custGeom>
              <a:avLst/>
              <a:gdLst>
                <a:gd name="T0" fmla="*/ 1657 w 1799"/>
                <a:gd name="T1" fmla="*/ 556 h 2516"/>
                <a:gd name="T2" fmla="*/ 1584 w 1799"/>
                <a:gd name="T3" fmla="*/ 16 h 2516"/>
                <a:gd name="T4" fmla="*/ 369 w 1799"/>
                <a:gd name="T5" fmla="*/ 213 h 2516"/>
                <a:gd name="T6" fmla="*/ 109 w 1799"/>
                <a:gd name="T7" fmla="*/ 402 h 2516"/>
                <a:gd name="T8" fmla="*/ 494 w 1799"/>
                <a:gd name="T9" fmla="*/ 710 h 2516"/>
                <a:gd name="T10" fmla="*/ 69 w 1799"/>
                <a:gd name="T11" fmla="*/ 812 h 2516"/>
                <a:gd name="T12" fmla="*/ 719 w 1799"/>
                <a:gd name="T13" fmla="*/ 1235 h 2516"/>
                <a:gd name="T14" fmla="*/ 612 w 1799"/>
                <a:gd name="T15" fmla="*/ 2449 h 2516"/>
                <a:gd name="T16" fmla="*/ 901 w 1799"/>
                <a:gd name="T17" fmla="*/ 1971 h 2516"/>
                <a:gd name="T18" fmla="*/ 1187 w 1799"/>
                <a:gd name="T19" fmla="*/ 2449 h 2516"/>
                <a:gd name="T20" fmla="*/ 1080 w 1799"/>
                <a:gd name="T21" fmla="*/ 1235 h 2516"/>
                <a:gd name="T22" fmla="*/ 1733 w 1799"/>
                <a:gd name="T23" fmla="*/ 812 h 2516"/>
                <a:gd name="T24" fmla="*/ 1319 w 1799"/>
                <a:gd name="T25" fmla="*/ 632 h 2516"/>
                <a:gd name="T26" fmla="*/ 1447 w 1799"/>
                <a:gd name="T27" fmla="*/ 383 h 2516"/>
                <a:gd name="T28" fmla="*/ 1506 w 1799"/>
                <a:gd name="T29" fmla="*/ 135 h 2516"/>
                <a:gd name="T30" fmla="*/ 1376 w 1799"/>
                <a:gd name="T31" fmla="*/ 300 h 2516"/>
                <a:gd name="T32" fmla="*/ 1347 w 1799"/>
                <a:gd name="T33" fmla="*/ 319 h 2516"/>
                <a:gd name="T34" fmla="*/ 908 w 1799"/>
                <a:gd name="T35" fmla="*/ 319 h 2516"/>
                <a:gd name="T36" fmla="*/ 714 w 1799"/>
                <a:gd name="T37" fmla="*/ 383 h 2516"/>
                <a:gd name="T38" fmla="*/ 381 w 1799"/>
                <a:gd name="T39" fmla="*/ 383 h 2516"/>
                <a:gd name="T40" fmla="*/ 281 w 1799"/>
                <a:gd name="T41" fmla="*/ 170 h 2516"/>
                <a:gd name="T42" fmla="*/ 333 w 1799"/>
                <a:gd name="T43" fmla="*/ 291 h 2516"/>
                <a:gd name="T44" fmla="*/ 492 w 1799"/>
                <a:gd name="T45" fmla="*/ 402 h 2516"/>
                <a:gd name="T46" fmla="*/ 747 w 1799"/>
                <a:gd name="T47" fmla="*/ 551 h 2516"/>
                <a:gd name="T48" fmla="*/ 1073 w 1799"/>
                <a:gd name="T49" fmla="*/ 402 h 2516"/>
                <a:gd name="T50" fmla="*/ 683 w 1799"/>
                <a:gd name="T51" fmla="*/ 793 h 2516"/>
                <a:gd name="T52" fmla="*/ 792 w 1799"/>
                <a:gd name="T53" fmla="*/ 729 h 2516"/>
                <a:gd name="T54" fmla="*/ 480 w 1799"/>
                <a:gd name="T55" fmla="*/ 632 h 2516"/>
                <a:gd name="T56" fmla="*/ 329 w 1799"/>
                <a:gd name="T57" fmla="*/ 729 h 2516"/>
                <a:gd name="T58" fmla="*/ 435 w 1799"/>
                <a:gd name="T59" fmla="*/ 729 h 2516"/>
                <a:gd name="T60" fmla="*/ 657 w 1799"/>
                <a:gd name="T61" fmla="*/ 812 h 2516"/>
                <a:gd name="T62" fmla="*/ 695 w 1799"/>
                <a:gd name="T63" fmla="*/ 1131 h 2516"/>
                <a:gd name="T64" fmla="*/ 1068 w 1799"/>
                <a:gd name="T65" fmla="*/ 1318 h 2516"/>
                <a:gd name="T66" fmla="*/ 995 w 1799"/>
                <a:gd name="T67" fmla="*/ 1150 h 2516"/>
                <a:gd name="T68" fmla="*/ 901 w 1799"/>
                <a:gd name="T69" fmla="*/ 1569 h 2516"/>
                <a:gd name="T70" fmla="*/ 901 w 1799"/>
                <a:gd name="T71" fmla="*/ 1240 h 2516"/>
                <a:gd name="T72" fmla="*/ 792 w 1799"/>
                <a:gd name="T73" fmla="*/ 1666 h 2516"/>
                <a:gd name="T74" fmla="*/ 740 w 1799"/>
                <a:gd name="T75" fmla="*/ 1240 h 2516"/>
                <a:gd name="T76" fmla="*/ 740 w 1799"/>
                <a:gd name="T77" fmla="*/ 1231 h 2516"/>
                <a:gd name="T78" fmla="*/ 700 w 1799"/>
                <a:gd name="T79" fmla="*/ 1666 h 2516"/>
                <a:gd name="T80" fmla="*/ 780 w 1799"/>
                <a:gd name="T81" fmla="*/ 1874 h 2516"/>
                <a:gd name="T82" fmla="*/ 650 w 1799"/>
                <a:gd name="T83" fmla="*/ 1967 h 2516"/>
                <a:gd name="T84" fmla="*/ 634 w 1799"/>
                <a:gd name="T85" fmla="*/ 2419 h 2516"/>
                <a:gd name="T86" fmla="*/ 678 w 1799"/>
                <a:gd name="T87" fmla="*/ 1993 h 2516"/>
                <a:gd name="T88" fmla="*/ 969 w 1799"/>
                <a:gd name="T89" fmla="*/ 2073 h 2516"/>
                <a:gd name="T90" fmla="*/ 1066 w 1799"/>
                <a:gd name="T91" fmla="*/ 2243 h 2516"/>
                <a:gd name="T92" fmla="*/ 1142 w 1799"/>
                <a:gd name="T93" fmla="*/ 2154 h 2516"/>
                <a:gd name="T94" fmla="*/ 1120 w 1799"/>
                <a:gd name="T95" fmla="*/ 1957 h 2516"/>
                <a:gd name="T96" fmla="*/ 1005 w 1799"/>
                <a:gd name="T97" fmla="*/ 1865 h 2516"/>
                <a:gd name="T98" fmla="*/ 799 w 1799"/>
                <a:gd name="T99" fmla="*/ 1671 h 2516"/>
                <a:gd name="T100" fmla="*/ 1099 w 1799"/>
                <a:gd name="T101" fmla="*/ 1666 h 2516"/>
                <a:gd name="T102" fmla="*/ 1083 w 1799"/>
                <a:gd name="T103" fmla="*/ 1484 h 2516"/>
                <a:gd name="T104" fmla="*/ 1092 w 1799"/>
                <a:gd name="T105" fmla="*/ 1058 h 2516"/>
                <a:gd name="T106" fmla="*/ 995 w 1799"/>
                <a:gd name="T107" fmla="*/ 1138 h 2516"/>
                <a:gd name="T108" fmla="*/ 716 w 1799"/>
                <a:gd name="T109" fmla="*/ 1051 h 2516"/>
                <a:gd name="T110" fmla="*/ 884 w 1799"/>
                <a:gd name="T111" fmla="*/ 947 h 2516"/>
                <a:gd name="T112" fmla="*/ 1135 w 1799"/>
                <a:gd name="T113" fmla="*/ 812 h 2516"/>
                <a:gd name="T114" fmla="*/ 1151 w 1799"/>
                <a:gd name="T115" fmla="*/ 793 h 2516"/>
                <a:gd name="T116" fmla="*/ 1392 w 1799"/>
                <a:gd name="T117" fmla="*/ 729 h 2516"/>
                <a:gd name="T118" fmla="*/ 1673 w 1799"/>
                <a:gd name="T119" fmla="*/ 793 h 2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99" h="2516">
                  <a:moveTo>
                    <a:pt x="1742" y="812"/>
                  </a:moveTo>
                  <a:lnTo>
                    <a:pt x="1799" y="812"/>
                  </a:lnTo>
                  <a:lnTo>
                    <a:pt x="1475" y="712"/>
                  </a:lnTo>
                  <a:lnTo>
                    <a:pt x="1307" y="712"/>
                  </a:lnTo>
                  <a:lnTo>
                    <a:pt x="1439" y="402"/>
                  </a:lnTo>
                  <a:lnTo>
                    <a:pt x="1643" y="402"/>
                  </a:lnTo>
                  <a:lnTo>
                    <a:pt x="1643" y="537"/>
                  </a:lnTo>
                  <a:lnTo>
                    <a:pt x="1633" y="551"/>
                  </a:lnTo>
                  <a:lnTo>
                    <a:pt x="1640" y="556"/>
                  </a:lnTo>
                  <a:lnTo>
                    <a:pt x="1647" y="547"/>
                  </a:lnTo>
                  <a:lnTo>
                    <a:pt x="1657" y="556"/>
                  </a:lnTo>
                  <a:lnTo>
                    <a:pt x="1664" y="551"/>
                  </a:lnTo>
                  <a:lnTo>
                    <a:pt x="1652" y="537"/>
                  </a:lnTo>
                  <a:lnTo>
                    <a:pt x="1652" y="402"/>
                  </a:lnTo>
                  <a:lnTo>
                    <a:pt x="1690" y="402"/>
                  </a:lnTo>
                  <a:lnTo>
                    <a:pt x="1482" y="305"/>
                  </a:lnTo>
                  <a:lnTo>
                    <a:pt x="1610" y="7"/>
                  </a:lnTo>
                  <a:lnTo>
                    <a:pt x="1600" y="5"/>
                  </a:lnTo>
                  <a:lnTo>
                    <a:pt x="1595" y="0"/>
                  </a:lnTo>
                  <a:lnTo>
                    <a:pt x="1595" y="2"/>
                  </a:lnTo>
                  <a:lnTo>
                    <a:pt x="1591" y="0"/>
                  </a:lnTo>
                  <a:lnTo>
                    <a:pt x="1584" y="16"/>
                  </a:lnTo>
                  <a:lnTo>
                    <a:pt x="1506" y="118"/>
                  </a:lnTo>
                  <a:lnTo>
                    <a:pt x="1503" y="118"/>
                  </a:lnTo>
                  <a:lnTo>
                    <a:pt x="1503" y="121"/>
                  </a:lnTo>
                  <a:lnTo>
                    <a:pt x="1430" y="213"/>
                  </a:lnTo>
                  <a:lnTo>
                    <a:pt x="1428" y="215"/>
                  </a:lnTo>
                  <a:lnTo>
                    <a:pt x="1428" y="218"/>
                  </a:lnTo>
                  <a:lnTo>
                    <a:pt x="1364" y="300"/>
                  </a:lnTo>
                  <a:lnTo>
                    <a:pt x="437" y="300"/>
                  </a:lnTo>
                  <a:lnTo>
                    <a:pt x="371" y="218"/>
                  </a:lnTo>
                  <a:lnTo>
                    <a:pt x="374" y="215"/>
                  </a:lnTo>
                  <a:lnTo>
                    <a:pt x="369" y="213"/>
                  </a:lnTo>
                  <a:lnTo>
                    <a:pt x="296" y="121"/>
                  </a:lnTo>
                  <a:lnTo>
                    <a:pt x="296" y="118"/>
                  </a:lnTo>
                  <a:lnTo>
                    <a:pt x="296" y="118"/>
                  </a:lnTo>
                  <a:lnTo>
                    <a:pt x="215" y="16"/>
                  </a:lnTo>
                  <a:lnTo>
                    <a:pt x="208" y="0"/>
                  </a:lnTo>
                  <a:lnTo>
                    <a:pt x="203" y="2"/>
                  </a:lnTo>
                  <a:lnTo>
                    <a:pt x="203" y="0"/>
                  </a:lnTo>
                  <a:lnTo>
                    <a:pt x="199" y="5"/>
                  </a:lnTo>
                  <a:lnTo>
                    <a:pt x="192" y="7"/>
                  </a:lnTo>
                  <a:lnTo>
                    <a:pt x="319" y="305"/>
                  </a:lnTo>
                  <a:lnTo>
                    <a:pt x="109" y="402"/>
                  </a:lnTo>
                  <a:lnTo>
                    <a:pt x="147" y="402"/>
                  </a:lnTo>
                  <a:lnTo>
                    <a:pt x="147" y="537"/>
                  </a:lnTo>
                  <a:lnTo>
                    <a:pt x="140" y="551"/>
                  </a:lnTo>
                  <a:lnTo>
                    <a:pt x="147" y="556"/>
                  </a:lnTo>
                  <a:lnTo>
                    <a:pt x="154" y="547"/>
                  </a:lnTo>
                  <a:lnTo>
                    <a:pt x="161" y="556"/>
                  </a:lnTo>
                  <a:lnTo>
                    <a:pt x="168" y="551"/>
                  </a:lnTo>
                  <a:lnTo>
                    <a:pt x="156" y="537"/>
                  </a:lnTo>
                  <a:lnTo>
                    <a:pt x="156" y="402"/>
                  </a:lnTo>
                  <a:lnTo>
                    <a:pt x="359" y="402"/>
                  </a:lnTo>
                  <a:lnTo>
                    <a:pt x="494" y="710"/>
                  </a:lnTo>
                  <a:lnTo>
                    <a:pt x="326" y="710"/>
                  </a:lnTo>
                  <a:lnTo>
                    <a:pt x="0" y="812"/>
                  </a:lnTo>
                  <a:lnTo>
                    <a:pt x="59" y="812"/>
                  </a:lnTo>
                  <a:lnTo>
                    <a:pt x="59" y="947"/>
                  </a:lnTo>
                  <a:lnTo>
                    <a:pt x="50" y="961"/>
                  </a:lnTo>
                  <a:lnTo>
                    <a:pt x="57" y="965"/>
                  </a:lnTo>
                  <a:lnTo>
                    <a:pt x="64" y="956"/>
                  </a:lnTo>
                  <a:lnTo>
                    <a:pt x="71" y="965"/>
                  </a:lnTo>
                  <a:lnTo>
                    <a:pt x="78" y="961"/>
                  </a:lnTo>
                  <a:lnTo>
                    <a:pt x="69" y="947"/>
                  </a:lnTo>
                  <a:lnTo>
                    <a:pt x="69" y="812"/>
                  </a:lnTo>
                  <a:lnTo>
                    <a:pt x="333" y="812"/>
                  </a:lnTo>
                  <a:lnTo>
                    <a:pt x="333" y="947"/>
                  </a:lnTo>
                  <a:lnTo>
                    <a:pt x="326" y="961"/>
                  </a:lnTo>
                  <a:lnTo>
                    <a:pt x="333" y="965"/>
                  </a:lnTo>
                  <a:lnTo>
                    <a:pt x="340" y="956"/>
                  </a:lnTo>
                  <a:lnTo>
                    <a:pt x="348" y="965"/>
                  </a:lnTo>
                  <a:lnTo>
                    <a:pt x="355" y="961"/>
                  </a:lnTo>
                  <a:lnTo>
                    <a:pt x="343" y="947"/>
                  </a:lnTo>
                  <a:lnTo>
                    <a:pt x="343" y="812"/>
                  </a:lnTo>
                  <a:lnTo>
                    <a:pt x="537" y="812"/>
                  </a:lnTo>
                  <a:lnTo>
                    <a:pt x="719" y="1235"/>
                  </a:lnTo>
                  <a:lnTo>
                    <a:pt x="690" y="1576"/>
                  </a:lnTo>
                  <a:lnTo>
                    <a:pt x="686" y="1578"/>
                  </a:lnTo>
                  <a:lnTo>
                    <a:pt x="690" y="1578"/>
                  </a:lnTo>
                  <a:lnTo>
                    <a:pt x="655" y="1964"/>
                  </a:lnTo>
                  <a:lnTo>
                    <a:pt x="650" y="1967"/>
                  </a:lnTo>
                  <a:lnTo>
                    <a:pt x="648" y="1967"/>
                  </a:lnTo>
                  <a:lnTo>
                    <a:pt x="655" y="1976"/>
                  </a:lnTo>
                  <a:lnTo>
                    <a:pt x="638" y="2154"/>
                  </a:lnTo>
                  <a:lnTo>
                    <a:pt x="634" y="2154"/>
                  </a:lnTo>
                  <a:lnTo>
                    <a:pt x="638" y="2156"/>
                  </a:lnTo>
                  <a:lnTo>
                    <a:pt x="612" y="2449"/>
                  </a:lnTo>
                  <a:lnTo>
                    <a:pt x="612" y="2516"/>
                  </a:lnTo>
                  <a:lnTo>
                    <a:pt x="631" y="2516"/>
                  </a:lnTo>
                  <a:lnTo>
                    <a:pt x="631" y="2449"/>
                  </a:lnTo>
                  <a:lnTo>
                    <a:pt x="631" y="2440"/>
                  </a:lnTo>
                  <a:lnTo>
                    <a:pt x="745" y="2243"/>
                  </a:lnTo>
                  <a:lnTo>
                    <a:pt x="756" y="2243"/>
                  </a:lnTo>
                  <a:lnTo>
                    <a:pt x="749" y="2236"/>
                  </a:lnTo>
                  <a:lnTo>
                    <a:pt x="792" y="2163"/>
                  </a:lnTo>
                  <a:lnTo>
                    <a:pt x="797" y="2163"/>
                  </a:lnTo>
                  <a:lnTo>
                    <a:pt x="794" y="2158"/>
                  </a:lnTo>
                  <a:lnTo>
                    <a:pt x="901" y="1971"/>
                  </a:lnTo>
                  <a:lnTo>
                    <a:pt x="1007" y="2158"/>
                  </a:lnTo>
                  <a:lnTo>
                    <a:pt x="1002" y="2163"/>
                  </a:lnTo>
                  <a:lnTo>
                    <a:pt x="1009" y="2163"/>
                  </a:lnTo>
                  <a:lnTo>
                    <a:pt x="1052" y="2236"/>
                  </a:lnTo>
                  <a:lnTo>
                    <a:pt x="1045" y="2243"/>
                  </a:lnTo>
                  <a:lnTo>
                    <a:pt x="1054" y="2243"/>
                  </a:lnTo>
                  <a:lnTo>
                    <a:pt x="1168" y="2442"/>
                  </a:lnTo>
                  <a:lnTo>
                    <a:pt x="1168" y="2449"/>
                  </a:lnTo>
                  <a:lnTo>
                    <a:pt x="1168" y="2516"/>
                  </a:lnTo>
                  <a:lnTo>
                    <a:pt x="1187" y="2516"/>
                  </a:lnTo>
                  <a:lnTo>
                    <a:pt x="1187" y="2449"/>
                  </a:lnTo>
                  <a:lnTo>
                    <a:pt x="1161" y="2156"/>
                  </a:lnTo>
                  <a:lnTo>
                    <a:pt x="1165" y="2154"/>
                  </a:lnTo>
                  <a:lnTo>
                    <a:pt x="1161" y="2154"/>
                  </a:lnTo>
                  <a:lnTo>
                    <a:pt x="1146" y="1976"/>
                  </a:lnTo>
                  <a:lnTo>
                    <a:pt x="1151" y="1967"/>
                  </a:lnTo>
                  <a:lnTo>
                    <a:pt x="1149" y="1967"/>
                  </a:lnTo>
                  <a:lnTo>
                    <a:pt x="1144" y="1964"/>
                  </a:lnTo>
                  <a:lnTo>
                    <a:pt x="1111" y="1578"/>
                  </a:lnTo>
                  <a:lnTo>
                    <a:pt x="1113" y="1578"/>
                  </a:lnTo>
                  <a:lnTo>
                    <a:pt x="1111" y="1576"/>
                  </a:lnTo>
                  <a:lnTo>
                    <a:pt x="1080" y="1235"/>
                  </a:lnTo>
                  <a:lnTo>
                    <a:pt x="1262" y="812"/>
                  </a:lnTo>
                  <a:lnTo>
                    <a:pt x="1456" y="812"/>
                  </a:lnTo>
                  <a:lnTo>
                    <a:pt x="1456" y="947"/>
                  </a:lnTo>
                  <a:lnTo>
                    <a:pt x="1444" y="961"/>
                  </a:lnTo>
                  <a:lnTo>
                    <a:pt x="1451" y="965"/>
                  </a:lnTo>
                  <a:lnTo>
                    <a:pt x="1461" y="956"/>
                  </a:lnTo>
                  <a:lnTo>
                    <a:pt x="1465" y="965"/>
                  </a:lnTo>
                  <a:lnTo>
                    <a:pt x="1475" y="961"/>
                  </a:lnTo>
                  <a:lnTo>
                    <a:pt x="1465" y="947"/>
                  </a:lnTo>
                  <a:lnTo>
                    <a:pt x="1465" y="812"/>
                  </a:lnTo>
                  <a:lnTo>
                    <a:pt x="1733" y="812"/>
                  </a:lnTo>
                  <a:lnTo>
                    <a:pt x="1733" y="947"/>
                  </a:lnTo>
                  <a:lnTo>
                    <a:pt x="1721" y="961"/>
                  </a:lnTo>
                  <a:lnTo>
                    <a:pt x="1728" y="965"/>
                  </a:lnTo>
                  <a:lnTo>
                    <a:pt x="1737" y="956"/>
                  </a:lnTo>
                  <a:lnTo>
                    <a:pt x="1742" y="965"/>
                  </a:lnTo>
                  <a:lnTo>
                    <a:pt x="1751" y="961"/>
                  </a:lnTo>
                  <a:lnTo>
                    <a:pt x="1742" y="947"/>
                  </a:lnTo>
                  <a:lnTo>
                    <a:pt x="1742" y="812"/>
                  </a:lnTo>
                  <a:close/>
                  <a:moveTo>
                    <a:pt x="1286" y="710"/>
                  </a:moveTo>
                  <a:lnTo>
                    <a:pt x="1236" y="710"/>
                  </a:lnTo>
                  <a:lnTo>
                    <a:pt x="1319" y="632"/>
                  </a:lnTo>
                  <a:lnTo>
                    <a:pt x="1286" y="710"/>
                  </a:lnTo>
                  <a:close/>
                  <a:moveTo>
                    <a:pt x="1338" y="592"/>
                  </a:moveTo>
                  <a:lnTo>
                    <a:pt x="1307" y="402"/>
                  </a:lnTo>
                  <a:lnTo>
                    <a:pt x="1418" y="402"/>
                  </a:lnTo>
                  <a:lnTo>
                    <a:pt x="1338" y="592"/>
                  </a:lnTo>
                  <a:close/>
                  <a:moveTo>
                    <a:pt x="1428" y="379"/>
                  </a:moveTo>
                  <a:lnTo>
                    <a:pt x="1376" y="319"/>
                  </a:lnTo>
                  <a:lnTo>
                    <a:pt x="1454" y="319"/>
                  </a:lnTo>
                  <a:lnTo>
                    <a:pt x="1428" y="379"/>
                  </a:lnTo>
                  <a:close/>
                  <a:moveTo>
                    <a:pt x="1605" y="383"/>
                  </a:moveTo>
                  <a:lnTo>
                    <a:pt x="1447" y="383"/>
                  </a:lnTo>
                  <a:lnTo>
                    <a:pt x="1475" y="322"/>
                  </a:lnTo>
                  <a:lnTo>
                    <a:pt x="1605" y="383"/>
                  </a:lnTo>
                  <a:close/>
                  <a:moveTo>
                    <a:pt x="1569" y="50"/>
                  </a:moveTo>
                  <a:lnTo>
                    <a:pt x="1551" y="97"/>
                  </a:lnTo>
                  <a:lnTo>
                    <a:pt x="1525" y="109"/>
                  </a:lnTo>
                  <a:lnTo>
                    <a:pt x="1569" y="50"/>
                  </a:lnTo>
                  <a:close/>
                  <a:moveTo>
                    <a:pt x="1543" y="109"/>
                  </a:moveTo>
                  <a:lnTo>
                    <a:pt x="1517" y="170"/>
                  </a:lnTo>
                  <a:lnTo>
                    <a:pt x="1513" y="125"/>
                  </a:lnTo>
                  <a:lnTo>
                    <a:pt x="1543" y="109"/>
                  </a:lnTo>
                  <a:close/>
                  <a:moveTo>
                    <a:pt x="1506" y="135"/>
                  </a:moveTo>
                  <a:lnTo>
                    <a:pt x="1510" y="187"/>
                  </a:lnTo>
                  <a:lnTo>
                    <a:pt x="1508" y="196"/>
                  </a:lnTo>
                  <a:lnTo>
                    <a:pt x="1444" y="211"/>
                  </a:lnTo>
                  <a:lnTo>
                    <a:pt x="1506" y="135"/>
                  </a:lnTo>
                  <a:close/>
                  <a:moveTo>
                    <a:pt x="1503" y="206"/>
                  </a:moveTo>
                  <a:lnTo>
                    <a:pt x="1468" y="291"/>
                  </a:lnTo>
                  <a:lnTo>
                    <a:pt x="1439" y="220"/>
                  </a:lnTo>
                  <a:lnTo>
                    <a:pt x="1503" y="206"/>
                  </a:lnTo>
                  <a:close/>
                  <a:moveTo>
                    <a:pt x="1432" y="227"/>
                  </a:moveTo>
                  <a:lnTo>
                    <a:pt x="1461" y="300"/>
                  </a:lnTo>
                  <a:lnTo>
                    <a:pt x="1376" y="300"/>
                  </a:lnTo>
                  <a:lnTo>
                    <a:pt x="1432" y="227"/>
                  </a:lnTo>
                  <a:close/>
                  <a:moveTo>
                    <a:pt x="1364" y="319"/>
                  </a:moveTo>
                  <a:lnTo>
                    <a:pt x="1418" y="383"/>
                  </a:lnTo>
                  <a:lnTo>
                    <a:pt x="1309" y="383"/>
                  </a:lnTo>
                  <a:lnTo>
                    <a:pt x="1361" y="319"/>
                  </a:lnTo>
                  <a:lnTo>
                    <a:pt x="1364" y="319"/>
                  </a:lnTo>
                  <a:close/>
                  <a:moveTo>
                    <a:pt x="1347" y="319"/>
                  </a:moveTo>
                  <a:lnTo>
                    <a:pt x="1298" y="383"/>
                  </a:lnTo>
                  <a:lnTo>
                    <a:pt x="1291" y="383"/>
                  </a:lnTo>
                  <a:lnTo>
                    <a:pt x="1198" y="319"/>
                  </a:lnTo>
                  <a:lnTo>
                    <a:pt x="1347" y="319"/>
                  </a:lnTo>
                  <a:close/>
                  <a:moveTo>
                    <a:pt x="1182" y="319"/>
                  </a:moveTo>
                  <a:lnTo>
                    <a:pt x="1274" y="383"/>
                  </a:lnTo>
                  <a:lnTo>
                    <a:pt x="1085" y="383"/>
                  </a:lnTo>
                  <a:lnTo>
                    <a:pt x="1172" y="319"/>
                  </a:lnTo>
                  <a:lnTo>
                    <a:pt x="1182" y="319"/>
                  </a:lnTo>
                  <a:close/>
                  <a:moveTo>
                    <a:pt x="1156" y="319"/>
                  </a:moveTo>
                  <a:lnTo>
                    <a:pt x="1068" y="383"/>
                  </a:lnTo>
                  <a:lnTo>
                    <a:pt x="1057" y="383"/>
                  </a:lnTo>
                  <a:lnTo>
                    <a:pt x="929" y="319"/>
                  </a:lnTo>
                  <a:lnTo>
                    <a:pt x="1156" y="319"/>
                  </a:lnTo>
                  <a:close/>
                  <a:moveTo>
                    <a:pt x="908" y="319"/>
                  </a:moveTo>
                  <a:lnTo>
                    <a:pt x="1035" y="383"/>
                  </a:lnTo>
                  <a:lnTo>
                    <a:pt x="766" y="383"/>
                  </a:lnTo>
                  <a:lnTo>
                    <a:pt x="891" y="319"/>
                  </a:lnTo>
                  <a:lnTo>
                    <a:pt x="908" y="319"/>
                  </a:lnTo>
                  <a:close/>
                  <a:moveTo>
                    <a:pt x="870" y="319"/>
                  </a:moveTo>
                  <a:lnTo>
                    <a:pt x="745" y="383"/>
                  </a:lnTo>
                  <a:lnTo>
                    <a:pt x="730" y="383"/>
                  </a:lnTo>
                  <a:lnTo>
                    <a:pt x="643" y="319"/>
                  </a:lnTo>
                  <a:lnTo>
                    <a:pt x="870" y="319"/>
                  </a:lnTo>
                  <a:close/>
                  <a:moveTo>
                    <a:pt x="629" y="319"/>
                  </a:moveTo>
                  <a:lnTo>
                    <a:pt x="714" y="383"/>
                  </a:lnTo>
                  <a:lnTo>
                    <a:pt x="525" y="383"/>
                  </a:lnTo>
                  <a:lnTo>
                    <a:pt x="617" y="319"/>
                  </a:lnTo>
                  <a:lnTo>
                    <a:pt x="629" y="319"/>
                  </a:lnTo>
                  <a:close/>
                  <a:moveTo>
                    <a:pt x="600" y="319"/>
                  </a:moveTo>
                  <a:lnTo>
                    <a:pt x="508" y="383"/>
                  </a:lnTo>
                  <a:lnTo>
                    <a:pt x="501" y="383"/>
                  </a:lnTo>
                  <a:lnTo>
                    <a:pt x="452" y="319"/>
                  </a:lnTo>
                  <a:lnTo>
                    <a:pt x="600" y="319"/>
                  </a:lnTo>
                  <a:close/>
                  <a:moveTo>
                    <a:pt x="440" y="319"/>
                  </a:moveTo>
                  <a:lnTo>
                    <a:pt x="489" y="383"/>
                  </a:lnTo>
                  <a:lnTo>
                    <a:pt x="381" y="383"/>
                  </a:lnTo>
                  <a:lnTo>
                    <a:pt x="435" y="319"/>
                  </a:lnTo>
                  <a:lnTo>
                    <a:pt x="440" y="319"/>
                  </a:lnTo>
                  <a:close/>
                  <a:moveTo>
                    <a:pt x="426" y="300"/>
                  </a:moveTo>
                  <a:lnTo>
                    <a:pt x="340" y="300"/>
                  </a:lnTo>
                  <a:lnTo>
                    <a:pt x="369" y="227"/>
                  </a:lnTo>
                  <a:lnTo>
                    <a:pt x="426" y="300"/>
                  </a:lnTo>
                  <a:close/>
                  <a:moveTo>
                    <a:pt x="229" y="50"/>
                  </a:moveTo>
                  <a:lnTo>
                    <a:pt x="277" y="109"/>
                  </a:lnTo>
                  <a:lnTo>
                    <a:pt x="251" y="97"/>
                  </a:lnTo>
                  <a:lnTo>
                    <a:pt x="229" y="50"/>
                  </a:lnTo>
                  <a:close/>
                  <a:moveTo>
                    <a:pt x="281" y="170"/>
                  </a:moveTo>
                  <a:lnTo>
                    <a:pt x="255" y="109"/>
                  </a:lnTo>
                  <a:lnTo>
                    <a:pt x="286" y="125"/>
                  </a:lnTo>
                  <a:lnTo>
                    <a:pt x="281" y="170"/>
                  </a:lnTo>
                  <a:close/>
                  <a:moveTo>
                    <a:pt x="288" y="187"/>
                  </a:moveTo>
                  <a:lnTo>
                    <a:pt x="296" y="135"/>
                  </a:lnTo>
                  <a:lnTo>
                    <a:pt x="355" y="211"/>
                  </a:lnTo>
                  <a:lnTo>
                    <a:pt x="293" y="196"/>
                  </a:lnTo>
                  <a:lnTo>
                    <a:pt x="288" y="187"/>
                  </a:lnTo>
                  <a:close/>
                  <a:moveTo>
                    <a:pt x="298" y="206"/>
                  </a:moveTo>
                  <a:lnTo>
                    <a:pt x="359" y="220"/>
                  </a:lnTo>
                  <a:lnTo>
                    <a:pt x="333" y="291"/>
                  </a:lnTo>
                  <a:lnTo>
                    <a:pt x="298" y="206"/>
                  </a:lnTo>
                  <a:close/>
                  <a:moveTo>
                    <a:pt x="194" y="383"/>
                  </a:moveTo>
                  <a:lnTo>
                    <a:pt x="326" y="322"/>
                  </a:lnTo>
                  <a:lnTo>
                    <a:pt x="352" y="383"/>
                  </a:lnTo>
                  <a:lnTo>
                    <a:pt x="194" y="383"/>
                  </a:lnTo>
                  <a:close/>
                  <a:moveTo>
                    <a:pt x="345" y="319"/>
                  </a:moveTo>
                  <a:lnTo>
                    <a:pt x="423" y="319"/>
                  </a:lnTo>
                  <a:lnTo>
                    <a:pt x="371" y="379"/>
                  </a:lnTo>
                  <a:lnTo>
                    <a:pt x="345" y="319"/>
                  </a:lnTo>
                  <a:close/>
                  <a:moveTo>
                    <a:pt x="381" y="402"/>
                  </a:moveTo>
                  <a:lnTo>
                    <a:pt x="492" y="402"/>
                  </a:lnTo>
                  <a:lnTo>
                    <a:pt x="463" y="592"/>
                  </a:lnTo>
                  <a:lnTo>
                    <a:pt x="381" y="402"/>
                  </a:lnTo>
                  <a:close/>
                  <a:moveTo>
                    <a:pt x="470" y="608"/>
                  </a:moveTo>
                  <a:lnTo>
                    <a:pt x="501" y="402"/>
                  </a:lnTo>
                  <a:lnTo>
                    <a:pt x="726" y="402"/>
                  </a:lnTo>
                  <a:lnTo>
                    <a:pt x="726" y="537"/>
                  </a:lnTo>
                  <a:lnTo>
                    <a:pt x="716" y="551"/>
                  </a:lnTo>
                  <a:lnTo>
                    <a:pt x="726" y="556"/>
                  </a:lnTo>
                  <a:lnTo>
                    <a:pt x="730" y="547"/>
                  </a:lnTo>
                  <a:lnTo>
                    <a:pt x="740" y="556"/>
                  </a:lnTo>
                  <a:lnTo>
                    <a:pt x="747" y="551"/>
                  </a:lnTo>
                  <a:lnTo>
                    <a:pt x="735" y="537"/>
                  </a:lnTo>
                  <a:lnTo>
                    <a:pt x="735" y="402"/>
                  </a:lnTo>
                  <a:lnTo>
                    <a:pt x="1064" y="402"/>
                  </a:lnTo>
                  <a:lnTo>
                    <a:pt x="1064" y="537"/>
                  </a:lnTo>
                  <a:lnTo>
                    <a:pt x="1052" y="551"/>
                  </a:lnTo>
                  <a:lnTo>
                    <a:pt x="1061" y="556"/>
                  </a:lnTo>
                  <a:lnTo>
                    <a:pt x="1068" y="547"/>
                  </a:lnTo>
                  <a:lnTo>
                    <a:pt x="1075" y="556"/>
                  </a:lnTo>
                  <a:lnTo>
                    <a:pt x="1083" y="551"/>
                  </a:lnTo>
                  <a:lnTo>
                    <a:pt x="1073" y="537"/>
                  </a:lnTo>
                  <a:lnTo>
                    <a:pt x="1073" y="402"/>
                  </a:lnTo>
                  <a:lnTo>
                    <a:pt x="1298" y="402"/>
                  </a:lnTo>
                  <a:lnTo>
                    <a:pt x="1331" y="608"/>
                  </a:lnTo>
                  <a:lnTo>
                    <a:pt x="1328" y="610"/>
                  </a:lnTo>
                  <a:lnTo>
                    <a:pt x="1222" y="710"/>
                  </a:lnTo>
                  <a:lnTo>
                    <a:pt x="577" y="710"/>
                  </a:lnTo>
                  <a:lnTo>
                    <a:pt x="470" y="610"/>
                  </a:lnTo>
                  <a:lnTo>
                    <a:pt x="470" y="608"/>
                  </a:lnTo>
                  <a:close/>
                  <a:moveTo>
                    <a:pt x="764" y="729"/>
                  </a:moveTo>
                  <a:lnTo>
                    <a:pt x="773" y="729"/>
                  </a:lnTo>
                  <a:lnTo>
                    <a:pt x="875" y="793"/>
                  </a:lnTo>
                  <a:lnTo>
                    <a:pt x="683" y="793"/>
                  </a:lnTo>
                  <a:lnTo>
                    <a:pt x="764" y="729"/>
                  </a:lnTo>
                  <a:close/>
                  <a:moveTo>
                    <a:pt x="669" y="793"/>
                  </a:moveTo>
                  <a:lnTo>
                    <a:pt x="662" y="793"/>
                  </a:lnTo>
                  <a:lnTo>
                    <a:pt x="596" y="729"/>
                  </a:lnTo>
                  <a:lnTo>
                    <a:pt x="747" y="729"/>
                  </a:lnTo>
                  <a:lnTo>
                    <a:pt x="669" y="793"/>
                  </a:lnTo>
                  <a:close/>
                  <a:moveTo>
                    <a:pt x="792" y="729"/>
                  </a:moveTo>
                  <a:lnTo>
                    <a:pt x="1007" y="729"/>
                  </a:lnTo>
                  <a:lnTo>
                    <a:pt x="905" y="793"/>
                  </a:lnTo>
                  <a:lnTo>
                    <a:pt x="893" y="793"/>
                  </a:lnTo>
                  <a:lnTo>
                    <a:pt x="792" y="729"/>
                  </a:lnTo>
                  <a:close/>
                  <a:moveTo>
                    <a:pt x="1026" y="729"/>
                  </a:moveTo>
                  <a:lnTo>
                    <a:pt x="1038" y="729"/>
                  </a:lnTo>
                  <a:lnTo>
                    <a:pt x="1116" y="793"/>
                  </a:lnTo>
                  <a:lnTo>
                    <a:pt x="924" y="793"/>
                  </a:lnTo>
                  <a:lnTo>
                    <a:pt x="1026" y="729"/>
                  </a:lnTo>
                  <a:close/>
                  <a:moveTo>
                    <a:pt x="1052" y="729"/>
                  </a:moveTo>
                  <a:lnTo>
                    <a:pt x="1203" y="729"/>
                  </a:lnTo>
                  <a:lnTo>
                    <a:pt x="1137" y="793"/>
                  </a:lnTo>
                  <a:lnTo>
                    <a:pt x="1130" y="793"/>
                  </a:lnTo>
                  <a:lnTo>
                    <a:pt x="1052" y="729"/>
                  </a:lnTo>
                  <a:close/>
                  <a:moveTo>
                    <a:pt x="480" y="632"/>
                  </a:moveTo>
                  <a:lnTo>
                    <a:pt x="563" y="710"/>
                  </a:lnTo>
                  <a:lnTo>
                    <a:pt x="513" y="710"/>
                  </a:lnTo>
                  <a:lnTo>
                    <a:pt x="480" y="632"/>
                  </a:lnTo>
                  <a:close/>
                  <a:moveTo>
                    <a:pt x="125" y="793"/>
                  </a:moveTo>
                  <a:lnTo>
                    <a:pt x="227" y="762"/>
                  </a:lnTo>
                  <a:lnTo>
                    <a:pt x="305" y="793"/>
                  </a:lnTo>
                  <a:lnTo>
                    <a:pt x="125" y="793"/>
                  </a:lnTo>
                  <a:close/>
                  <a:moveTo>
                    <a:pt x="340" y="793"/>
                  </a:moveTo>
                  <a:lnTo>
                    <a:pt x="329" y="793"/>
                  </a:lnTo>
                  <a:lnTo>
                    <a:pt x="241" y="757"/>
                  </a:lnTo>
                  <a:lnTo>
                    <a:pt x="329" y="729"/>
                  </a:lnTo>
                  <a:lnTo>
                    <a:pt x="395" y="729"/>
                  </a:lnTo>
                  <a:lnTo>
                    <a:pt x="340" y="793"/>
                  </a:lnTo>
                  <a:close/>
                  <a:moveTo>
                    <a:pt x="355" y="793"/>
                  </a:moveTo>
                  <a:lnTo>
                    <a:pt x="407" y="729"/>
                  </a:lnTo>
                  <a:lnTo>
                    <a:pt x="416" y="729"/>
                  </a:lnTo>
                  <a:lnTo>
                    <a:pt x="518" y="793"/>
                  </a:lnTo>
                  <a:lnTo>
                    <a:pt x="355" y="793"/>
                  </a:lnTo>
                  <a:close/>
                  <a:moveTo>
                    <a:pt x="435" y="729"/>
                  </a:moveTo>
                  <a:lnTo>
                    <a:pt x="501" y="729"/>
                  </a:lnTo>
                  <a:lnTo>
                    <a:pt x="525" y="786"/>
                  </a:lnTo>
                  <a:lnTo>
                    <a:pt x="435" y="729"/>
                  </a:lnTo>
                  <a:close/>
                  <a:moveTo>
                    <a:pt x="522" y="729"/>
                  </a:moveTo>
                  <a:lnTo>
                    <a:pt x="570" y="729"/>
                  </a:lnTo>
                  <a:lnTo>
                    <a:pt x="546" y="783"/>
                  </a:lnTo>
                  <a:lnTo>
                    <a:pt x="522" y="729"/>
                  </a:lnTo>
                  <a:close/>
                  <a:moveTo>
                    <a:pt x="579" y="729"/>
                  </a:moveTo>
                  <a:lnTo>
                    <a:pt x="582" y="729"/>
                  </a:lnTo>
                  <a:lnTo>
                    <a:pt x="648" y="793"/>
                  </a:lnTo>
                  <a:lnTo>
                    <a:pt x="553" y="793"/>
                  </a:lnTo>
                  <a:lnTo>
                    <a:pt x="579" y="729"/>
                  </a:lnTo>
                  <a:close/>
                  <a:moveTo>
                    <a:pt x="558" y="812"/>
                  </a:moveTo>
                  <a:lnTo>
                    <a:pt x="657" y="812"/>
                  </a:lnTo>
                  <a:lnTo>
                    <a:pt x="610" y="937"/>
                  </a:lnTo>
                  <a:lnTo>
                    <a:pt x="558" y="812"/>
                  </a:lnTo>
                  <a:close/>
                  <a:moveTo>
                    <a:pt x="631" y="984"/>
                  </a:moveTo>
                  <a:lnTo>
                    <a:pt x="695" y="1046"/>
                  </a:lnTo>
                  <a:lnTo>
                    <a:pt x="652" y="1032"/>
                  </a:lnTo>
                  <a:lnTo>
                    <a:pt x="631" y="984"/>
                  </a:lnTo>
                  <a:close/>
                  <a:moveTo>
                    <a:pt x="657" y="1044"/>
                  </a:moveTo>
                  <a:lnTo>
                    <a:pt x="707" y="1058"/>
                  </a:lnTo>
                  <a:lnTo>
                    <a:pt x="690" y="1119"/>
                  </a:lnTo>
                  <a:lnTo>
                    <a:pt x="657" y="1044"/>
                  </a:lnTo>
                  <a:close/>
                  <a:moveTo>
                    <a:pt x="695" y="1131"/>
                  </a:moveTo>
                  <a:lnTo>
                    <a:pt x="716" y="1065"/>
                  </a:lnTo>
                  <a:lnTo>
                    <a:pt x="792" y="1138"/>
                  </a:lnTo>
                  <a:lnTo>
                    <a:pt x="695" y="1134"/>
                  </a:lnTo>
                  <a:lnTo>
                    <a:pt x="695" y="1131"/>
                  </a:lnTo>
                  <a:close/>
                  <a:moveTo>
                    <a:pt x="700" y="1143"/>
                  </a:moveTo>
                  <a:lnTo>
                    <a:pt x="794" y="1148"/>
                  </a:lnTo>
                  <a:lnTo>
                    <a:pt x="733" y="1221"/>
                  </a:lnTo>
                  <a:lnTo>
                    <a:pt x="700" y="1143"/>
                  </a:lnTo>
                  <a:close/>
                  <a:moveTo>
                    <a:pt x="1005" y="1318"/>
                  </a:moveTo>
                  <a:lnTo>
                    <a:pt x="1064" y="1252"/>
                  </a:lnTo>
                  <a:lnTo>
                    <a:pt x="1068" y="1318"/>
                  </a:lnTo>
                  <a:lnTo>
                    <a:pt x="1005" y="1318"/>
                  </a:lnTo>
                  <a:close/>
                  <a:moveTo>
                    <a:pt x="1071" y="1328"/>
                  </a:moveTo>
                  <a:lnTo>
                    <a:pt x="1075" y="1394"/>
                  </a:lnTo>
                  <a:lnTo>
                    <a:pt x="1005" y="1328"/>
                  </a:lnTo>
                  <a:lnTo>
                    <a:pt x="1071" y="1328"/>
                  </a:lnTo>
                  <a:close/>
                  <a:moveTo>
                    <a:pt x="993" y="1316"/>
                  </a:moveTo>
                  <a:lnTo>
                    <a:pt x="912" y="1240"/>
                  </a:lnTo>
                  <a:lnTo>
                    <a:pt x="1061" y="1240"/>
                  </a:lnTo>
                  <a:lnTo>
                    <a:pt x="993" y="1316"/>
                  </a:lnTo>
                  <a:close/>
                  <a:moveTo>
                    <a:pt x="912" y="1231"/>
                  </a:moveTo>
                  <a:lnTo>
                    <a:pt x="995" y="1150"/>
                  </a:lnTo>
                  <a:lnTo>
                    <a:pt x="1061" y="1231"/>
                  </a:lnTo>
                  <a:lnTo>
                    <a:pt x="912" y="1231"/>
                  </a:lnTo>
                  <a:close/>
                  <a:moveTo>
                    <a:pt x="988" y="1323"/>
                  </a:moveTo>
                  <a:lnTo>
                    <a:pt x="983" y="1328"/>
                  </a:lnTo>
                  <a:lnTo>
                    <a:pt x="993" y="1328"/>
                  </a:lnTo>
                  <a:lnTo>
                    <a:pt x="1078" y="1408"/>
                  </a:lnTo>
                  <a:lnTo>
                    <a:pt x="1078" y="1413"/>
                  </a:lnTo>
                  <a:lnTo>
                    <a:pt x="995" y="1484"/>
                  </a:lnTo>
                  <a:lnTo>
                    <a:pt x="983" y="1484"/>
                  </a:lnTo>
                  <a:lnTo>
                    <a:pt x="990" y="1489"/>
                  </a:lnTo>
                  <a:lnTo>
                    <a:pt x="901" y="1569"/>
                  </a:lnTo>
                  <a:lnTo>
                    <a:pt x="811" y="1489"/>
                  </a:lnTo>
                  <a:lnTo>
                    <a:pt x="816" y="1484"/>
                  </a:lnTo>
                  <a:lnTo>
                    <a:pt x="804" y="1484"/>
                  </a:lnTo>
                  <a:lnTo>
                    <a:pt x="723" y="1413"/>
                  </a:lnTo>
                  <a:lnTo>
                    <a:pt x="723" y="1408"/>
                  </a:lnTo>
                  <a:lnTo>
                    <a:pt x="808" y="1328"/>
                  </a:lnTo>
                  <a:lnTo>
                    <a:pt x="818" y="1328"/>
                  </a:lnTo>
                  <a:lnTo>
                    <a:pt x="813" y="1323"/>
                  </a:lnTo>
                  <a:lnTo>
                    <a:pt x="901" y="1240"/>
                  </a:lnTo>
                  <a:lnTo>
                    <a:pt x="901" y="1240"/>
                  </a:lnTo>
                  <a:lnTo>
                    <a:pt x="901" y="1240"/>
                  </a:lnTo>
                  <a:lnTo>
                    <a:pt x="988" y="1323"/>
                  </a:lnTo>
                  <a:close/>
                  <a:moveTo>
                    <a:pt x="912" y="1569"/>
                  </a:moveTo>
                  <a:lnTo>
                    <a:pt x="997" y="1496"/>
                  </a:lnTo>
                  <a:lnTo>
                    <a:pt x="1087" y="1569"/>
                  </a:lnTo>
                  <a:lnTo>
                    <a:pt x="912" y="1569"/>
                  </a:lnTo>
                  <a:close/>
                  <a:moveTo>
                    <a:pt x="1090" y="1578"/>
                  </a:moveTo>
                  <a:lnTo>
                    <a:pt x="1007" y="1666"/>
                  </a:lnTo>
                  <a:lnTo>
                    <a:pt x="912" y="1578"/>
                  </a:lnTo>
                  <a:lnTo>
                    <a:pt x="1090" y="1578"/>
                  </a:lnTo>
                  <a:close/>
                  <a:moveTo>
                    <a:pt x="886" y="1578"/>
                  </a:moveTo>
                  <a:lnTo>
                    <a:pt x="792" y="1666"/>
                  </a:lnTo>
                  <a:lnTo>
                    <a:pt x="709" y="1578"/>
                  </a:lnTo>
                  <a:lnTo>
                    <a:pt x="886" y="1578"/>
                  </a:lnTo>
                  <a:close/>
                  <a:moveTo>
                    <a:pt x="712" y="1569"/>
                  </a:moveTo>
                  <a:lnTo>
                    <a:pt x="801" y="1496"/>
                  </a:lnTo>
                  <a:lnTo>
                    <a:pt x="886" y="1569"/>
                  </a:lnTo>
                  <a:lnTo>
                    <a:pt x="712" y="1569"/>
                  </a:lnTo>
                  <a:close/>
                  <a:moveTo>
                    <a:pt x="797" y="1318"/>
                  </a:moveTo>
                  <a:lnTo>
                    <a:pt x="730" y="1318"/>
                  </a:lnTo>
                  <a:lnTo>
                    <a:pt x="738" y="1252"/>
                  </a:lnTo>
                  <a:lnTo>
                    <a:pt x="797" y="1318"/>
                  </a:lnTo>
                  <a:close/>
                  <a:moveTo>
                    <a:pt x="740" y="1240"/>
                  </a:moveTo>
                  <a:lnTo>
                    <a:pt x="886" y="1240"/>
                  </a:lnTo>
                  <a:lnTo>
                    <a:pt x="806" y="1316"/>
                  </a:lnTo>
                  <a:lnTo>
                    <a:pt x="740" y="1240"/>
                  </a:lnTo>
                  <a:close/>
                  <a:moveTo>
                    <a:pt x="794" y="1328"/>
                  </a:moveTo>
                  <a:lnTo>
                    <a:pt x="723" y="1394"/>
                  </a:lnTo>
                  <a:lnTo>
                    <a:pt x="730" y="1328"/>
                  </a:lnTo>
                  <a:lnTo>
                    <a:pt x="794" y="1328"/>
                  </a:lnTo>
                  <a:close/>
                  <a:moveTo>
                    <a:pt x="740" y="1231"/>
                  </a:moveTo>
                  <a:lnTo>
                    <a:pt x="804" y="1150"/>
                  </a:lnTo>
                  <a:lnTo>
                    <a:pt x="889" y="1231"/>
                  </a:lnTo>
                  <a:lnTo>
                    <a:pt x="740" y="1231"/>
                  </a:lnTo>
                  <a:close/>
                  <a:moveTo>
                    <a:pt x="721" y="1425"/>
                  </a:moveTo>
                  <a:lnTo>
                    <a:pt x="790" y="1484"/>
                  </a:lnTo>
                  <a:lnTo>
                    <a:pt x="716" y="1484"/>
                  </a:lnTo>
                  <a:lnTo>
                    <a:pt x="721" y="1425"/>
                  </a:lnTo>
                  <a:close/>
                  <a:moveTo>
                    <a:pt x="716" y="1493"/>
                  </a:moveTo>
                  <a:lnTo>
                    <a:pt x="790" y="1493"/>
                  </a:lnTo>
                  <a:lnTo>
                    <a:pt x="709" y="1560"/>
                  </a:lnTo>
                  <a:lnTo>
                    <a:pt x="716" y="1493"/>
                  </a:lnTo>
                  <a:close/>
                  <a:moveTo>
                    <a:pt x="707" y="1590"/>
                  </a:moveTo>
                  <a:lnTo>
                    <a:pt x="780" y="1666"/>
                  </a:lnTo>
                  <a:lnTo>
                    <a:pt x="700" y="1666"/>
                  </a:lnTo>
                  <a:lnTo>
                    <a:pt x="707" y="1590"/>
                  </a:lnTo>
                  <a:close/>
                  <a:moveTo>
                    <a:pt x="700" y="1675"/>
                  </a:moveTo>
                  <a:lnTo>
                    <a:pt x="780" y="1675"/>
                  </a:lnTo>
                  <a:lnTo>
                    <a:pt x="693" y="1756"/>
                  </a:lnTo>
                  <a:lnTo>
                    <a:pt x="700" y="1675"/>
                  </a:lnTo>
                  <a:close/>
                  <a:moveTo>
                    <a:pt x="690" y="1784"/>
                  </a:moveTo>
                  <a:lnTo>
                    <a:pt x="782" y="1865"/>
                  </a:lnTo>
                  <a:lnTo>
                    <a:pt x="683" y="1862"/>
                  </a:lnTo>
                  <a:lnTo>
                    <a:pt x="690" y="1784"/>
                  </a:lnTo>
                  <a:close/>
                  <a:moveTo>
                    <a:pt x="683" y="1872"/>
                  </a:moveTo>
                  <a:lnTo>
                    <a:pt x="780" y="1874"/>
                  </a:lnTo>
                  <a:lnTo>
                    <a:pt x="676" y="1950"/>
                  </a:lnTo>
                  <a:lnTo>
                    <a:pt x="683" y="1872"/>
                  </a:lnTo>
                  <a:close/>
                  <a:moveTo>
                    <a:pt x="794" y="1877"/>
                  </a:moveTo>
                  <a:lnTo>
                    <a:pt x="886" y="1957"/>
                  </a:lnTo>
                  <a:lnTo>
                    <a:pt x="678" y="1957"/>
                  </a:lnTo>
                  <a:lnTo>
                    <a:pt x="794" y="1877"/>
                  </a:lnTo>
                  <a:close/>
                  <a:moveTo>
                    <a:pt x="671" y="2000"/>
                  </a:moveTo>
                  <a:lnTo>
                    <a:pt x="780" y="2154"/>
                  </a:lnTo>
                  <a:lnTo>
                    <a:pt x="657" y="2154"/>
                  </a:lnTo>
                  <a:lnTo>
                    <a:pt x="671" y="2000"/>
                  </a:lnTo>
                  <a:close/>
                  <a:moveTo>
                    <a:pt x="650" y="1967"/>
                  </a:moveTo>
                  <a:lnTo>
                    <a:pt x="655" y="1967"/>
                  </a:lnTo>
                  <a:lnTo>
                    <a:pt x="655" y="1969"/>
                  </a:lnTo>
                  <a:lnTo>
                    <a:pt x="650" y="1967"/>
                  </a:lnTo>
                  <a:close/>
                  <a:moveTo>
                    <a:pt x="655" y="2170"/>
                  </a:moveTo>
                  <a:lnTo>
                    <a:pt x="730" y="2234"/>
                  </a:lnTo>
                  <a:lnTo>
                    <a:pt x="650" y="2234"/>
                  </a:lnTo>
                  <a:lnTo>
                    <a:pt x="655" y="2170"/>
                  </a:lnTo>
                  <a:close/>
                  <a:moveTo>
                    <a:pt x="634" y="2419"/>
                  </a:moveTo>
                  <a:lnTo>
                    <a:pt x="648" y="2277"/>
                  </a:lnTo>
                  <a:lnTo>
                    <a:pt x="669" y="2357"/>
                  </a:lnTo>
                  <a:lnTo>
                    <a:pt x="634" y="2419"/>
                  </a:lnTo>
                  <a:close/>
                  <a:moveTo>
                    <a:pt x="676" y="2345"/>
                  </a:moveTo>
                  <a:lnTo>
                    <a:pt x="648" y="2251"/>
                  </a:lnTo>
                  <a:lnTo>
                    <a:pt x="650" y="2243"/>
                  </a:lnTo>
                  <a:lnTo>
                    <a:pt x="735" y="2243"/>
                  </a:lnTo>
                  <a:lnTo>
                    <a:pt x="676" y="2345"/>
                  </a:lnTo>
                  <a:close/>
                  <a:moveTo>
                    <a:pt x="742" y="2232"/>
                  </a:moveTo>
                  <a:lnTo>
                    <a:pt x="660" y="2163"/>
                  </a:lnTo>
                  <a:lnTo>
                    <a:pt x="780" y="2163"/>
                  </a:lnTo>
                  <a:lnTo>
                    <a:pt x="742" y="2232"/>
                  </a:lnTo>
                  <a:close/>
                  <a:moveTo>
                    <a:pt x="787" y="2149"/>
                  </a:moveTo>
                  <a:lnTo>
                    <a:pt x="678" y="1993"/>
                  </a:lnTo>
                  <a:lnTo>
                    <a:pt x="832" y="2073"/>
                  </a:lnTo>
                  <a:lnTo>
                    <a:pt x="787" y="2149"/>
                  </a:lnTo>
                  <a:close/>
                  <a:moveTo>
                    <a:pt x="837" y="2064"/>
                  </a:moveTo>
                  <a:lnTo>
                    <a:pt x="674" y="1978"/>
                  </a:lnTo>
                  <a:lnTo>
                    <a:pt x="674" y="1967"/>
                  </a:lnTo>
                  <a:lnTo>
                    <a:pt x="891" y="1967"/>
                  </a:lnTo>
                  <a:lnTo>
                    <a:pt x="837" y="2064"/>
                  </a:lnTo>
                  <a:close/>
                  <a:moveTo>
                    <a:pt x="969" y="2073"/>
                  </a:moveTo>
                  <a:lnTo>
                    <a:pt x="1120" y="1993"/>
                  </a:lnTo>
                  <a:lnTo>
                    <a:pt x="1012" y="2149"/>
                  </a:lnTo>
                  <a:lnTo>
                    <a:pt x="969" y="2073"/>
                  </a:lnTo>
                  <a:close/>
                  <a:moveTo>
                    <a:pt x="1019" y="2163"/>
                  </a:moveTo>
                  <a:lnTo>
                    <a:pt x="1139" y="2163"/>
                  </a:lnTo>
                  <a:lnTo>
                    <a:pt x="1059" y="2232"/>
                  </a:lnTo>
                  <a:lnTo>
                    <a:pt x="1019" y="2163"/>
                  </a:lnTo>
                  <a:close/>
                  <a:moveTo>
                    <a:pt x="1165" y="2419"/>
                  </a:moveTo>
                  <a:lnTo>
                    <a:pt x="1130" y="2357"/>
                  </a:lnTo>
                  <a:lnTo>
                    <a:pt x="1153" y="2277"/>
                  </a:lnTo>
                  <a:lnTo>
                    <a:pt x="1165" y="2419"/>
                  </a:lnTo>
                  <a:close/>
                  <a:moveTo>
                    <a:pt x="1151" y="2251"/>
                  </a:moveTo>
                  <a:lnTo>
                    <a:pt x="1123" y="2345"/>
                  </a:lnTo>
                  <a:lnTo>
                    <a:pt x="1066" y="2243"/>
                  </a:lnTo>
                  <a:lnTo>
                    <a:pt x="1151" y="2243"/>
                  </a:lnTo>
                  <a:lnTo>
                    <a:pt x="1151" y="2251"/>
                  </a:lnTo>
                  <a:close/>
                  <a:moveTo>
                    <a:pt x="1149" y="1967"/>
                  </a:moveTo>
                  <a:lnTo>
                    <a:pt x="1144" y="1969"/>
                  </a:lnTo>
                  <a:lnTo>
                    <a:pt x="1144" y="1967"/>
                  </a:lnTo>
                  <a:lnTo>
                    <a:pt x="1149" y="1967"/>
                  </a:lnTo>
                  <a:close/>
                  <a:moveTo>
                    <a:pt x="1149" y="2234"/>
                  </a:moveTo>
                  <a:lnTo>
                    <a:pt x="1071" y="2234"/>
                  </a:lnTo>
                  <a:lnTo>
                    <a:pt x="1144" y="2170"/>
                  </a:lnTo>
                  <a:lnTo>
                    <a:pt x="1149" y="2234"/>
                  </a:lnTo>
                  <a:close/>
                  <a:moveTo>
                    <a:pt x="1142" y="2154"/>
                  </a:moveTo>
                  <a:lnTo>
                    <a:pt x="1021" y="2154"/>
                  </a:lnTo>
                  <a:lnTo>
                    <a:pt x="1130" y="2000"/>
                  </a:lnTo>
                  <a:lnTo>
                    <a:pt x="1142" y="2154"/>
                  </a:lnTo>
                  <a:close/>
                  <a:moveTo>
                    <a:pt x="1127" y="1978"/>
                  </a:moveTo>
                  <a:lnTo>
                    <a:pt x="964" y="2064"/>
                  </a:lnTo>
                  <a:lnTo>
                    <a:pt x="908" y="1967"/>
                  </a:lnTo>
                  <a:lnTo>
                    <a:pt x="1125" y="1967"/>
                  </a:lnTo>
                  <a:lnTo>
                    <a:pt x="1127" y="1978"/>
                  </a:lnTo>
                  <a:close/>
                  <a:moveTo>
                    <a:pt x="912" y="1957"/>
                  </a:moveTo>
                  <a:lnTo>
                    <a:pt x="1005" y="1877"/>
                  </a:lnTo>
                  <a:lnTo>
                    <a:pt x="1120" y="1957"/>
                  </a:lnTo>
                  <a:lnTo>
                    <a:pt x="912" y="1957"/>
                  </a:lnTo>
                  <a:close/>
                  <a:moveTo>
                    <a:pt x="1125" y="1950"/>
                  </a:moveTo>
                  <a:lnTo>
                    <a:pt x="1019" y="1874"/>
                  </a:lnTo>
                  <a:lnTo>
                    <a:pt x="1118" y="1872"/>
                  </a:lnTo>
                  <a:lnTo>
                    <a:pt x="1125" y="1950"/>
                  </a:lnTo>
                  <a:close/>
                  <a:moveTo>
                    <a:pt x="1116" y="1862"/>
                  </a:moveTo>
                  <a:lnTo>
                    <a:pt x="1019" y="1865"/>
                  </a:lnTo>
                  <a:lnTo>
                    <a:pt x="1111" y="1784"/>
                  </a:lnTo>
                  <a:lnTo>
                    <a:pt x="1116" y="1862"/>
                  </a:lnTo>
                  <a:close/>
                  <a:moveTo>
                    <a:pt x="1109" y="1773"/>
                  </a:moveTo>
                  <a:lnTo>
                    <a:pt x="1005" y="1865"/>
                  </a:lnTo>
                  <a:lnTo>
                    <a:pt x="990" y="1865"/>
                  </a:lnTo>
                  <a:lnTo>
                    <a:pt x="997" y="1870"/>
                  </a:lnTo>
                  <a:lnTo>
                    <a:pt x="901" y="1957"/>
                  </a:lnTo>
                  <a:lnTo>
                    <a:pt x="801" y="1870"/>
                  </a:lnTo>
                  <a:lnTo>
                    <a:pt x="808" y="1865"/>
                  </a:lnTo>
                  <a:lnTo>
                    <a:pt x="797" y="1865"/>
                  </a:lnTo>
                  <a:lnTo>
                    <a:pt x="690" y="1773"/>
                  </a:lnTo>
                  <a:lnTo>
                    <a:pt x="690" y="1768"/>
                  </a:lnTo>
                  <a:lnTo>
                    <a:pt x="794" y="1675"/>
                  </a:lnTo>
                  <a:lnTo>
                    <a:pt x="804" y="1675"/>
                  </a:lnTo>
                  <a:lnTo>
                    <a:pt x="799" y="1671"/>
                  </a:lnTo>
                  <a:lnTo>
                    <a:pt x="901" y="1581"/>
                  </a:lnTo>
                  <a:lnTo>
                    <a:pt x="1000" y="1671"/>
                  </a:lnTo>
                  <a:lnTo>
                    <a:pt x="997" y="1675"/>
                  </a:lnTo>
                  <a:lnTo>
                    <a:pt x="1007" y="1675"/>
                  </a:lnTo>
                  <a:lnTo>
                    <a:pt x="1109" y="1768"/>
                  </a:lnTo>
                  <a:lnTo>
                    <a:pt x="1109" y="1773"/>
                  </a:lnTo>
                  <a:close/>
                  <a:moveTo>
                    <a:pt x="1106" y="1756"/>
                  </a:moveTo>
                  <a:lnTo>
                    <a:pt x="1021" y="1675"/>
                  </a:lnTo>
                  <a:lnTo>
                    <a:pt x="1101" y="1675"/>
                  </a:lnTo>
                  <a:lnTo>
                    <a:pt x="1106" y="1756"/>
                  </a:lnTo>
                  <a:close/>
                  <a:moveTo>
                    <a:pt x="1099" y="1666"/>
                  </a:moveTo>
                  <a:lnTo>
                    <a:pt x="1019" y="1666"/>
                  </a:lnTo>
                  <a:lnTo>
                    <a:pt x="1092" y="1590"/>
                  </a:lnTo>
                  <a:lnTo>
                    <a:pt x="1099" y="1666"/>
                  </a:lnTo>
                  <a:close/>
                  <a:moveTo>
                    <a:pt x="1090" y="1560"/>
                  </a:moveTo>
                  <a:lnTo>
                    <a:pt x="1012" y="1493"/>
                  </a:lnTo>
                  <a:lnTo>
                    <a:pt x="1085" y="1493"/>
                  </a:lnTo>
                  <a:lnTo>
                    <a:pt x="1090" y="1560"/>
                  </a:lnTo>
                  <a:close/>
                  <a:moveTo>
                    <a:pt x="1083" y="1484"/>
                  </a:moveTo>
                  <a:lnTo>
                    <a:pt x="1009" y="1484"/>
                  </a:lnTo>
                  <a:lnTo>
                    <a:pt x="1078" y="1425"/>
                  </a:lnTo>
                  <a:lnTo>
                    <a:pt x="1083" y="1484"/>
                  </a:lnTo>
                  <a:close/>
                  <a:moveTo>
                    <a:pt x="1066" y="1221"/>
                  </a:moveTo>
                  <a:lnTo>
                    <a:pt x="1007" y="1148"/>
                  </a:lnTo>
                  <a:lnTo>
                    <a:pt x="1099" y="1143"/>
                  </a:lnTo>
                  <a:lnTo>
                    <a:pt x="1066" y="1221"/>
                  </a:lnTo>
                  <a:close/>
                  <a:moveTo>
                    <a:pt x="1104" y="1134"/>
                  </a:moveTo>
                  <a:lnTo>
                    <a:pt x="1009" y="1138"/>
                  </a:lnTo>
                  <a:lnTo>
                    <a:pt x="1085" y="1065"/>
                  </a:lnTo>
                  <a:lnTo>
                    <a:pt x="1104" y="1131"/>
                  </a:lnTo>
                  <a:lnTo>
                    <a:pt x="1104" y="1134"/>
                  </a:lnTo>
                  <a:close/>
                  <a:moveTo>
                    <a:pt x="1111" y="1119"/>
                  </a:moveTo>
                  <a:lnTo>
                    <a:pt x="1092" y="1058"/>
                  </a:lnTo>
                  <a:lnTo>
                    <a:pt x="1142" y="1044"/>
                  </a:lnTo>
                  <a:lnTo>
                    <a:pt x="1111" y="1119"/>
                  </a:lnTo>
                  <a:close/>
                  <a:moveTo>
                    <a:pt x="1146" y="1032"/>
                  </a:moveTo>
                  <a:lnTo>
                    <a:pt x="1104" y="1046"/>
                  </a:lnTo>
                  <a:lnTo>
                    <a:pt x="1168" y="984"/>
                  </a:lnTo>
                  <a:lnTo>
                    <a:pt x="1146" y="1032"/>
                  </a:lnTo>
                  <a:close/>
                  <a:moveTo>
                    <a:pt x="1177" y="961"/>
                  </a:moveTo>
                  <a:lnTo>
                    <a:pt x="1085" y="1051"/>
                  </a:lnTo>
                  <a:lnTo>
                    <a:pt x="1080" y="1053"/>
                  </a:lnTo>
                  <a:lnTo>
                    <a:pt x="1080" y="1053"/>
                  </a:lnTo>
                  <a:lnTo>
                    <a:pt x="995" y="1138"/>
                  </a:lnTo>
                  <a:lnTo>
                    <a:pt x="986" y="1138"/>
                  </a:lnTo>
                  <a:lnTo>
                    <a:pt x="990" y="1141"/>
                  </a:lnTo>
                  <a:lnTo>
                    <a:pt x="901" y="1228"/>
                  </a:lnTo>
                  <a:lnTo>
                    <a:pt x="901" y="1228"/>
                  </a:lnTo>
                  <a:lnTo>
                    <a:pt x="901" y="1228"/>
                  </a:lnTo>
                  <a:lnTo>
                    <a:pt x="811" y="1141"/>
                  </a:lnTo>
                  <a:lnTo>
                    <a:pt x="813" y="1138"/>
                  </a:lnTo>
                  <a:lnTo>
                    <a:pt x="806" y="1138"/>
                  </a:lnTo>
                  <a:lnTo>
                    <a:pt x="719" y="1053"/>
                  </a:lnTo>
                  <a:lnTo>
                    <a:pt x="719" y="1053"/>
                  </a:lnTo>
                  <a:lnTo>
                    <a:pt x="716" y="1051"/>
                  </a:lnTo>
                  <a:lnTo>
                    <a:pt x="622" y="961"/>
                  </a:lnTo>
                  <a:lnTo>
                    <a:pt x="617" y="949"/>
                  </a:lnTo>
                  <a:lnTo>
                    <a:pt x="667" y="812"/>
                  </a:lnTo>
                  <a:lnTo>
                    <a:pt x="875" y="812"/>
                  </a:lnTo>
                  <a:lnTo>
                    <a:pt x="875" y="947"/>
                  </a:lnTo>
                  <a:lnTo>
                    <a:pt x="865" y="961"/>
                  </a:lnTo>
                  <a:lnTo>
                    <a:pt x="872" y="965"/>
                  </a:lnTo>
                  <a:lnTo>
                    <a:pt x="879" y="956"/>
                  </a:lnTo>
                  <a:lnTo>
                    <a:pt x="886" y="965"/>
                  </a:lnTo>
                  <a:lnTo>
                    <a:pt x="893" y="961"/>
                  </a:lnTo>
                  <a:lnTo>
                    <a:pt x="884" y="947"/>
                  </a:lnTo>
                  <a:lnTo>
                    <a:pt x="884" y="812"/>
                  </a:lnTo>
                  <a:lnTo>
                    <a:pt x="917" y="812"/>
                  </a:lnTo>
                  <a:lnTo>
                    <a:pt x="917" y="947"/>
                  </a:lnTo>
                  <a:lnTo>
                    <a:pt x="905" y="961"/>
                  </a:lnTo>
                  <a:lnTo>
                    <a:pt x="912" y="965"/>
                  </a:lnTo>
                  <a:lnTo>
                    <a:pt x="922" y="956"/>
                  </a:lnTo>
                  <a:lnTo>
                    <a:pt x="927" y="965"/>
                  </a:lnTo>
                  <a:lnTo>
                    <a:pt x="936" y="961"/>
                  </a:lnTo>
                  <a:lnTo>
                    <a:pt x="927" y="947"/>
                  </a:lnTo>
                  <a:lnTo>
                    <a:pt x="927" y="812"/>
                  </a:lnTo>
                  <a:lnTo>
                    <a:pt x="1135" y="812"/>
                  </a:lnTo>
                  <a:lnTo>
                    <a:pt x="1184" y="949"/>
                  </a:lnTo>
                  <a:lnTo>
                    <a:pt x="1177" y="961"/>
                  </a:lnTo>
                  <a:close/>
                  <a:moveTo>
                    <a:pt x="1189" y="937"/>
                  </a:moveTo>
                  <a:lnTo>
                    <a:pt x="1144" y="812"/>
                  </a:lnTo>
                  <a:lnTo>
                    <a:pt x="1243" y="812"/>
                  </a:lnTo>
                  <a:lnTo>
                    <a:pt x="1189" y="937"/>
                  </a:lnTo>
                  <a:close/>
                  <a:moveTo>
                    <a:pt x="1151" y="793"/>
                  </a:moveTo>
                  <a:lnTo>
                    <a:pt x="1217" y="729"/>
                  </a:lnTo>
                  <a:lnTo>
                    <a:pt x="1220" y="729"/>
                  </a:lnTo>
                  <a:lnTo>
                    <a:pt x="1248" y="793"/>
                  </a:lnTo>
                  <a:lnTo>
                    <a:pt x="1151" y="793"/>
                  </a:lnTo>
                  <a:close/>
                  <a:moveTo>
                    <a:pt x="1255" y="783"/>
                  </a:moveTo>
                  <a:lnTo>
                    <a:pt x="1229" y="729"/>
                  </a:lnTo>
                  <a:lnTo>
                    <a:pt x="1279" y="729"/>
                  </a:lnTo>
                  <a:lnTo>
                    <a:pt x="1255" y="783"/>
                  </a:lnTo>
                  <a:close/>
                  <a:moveTo>
                    <a:pt x="1298" y="729"/>
                  </a:moveTo>
                  <a:lnTo>
                    <a:pt x="1366" y="729"/>
                  </a:lnTo>
                  <a:lnTo>
                    <a:pt x="1274" y="786"/>
                  </a:lnTo>
                  <a:lnTo>
                    <a:pt x="1298" y="729"/>
                  </a:lnTo>
                  <a:close/>
                  <a:moveTo>
                    <a:pt x="1281" y="793"/>
                  </a:moveTo>
                  <a:lnTo>
                    <a:pt x="1383" y="729"/>
                  </a:lnTo>
                  <a:lnTo>
                    <a:pt x="1392" y="729"/>
                  </a:lnTo>
                  <a:lnTo>
                    <a:pt x="1447" y="793"/>
                  </a:lnTo>
                  <a:lnTo>
                    <a:pt x="1281" y="793"/>
                  </a:lnTo>
                  <a:close/>
                  <a:moveTo>
                    <a:pt x="1458" y="793"/>
                  </a:moveTo>
                  <a:lnTo>
                    <a:pt x="1404" y="729"/>
                  </a:lnTo>
                  <a:lnTo>
                    <a:pt x="1473" y="729"/>
                  </a:lnTo>
                  <a:lnTo>
                    <a:pt x="1558" y="757"/>
                  </a:lnTo>
                  <a:lnTo>
                    <a:pt x="1470" y="793"/>
                  </a:lnTo>
                  <a:lnTo>
                    <a:pt x="1458" y="793"/>
                  </a:lnTo>
                  <a:close/>
                  <a:moveTo>
                    <a:pt x="1496" y="793"/>
                  </a:moveTo>
                  <a:lnTo>
                    <a:pt x="1572" y="762"/>
                  </a:lnTo>
                  <a:lnTo>
                    <a:pt x="1673" y="793"/>
                  </a:lnTo>
                  <a:lnTo>
                    <a:pt x="1496" y="793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49"/>
            <p:cNvSpPr>
              <a:spLocks noEditPoints="1"/>
            </p:cNvSpPr>
            <p:nvPr/>
          </p:nvSpPr>
          <p:spPr bwMode="auto">
            <a:xfrm>
              <a:off x="999" y="1845"/>
              <a:ext cx="305" cy="1856"/>
            </a:xfrm>
            <a:custGeom>
              <a:avLst/>
              <a:gdLst>
                <a:gd name="T0" fmla="*/ 97 w 305"/>
                <a:gd name="T1" fmla="*/ 0 h 1856"/>
                <a:gd name="T2" fmla="*/ 38 w 305"/>
                <a:gd name="T3" fmla="*/ 1714 h 1856"/>
                <a:gd name="T4" fmla="*/ 116 w 305"/>
                <a:gd name="T5" fmla="*/ 291 h 1856"/>
                <a:gd name="T6" fmla="*/ 154 w 305"/>
                <a:gd name="T7" fmla="*/ 322 h 1856"/>
                <a:gd name="T8" fmla="*/ 151 w 305"/>
                <a:gd name="T9" fmla="*/ 604 h 1856"/>
                <a:gd name="T10" fmla="*/ 151 w 305"/>
                <a:gd name="T11" fmla="*/ 589 h 1856"/>
                <a:gd name="T12" fmla="*/ 151 w 305"/>
                <a:gd name="T13" fmla="*/ 675 h 1856"/>
                <a:gd name="T14" fmla="*/ 151 w 305"/>
                <a:gd name="T15" fmla="*/ 743 h 1856"/>
                <a:gd name="T16" fmla="*/ 187 w 305"/>
                <a:gd name="T17" fmla="*/ 784 h 1856"/>
                <a:gd name="T18" fmla="*/ 187 w 305"/>
                <a:gd name="T19" fmla="*/ 715 h 1856"/>
                <a:gd name="T20" fmla="*/ 187 w 305"/>
                <a:gd name="T21" fmla="*/ 689 h 1856"/>
                <a:gd name="T22" fmla="*/ 161 w 305"/>
                <a:gd name="T23" fmla="*/ 597 h 1856"/>
                <a:gd name="T24" fmla="*/ 187 w 305"/>
                <a:gd name="T25" fmla="*/ 478 h 1856"/>
                <a:gd name="T26" fmla="*/ 151 w 305"/>
                <a:gd name="T27" fmla="*/ 521 h 1856"/>
                <a:gd name="T28" fmla="*/ 116 w 305"/>
                <a:gd name="T29" fmla="*/ 552 h 1856"/>
                <a:gd name="T30" fmla="*/ 116 w 305"/>
                <a:gd name="T31" fmla="*/ 573 h 1856"/>
                <a:gd name="T32" fmla="*/ 144 w 305"/>
                <a:gd name="T33" fmla="*/ 668 h 1856"/>
                <a:gd name="T34" fmla="*/ 144 w 305"/>
                <a:gd name="T35" fmla="*/ 807 h 1856"/>
                <a:gd name="T36" fmla="*/ 184 w 305"/>
                <a:gd name="T37" fmla="*/ 843 h 1856"/>
                <a:gd name="T38" fmla="*/ 187 w 305"/>
                <a:gd name="T39" fmla="*/ 900 h 1856"/>
                <a:gd name="T40" fmla="*/ 187 w 305"/>
                <a:gd name="T41" fmla="*/ 926 h 1856"/>
                <a:gd name="T42" fmla="*/ 187 w 305"/>
                <a:gd name="T43" fmla="*/ 398 h 1856"/>
                <a:gd name="T44" fmla="*/ 151 w 305"/>
                <a:gd name="T45" fmla="*/ 381 h 1856"/>
                <a:gd name="T46" fmla="*/ 116 w 305"/>
                <a:gd name="T47" fmla="*/ 412 h 1856"/>
                <a:gd name="T48" fmla="*/ 144 w 305"/>
                <a:gd name="T49" fmla="*/ 457 h 1856"/>
                <a:gd name="T50" fmla="*/ 151 w 305"/>
                <a:gd name="T51" fmla="*/ 885 h 1856"/>
                <a:gd name="T52" fmla="*/ 151 w 305"/>
                <a:gd name="T53" fmla="*/ 954 h 1856"/>
                <a:gd name="T54" fmla="*/ 151 w 305"/>
                <a:gd name="T55" fmla="*/ 954 h 1856"/>
                <a:gd name="T56" fmla="*/ 113 w 305"/>
                <a:gd name="T57" fmla="*/ 1042 h 1856"/>
                <a:gd name="T58" fmla="*/ 191 w 305"/>
                <a:gd name="T59" fmla="*/ 1053 h 1856"/>
                <a:gd name="T60" fmla="*/ 182 w 305"/>
                <a:gd name="T61" fmla="*/ 284 h 1856"/>
                <a:gd name="T62" fmla="*/ 116 w 305"/>
                <a:gd name="T63" fmla="*/ 277 h 1856"/>
                <a:gd name="T64" fmla="*/ 118 w 305"/>
                <a:gd name="T65" fmla="*/ 353 h 1856"/>
                <a:gd name="T66" fmla="*/ 144 w 305"/>
                <a:gd name="T67" fmla="*/ 947 h 1856"/>
                <a:gd name="T68" fmla="*/ 111 w 305"/>
                <a:gd name="T69" fmla="*/ 1051 h 1856"/>
                <a:gd name="T70" fmla="*/ 199 w 305"/>
                <a:gd name="T71" fmla="*/ 1113 h 1856"/>
                <a:gd name="T72" fmla="*/ 203 w 305"/>
                <a:gd name="T73" fmla="*/ 1167 h 1856"/>
                <a:gd name="T74" fmla="*/ 104 w 305"/>
                <a:gd name="T75" fmla="*/ 1122 h 1856"/>
                <a:gd name="T76" fmla="*/ 208 w 305"/>
                <a:gd name="T77" fmla="*/ 1200 h 1856"/>
                <a:gd name="T78" fmla="*/ 168 w 305"/>
                <a:gd name="T79" fmla="*/ 1370 h 1856"/>
                <a:gd name="T80" fmla="*/ 225 w 305"/>
                <a:gd name="T81" fmla="*/ 1361 h 1856"/>
                <a:gd name="T82" fmla="*/ 208 w 305"/>
                <a:gd name="T83" fmla="*/ 1212 h 1856"/>
                <a:gd name="T84" fmla="*/ 85 w 305"/>
                <a:gd name="T85" fmla="*/ 1281 h 1856"/>
                <a:gd name="T86" fmla="*/ 85 w 305"/>
                <a:gd name="T87" fmla="*/ 1297 h 1856"/>
                <a:gd name="T88" fmla="*/ 142 w 305"/>
                <a:gd name="T89" fmla="*/ 1361 h 1856"/>
                <a:gd name="T90" fmla="*/ 66 w 305"/>
                <a:gd name="T91" fmla="*/ 1460 h 1856"/>
                <a:gd name="T92" fmla="*/ 236 w 305"/>
                <a:gd name="T93" fmla="*/ 1460 h 1856"/>
                <a:gd name="T94" fmla="*/ 64 w 305"/>
                <a:gd name="T95" fmla="*/ 1475 h 1856"/>
                <a:gd name="T96" fmla="*/ 239 w 305"/>
                <a:gd name="T97" fmla="*/ 1475 h 1856"/>
                <a:gd name="T98" fmla="*/ 187 w 305"/>
                <a:gd name="T99" fmla="*/ 71 h 1856"/>
                <a:gd name="T100" fmla="*/ 151 w 305"/>
                <a:gd name="T101" fmla="*/ 43 h 1856"/>
                <a:gd name="T102" fmla="*/ 116 w 305"/>
                <a:gd name="T103" fmla="*/ 71 h 1856"/>
                <a:gd name="T104" fmla="*/ 187 w 305"/>
                <a:gd name="T105" fmla="*/ 92 h 1856"/>
                <a:gd name="T106" fmla="*/ 144 w 305"/>
                <a:gd name="T107" fmla="*/ 149 h 1856"/>
                <a:gd name="T108" fmla="*/ 187 w 305"/>
                <a:gd name="T109" fmla="*/ 218 h 1856"/>
                <a:gd name="T110" fmla="*/ 151 w 305"/>
                <a:gd name="T111" fmla="*/ 1811 h 1856"/>
                <a:gd name="T112" fmla="*/ 262 w 305"/>
                <a:gd name="T113" fmla="*/ 1702 h 1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5" h="1856">
                  <a:moveTo>
                    <a:pt x="305" y="1856"/>
                  </a:moveTo>
                  <a:lnTo>
                    <a:pt x="300" y="1853"/>
                  </a:lnTo>
                  <a:lnTo>
                    <a:pt x="206" y="1004"/>
                  </a:lnTo>
                  <a:lnTo>
                    <a:pt x="206" y="0"/>
                  </a:lnTo>
                  <a:lnTo>
                    <a:pt x="97" y="0"/>
                  </a:lnTo>
                  <a:lnTo>
                    <a:pt x="97" y="1001"/>
                  </a:lnTo>
                  <a:lnTo>
                    <a:pt x="2" y="1853"/>
                  </a:lnTo>
                  <a:lnTo>
                    <a:pt x="0" y="1856"/>
                  </a:lnTo>
                  <a:lnTo>
                    <a:pt x="24" y="1856"/>
                  </a:lnTo>
                  <a:lnTo>
                    <a:pt x="38" y="1714"/>
                  </a:lnTo>
                  <a:lnTo>
                    <a:pt x="151" y="1825"/>
                  </a:lnTo>
                  <a:lnTo>
                    <a:pt x="265" y="1714"/>
                  </a:lnTo>
                  <a:lnTo>
                    <a:pt x="281" y="1856"/>
                  </a:lnTo>
                  <a:lnTo>
                    <a:pt x="305" y="1856"/>
                  </a:lnTo>
                  <a:close/>
                  <a:moveTo>
                    <a:pt x="116" y="291"/>
                  </a:moveTo>
                  <a:lnTo>
                    <a:pt x="144" y="315"/>
                  </a:lnTo>
                  <a:lnTo>
                    <a:pt x="118" y="341"/>
                  </a:lnTo>
                  <a:lnTo>
                    <a:pt x="116" y="339"/>
                  </a:lnTo>
                  <a:lnTo>
                    <a:pt x="116" y="291"/>
                  </a:lnTo>
                  <a:close/>
                  <a:moveTo>
                    <a:pt x="154" y="322"/>
                  </a:moveTo>
                  <a:lnTo>
                    <a:pt x="180" y="346"/>
                  </a:lnTo>
                  <a:lnTo>
                    <a:pt x="151" y="369"/>
                  </a:lnTo>
                  <a:lnTo>
                    <a:pt x="125" y="346"/>
                  </a:lnTo>
                  <a:lnTo>
                    <a:pt x="154" y="322"/>
                  </a:lnTo>
                  <a:close/>
                  <a:moveTo>
                    <a:pt x="151" y="604"/>
                  </a:moveTo>
                  <a:lnTo>
                    <a:pt x="184" y="632"/>
                  </a:lnTo>
                  <a:lnTo>
                    <a:pt x="151" y="660"/>
                  </a:lnTo>
                  <a:lnTo>
                    <a:pt x="118" y="632"/>
                  </a:lnTo>
                  <a:lnTo>
                    <a:pt x="151" y="604"/>
                  </a:lnTo>
                  <a:close/>
                  <a:moveTo>
                    <a:pt x="151" y="589"/>
                  </a:moveTo>
                  <a:lnTo>
                    <a:pt x="118" y="563"/>
                  </a:lnTo>
                  <a:lnTo>
                    <a:pt x="151" y="533"/>
                  </a:lnTo>
                  <a:lnTo>
                    <a:pt x="184" y="561"/>
                  </a:lnTo>
                  <a:lnTo>
                    <a:pt x="151" y="589"/>
                  </a:lnTo>
                  <a:close/>
                  <a:moveTo>
                    <a:pt x="151" y="675"/>
                  </a:moveTo>
                  <a:lnTo>
                    <a:pt x="184" y="701"/>
                  </a:lnTo>
                  <a:lnTo>
                    <a:pt x="151" y="731"/>
                  </a:lnTo>
                  <a:lnTo>
                    <a:pt x="118" y="703"/>
                  </a:lnTo>
                  <a:lnTo>
                    <a:pt x="151" y="675"/>
                  </a:lnTo>
                  <a:close/>
                  <a:moveTo>
                    <a:pt x="151" y="743"/>
                  </a:moveTo>
                  <a:lnTo>
                    <a:pt x="184" y="772"/>
                  </a:lnTo>
                  <a:lnTo>
                    <a:pt x="151" y="800"/>
                  </a:lnTo>
                  <a:lnTo>
                    <a:pt x="118" y="774"/>
                  </a:lnTo>
                  <a:lnTo>
                    <a:pt x="151" y="743"/>
                  </a:lnTo>
                  <a:close/>
                  <a:moveTo>
                    <a:pt x="187" y="784"/>
                  </a:moveTo>
                  <a:lnTo>
                    <a:pt x="187" y="829"/>
                  </a:lnTo>
                  <a:lnTo>
                    <a:pt x="161" y="807"/>
                  </a:lnTo>
                  <a:lnTo>
                    <a:pt x="187" y="784"/>
                  </a:lnTo>
                  <a:close/>
                  <a:moveTo>
                    <a:pt x="161" y="736"/>
                  </a:moveTo>
                  <a:lnTo>
                    <a:pt x="187" y="715"/>
                  </a:lnTo>
                  <a:lnTo>
                    <a:pt x="187" y="760"/>
                  </a:lnTo>
                  <a:lnTo>
                    <a:pt x="161" y="736"/>
                  </a:lnTo>
                  <a:close/>
                  <a:moveTo>
                    <a:pt x="161" y="668"/>
                  </a:moveTo>
                  <a:lnTo>
                    <a:pt x="187" y="644"/>
                  </a:lnTo>
                  <a:lnTo>
                    <a:pt x="187" y="689"/>
                  </a:lnTo>
                  <a:lnTo>
                    <a:pt x="161" y="668"/>
                  </a:lnTo>
                  <a:close/>
                  <a:moveTo>
                    <a:pt x="161" y="597"/>
                  </a:moveTo>
                  <a:lnTo>
                    <a:pt x="187" y="573"/>
                  </a:lnTo>
                  <a:lnTo>
                    <a:pt x="187" y="618"/>
                  </a:lnTo>
                  <a:lnTo>
                    <a:pt x="161" y="597"/>
                  </a:lnTo>
                  <a:close/>
                  <a:moveTo>
                    <a:pt x="161" y="526"/>
                  </a:moveTo>
                  <a:lnTo>
                    <a:pt x="187" y="504"/>
                  </a:lnTo>
                  <a:lnTo>
                    <a:pt x="187" y="549"/>
                  </a:lnTo>
                  <a:lnTo>
                    <a:pt x="161" y="526"/>
                  </a:lnTo>
                  <a:close/>
                  <a:moveTo>
                    <a:pt x="187" y="478"/>
                  </a:moveTo>
                  <a:lnTo>
                    <a:pt x="161" y="457"/>
                  </a:lnTo>
                  <a:lnTo>
                    <a:pt x="187" y="433"/>
                  </a:lnTo>
                  <a:lnTo>
                    <a:pt x="187" y="478"/>
                  </a:lnTo>
                  <a:close/>
                  <a:moveTo>
                    <a:pt x="184" y="490"/>
                  </a:moveTo>
                  <a:lnTo>
                    <a:pt x="151" y="521"/>
                  </a:lnTo>
                  <a:lnTo>
                    <a:pt x="118" y="492"/>
                  </a:lnTo>
                  <a:lnTo>
                    <a:pt x="151" y="464"/>
                  </a:lnTo>
                  <a:lnTo>
                    <a:pt x="184" y="490"/>
                  </a:lnTo>
                  <a:close/>
                  <a:moveTo>
                    <a:pt x="144" y="528"/>
                  </a:moveTo>
                  <a:lnTo>
                    <a:pt x="116" y="552"/>
                  </a:lnTo>
                  <a:lnTo>
                    <a:pt x="116" y="504"/>
                  </a:lnTo>
                  <a:lnTo>
                    <a:pt x="144" y="528"/>
                  </a:lnTo>
                  <a:close/>
                  <a:moveTo>
                    <a:pt x="144" y="597"/>
                  </a:moveTo>
                  <a:lnTo>
                    <a:pt x="116" y="620"/>
                  </a:lnTo>
                  <a:lnTo>
                    <a:pt x="116" y="573"/>
                  </a:lnTo>
                  <a:lnTo>
                    <a:pt x="144" y="597"/>
                  </a:lnTo>
                  <a:close/>
                  <a:moveTo>
                    <a:pt x="144" y="668"/>
                  </a:moveTo>
                  <a:lnTo>
                    <a:pt x="116" y="691"/>
                  </a:lnTo>
                  <a:lnTo>
                    <a:pt x="116" y="644"/>
                  </a:lnTo>
                  <a:lnTo>
                    <a:pt x="144" y="668"/>
                  </a:lnTo>
                  <a:close/>
                  <a:moveTo>
                    <a:pt x="144" y="736"/>
                  </a:moveTo>
                  <a:lnTo>
                    <a:pt x="116" y="762"/>
                  </a:lnTo>
                  <a:lnTo>
                    <a:pt x="116" y="715"/>
                  </a:lnTo>
                  <a:lnTo>
                    <a:pt x="144" y="736"/>
                  </a:lnTo>
                  <a:close/>
                  <a:moveTo>
                    <a:pt x="144" y="807"/>
                  </a:moveTo>
                  <a:lnTo>
                    <a:pt x="116" y="831"/>
                  </a:lnTo>
                  <a:lnTo>
                    <a:pt x="116" y="784"/>
                  </a:lnTo>
                  <a:lnTo>
                    <a:pt x="144" y="807"/>
                  </a:lnTo>
                  <a:close/>
                  <a:moveTo>
                    <a:pt x="151" y="814"/>
                  </a:moveTo>
                  <a:lnTo>
                    <a:pt x="184" y="843"/>
                  </a:lnTo>
                  <a:lnTo>
                    <a:pt x="151" y="871"/>
                  </a:lnTo>
                  <a:lnTo>
                    <a:pt x="118" y="843"/>
                  </a:lnTo>
                  <a:lnTo>
                    <a:pt x="151" y="814"/>
                  </a:lnTo>
                  <a:close/>
                  <a:moveTo>
                    <a:pt x="187" y="855"/>
                  </a:moveTo>
                  <a:lnTo>
                    <a:pt x="187" y="900"/>
                  </a:lnTo>
                  <a:lnTo>
                    <a:pt x="161" y="878"/>
                  </a:lnTo>
                  <a:lnTo>
                    <a:pt x="187" y="855"/>
                  </a:lnTo>
                  <a:close/>
                  <a:moveTo>
                    <a:pt x="187" y="971"/>
                  </a:moveTo>
                  <a:lnTo>
                    <a:pt x="161" y="947"/>
                  </a:lnTo>
                  <a:lnTo>
                    <a:pt x="187" y="926"/>
                  </a:lnTo>
                  <a:lnTo>
                    <a:pt x="187" y="971"/>
                  </a:lnTo>
                  <a:close/>
                  <a:moveTo>
                    <a:pt x="187" y="398"/>
                  </a:moveTo>
                  <a:lnTo>
                    <a:pt x="161" y="376"/>
                  </a:lnTo>
                  <a:lnTo>
                    <a:pt x="187" y="353"/>
                  </a:lnTo>
                  <a:lnTo>
                    <a:pt x="187" y="398"/>
                  </a:lnTo>
                  <a:close/>
                  <a:moveTo>
                    <a:pt x="187" y="339"/>
                  </a:moveTo>
                  <a:lnTo>
                    <a:pt x="161" y="315"/>
                  </a:lnTo>
                  <a:lnTo>
                    <a:pt x="187" y="294"/>
                  </a:lnTo>
                  <a:lnTo>
                    <a:pt x="187" y="339"/>
                  </a:lnTo>
                  <a:close/>
                  <a:moveTo>
                    <a:pt x="151" y="381"/>
                  </a:moveTo>
                  <a:lnTo>
                    <a:pt x="187" y="410"/>
                  </a:lnTo>
                  <a:lnTo>
                    <a:pt x="187" y="421"/>
                  </a:lnTo>
                  <a:lnTo>
                    <a:pt x="151" y="450"/>
                  </a:lnTo>
                  <a:lnTo>
                    <a:pt x="116" y="419"/>
                  </a:lnTo>
                  <a:lnTo>
                    <a:pt x="116" y="412"/>
                  </a:lnTo>
                  <a:lnTo>
                    <a:pt x="151" y="381"/>
                  </a:lnTo>
                  <a:close/>
                  <a:moveTo>
                    <a:pt x="144" y="457"/>
                  </a:moveTo>
                  <a:lnTo>
                    <a:pt x="116" y="481"/>
                  </a:lnTo>
                  <a:lnTo>
                    <a:pt x="116" y="433"/>
                  </a:lnTo>
                  <a:lnTo>
                    <a:pt x="144" y="457"/>
                  </a:lnTo>
                  <a:close/>
                  <a:moveTo>
                    <a:pt x="116" y="855"/>
                  </a:moveTo>
                  <a:lnTo>
                    <a:pt x="144" y="878"/>
                  </a:lnTo>
                  <a:lnTo>
                    <a:pt x="116" y="902"/>
                  </a:lnTo>
                  <a:lnTo>
                    <a:pt x="116" y="855"/>
                  </a:lnTo>
                  <a:close/>
                  <a:moveTo>
                    <a:pt x="151" y="885"/>
                  </a:moveTo>
                  <a:lnTo>
                    <a:pt x="184" y="911"/>
                  </a:lnTo>
                  <a:lnTo>
                    <a:pt x="151" y="942"/>
                  </a:lnTo>
                  <a:lnTo>
                    <a:pt x="118" y="914"/>
                  </a:lnTo>
                  <a:lnTo>
                    <a:pt x="151" y="885"/>
                  </a:lnTo>
                  <a:close/>
                  <a:moveTo>
                    <a:pt x="151" y="954"/>
                  </a:moveTo>
                  <a:lnTo>
                    <a:pt x="187" y="982"/>
                  </a:lnTo>
                  <a:lnTo>
                    <a:pt x="187" y="999"/>
                  </a:lnTo>
                  <a:lnTo>
                    <a:pt x="116" y="999"/>
                  </a:lnTo>
                  <a:lnTo>
                    <a:pt x="116" y="985"/>
                  </a:lnTo>
                  <a:lnTo>
                    <a:pt x="151" y="954"/>
                  </a:lnTo>
                  <a:close/>
                  <a:moveTo>
                    <a:pt x="116" y="1008"/>
                  </a:moveTo>
                  <a:lnTo>
                    <a:pt x="187" y="1008"/>
                  </a:lnTo>
                  <a:lnTo>
                    <a:pt x="191" y="1044"/>
                  </a:lnTo>
                  <a:lnTo>
                    <a:pt x="154" y="1063"/>
                  </a:lnTo>
                  <a:lnTo>
                    <a:pt x="113" y="1042"/>
                  </a:lnTo>
                  <a:lnTo>
                    <a:pt x="116" y="1008"/>
                  </a:lnTo>
                  <a:close/>
                  <a:moveTo>
                    <a:pt x="191" y="1053"/>
                  </a:moveTo>
                  <a:lnTo>
                    <a:pt x="196" y="1084"/>
                  </a:lnTo>
                  <a:lnTo>
                    <a:pt x="163" y="1068"/>
                  </a:lnTo>
                  <a:lnTo>
                    <a:pt x="191" y="1053"/>
                  </a:lnTo>
                  <a:close/>
                  <a:moveTo>
                    <a:pt x="187" y="275"/>
                  </a:moveTo>
                  <a:lnTo>
                    <a:pt x="161" y="253"/>
                  </a:lnTo>
                  <a:lnTo>
                    <a:pt x="187" y="230"/>
                  </a:lnTo>
                  <a:lnTo>
                    <a:pt x="187" y="275"/>
                  </a:lnTo>
                  <a:close/>
                  <a:moveTo>
                    <a:pt x="182" y="284"/>
                  </a:moveTo>
                  <a:lnTo>
                    <a:pt x="154" y="310"/>
                  </a:lnTo>
                  <a:lnTo>
                    <a:pt x="123" y="284"/>
                  </a:lnTo>
                  <a:lnTo>
                    <a:pt x="151" y="261"/>
                  </a:lnTo>
                  <a:lnTo>
                    <a:pt x="182" y="284"/>
                  </a:lnTo>
                  <a:close/>
                  <a:moveTo>
                    <a:pt x="116" y="277"/>
                  </a:moveTo>
                  <a:lnTo>
                    <a:pt x="116" y="230"/>
                  </a:lnTo>
                  <a:lnTo>
                    <a:pt x="144" y="253"/>
                  </a:lnTo>
                  <a:lnTo>
                    <a:pt x="116" y="277"/>
                  </a:lnTo>
                  <a:close/>
                  <a:moveTo>
                    <a:pt x="116" y="355"/>
                  </a:moveTo>
                  <a:lnTo>
                    <a:pt x="118" y="353"/>
                  </a:lnTo>
                  <a:lnTo>
                    <a:pt x="144" y="376"/>
                  </a:lnTo>
                  <a:lnTo>
                    <a:pt x="116" y="400"/>
                  </a:lnTo>
                  <a:lnTo>
                    <a:pt x="116" y="355"/>
                  </a:lnTo>
                  <a:close/>
                  <a:moveTo>
                    <a:pt x="116" y="926"/>
                  </a:moveTo>
                  <a:lnTo>
                    <a:pt x="144" y="947"/>
                  </a:lnTo>
                  <a:lnTo>
                    <a:pt x="116" y="973"/>
                  </a:lnTo>
                  <a:lnTo>
                    <a:pt x="116" y="926"/>
                  </a:lnTo>
                  <a:close/>
                  <a:moveTo>
                    <a:pt x="142" y="1068"/>
                  </a:moveTo>
                  <a:lnTo>
                    <a:pt x="106" y="1086"/>
                  </a:lnTo>
                  <a:lnTo>
                    <a:pt x="111" y="1051"/>
                  </a:lnTo>
                  <a:lnTo>
                    <a:pt x="142" y="1068"/>
                  </a:lnTo>
                  <a:close/>
                  <a:moveTo>
                    <a:pt x="106" y="1098"/>
                  </a:moveTo>
                  <a:lnTo>
                    <a:pt x="154" y="1075"/>
                  </a:lnTo>
                  <a:lnTo>
                    <a:pt x="196" y="1096"/>
                  </a:lnTo>
                  <a:lnTo>
                    <a:pt x="199" y="1113"/>
                  </a:lnTo>
                  <a:lnTo>
                    <a:pt x="154" y="1139"/>
                  </a:lnTo>
                  <a:lnTo>
                    <a:pt x="104" y="1113"/>
                  </a:lnTo>
                  <a:lnTo>
                    <a:pt x="106" y="1098"/>
                  </a:lnTo>
                  <a:close/>
                  <a:moveTo>
                    <a:pt x="199" y="1124"/>
                  </a:moveTo>
                  <a:lnTo>
                    <a:pt x="203" y="1167"/>
                  </a:lnTo>
                  <a:lnTo>
                    <a:pt x="163" y="1143"/>
                  </a:lnTo>
                  <a:lnTo>
                    <a:pt x="199" y="1124"/>
                  </a:lnTo>
                  <a:close/>
                  <a:moveTo>
                    <a:pt x="142" y="1143"/>
                  </a:moveTo>
                  <a:lnTo>
                    <a:pt x="99" y="1169"/>
                  </a:lnTo>
                  <a:lnTo>
                    <a:pt x="104" y="1122"/>
                  </a:lnTo>
                  <a:lnTo>
                    <a:pt x="142" y="1143"/>
                  </a:lnTo>
                  <a:close/>
                  <a:moveTo>
                    <a:pt x="97" y="1181"/>
                  </a:moveTo>
                  <a:lnTo>
                    <a:pt x="154" y="1150"/>
                  </a:lnTo>
                  <a:lnTo>
                    <a:pt x="206" y="1179"/>
                  </a:lnTo>
                  <a:lnTo>
                    <a:pt x="208" y="1200"/>
                  </a:lnTo>
                  <a:lnTo>
                    <a:pt x="154" y="1231"/>
                  </a:lnTo>
                  <a:lnTo>
                    <a:pt x="95" y="1198"/>
                  </a:lnTo>
                  <a:lnTo>
                    <a:pt x="97" y="1181"/>
                  </a:lnTo>
                  <a:close/>
                  <a:moveTo>
                    <a:pt x="234" y="1427"/>
                  </a:moveTo>
                  <a:lnTo>
                    <a:pt x="168" y="1370"/>
                  </a:lnTo>
                  <a:lnTo>
                    <a:pt x="227" y="1370"/>
                  </a:lnTo>
                  <a:lnTo>
                    <a:pt x="234" y="1427"/>
                  </a:lnTo>
                  <a:close/>
                  <a:moveTo>
                    <a:pt x="161" y="1361"/>
                  </a:moveTo>
                  <a:lnTo>
                    <a:pt x="220" y="1309"/>
                  </a:lnTo>
                  <a:lnTo>
                    <a:pt x="225" y="1361"/>
                  </a:lnTo>
                  <a:lnTo>
                    <a:pt x="161" y="1361"/>
                  </a:lnTo>
                  <a:close/>
                  <a:moveTo>
                    <a:pt x="208" y="1212"/>
                  </a:moveTo>
                  <a:lnTo>
                    <a:pt x="215" y="1266"/>
                  </a:lnTo>
                  <a:lnTo>
                    <a:pt x="163" y="1238"/>
                  </a:lnTo>
                  <a:lnTo>
                    <a:pt x="208" y="1212"/>
                  </a:lnTo>
                  <a:close/>
                  <a:moveTo>
                    <a:pt x="144" y="1238"/>
                  </a:moveTo>
                  <a:lnTo>
                    <a:pt x="87" y="1269"/>
                  </a:lnTo>
                  <a:lnTo>
                    <a:pt x="95" y="1210"/>
                  </a:lnTo>
                  <a:lnTo>
                    <a:pt x="144" y="1238"/>
                  </a:lnTo>
                  <a:close/>
                  <a:moveTo>
                    <a:pt x="85" y="1281"/>
                  </a:moveTo>
                  <a:lnTo>
                    <a:pt x="154" y="1243"/>
                  </a:lnTo>
                  <a:lnTo>
                    <a:pt x="217" y="1278"/>
                  </a:lnTo>
                  <a:lnTo>
                    <a:pt x="217" y="1297"/>
                  </a:lnTo>
                  <a:lnTo>
                    <a:pt x="151" y="1356"/>
                  </a:lnTo>
                  <a:lnTo>
                    <a:pt x="85" y="1297"/>
                  </a:lnTo>
                  <a:lnTo>
                    <a:pt x="85" y="1281"/>
                  </a:lnTo>
                  <a:close/>
                  <a:moveTo>
                    <a:pt x="142" y="1361"/>
                  </a:moveTo>
                  <a:lnTo>
                    <a:pt x="78" y="1361"/>
                  </a:lnTo>
                  <a:lnTo>
                    <a:pt x="83" y="1309"/>
                  </a:lnTo>
                  <a:lnTo>
                    <a:pt x="142" y="1361"/>
                  </a:lnTo>
                  <a:close/>
                  <a:moveTo>
                    <a:pt x="135" y="1370"/>
                  </a:moveTo>
                  <a:lnTo>
                    <a:pt x="69" y="1427"/>
                  </a:lnTo>
                  <a:lnTo>
                    <a:pt x="76" y="1370"/>
                  </a:lnTo>
                  <a:lnTo>
                    <a:pt x="135" y="1370"/>
                  </a:lnTo>
                  <a:close/>
                  <a:moveTo>
                    <a:pt x="66" y="1460"/>
                  </a:moveTo>
                  <a:lnTo>
                    <a:pt x="69" y="1444"/>
                  </a:lnTo>
                  <a:lnTo>
                    <a:pt x="149" y="1370"/>
                  </a:lnTo>
                  <a:lnTo>
                    <a:pt x="154" y="1370"/>
                  </a:lnTo>
                  <a:lnTo>
                    <a:pt x="234" y="1444"/>
                  </a:lnTo>
                  <a:lnTo>
                    <a:pt x="236" y="1460"/>
                  </a:lnTo>
                  <a:lnTo>
                    <a:pt x="151" y="1550"/>
                  </a:lnTo>
                  <a:lnTo>
                    <a:pt x="66" y="1460"/>
                  </a:lnTo>
                  <a:close/>
                  <a:moveTo>
                    <a:pt x="144" y="1557"/>
                  </a:moveTo>
                  <a:lnTo>
                    <a:pt x="45" y="1662"/>
                  </a:lnTo>
                  <a:lnTo>
                    <a:pt x="64" y="1475"/>
                  </a:lnTo>
                  <a:lnTo>
                    <a:pt x="144" y="1557"/>
                  </a:lnTo>
                  <a:close/>
                  <a:moveTo>
                    <a:pt x="239" y="1475"/>
                  </a:moveTo>
                  <a:lnTo>
                    <a:pt x="258" y="1662"/>
                  </a:lnTo>
                  <a:lnTo>
                    <a:pt x="158" y="1557"/>
                  </a:lnTo>
                  <a:lnTo>
                    <a:pt x="239" y="1475"/>
                  </a:lnTo>
                  <a:close/>
                  <a:moveTo>
                    <a:pt x="187" y="190"/>
                  </a:moveTo>
                  <a:lnTo>
                    <a:pt x="158" y="149"/>
                  </a:lnTo>
                  <a:lnTo>
                    <a:pt x="187" y="109"/>
                  </a:lnTo>
                  <a:lnTo>
                    <a:pt x="187" y="190"/>
                  </a:lnTo>
                  <a:close/>
                  <a:moveTo>
                    <a:pt x="187" y="71"/>
                  </a:moveTo>
                  <a:lnTo>
                    <a:pt x="158" y="50"/>
                  </a:lnTo>
                  <a:lnTo>
                    <a:pt x="187" y="26"/>
                  </a:lnTo>
                  <a:lnTo>
                    <a:pt x="187" y="71"/>
                  </a:lnTo>
                  <a:close/>
                  <a:moveTo>
                    <a:pt x="177" y="21"/>
                  </a:moveTo>
                  <a:lnTo>
                    <a:pt x="151" y="43"/>
                  </a:lnTo>
                  <a:lnTo>
                    <a:pt x="125" y="21"/>
                  </a:lnTo>
                  <a:lnTo>
                    <a:pt x="177" y="21"/>
                  </a:lnTo>
                  <a:close/>
                  <a:moveTo>
                    <a:pt x="116" y="26"/>
                  </a:moveTo>
                  <a:lnTo>
                    <a:pt x="144" y="50"/>
                  </a:lnTo>
                  <a:lnTo>
                    <a:pt x="116" y="71"/>
                  </a:lnTo>
                  <a:lnTo>
                    <a:pt x="116" y="26"/>
                  </a:lnTo>
                  <a:close/>
                  <a:moveTo>
                    <a:pt x="116" y="85"/>
                  </a:moveTo>
                  <a:lnTo>
                    <a:pt x="151" y="55"/>
                  </a:lnTo>
                  <a:lnTo>
                    <a:pt x="187" y="85"/>
                  </a:lnTo>
                  <a:lnTo>
                    <a:pt x="187" y="92"/>
                  </a:lnTo>
                  <a:lnTo>
                    <a:pt x="151" y="140"/>
                  </a:lnTo>
                  <a:lnTo>
                    <a:pt x="116" y="92"/>
                  </a:lnTo>
                  <a:lnTo>
                    <a:pt x="116" y="85"/>
                  </a:lnTo>
                  <a:close/>
                  <a:moveTo>
                    <a:pt x="116" y="109"/>
                  </a:moveTo>
                  <a:lnTo>
                    <a:pt x="144" y="149"/>
                  </a:lnTo>
                  <a:lnTo>
                    <a:pt x="116" y="190"/>
                  </a:lnTo>
                  <a:lnTo>
                    <a:pt x="116" y="109"/>
                  </a:lnTo>
                  <a:close/>
                  <a:moveTo>
                    <a:pt x="151" y="156"/>
                  </a:moveTo>
                  <a:lnTo>
                    <a:pt x="187" y="206"/>
                  </a:lnTo>
                  <a:lnTo>
                    <a:pt x="187" y="218"/>
                  </a:lnTo>
                  <a:lnTo>
                    <a:pt x="151" y="246"/>
                  </a:lnTo>
                  <a:lnTo>
                    <a:pt x="116" y="218"/>
                  </a:lnTo>
                  <a:lnTo>
                    <a:pt x="116" y="206"/>
                  </a:lnTo>
                  <a:lnTo>
                    <a:pt x="151" y="156"/>
                  </a:lnTo>
                  <a:close/>
                  <a:moveTo>
                    <a:pt x="151" y="1811"/>
                  </a:moveTo>
                  <a:lnTo>
                    <a:pt x="40" y="1702"/>
                  </a:lnTo>
                  <a:lnTo>
                    <a:pt x="43" y="1678"/>
                  </a:lnTo>
                  <a:lnTo>
                    <a:pt x="151" y="1565"/>
                  </a:lnTo>
                  <a:lnTo>
                    <a:pt x="260" y="1678"/>
                  </a:lnTo>
                  <a:lnTo>
                    <a:pt x="262" y="1702"/>
                  </a:lnTo>
                  <a:lnTo>
                    <a:pt x="151" y="1811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50"/>
            <p:cNvSpPr>
              <a:spLocks noEditPoints="1"/>
            </p:cNvSpPr>
            <p:nvPr/>
          </p:nvSpPr>
          <p:spPr bwMode="auto">
            <a:xfrm>
              <a:off x="900" y="2612"/>
              <a:ext cx="506" cy="256"/>
            </a:xfrm>
            <a:custGeom>
              <a:avLst/>
              <a:gdLst>
                <a:gd name="T0" fmla="*/ 484 w 506"/>
                <a:gd name="T1" fmla="*/ 234 h 256"/>
                <a:gd name="T2" fmla="*/ 484 w 506"/>
                <a:gd name="T3" fmla="*/ 133 h 256"/>
                <a:gd name="T4" fmla="*/ 501 w 506"/>
                <a:gd name="T5" fmla="*/ 133 h 256"/>
                <a:gd name="T6" fmla="*/ 298 w 506"/>
                <a:gd name="T7" fmla="*/ 0 h 256"/>
                <a:gd name="T8" fmla="*/ 298 w 506"/>
                <a:gd name="T9" fmla="*/ 0 h 256"/>
                <a:gd name="T10" fmla="*/ 205 w 506"/>
                <a:gd name="T11" fmla="*/ 0 h 256"/>
                <a:gd name="T12" fmla="*/ 0 w 506"/>
                <a:gd name="T13" fmla="*/ 133 h 256"/>
                <a:gd name="T14" fmla="*/ 21 w 506"/>
                <a:gd name="T15" fmla="*/ 133 h 256"/>
                <a:gd name="T16" fmla="*/ 21 w 506"/>
                <a:gd name="T17" fmla="*/ 234 h 256"/>
                <a:gd name="T18" fmla="*/ 0 w 506"/>
                <a:gd name="T19" fmla="*/ 234 h 256"/>
                <a:gd name="T20" fmla="*/ 0 w 506"/>
                <a:gd name="T21" fmla="*/ 256 h 256"/>
                <a:gd name="T22" fmla="*/ 9 w 506"/>
                <a:gd name="T23" fmla="*/ 256 h 256"/>
                <a:gd name="T24" fmla="*/ 9 w 506"/>
                <a:gd name="T25" fmla="*/ 246 h 256"/>
                <a:gd name="T26" fmla="*/ 42 w 506"/>
                <a:gd name="T27" fmla="*/ 246 h 256"/>
                <a:gd name="T28" fmla="*/ 42 w 506"/>
                <a:gd name="T29" fmla="*/ 256 h 256"/>
                <a:gd name="T30" fmla="*/ 52 w 506"/>
                <a:gd name="T31" fmla="*/ 256 h 256"/>
                <a:gd name="T32" fmla="*/ 52 w 506"/>
                <a:gd name="T33" fmla="*/ 234 h 256"/>
                <a:gd name="T34" fmla="*/ 30 w 506"/>
                <a:gd name="T35" fmla="*/ 234 h 256"/>
                <a:gd name="T36" fmla="*/ 30 w 506"/>
                <a:gd name="T37" fmla="*/ 133 h 256"/>
                <a:gd name="T38" fmla="*/ 475 w 506"/>
                <a:gd name="T39" fmla="*/ 133 h 256"/>
                <a:gd name="T40" fmla="*/ 475 w 506"/>
                <a:gd name="T41" fmla="*/ 234 h 256"/>
                <a:gd name="T42" fmla="*/ 454 w 506"/>
                <a:gd name="T43" fmla="*/ 234 h 256"/>
                <a:gd name="T44" fmla="*/ 454 w 506"/>
                <a:gd name="T45" fmla="*/ 256 h 256"/>
                <a:gd name="T46" fmla="*/ 463 w 506"/>
                <a:gd name="T47" fmla="*/ 256 h 256"/>
                <a:gd name="T48" fmla="*/ 463 w 506"/>
                <a:gd name="T49" fmla="*/ 246 h 256"/>
                <a:gd name="T50" fmla="*/ 496 w 506"/>
                <a:gd name="T51" fmla="*/ 246 h 256"/>
                <a:gd name="T52" fmla="*/ 496 w 506"/>
                <a:gd name="T53" fmla="*/ 256 h 256"/>
                <a:gd name="T54" fmla="*/ 506 w 506"/>
                <a:gd name="T55" fmla="*/ 256 h 256"/>
                <a:gd name="T56" fmla="*/ 506 w 506"/>
                <a:gd name="T57" fmla="*/ 234 h 256"/>
                <a:gd name="T58" fmla="*/ 484 w 506"/>
                <a:gd name="T59" fmla="*/ 234 h 256"/>
                <a:gd name="T60" fmla="*/ 33 w 506"/>
                <a:gd name="T61" fmla="*/ 123 h 256"/>
                <a:gd name="T62" fmla="*/ 208 w 506"/>
                <a:gd name="T63" fmla="*/ 9 h 256"/>
                <a:gd name="T64" fmla="*/ 293 w 506"/>
                <a:gd name="T65" fmla="*/ 9 h 256"/>
                <a:gd name="T66" fmla="*/ 468 w 506"/>
                <a:gd name="T67" fmla="*/ 123 h 256"/>
                <a:gd name="T68" fmla="*/ 33 w 506"/>
                <a:gd name="T69" fmla="*/ 123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06" h="256">
                  <a:moveTo>
                    <a:pt x="484" y="234"/>
                  </a:moveTo>
                  <a:lnTo>
                    <a:pt x="484" y="133"/>
                  </a:lnTo>
                  <a:lnTo>
                    <a:pt x="501" y="133"/>
                  </a:lnTo>
                  <a:lnTo>
                    <a:pt x="298" y="0"/>
                  </a:lnTo>
                  <a:lnTo>
                    <a:pt x="298" y="0"/>
                  </a:lnTo>
                  <a:lnTo>
                    <a:pt x="205" y="0"/>
                  </a:lnTo>
                  <a:lnTo>
                    <a:pt x="0" y="133"/>
                  </a:lnTo>
                  <a:lnTo>
                    <a:pt x="21" y="133"/>
                  </a:lnTo>
                  <a:lnTo>
                    <a:pt x="21" y="234"/>
                  </a:lnTo>
                  <a:lnTo>
                    <a:pt x="0" y="234"/>
                  </a:lnTo>
                  <a:lnTo>
                    <a:pt x="0" y="256"/>
                  </a:lnTo>
                  <a:lnTo>
                    <a:pt x="9" y="256"/>
                  </a:lnTo>
                  <a:lnTo>
                    <a:pt x="9" y="246"/>
                  </a:lnTo>
                  <a:lnTo>
                    <a:pt x="42" y="246"/>
                  </a:lnTo>
                  <a:lnTo>
                    <a:pt x="42" y="256"/>
                  </a:lnTo>
                  <a:lnTo>
                    <a:pt x="52" y="256"/>
                  </a:lnTo>
                  <a:lnTo>
                    <a:pt x="52" y="234"/>
                  </a:lnTo>
                  <a:lnTo>
                    <a:pt x="30" y="234"/>
                  </a:lnTo>
                  <a:lnTo>
                    <a:pt x="30" y="133"/>
                  </a:lnTo>
                  <a:lnTo>
                    <a:pt x="475" y="133"/>
                  </a:lnTo>
                  <a:lnTo>
                    <a:pt x="475" y="234"/>
                  </a:lnTo>
                  <a:lnTo>
                    <a:pt x="454" y="234"/>
                  </a:lnTo>
                  <a:lnTo>
                    <a:pt x="454" y="256"/>
                  </a:lnTo>
                  <a:lnTo>
                    <a:pt x="463" y="256"/>
                  </a:lnTo>
                  <a:lnTo>
                    <a:pt x="463" y="246"/>
                  </a:lnTo>
                  <a:lnTo>
                    <a:pt x="496" y="246"/>
                  </a:lnTo>
                  <a:lnTo>
                    <a:pt x="496" y="256"/>
                  </a:lnTo>
                  <a:lnTo>
                    <a:pt x="506" y="256"/>
                  </a:lnTo>
                  <a:lnTo>
                    <a:pt x="506" y="234"/>
                  </a:lnTo>
                  <a:lnTo>
                    <a:pt x="484" y="234"/>
                  </a:lnTo>
                  <a:close/>
                  <a:moveTo>
                    <a:pt x="33" y="123"/>
                  </a:moveTo>
                  <a:lnTo>
                    <a:pt x="208" y="9"/>
                  </a:lnTo>
                  <a:lnTo>
                    <a:pt x="293" y="9"/>
                  </a:lnTo>
                  <a:lnTo>
                    <a:pt x="468" y="123"/>
                  </a:lnTo>
                  <a:lnTo>
                    <a:pt x="33" y="123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51"/>
            <p:cNvSpPr>
              <a:spLocks noEditPoints="1"/>
            </p:cNvSpPr>
            <p:nvPr/>
          </p:nvSpPr>
          <p:spPr bwMode="auto">
            <a:xfrm>
              <a:off x="900" y="2262"/>
              <a:ext cx="506" cy="255"/>
            </a:xfrm>
            <a:custGeom>
              <a:avLst/>
              <a:gdLst>
                <a:gd name="T0" fmla="*/ 484 w 506"/>
                <a:gd name="T1" fmla="*/ 236 h 255"/>
                <a:gd name="T2" fmla="*/ 484 w 506"/>
                <a:gd name="T3" fmla="*/ 135 h 255"/>
                <a:gd name="T4" fmla="*/ 501 w 506"/>
                <a:gd name="T5" fmla="*/ 135 h 255"/>
                <a:gd name="T6" fmla="*/ 298 w 506"/>
                <a:gd name="T7" fmla="*/ 2 h 255"/>
                <a:gd name="T8" fmla="*/ 298 w 506"/>
                <a:gd name="T9" fmla="*/ 0 h 255"/>
                <a:gd name="T10" fmla="*/ 205 w 506"/>
                <a:gd name="T11" fmla="*/ 0 h 255"/>
                <a:gd name="T12" fmla="*/ 0 w 506"/>
                <a:gd name="T13" fmla="*/ 135 h 255"/>
                <a:gd name="T14" fmla="*/ 21 w 506"/>
                <a:gd name="T15" fmla="*/ 135 h 255"/>
                <a:gd name="T16" fmla="*/ 21 w 506"/>
                <a:gd name="T17" fmla="*/ 236 h 255"/>
                <a:gd name="T18" fmla="*/ 0 w 506"/>
                <a:gd name="T19" fmla="*/ 236 h 255"/>
                <a:gd name="T20" fmla="*/ 0 w 506"/>
                <a:gd name="T21" fmla="*/ 255 h 255"/>
                <a:gd name="T22" fmla="*/ 9 w 506"/>
                <a:gd name="T23" fmla="*/ 255 h 255"/>
                <a:gd name="T24" fmla="*/ 9 w 506"/>
                <a:gd name="T25" fmla="*/ 246 h 255"/>
                <a:gd name="T26" fmla="*/ 42 w 506"/>
                <a:gd name="T27" fmla="*/ 246 h 255"/>
                <a:gd name="T28" fmla="*/ 42 w 506"/>
                <a:gd name="T29" fmla="*/ 255 h 255"/>
                <a:gd name="T30" fmla="*/ 52 w 506"/>
                <a:gd name="T31" fmla="*/ 255 h 255"/>
                <a:gd name="T32" fmla="*/ 52 w 506"/>
                <a:gd name="T33" fmla="*/ 236 h 255"/>
                <a:gd name="T34" fmla="*/ 30 w 506"/>
                <a:gd name="T35" fmla="*/ 236 h 255"/>
                <a:gd name="T36" fmla="*/ 30 w 506"/>
                <a:gd name="T37" fmla="*/ 135 h 255"/>
                <a:gd name="T38" fmla="*/ 475 w 506"/>
                <a:gd name="T39" fmla="*/ 135 h 255"/>
                <a:gd name="T40" fmla="*/ 475 w 506"/>
                <a:gd name="T41" fmla="*/ 236 h 255"/>
                <a:gd name="T42" fmla="*/ 454 w 506"/>
                <a:gd name="T43" fmla="*/ 236 h 255"/>
                <a:gd name="T44" fmla="*/ 454 w 506"/>
                <a:gd name="T45" fmla="*/ 255 h 255"/>
                <a:gd name="T46" fmla="*/ 463 w 506"/>
                <a:gd name="T47" fmla="*/ 255 h 255"/>
                <a:gd name="T48" fmla="*/ 463 w 506"/>
                <a:gd name="T49" fmla="*/ 246 h 255"/>
                <a:gd name="T50" fmla="*/ 496 w 506"/>
                <a:gd name="T51" fmla="*/ 246 h 255"/>
                <a:gd name="T52" fmla="*/ 496 w 506"/>
                <a:gd name="T53" fmla="*/ 255 h 255"/>
                <a:gd name="T54" fmla="*/ 506 w 506"/>
                <a:gd name="T55" fmla="*/ 255 h 255"/>
                <a:gd name="T56" fmla="*/ 506 w 506"/>
                <a:gd name="T57" fmla="*/ 236 h 255"/>
                <a:gd name="T58" fmla="*/ 484 w 506"/>
                <a:gd name="T59" fmla="*/ 236 h 255"/>
                <a:gd name="T60" fmla="*/ 33 w 506"/>
                <a:gd name="T61" fmla="*/ 125 h 255"/>
                <a:gd name="T62" fmla="*/ 208 w 506"/>
                <a:gd name="T63" fmla="*/ 12 h 255"/>
                <a:gd name="T64" fmla="*/ 293 w 506"/>
                <a:gd name="T65" fmla="*/ 12 h 255"/>
                <a:gd name="T66" fmla="*/ 468 w 506"/>
                <a:gd name="T67" fmla="*/ 125 h 255"/>
                <a:gd name="T68" fmla="*/ 33 w 506"/>
                <a:gd name="T69" fmla="*/ 12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06" h="255">
                  <a:moveTo>
                    <a:pt x="484" y="236"/>
                  </a:moveTo>
                  <a:lnTo>
                    <a:pt x="484" y="135"/>
                  </a:lnTo>
                  <a:lnTo>
                    <a:pt x="501" y="135"/>
                  </a:lnTo>
                  <a:lnTo>
                    <a:pt x="298" y="2"/>
                  </a:lnTo>
                  <a:lnTo>
                    <a:pt x="298" y="0"/>
                  </a:lnTo>
                  <a:lnTo>
                    <a:pt x="205" y="0"/>
                  </a:lnTo>
                  <a:lnTo>
                    <a:pt x="0" y="135"/>
                  </a:lnTo>
                  <a:lnTo>
                    <a:pt x="21" y="135"/>
                  </a:lnTo>
                  <a:lnTo>
                    <a:pt x="21" y="236"/>
                  </a:lnTo>
                  <a:lnTo>
                    <a:pt x="0" y="236"/>
                  </a:lnTo>
                  <a:lnTo>
                    <a:pt x="0" y="255"/>
                  </a:lnTo>
                  <a:lnTo>
                    <a:pt x="9" y="255"/>
                  </a:lnTo>
                  <a:lnTo>
                    <a:pt x="9" y="246"/>
                  </a:lnTo>
                  <a:lnTo>
                    <a:pt x="42" y="246"/>
                  </a:lnTo>
                  <a:lnTo>
                    <a:pt x="42" y="255"/>
                  </a:lnTo>
                  <a:lnTo>
                    <a:pt x="52" y="255"/>
                  </a:lnTo>
                  <a:lnTo>
                    <a:pt x="52" y="236"/>
                  </a:lnTo>
                  <a:lnTo>
                    <a:pt x="30" y="236"/>
                  </a:lnTo>
                  <a:lnTo>
                    <a:pt x="30" y="135"/>
                  </a:lnTo>
                  <a:lnTo>
                    <a:pt x="475" y="135"/>
                  </a:lnTo>
                  <a:lnTo>
                    <a:pt x="475" y="236"/>
                  </a:lnTo>
                  <a:lnTo>
                    <a:pt x="454" y="236"/>
                  </a:lnTo>
                  <a:lnTo>
                    <a:pt x="454" y="255"/>
                  </a:lnTo>
                  <a:lnTo>
                    <a:pt x="463" y="255"/>
                  </a:lnTo>
                  <a:lnTo>
                    <a:pt x="463" y="246"/>
                  </a:lnTo>
                  <a:lnTo>
                    <a:pt x="496" y="246"/>
                  </a:lnTo>
                  <a:lnTo>
                    <a:pt x="496" y="255"/>
                  </a:lnTo>
                  <a:lnTo>
                    <a:pt x="506" y="255"/>
                  </a:lnTo>
                  <a:lnTo>
                    <a:pt x="506" y="236"/>
                  </a:lnTo>
                  <a:lnTo>
                    <a:pt x="484" y="236"/>
                  </a:lnTo>
                  <a:close/>
                  <a:moveTo>
                    <a:pt x="33" y="125"/>
                  </a:moveTo>
                  <a:lnTo>
                    <a:pt x="208" y="12"/>
                  </a:lnTo>
                  <a:lnTo>
                    <a:pt x="293" y="12"/>
                  </a:lnTo>
                  <a:lnTo>
                    <a:pt x="468" y="125"/>
                  </a:lnTo>
                  <a:lnTo>
                    <a:pt x="33" y="125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52"/>
            <p:cNvSpPr>
              <a:spLocks noEditPoints="1"/>
            </p:cNvSpPr>
            <p:nvPr/>
          </p:nvSpPr>
          <p:spPr bwMode="auto">
            <a:xfrm>
              <a:off x="893" y="1928"/>
              <a:ext cx="520" cy="253"/>
            </a:xfrm>
            <a:custGeom>
              <a:avLst/>
              <a:gdLst>
                <a:gd name="T0" fmla="*/ 498 w 520"/>
                <a:gd name="T1" fmla="*/ 234 h 253"/>
                <a:gd name="T2" fmla="*/ 498 w 520"/>
                <a:gd name="T3" fmla="*/ 133 h 253"/>
                <a:gd name="T4" fmla="*/ 508 w 520"/>
                <a:gd name="T5" fmla="*/ 133 h 253"/>
                <a:gd name="T6" fmla="*/ 305 w 520"/>
                <a:gd name="T7" fmla="*/ 0 h 253"/>
                <a:gd name="T8" fmla="*/ 212 w 520"/>
                <a:gd name="T9" fmla="*/ 0 h 253"/>
                <a:gd name="T10" fmla="*/ 7 w 520"/>
                <a:gd name="T11" fmla="*/ 133 h 253"/>
                <a:gd name="T12" fmla="*/ 21 w 520"/>
                <a:gd name="T13" fmla="*/ 133 h 253"/>
                <a:gd name="T14" fmla="*/ 21 w 520"/>
                <a:gd name="T15" fmla="*/ 234 h 253"/>
                <a:gd name="T16" fmla="*/ 0 w 520"/>
                <a:gd name="T17" fmla="*/ 234 h 253"/>
                <a:gd name="T18" fmla="*/ 0 w 520"/>
                <a:gd name="T19" fmla="*/ 253 h 253"/>
                <a:gd name="T20" fmla="*/ 9 w 520"/>
                <a:gd name="T21" fmla="*/ 253 h 253"/>
                <a:gd name="T22" fmla="*/ 9 w 520"/>
                <a:gd name="T23" fmla="*/ 244 h 253"/>
                <a:gd name="T24" fmla="*/ 42 w 520"/>
                <a:gd name="T25" fmla="*/ 244 h 253"/>
                <a:gd name="T26" fmla="*/ 42 w 520"/>
                <a:gd name="T27" fmla="*/ 253 h 253"/>
                <a:gd name="T28" fmla="*/ 52 w 520"/>
                <a:gd name="T29" fmla="*/ 253 h 253"/>
                <a:gd name="T30" fmla="*/ 52 w 520"/>
                <a:gd name="T31" fmla="*/ 234 h 253"/>
                <a:gd name="T32" fmla="*/ 30 w 520"/>
                <a:gd name="T33" fmla="*/ 234 h 253"/>
                <a:gd name="T34" fmla="*/ 30 w 520"/>
                <a:gd name="T35" fmla="*/ 133 h 253"/>
                <a:gd name="T36" fmla="*/ 487 w 520"/>
                <a:gd name="T37" fmla="*/ 133 h 253"/>
                <a:gd name="T38" fmla="*/ 487 w 520"/>
                <a:gd name="T39" fmla="*/ 234 h 253"/>
                <a:gd name="T40" fmla="*/ 465 w 520"/>
                <a:gd name="T41" fmla="*/ 234 h 253"/>
                <a:gd name="T42" fmla="*/ 465 w 520"/>
                <a:gd name="T43" fmla="*/ 253 h 253"/>
                <a:gd name="T44" fmla="*/ 477 w 520"/>
                <a:gd name="T45" fmla="*/ 253 h 253"/>
                <a:gd name="T46" fmla="*/ 477 w 520"/>
                <a:gd name="T47" fmla="*/ 244 h 253"/>
                <a:gd name="T48" fmla="*/ 510 w 520"/>
                <a:gd name="T49" fmla="*/ 244 h 253"/>
                <a:gd name="T50" fmla="*/ 510 w 520"/>
                <a:gd name="T51" fmla="*/ 253 h 253"/>
                <a:gd name="T52" fmla="*/ 520 w 520"/>
                <a:gd name="T53" fmla="*/ 253 h 253"/>
                <a:gd name="T54" fmla="*/ 520 w 520"/>
                <a:gd name="T55" fmla="*/ 234 h 253"/>
                <a:gd name="T56" fmla="*/ 498 w 520"/>
                <a:gd name="T57" fmla="*/ 234 h 253"/>
                <a:gd name="T58" fmla="*/ 40 w 520"/>
                <a:gd name="T59" fmla="*/ 123 h 253"/>
                <a:gd name="T60" fmla="*/ 215 w 520"/>
                <a:gd name="T61" fmla="*/ 9 h 253"/>
                <a:gd name="T62" fmla="*/ 300 w 520"/>
                <a:gd name="T63" fmla="*/ 9 h 253"/>
                <a:gd name="T64" fmla="*/ 475 w 520"/>
                <a:gd name="T65" fmla="*/ 123 h 253"/>
                <a:gd name="T66" fmla="*/ 40 w 520"/>
                <a:gd name="T67" fmla="*/ 12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20" h="253">
                  <a:moveTo>
                    <a:pt x="498" y="234"/>
                  </a:moveTo>
                  <a:lnTo>
                    <a:pt x="498" y="133"/>
                  </a:lnTo>
                  <a:lnTo>
                    <a:pt x="508" y="133"/>
                  </a:lnTo>
                  <a:lnTo>
                    <a:pt x="305" y="0"/>
                  </a:lnTo>
                  <a:lnTo>
                    <a:pt x="212" y="0"/>
                  </a:lnTo>
                  <a:lnTo>
                    <a:pt x="7" y="133"/>
                  </a:lnTo>
                  <a:lnTo>
                    <a:pt x="21" y="133"/>
                  </a:lnTo>
                  <a:lnTo>
                    <a:pt x="21" y="234"/>
                  </a:lnTo>
                  <a:lnTo>
                    <a:pt x="0" y="234"/>
                  </a:lnTo>
                  <a:lnTo>
                    <a:pt x="0" y="253"/>
                  </a:lnTo>
                  <a:lnTo>
                    <a:pt x="9" y="253"/>
                  </a:lnTo>
                  <a:lnTo>
                    <a:pt x="9" y="244"/>
                  </a:lnTo>
                  <a:lnTo>
                    <a:pt x="42" y="244"/>
                  </a:lnTo>
                  <a:lnTo>
                    <a:pt x="42" y="253"/>
                  </a:lnTo>
                  <a:lnTo>
                    <a:pt x="52" y="253"/>
                  </a:lnTo>
                  <a:lnTo>
                    <a:pt x="52" y="234"/>
                  </a:lnTo>
                  <a:lnTo>
                    <a:pt x="30" y="234"/>
                  </a:lnTo>
                  <a:lnTo>
                    <a:pt x="30" y="133"/>
                  </a:lnTo>
                  <a:lnTo>
                    <a:pt x="487" y="133"/>
                  </a:lnTo>
                  <a:lnTo>
                    <a:pt x="487" y="234"/>
                  </a:lnTo>
                  <a:lnTo>
                    <a:pt x="465" y="234"/>
                  </a:lnTo>
                  <a:lnTo>
                    <a:pt x="465" y="253"/>
                  </a:lnTo>
                  <a:lnTo>
                    <a:pt x="477" y="253"/>
                  </a:lnTo>
                  <a:lnTo>
                    <a:pt x="477" y="244"/>
                  </a:lnTo>
                  <a:lnTo>
                    <a:pt x="510" y="244"/>
                  </a:lnTo>
                  <a:lnTo>
                    <a:pt x="510" y="253"/>
                  </a:lnTo>
                  <a:lnTo>
                    <a:pt x="520" y="253"/>
                  </a:lnTo>
                  <a:lnTo>
                    <a:pt x="520" y="234"/>
                  </a:lnTo>
                  <a:lnTo>
                    <a:pt x="498" y="234"/>
                  </a:lnTo>
                  <a:close/>
                  <a:moveTo>
                    <a:pt x="40" y="123"/>
                  </a:moveTo>
                  <a:lnTo>
                    <a:pt x="215" y="9"/>
                  </a:lnTo>
                  <a:lnTo>
                    <a:pt x="300" y="9"/>
                  </a:lnTo>
                  <a:lnTo>
                    <a:pt x="475" y="123"/>
                  </a:lnTo>
                  <a:lnTo>
                    <a:pt x="40" y="123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53"/>
            <p:cNvSpPr>
              <a:spLocks noEditPoints="1"/>
            </p:cNvSpPr>
            <p:nvPr/>
          </p:nvSpPr>
          <p:spPr bwMode="auto">
            <a:xfrm>
              <a:off x="1016" y="1845"/>
              <a:ext cx="269" cy="88"/>
            </a:xfrm>
            <a:custGeom>
              <a:avLst/>
              <a:gdLst>
                <a:gd name="T0" fmla="*/ 182 w 269"/>
                <a:gd name="T1" fmla="*/ 88 h 88"/>
                <a:gd name="T2" fmla="*/ 87 w 269"/>
                <a:gd name="T3" fmla="*/ 88 h 88"/>
                <a:gd name="T4" fmla="*/ 0 w 269"/>
                <a:gd name="T5" fmla="*/ 0 h 88"/>
                <a:gd name="T6" fmla="*/ 269 w 269"/>
                <a:gd name="T7" fmla="*/ 0 h 88"/>
                <a:gd name="T8" fmla="*/ 182 w 269"/>
                <a:gd name="T9" fmla="*/ 88 h 88"/>
                <a:gd name="T10" fmla="*/ 92 w 269"/>
                <a:gd name="T11" fmla="*/ 78 h 88"/>
                <a:gd name="T12" fmla="*/ 177 w 269"/>
                <a:gd name="T13" fmla="*/ 78 h 88"/>
                <a:gd name="T14" fmla="*/ 245 w 269"/>
                <a:gd name="T15" fmla="*/ 12 h 88"/>
                <a:gd name="T16" fmla="*/ 23 w 269"/>
                <a:gd name="T17" fmla="*/ 12 h 88"/>
                <a:gd name="T18" fmla="*/ 92 w 269"/>
                <a:gd name="T19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9" h="88">
                  <a:moveTo>
                    <a:pt x="182" y="88"/>
                  </a:moveTo>
                  <a:lnTo>
                    <a:pt x="87" y="88"/>
                  </a:lnTo>
                  <a:lnTo>
                    <a:pt x="0" y="0"/>
                  </a:lnTo>
                  <a:lnTo>
                    <a:pt x="269" y="0"/>
                  </a:lnTo>
                  <a:lnTo>
                    <a:pt x="182" y="88"/>
                  </a:lnTo>
                  <a:close/>
                  <a:moveTo>
                    <a:pt x="92" y="78"/>
                  </a:moveTo>
                  <a:lnTo>
                    <a:pt x="177" y="78"/>
                  </a:lnTo>
                  <a:lnTo>
                    <a:pt x="245" y="12"/>
                  </a:lnTo>
                  <a:lnTo>
                    <a:pt x="23" y="12"/>
                  </a:lnTo>
                  <a:lnTo>
                    <a:pt x="92" y="78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54"/>
            <p:cNvSpPr/>
            <p:nvPr/>
          </p:nvSpPr>
          <p:spPr bwMode="auto">
            <a:xfrm>
              <a:off x="-157" y="1722"/>
              <a:ext cx="1054" cy="481"/>
            </a:xfrm>
            <a:custGeom>
              <a:avLst/>
              <a:gdLst>
                <a:gd name="T0" fmla="*/ 425 w 446"/>
                <a:gd name="T1" fmla="*/ 197 h 203"/>
                <a:gd name="T2" fmla="*/ 1 w 446"/>
                <a:gd name="T3" fmla="*/ 4 h 203"/>
                <a:gd name="T4" fmla="*/ 1 w 446"/>
                <a:gd name="T5" fmla="*/ 1 h 203"/>
                <a:gd name="T6" fmla="*/ 4 w 446"/>
                <a:gd name="T7" fmla="*/ 1 h 203"/>
                <a:gd name="T8" fmla="*/ 444 w 446"/>
                <a:gd name="T9" fmla="*/ 192 h 203"/>
                <a:gd name="T10" fmla="*/ 446 w 446"/>
                <a:gd name="T11" fmla="*/ 194 h 203"/>
                <a:gd name="T12" fmla="*/ 444 w 446"/>
                <a:gd name="T13" fmla="*/ 196 h 203"/>
                <a:gd name="T14" fmla="*/ 425 w 446"/>
                <a:gd name="T15" fmla="*/ 197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6" h="203">
                  <a:moveTo>
                    <a:pt x="425" y="197"/>
                  </a:moveTo>
                  <a:cubicBezTo>
                    <a:pt x="184" y="197"/>
                    <a:pt x="3" y="6"/>
                    <a:pt x="1" y="4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3"/>
                    <a:pt x="195" y="203"/>
                    <a:pt x="444" y="192"/>
                  </a:cubicBezTo>
                  <a:cubicBezTo>
                    <a:pt x="445" y="192"/>
                    <a:pt x="446" y="193"/>
                    <a:pt x="446" y="194"/>
                  </a:cubicBezTo>
                  <a:cubicBezTo>
                    <a:pt x="446" y="195"/>
                    <a:pt x="445" y="196"/>
                    <a:pt x="444" y="196"/>
                  </a:cubicBezTo>
                  <a:cubicBezTo>
                    <a:pt x="438" y="197"/>
                    <a:pt x="432" y="197"/>
                    <a:pt x="425" y="197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55"/>
            <p:cNvSpPr/>
            <p:nvPr/>
          </p:nvSpPr>
          <p:spPr bwMode="auto">
            <a:xfrm>
              <a:off x="-100" y="1722"/>
              <a:ext cx="1040" cy="585"/>
            </a:xfrm>
            <a:custGeom>
              <a:avLst/>
              <a:gdLst>
                <a:gd name="T0" fmla="*/ 383 w 440"/>
                <a:gd name="T1" fmla="*/ 204 h 247"/>
                <a:gd name="T2" fmla="*/ 153 w 440"/>
                <a:gd name="T3" fmla="*/ 121 h 247"/>
                <a:gd name="T4" fmla="*/ 1 w 440"/>
                <a:gd name="T5" fmla="*/ 4 h 247"/>
                <a:gd name="T6" fmla="*/ 1 w 440"/>
                <a:gd name="T7" fmla="*/ 1 h 247"/>
                <a:gd name="T8" fmla="*/ 4 w 440"/>
                <a:gd name="T9" fmla="*/ 1 h 247"/>
                <a:gd name="T10" fmla="*/ 438 w 440"/>
                <a:gd name="T11" fmla="*/ 193 h 247"/>
                <a:gd name="T12" fmla="*/ 440 w 440"/>
                <a:gd name="T13" fmla="*/ 194 h 247"/>
                <a:gd name="T14" fmla="*/ 439 w 440"/>
                <a:gd name="T15" fmla="*/ 196 h 247"/>
                <a:gd name="T16" fmla="*/ 383 w 440"/>
                <a:gd name="T17" fmla="*/ 204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0" h="247">
                  <a:moveTo>
                    <a:pt x="383" y="204"/>
                  </a:moveTo>
                  <a:cubicBezTo>
                    <a:pt x="304" y="204"/>
                    <a:pt x="217" y="161"/>
                    <a:pt x="153" y="121"/>
                  </a:cubicBezTo>
                  <a:cubicBezTo>
                    <a:pt x="67" y="66"/>
                    <a:pt x="2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3"/>
                    <a:pt x="264" y="247"/>
                    <a:pt x="438" y="193"/>
                  </a:cubicBezTo>
                  <a:cubicBezTo>
                    <a:pt x="439" y="192"/>
                    <a:pt x="440" y="193"/>
                    <a:pt x="440" y="194"/>
                  </a:cubicBezTo>
                  <a:cubicBezTo>
                    <a:pt x="440" y="195"/>
                    <a:pt x="440" y="196"/>
                    <a:pt x="439" y="196"/>
                  </a:cubicBezTo>
                  <a:cubicBezTo>
                    <a:pt x="421" y="202"/>
                    <a:pt x="402" y="204"/>
                    <a:pt x="383" y="204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56"/>
            <p:cNvSpPr/>
            <p:nvPr/>
          </p:nvSpPr>
          <p:spPr bwMode="auto">
            <a:xfrm>
              <a:off x="-147" y="2158"/>
              <a:ext cx="1051" cy="471"/>
            </a:xfrm>
            <a:custGeom>
              <a:avLst/>
              <a:gdLst>
                <a:gd name="T0" fmla="*/ 369 w 445"/>
                <a:gd name="T1" fmla="*/ 162 h 199"/>
                <a:gd name="T2" fmla="*/ 1 w 445"/>
                <a:gd name="T3" fmla="*/ 4 h 199"/>
                <a:gd name="T4" fmla="*/ 0 w 445"/>
                <a:gd name="T5" fmla="*/ 1 h 199"/>
                <a:gd name="T6" fmla="*/ 3 w 445"/>
                <a:gd name="T7" fmla="*/ 1 h 199"/>
                <a:gd name="T8" fmla="*/ 442 w 445"/>
                <a:gd name="T9" fmla="*/ 150 h 199"/>
                <a:gd name="T10" fmla="*/ 444 w 445"/>
                <a:gd name="T11" fmla="*/ 152 h 199"/>
                <a:gd name="T12" fmla="*/ 443 w 445"/>
                <a:gd name="T13" fmla="*/ 154 h 199"/>
                <a:gd name="T14" fmla="*/ 369 w 445"/>
                <a:gd name="T15" fmla="*/ 16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5" h="199">
                  <a:moveTo>
                    <a:pt x="369" y="162"/>
                  </a:moveTo>
                  <a:cubicBezTo>
                    <a:pt x="174" y="162"/>
                    <a:pt x="2" y="6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5" y="3"/>
                    <a:pt x="220" y="199"/>
                    <a:pt x="442" y="150"/>
                  </a:cubicBezTo>
                  <a:cubicBezTo>
                    <a:pt x="443" y="150"/>
                    <a:pt x="444" y="151"/>
                    <a:pt x="444" y="152"/>
                  </a:cubicBezTo>
                  <a:cubicBezTo>
                    <a:pt x="445" y="153"/>
                    <a:pt x="444" y="154"/>
                    <a:pt x="443" y="154"/>
                  </a:cubicBezTo>
                  <a:cubicBezTo>
                    <a:pt x="418" y="160"/>
                    <a:pt x="394" y="162"/>
                    <a:pt x="369" y="162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57"/>
            <p:cNvSpPr/>
            <p:nvPr/>
          </p:nvSpPr>
          <p:spPr bwMode="auto">
            <a:xfrm>
              <a:off x="-93" y="2158"/>
              <a:ext cx="1040" cy="426"/>
            </a:xfrm>
            <a:custGeom>
              <a:avLst/>
              <a:gdLst>
                <a:gd name="T0" fmla="*/ 383 w 440"/>
                <a:gd name="T1" fmla="*/ 158 h 180"/>
                <a:gd name="T2" fmla="*/ 1 w 440"/>
                <a:gd name="T3" fmla="*/ 4 h 180"/>
                <a:gd name="T4" fmla="*/ 1 w 440"/>
                <a:gd name="T5" fmla="*/ 1 h 180"/>
                <a:gd name="T6" fmla="*/ 4 w 440"/>
                <a:gd name="T7" fmla="*/ 1 h 180"/>
                <a:gd name="T8" fmla="*/ 437 w 440"/>
                <a:gd name="T9" fmla="*/ 150 h 180"/>
                <a:gd name="T10" fmla="*/ 440 w 440"/>
                <a:gd name="T11" fmla="*/ 152 h 180"/>
                <a:gd name="T12" fmla="*/ 438 w 440"/>
                <a:gd name="T13" fmla="*/ 154 h 180"/>
                <a:gd name="T14" fmla="*/ 383 w 440"/>
                <a:gd name="T15" fmla="*/ 15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0" h="180">
                  <a:moveTo>
                    <a:pt x="383" y="158"/>
                  </a:moveTo>
                  <a:cubicBezTo>
                    <a:pt x="170" y="158"/>
                    <a:pt x="3" y="6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3"/>
                    <a:pt x="201" y="180"/>
                    <a:pt x="437" y="150"/>
                  </a:cubicBezTo>
                  <a:cubicBezTo>
                    <a:pt x="439" y="150"/>
                    <a:pt x="440" y="151"/>
                    <a:pt x="440" y="152"/>
                  </a:cubicBezTo>
                  <a:cubicBezTo>
                    <a:pt x="440" y="153"/>
                    <a:pt x="439" y="154"/>
                    <a:pt x="438" y="154"/>
                  </a:cubicBezTo>
                  <a:cubicBezTo>
                    <a:pt x="419" y="157"/>
                    <a:pt x="401" y="158"/>
                    <a:pt x="383" y="158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58"/>
            <p:cNvSpPr/>
            <p:nvPr/>
          </p:nvSpPr>
          <p:spPr bwMode="auto">
            <a:xfrm>
              <a:off x="-147" y="2612"/>
              <a:ext cx="1051" cy="414"/>
            </a:xfrm>
            <a:custGeom>
              <a:avLst/>
              <a:gdLst>
                <a:gd name="T0" fmla="*/ 324 w 445"/>
                <a:gd name="T1" fmla="*/ 126 h 175"/>
                <a:gd name="T2" fmla="*/ 128 w 445"/>
                <a:gd name="T3" fmla="*/ 83 h 175"/>
                <a:gd name="T4" fmla="*/ 1 w 445"/>
                <a:gd name="T5" fmla="*/ 4 h 175"/>
                <a:gd name="T6" fmla="*/ 0 w 445"/>
                <a:gd name="T7" fmla="*/ 1 h 175"/>
                <a:gd name="T8" fmla="*/ 3 w 445"/>
                <a:gd name="T9" fmla="*/ 1 h 175"/>
                <a:gd name="T10" fmla="*/ 442 w 445"/>
                <a:gd name="T11" fmla="*/ 106 h 175"/>
                <a:gd name="T12" fmla="*/ 444 w 445"/>
                <a:gd name="T13" fmla="*/ 107 h 175"/>
                <a:gd name="T14" fmla="*/ 443 w 445"/>
                <a:gd name="T15" fmla="*/ 110 h 175"/>
                <a:gd name="T16" fmla="*/ 324 w 445"/>
                <a:gd name="T17" fmla="*/ 126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5" h="175">
                  <a:moveTo>
                    <a:pt x="324" y="126"/>
                  </a:moveTo>
                  <a:cubicBezTo>
                    <a:pt x="245" y="126"/>
                    <a:pt x="177" y="105"/>
                    <a:pt x="128" y="83"/>
                  </a:cubicBezTo>
                  <a:cubicBezTo>
                    <a:pt x="50" y="48"/>
                    <a:pt x="1" y="4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5" y="2"/>
                    <a:pt x="197" y="175"/>
                    <a:pt x="442" y="106"/>
                  </a:cubicBezTo>
                  <a:cubicBezTo>
                    <a:pt x="443" y="105"/>
                    <a:pt x="444" y="106"/>
                    <a:pt x="444" y="107"/>
                  </a:cubicBezTo>
                  <a:cubicBezTo>
                    <a:pt x="445" y="108"/>
                    <a:pt x="444" y="109"/>
                    <a:pt x="443" y="110"/>
                  </a:cubicBezTo>
                  <a:cubicBezTo>
                    <a:pt x="401" y="121"/>
                    <a:pt x="361" y="126"/>
                    <a:pt x="324" y="126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59"/>
            <p:cNvSpPr/>
            <p:nvPr/>
          </p:nvSpPr>
          <p:spPr bwMode="auto">
            <a:xfrm>
              <a:off x="-93" y="2612"/>
              <a:ext cx="1040" cy="400"/>
            </a:xfrm>
            <a:custGeom>
              <a:avLst/>
              <a:gdLst>
                <a:gd name="T0" fmla="*/ 337 w 440"/>
                <a:gd name="T1" fmla="*/ 124 h 169"/>
                <a:gd name="T2" fmla="*/ 1 w 440"/>
                <a:gd name="T3" fmla="*/ 4 h 169"/>
                <a:gd name="T4" fmla="*/ 1 w 440"/>
                <a:gd name="T5" fmla="*/ 1 h 169"/>
                <a:gd name="T6" fmla="*/ 4 w 440"/>
                <a:gd name="T7" fmla="*/ 1 h 169"/>
                <a:gd name="T8" fmla="*/ 437 w 440"/>
                <a:gd name="T9" fmla="*/ 106 h 169"/>
                <a:gd name="T10" fmla="*/ 440 w 440"/>
                <a:gd name="T11" fmla="*/ 107 h 169"/>
                <a:gd name="T12" fmla="*/ 438 w 440"/>
                <a:gd name="T13" fmla="*/ 109 h 169"/>
                <a:gd name="T14" fmla="*/ 337 w 440"/>
                <a:gd name="T15" fmla="*/ 12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0" h="169">
                  <a:moveTo>
                    <a:pt x="337" y="124"/>
                  </a:moveTo>
                  <a:cubicBezTo>
                    <a:pt x="161" y="124"/>
                    <a:pt x="3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2"/>
                    <a:pt x="228" y="169"/>
                    <a:pt x="437" y="106"/>
                  </a:cubicBezTo>
                  <a:cubicBezTo>
                    <a:pt x="438" y="105"/>
                    <a:pt x="439" y="106"/>
                    <a:pt x="440" y="107"/>
                  </a:cubicBezTo>
                  <a:cubicBezTo>
                    <a:pt x="440" y="108"/>
                    <a:pt x="439" y="109"/>
                    <a:pt x="438" y="109"/>
                  </a:cubicBezTo>
                  <a:cubicBezTo>
                    <a:pt x="404" y="120"/>
                    <a:pt x="370" y="124"/>
                    <a:pt x="337" y="124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60"/>
            <p:cNvSpPr/>
            <p:nvPr/>
          </p:nvSpPr>
          <p:spPr bwMode="auto">
            <a:xfrm>
              <a:off x="451" y="1722"/>
              <a:ext cx="914" cy="495"/>
            </a:xfrm>
            <a:custGeom>
              <a:avLst/>
              <a:gdLst>
                <a:gd name="T0" fmla="*/ 339 w 387"/>
                <a:gd name="T1" fmla="*/ 200 h 209"/>
                <a:gd name="T2" fmla="*/ 104 w 387"/>
                <a:gd name="T3" fmla="*/ 112 h 209"/>
                <a:gd name="T4" fmla="*/ 0 w 387"/>
                <a:gd name="T5" fmla="*/ 3 h 209"/>
                <a:gd name="T6" fmla="*/ 1 w 387"/>
                <a:gd name="T7" fmla="*/ 1 h 209"/>
                <a:gd name="T8" fmla="*/ 4 w 387"/>
                <a:gd name="T9" fmla="*/ 1 h 209"/>
                <a:gd name="T10" fmla="*/ 107 w 387"/>
                <a:gd name="T11" fmla="*/ 109 h 209"/>
                <a:gd name="T12" fmla="*/ 384 w 387"/>
                <a:gd name="T13" fmla="*/ 192 h 209"/>
                <a:gd name="T14" fmla="*/ 386 w 387"/>
                <a:gd name="T15" fmla="*/ 194 h 209"/>
                <a:gd name="T16" fmla="*/ 385 w 387"/>
                <a:gd name="T17" fmla="*/ 196 h 209"/>
                <a:gd name="T18" fmla="*/ 339 w 387"/>
                <a:gd name="T19" fmla="*/ 20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7" h="209">
                  <a:moveTo>
                    <a:pt x="339" y="200"/>
                  </a:moveTo>
                  <a:cubicBezTo>
                    <a:pt x="239" y="200"/>
                    <a:pt x="157" y="154"/>
                    <a:pt x="104" y="112"/>
                  </a:cubicBezTo>
                  <a:cubicBezTo>
                    <a:pt x="39" y="60"/>
                    <a:pt x="1" y="4"/>
                    <a:pt x="0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2"/>
                    <a:pt x="42" y="58"/>
                    <a:pt x="107" y="109"/>
                  </a:cubicBezTo>
                  <a:cubicBezTo>
                    <a:pt x="167" y="156"/>
                    <a:pt x="264" y="209"/>
                    <a:pt x="384" y="192"/>
                  </a:cubicBezTo>
                  <a:cubicBezTo>
                    <a:pt x="385" y="192"/>
                    <a:pt x="386" y="193"/>
                    <a:pt x="386" y="194"/>
                  </a:cubicBezTo>
                  <a:cubicBezTo>
                    <a:pt x="387" y="195"/>
                    <a:pt x="386" y="196"/>
                    <a:pt x="385" y="196"/>
                  </a:cubicBezTo>
                  <a:cubicBezTo>
                    <a:pt x="369" y="199"/>
                    <a:pt x="354" y="200"/>
                    <a:pt x="339" y="200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61"/>
            <p:cNvSpPr/>
            <p:nvPr/>
          </p:nvSpPr>
          <p:spPr bwMode="auto">
            <a:xfrm>
              <a:off x="505" y="1722"/>
              <a:ext cx="903" cy="542"/>
            </a:xfrm>
            <a:custGeom>
              <a:avLst/>
              <a:gdLst>
                <a:gd name="T0" fmla="*/ 301 w 382"/>
                <a:gd name="T1" fmla="*/ 209 h 229"/>
                <a:gd name="T2" fmla="*/ 103 w 382"/>
                <a:gd name="T3" fmla="*/ 127 h 229"/>
                <a:gd name="T4" fmla="*/ 1 w 382"/>
                <a:gd name="T5" fmla="*/ 3 h 229"/>
                <a:gd name="T6" fmla="*/ 2 w 382"/>
                <a:gd name="T7" fmla="*/ 1 h 229"/>
                <a:gd name="T8" fmla="*/ 4 w 382"/>
                <a:gd name="T9" fmla="*/ 1 h 229"/>
                <a:gd name="T10" fmla="*/ 105 w 382"/>
                <a:gd name="T11" fmla="*/ 124 h 229"/>
                <a:gd name="T12" fmla="*/ 379 w 382"/>
                <a:gd name="T13" fmla="*/ 193 h 229"/>
                <a:gd name="T14" fmla="*/ 381 w 382"/>
                <a:gd name="T15" fmla="*/ 194 h 229"/>
                <a:gd name="T16" fmla="*/ 380 w 382"/>
                <a:gd name="T17" fmla="*/ 196 h 229"/>
                <a:gd name="T18" fmla="*/ 301 w 382"/>
                <a:gd name="T19" fmla="*/ 20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2" h="229">
                  <a:moveTo>
                    <a:pt x="301" y="209"/>
                  </a:moveTo>
                  <a:cubicBezTo>
                    <a:pt x="217" y="209"/>
                    <a:pt x="149" y="167"/>
                    <a:pt x="103" y="127"/>
                  </a:cubicBezTo>
                  <a:cubicBezTo>
                    <a:pt x="38" y="70"/>
                    <a:pt x="1" y="4"/>
                    <a:pt x="1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5" y="2"/>
                    <a:pt x="41" y="68"/>
                    <a:pt x="105" y="124"/>
                  </a:cubicBezTo>
                  <a:cubicBezTo>
                    <a:pt x="164" y="175"/>
                    <a:pt x="260" y="229"/>
                    <a:pt x="379" y="193"/>
                  </a:cubicBezTo>
                  <a:cubicBezTo>
                    <a:pt x="380" y="192"/>
                    <a:pt x="381" y="193"/>
                    <a:pt x="381" y="194"/>
                  </a:cubicBezTo>
                  <a:cubicBezTo>
                    <a:pt x="382" y="195"/>
                    <a:pt x="381" y="196"/>
                    <a:pt x="380" y="196"/>
                  </a:cubicBezTo>
                  <a:cubicBezTo>
                    <a:pt x="352" y="205"/>
                    <a:pt x="326" y="209"/>
                    <a:pt x="301" y="209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62"/>
            <p:cNvSpPr/>
            <p:nvPr/>
          </p:nvSpPr>
          <p:spPr bwMode="auto">
            <a:xfrm>
              <a:off x="444" y="2158"/>
              <a:ext cx="914" cy="402"/>
            </a:xfrm>
            <a:custGeom>
              <a:avLst/>
              <a:gdLst>
                <a:gd name="T0" fmla="*/ 345 w 387"/>
                <a:gd name="T1" fmla="*/ 156 h 170"/>
                <a:gd name="T2" fmla="*/ 0 w 387"/>
                <a:gd name="T3" fmla="*/ 4 h 170"/>
                <a:gd name="T4" fmla="*/ 1 w 387"/>
                <a:gd name="T5" fmla="*/ 1 h 170"/>
                <a:gd name="T6" fmla="*/ 3 w 387"/>
                <a:gd name="T7" fmla="*/ 1 h 170"/>
                <a:gd name="T8" fmla="*/ 385 w 387"/>
                <a:gd name="T9" fmla="*/ 150 h 170"/>
                <a:gd name="T10" fmla="*/ 387 w 387"/>
                <a:gd name="T11" fmla="*/ 152 h 170"/>
                <a:gd name="T12" fmla="*/ 385 w 387"/>
                <a:gd name="T13" fmla="*/ 154 h 170"/>
                <a:gd name="T14" fmla="*/ 345 w 387"/>
                <a:gd name="T15" fmla="*/ 15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7" h="170">
                  <a:moveTo>
                    <a:pt x="345" y="156"/>
                  </a:moveTo>
                  <a:cubicBezTo>
                    <a:pt x="124" y="156"/>
                    <a:pt x="2" y="5"/>
                    <a:pt x="0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5" y="3"/>
                    <a:pt x="141" y="170"/>
                    <a:pt x="385" y="150"/>
                  </a:cubicBezTo>
                  <a:cubicBezTo>
                    <a:pt x="386" y="150"/>
                    <a:pt x="387" y="151"/>
                    <a:pt x="387" y="152"/>
                  </a:cubicBezTo>
                  <a:cubicBezTo>
                    <a:pt x="387" y="153"/>
                    <a:pt x="386" y="154"/>
                    <a:pt x="385" y="154"/>
                  </a:cubicBezTo>
                  <a:cubicBezTo>
                    <a:pt x="371" y="155"/>
                    <a:pt x="358" y="156"/>
                    <a:pt x="345" y="156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63"/>
            <p:cNvSpPr/>
            <p:nvPr/>
          </p:nvSpPr>
          <p:spPr bwMode="auto">
            <a:xfrm>
              <a:off x="498" y="2158"/>
              <a:ext cx="903" cy="454"/>
            </a:xfrm>
            <a:custGeom>
              <a:avLst/>
              <a:gdLst>
                <a:gd name="T0" fmla="*/ 327 w 382"/>
                <a:gd name="T1" fmla="*/ 160 h 192"/>
                <a:gd name="T2" fmla="*/ 1 w 382"/>
                <a:gd name="T3" fmla="*/ 4 h 192"/>
                <a:gd name="T4" fmla="*/ 1 w 382"/>
                <a:gd name="T5" fmla="*/ 1 h 192"/>
                <a:gd name="T6" fmla="*/ 4 w 382"/>
                <a:gd name="T7" fmla="*/ 1 h 192"/>
                <a:gd name="T8" fmla="*/ 380 w 382"/>
                <a:gd name="T9" fmla="*/ 150 h 192"/>
                <a:gd name="T10" fmla="*/ 382 w 382"/>
                <a:gd name="T11" fmla="*/ 152 h 192"/>
                <a:gd name="T12" fmla="*/ 381 w 382"/>
                <a:gd name="T13" fmla="*/ 154 h 192"/>
                <a:gd name="T14" fmla="*/ 327 w 382"/>
                <a:gd name="T15" fmla="*/ 16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2" h="192">
                  <a:moveTo>
                    <a:pt x="327" y="160"/>
                  </a:moveTo>
                  <a:cubicBezTo>
                    <a:pt x="166" y="160"/>
                    <a:pt x="3" y="6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3"/>
                    <a:pt x="205" y="192"/>
                    <a:pt x="380" y="150"/>
                  </a:cubicBezTo>
                  <a:cubicBezTo>
                    <a:pt x="381" y="150"/>
                    <a:pt x="382" y="151"/>
                    <a:pt x="382" y="152"/>
                  </a:cubicBezTo>
                  <a:cubicBezTo>
                    <a:pt x="382" y="153"/>
                    <a:pt x="382" y="154"/>
                    <a:pt x="381" y="154"/>
                  </a:cubicBezTo>
                  <a:cubicBezTo>
                    <a:pt x="363" y="158"/>
                    <a:pt x="345" y="160"/>
                    <a:pt x="327" y="160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64"/>
            <p:cNvSpPr/>
            <p:nvPr/>
          </p:nvSpPr>
          <p:spPr bwMode="auto">
            <a:xfrm>
              <a:off x="444" y="2612"/>
              <a:ext cx="914" cy="343"/>
            </a:xfrm>
            <a:custGeom>
              <a:avLst/>
              <a:gdLst>
                <a:gd name="T0" fmla="*/ 319 w 387"/>
                <a:gd name="T1" fmla="*/ 117 h 145"/>
                <a:gd name="T2" fmla="*/ 1 w 387"/>
                <a:gd name="T3" fmla="*/ 4 h 145"/>
                <a:gd name="T4" fmla="*/ 0 w 387"/>
                <a:gd name="T5" fmla="*/ 1 h 145"/>
                <a:gd name="T6" fmla="*/ 3 w 387"/>
                <a:gd name="T7" fmla="*/ 1 h 145"/>
                <a:gd name="T8" fmla="*/ 385 w 387"/>
                <a:gd name="T9" fmla="*/ 106 h 145"/>
                <a:gd name="T10" fmla="*/ 387 w 387"/>
                <a:gd name="T11" fmla="*/ 107 h 145"/>
                <a:gd name="T12" fmla="*/ 385 w 387"/>
                <a:gd name="T13" fmla="*/ 110 h 145"/>
                <a:gd name="T14" fmla="*/ 319 w 387"/>
                <a:gd name="T15" fmla="*/ 117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7" h="145">
                  <a:moveTo>
                    <a:pt x="319" y="117"/>
                  </a:moveTo>
                  <a:cubicBezTo>
                    <a:pt x="159" y="117"/>
                    <a:pt x="3" y="5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5" y="2"/>
                    <a:pt x="207" y="145"/>
                    <a:pt x="385" y="106"/>
                  </a:cubicBezTo>
                  <a:cubicBezTo>
                    <a:pt x="386" y="105"/>
                    <a:pt x="387" y="106"/>
                    <a:pt x="387" y="107"/>
                  </a:cubicBezTo>
                  <a:cubicBezTo>
                    <a:pt x="387" y="108"/>
                    <a:pt x="386" y="109"/>
                    <a:pt x="385" y="110"/>
                  </a:cubicBezTo>
                  <a:cubicBezTo>
                    <a:pt x="364" y="114"/>
                    <a:pt x="341" y="117"/>
                    <a:pt x="319" y="117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65"/>
            <p:cNvSpPr/>
            <p:nvPr/>
          </p:nvSpPr>
          <p:spPr bwMode="auto">
            <a:xfrm>
              <a:off x="498" y="2612"/>
              <a:ext cx="903" cy="310"/>
            </a:xfrm>
            <a:custGeom>
              <a:avLst/>
              <a:gdLst>
                <a:gd name="T0" fmla="*/ 331 w 382"/>
                <a:gd name="T1" fmla="*/ 113 h 131"/>
                <a:gd name="T2" fmla="*/ 1 w 382"/>
                <a:gd name="T3" fmla="*/ 4 h 131"/>
                <a:gd name="T4" fmla="*/ 1 w 382"/>
                <a:gd name="T5" fmla="*/ 1 h 131"/>
                <a:gd name="T6" fmla="*/ 4 w 382"/>
                <a:gd name="T7" fmla="*/ 0 h 131"/>
                <a:gd name="T8" fmla="*/ 380 w 382"/>
                <a:gd name="T9" fmla="*/ 106 h 131"/>
                <a:gd name="T10" fmla="*/ 382 w 382"/>
                <a:gd name="T11" fmla="*/ 107 h 131"/>
                <a:gd name="T12" fmla="*/ 380 w 382"/>
                <a:gd name="T13" fmla="*/ 110 h 131"/>
                <a:gd name="T14" fmla="*/ 331 w 382"/>
                <a:gd name="T15" fmla="*/ 11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2" h="131">
                  <a:moveTo>
                    <a:pt x="331" y="113"/>
                  </a:moveTo>
                  <a:cubicBezTo>
                    <a:pt x="166" y="113"/>
                    <a:pt x="3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6" y="2"/>
                    <a:pt x="201" y="131"/>
                    <a:pt x="380" y="106"/>
                  </a:cubicBezTo>
                  <a:cubicBezTo>
                    <a:pt x="381" y="105"/>
                    <a:pt x="382" y="106"/>
                    <a:pt x="382" y="107"/>
                  </a:cubicBezTo>
                  <a:cubicBezTo>
                    <a:pt x="382" y="108"/>
                    <a:pt x="381" y="109"/>
                    <a:pt x="380" y="110"/>
                  </a:cubicBezTo>
                  <a:cubicBezTo>
                    <a:pt x="364" y="112"/>
                    <a:pt x="347" y="113"/>
                    <a:pt x="331" y="113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66"/>
            <p:cNvSpPr>
              <a:spLocks noEditPoints="1"/>
            </p:cNvSpPr>
            <p:nvPr/>
          </p:nvSpPr>
          <p:spPr bwMode="auto">
            <a:xfrm>
              <a:off x="-27" y="1291"/>
              <a:ext cx="397" cy="2410"/>
            </a:xfrm>
            <a:custGeom>
              <a:avLst/>
              <a:gdLst>
                <a:gd name="T0" fmla="*/ 128 w 397"/>
                <a:gd name="T1" fmla="*/ 0 h 2410"/>
                <a:gd name="T2" fmla="*/ 52 w 397"/>
                <a:gd name="T3" fmla="*/ 2225 h 2410"/>
                <a:gd name="T4" fmla="*/ 154 w 397"/>
                <a:gd name="T5" fmla="*/ 379 h 2410"/>
                <a:gd name="T6" fmla="*/ 201 w 397"/>
                <a:gd name="T7" fmla="*/ 417 h 2410"/>
                <a:gd name="T8" fmla="*/ 199 w 397"/>
                <a:gd name="T9" fmla="*/ 784 h 2410"/>
                <a:gd name="T10" fmla="*/ 199 w 397"/>
                <a:gd name="T11" fmla="*/ 765 h 2410"/>
                <a:gd name="T12" fmla="*/ 199 w 397"/>
                <a:gd name="T13" fmla="*/ 874 h 2410"/>
                <a:gd name="T14" fmla="*/ 199 w 397"/>
                <a:gd name="T15" fmla="*/ 966 h 2410"/>
                <a:gd name="T16" fmla="*/ 244 w 397"/>
                <a:gd name="T17" fmla="*/ 1018 h 2410"/>
                <a:gd name="T18" fmla="*/ 244 w 397"/>
                <a:gd name="T19" fmla="*/ 926 h 2410"/>
                <a:gd name="T20" fmla="*/ 244 w 397"/>
                <a:gd name="T21" fmla="*/ 895 h 2410"/>
                <a:gd name="T22" fmla="*/ 208 w 397"/>
                <a:gd name="T23" fmla="*/ 774 h 2410"/>
                <a:gd name="T24" fmla="*/ 244 w 397"/>
                <a:gd name="T25" fmla="*/ 620 h 2410"/>
                <a:gd name="T26" fmla="*/ 199 w 397"/>
                <a:gd name="T27" fmla="*/ 675 h 2410"/>
                <a:gd name="T28" fmla="*/ 154 w 397"/>
                <a:gd name="T29" fmla="*/ 715 h 2410"/>
                <a:gd name="T30" fmla="*/ 154 w 397"/>
                <a:gd name="T31" fmla="*/ 744 h 2410"/>
                <a:gd name="T32" fmla="*/ 189 w 397"/>
                <a:gd name="T33" fmla="*/ 867 h 2410"/>
                <a:gd name="T34" fmla="*/ 189 w 397"/>
                <a:gd name="T35" fmla="*/ 1049 h 2410"/>
                <a:gd name="T36" fmla="*/ 244 w 397"/>
                <a:gd name="T37" fmla="*/ 1094 h 2410"/>
                <a:gd name="T38" fmla="*/ 244 w 397"/>
                <a:gd name="T39" fmla="*/ 1167 h 2410"/>
                <a:gd name="T40" fmla="*/ 244 w 397"/>
                <a:gd name="T41" fmla="*/ 1200 h 2410"/>
                <a:gd name="T42" fmla="*/ 244 w 397"/>
                <a:gd name="T43" fmla="*/ 514 h 2410"/>
                <a:gd name="T44" fmla="*/ 199 w 397"/>
                <a:gd name="T45" fmla="*/ 495 h 2410"/>
                <a:gd name="T46" fmla="*/ 154 w 397"/>
                <a:gd name="T47" fmla="*/ 535 h 2410"/>
                <a:gd name="T48" fmla="*/ 189 w 397"/>
                <a:gd name="T49" fmla="*/ 592 h 2410"/>
                <a:gd name="T50" fmla="*/ 199 w 397"/>
                <a:gd name="T51" fmla="*/ 1148 h 2410"/>
                <a:gd name="T52" fmla="*/ 199 w 397"/>
                <a:gd name="T53" fmla="*/ 1238 h 2410"/>
                <a:gd name="T54" fmla="*/ 199 w 397"/>
                <a:gd name="T55" fmla="*/ 1238 h 2410"/>
                <a:gd name="T56" fmla="*/ 147 w 397"/>
                <a:gd name="T57" fmla="*/ 1352 h 2410"/>
                <a:gd name="T58" fmla="*/ 251 w 397"/>
                <a:gd name="T59" fmla="*/ 1368 h 2410"/>
                <a:gd name="T60" fmla="*/ 237 w 397"/>
                <a:gd name="T61" fmla="*/ 367 h 2410"/>
                <a:gd name="T62" fmla="*/ 154 w 397"/>
                <a:gd name="T63" fmla="*/ 360 h 2410"/>
                <a:gd name="T64" fmla="*/ 154 w 397"/>
                <a:gd name="T65" fmla="*/ 457 h 2410"/>
                <a:gd name="T66" fmla="*/ 189 w 397"/>
                <a:gd name="T67" fmla="*/ 1231 h 2410"/>
                <a:gd name="T68" fmla="*/ 147 w 397"/>
                <a:gd name="T69" fmla="*/ 1366 h 2410"/>
                <a:gd name="T70" fmla="*/ 260 w 397"/>
                <a:gd name="T71" fmla="*/ 1446 h 2410"/>
                <a:gd name="T72" fmla="*/ 267 w 397"/>
                <a:gd name="T73" fmla="*/ 1513 h 2410"/>
                <a:gd name="T74" fmla="*/ 137 w 397"/>
                <a:gd name="T75" fmla="*/ 1456 h 2410"/>
                <a:gd name="T76" fmla="*/ 272 w 397"/>
                <a:gd name="T77" fmla="*/ 1560 h 2410"/>
                <a:gd name="T78" fmla="*/ 220 w 397"/>
                <a:gd name="T79" fmla="*/ 1780 h 2410"/>
                <a:gd name="T80" fmla="*/ 296 w 397"/>
                <a:gd name="T81" fmla="*/ 1768 h 2410"/>
                <a:gd name="T82" fmla="*/ 274 w 397"/>
                <a:gd name="T83" fmla="*/ 1574 h 2410"/>
                <a:gd name="T84" fmla="*/ 114 w 397"/>
                <a:gd name="T85" fmla="*/ 1662 h 2410"/>
                <a:gd name="T86" fmla="*/ 111 w 397"/>
                <a:gd name="T87" fmla="*/ 1685 h 2410"/>
                <a:gd name="T88" fmla="*/ 187 w 397"/>
                <a:gd name="T89" fmla="*/ 1768 h 2410"/>
                <a:gd name="T90" fmla="*/ 88 w 397"/>
                <a:gd name="T91" fmla="*/ 1898 h 2410"/>
                <a:gd name="T92" fmla="*/ 310 w 397"/>
                <a:gd name="T93" fmla="*/ 1898 h 2410"/>
                <a:gd name="T94" fmla="*/ 85 w 397"/>
                <a:gd name="T95" fmla="*/ 1915 h 2410"/>
                <a:gd name="T96" fmla="*/ 312 w 397"/>
                <a:gd name="T97" fmla="*/ 1915 h 2410"/>
                <a:gd name="T98" fmla="*/ 244 w 397"/>
                <a:gd name="T99" fmla="*/ 93 h 2410"/>
                <a:gd name="T100" fmla="*/ 199 w 397"/>
                <a:gd name="T101" fmla="*/ 55 h 2410"/>
                <a:gd name="T102" fmla="*/ 154 w 397"/>
                <a:gd name="T103" fmla="*/ 93 h 2410"/>
                <a:gd name="T104" fmla="*/ 244 w 397"/>
                <a:gd name="T105" fmla="*/ 119 h 2410"/>
                <a:gd name="T106" fmla="*/ 189 w 397"/>
                <a:gd name="T107" fmla="*/ 192 h 2410"/>
                <a:gd name="T108" fmla="*/ 244 w 397"/>
                <a:gd name="T109" fmla="*/ 282 h 2410"/>
                <a:gd name="T110" fmla="*/ 199 w 397"/>
                <a:gd name="T111" fmla="*/ 2350 h 2410"/>
                <a:gd name="T112" fmla="*/ 343 w 397"/>
                <a:gd name="T113" fmla="*/ 2208 h 2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97" h="2410">
                  <a:moveTo>
                    <a:pt x="397" y="2410"/>
                  </a:moveTo>
                  <a:lnTo>
                    <a:pt x="390" y="2407"/>
                  </a:lnTo>
                  <a:lnTo>
                    <a:pt x="270" y="1302"/>
                  </a:lnTo>
                  <a:lnTo>
                    <a:pt x="270" y="0"/>
                  </a:lnTo>
                  <a:lnTo>
                    <a:pt x="128" y="0"/>
                  </a:lnTo>
                  <a:lnTo>
                    <a:pt x="128" y="1300"/>
                  </a:lnTo>
                  <a:lnTo>
                    <a:pt x="5" y="2407"/>
                  </a:lnTo>
                  <a:lnTo>
                    <a:pt x="0" y="2410"/>
                  </a:lnTo>
                  <a:lnTo>
                    <a:pt x="31" y="2410"/>
                  </a:lnTo>
                  <a:lnTo>
                    <a:pt x="52" y="2225"/>
                  </a:lnTo>
                  <a:lnTo>
                    <a:pt x="199" y="2369"/>
                  </a:lnTo>
                  <a:lnTo>
                    <a:pt x="345" y="2225"/>
                  </a:lnTo>
                  <a:lnTo>
                    <a:pt x="367" y="2410"/>
                  </a:lnTo>
                  <a:lnTo>
                    <a:pt x="397" y="2410"/>
                  </a:lnTo>
                  <a:close/>
                  <a:moveTo>
                    <a:pt x="154" y="379"/>
                  </a:moveTo>
                  <a:lnTo>
                    <a:pt x="189" y="410"/>
                  </a:lnTo>
                  <a:lnTo>
                    <a:pt x="154" y="441"/>
                  </a:lnTo>
                  <a:lnTo>
                    <a:pt x="154" y="438"/>
                  </a:lnTo>
                  <a:lnTo>
                    <a:pt x="154" y="379"/>
                  </a:lnTo>
                  <a:close/>
                  <a:moveTo>
                    <a:pt x="201" y="417"/>
                  </a:moveTo>
                  <a:lnTo>
                    <a:pt x="234" y="448"/>
                  </a:lnTo>
                  <a:lnTo>
                    <a:pt x="199" y="478"/>
                  </a:lnTo>
                  <a:lnTo>
                    <a:pt x="166" y="448"/>
                  </a:lnTo>
                  <a:lnTo>
                    <a:pt x="201" y="417"/>
                  </a:lnTo>
                  <a:close/>
                  <a:moveTo>
                    <a:pt x="199" y="784"/>
                  </a:moveTo>
                  <a:lnTo>
                    <a:pt x="244" y="819"/>
                  </a:lnTo>
                  <a:lnTo>
                    <a:pt x="199" y="857"/>
                  </a:lnTo>
                  <a:lnTo>
                    <a:pt x="156" y="822"/>
                  </a:lnTo>
                  <a:lnTo>
                    <a:pt x="199" y="784"/>
                  </a:lnTo>
                  <a:close/>
                  <a:moveTo>
                    <a:pt x="199" y="765"/>
                  </a:moveTo>
                  <a:lnTo>
                    <a:pt x="156" y="729"/>
                  </a:lnTo>
                  <a:lnTo>
                    <a:pt x="199" y="691"/>
                  </a:lnTo>
                  <a:lnTo>
                    <a:pt x="244" y="727"/>
                  </a:lnTo>
                  <a:lnTo>
                    <a:pt x="199" y="765"/>
                  </a:lnTo>
                  <a:close/>
                  <a:moveTo>
                    <a:pt x="199" y="874"/>
                  </a:moveTo>
                  <a:lnTo>
                    <a:pt x="244" y="909"/>
                  </a:lnTo>
                  <a:lnTo>
                    <a:pt x="199" y="947"/>
                  </a:lnTo>
                  <a:lnTo>
                    <a:pt x="156" y="912"/>
                  </a:lnTo>
                  <a:lnTo>
                    <a:pt x="199" y="874"/>
                  </a:lnTo>
                  <a:close/>
                  <a:moveTo>
                    <a:pt x="199" y="966"/>
                  </a:moveTo>
                  <a:lnTo>
                    <a:pt x="244" y="1001"/>
                  </a:lnTo>
                  <a:lnTo>
                    <a:pt x="199" y="1039"/>
                  </a:lnTo>
                  <a:lnTo>
                    <a:pt x="156" y="1004"/>
                  </a:lnTo>
                  <a:lnTo>
                    <a:pt x="199" y="966"/>
                  </a:lnTo>
                  <a:close/>
                  <a:moveTo>
                    <a:pt x="244" y="1018"/>
                  </a:moveTo>
                  <a:lnTo>
                    <a:pt x="244" y="1077"/>
                  </a:lnTo>
                  <a:lnTo>
                    <a:pt x="208" y="1049"/>
                  </a:lnTo>
                  <a:lnTo>
                    <a:pt x="244" y="1018"/>
                  </a:lnTo>
                  <a:close/>
                  <a:moveTo>
                    <a:pt x="208" y="957"/>
                  </a:moveTo>
                  <a:lnTo>
                    <a:pt x="244" y="926"/>
                  </a:lnTo>
                  <a:lnTo>
                    <a:pt x="244" y="985"/>
                  </a:lnTo>
                  <a:lnTo>
                    <a:pt x="208" y="957"/>
                  </a:lnTo>
                  <a:close/>
                  <a:moveTo>
                    <a:pt x="208" y="864"/>
                  </a:moveTo>
                  <a:lnTo>
                    <a:pt x="244" y="836"/>
                  </a:lnTo>
                  <a:lnTo>
                    <a:pt x="244" y="895"/>
                  </a:lnTo>
                  <a:lnTo>
                    <a:pt x="208" y="864"/>
                  </a:lnTo>
                  <a:close/>
                  <a:moveTo>
                    <a:pt x="208" y="774"/>
                  </a:moveTo>
                  <a:lnTo>
                    <a:pt x="244" y="744"/>
                  </a:lnTo>
                  <a:lnTo>
                    <a:pt x="244" y="803"/>
                  </a:lnTo>
                  <a:lnTo>
                    <a:pt x="208" y="774"/>
                  </a:lnTo>
                  <a:close/>
                  <a:moveTo>
                    <a:pt x="208" y="682"/>
                  </a:moveTo>
                  <a:lnTo>
                    <a:pt x="244" y="654"/>
                  </a:lnTo>
                  <a:lnTo>
                    <a:pt x="244" y="713"/>
                  </a:lnTo>
                  <a:lnTo>
                    <a:pt x="208" y="682"/>
                  </a:lnTo>
                  <a:close/>
                  <a:moveTo>
                    <a:pt x="244" y="620"/>
                  </a:moveTo>
                  <a:lnTo>
                    <a:pt x="208" y="592"/>
                  </a:lnTo>
                  <a:lnTo>
                    <a:pt x="244" y="561"/>
                  </a:lnTo>
                  <a:lnTo>
                    <a:pt x="244" y="620"/>
                  </a:lnTo>
                  <a:close/>
                  <a:moveTo>
                    <a:pt x="244" y="637"/>
                  </a:moveTo>
                  <a:lnTo>
                    <a:pt x="199" y="675"/>
                  </a:lnTo>
                  <a:lnTo>
                    <a:pt x="156" y="637"/>
                  </a:lnTo>
                  <a:lnTo>
                    <a:pt x="199" y="599"/>
                  </a:lnTo>
                  <a:lnTo>
                    <a:pt x="244" y="637"/>
                  </a:lnTo>
                  <a:close/>
                  <a:moveTo>
                    <a:pt x="189" y="682"/>
                  </a:moveTo>
                  <a:lnTo>
                    <a:pt x="154" y="715"/>
                  </a:lnTo>
                  <a:lnTo>
                    <a:pt x="154" y="654"/>
                  </a:lnTo>
                  <a:lnTo>
                    <a:pt x="189" y="682"/>
                  </a:lnTo>
                  <a:close/>
                  <a:moveTo>
                    <a:pt x="189" y="774"/>
                  </a:moveTo>
                  <a:lnTo>
                    <a:pt x="154" y="805"/>
                  </a:lnTo>
                  <a:lnTo>
                    <a:pt x="154" y="744"/>
                  </a:lnTo>
                  <a:lnTo>
                    <a:pt x="189" y="774"/>
                  </a:lnTo>
                  <a:close/>
                  <a:moveTo>
                    <a:pt x="189" y="867"/>
                  </a:moveTo>
                  <a:lnTo>
                    <a:pt x="154" y="897"/>
                  </a:lnTo>
                  <a:lnTo>
                    <a:pt x="154" y="836"/>
                  </a:lnTo>
                  <a:lnTo>
                    <a:pt x="189" y="867"/>
                  </a:lnTo>
                  <a:close/>
                  <a:moveTo>
                    <a:pt x="189" y="957"/>
                  </a:moveTo>
                  <a:lnTo>
                    <a:pt x="154" y="987"/>
                  </a:lnTo>
                  <a:lnTo>
                    <a:pt x="154" y="926"/>
                  </a:lnTo>
                  <a:lnTo>
                    <a:pt x="189" y="957"/>
                  </a:lnTo>
                  <a:close/>
                  <a:moveTo>
                    <a:pt x="189" y="1049"/>
                  </a:moveTo>
                  <a:lnTo>
                    <a:pt x="154" y="1080"/>
                  </a:lnTo>
                  <a:lnTo>
                    <a:pt x="154" y="1018"/>
                  </a:lnTo>
                  <a:lnTo>
                    <a:pt x="189" y="1049"/>
                  </a:lnTo>
                  <a:close/>
                  <a:moveTo>
                    <a:pt x="199" y="1056"/>
                  </a:moveTo>
                  <a:lnTo>
                    <a:pt x="244" y="1094"/>
                  </a:lnTo>
                  <a:lnTo>
                    <a:pt x="199" y="1132"/>
                  </a:lnTo>
                  <a:lnTo>
                    <a:pt x="156" y="1094"/>
                  </a:lnTo>
                  <a:lnTo>
                    <a:pt x="199" y="1056"/>
                  </a:lnTo>
                  <a:close/>
                  <a:moveTo>
                    <a:pt x="244" y="1110"/>
                  </a:moveTo>
                  <a:lnTo>
                    <a:pt x="244" y="1167"/>
                  </a:lnTo>
                  <a:lnTo>
                    <a:pt x="208" y="1139"/>
                  </a:lnTo>
                  <a:lnTo>
                    <a:pt x="244" y="1110"/>
                  </a:lnTo>
                  <a:close/>
                  <a:moveTo>
                    <a:pt x="244" y="1259"/>
                  </a:moveTo>
                  <a:lnTo>
                    <a:pt x="208" y="1231"/>
                  </a:lnTo>
                  <a:lnTo>
                    <a:pt x="244" y="1200"/>
                  </a:lnTo>
                  <a:lnTo>
                    <a:pt x="244" y="1259"/>
                  </a:lnTo>
                  <a:close/>
                  <a:moveTo>
                    <a:pt x="244" y="514"/>
                  </a:moveTo>
                  <a:lnTo>
                    <a:pt x="208" y="486"/>
                  </a:lnTo>
                  <a:lnTo>
                    <a:pt x="244" y="457"/>
                  </a:lnTo>
                  <a:lnTo>
                    <a:pt x="244" y="514"/>
                  </a:lnTo>
                  <a:close/>
                  <a:moveTo>
                    <a:pt x="244" y="438"/>
                  </a:moveTo>
                  <a:lnTo>
                    <a:pt x="211" y="410"/>
                  </a:lnTo>
                  <a:lnTo>
                    <a:pt x="244" y="379"/>
                  </a:lnTo>
                  <a:lnTo>
                    <a:pt x="244" y="438"/>
                  </a:lnTo>
                  <a:close/>
                  <a:moveTo>
                    <a:pt x="199" y="495"/>
                  </a:moveTo>
                  <a:lnTo>
                    <a:pt x="244" y="533"/>
                  </a:lnTo>
                  <a:lnTo>
                    <a:pt x="244" y="545"/>
                  </a:lnTo>
                  <a:lnTo>
                    <a:pt x="199" y="583"/>
                  </a:lnTo>
                  <a:lnTo>
                    <a:pt x="154" y="545"/>
                  </a:lnTo>
                  <a:lnTo>
                    <a:pt x="154" y="535"/>
                  </a:lnTo>
                  <a:lnTo>
                    <a:pt x="199" y="495"/>
                  </a:lnTo>
                  <a:close/>
                  <a:moveTo>
                    <a:pt x="189" y="592"/>
                  </a:moveTo>
                  <a:lnTo>
                    <a:pt x="154" y="623"/>
                  </a:lnTo>
                  <a:lnTo>
                    <a:pt x="154" y="561"/>
                  </a:lnTo>
                  <a:lnTo>
                    <a:pt x="189" y="592"/>
                  </a:lnTo>
                  <a:close/>
                  <a:moveTo>
                    <a:pt x="154" y="1108"/>
                  </a:moveTo>
                  <a:lnTo>
                    <a:pt x="189" y="1139"/>
                  </a:lnTo>
                  <a:lnTo>
                    <a:pt x="154" y="1172"/>
                  </a:lnTo>
                  <a:lnTo>
                    <a:pt x="154" y="1108"/>
                  </a:lnTo>
                  <a:close/>
                  <a:moveTo>
                    <a:pt x="199" y="1148"/>
                  </a:moveTo>
                  <a:lnTo>
                    <a:pt x="244" y="1184"/>
                  </a:lnTo>
                  <a:lnTo>
                    <a:pt x="199" y="1222"/>
                  </a:lnTo>
                  <a:lnTo>
                    <a:pt x="156" y="1186"/>
                  </a:lnTo>
                  <a:lnTo>
                    <a:pt x="199" y="1148"/>
                  </a:lnTo>
                  <a:close/>
                  <a:moveTo>
                    <a:pt x="199" y="1238"/>
                  </a:moveTo>
                  <a:lnTo>
                    <a:pt x="244" y="1276"/>
                  </a:lnTo>
                  <a:lnTo>
                    <a:pt x="244" y="1295"/>
                  </a:lnTo>
                  <a:lnTo>
                    <a:pt x="154" y="1295"/>
                  </a:lnTo>
                  <a:lnTo>
                    <a:pt x="154" y="1278"/>
                  </a:lnTo>
                  <a:lnTo>
                    <a:pt x="199" y="1238"/>
                  </a:lnTo>
                  <a:close/>
                  <a:moveTo>
                    <a:pt x="152" y="1309"/>
                  </a:moveTo>
                  <a:lnTo>
                    <a:pt x="244" y="1309"/>
                  </a:lnTo>
                  <a:lnTo>
                    <a:pt x="248" y="1354"/>
                  </a:lnTo>
                  <a:lnTo>
                    <a:pt x="201" y="1380"/>
                  </a:lnTo>
                  <a:lnTo>
                    <a:pt x="147" y="1352"/>
                  </a:lnTo>
                  <a:lnTo>
                    <a:pt x="152" y="1309"/>
                  </a:lnTo>
                  <a:close/>
                  <a:moveTo>
                    <a:pt x="251" y="1368"/>
                  </a:moveTo>
                  <a:lnTo>
                    <a:pt x="256" y="1409"/>
                  </a:lnTo>
                  <a:lnTo>
                    <a:pt x="213" y="1387"/>
                  </a:lnTo>
                  <a:lnTo>
                    <a:pt x="251" y="1368"/>
                  </a:lnTo>
                  <a:close/>
                  <a:moveTo>
                    <a:pt x="244" y="355"/>
                  </a:moveTo>
                  <a:lnTo>
                    <a:pt x="208" y="327"/>
                  </a:lnTo>
                  <a:lnTo>
                    <a:pt x="244" y="299"/>
                  </a:lnTo>
                  <a:lnTo>
                    <a:pt x="244" y="355"/>
                  </a:lnTo>
                  <a:close/>
                  <a:moveTo>
                    <a:pt x="237" y="367"/>
                  </a:moveTo>
                  <a:lnTo>
                    <a:pt x="201" y="400"/>
                  </a:lnTo>
                  <a:lnTo>
                    <a:pt x="163" y="370"/>
                  </a:lnTo>
                  <a:lnTo>
                    <a:pt x="199" y="336"/>
                  </a:lnTo>
                  <a:lnTo>
                    <a:pt x="237" y="367"/>
                  </a:lnTo>
                  <a:close/>
                  <a:moveTo>
                    <a:pt x="154" y="360"/>
                  </a:moveTo>
                  <a:lnTo>
                    <a:pt x="154" y="299"/>
                  </a:lnTo>
                  <a:lnTo>
                    <a:pt x="189" y="327"/>
                  </a:lnTo>
                  <a:lnTo>
                    <a:pt x="154" y="360"/>
                  </a:lnTo>
                  <a:close/>
                  <a:moveTo>
                    <a:pt x="154" y="460"/>
                  </a:moveTo>
                  <a:lnTo>
                    <a:pt x="154" y="457"/>
                  </a:lnTo>
                  <a:lnTo>
                    <a:pt x="189" y="486"/>
                  </a:lnTo>
                  <a:lnTo>
                    <a:pt x="154" y="519"/>
                  </a:lnTo>
                  <a:lnTo>
                    <a:pt x="154" y="460"/>
                  </a:lnTo>
                  <a:close/>
                  <a:moveTo>
                    <a:pt x="154" y="1200"/>
                  </a:moveTo>
                  <a:lnTo>
                    <a:pt x="189" y="1231"/>
                  </a:lnTo>
                  <a:lnTo>
                    <a:pt x="154" y="1262"/>
                  </a:lnTo>
                  <a:lnTo>
                    <a:pt x="154" y="1200"/>
                  </a:lnTo>
                  <a:close/>
                  <a:moveTo>
                    <a:pt x="187" y="1387"/>
                  </a:moveTo>
                  <a:lnTo>
                    <a:pt x="142" y="1411"/>
                  </a:lnTo>
                  <a:lnTo>
                    <a:pt x="147" y="1366"/>
                  </a:lnTo>
                  <a:lnTo>
                    <a:pt x="187" y="1387"/>
                  </a:lnTo>
                  <a:close/>
                  <a:moveTo>
                    <a:pt x="140" y="1427"/>
                  </a:moveTo>
                  <a:lnTo>
                    <a:pt x="201" y="1394"/>
                  </a:lnTo>
                  <a:lnTo>
                    <a:pt x="258" y="1425"/>
                  </a:lnTo>
                  <a:lnTo>
                    <a:pt x="260" y="1446"/>
                  </a:lnTo>
                  <a:lnTo>
                    <a:pt x="201" y="1477"/>
                  </a:lnTo>
                  <a:lnTo>
                    <a:pt x="137" y="1444"/>
                  </a:lnTo>
                  <a:lnTo>
                    <a:pt x="140" y="1427"/>
                  </a:lnTo>
                  <a:close/>
                  <a:moveTo>
                    <a:pt x="260" y="1458"/>
                  </a:moveTo>
                  <a:lnTo>
                    <a:pt x="267" y="1513"/>
                  </a:lnTo>
                  <a:lnTo>
                    <a:pt x="215" y="1484"/>
                  </a:lnTo>
                  <a:lnTo>
                    <a:pt x="260" y="1458"/>
                  </a:lnTo>
                  <a:close/>
                  <a:moveTo>
                    <a:pt x="187" y="1484"/>
                  </a:moveTo>
                  <a:lnTo>
                    <a:pt x="130" y="1517"/>
                  </a:lnTo>
                  <a:lnTo>
                    <a:pt x="137" y="1456"/>
                  </a:lnTo>
                  <a:lnTo>
                    <a:pt x="187" y="1484"/>
                  </a:lnTo>
                  <a:close/>
                  <a:moveTo>
                    <a:pt x="128" y="1532"/>
                  </a:moveTo>
                  <a:lnTo>
                    <a:pt x="201" y="1491"/>
                  </a:lnTo>
                  <a:lnTo>
                    <a:pt x="270" y="1529"/>
                  </a:lnTo>
                  <a:lnTo>
                    <a:pt x="272" y="1560"/>
                  </a:lnTo>
                  <a:lnTo>
                    <a:pt x="201" y="1598"/>
                  </a:lnTo>
                  <a:lnTo>
                    <a:pt x="126" y="1555"/>
                  </a:lnTo>
                  <a:lnTo>
                    <a:pt x="128" y="1532"/>
                  </a:lnTo>
                  <a:close/>
                  <a:moveTo>
                    <a:pt x="305" y="1853"/>
                  </a:moveTo>
                  <a:lnTo>
                    <a:pt x="220" y="1780"/>
                  </a:lnTo>
                  <a:lnTo>
                    <a:pt x="296" y="1780"/>
                  </a:lnTo>
                  <a:lnTo>
                    <a:pt x="305" y="1853"/>
                  </a:lnTo>
                  <a:close/>
                  <a:moveTo>
                    <a:pt x="211" y="1768"/>
                  </a:moveTo>
                  <a:lnTo>
                    <a:pt x="286" y="1700"/>
                  </a:lnTo>
                  <a:lnTo>
                    <a:pt x="296" y="1768"/>
                  </a:lnTo>
                  <a:lnTo>
                    <a:pt x="211" y="1768"/>
                  </a:lnTo>
                  <a:close/>
                  <a:moveTo>
                    <a:pt x="274" y="1574"/>
                  </a:moveTo>
                  <a:lnTo>
                    <a:pt x="282" y="1643"/>
                  </a:lnTo>
                  <a:lnTo>
                    <a:pt x="215" y="1607"/>
                  </a:lnTo>
                  <a:lnTo>
                    <a:pt x="274" y="1574"/>
                  </a:lnTo>
                  <a:close/>
                  <a:moveTo>
                    <a:pt x="187" y="1607"/>
                  </a:moveTo>
                  <a:lnTo>
                    <a:pt x="116" y="1648"/>
                  </a:lnTo>
                  <a:lnTo>
                    <a:pt x="123" y="1569"/>
                  </a:lnTo>
                  <a:lnTo>
                    <a:pt x="187" y="1607"/>
                  </a:lnTo>
                  <a:close/>
                  <a:moveTo>
                    <a:pt x="114" y="1662"/>
                  </a:moveTo>
                  <a:lnTo>
                    <a:pt x="201" y="1614"/>
                  </a:lnTo>
                  <a:lnTo>
                    <a:pt x="284" y="1659"/>
                  </a:lnTo>
                  <a:lnTo>
                    <a:pt x="286" y="1685"/>
                  </a:lnTo>
                  <a:lnTo>
                    <a:pt x="199" y="1761"/>
                  </a:lnTo>
                  <a:lnTo>
                    <a:pt x="111" y="1685"/>
                  </a:lnTo>
                  <a:lnTo>
                    <a:pt x="114" y="1662"/>
                  </a:lnTo>
                  <a:close/>
                  <a:moveTo>
                    <a:pt x="187" y="1768"/>
                  </a:moveTo>
                  <a:lnTo>
                    <a:pt x="102" y="1768"/>
                  </a:lnTo>
                  <a:lnTo>
                    <a:pt x="109" y="1700"/>
                  </a:lnTo>
                  <a:lnTo>
                    <a:pt x="187" y="1768"/>
                  </a:lnTo>
                  <a:close/>
                  <a:moveTo>
                    <a:pt x="175" y="1780"/>
                  </a:moveTo>
                  <a:lnTo>
                    <a:pt x="92" y="1853"/>
                  </a:lnTo>
                  <a:lnTo>
                    <a:pt x="100" y="1780"/>
                  </a:lnTo>
                  <a:lnTo>
                    <a:pt x="175" y="1780"/>
                  </a:lnTo>
                  <a:close/>
                  <a:moveTo>
                    <a:pt x="88" y="1898"/>
                  </a:moveTo>
                  <a:lnTo>
                    <a:pt x="90" y="1872"/>
                  </a:lnTo>
                  <a:lnTo>
                    <a:pt x="196" y="1780"/>
                  </a:lnTo>
                  <a:lnTo>
                    <a:pt x="201" y="1780"/>
                  </a:lnTo>
                  <a:lnTo>
                    <a:pt x="308" y="1872"/>
                  </a:lnTo>
                  <a:lnTo>
                    <a:pt x="310" y="1898"/>
                  </a:lnTo>
                  <a:lnTo>
                    <a:pt x="199" y="2012"/>
                  </a:lnTo>
                  <a:lnTo>
                    <a:pt x="88" y="1898"/>
                  </a:lnTo>
                  <a:close/>
                  <a:moveTo>
                    <a:pt x="189" y="2022"/>
                  </a:moveTo>
                  <a:lnTo>
                    <a:pt x="59" y="2156"/>
                  </a:lnTo>
                  <a:lnTo>
                    <a:pt x="85" y="1915"/>
                  </a:lnTo>
                  <a:lnTo>
                    <a:pt x="189" y="2022"/>
                  </a:lnTo>
                  <a:close/>
                  <a:moveTo>
                    <a:pt x="312" y="1915"/>
                  </a:moveTo>
                  <a:lnTo>
                    <a:pt x="338" y="2156"/>
                  </a:lnTo>
                  <a:lnTo>
                    <a:pt x="208" y="2022"/>
                  </a:lnTo>
                  <a:lnTo>
                    <a:pt x="312" y="1915"/>
                  </a:lnTo>
                  <a:close/>
                  <a:moveTo>
                    <a:pt x="244" y="244"/>
                  </a:moveTo>
                  <a:lnTo>
                    <a:pt x="206" y="192"/>
                  </a:lnTo>
                  <a:lnTo>
                    <a:pt x="244" y="140"/>
                  </a:lnTo>
                  <a:lnTo>
                    <a:pt x="244" y="244"/>
                  </a:lnTo>
                  <a:close/>
                  <a:moveTo>
                    <a:pt x="244" y="93"/>
                  </a:moveTo>
                  <a:lnTo>
                    <a:pt x="208" y="62"/>
                  </a:lnTo>
                  <a:lnTo>
                    <a:pt x="244" y="34"/>
                  </a:lnTo>
                  <a:lnTo>
                    <a:pt x="244" y="93"/>
                  </a:lnTo>
                  <a:close/>
                  <a:moveTo>
                    <a:pt x="232" y="26"/>
                  </a:moveTo>
                  <a:lnTo>
                    <a:pt x="199" y="55"/>
                  </a:lnTo>
                  <a:lnTo>
                    <a:pt x="166" y="26"/>
                  </a:lnTo>
                  <a:lnTo>
                    <a:pt x="232" y="26"/>
                  </a:lnTo>
                  <a:close/>
                  <a:moveTo>
                    <a:pt x="154" y="34"/>
                  </a:moveTo>
                  <a:lnTo>
                    <a:pt x="189" y="62"/>
                  </a:lnTo>
                  <a:lnTo>
                    <a:pt x="154" y="93"/>
                  </a:lnTo>
                  <a:lnTo>
                    <a:pt x="154" y="34"/>
                  </a:lnTo>
                  <a:close/>
                  <a:moveTo>
                    <a:pt x="154" y="109"/>
                  </a:moveTo>
                  <a:lnTo>
                    <a:pt x="199" y="71"/>
                  </a:lnTo>
                  <a:lnTo>
                    <a:pt x="244" y="109"/>
                  </a:lnTo>
                  <a:lnTo>
                    <a:pt x="244" y="119"/>
                  </a:lnTo>
                  <a:lnTo>
                    <a:pt x="199" y="180"/>
                  </a:lnTo>
                  <a:lnTo>
                    <a:pt x="154" y="119"/>
                  </a:lnTo>
                  <a:lnTo>
                    <a:pt x="154" y="109"/>
                  </a:lnTo>
                  <a:close/>
                  <a:moveTo>
                    <a:pt x="154" y="140"/>
                  </a:moveTo>
                  <a:lnTo>
                    <a:pt x="189" y="192"/>
                  </a:lnTo>
                  <a:lnTo>
                    <a:pt x="154" y="244"/>
                  </a:lnTo>
                  <a:lnTo>
                    <a:pt x="154" y="140"/>
                  </a:lnTo>
                  <a:close/>
                  <a:moveTo>
                    <a:pt x="199" y="204"/>
                  </a:moveTo>
                  <a:lnTo>
                    <a:pt x="244" y="265"/>
                  </a:lnTo>
                  <a:lnTo>
                    <a:pt x="244" y="282"/>
                  </a:lnTo>
                  <a:lnTo>
                    <a:pt x="199" y="320"/>
                  </a:lnTo>
                  <a:lnTo>
                    <a:pt x="154" y="280"/>
                  </a:lnTo>
                  <a:lnTo>
                    <a:pt x="154" y="265"/>
                  </a:lnTo>
                  <a:lnTo>
                    <a:pt x="199" y="204"/>
                  </a:lnTo>
                  <a:close/>
                  <a:moveTo>
                    <a:pt x="199" y="2350"/>
                  </a:moveTo>
                  <a:lnTo>
                    <a:pt x="52" y="2208"/>
                  </a:lnTo>
                  <a:lnTo>
                    <a:pt x="57" y="2178"/>
                  </a:lnTo>
                  <a:lnTo>
                    <a:pt x="199" y="2031"/>
                  </a:lnTo>
                  <a:lnTo>
                    <a:pt x="341" y="2178"/>
                  </a:lnTo>
                  <a:lnTo>
                    <a:pt x="343" y="2208"/>
                  </a:lnTo>
                  <a:lnTo>
                    <a:pt x="199" y="2350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67"/>
            <p:cNvSpPr>
              <a:spLocks noEditPoints="1"/>
            </p:cNvSpPr>
            <p:nvPr/>
          </p:nvSpPr>
          <p:spPr bwMode="auto">
            <a:xfrm>
              <a:off x="-157" y="2285"/>
              <a:ext cx="662" cy="332"/>
            </a:xfrm>
            <a:custGeom>
              <a:avLst/>
              <a:gdLst>
                <a:gd name="T0" fmla="*/ 634 w 662"/>
                <a:gd name="T1" fmla="*/ 306 h 332"/>
                <a:gd name="T2" fmla="*/ 634 w 662"/>
                <a:gd name="T3" fmla="*/ 176 h 332"/>
                <a:gd name="T4" fmla="*/ 655 w 662"/>
                <a:gd name="T5" fmla="*/ 176 h 332"/>
                <a:gd name="T6" fmla="*/ 390 w 662"/>
                <a:gd name="T7" fmla="*/ 3 h 332"/>
                <a:gd name="T8" fmla="*/ 388 w 662"/>
                <a:gd name="T9" fmla="*/ 0 h 332"/>
                <a:gd name="T10" fmla="*/ 270 w 662"/>
                <a:gd name="T11" fmla="*/ 0 h 332"/>
                <a:gd name="T12" fmla="*/ 3 w 662"/>
                <a:gd name="T13" fmla="*/ 176 h 332"/>
                <a:gd name="T14" fmla="*/ 29 w 662"/>
                <a:gd name="T15" fmla="*/ 176 h 332"/>
                <a:gd name="T16" fmla="*/ 29 w 662"/>
                <a:gd name="T17" fmla="*/ 306 h 332"/>
                <a:gd name="T18" fmla="*/ 0 w 662"/>
                <a:gd name="T19" fmla="*/ 306 h 332"/>
                <a:gd name="T20" fmla="*/ 0 w 662"/>
                <a:gd name="T21" fmla="*/ 332 h 332"/>
                <a:gd name="T22" fmla="*/ 14 w 662"/>
                <a:gd name="T23" fmla="*/ 332 h 332"/>
                <a:gd name="T24" fmla="*/ 14 w 662"/>
                <a:gd name="T25" fmla="*/ 320 h 332"/>
                <a:gd name="T26" fmla="*/ 57 w 662"/>
                <a:gd name="T27" fmla="*/ 320 h 332"/>
                <a:gd name="T28" fmla="*/ 57 w 662"/>
                <a:gd name="T29" fmla="*/ 332 h 332"/>
                <a:gd name="T30" fmla="*/ 69 w 662"/>
                <a:gd name="T31" fmla="*/ 332 h 332"/>
                <a:gd name="T32" fmla="*/ 69 w 662"/>
                <a:gd name="T33" fmla="*/ 306 h 332"/>
                <a:gd name="T34" fmla="*/ 43 w 662"/>
                <a:gd name="T35" fmla="*/ 306 h 332"/>
                <a:gd name="T36" fmla="*/ 43 w 662"/>
                <a:gd name="T37" fmla="*/ 176 h 332"/>
                <a:gd name="T38" fmla="*/ 619 w 662"/>
                <a:gd name="T39" fmla="*/ 176 h 332"/>
                <a:gd name="T40" fmla="*/ 619 w 662"/>
                <a:gd name="T41" fmla="*/ 306 h 332"/>
                <a:gd name="T42" fmla="*/ 591 w 662"/>
                <a:gd name="T43" fmla="*/ 306 h 332"/>
                <a:gd name="T44" fmla="*/ 591 w 662"/>
                <a:gd name="T45" fmla="*/ 332 h 332"/>
                <a:gd name="T46" fmla="*/ 605 w 662"/>
                <a:gd name="T47" fmla="*/ 332 h 332"/>
                <a:gd name="T48" fmla="*/ 605 w 662"/>
                <a:gd name="T49" fmla="*/ 320 h 332"/>
                <a:gd name="T50" fmla="*/ 648 w 662"/>
                <a:gd name="T51" fmla="*/ 320 h 332"/>
                <a:gd name="T52" fmla="*/ 648 w 662"/>
                <a:gd name="T53" fmla="*/ 332 h 332"/>
                <a:gd name="T54" fmla="*/ 662 w 662"/>
                <a:gd name="T55" fmla="*/ 332 h 332"/>
                <a:gd name="T56" fmla="*/ 662 w 662"/>
                <a:gd name="T57" fmla="*/ 306 h 332"/>
                <a:gd name="T58" fmla="*/ 634 w 662"/>
                <a:gd name="T59" fmla="*/ 306 h 332"/>
                <a:gd name="T60" fmla="*/ 45 w 662"/>
                <a:gd name="T61" fmla="*/ 161 h 332"/>
                <a:gd name="T62" fmla="*/ 272 w 662"/>
                <a:gd name="T63" fmla="*/ 15 h 332"/>
                <a:gd name="T64" fmla="*/ 386 w 662"/>
                <a:gd name="T65" fmla="*/ 15 h 332"/>
                <a:gd name="T66" fmla="*/ 612 w 662"/>
                <a:gd name="T67" fmla="*/ 161 h 332"/>
                <a:gd name="T68" fmla="*/ 45 w 662"/>
                <a:gd name="T69" fmla="*/ 161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2" h="332">
                  <a:moveTo>
                    <a:pt x="634" y="306"/>
                  </a:moveTo>
                  <a:lnTo>
                    <a:pt x="634" y="176"/>
                  </a:lnTo>
                  <a:lnTo>
                    <a:pt x="655" y="176"/>
                  </a:lnTo>
                  <a:lnTo>
                    <a:pt x="390" y="3"/>
                  </a:lnTo>
                  <a:lnTo>
                    <a:pt x="388" y="0"/>
                  </a:lnTo>
                  <a:lnTo>
                    <a:pt x="270" y="0"/>
                  </a:lnTo>
                  <a:lnTo>
                    <a:pt x="3" y="176"/>
                  </a:lnTo>
                  <a:lnTo>
                    <a:pt x="29" y="176"/>
                  </a:lnTo>
                  <a:lnTo>
                    <a:pt x="29" y="306"/>
                  </a:lnTo>
                  <a:lnTo>
                    <a:pt x="0" y="306"/>
                  </a:lnTo>
                  <a:lnTo>
                    <a:pt x="0" y="332"/>
                  </a:lnTo>
                  <a:lnTo>
                    <a:pt x="14" y="332"/>
                  </a:lnTo>
                  <a:lnTo>
                    <a:pt x="14" y="320"/>
                  </a:lnTo>
                  <a:lnTo>
                    <a:pt x="57" y="320"/>
                  </a:lnTo>
                  <a:lnTo>
                    <a:pt x="57" y="332"/>
                  </a:lnTo>
                  <a:lnTo>
                    <a:pt x="69" y="332"/>
                  </a:lnTo>
                  <a:lnTo>
                    <a:pt x="69" y="306"/>
                  </a:lnTo>
                  <a:lnTo>
                    <a:pt x="43" y="306"/>
                  </a:lnTo>
                  <a:lnTo>
                    <a:pt x="43" y="176"/>
                  </a:lnTo>
                  <a:lnTo>
                    <a:pt x="619" y="176"/>
                  </a:lnTo>
                  <a:lnTo>
                    <a:pt x="619" y="306"/>
                  </a:lnTo>
                  <a:lnTo>
                    <a:pt x="591" y="306"/>
                  </a:lnTo>
                  <a:lnTo>
                    <a:pt x="591" y="332"/>
                  </a:lnTo>
                  <a:lnTo>
                    <a:pt x="605" y="332"/>
                  </a:lnTo>
                  <a:lnTo>
                    <a:pt x="605" y="320"/>
                  </a:lnTo>
                  <a:lnTo>
                    <a:pt x="648" y="320"/>
                  </a:lnTo>
                  <a:lnTo>
                    <a:pt x="648" y="332"/>
                  </a:lnTo>
                  <a:lnTo>
                    <a:pt x="662" y="332"/>
                  </a:lnTo>
                  <a:lnTo>
                    <a:pt x="662" y="306"/>
                  </a:lnTo>
                  <a:lnTo>
                    <a:pt x="634" y="306"/>
                  </a:lnTo>
                  <a:close/>
                  <a:moveTo>
                    <a:pt x="45" y="161"/>
                  </a:moveTo>
                  <a:lnTo>
                    <a:pt x="272" y="15"/>
                  </a:lnTo>
                  <a:lnTo>
                    <a:pt x="386" y="15"/>
                  </a:lnTo>
                  <a:lnTo>
                    <a:pt x="612" y="161"/>
                  </a:lnTo>
                  <a:lnTo>
                    <a:pt x="45" y="161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68"/>
            <p:cNvSpPr>
              <a:spLocks noEditPoints="1"/>
            </p:cNvSpPr>
            <p:nvPr/>
          </p:nvSpPr>
          <p:spPr bwMode="auto">
            <a:xfrm>
              <a:off x="-157" y="1833"/>
              <a:ext cx="662" cy="332"/>
            </a:xfrm>
            <a:custGeom>
              <a:avLst/>
              <a:gdLst>
                <a:gd name="T0" fmla="*/ 634 w 662"/>
                <a:gd name="T1" fmla="*/ 306 h 332"/>
                <a:gd name="T2" fmla="*/ 634 w 662"/>
                <a:gd name="T3" fmla="*/ 173 h 332"/>
                <a:gd name="T4" fmla="*/ 655 w 662"/>
                <a:gd name="T5" fmla="*/ 173 h 332"/>
                <a:gd name="T6" fmla="*/ 390 w 662"/>
                <a:gd name="T7" fmla="*/ 0 h 332"/>
                <a:gd name="T8" fmla="*/ 388 w 662"/>
                <a:gd name="T9" fmla="*/ 0 h 332"/>
                <a:gd name="T10" fmla="*/ 270 w 662"/>
                <a:gd name="T11" fmla="*/ 0 h 332"/>
                <a:gd name="T12" fmla="*/ 3 w 662"/>
                <a:gd name="T13" fmla="*/ 173 h 332"/>
                <a:gd name="T14" fmla="*/ 29 w 662"/>
                <a:gd name="T15" fmla="*/ 173 h 332"/>
                <a:gd name="T16" fmla="*/ 29 w 662"/>
                <a:gd name="T17" fmla="*/ 306 h 332"/>
                <a:gd name="T18" fmla="*/ 0 w 662"/>
                <a:gd name="T19" fmla="*/ 306 h 332"/>
                <a:gd name="T20" fmla="*/ 0 w 662"/>
                <a:gd name="T21" fmla="*/ 332 h 332"/>
                <a:gd name="T22" fmla="*/ 14 w 662"/>
                <a:gd name="T23" fmla="*/ 332 h 332"/>
                <a:gd name="T24" fmla="*/ 14 w 662"/>
                <a:gd name="T25" fmla="*/ 317 h 332"/>
                <a:gd name="T26" fmla="*/ 57 w 662"/>
                <a:gd name="T27" fmla="*/ 317 h 332"/>
                <a:gd name="T28" fmla="*/ 57 w 662"/>
                <a:gd name="T29" fmla="*/ 332 h 332"/>
                <a:gd name="T30" fmla="*/ 69 w 662"/>
                <a:gd name="T31" fmla="*/ 332 h 332"/>
                <a:gd name="T32" fmla="*/ 69 w 662"/>
                <a:gd name="T33" fmla="*/ 306 h 332"/>
                <a:gd name="T34" fmla="*/ 43 w 662"/>
                <a:gd name="T35" fmla="*/ 306 h 332"/>
                <a:gd name="T36" fmla="*/ 43 w 662"/>
                <a:gd name="T37" fmla="*/ 173 h 332"/>
                <a:gd name="T38" fmla="*/ 619 w 662"/>
                <a:gd name="T39" fmla="*/ 173 h 332"/>
                <a:gd name="T40" fmla="*/ 619 w 662"/>
                <a:gd name="T41" fmla="*/ 306 h 332"/>
                <a:gd name="T42" fmla="*/ 591 w 662"/>
                <a:gd name="T43" fmla="*/ 306 h 332"/>
                <a:gd name="T44" fmla="*/ 591 w 662"/>
                <a:gd name="T45" fmla="*/ 332 h 332"/>
                <a:gd name="T46" fmla="*/ 605 w 662"/>
                <a:gd name="T47" fmla="*/ 332 h 332"/>
                <a:gd name="T48" fmla="*/ 605 w 662"/>
                <a:gd name="T49" fmla="*/ 317 h 332"/>
                <a:gd name="T50" fmla="*/ 648 w 662"/>
                <a:gd name="T51" fmla="*/ 317 h 332"/>
                <a:gd name="T52" fmla="*/ 648 w 662"/>
                <a:gd name="T53" fmla="*/ 332 h 332"/>
                <a:gd name="T54" fmla="*/ 662 w 662"/>
                <a:gd name="T55" fmla="*/ 332 h 332"/>
                <a:gd name="T56" fmla="*/ 662 w 662"/>
                <a:gd name="T57" fmla="*/ 306 h 332"/>
                <a:gd name="T58" fmla="*/ 634 w 662"/>
                <a:gd name="T59" fmla="*/ 306 h 332"/>
                <a:gd name="T60" fmla="*/ 45 w 662"/>
                <a:gd name="T61" fmla="*/ 161 h 332"/>
                <a:gd name="T62" fmla="*/ 272 w 662"/>
                <a:gd name="T63" fmla="*/ 12 h 332"/>
                <a:gd name="T64" fmla="*/ 386 w 662"/>
                <a:gd name="T65" fmla="*/ 12 h 332"/>
                <a:gd name="T66" fmla="*/ 612 w 662"/>
                <a:gd name="T67" fmla="*/ 161 h 332"/>
                <a:gd name="T68" fmla="*/ 45 w 662"/>
                <a:gd name="T69" fmla="*/ 161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2" h="332">
                  <a:moveTo>
                    <a:pt x="634" y="306"/>
                  </a:moveTo>
                  <a:lnTo>
                    <a:pt x="634" y="173"/>
                  </a:lnTo>
                  <a:lnTo>
                    <a:pt x="655" y="173"/>
                  </a:lnTo>
                  <a:lnTo>
                    <a:pt x="390" y="0"/>
                  </a:lnTo>
                  <a:lnTo>
                    <a:pt x="388" y="0"/>
                  </a:lnTo>
                  <a:lnTo>
                    <a:pt x="270" y="0"/>
                  </a:lnTo>
                  <a:lnTo>
                    <a:pt x="3" y="173"/>
                  </a:lnTo>
                  <a:lnTo>
                    <a:pt x="29" y="173"/>
                  </a:lnTo>
                  <a:lnTo>
                    <a:pt x="29" y="306"/>
                  </a:lnTo>
                  <a:lnTo>
                    <a:pt x="0" y="306"/>
                  </a:lnTo>
                  <a:lnTo>
                    <a:pt x="0" y="332"/>
                  </a:lnTo>
                  <a:lnTo>
                    <a:pt x="14" y="332"/>
                  </a:lnTo>
                  <a:lnTo>
                    <a:pt x="14" y="317"/>
                  </a:lnTo>
                  <a:lnTo>
                    <a:pt x="57" y="317"/>
                  </a:lnTo>
                  <a:lnTo>
                    <a:pt x="57" y="332"/>
                  </a:lnTo>
                  <a:lnTo>
                    <a:pt x="69" y="332"/>
                  </a:lnTo>
                  <a:lnTo>
                    <a:pt x="69" y="306"/>
                  </a:lnTo>
                  <a:lnTo>
                    <a:pt x="43" y="306"/>
                  </a:lnTo>
                  <a:lnTo>
                    <a:pt x="43" y="173"/>
                  </a:lnTo>
                  <a:lnTo>
                    <a:pt x="619" y="173"/>
                  </a:lnTo>
                  <a:lnTo>
                    <a:pt x="619" y="306"/>
                  </a:lnTo>
                  <a:lnTo>
                    <a:pt x="591" y="306"/>
                  </a:lnTo>
                  <a:lnTo>
                    <a:pt x="591" y="332"/>
                  </a:lnTo>
                  <a:lnTo>
                    <a:pt x="605" y="332"/>
                  </a:lnTo>
                  <a:lnTo>
                    <a:pt x="605" y="317"/>
                  </a:lnTo>
                  <a:lnTo>
                    <a:pt x="648" y="317"/>
                  </a:lnTo>
                  <a:lnTo>
                    <a:pt x="648" y="332"/>
                  </a:lnTo>
                  <a:lnTo>
                    <a:pt x="662" y="332"/>
                  </a:lnTo>
                  <a:lnTo>
                    <a:pt x="662" y="306"/>
                  </a:lnTo>
                  <a:lnTo>
                    <a:pt x="634" y="306"/>
                  </a:lnTo>
                  <a:close/>
                  <a:moveTo>
                    <a:pt x="45" y="161"/>
                  </a:moveTo>
                  <a:lnTo>
                    <a:pt x="272" y="12"/>
                  </a:lnTo>
                  <a:lnTo>
                    <a:pt x="386" y="12"/>
                  </a:lnTo>
                  <a:lnTo>
                    <a:pt x="612" y="161"/>
                  </a:lnTo>
                  <a:lnTo>
                    <a:pt x="45" y="161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69"/>
            <p:cNvSpPr>
              <a:spLocks noEditPoints="1"/>
            </p:cNvSpPr>
            <p:nvPr/>
          </p:nvSpPr>
          <p:spPr bwMode="auto">
            <a:xfrm>
              <a:off x="-164" y="1396"/>
              <a:ext cx="676" cy="331"/>
            </a:xfrm>
            <a:custGeom>
              <a:avLst/>
              <a:gdLst>
                <a:gd name="T0" fmla="*/ 648 w 676"/>
                <a:gd name="T1" fmla="*/ 307 h 331"/>
                <a:gd name="T2" fmla="*/ 648 w 676"/>
                <a:gd name="T3" fmla="*/ 175 h 331"/>
                <a:gd name="T4" fmla="*/ 662 w 676"/>
                <a:gd name="T5" fmla="*/ 175 h 331"/>
                <a:gd name="T6" fmla="*/ 395 w 676"/>
                <a:gd name="T7" fmla="*/ 0 h 331"/>
                <a:gd name="T8" fmla="*/ 277 w 676"/>
                <a:gd name="T9" fmla="*/ 0 h 331"/>
                <a:gd name="T10" fmla="*/ 10 w 676"/>
                <a:gd name="T11" fmla="*/ 175 h 331"/>
                <a:gd name="T12" fmla="*/ 29 w 676"/>
                <a:gd name="T13" fmla="*/ 175 h 331"/>
                <a:gd name="T14" fmla="*/ 29 w 676"/>
                <a:gd name="T15" fmla="*/ 307 h 331"/>
                <a:gd name="T16" fmla="*/ 0 w 676"/>
                <a:gd name="T17" fmla="*/ 307 h 331"/>
                <a:gd name="T18" fmla="*/ 0 w 676"/>
                <a:gd name="T19" fmla="*/ 331 h 331"/>
                <a:gd name="T20" fmla="*/ 14 w 676"/>
                <a:gd name="T21" fmla="*/ 331 h 331"/>
                <a:gd name="T22" fmla="*/ 14 w 676"/>
                <a:gd name="T23" fmla="*/ 319 h 331"/>
                <a:gd name="T24" fmla="*/ 57 w 676"/>
                <a:gd name="T25" fmla="*/ 319 h 331"/>
                <a:gd name="T26" fmla="*/ 57 w 676"/>
                <a:gd name="T27" fmla="*/ 331 h 331"/>
                <a:gd name="T28" fmla="*/ 69 w 676"/>
                <a:gd name="T29" fmla="*/ 331 h 331"/>
                <a:gd name="T30" fmla="*/ 69 w 676"/>
                <a:gd name="T31" fmla="*/ 307 h 331"/>
                <a:gd name="T32" fmla="*/ 40 w 676"/>
                <a:gd name="T33" fmla="*/ 307 h 331"/>
                <a:gd name="T34" fmla="*/ 40 w 676"/>
                <a:gd name="T35" fmla="*/ 175 h 331"/>
                <a:gd name="T36" fmla="*/ 634 w 676"/>
                <a:gd name="T37" fmla="*/ 175 h 331"/>
                <a:gd name="T38" fmla="*/ 634 w 676"/>
                <a:gd name="T39" fmla="*/ 307 h 331"/>
                <a:gd name="T40" fmla="*/ 608 w 676"/>
                <a:gd name="T41" fmla="*/ 307 h 331"/>
                <a:gd name="T42" fmla="*/ 608 w 676"/>
                <a:gd name="T43" fmla="*/ 331 h 331"/>
                <a:gd name="T44" fmla="*/ 619 w 676"/>
                <a:gd name="T45" fmla="*/ 331 h 331"/>
                <a:gd name="T46" fmla="*/ 619 w 676"/>
                <a:gd name="T47" fmla="*/ 319 h 331"/>
                <a:gd name="T48" fmla="*/ 662 w 676"/>
                <a:gd name="T49" fmla="*/ 319 h 331"/>
                <a:gd name="T50" fmla="*/ 662 w 676"/>
                <a:gd name="T51" fmla="*/ 331 h 331"/>
                <a:gd name="T52" fmla="*/ 676 w 676"/>
                <a:gd name="T53" fmla="*/ 331 h 331"/>
                <a:gd name="T54" fmla="*/ 676 w 676"/>
                <a:gd name="T55" fmla="*/ 307 h 331"/>
                <a:gd name="T56" fmla="*/ 648 w 676"/>
                <a:gd name="T57" fmla="*/ 307 h 331"/>
                <a:gd name="T58" fmla="*/ 52 w 676"/>
                <a:gd name="T59" fmla="*/ 160 h 331"/>
                <a:gd name="T60" fmla="*/ 279 w 676"/>
                <a:gd name="T61" fmla="*/ 14 h 331"/>
                <a:gd name="T62" fmla="*/ 393 w 676"/>
                <a:gd name="T63" fmla="*/ 14 h 331"/>
                <a:gd name="T64" fmla="*/ 619 w 676"/>
                <a:gd name="T65" fmla="*/ 160 h 331"/>
                <a:gd name="T66" fmla="*/ 52 w 676"/>
                <a:gd name="T67" fmla="*/ 16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76" h="331">
                  <a:moveTo>
                    <a:pt x="648" y="307"/>
                  </a:moveTo>
                  <a:lnTo>
                    <a:pt x="648" y="175"/>
                  </a:lnTo>
                  <a:lnTo>
                    <a:pt x="662" y="175"/>
                  </a:lnTo>
                  <a:lnTo>
                    <a:pt x="395" y="0"/>
                  </a:lnTo>
                  <a:lnTo>
                    <a:pt x="277" y="0"/>
                  </a:lnTo>
                  <a:lnTo>
                    <a:pt x="10" y="175"/>
                  </a:lnTo>
                  <a:lnTo>
                    <a:pt x="29" y="175"/>
                  </a:lnTo>
                  <a:lnTo>
                    <a:pt x="29" y="307"/>
                  </a:lnTo>
                  <a:lnTo>
                    <a:pt x="0" y="307"/>
                  </a:lnTo>
                  <a:lnTo>
                    <a:pt x="0" y="331"/>
                  </a:lnTo>
                  <a:lnTo>
                    <a:pt x="14" y="331"/>
                  </a:lnTo>
                  <a:lnTo>
                    <a:pt x="14" y="319"/>
                  </a:lnTo>
                  <a:lnTo>
                    <a:pt x="57" y="319"/>
                  </a:lnTo>
                  <a:lnTo>
                    <a:pt x="57" y="331"/>
                  </a:lnTo>
                  <a:lnTo>
                    <a:pt x="69" y="331"/>
                  </a:lnTo>
                  <a:lnTo>
                    <a:pt x="69" y="307"/>
                  </a:lnTo>
                  <a:lnTo>
                    <a:pt x="40" y="307"/>
                  </a:lnTo>
                  <a:lnTo>
                    <a:pt x="40" y="175"/>
                  </a:lnTo>
                  <a:lnTo>
                    <a:pt x="634" y="175"/>
                  </a:lnTo>
                  <a:lnTo>
                    <a:pt x="634" y="307"/>
                  </a:lnTo>
                  <a:lnTo>
                    <a:pt x="608" y="307"/>
                  </a:lnTo>
                  <a:lnTo>
                    <a:pt x="608" y="331"/>
                  </a:lnTo>
                  <a:lnTo>
                    <a:pt x="619" y="331"/>
                  </a:lnTo>
                  <a:lnTo>
                    <a:pt x="619" y="319"/>
                  </a:lnTo>
                  <a:lnTo>
                    <a:pt x="662" y="319"/>
                  </a:lnTo>
                  <a:lnTo>
                    <a:pt x="662" y="331"/>
                  </a:lnTo>
                  <a:lnTo>
                    <a:pt x="676" y="331"/>
                  </a:lnTo>
                  <a:lnTo>
                    <a:pt x="676" y="307"/>
                  </a:lnTo>
                  <a:lnTo>
                    <a:pt x="648" y="307"/>
                  </a:lnTo>
                  <a:close/>
                  <a:moveTo>
                    <a:pt x="52" y="160"/>
                  </a:moveTo>
                  <a:lnTo>
                    <a:pt x="279" y="14"/>
                  </a:lnTo>
                  <a:lnTo>
                    <a:pt x="393" y="14"/>
                  </a:lnTo>
                  <a:lnTo>
                    <a:pt x="619" y="160"/>
                  </a:lnTo>
                  <a:lnTo>
                    <a:pt x="52" y="160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70"/>
            <p:cNvSpPr>
              <a:spLocks noEditPoints="1"/>
            </p:cNvSpPr>
            <p:nvPr/>
          </p:nvSpPr>
          <p:spPr bwMode="auto">
            <a:xfrm>
              <a:off x="-3" y="1291"/>
              <a:ext cx="350" cy="112"/>
            </a:xfrm>
            <a:custGeom>
              <a:avLst/>
              <a:gdLst>
                <a:gd name="T0" fmla="*/ 234 w 350"/>
                <a:gd name="T1" fmla="*/ 112 h 112"/>
                <a:gd name="T2" fmla="*/ 113 w 350"/>
                <a:gd name="T3" fmla="*/ 112 h 112"/>
                <a:gd name="T4" fmla="*/ 0 w 350"/>
                <a:gd name="T5" fmla="*/ 0 h 112"/>
                <a:gd name="T6" fmla="*/ 350 w 350"/>
                <a:gd name="T7" fmla="*/ 0 h 112"/>
                <a:gd name="T8" fmla="*/ 234 w 350"/>
                <a:gd name="T9" fmla="*/ 112 h 112"/>
                <a:gd name="T10" fmla="*/ 118 w 350"/>
                <a:gd name="T11" fmla="*/ 100 h 112"/>
                <a:gd name="T12" fmla="*/ 229 w 350"/>
                <a:gd name="T13" fmla="*/ 100 h 112"/>
                <a:gd name="T14" fmla="*/ 317 w 350"/>
                <a:gd name="T15" fmla="*/ 12 h 112"/>
                <a:gd name="T16" fmla="*/ 31 w 350"/>
                <a:gd name="T17" fmla="*/ 12 h 112"/>
                <a:gd name="T18" fmla="*/ 118 w 350"/>
                <a:gd name="T19" fmla="*/ 10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112">
                  <a:moveTo>
                    <a:pt x="234" y="112"/>
                  </a:moveTo>
                  <a:lnTo>
                    <a:pt x="113" y="112"/>
                  </a:lnTo>
                  <a:lnTo>
                    <a:pt x="0" y="0"/>
                  </a:lnTo>
                  <a:lnTo>
                    <a:pt x="350" y="0"/>
                  </a:lnTo>
                  <a:lnTo>
                    <a:pt x="234" y="112"/>
                  </a:lnTo>
                  <a:close/>
                  <a:moveTo>
                    <a:pt x="118" y="100"/>
                  </a:moveTo>
                  <a:lnTo>
                    <a:pt x="229" y="100"/>
                  </a:lnTo>
                  <a:lnTo>
                    <a:pt x="317" y="12"/>
                  </a:lnTo>
                  <a:lnTo>
                    <a:pt x="31" y="12"/>
                  </a:lnTo>
                  <a:lnTo>
                    <a:pt x="118" y="100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71"/>
            <p:cNvSpPr/>
            <p:nvPr/>
          </p:nvSpPr>
          <p:spPr bwMode="auto">
            <a:xfrm>
              <a:off x="-1209" y="1374"/>
              <a:ext cx="1052" cy="474"/>
            </a:xfrm>
            <a:custGeom>
              <a:avLst/>
              <a:gdLst>
                <a:gd name="T0" fmla="*/ 333 w 445"/>
                <a:gd name="T1" fmla="*/ 176 h 200"/>
                <a:gd name="T2" fmla="*/ 140 w 445"/>
                <a:gd name="T3" fmla="*/ 116 h 200"/>
                <a:gd name="T4" fmla="*/ 0 w 445"/>
                <a:gd name="T5" fmla="*/ 3 h 200"/>
                <a:gd name="T6" fmla="*/ 0 w 445"/>
                <a:gd name="T7" fmla="*/ 1 h 200"/>
                <a:gd name="T8" fmla="*/ 3 w 445"/>
                <a:gd name="T9" fmla="*/ 1 h 200"/>
                <a:gd name="T10" fmla="*/ 142 w 445"/>
                <a:gd name="T11" fmla="*/ 112 h 200"/>
                <a:gd name="T12" fmla="*/ 441 w 445"/>
                <a:gd name="T13" fmla="*/ 148 h 200"/>
                <a:gd name="T14" fmla="*/ 444 w 445"/>
                <a:gd name="T15" fmla="*/ 149 h 200"/>
                <a:gd name="T16" fmla="*/ 443 w 445"/>
                <a:gd name="T17" fmla="*/ 151 h 200"/>
                <a:gd name="T18" fmla="*/ 333 w 445"/>
                <a:gd name="T19" fmla="*/ 17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5" h="200">
                  <a:moveTo>
                    <a:pt x="333" y="176"/>
                  </a:moveTo>
                  <a:cubicBezTo>
                    <a:pt x="260" y="176"/>
                    <a:pt x="191" y="146"/>
                    <a:pt x="140" y="116"/>
                  </a:cubicBezTo>
                  <a:cubicBezTo>
                    <a:pt x="58" y="66"/>
                    <a:pt x="1" y="4"/>
                    <a:pt x="0" y="3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4" y="1"/>
                    <a:pt x="60" y="63"/>
                    <a:pt x="142" y="112"/>
                  </a:cubicBezTo>
                  <a:cubicBezTo>
                    <a:pt x="218" y="157"/>
                    <a:pt x="331" y="200"/>
                    <a:pt x="441" y="148"/>
                  </a:cubicBezTo>
                  <a:cubicBezTo>
                    <a:pt x="442" y="147"/>
                    <a:pt x="444" y="148"/>
                    <a:pt x="444" y="149"/>
                  </a:cubicBezTo>
                  <a:cubicBezTo>
                    <a:pt x="445" y="150"/>
                    <a:pt x="444" y="151"/>
                    <a:pt x="443" y="151"/>
                  </a:cubicBezTo>
                  <a:cubicBezTo>
                    <a:pt x="406" y="169"/>
                    <a:pt x="369" y="176"/>
                    <a:pt x="333" y="176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72"/>
            <p:cNvSpPr/>
            <p:nvPr/>
          </p:nvSpPr>
          <p:spPr bwMode="auto">
            <a:xfrm>
              <a:off x="-1145" y="1374"/>
              <a:ext cx="1043" cy="504"/>
            </a:xfrm>
            <a:custGeom>
              <a:avLst/>
              <a:gdLst>
                <a:gd name="T0" fmla="*/ 349 w 441"/>
                <a:gd name="T1" fmla="*/ 164 h 213"/>
                <a:gd name="T2" fmla="*/ 135 w 441"/>
                <a:gd name="T3" fmla="*/ 102 h 213"/>
                <a:gd name="T4" fmla="*/ 1 w 441"/>
                <a:gd name="T5" fmla="*/ 3 h 213"/>
                <a:gd name="T6" fmla="*/ 1 w 441"/>
                <a:gd name="T7" fmla="*/ 1 h 213"/>
                <a:gd name="T8" fmla="*/ 4 w 441"/>
                <a:gd name="T9" fmla="*/ 1 h 213"/>
                <a:gd name="T10" fmla="*/ 438 w 441"/>
                <a:gd name="T11" fmla="*/ 147 h 213"/>
                <a:gd name="T12" fmla="*/ 441 w 441"/>
                <a:gd name="T13" fmla="*/ 149 h 213"/>
                <a:gd name="T14" fmla="*/ 439 w 441"/>
                <a:gd name="T15" fmla="*/ 151 h 213"/>
                <a:gd name="T16" fmla="*/ 349 w 441"/>
                <a:gd name="T17" fmla="*/ 164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1" h="213">
                  <a:moveTo>
                    <a:pt x="349" y="164"/>
                  </a:moveTo>
                  <a:cubicBezTo>
                    <a:pt x="266" y="164"/>
                    <a:pt x="190" y="133"/>
                    <a:pt x="135" y="102"/>
                  </a:cubicBezTo>
                  <a:cubicBezTo>
                    <a:pt x="55" y="58"/>
                    <a:pt x="2" y="4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3"/>
                    <a:pt x="216" y="213"/>
                    <a:pt x="438" y="147"/>
                  </a:cubicBezTo>
                  <a:cubicBezTo>
                    <a:pt x="439" y="147"/>
                    <a:pt x="440" y="148"/>
                    <a:pt x="441" y="149"/>
                  </a:cubicBezTo>
                  <a:cubicBezTo>
                    <a:pt x="441" y="150"/>
                    <a:pt x="440" y="151"/>
                    <a:pt x="439" y="151"/>
                  </a:cubicBezTo>
                  <a:cubicBezTo>
                    <a:pt x="409" y="160"/>
                    <a:pt x="379" y="164"/>
                    <a:pt x="349" y="164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73"/>
            <p:cNvSpPr/>
            <p:nvPr/>
          </p:nvSpPr>
          <p:spPr bwMode="auto">
            <a:xfrm>
              <a:off x="-1201" y="1888"/>
              <a:ext cx="1051" cy="376"/>
            </a:xfrm>
            <a:custGeom>
              <a:avLst/>
              <a:gdLst>
                <a:gd name="T0" fmla="*/ 328 w 445"/>
                <a:gd name="T1" fmla="*/ 140 h 159"/>
                <a:gd name="T2" fmla="*/ 140 w 445"/>
                <a:gd name="T3" fmla="*/ 94 h 159"/>
                <a:gd name="T4" fmla="*/ 1 w 445"/>
                <a:gd name="T5" fmla="*/ 3 h 159"/>
                <a:gd name="T6" fmla="*/ 1 w 445"/>
                <a:gd name="T7" fmla="*/ 1 h 159"/>
                <a:gd name="T8" fmla="*/ 4 w 445"/>
                <a:gd name="T9" fmla="*/ 0 h 159"/>
                <a:gd name="T10" fmla="*/ 142 w 445"/>
                <a:gd name="T11" fmla="*/ 90 h 159"/>
                <a:gd name="T12" fmla="*/ 442 w 445"/>
                <a:gd name="T13" fmla="*/ 115 h 159"/>
                <a:gd name="T14" fmla="*/ 444 w 445"/>
                <a:gd name="T15" fmla="*/ 116 h 159"/>
                <a:gd name="T16" fmla="*/ 443 w 445"/>
                <a:gd name="T17" fmla="*/ 118 h 159"/>
                <a:gd name="T18" fmla="*/ 328 w 445"/>
                <a:gd name="T19" fmla="*/ 14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5" h="159">
                  <a:moveTo>
                    <a:pt x="328" y="140"/>
                  </a:moveTo>
                  <a:cubicBezTo>
                    <a:pt x="256" y="140"/>
                    <a:pt x="189" y="117"/>
                    <a:pt x="140" y="94"/>
                  </a:cubicBezTo>
                  <a:cubicBezTo>
                    <a:pt x="58" y="54"/>
                    <a:pt x="2" y="4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4" y="1"/>
                    <a:pt x="60" y="51"/>
                    <a:pt x="142" y="90"/>
                  </a:cubicBezTo>
                  <a:cubicBezTo>
                    <a:pt x="217" y="126"/>
                    <a:pt x="329" y="159"/>
                    <a:pt x="442" y="115"/>
                  </a:cubicBezTo>
                  <a:cubicBezTo>
                    <a:pt x="443" y="114"/>
                    <a:pt x="444" y="115"/>
                    <a:pt x="444" y="116"/>
                  </a:cubicBezTo>
                  <a:cubicBezTo>
                    <a:pt x="445" y="117"/>
                    <a:pt x="444" y="118"/>
                    <a:pt x="443" y="118"/>
                  </a:cubicBezTo>
                  <a:cubicBezTo>
                    <a:pt x="404" y="134"/>
                    <a:pt x="365" y="140"/>
                    <a:pt x="328" y="140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74"/>
            <p:cNvSpPr/>
            <p:nvPr/>
          </p:nvSpPr>
          <p:spPr bwMode="auto">
            <a:xfrm>
              <a:off x="-1135" y="1888"/>
              <a:ext cx="1040" cy="426"/>
            </a:xfrm>
            <a:custGeom>
              <a:avLst/>
              <a:gdLst>
                <a:gd name="T0" fmla="*/ 352 w 440"/>
                <a:gd name="T1" fmla="*/ 133 h 180"/>
                <a:gd name="T2" fmla="*/ 1 w 440"/>
                <a:gd name="T3" fmla="*/ 3 h 180"/>
                <a:gd name="T4" fmla="*/ 1 w 440"/>
                <a:gd name="T5" fmla="*/ 1 h 180"/>
                <a:gd name="T6" fmla="*/ 3 w 440"/>
                <a:gd name="T7" fmla="*/ 0 h 180"/>
                <a:gd name="T8" fmla="*/ 437 w 440"/>
                <a:gd name="T9" fmla="*/ 115 h 180"/>
                <a:gd name="T10" fmla="*/ 440 w 440"/>
                <a:gd name="T11" fmla="*/ 116 h 180"/>
                <a:gd name="T12" fmla="*/ 439 w 440"/>
                <a:gd name="T13" fmla="*/ 119 h 180"/>
                <a:gd name="T14" fmla="*/ 352 w 440"/>
                <a:gd name="T15" fmla="*/ 133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0" h="180">
                  <a:moveTo>
                    <a:pt x="352" y="133"/>
                  </a:moveTo>
                  <a:cubicBezTo>
                    <a:pt x="188" y="133"/>
                    <a:pt x="3" y="5"/>
                    <a:pt x="1" y="3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3" y="0"/>
                    <a:pt x="3" y="0"/>
                  </a:cubicBezTo>
                  <a:cubicBezTo>
                    <a:pt x="6" y="2"/>
                    <a:pt x="262" y="180"/>
                    <a:pt x="437" y="115"/>
                  </a:cubicBezTo>
                  <a:cubicBezTo>
                    <a:pt x="438" y="114"/>
                    <a:pt x="440" y="115"/>
                    <a:pt x="440" y="116"/>
                  </a:cubicBezTo>
                  <a:cubicBezTo>
                    <a:pt x="440" y="117"/>
                    <a:pt x="440" y="118"/>
                    <a:pt x="439" y="119"/>
                  </a:cubicBezTo>
                  <a:cubicBezTo>
                    <a:pt x="411" y="129"/>
                    <a:pt x="382" y="133"/>
                    <a:pt x="352" y="133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75"/>
            <p:cNvSpPr/>
            <p:nvPr/>
          </p:nvSpPr>
          <p:spPr bwMode="auto">
            <a:xfrm>
              <a:off x="-1201" y="2420"/>
              <a:ext cx="1051" cy="320"/>
            </a:xfrm>
            <a:custGeom>
              <a:avLst/>
              <a:gdLst>
                <a:gd name="T0" fmla="*/ 289 w 445"/>
                <a:gd name="T1" fmla="*/ 117 h 135"/>
                <a:gd name="T2" fmla="*/ 130 w 445"/>
                <a:gd name="T3" fmla="*/ 84 h 135"/>
                <a:gd name="T4" fmla="*/ 1 w 445"/>
                <a:gd name="T5" fmla="*/ 4 h 135"/>
                <a:gd name="T6" fmla="*/ 1 w 445"/>
                <a:gd name="T7" fmla="*/ 1 h 135"/>
                <a:gd name="T8" fmla="*/ 4 w 445"/>
                <a:gd name="T9" fmla="*/ 1 h 135"/>
                <a:gd name="T10" fmla="*/ 131 w 445"/>
                <a:gd name="T11" fmla="*/ 80 h 135"/>
                <a:gd name="T12" fmla="*/ 442 w 445"/>
                <a:gd name="T13" fmla="*/ 81 h 135"/>
                <a:gd name="T14" fmla="*/ 444 w 445"/>
                <a:gd name="T15" fmla="*/ 82 h 135"/>
                <a:gd name="T16" fmla="*/ 443 w 445"/>
                <a:gd name="T17" fmla="*/ 85 h 135"/>
                <a:gd name="T18" fmla="*/ 289 w 445"/>
                <a:gd name="T19" fmla="*/ 11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5" h="135">
                  <a:moveTo>
                    <a:pt x="289" y="117"/>
                  </a:moveTo>
                  <a:cubicBezTo>
                    <a:pt x="226" y="117"/>
                    <a:pt x="171" y="101"/>
                    <a:pt x="130" y="84"/>
                  </a:cubicBezTo>
                  <a:cubicBezTo>
                    <a:pt x="51" y="51"/>
                    <a:pt x="2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53" y="47"/>
                    <a:pt x="131" y="80"/>
                  </a:cubicBezTo>
                  <a:cubicBezTo>
                    <a:pt x="203" y="111"/>
                    <a:pt x="315" y="135"/>
                    <a:pt x="442" y="81"/>
                  </a:cubicBezTo>
                  <a:cubicBezTo>
                    <a:pt x="443" y="81"/>
                    <a:pt x="444" y="81"/>
                    <a:pt x="444" y="82"/>
                  </a:cubicBezTo>
                  <a:cubicBezTo>
                    <a:pt x="445" y="83"/>
                    <a:pt x="444" y="85"/>
                    <a:pt x="443" y="85"/>
                  </a:cubicBezTo>
                  <a:cubicBezTo>
                    <a:pt x="389" y="108"/>
                    <a:pt x="337" y="117"/>
                    <a:pt x="289" y="117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76"/>
            <p:cNvSpPr/>
            <p:nvPr/>
          </p:nvSpPr>
          <p:spPr bwMode="auto">
            <a:xfrm>
              <a:off x="-1135" y="2420"/>
              <a:ext cx="1040" cy="388"/>
            </a:xfrm>
            <a:custGeom>
              <a:avLst/>
              <a:gdLst>
                <a:gd name="T0" fmla="*/ 314 w 440"/>
                <a:gd name="T1" fmla="*/ 109 h 164"/>
                <a:gd name="T2" fmla="*/ 1 w 440"/>
                <a:gd name="T3" fmla="*/ 4 h 164"/>
                <a:gd name="T4" fmla="*/ 1 w 440"/>
                <a:gd name="T5" fmla="*/ 1 h 164"/>
                <a:gd name="T6" fmla="*/ 3 w 440"/>
                <a:gd name="T7" fmla="*/ 1 h 164"/>
                <a:gd name="T8" fmla="*/ 437 w 440"/>
                <a:gd name="T9" fmla="*/ 81 h 164"/>
                <a:gd name="T10" fmla="*/ 440 w 440"/>
                <a:gd name="T11" fmla="*/ 82 h 164"/>
                <a:gd name="T12" fmla="*/ 439 w 440"/>
                <a:gd name="T13" fmla="*/ 85 h 164"/>
                <a:gd name="T14" fmla="*/ 314 w 440"/>
                <a:gd name="T15" fmla="*/ 10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0" h="164">
                  <a:moveTo>
                    <a:pt x="314" y="109"/>
                  </a:moveTo>
                  <a:cubicBezTo>
                    <a:pt x="152" y="109"/>
                    <a:pt x="3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6" y="2"/>
                    <a:pt x="238" y="164"/>
                    <a:pt x="437" y="81"/>
                  </a:cubicBezTo>
                  <a:cubicBezTo>
                    <a:pt x="438" y="81"/>
                    <a:pt x="439" y="81"/>
                    <a:pt x="440" y="82"/>
                  </a:cubicBezTo>
                  <a:cubicBezTo>
                    <a:pt x="440" y="83"/>
                    <a:pt x="440" y="85"/>
                    <a:pt x="439" y="85"/>
                  </a:cubicBezTo>
                  <a:cubicBezTo>
                    <a:pt x="398" y="102"/>
                    <a:pt x="355" y="109"/>
                    <a:pt x="314" y="109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77"/>
            <p:cNvSpPr/>
            <p:nvPr/>
          </p:nvSpPr>
          <p:spPr bwMode="auto">
            <a:xfrm>
              <a:off x="-497" y="1374"/>
              <a:ext cx="945" cy="495"/>
            </a:xfrm>
            <a:custGeom>
              <a:avLst/>
              <a:gdLst>
                <a:gd name="T0" fmla="*/ 317 w 400"/>
                <a:gd name="T1" fmla="*/ 163 h 209"/>
                <a:gd name="T2" fmla="*/ 119 w 400"/>
                <a:gd name="T3" fmla="*/ 101 h 209"/>
                <a:gd name="T4" fmla="*/ 1 w 400"/>
                <a:gd name="T5" fmla="*/ 3 h 209"/>
                <a:gd name="T6" fmla="*/ 1 w 400"/>
                <a:gd name="T7" fmla="*/ 1 h 209"/>
                <a:gd name="T8" fmla="*/ 4 w 400"/>
                <a:gd name="T9" fmla="*/ 1 h 209"/>
                <a:gd name="T10" fmla="*/ 397 w 400"/>
                <a:gd name="T11" fmla="*/ 147 h 209"/>
                <a:gd name="T12" fmla="*/ 400 w 400"/>
                <a:gd name="T13" fmla="*/ 149 h 209"/>
                <a:gd name="T14" fmla="*/ 398 w 400"/>
                <a:gd name="T15" fmla="*/ 151 h 209"/>
                <a:gd name="T16" fmla="*/ 317 w 400"/>
                <a:gd name="T17" fmla="*/ 16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209">
                  <a:moveTo>
                    <a:pt x="317" y="163"/>
                  </a:moveTo>
                  <a:cubicBezTo>
                    <a:pt x="239" y="163"/>
                    <a:pt x="169" y="132"/>
                    <a:pt x="119" y="101"/>
                  </a:cubicBezTo>
                  <a:cubicBezTo>
                    <a:pt x="48" y="57"/>
                    <a:pt x="2" y="4"/>
                    <a:pt x="1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3"/>
                    <a:pt x="187" y="209"/>
                    <a:pt x="397" y="147"/>
                  </a:cubicBezTo>
                  <a:cubicBezTo>
                    <a:pt x="398" y="147"/>
                    <a:pt x="399" y="148"/>
                    <a:pt x="400" y="149"/>
                  </a:cubicBezTo>
                  <a:cubicBezTo>
                    <a:pt x="400" y="150"/>
                    <a:pt x="399" y="151"/>
                    <a:pt x="398" y="151"/>
                  </a:cubicBezTo>
                  <a:cubicBezTo>
                    <a:pt x="371" y="159"/>
                    <a:pt x="343" y="163"/>
                    <a:pt x="317" y="163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78"/>
            <p:cNvSpPr/>
            <p:nvPr/>
          </p:nvSpPr>
          <p:spPr bwMode="auto">
            <a:xfrm>
              <a:off x="-431" y="1374"/>
              <a:ext cx="934" cy="424"/>
            </a:xfrm>
            <a:custGeom>
              <a:avLst/>
              <a:gdLst>
                <a:gd name="T0" fmla="*/ 342 w 395"/>
                <a:gd name="T1" fmla="*/ 155 h 179"/>
                <a:gd name="T2" fmla="*/ 1 w 395"/>
                <a:gd name="T3" fmla="*/ 3 h 179"/>
                <a:gd name="T4" fmla="*/ 1 w 395"/>
                <a:gd name="T5" fmla="*/ 1 h 179"/>
                <a:gd name="T6" fmla="*/ 4 w 395"/>
                <a:gd name="T7" fmla="*/ 1 h 179"/>
                <a:gd name="T8" fmla="*/ 393 w 395"/>
                <a:gd name="T9" fmla="*/ 147 h 179"/>
                <a:gd name="T10" fmla="*/ 395 w 395"/>
                <a:gd name="T11" fmla="*/ 149 h 179"/>
                <a:gd name="T12" fmla="*/ 394 w 395"/>
                <a:gd name="T13" fmla="*/ 151 h 179"/>
                <a:gd name="T14" fmla="*/ 342 w 395"/>
                <a:gd name="T15" fmla="*/ 15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5" h="179">
                  <a:moveTo>
                    <a:pt x="342" y="155"/>
                  </a:moveTo>
                  <a:cubicBezTo>
                    <a:pt x="154" y="155"/>
                    <a:pt x="3" y="5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2"/>
                    <a:pt x="184" y="179"/>
                    <a:pt x="393" y="147"/>
                  </a:cubicBezTo>
                  <a:cubicBezTo>
                    <a:pt x="394" y="147"/>
                    <a:pt x="395" y="148"/>
                    <a:pt x="395" y="149"/>
                  </a:cubicBezTo>
                  <a:cubicBezTo>
                    <a:pt x="395" y="150"/>
                    <a:pt x="395" y="151"/>
                    <a:pt x="394" y="151"/>
                  </a:cubicBezTo>
                  <a:cubicBezTo>
                    <a:pt x="376" y="154"/>
                    <a:pt x="359" y="155"/>
                    <a:pt x="342" y="155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79"/>
            <p:cNvSpPr/>
            <p:nvPr/>
          </p:nvSpPr>
          <p:spPr bwMode="auto">
            <a:xfrm>
              <a:off x="-504" y="1888"/>
              <a:ext cx="945" cy="402"/>
            </a:xfrm>
            <a:custGeom>
              <a:avLst/>
              <a:gdLst>
                <a:gd name="T0" fmla="*/ 310 w 400"/>
                <a:gd name="T1" fmla="*/ 130 h 170"/>
                <a:gd name="T2" fmla="*/ 0 w 400"/>
                <a:gd name="T3" fmla="*/ 3 h 170"/>
                <a:gd name="T4" fmla="*/ 0 w 400"/>
                <a:gd name="T5" fmla="*/ 0 h 170"/>
                <a:gd name="T6" fmla="*/ 3 w 400"/>
                <a:gd name="T7" fmla="*/ 0 h 170"/>
                <a:gd name="T8" fmla="*/ 397 w 400"/>
                <a:gd name="T9" fmla="*/ 115 h 170"/>
                <a:gd name="T10" fmla="*/ 399 w 400"/>
                <a:gd name="T11" fmla="*/ 116 h 170"/>
                <a:gd name="T12" fmla="*/ 398 w 400"/>
                <a:gd name="T13" fmla="*/ 119 h 170"/>
                <a:gd name="T14" fmla="*/ 310 w 400"/>
                <a:gd name="T15" fmla="*/ 13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0" h="170">
                  <a:moveTo>
                    <a:pt x="310" y="130"/>
                  </a:moveTo>
                  <a:cubicBezTo>
                    <a:pt x="136" y="130"/>
                    <a:pt x="2" y="5"/>
                    <a:pt x="0" y="3"/>
                  </a:cubicBezTo>
                  <a:cubicBezTo>
                    <a:pt x="0" y="3"/>
                    <a:pt x="0" y="1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5" y="2"/>
                    <a:pt x="185" y="170"/>
                    <a:pt x="397" y="115"/>
                  </a:cubicBezTo>
                  <a:cubicBezTo>
                    <a:pt x="398" y="114"/>
                    <a:pt x="399" y="115"/>
                    <a:pt x="399" y="116"/>
                  </a:cubicBezTo>
                  <a:cubicBezTo>
                    <a:pt x="400" y="117"/>
                    <a:pt x="399" y="118"/>
                    <a:pt x="398" y="119"/>
                  </a:cubicBezTo>
                  <a:cubicBezTo>
                    <a:pt x="368" y="126"/>
                    <a:pt x="338" y="130"/>
                    <a:pt x="310" y="130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80"/>
            <p:cNvSpPr/>
            <p:nvPr/>
          </p:nvSpPr>
          <p:spPr bwMode="auto">
            <a:xfrm>
              <a:off x="-440" y="1888"/>
              <a:ext cx="936" cy="397"/>
            </a:xfrm>
            <a:custGeom>
              <a:avLst/>
              <a:gdLst>
                <a:gd name="T0" fmla="*/ 317 w 396"/>
                <a:gd name="T1" fmla="*/ 129 h 168"/>
                <a:gd name="T2" fmla="*/ 1 w 396"/>
                <a:gd name="T3" fmla="*/ 3 h 168"/>
                <a:gd name="T4" fmla="*/ 1 w 396"/>
                <a:gd name="T5" fmla="*/ 1 h 168"/>
                <a:gd name="T6" fmla="*/ 4 w 396"/>
                <a:gd name="T7" fmla="*/ 0 h 168"/>
                <a:gd name="T8" fmla="*/ 394 w 396"/>
                <a:gd name="T9" fmla="*/ 115 h 168"/>
                <a:gd name="T10" fmla="*/ 396 w 396"/>
                <a:gd name="T11" fmla="*/ 116 h 168"/>
                <a:gd name="T12" fmla="*/ 395 w 396"/>
                <a:gd name="T13" fmla="*/ 119 h 168"/>
                <a:gd name="T14" fmla="*/ 317 w 396"/>
                <a:gd name="T15" fmla="*/ 12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6" h="168">
                  <a:moveTo>
                    <a:pt x="317" y="129"/>
                  </a:moveTo>
                  <a:cubicBezTo>
                    <a:pt x="155" y="129"/>
                    <a:pt x="3" y="5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6" y="2"/>
                    <a:pt x="208" y="168"/>
                    <a:pt x="394" y="115"/>
                  </a:cubicBezTo>
                  <a:cubicBezTo>
                    <a:pt x="395" y="114"/>
                    <a:pt x="396" y="115"/>
                    <a:pt x="396" y="116"/>
                  </a:cubicBezTo>
                  <a:cubicBezTo>
                    <a:pt x="396" y="117"/>
                    <a:pt x="396" y="118"/>
                    <a:pt x="395" y="119"/>
                  </a:cubicBezTo>
                  <a:cubicBezTo>
                    <a:pt x="369" y="126"/>
                    <a:pt x="343" y="129"/>
                    <a:pt x="317" y="129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81"/>
            <p:cNvSpPr/>
            <p:nvPr/>
          </p:nvSpPr>
          <p:spPr bwMode="auto">
            <a:xfrm>
              <a:off x="-504" y="2420"/>
              <a:ext cx="945" cy="294"/>
            </a:xfrm>
            <a:custGeom>
              <a:avLst/>
              <a:gdLst>
                <a:gd name="T0" fmla="*/ 261 w 400"/>
                <a:gd name="T1" fmla="*/ 108 h 124"/>
                <a:gd name="T2" fmla="*/ 106 w 400"/>
                <a:gd name="T3" fmla="*/ 76 h 124"/>
                <a:gd name="T4" fmla="*/ 0 w 400"/>
                <a:gd name="T5" fmla="*/ 4 h 124"/>
                <a:gd name="T6" fmla="*/ 0 w 400"/>
                <a:gd name="T7" fmla="*/ 1 h 124"/>
                <a:gd name="T8" fmla="*/ 3 w 400"/>
                <a:gd name="T9" fmla="*/ 1 h 124"/>
                <a:gd name="T10" fmla="*/ 108 w 400"/>
                <a:gd name="T11" fmla="*/ 72 h 124"/>
                <a:gd name="T12" fmla="*/ 397 w 400"/>
                <a:gd name="T13" fmla="*/ 81 h 124"/>
                <a:gd name="T14" fmla="*/ 399 w 400"/>
                <a:gd name="T15" fmla="*/ 82 h 124"/>
                <a:gd name="T16" fmla="*/ 398 w 400"/>
                <a:gd name="T17" fmla="*/ 85 h 124"/>
                <a:gd name="T18" fmla="*/ 261 w 400"/>
                <a:gd name="T19" fmla="*/ 10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124">
                  <a:moveTo>
                    <a:pt x="261" y="108"/>
                  </a:moveTo>
                  <a:cubicBezTo>
                    <a:pt x="197" y="108"/>
                    <a:pt x="144" y="93"/>
                    <a:pt x="106" y="76"/>
                  </a:cubicBezTo>
                  <a:cubicBezTo>
                    <a:pt x="39" y="45"/>
                    <a:pt x="1" y="4"/>
                    <a:pt x="0" y="4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4" y="1"/>
                    <a:pt x="41" y="42"/>
                    <a:pt x="108" y="72"/>
                  </a:cubicBezTo>
                  <a:cubicBezTo>
                    <a:pt x="170" y="100"/>
                    <a:pt x="270" y="124"/>
                    <a:pt x="397" y="81"/>
                  </a:cubicBezTo>
                  <a:cubicBezTo>
                    <a:pt x="398" y="81"/>
                    <a:pt x="399" y="81"/>
                    <a:pt x="399" y="82"/>
                  </a:cubicBezTo>
                  <a:cubicBezTo>
                    <a:pt x="400" y="84"/>
                    <a:pt x="399" y="85"/>
                    <a:pt x="398" y="85"/>
                  </a:cubicBezTo>
                  <a:cubicBezTo>
                    <a:pt x="348" y="102"/>
                    <a:pt x="302" y="108"/>
                    <a:pt x="261" y="108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82"/>
            <p:cNvSpPr/>
            <p:nvPr/>
          </p:nvSpPr>
          <p:spPr bwMode="auto">
            <a:xfrm>
              <a:off x="-440" y="2420"/>
              <a:ext cx="936" cy="410"/>
            </a:xfrm>
            <a:custGeom>
              <a:avLst/>
              <a:gdLst>
                <a:gd name="T0" fmla="*/ 272 w 396"/>
                <a:gd name="T1" fmla="*/ 112 h 173"/>
                <a:gd name="T2" fmla="*/ 124 w 396"/>
                <a:gd name="T3" fmla="*/ 79 h 173"/>
                <a:gd name="T4" fmla="*/ 1 w 396"/>
                <a:gd name="T5" fmla="*/ 4 h 173"/>
                <a:gd name="T6" fmla="*/ 1 w 396"/>
                <a:gd name="T7" fmla="*/ 1 h 173"/>
                <a:gd name="T8" fmla="*/ 4 w 396"/>
                <a:gd name="T9" fmla="*/ 1 h 173"/>
                <a:gd name="T10" fmla="*/ 393 w 396"/>
                <a:gd name="T11" fmla="*/ 81 h 173"/>
                <a:gd name="T12" fmla="*/ 396 w 396"/>
                <a:gd name="T13" fmla="*/ 82 h 173"/>
                <a:gd name="T14" fmla="*/ 395 w 396"/>
                <a:gd name="T15" fmla="*/ 85 h 173"/>
                <a:gd name="T16" fmla="*/ 272 w 396"/>
                <a:gd name="T17" fmla="*/ 11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6" h="173">
                  <a:moveTo>
                    <a:pt x="272" y="112"/>
                  </a:moveTo>
                  <a:cubicBezTo>
                    <a:pt x="215" y="112"/>
                    <a:pt x="164" y="97"/>
                    <a:pt x="124" y="79"/>
                  </a:cubicBezTo>
                  <a:cubicBezTo>
                    <a:pt x="51" y="48"/>
                    <a:pt x="2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2"/>
                    <a:pt x="201" y="173"/>
                    <a:pt x="393" y="81"/>
                  </a:cubicBezTo>
                  <a:cubicBezTo>
                    <a:pt x="394" y="81"/>
                    <a:pt x="395" y="81"/>
                    <a:pt x="396" y="82"/>
                  </a:cubicBezTo>
                  <a:cubicBezTo>
                    <a:pt x="396" y="83"/>
                    <a:pt x="396" y="84"/>
                    <a:pt x="395" y="85"/>
                  </a:cubicBezTo>
                  <a:cubicBezTo>
                    <a:pt x="353" y="105"/>
                    <a:pt x="311" y="112"/>
                    <a:pt x="272" y="112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83"/>
            <p:cNvSpPr>
              <a:spLocks noEditPoints="1"/>
            </p:cNvSpPr>
            <p:nvPr/>
          </p:nvSpPr>
          <p:spPr bwMode="auto">
            <a:xfrm>
              <a:off x="-1057" y="865"/>
              <a:ext cx="465" cy="2836"/>
            </a:xfrm>
            <a:custGeom>
              <a:avLst/>
              <a:gdLst>
                <a:gd name="T0" fmla="*/ 149 w 465"/>
                <a:gd name="T1" fmla="*/ 0 h 2836"/>
                <a:gd name="T2" fmla="*/ 59 w 465"/>
                <a:gd name="T3" fmla="*/ 2618 h 2836"/>
                <a:gd name="T4" fmla="*/ 179 w 465"/>
                <a:gd name="T5" fmla="*/ 445 h 2836"/>
                <a:gd name="T6" fmla="*/ 234 w 465"/>
                <a:gd name="T7" fmla="*/ 493 h 2836"/>
                <a:gd name="T8" fmla="*/ 234 w 465"/>
                <a:gd name="T9" fmla="*/ 921 h 2836"/>
                <a:gd name="T10" fmla="*/ 234 w 465"/>
                <a:gd name="T11" fmla="*/ 902 h 2836"/>
                <a:gd name="T12" fmla="*/ 234 w 465"/>
                <a:gd name="T13" fmla="*/ 1028 h 2836"/>
                <a:gd name="T14" fmla="*/ 234 w 465"/>
                <a:gd name="T15" fmla="*/ 1136 h 2836"/>
                <a:gd name="T16" fmla="*/ 286 w 465"/>
                <a:gd name="T17" fmla="*/ 1198 h 2836"/>
                <a:gd name="T18" fmla="*/ 286 w 465"/>
                <a:gd name="T19" fmla="*/ 1091 h 2836"/>
                <a:gd name="T20" fmla="*/ 286 w 465"/>
                <a:gd name="T21" fmla="*/ 1051 h 2836"/>
                <a:gd name="T22" fmla="*/ 243 w 465"/>
                <a:gd name="T23" fmla="*/ 912 h 2836"/>
                <a:gd name="T24" fmla="*/ 286 w 465"/>
                <a:gd name="T25" fmla="*/ 729 h 2836"/>
                <a:gd name="T26" fmla="*/ 234 w 465"/>
                <a:gd name="T27" fmla="*/ 793 h 2836"/>
                <a:gd name="T28" fmla="*/ 179 w 465"/>
                <a:gd name="T29" fmla="*/ 841 h 2836"/>
                <a:gd name="T30" fmla="*/ 179 w 465"/>
                <a:gd name="T31" fmla="*/ 876 h 2836"/>
                <a:gd name="T32" fmla="*/ 222 w 465"/>
                <a:gd name="T33" fmla="*/ 1018 h 2836"/>
                <a:gd name="T34" fmla="*/ 222 w 465"/>
                <a:gd name="T35" fmla="*/ 1233 h 2836"/>
                <a:gd name="T36" fmla="*/ 283 w 465"/>
                <a:gd name="T37" fmla="*/ 1285 h 2836"/>
                <a:gd name="T38" fmla="*/ 286 w 465"/>
                <a:gd name="T39" fmla="*/ 1375 h 2836"/>
                <a:gd name="T40" fmla="*/ 286 w 465"/>
                <a:gd name="T41" fmla="*/ 1413 h 2836"/>
                <a:gd name="T42" fmla="*/ 283 w 465"/>
                <a:gd name="T43" fmla="*/ 606 h 2836"/>
                <a:gd name="T44" fmla="*/ 234 w 465"/>
                <a:gd name="T45" fmla="*/ 583 h 2836"/>
                <a:gd name="T46" fmla="*/ 179 w 465"/>
                <a:gd name="T47" fmla="*/ 630 h 2836"/>
                <a:gd name="T48" fmla="*/ 222 w 465"/>
                <a:gd name="T49" fmla="*/ 696 h 2836"/>
                <a:gd name="T50" fmla="*/ 234 w 465"/>
                <a:gd name="T51" fmla="*/ 1349 h 2836"/>
                <a:gd name="T52" fmla="*/ 234 w 465"/>
                <a:gd name="T53" fmla="*/ 1458 h 2836"/>
                <a:gd name="T54" fmla="*/ 234 w 465"/>
                <a:gd name="T55" fmla="*/ 1458 h 2836"/>
                <a:gd name="T56" fmla="*/ 172 w 465"/>
                <a:gd name="T57" fmla="*/ 1591 h 2836"/>
                <a:gd name="T58" fmla="*/ 293 w 465"/>
                <a:gd name="T59" fmla="*/ 1610 h 2836"/>
                <a:gd name="T60" fmla="*/ 279 w 465"/>
                <a:gd name="T61" fmla="*/ 433 h 2836"/>
                <a:gd name="T62" fmla="*/ 179 w 465"/>
                <a:gd name="T63" fmla="*/ 424 h 2836"/>
                <a:gd name="T64" fmla="*/ 179 w 465"/>
                <a:gd name="T65" fmla="*/ 538 h 2836"/>
                <a:gd name="T66" fmla="*/ 222 w 465"/>
                <a:gd name="T67" fmla="*/ 1449 h 2836"/>
                <a:gd name="T68" fmla="*/ 170 w 465"/>
                <a:gd name="T69" fmla="*/ 1607 h 2836"/>
                <a:gd name="T70" fmla="*/ 302 w 465"/>
                <a:gd name="T71" fmla="*/ 1702 h 2836"/>
                <a:gd name="T72" fmla="*/ 312 w 465"/>
                <a:gd name="T73" fmla="*/ 1782 h 2836"/>
                <a:gd name="T74" fmla="*/ 158 w 465"/>
                <a:gd name="T75" fmla="*/ 1714 h 2836"/>
                <a:gd name="T76" fmla="*/ 319 w 465"/>
                <a:gd name="T77" fmla="*/ 1835 h 2836"/>
                <a:gd name="T78" fmla="*/ 257 w 465"/>
                <a:gd name="T79" fmla="*/ 2095 h 2836"/>
                <a:gd name="T80" fmla="*/ 345 w 465"/>
                <a:gd name="T81" fmla="*/ 2081 h 2836"/>
                <a:gd name="T82" fmla="*/ 319 w 465"/>
                <a:gd name="T83" fmla="*/ 1851 h 2836"/>
                <a:gd name="T84" fmla="*/ 132 w 465"/>
                <a:gd name="T85" fmla="*/ 1958 h 2836"/>
                <a:gd name="T86" fmla="*/ 130 w 465"/>
                <a:gd name="T87" fmla="*/ 1981 h 2836"/>
                <a:gd name="T88" fmla="*/ 217 w 465"/>
                <a:gd name="T89" fmla="*/ 2081 h 2836"/>
                <a:gd name="T90" fmla="*/ 101 w 465"/>
                <a:gd name="T91" fmla="*/ 2232 h 2836"/>
                <a:gd name="T92" fmla="*/ 361 w 465"/>
                <a:gd name="T93" fmla="*/ 2232 h 2836"/>
                <a:gd name="T94" fmla="*/ 99 w 465"/>
                <a:gd name="T95" fmla="*/ 2253 h 2836"/>
                <a:gd name="T96" fmla="*/ 364 w 465"/>
                <a:gd name="T97" fmla="*/ 2253 h 2836"/>
                <a:gd name="T98" fmla="*/ 283 w 465"/>
                <a:gd name="T99" fmla="*/ 109 h 2836"/>
                <a:gd name="T100" fmla="*/ 231 w 465"/>
                <a:gd name="T101" fmla="*/ 64 h 2836"/>
                <a:gd name="T102" fmla="*/ 179 w 465"/>
                <a:gd name="T103" fmla="*/ 109 h 2836"/>
                <a:gd name="T104" fmla="*/ 283 w 465"/>
                <a:gd name="T105" fmla="*/ 138 h 2836"/>
                <a:gd name="T106" fmla="*/ 222 w 465"/>
                <a:gd name="T107" fmla="*/ 225 h 2836"/>
                <a:gd name="T108" fmla="*/ 283 w 465"/>
                <a:gd name="T109" fmla="*/ 329 h 2836"/>
                <a:gd name="T110" fmla="*/ 231 w 465"/>
                <a:gd name="T111" fmla="*/ 2767 h 2836"/>
                <a:gd name="T112" fmla="*/ 402 w 465"/>
                <a:gd name="T113" fmla="*/ 2599 h 2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65" h="2836">
                  <a:moveTo>
                    <a:pt x="465" y="2836"/>
                  </a:moveTo>
                  <a:lnTo>
                    <a:pt x="458" y="2831"/>
                  </a:lnTo>
                  <a:lnTo>
                    <a:pt x="314" y="1532"/>
                  </a:lnTo>
                  <a:lnTo>
                    <a:pt x="314" y="0"/>
                  </a:lnTo>
                  <a:lnTo>
                    <a:pt x="149" y="0"/>
                  </a:lnTo>
                  <a:lnTo>
                    <a:pt x="149" y="1529"/>
                  </a:lnTo>
                  <a:lnTo>
                    <a:pt x="4" y="2831"/>
                  </a:lnTo>
                  <a:lnTo>
                    <a:pt x="0" y="2836"/>
                  </a:lnTo>
                  <a:lnTo>
                    <a:pt x="35" y="2836"/>
                  </a:lnTo>
                  <a:lnTo>
                    <a:pt x="59" y="2618"/>
                  </a:lnTo>
                  <a:lnTo>
                    <a:pt x="231" y="2788"/>
                  </a:lnTo>
                  <a:lnTo>
                    <a:pt x="404" y="2620"/>
                  </a:lnTo>
                  <a:lnTo>
                    <a:pt x="428" y="2836"/>
                  </a:lnTo>
                  <a:lnTo>
                    <a:pt x="465" y="2836"/>
                  </a:lnTo>
                  <a:close/>
                  <a:moveTo>
                    <a:pt x="179" y="445"/>
                  </a:moveTo>
                  <a:lnTo>
                    <a:pt x="222" y="481"/>
                  </a:lnTo>
                  <a:lnTo>
                    <a:pt x="179" y="519"/>
                  </a:lnTo>
                  <a:lnTo>
                    <a:pt x="179" y="516"/>
                  </a:lnTo>
                  <a:lnTo>
                    <a:pt x="179" y="445"/>
                  </a:lnTo>
                  <a:close/>
                  <a:moveTo>
                    <a:pt x="234" y="493"/>
                  </a:moveTo>
                  <a:lnTo>
                    <a:pt x="274" y="526"/>
                  </a:lnTo>
                  <a:lnTo>
                    <a:pt x="234" y="561"/>
                  </a:lnTo>
                  <a:lnTo>
                    <a:pt x="191" y="528"/>
                  </a:lnTo>
                  <a:lnTo>
                    <a:pt x="234" y="493"/>
                  </a:lnTo>
                  <a:close/>
                  <a:moveTo>
                    <a:pt x="234" y="921"/>
                  </a:moveTo>
                  <a:lnTo>
                    <a:pt x="283" y="964"/>
                  </a:lnTo>
                  <a:lnTo>
                    <a:pt x="234" y="1009"/>
                  </a:lnTo>
                  <a:lnTo>
                    <a:pt x="182" y="966"/>
                  </a:lnTo>
                  <a:lnTo>
                    <a:pt x="234" y="921"/>
                  </a:lnTo>
                  <a:close/>
                  <a:moveTo>
                    <a:pt x="234" y="902"/>
                  </a:moveTo>
                  <a:lnTo>
                    <a:pt x="182" y="857"/>
                  </a:lnTo>
                  <a:lnTo>
                    <a:pt x="234" y="815"/>
                  </a:lnTo>
                  <a:lnTo>
                    <a:pt x="283" y="857"/>
                  </a:lnTo>
                  <a:lnTo>
                    <a:pt x="234" y="902"/>
                  </a:lnTo>
                  <a:close/>
                  <a:moveTo>
                    <a:pt x="234" y="1028"/>
                  </a:moveTo>
                  <a:lnTo>
                    <a:pt x="283" y="1072"/>
                  </a:lnTo>
                  <a:lnTo>
                    <a:pt x="234" y="1115"/>
                  </a:lnTo>
                  <a:lnTo>
                    <a:pt x="182" y="1072"/>
                  </a:lnTo>
                  <a:lnTo>
                    <a:pt x="234" y="1028"/>
                  </a:lnTo>
                  <a:close/>
                  <a:moveTo>
                    <a:pt x="234" y="1136"/>
                  </a:moveTo>
                  <a:lnTo>
                    <a:pt x="283" y="1179"/>
                  </a:lnTo>
                  <a:lnTo>
                    <a:pt x="234" y="1224"/>
                  </a:lnTo>
                  <a:lnTo>
                    <a:pt x="182" y="1181"/>
                  </a:lnTo>
                  <a:lnTo>
                    <a:pt x="234" y="1136"/>
                  </a:lnTo>
                  <a:close/>
                  <a:moveTo>
                    <a:pt x="286" y="1198"/>
                  </a:moveTo>
                  <a:lnTo>
                    <a:pt x="286" y="1267"/>
                  </a:lnTo>
                  <a:lnTo>
                    <a:pt x="243" y="1233"/>
                  </a:lnTo>
                  <a:lnTo>
                    <a:pt x="286" y="1198"/>
                  </a:lnTo>
                  <a:close/>
                  <a:moveTo>
                    <a:pt x="243" y="1125"/>
                  </a:moveTo>
                  <a:lnTo>
                    <a:pt x="286" y="1091"/>
                  </a:lnTo>
                  <a:lnTo>
                    <a:pt x="286" y="1160"/>
                  </a:lnTo>
                  <a:lnTo>
                    <a:pt x="243" y="1125"/>
                  </a:lnTo>
                  <a:close/>
                  <a:moveTo>
                    <a:pt x="243" y="1018"/>
                  </a:moveTo>
                  <a:lnTo>
                    <a:pt x="286" y="983"/>
                  </a:lnTo>
                  <a:lnTo>
                    <a:pt x="286" y="1051"/>
                  </a:lnTo>
                  <a:lnTo>
                    <a:pt x="243" y="1018"/>
                  </a:lnTo>
                  <a:close/>
                  <a:moveTo>
                    <a:pt x="243" y="912"/>
                  </a:moveTo>
                  <a:lnTo>
                    <a:pt x="286" y="876"/>
                  </a:lnTo>
                  <a:lnTo>
                    <a:pt x="286" y="945"/>
                  </a:lnTo>
                  <a:lnTo>
                    <a:pt x="243" y="912"/>
                  </a:lnTo>
                  <a:close/>
                  <a:moveTo>
                    <a:pt x="243" y="803"/>
                  </a:moveTo>
                  <a:lnTo>
                    <a:pt x="286" y="770"/>
                  </a:lnTo>
                  <a:lnTo>
                    <a:pt x="286" y="838"/>
                  </a:lnTo>
                  <a:lnTo>
                    <a:pt x="243" y="803"/>
                  </a:lnTo>
                  <a:close/>
                  <a:moveTo>
                    <a:pt x="286" y="729"/>
                  </a:moveTo>
                  <a:lnTo>
                    <a:pt x="243" y="696"/>
                  </a:lnTo>
                  <a:lnTo>
                    <a:pt x="283" y="661"/>
                  </a:lnTo>
                  <a:lnTo>
                    <a:pt x="286" y="729"/>
                  </a:lnTo>
                  <a:close/>
                  <a:moveTo>
                    <a:pt x="283" y="748"/>
                  </a:moveTo>
                  <a:lnTo>
                    <a:pt x="234" y="793"/>
                  </a:lnTo>
                  <a:lnTo>
                    <a:pt x="182" y="751"/>
                  </a:lnTo>
                  <a:lnTo>
                    <a:pt x="234" y="706"/>
                  </a:lnTo>
                  <a:lnTo>
                    <a:pt x="283" y="748"/>
                  </a:lnTo>
                  <a:close/>
                  <a:moveTo>
                    <a:pt x="222" y="805"/>
                  </a:moveTo>
                  <a:lnTo>
                    <a:pt x="179" y="841"/>
                  </a:lnTo>
                  <a:lnTo>
                    <a:pt x="179" y="767"/>
                  </a:lnTo>
                  <a:lnTo>
                    <a:pt x="222" y="805"/>
                  </a:lnTo>
                  <a:close/>
                  <a:moveTo>
                    <a:pt x="222" y="912"/>
                  </a:moveTo>
                  <a:lnTo>
                    <a:pt x="179" y="949"/>
                  </a:lnTo>
                  <a:lnTo>
                    <a:pt x="179" y="876"/>
                  </a:lnTo>
                  <a:lnTo>
                    <a:pt x="222" y="912"/>
                  </a:lnTo>
                  <a:close/>
                  <a:moveTo>
                    <a:pt x="222" y="1018"/>
                  </a:moveTo>
                  <a:lnTo>
                    <a:pt x="179" y="1056"/>
                  </a:lnTo>
                  <a:lnTo>
                    <a:pt x="179" y="983"/>
                  </a:lnTo>
                  <a:lnTo>
                    <a:pt x="222" y="1018"/>
                  </a:lnTo>
                  <a:close/>
                  <a:moveTo>
                    <a:pt x="222" y="1127"/>
                  </a:moveTo>
                  <a:lnTo>
                    <a:pt x="179" y="1162"/>
                  </a:lnTo>
                  <a:lnTo>
                    <a:pt x="179" y="1089"/>
                  </a:lnTo>
                  <a:lnTo>
                    <a:pt x="222" y="1127"/>
                  </a:lnTo>
                  <a:close/>
                  <a:moveTo>
                    <a:pt x="222" y="1233"/>
                  </a:moveTo>
                  <a:lnTo>
                    <a:pt x="179" y="1271"/>
                  </a:lnTo>
                  <a:lnTo>
                    <a:pt x="179" y="1198"/>
                  </a:lnTo>
                  <a:lnTo>
                    <a:pt x="222" y="1233"/>
                  </a:lnTo>
                  <a:close/>
                  <a:moveTo>
                    <a:pt x="234" y="1243"/>
                  </a:moveTo>
                  <a:lnTo>
                    <a:pt x="283" y="1285"/>
                  </a:lnTo>
                  <a:lnTo>
                    <a:pt x="234" y="1330"/>
                  </a:lnTo>
                  <a:lnTo>
                    <a:pt x="182" y="1288"/>
                  </a:lnTo>
                  <a:lnTo>
                    <a:pt x="234" y="1243"/>
                  </a:lnTo>
                  <a:close/>
                  <a:moveTo>
                    <a:pt x="286" y="1304"/>
                  </a:moveTo>
                  <a:lnTo>
                    <a:pt x="286" y="1375"/>
                  </a:lnTo>
                  <a:lnTo>
                    <a:pt x="243" y="1340"/>
                  </a:lnTo>
                  <a:lnTo>
                    <a:pt x="286" y="1304"/>
                  </a:lnTo>
                  <a:close/>
                  <a:moveTo>
                    <a:pt x="286" y="1482"/>
                  </a:moveTo>
                  <a:lnTo>
                    <a:pt x="243" y="1449"/>
                  </a:lnTo>
                  <a:lnTo>
                    <a:pt x="286" y="1413"/>
                  </a:lnTo>
                  <a:lnTo>
                    <a:pt x="286" y="1482"/>
                  </a:lnTo>
                  <a:close/>
                  <a:moveTo>
                    <a:pt x="283" y="606"/>
                  </a:moveTo>
                  <a:lnTo>
                    <a:pt x="243" y="573"/>
                  </a:lnTo>
                  <a:lnTo>
                    <a:pt x="283" y="538"/>
                  </a:lnTo>
                  <a:lnTo>
                    <a:pt x="283" y="606"/>
                  </a:lnTo>
                  <a:close/>
                  <a:moveTo>
                    <a:pt x="283" y="514"/>
                  </a:moveTo>
                  <a:lnTo>
                    <a:pt x="246" y="481"/>
                  </a:lnTo>
                  <a:lnTo>
                    <a:pt x="283" y="448"/>
                  </a:lnTo>
                  <a:lnTo>
                    <a:pt x="283" y="514"/>
                  </a:lnTo>
                  <a:close/>
                  <a:moveTo>
                    <a:pt x="234" y="583"/>
                  </a:moveTo>
                  <a:lnTo>
                    <a:pt x="283" y="625"/>
                  </a:lnTo>
                  <a:lnTo>
                    <a:pt x="283" y="642"/>
                  </a:lnTo>
                  <a:lnTo>
                    <a:pt x="234" y="687"/>
                  </a:lnTo>
                  <a:lnTo>
                    <a:pt x="179" y="642"/>
                  </a:lnTo>
                  <a:lnTo>
                    <a:pt x="179" y="630"/>
                  </a:lnTo>
                  <a:lnTo>
                    <a:pt x="234" y="583"/>
                  </a:lnTo>
                  <a:close/>
                  <a:moveTo>
                    <a:pt x="222" y="696"/>
                  </a:moveTo>
                  <a:lnTo>
                    <a:pt x="179" y="734"/>
                  </a:lnTo>
                  <a:lnTo>
                    <a:pt x="179" y="661"/>
                  </a:lnTo>
                  <a:lnTo>
                    <a:pt x="222" y="696"/>
                  </a:lnTo>
                  <a:close/>
                  <a:moveTo>
                    <a:pt x="179" y="1304"/>
                  </a:moveTo>
                  <a:lnTo>
                    <a:pt x="222" y="1340"/>
                  </a:lnTo>
                  <a:lnTo>
                    <a:pt x="179" y="1378"/>
                  </a:lnTo>
                  <a:lnTo>
                    <a:pt x="179" y="1304"/>
                  </a:lnTo>
                  <a:close/>
                  <a:moveTo>
                    <a:pt x="234" y="1349"/>
                  </a:moveTo>
                  <a:lnTo>
                    <a:pt x="283" y="1394"/>
                  </a:lnTo>
                  <a:lnTo>
                    <a:pt x="234" y="1437"/>
                  </a:lnTo>
                  <a:lnTo>
                    <a:pt x="182" y="1394"/>
                  </a:lnTo>
                  <a:lnTo>
                    <a:pt x="234" y="1349"/>
                  </a:lnTo>
                  <a:close/>
                  <a:moveTo>
                    <a:pt x="234" y="1458"/>
                  </a:moveTo>
                  <a:lnTo>
                    <a:pt x="286" y="1501"/>
                  </a:lnTo>
                  <a:lnTo>
                    <a:pt x="286" y="1525"/>
                  </a:lnTo>
                  <a:lnTo>
                    <a:pt x="179" y="1525"/>
                  </a:lnTo>
                  <a:lnTo>
                    <a:pt x="179" y="1506"/>
                  </a:lnTo>
                  <a:lnTo>
                    <a:pt x="234" y="1458"/>
                  </a:lnTo>
                  <a:close/>
                  <a:moveTo>
                    <a:pt x="177" y="1539"/>
                  </a:moveTo>
                  <a:lnTo>
                    <a:pt x="286" y="1539"/>
                  </a:lnTo>
                  <a:lnTo>
                    <a:pt x="290" y="1593"/>
                  </a:lnTo>
                  <a:lnTo>
                    <a:pt x="234" y="1624"/>
                  </a:lnTo>
                  <a:lnTo>
                    <a:pt x="172" y="1591"/>
                  </a:lnTo>
                  <a:lnTo>
                    <a:pt x="177" y="1539"/>
                  </a:lnTo>
                  <a:close/>
                  <a:moveTo>
                    <a:pt x="293" y="1610"/>
                  </a:moveTo>
                  <a:lnTo>
                    <a:pt x="298" y="1657"/>
                  </a:lnTo>
                  <a:lnTo>
                    <a:pt x="250" y="1633"/>
                  </a:lnTo>
                  <a:lnTo>
                    <a:pt x="293" y="1610"/>
                  </a:lnTo>
                  <a:close/>
                  <a:moveTo>
                    <a:pt x="283" y="419"/>
                  </a:moveTo>
                  <a:lnTo>
                    <a:pt x="243" y="386"/>
                  </a:lnTo>
                  <a:lnTo>
                    <a:pt x="283" y="351"/>
                  </a:lnTo>
                  <a:lnTo>
                    <a:pt x="283" y="419"/>
                  </a:lnTo>
                  <a:close/>
                  <a:moveTo>
                    <a:pt x="279" y="433"/>
                  </a:moveTo>
                  <a:lnTo>
                    <a:pt x="234" y="471"/>
                  </a:lnTo>
                  <a:lnTo>
                    <a:pt x="189" y="433"/>
                  </a:lnTo>
                  <a:lnTo>
                    <a:pt x="234" y="396"/>
                  </a:lnTo>
                  <a:lnTo>
                    <a:pt x="279" y="433"/>
                  </a:lnTo>
                  <a:close/>
                  <a:moveTo>
                    <a:pt x="179" y="424"/>
                  </a:moveTo>
                  <a:lnTo>
                    <a:pt x="179" y="351"/>
                  </a:lnTo>
                  <a:lnTo>
                    <a:pt x="222" y="386"/>
                  </a:lnTo>
                  <a:lnTo>
                    <a:pt x="179" y="424"/>
                  </a:lnTo>
                  <a:close/>
                  <a:moveTo>
                    <a:pt x="179" y="540"/>
                  </a:moveTo>
                  <a:lnTo>
                    <a:pt x="179" y="538"/>
                  </a:lnTo>
                  <a:lnTo>
                    <a:pt x="222" y="573"/>
                  </a:lnTo>
                  <a:lnTo>
                    <a:pt x="179" y="609"/>
                  </a:lnTo>
                  <a:lnTo>
                    <a:pt x="179" y="540"/>
                  </a:lnTo>
                  <a:close/>
                  <a:moveTo>
                    <a:pt x="179" y="1413"/>
                  </a:moveTo>
                  <a:lnTo>
                    <a:pt x="222" y="1449"/>
                  </a:lnTo>
                  <a:lnTo>
                    <a:pt x="179" y="1484"/>
                  </a:lnTo>
                  <a:lnTo>
                    <a:pt x="179" y="1413"/>
                  </a:lnTo>
                  <a:close/>
                  <a:moveTo>
                    <a:pt x="217" y="1633"/>
                  </a:moveTo>
                  <a:lnTo>
                    <a:pt x="165" y="1659"/>
                  </a:lnTo>
                  <a:lnTo>
                    <a:pt x="170" y="1607"/>
                  </a:lnTo>
                  <a:lnTo>
                    <a:pt x="217" y="1633"/>
                  </a:lnTo>
                  <a:close/>
                  <a:moveTo>
                    <a:pt x="163" y="1678"/>
                  </a:moveTo>
                  <a:lnTo>
                    <a:pt x="234" y="1640"/>
                  </a:lnTo>
                  <a:lnTo>
                    <a:pt x="300" y="1676"/>
                  </a:lnTo>
                  <a:lnTo>
                    <a:pt x="302" y="1702"/>
                  </a:lnTo>
                  <a:lnTo>
                    <a:pt x="234" y="1740"/>
                  </a:lnTo>
                  <a:lnTo>
                    <a:pt x="160" y="1697"/>
                  </a:lnTo>
                  <a:lnTo>
                    <a:pt x="163" y="1678"/>
                  </a:lnTo>
                  <a:close/>
                  <a:moveTo>
                    <a:pt x="305" y="1719"/>
                  </a:moveTo>
                  <a:lnTo>
                    <a:pt x="312" y="1782"/>
                  </a:lnTo>
                  <a:lnTo>
                    <a:pt x="250" y="1747"/>
                  </a:lnTo>
                  <a:lnTo>
                    <a:pt x="305" y="1719"/>
                  </a:lnTo>
                  <a:close/>
                  <a:moveTo>
                    <a:pt x="220" y="1747"/>
                  </a:moveTo>
                  <a:lnTo>
                    <a:pt x="151" y="1785"/>
                  </a:lnTo>
                  <a:lnTo>
                    <a:pt x="158" y="1714"/>
                  </a:lnTo>
                  <a:lnTo>
                    <a:pt x="220" y="1747"/>
                  </a:lnTo>
                  <a:close/>
                  <a:moveTo>
                    <a:pt x="149" y="1804"/>
                  </a:moveTo>
                  <a:lnTo>
                    <a:pt x="234" y="1756"/>
                  </a:lnTo>
                  <a:lnTo>
                    <a:pt x="314" y="1799"/>
                  </a:lnTo>
                  <a:lnTo>
                    <a:pt x="319" y="1835"/>
                  </a:lnTo>
                  <a:lnTo>
                    <a:pt x="234" y="1882"/>
                  </a:lnTo>
                  <a:lnTo>
                    <a:pt x="146" y="1832"/>
                  </a:lnTo>
                  <a:lnTo>
                    <a:pt x="149" y="1804"/>
                  </a:lnTo>
                  <a:close/>
                  <a:moveTo>
                    <a:pt x="357" y="2182"/>
                  </a:moveTo>
                  <a:lnTo>
                    <a:pt x="257" y="2095"/>
                  </a:lnTo>
                  <a:lnTo>
                    <a:pt x="347" y="2095"/>
                  </a:lnTo>
                  <a:lnTo>
                    <a:pt x="357" y="2182"/>
                  </a:lnTo>
                  <a:close/>
                  <a:moveTo>
                    <a:pt x="246" y="2081"/>
                  </a:moveTo>
                  <a:lnTo>
                    <a:pt x="335" y="2000"/>
                  </a:lnTo>
                  <a:lnTo>
                    <a:pt x="345" y="2081"/>
                  </a:lnTo>
                  <a:lnTo>
                    <a:pt x="246" y="2081"/>
                  </a:lnTo>
                  <a:close/>
                  <a:moveTo>
                    <a:pt x="319" y="1851"/>
                  </a:moveTo>
                  <a:lnTo>
                    <a:pt x="328" y="1934"/>
                  </a:lnTo>
                  <a:lnTo>
                    <a:pt x="250" y="1891"/>
                  </a:lnTo>
                  <a:lnTo>
                    <a:pt x="319" y="1851"/>
                  </a:lnTo>
                  <a:close/>
                  <a:moveTo>
                    <a:pt x="220" y="1891"/>
                  </a:moveTo>
                  <a:lnTo>
                    <a:pt x="134" y="1939"/>
                  </a:lnTo>
                  <a:lnTo>
                    <a:pt x="144" y="1849"/>
                  </a:lnTo>
                  <a:lnTo>
                    <a:pt x="220" y="1891"/>
                  </a:lnTo>
                  <a:close/>
                  <a:moveTo>
                    <a:pt x="132" y="1958"/>
                  </a:moveTo>
                  <a:lnTo>
                    <a:pt x="234" y="1898"/>
                  </a:lnTo>
                  <a:lnTo>
                    <a:pt x="331" y="1953"/>
                  </a:lnTo>
                  <a:lnTo>
                    <a:pt x="335" y="1981"/>
                  </a:lnTo>
                  <a:lnTo>
                    <a:pt x="231" y="2074"/>
                  </a:lnTo>
                  <a:lnTo>
                    <a:pt x="130" y="1981"/>
                  </a:lnTo>
                  <a:lnTo>
                    <a:pt x="132" y="1958"/>
                  </a:lnTo>
                  <a:close/>
                  <a:moveTo>
                    <a:pt x="217" y="2081"/>
                  </a:moveTo>
                  <a:lnTo>
                    <a:pt x="118" y="2081"/>
                  </a:lnTo>
                  <a:lnTo>
                    <a:pt x="127" y="2000"/>
                  </a:lnTo>
                  <a:lnTo>
                    <a:pt x="217" y="2081"/>
                  </a:lnTo>
                  <a:close/>
                  <a:moveTo>
                    <a:pt x="205" y="2095"/>
                  </a:moveTo>
                  <a:lnTo>
                    <a:pt x="106" y="2182"/>
                  </a:lnTo>
                  <a:lnTo>
                    <a:pt x="116" y="2095"/>
                  </a:lnTo>
                  <a:lnTo>
                    <a:pt x="205" y="2095"/>
                  </a:lnTo>
                  <a:close/>
                  <a:moveTo>
                    <a:pt x="101" y="2232"/>
                  </a:moveTo>
                  <a:lnTo>
                    <a:pt x="104" y="2204"/>
                  </a:lnTo>
                  <a:lnTo>
                    <a:pt x="229" y="2095"/>
                  </a:lnTo>
                  <a:lnTo>
                    <a:pt x="234" y="2095"/>
                  </a:lnTo>
                  <a:lnTo>
                    <a:pt x="359" y="2204"/>
                  </a:lnTo>
                  <a:lnTo>
                    <a:pt x="361" y="2232"/>
                  </a:lnTo>
                  <a:lnTo>
                    <a:pt x="231" y="2369"/>
                  </a:lnTo>
                  <a:lnTo>
                    <a:pt x="101" y="2232"/>
                  </a:lnTo>
                  <a:close/>
                  <a:moveTo>
                    <a:pt x="222" y="2379"/>
                  </a:moveTo>
                  <a:lnTo>
                    <a:pt x="68" y="2540"/>
                  </a:lnTo>
                  <a:lnTo>
                    <a:pt x="99" y="2253"/>
                  </a:lnTo>
                  <a:lnTo>
                    <a:pt x="222" y="2379"/>
                  </a:lnTo>
                  <a:close/>
                  <a:moveTo>
                    <a:pt x="364" y="2253"/>
                  </a:moveTo>
                  <a:lnTo>
                    <a:pt x="397" y="2540"/>
                  </a:lnTo>
                  <a:lnTo>
                    <a:pt x="243" y="2379"/>
                  </a:lnTo>
                  <a:lnTo>
                    <a:pt x="364" y="2253"/>
                  </a:lnTo>
                  <a:close/>
                  <a:moveTo>
                    <a:pt x="283" y="287"/>
                  </a:moveTo>
                  <a:lnTo>
                    <a:pt x="241" y="225"/>
                  </a:lnTo>
                  <a:lnTo>
                    <a:pt x="283" y="164"/>
                  </a:lnTo>
                  <a:lnTo>
                    <a:pt x="283" y="287"/>
                  </a:lnTo>
                  <a:close/>
                  <a:moveTo>
                    <a:pt x="283" y="109"/>
                  </a:moveTo>
                  <a:lnTo>
                    <a:pt x="243" y="74"/>
                  </a:lnTo>
                  <a:lnTo>
                    <a:pt x="283" y="38"/>
                  </a:lnTo>
                  <a:lnTo>
                    <a:pt x="283" y="109"/>
                  </a:lnTo>
                  <a:close/>
                  <a:moveTo>
                    <a:pt x="269" y="31"/>
                  </a:moveTo>
                  <a:lnTo>
                    <a:pt x="231" y="64"/>
                  </a:lnTo>
                  <a:lnTo>
                    <a:pt x="194" y="31"/>
                  </a:lnTo>
                  <a:lnTo>
                    <a:pt x="269" y="31"/>
                  </a:lnTo>
                  <a:close/>
                  <a:moveTo>
                    <a:pt x="179" y="38"/>
                  </a:moveTo>
                  <a:lnTo>
                    <a:pt x="220" y="74"/>
                  </a:lnTo>
                  <a:lnTo>
                    <a:pt x="179" y="109"/>
                  </a:lnTo>
                  <a:lnTo>
                    <a:pt x="179" y="38"/>
                  </a:lnTo>
                  <a:close/>
                  <a:moveTo>
                    <a:pt x="179" y="128"/>
                  </a:moveTo>
                  <a:lnTo>
                    <a:pt x="231" y="83"/>
                  </a:lnTo>
                  <a:lnTo>
                    <a:pt x="283" y="128"/>
                  </a:lnTo>
                  <a:lnTo>
                    <a:pt x="283" y="138"/>
                  </a:lnTo>
                  <a:lnTo>
                    <a:pt x="231" y="213"/>
                  </a:lnTo>
                  <a:lnTo>
                    <a:pt x="179" y="138"/>
                  </a:lnTo>
                  <a:lnTo>
                    <a:pt x="179" y="128"/>
                  </a:lnTo>
                  <a:close/>
                  <a:moveTo>
                    <a:pt x="179" y="164"/>
                  </a:moveTo>
                  <a:lnTo>
                    <a:pt x="222" y="225"/>
                  </a:lnTo>
                  <a:lnTo>
                    <a:pt x="179" y="287"/>
                  </a:lnTo>
                  <a:lnTo>
                    <a:pt x="179" y="164"/>
                  </a:lnTo>
                  <a:close/>
                  <a:moveTo>
                    <a:pt x="231" y="239"/>
                  </a:moveTo>
                  <a:lnTo>
                    <a:pt x="283" y="313"/>
                  </a:lnTo>
                  <a:lnTo>
                    <a:pt x="283" y="329"/>
                  </a:lnTo>
                  <a:lnTo>
                    <a:pt x="234" y="377"/>
                  </a:lnTo>
                  <a:lnTo>
                    <a:pt x="179" y="329"/>
                  </a:lnTo>
                  <a:lnTo>
                    <a:pt x="179" y="313"/>
                  </a:lnTo>
                  <a:lnTo>
                    <a:pt x="231" y="239"/>
                  </a:lnTo>
                  <a:close/>
                  <a:moveTo>
                    <a:pt x="231" y="2767"/>
                  </a:moveTo>
                  <a:lnTo>
                    <a:pt x="61" y="2599"/>
                  </a:lnTo>
                  <a:lnTo>
                    <a:pt x="64" y="2563"/>
                  </a:lnTo>
                  <a:lnTo>
                    <a:pt x="231" y="2391"/>
                  </a:lnTo>
                  <a:lnTo>
                    <a:pt x="399" y="2563"/>
                  </a:lnTo>
                  <a:lnTo>
                    <a:pt x="402" y="2599"/>
                  </a:lnTo>
                  <a:lnTo>
                    <a:pt x="231" y="2767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84"/>
            <p:cNvSpPr>
              <a:spLocks noEditPoints="1"/>
            </p:cNvSpPr>
            <p:nvPr/>
          </p:nvSpPr>
          <p:spPr bwMode="auto">
            <a:xfrm>
              <a:off x="-1211" y="2035"/>
              <a:ext cx="778" cy="390"/>
            </a:xfrm>
            <a:custGeom>
              <a:avLst/>
              <a:gdLst>
                <a:gd name="T0" fmla="*/ 745 w 778"/>
                <a:gd name="T1" fmla="*/ 362 h 390"/>
                <a:gd name="T2" fmla="*/ 745 w 778"/>
                <a:gd name="T3" fmla="*/ 205 h 390"/>
                <a:gd name="T4" fmla="*/ 768 w 778"/>
                <a:gd name="T5" fmla="*/ 205 h 390"/>
                <a:gd name="T6" fmla="*/ 459 w 778"/>
                <a:gd name="T7" fmla="*/ 2 h 390"/>
                <a:gd name="T8" fmla="*/ 456 w 778"/>
                <a:gd name="T9" fmla="*/ 0 h 390"/>
                <a:gd name="T10" fmla="*/ 314 w 778"/>
                <a:gd name="T11" fmla="*/ 0 h 390"/>
                <a:gd name="T12" fmla="*/ 2 w 778"/>
                <a:gd name="T13" fmla="*/ 205 h 390"/>
                <a:gd name="T14" fmla="*/ 33 w 778"/>
                <a:gd name="T15" fmla="*/ 205 h 390"/>
                <a:gd name="T16" fmla="*/ 33 w 778"/>
                <a:gd name="T17" fmla="*/ 362 h 390"/>
                <a:gd name="T18" fmla="*/ 0 w 778"/>
                <a:gd name="T19" fmla="*/ 362 h 390"/>
                <a:gd name="T20" fmla="*/ 0 w 778"/>
                <a:gd name="T21" fmla="*/ 390 h 390"/>
                <a:gd name="T22" fmla="*/ 17 w 778"/>
                <a:gd name="T23" fmla="*/ 390 h 390"/>
                <a:gd name="T24" fmla="*/ 17 w 778"/>
                <a:gd name="T25" fmla="*/ 376 h 390"/>
                <a:gd name="T26" fmla="*/ 66 w 778"/>
                <a:gd name="T27" fmla="*/ 376 h 390"/>
                <a:gd name="T28" fmla="*/ 66 w 778"/>
                <a:gd name="T29" fmla="*/ 390 h 390"/>
                <a:gd name="T30" fmla="*/ 80 w 778"/>
                <a:gd name="T31" fmla="*/ 390 h 390"/>
                <a:gd name="T32" fmla="*/ 80 w 778"/>
                <a:gd name="T33" fmla="*/ 362 h 390"/>
                <a:gd name="T34" fmla="*/ 47 w 778"/>
                <a:gd name="T35" fmla="*/ 362 h 390"/>
                <a:gd name="T36" fmla="*/ 47 w 778"/>
                <a:gd name="T37" fmla="*/ 205 h 390"/>
                <a:gd name="T38" fmla="*/ 728 w 778"/>
                <a:gd name="T39" fmla="*/ 205 h 390"/>
                <a:gd name="T40" fmla="*/ 728 w 778"/>
                <a:gd name="T41" fmla="*/ 362 h 390"/>
                <a:gd name="T42" fmla="*/ 695 w 778"/>
                <a:gd name="T43" fmla="*/ 362 h 390"/>
                <a:gd name="T44" fmla="*/ 695 w 778"/>
                <a:gd name="T45" fmla="*/ 390 h 390"/>
                <a:gd name="T46" fmla="*/ 712 w 778"/>
                <a:gd name="T47" fmla="*/ 390 h 390"/>
                <a:gd name="T48" fmla="*/ 712 w 778"/>
                <a:gd name="T49" fmla="*/ 376 h 390"/>
                <a:gd name="T50" fmla="*/ 761 w 778"/>
                <a:gd name="T51" fmla="*/ 376 h 390"/>
                <a:gd name="T52" fmla="*/ 761 w 778"/>
                <a:gd name="T53" fmla="*/ 390 h 390"/>
                <a:gd name="T54" fmla="*/ 778 w 778"/>
                <a:gd name="T55" fmla="*/ 390 h 390"/>
                <a:gd name="T56" fmla="*/ 778 w 778"/>
                <a:gd name="T57" fmla="*/ 362 h 390"/>
                <a:gd name="T58" fmla="*/ 745 w 778"/>
                <a:gd name="T59" fmla="*/ 362 h 390"/>
                <a:gd name="T60" fmla="*/ 52 w 778"/>
                <a:gd name="T61" fmla="*/ 189 h 390"/>
                <a:gd name="T62" fmla="*/ 319 w 778"/>
                <a:gd name="T63" fmla="*/ 16 h 390"/>
                <a:gd name="T64" fmla="*/ 452 w 778"/>
                <a:gd name="T65" fmla="*/ 16 h 390"/>
                <a:gd name="T66" fmla="*/ 719 w 778"/>
                <a:gd name="T67" fmla="*/ 189 h 390"/>
                <a:gd name="T68" fmla="*/ 52 w 778"/>
                <a:gd name="T69" fmla="*/ 189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78" h="390">
                  <a:moveTo>
                    <a:pt x="745" y="362"/>
                  </a:moveTo>
                  <a:lnTo>
                    <a:pt x="745" y="205"/>
                  </a:lnTo>
                  <a:lnTo>
                    <a:pt x="768" y="205"/>
                  </a:lnTo>
                  <a:lnTo>
                    <a:pt x="459" y="2"/>
                  </a:lnTo>
                  <a:lnTo>
                    <a:pt x="456" y="0"/>
                  </a:lnTo>
                  <a:lnTo>
                    <a:pt x="314" y="0"/>
                  </a:lnTo>
                  <a:lnTo>
                    <a:pt x="2" y="205"/>
                  </a:lnTo>
                  <a:lnTo>
                    <a:pt x="33" y="205"/>
                  </a:lnTo>
                  <a:lnTo>
                    <a:pt x="33" y="362"/>
                  </a:lnTo>
                  <a:lnTo>
                    <a:pt x="0" y="362"/>
                  </a:lnTo>
                  <a:lnTo>
                    <a:pt x="0" y="390"/>
                  </a:lnTo>
                  <a:lnTo>
                    <a:pt x="17" y="390"/>
                  </a:lnTo>
                  <a:lnTo>
                    <a:pt x="17" y="376"/>
                  </a:lnTo>
                  <a:lnTo>
                    <a:pt x="66" y="376"/>
                  </a:lnTo>
                  <a:lnTo>
                    <a:pt x="66" y="390"/>
                  </a:lnTo>
                  <a:lnTo>
                    <a:pt x="80" y="390"/>
                  </a:lnTo>
                  <a:lnTo>
                    <a:pt x="80" y="362"/>
                  </a:lnTo>
                  <a:lnTo>
                    <a:pt x="47" y="362"/>
                  </a:lnTo>
                  <a:lnTo>
                    <a:pt x="47" y="205"/>
                  </a:lnTo>
                  <a:lnTo>
                    <a:pt x="728" y="205"/>
                  </a:lnTo>
                  <a:lnTo>
                    <a:pt x="728" y="362"/>
                  </a:lnTo>
                  <a:lnTo>
                    <a:pt x="695" y="362"/>
                  </a:lnTo>
                  <a:lnTo>
                    <a:pt x="695" y="390"/>
                  </a:lnTo>
                  <a:lnTo>
                    <a:pt x="712" y="390"/>
                  </a:lnTo>
                  <a:lnTo>
                    <a:pt x="712" y="376"/>
                  </a:lnTo>
                  <a:lnTo>
                    <a:pt x="761" y="376"/>
                  </a:lnTo>
                  <a:lnTo>
                    <a:pt x="761" y="390"/>
                  </a:lnTo>
                  <a:lnTo>
                    <a:pt x="778" y="390"/>
                  </a:lnTo>
                  <a:lnTo>
                    <a:pt x="778" y="362"/>
                  </a:lnTo>
                  <a:lnTo>
                    <a:pt x="745" y="362"/>
                  </a:lnTo>
                  <a:close/>
                  <a:moveTo>
                    <a:pt x="52" y="189"/>
                  </a:moveTo>
                  <a:lnTo>
                    <a:pt x="319" y="16"/>
                  </a:lnTo>
                  <a:lnTo>
                    <a:pt x="452" y="16"/>
                  </a:lnTo>
                  <a:lnTo>
                    <a:pt x="719" y="189"/>
                  </a:lnTo>
                  <a:lnTo>
                    <a:pt x="52" y="189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85"/>
            <p:cNvSpPr>
              <a:spLocks noEditPoints="1"/>
            </p:cNvSpPr>
            <p:nvPr/>
          </p:nvSpPr>
          <p:spPr bwMode="auto">
            <a:xfrm>
              <a:off x="-1211" y="1502"/>
              <a:ext cx="778" cy="391"/>
            </a:xfrm>
            <a:custGeom>
              <a:avLst/>
              <a:gdLst>
                <a:gd name="T0" fmla="*/ 745 w 778"/>
                <a:gd name="T1" fmla="*/ 360 h 391"/>
                <a:gd name="T2" fmla="*/ 745 w 778"/>
                <a:gd name="T3" fmla="*/ 206 h 391"/>
                <a:gd name="T4" fmla="*/ 768 w 778"/>
                <a:gd name="T5" fmla="*/ 206 h 391"/>
                <a:gd name="T6" fmla="*/ 459 w 778"/>
                <a:gd name="T7" fmla="*/ 2 h 391"/>
                <a:gd name="T8" fmla="*/ 456 w 778"/>
                <a:gd name="T9" fmla="*/ 0 h 391"/>
                <a:gd name="T10" fmla="*/ 314 w 778"/>
                <a:gd name="T11" fmla="*/ 0 h 391"/>
                <a:gd name="T12" fmla="*/ 2 w 778"/>
                <a:gd name="T13" fmla="*/ 206 h 391"/>
                <a:gd name="T14" fmla="*/ 33 w 778"/>
                <a:gd name="T15" fmla="*/ 206 h 391"/>
                <a:gd name="T16" fmla="*/ 33 w 778"/>
                <a:gd name="T17" fmla="*/ 360 h 391"/>
                <a:gd name="T18" fmla="*/ 0 w 778"/>
                <a:gd name="T19" fmla="*/ 360 h 391"/>
                <a:gd name="T20" fmla="*/ 0 w 778"/>
                <a:gd name="T21" fmla="*/ 391 h 391"/>
                <a:gd name="T22" fmla="*/ 17 w 778"/>
                <a:gd name="T23" fmla="*/ 391 h 391"/>
                <a:gd name="T24" fmla="*/ 17 w 778"/>
                <a:gd name="T25" fmla="*/ 376 h 391"/>
                <a:gd name="T26" fmla="*/ 66 w 778"/>
                <a:gd name="T27" fmla="*/ 376 h 391"/>
                <a:gd name="T28" fmla="*/ 66 w 778"/>
                <a:gd name="T29" fmla="*/ 391 h 391"/>
                <a:gd name="T30" fmla="*/ 80 w 778"/>
                <a:gd name="T31" fmla="*/ 391 h 391"/>
                <a:gd name="T32" fmla="*/ 80 w 778"/>
                <a:gd name="T33" fmla="*/ 360 h 391"/>
                <a:gd name="T34" fmla="*/ 47 w 778"/>
                <a:gd name="T35" fmla="*/ 360 h 391"/>
                <a:gd name="T36" fmla="*/ 47 w 778"/>
                <a:gd name="T37" fmla="*/ 206 h 391"/>
                <a:gd name="T38" fmla="*/ 728 w 778"/>
                <a:gd name="T39" fmla="*/ 206 h 391"/>
                <a:gd name="T40" fmla="*/ 728 w 778"/>
                <a:gd name="T41" fmla="*/ 360 h 391"/>
                <a:gd name="T42" fmla="*/ 695 w 778"/>
                <a:gd name="T43" fmla="*/ 360 h 391"/>
                <a:gd name="T44" fmla="*/ 695 w 778"/>
                <a:gd name="T45" fmla="*/ 391 h 391"/>
                <a:gd name="T46" fmla="*/ 712 w 778"/>
                <a:gd name="T47" fmla="*/ 391 h 391"/>
                <a:gd name="T48" fmla="*/ 712 w 778"/>
                <a:gd name="T49" fmla="*/ 376 h 391"/>
                <a:gd name="T50" fmla="*/ 761 w 778"/>
                <a:gd name="T51" fmla="*/ 376 h 391"/>
                <a:gd name="T52" fmla="*/ 761 w 778"/>
                <a:gd name="T53" fmla="*/ 391 h 391"/>
                <a:gd name="T54" fmla="*/ 778 w 778"/>
                <a:gd name="T55" fmla="*/ 391 h 391"/>
                <a:gd name="T56" fmla="*/ 778 w 778"/>
                <a:gd name="T57" fmla="*/ 360 h 391"/>
                <a:gd name="T58" fmla="*/ 745 w 778"/>
                <a:gd name="T59" fmla="*/ 360 h 391"/>
                <a:gd name="T60" fmla="*/ 52 w 778"/>
                <a:gd name="T61" fmla="*/ 189 h 391"/>
                <a:gd name="T62" fmla="*/ 319 w 778"/>
                <a:gd name="T63" fmla="*/ 14 h 391"/>
                <a:gd name="T64" fmla="*/ 452 w 778"/>
                <a:gd name="T65" fmla="*/ 14 h 391"/>
                <a:gd name="T66" fmla="*/ 719 w 778"/>
                <a:gd name="T67" fmla="*/ 189 h 391"/>
                <a:gd name="T68" fmla="*/ 52 w 778"/>
                <a:gd name="T69" fmla="*/ 18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78" h="391">
                  <a:moveTo>
                    <a:pt x="745" y="360"/>
                  </a:moveTo>
                  <a:lnTo>
                    <a:pt x="745" y="206"/>
                  </a:lnTo>
                  <a:lnTo>
                    <a:pt x="768" y="206"/>
                  </a:lnTo>
                  <a:lnTo>
                    <a:pt x="459" y="2"/>
                  </a:lnTo>
                  <a:lnTo>
                    <a:pt x="456" y="0"/>
                  </a:lnTo>
                  <a:lnTo>
                    <a:pt x="314" y="0"/>
                  </a:lnTo>
                  <a:lnTo>
                    <a:pt x="2" y="206"/>
                  </a:lnTo>
                  <a:lnTo>
                    <a:pt x="33" y="206"/>
                  </a:lnTo>
                  <a:lnTo>
                    <a:pt x="33" y="360"/>
                  </a:lnTo>
                  <a:lnTo>
                    <a:pt x="0" y="360"/>
                  </a:lnTo>
                  <a:lnTo>
                    <a:pt x="0" y="391"/>
                  </a:lnTo>
                  <a:lnTo>
                    <a:pt x="17" y="391"/>
                  </a:lnTo>
                  <a:lnTo>
                    <a:pt x="17" y="376"/>
                  </a:lnTo>
                  <a:lnTo>
                    <a:pt x="66" y="376"/>
                  </a:lnTo>
                  <a:lnTo>
                    <a:pt x="66" y="391"/>
                  </a:lnTo>
                  <a:lnTo>
                    <a:pt x="80" y="391"/>
                  </a:lnTo>
                  <a:lnTo>
                    <a:pt x="80" y="360"/>
                  </a:lnTo>
                  <a:lnTo>
                    <a:pt x="47" y="360"/>
                  </a:lnTo>
                  <a:lnTo>
                    <a:pt x="47" y="206"/>
                  </a:lnTo>
                  <a:lnTo>
                    <a:pt x="728" y="206"/>
                  </a:lnTo>
                  <a:lnTo>
                    <a:pt x="728" y="360"/>
                  </a:lnTo>
                  <a:lnTo>
                    <a:pt x="695" y="360"/>
                  </a:lnTo>
                  <a:lnTo>
                    <a:pt x="695" y="391"/>
                  </a:lnTo>
                  <a:lnTo>
                    <a:pt x="712" y="391"/>
                  </a:lnTo>
                  <a:lnTo>
                    <a:pt x="712" y="376"/>
                  </a:lnTo>
                  <a:lnTo>
                    <a:pt x="761" y="376"/>
                  </a:lnTo>
                  <a:lnTo>
                    <a:pt x="761" y="391"/>
                  </a:lnTo>
                  <a:lnTo>
                    <a:pt x="778" y="391"/>
                  </a:lnTo>
                  <a:lnTo>
                    <a:pt x="778" y="360"/>
                  </a:lnTo>
                  <a:lnTo>
                    <a:pt x="745" y="360"/>
                  </a:lnTo>
                  <a:close/>
                  <a:moveTo>
                    <a:pt x="52" y="189"/>
                  </a:moveTo>
                  <a:lnTo>
                    <a:pt x="319" y="14"/>
                  </a:lnTo>
                  <a:lnTo>
                    <a:pt x="452" y="14"/>
                  </a:lnTo>
                  <a:lnTo>
                    <a:pt x="719" y="189"/>
                  </a:lnTo>
                  <a:lnTo>
                    <a:pt x="52" y="189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86"/>
            <p:cNvSpPr>
              <a:spLocks noEditPoints="1"/>
            </p:cNvSpPr>
            <p:nvPr/>
          </p:nvSpPr>
          <p:spPr bwMode="auto">
            <a:xfrm>
              <a:off x="-1220" y="988"/>
              <a:ext cx="794" cy="391"/>
            </a:xfrm>
            <a:custGeom>
              <a:avLst/>
              <a:gdLst>
                <a:gd name="T0" fmla="*/ 761 w 794"/>
                <a:gd name="T1" fmla="*/ 360 h 391"/>
                <a:gd name="T2" fmla="*/ 761 w 794"/>
                <a:gd name="T3" fmla="*/ 206 h 391"/>
                <a:gd name="T4" fmla="*/ 777 w 794"/>
                <a:gd name="T5" fmla="*/ 206 h 391"/>
                <a:gd name="T6" fmla="*/ 465 w 794"/>
                <a:gd name="T7" fmla="*/ 0 h 391"/>
                <a:gd name="T8" fmla="*/ 323 w 794"/>
                <a:gd name="T9" fmla="*/ 0 h 391"/>
                <a:gd name="T10" fmla="*/ 11 w 794"/>
                <a:gd name="T11" fmla="*/ 206 h 391"/>
                <a:gd name="T12" fmla="*/ 33 w 794"/>
                <a:gd name="T13" fmla="*/ 206 h 391"/>
                <a:gd name="T14" fmla="*/ 33 w 794"/>
                <a:gd name="T15" fmla="*/ 360 h 391"/>
                <a:gd name="T16" fmla="*/ 0 w 794"/>
                <a:gd name="T17" fmla="*/ 360 h 391"/>
                <a:gd name="T18" fmla="*/ 0 w 794"/>
                <a:gd name="T19" fmla="*/ 391 h 391"/>
                <a:gd name="T20" fmla="*/ 16 w 794"/>
                <a:gd name="T21" fmla="*/ 391 h 391"/>
                <a:gd name="T22" fmla="*/ 16 w 794"/>
                <a:gd name="T23" fmla="*/ 377 h 391"/>
                <a:gd name="T24" fmla="*/ 66 w 794"/>
                <a:gd name="T25" fmla="*/ 377 h 391"/>
                <a:gd name="T26" fmla="*/ 66 w 794"/>
                <a:gd name="T27" fmla="*/ 391 h 391"/>
                <a:gd name="T28" fmla="*/ 82 w 794"/>
                <a:gd name="T29" fmla="*/ 391 h 391"/>
                <a:gd name="T30" fmla="*/ 82 w 794"/>
                <a:gd name="T31" fmla="*/ 360 h 391"/>
                <a:gd name="T32" fmla="*/ 49 w 794"/>
                <a:gd name="T33" fmla="*/ 360 h 391"/>
                <a:gd name="T34" fmla="*/ 49 w 794"/>
                <a:gd name="T35" fmla="*/ 206 h 391"/>
                <a:gd name="T36" fmla="*/ 747 w 794"/>
                <a:gd name="T37" fmla="*/ 206 h 391"/>
                <a:gd name="T38" fmla="*/ 747 w 794"/>
                <a:gd name="T39" fmla="*/ 360 h 391"/>
                <a:gd name="T40" fmla="*/ 713 w 794"/>
                <a:gd name="T41" fmla="*/ 360 h 391"/>
                <a:gd name="T42" fmla="*/ 713 w 794"/>
                <a:gd name="T43" fmla="*/ 391 h 391"/>
                <a:gd name="T44" fmla="*/ 730 w 794"/>
                <a:gd name="T45" fmla="*/ 391 h 391"/>
                <a:gd name="T46" fmla="*/ 730 w 794"/>
                <a:gd name="T47" fmla="*/ 377 h 391"/>
                <a:gd name="T48" fmla="*/ 780 w 794"/>
                <a:gd name="T49" fmla="*/ 377 h 391"/>
                <a:gd name="T50" fmla="*/ 780 w 794"/>
                <a:gd name="T51" fmla="*/ 391 h 391"/>
                <a:gd name="T52" fmla="*/ 794 w 794"/>
                <a:gd name="T53" fmla="*/ 391 h 391"/>
                <a:gd name="T54" fmla="*/ 794 w 794"/>
                <a:gd name="T55" fmla="*/ 360 h 391"/>
                <a:gd name="T56" fmla="*/ 761 w 794"/>
                <a:gd name="T57" fmla="*/ 360 h 391"/>
                <a:gd name="T58" fmla="*/ 61 w 794"/>
                <a:gd name="T59" fmla="*/ 190 h 391"/>
                <a:gd name="T60" fmla="*/ 328 w 794"/>
                <a:gd name="T61" fmla="*/ 17 h 391"/>
                <a:gd name="T62" fmla="*/ 461 w 794"/>
                <a:gd name="T63" fmla="*/ 17 h 391"/>
                <a:gd name="T64" fmla="*/ 728 w 794"/>
                <a:gd name="T65" fmla="*/ 190 h 391"/>
                <a:gd name="T66" fmla="*/ 61 w 794"/>
                <a:gd name="T67" fmla="*/ 19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94" h="391">
                  <a:moveTo>
                    <a:pt x="761" y="360"/>
                  </a:moveTo>
                  <a:lnTo>
                    <a:pt x="761" y="206"/>
                  </a:lnTo>
                  <a:lnTo>
                    <a:pt x="777" y="206"/>
                  </a:lnTo>
                  <a:lnTo>
                    <a:pt x="465" y="0"/>
                  </a:lnTo>
                  <a:lnTo>
                    <a:pt x="323" y="0"/>
                  </a:lnTo>
                  <a:lnTo>
                    <a:pt x="11" y="206"/>
                  </a:lnTo>
                  <a:lnTo>
                    <a:pt x="33" y="206"/>
                  </a:lnTo>
                  <a:lnTo>
                    <a:pt x="33" y="360"/>
                  </a:lnTo>
                  <a:lnTo>
                    <a:pt x="0" y="360"/>
                  </a:lnTo>
                  <a:lnTo>
                    <a:pt x="0" y="391"/>
                  </a:lnTo>
                  <a:lnTo>
                    <a:pt x="16" y="391"/>
                  </a:lnTo>
                  <a:lnTo>
                    <a:pt x="16" y="377"/>
                  </a:lnTo>
                  <a:lnTo>
                    <a:pt x="66" y="377"/>
                  </a:lnTo>
                  <a:lnTo>
                    <a:pt x="66" y="391"/>
                  </a:lnTo>
                  <a:lnTo>
                    <a:pt x="82" y="391"/>
                  </a:lnTo>
                  <a:lnTo>
                    <a:pt x="82" y="360"/>
                  </a:lnTo>
                  <a:lnTo>
                    <a:pt x="49" y="360"/>
                  </a:lnTo>
                  <a:lnTo>
                    <a:pt x="49" y="206"/>
                  </a:lnTo>
                  <a:lnTo>
                    <a:pt x="747" y="206"/>
                  </a:lnTo>
                  <a:lnTo>
                    <a:pt x="747" y="360"/>
                  </a:lnTo>
                  <a:lnTo>
                    <a:pt x="713" y="360"/>
                  </a:lnTo>
                  <a:lnTo>
                    <a:pt x="713" y="391"/>
                  </a:lnTo>
                  <a:lnTo>
                    <a:pt x="730" y="391"/>
                  </a:lnTo>
                  <a:lnTo>
                    <a:pt x="730" y="377"/>
                  </a:lnTo>
                  <a:lnTo>
                    <a:pt x="780" y="377"/>
                  </a:lnTo>
                  <a:lnTo>
                    <a:pt x="780" y="391"/>
                  </a:lnTo>
                  <a:lnTo>
                    <a:pt x="794" y="391"/>
                  </a:lnTo>
                  <a:lnTo>
                    <a:pt x="794" y="360"/>
                  </a:lnTo>
                  <a:lnTo>
                    <a:pt x="761" y="360"/>
                  </a:lnTo>
                  <a:close/>
                  <a:moveTo>
                    <a:pt x="61" y="190"/>
                  </a:moveTo>
                  <a:lnTo>
                    <a:pt x="328" y="17"/>
                  </a:lnTo>
                  <a:lnTo>
                    <a:pt x="461" y="17"/>
                  </a:lnTo>
                  <a:lnTo>
                    <a:pt x="728" y="190"/>
                  </a:lnTo>
                  <a:lnTo>
                    <a:pt x="61" y="190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87"/>
            <p:cNvSpPr>
              <a:spLocks noEditPoints="1"/>
            </p:cNvSpPr>
            <p:nvPr/>
          </p:nvSpPr>
          <p:spPr bwMode="auto">
            <a:xfrm>
              <a:off x="-1031" y="865"/>
              <a:ext cx="411" cy="131"/>
            </a:xfrm>
            <a:custGeom>
              <a:avLst/>
              <a:gdLst>
                <a:gd name="T0" fmla="*/ 276 w 411"/>
                <a:gd name="T1" fmla="*/ 131 h 131"/>
                <a:gd name="T2" fmla="*/ 134 w 411"/>
                <a:gd name="T3" fmla="*/ 131 h 131"/>
                <a:gd name="T4" fmla="*/ 0 w 411"/>
                <a:gd name="T5" fmla="*/ 0 h 131"/>
                <a:gd name="T6" fmla="*/ 411 w 411"/>
                <a:gd name="T7" fmla="*/ 0 h 131"/>
                <a:gd name="T8" fmla="*/ 276 w 411"/>
                <a:gd name="T9" fmla="*/ 131 h 131"/>
                <a:gd name="T10" fmla="*/ 142 w 411"/>
                <a:gd name="T11" fmla="*/ 116 h 131"/>
                <a:gd name="T12" fmla="*/ 272 w 411"/>
                <a:gd name="T13" fmla="*/ 116 h 131"/>
                <a:gd name="T14" fmla="*/ 373 w 411"/>
                <a:gd name="T15" fmla="*/ 15 h 131"/>
                <a:gd name="T16" fmla="*/ 38 w 411"/>
                <a:gd name="T17" fmla="*/ 15 h 131"/>
                <a:gd name="T18" fmla="*/ 142 w 411"/>
                <a:gd name="T19" fmla="*/ 11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1" h="131">
                  <a:moveTo>
                    <a:pt x="276" y="131"/>
                  </a:moveTo>
                  <a:lnTo>
                    <a:pt x="134" y="131"/>
                  </a:lnTo>
                  <a:lnTo>
                    <a:pt x="0" y="0"/>
                  </a:lnTo>
                  <a:lnTo>
                    <a:pt x="411" y="0"/>
                  </a:lnTo>
                  <a:lnTo>
                    <a:pt x="276" y="131"/>
                  </a:lnTo>
                  <a:close/>
                  <a:moveTo>
                    <a:pt x="142" y="116"/>
                  </a:moveTo>
                  <a:lnTo>
                    <a:pt x="272" y="116"/>
                  </a:lnTo>
                  <a:lnTo>
                    <a:pt x="373" y="15"/>
                  </a:lnTo>
                  <a:lnTo>
                    <a:pt x="38" y="15"/>
                  </a:lnTo>
                  <a:lnTo>
                    <a:pt x="142" y="116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88"/>
            <p:cNvSpPr/>
            <p:nvPr/>
          </p:nvSpPr>
          <p:spPr bwMode="auto">
            <a:xfrm>
              <a:off x="-2915" y="809"/>
              <a:ext cx="1702" cy="693"/>
            </a:xfrm>
            <a:custGeom>
              <a:avLst/>
              <a:gdLst>
                <a:gd name="T0" fmla="*/ 572 w 720"/>
                <a:gd name="T1" fmla="*/ 263 h 293"/>
                <a:gd name="T2" fmla="*/ 217 w 720"/>
                <a:gd name="T3" fmla="*/ 162 h 293"/>
                <a:gd name="T4" fmla="*/ 1 w 720"/>
                <a:gd name="T5" fmla="*/ 3 h 293"/>
                <a:gd name="T6" fmla="*/ 1 w 720"/>
                <a:gd name="T7" fmla="*/ 1 h 293"/>
                <a:gd name="T8" fmla="*/ 3 w 720"/>
                <a:gd name="T9" fmla="*/ 1 h 293"/>
                <a:gd name="T10" fmla="*/ 219 w 720"/>
                <a:gd name="T11" fmla="*/ 159 h 293"/>
                <a:gd name="T12" fmla="*/ 717 w 720"/>
                <a:gd name="T13" fmla="*/ 239 h 293"/>
                <a:gd name="T14" fmla="*/ 719 w 720"/>
                <a:gd name="T15" fmla="*/ 240 h 293"/>
                <a:gd name="T16" fmla="*/ 718 w 720"/>
                <a:gd name="T17" fmla="*/ 243 h 293"/>
                <a:gd name="T18" fmla="*/ 572 w 720"/>
                <a:gd name="T19" fmla="*/ 26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0" h="293">
                  <a:moveTo>
                    <a:pt x="572" y="263"/>
                  </a:moveTo>
                  <a:cubicBezTo>
                    <a:pt x="432" y="263"/>
                    <a:pt x="307" y="212"/>
                    <a:pt x="217" y="162"/>
                  </a:cubicBezTo>
                  <a:cubicBezTo>
                    <a:pt x="87" y="90"/>
                    <a:pt x="1" y="4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4" y="1"/>
                    <a:pt x="89" y="87"/>
                    <a:pt x="219" y="159"/>
                  </a:cubicBezTo>
                  <a:cubicBezTo>
                    <a:pt x="339" y="225"/>
                    <a:pt x="522" y="293"/>
                    <a:pt x="717" y="239"/>
                  </a:cubicBezTo>
                  <a:cubicBezTo>
                    <a:pt x="718" y="239"/>
                    <a:pt x="719" y="239"/>
                    <a:pt x="719" y="240"/>
                  </a:cubicBezTo>
                  <a:cubicBezTo>
                    <a:pt x="720" y="242"/>
                    <a:pt x="719" y="243"/>
                    <a:pt x="718" y="243"/>
                  </a:cubicBezTo>
                  <a:cubicBezTo>
                    <a:pt x="668" y="257"/>
                    <a:pt x="619" y="263"/>
                    <a:pt x="572" y="263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89"/>
            <p:cNvSpPr/>
            <p:nvPr/>
          </p:nvSpPr>
          <p:spPr bwMode="auto">
            <a:xfrm>
              <a:off x="-2835" y="809"/>
              <a:ext cx="1686" cy="658"/>
            </a:xfrm>
            <a:custGeom>
              <a:avLst/>
              <a:gdLst>
                <a:gd name="T0" fmla="*/ 598 w 713"/>
                <a:gd name="T1" fmla="*/ 255 h 278"/>
                <a:gd name="T2" fmla="*/ 223 w 713"/>
                <a:gd name="T3" fmla="*/ 152 h 278"/>
                <a:gd name="T4" fmla="*/ 1 w 713"/>
                <a:gd name="T5" fmla="*/ 3 h 278"/>
                <a:gd name="T6" fmla="*/ 1 w 713"/>
                <a:gd name="T7" fmla="*/ 1 h 278"/>
                <a:gd name="T8" fmla="*/ 4 w 713"/>
                <a:gd name="T9" fmla="*/ 0 h 278"/>
                <a:gd name="T10" fmla="*/ 225 w 713"/>
                <a:gd name="T11" fmla="*/ 148 h 278"/>
                <a:gd name="T12" fmla="*/ 711 w 713"/>
                <a:gd name="T13" fmla="*/ 239 h 278"/>
                <a:gd name="T14" fmla="*/ 713 w 713"/>
                <a:gd name="T15" fmla="*/ 241 h 278"/>
                <a:gd name="T16" fmla="*/ 712 w 713"/>
                <a:gd name="T17" fmla="*/ 243 h 278"/>
                <a:gd name="T18" fmla="*/ 598 w 713"/>
                <a:gd name="T19" fmla="*/ 255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3" h="278">
                  <a:moveTo>
                    <a:pt x="598" y="255"/>
                  </a:moveTo>
                  <a:cubicBezTo>
                    <a:pt x="455" y="255"/>
                    <a:pt x="319" y="202"/>
                    <a:pt x="223" y="152"/>
                  </a:cubicBezTo>
                  <a:cubicBezTo>
                    <a:pt x="92" y="83"/>
                    <a:pt x="2" y="4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5" y="1"/>
                    <a:pt x="94" y="80"/>
                    <a:pt x="225" y="148"/>
                  </a:cubicBezTo>
                  <a:cubicBezTo>
                    <a:pt x="346" y="211"/>
                    <a:pt x="528" y="278"/>
                    <a:pt x="711" y="239"/>
                  </a:cubicBezTo>
                  <a:cubicBezTo>
                    <a:pt x="712" y="239"/>
                    <a:pt x="713" y="240"/>
                    <a:pt x="713" y="241"/>
                  </a:cubicBezTo>
                  <a:cubicBezTo>
                    <a:pt x="713" y="242"/>
                    <a:pt x="713" y="243"/>
                    <a:pt x="712" y="243"/>
                  </a:cubicBezTo>
                  <a:cubicBezTo>
                    <a:pt x="674" y="251"/>
                    <a:pt x="635" y="255"/>
                    <a:pt x="598" y="255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90"/>
            <p:cNvSpPr/>
            <p:nvPr/>
          </p:nvSpPr>
          <p:spPr bwMode="auto">
            <a:xfrm>
              <a:off x="-2906" y="1445"/>
              <a:ext cx="1700" cy="616"/>
            </a:xfrm>
            <a:custGeom>
              <a:avLst/>
              <a:gdLst>
                <a:gd name="T0" fmla="*/ 493 w 719"/>
                <a:gd name="T1" fmla="*/ 226 h 260"/>
                <a:gd name="T2" fmla="*/ 188 w 719"/>
                <a:gd name="T3" fmla="*/ 151 h 260"/>
                <a:gd name="T4" fmla="*/ 1 w 719"/>
                <a:gd name="T5" fmla="*/ 4 h 260"/>
                <a:gd name="T6" fmla="*/ 1 w 719"/>
                <a:gd name="T7" fmla="*/ 1 h 260"/>
                <a:gd name="T8" fmla="*/ 4 w 719"/>
                <a:gd name="T9" fmla="*/ 1 h 260"/>
                <a:gd name="T10" fmla="*/ 190 w 719"/>
                <a:gd name="T11" fmla="*/ 148 h 260"/>
                <a:gd name="T12" fmla="*/ 717 w 719"/>
                <a:gd name="T13" fmla="*/ 187 h 260"/>
                <a:gd name="T14" fmla="*/ 719 w 719"/>
                <a:gd name="T15" fmla="*/ 188 h 260"/>
                <a:gd name="T16" fmla="*/ 718 w 719"/>
                <a:gd name="T17" fmla="*/ 191 h 260"/>
                <a:gd name="T18" fmla="*/ 493 w 719"/>
                <a:gd name="T19" fmla="*/ 226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9" h="260">
                  <a:moveTo>
                    <a:pt x="493" y="226"/>
                  </a:moveTo>
                  <a:cubicBezTo>
                    <a:pt x="364" y="226"/>
                    <a:pt x="261" y="190"/>
                    <a:pt x="188" y="151"/>
                  </a:cubicBezTo>
                  <a:cubicBezTo>
                    <a:pt x="67" y="87"/>
                    <a:pt x="2" y="5"/>
                    <a:pt x="1" y="4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2" y="0"/>
                    <a:pt x="4" y="1"/>
                    <a:pt x="4" y="1"/>
                  </a:cubicBezTo>
                  <a:cubicBezTo>
                    <a:pt x="5" y="2"/>
                    <a:pt x="70" y="84"/>
                    <a:pt x="190" y="148"/>
                  </a:cubicBezTo>
                  <a:cubicBezTo>
                    <a:pt x="300" y="206"/>
                    <a:pt x="481" y="260"/>
                    <a:pt x="717" y="187"/>
                  </a:cubicBezTo>
                  <a:cubicBezTo>
                    <a:pt x="718" y="187"/>
                    <a:pt x="719" y="187"/>
                    <a:pt x="719" y="188"/>
                  </a:cubicBezTo>
                  <a:cubicBezTo>
                    <a:pt x="719" y="189"/>
                    <a:pt x="719" y="190"/>
                    <a:pt x="718" y="191"/>
                  </a:cubicBezTo>
                  <a:cubicBezTo>
                    <a:pt x="636" y="216"/>
                    <a:pt x="561" y="226"/>
                    <a:pt x="493" y="226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91"/>
            <p:cNvSpPr/>
            <p:nvPr/>
          </p:nvSpPr>
          <p:spPr bwMode="auto">
            <a:xfrm>
              <a:off x="-2823" y="1445"/>
              <a:ext cx="1683" cy="594"/>
            </a:xfrm>
            <a:custGeom>
              <a:avLst/>
              <a:gdLst>
                <a:gd name="T0" fmla="*/ 514 w 712"/>
                <a:gd name="T1" fmla="*/ 220 h 251"/>
                <a:gd name="T2" fmla="*/ 199 w 712"/>
                <a:gd name="T3" fmla="*/ 144 h 251"/>
                <a:gd name="T4" fmla="*/ 1 w 712"/>
                <a:gd name="T5" fmla="*/ 4 h 251"/>
                <a:gd name="T6" fmla="*/ 1 w 712"/>
                <a:gd name="T7" fmla="*/ 1 h 251"/>
                <a:gd name="T8" fmla="*/ 4 w 712"/>
                <a:gd name="T9" fmla="*/ 1 h 251"/>
                <a:gd name="T10" fmla="*/ 201 w 712"/>
                <a:gd name="T11" fmla="*/ 140 h 251"/>
                <a:gd name="T12" fmla="*/ 709 w 712"/>
                <a:gd name="T13" fmla="*/ 187 h 251"/>
                <a:gd name="T14" fmla="*/ 712 w 712"/>
                <a:gd name="T15" fmla="*/ 188 h 251"/>
                <a:gd name="T16" fmla="*/ 711 w 712"/>
                <a:gd name="T17" fmla="*/ 191 h 251"/>
                <a:gd name="T18" fmla="*/ 514 w 712"/>
                <a:gd name="T19" fmla="*/ 22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2" h="251">
                  <a:moveTo>
                    <a:pt x="514" y="220"/>
                  </a:moveTo>
                  <a:cubicBezTo>
                    <a:pt x="385" y="220"/>
                    <a:pt x="276" y="182"/>
                    <a:pt x="199" y="144"/>
                  </a:cubicBezTo>
                  <a:cubicBezTo>
                    <a:pt x="75" y="83"/>
                    <a:pt x="1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2"/>
                    <a:pt x="78" y="79"/>
                    <a:pt x="201" y="140"/>
                  </a:cubicBezTo>
                  <a:cubicBezTo>
                    <a:pt x="314" y="197"/>
                    <a:pt x="495" y="251"/>
                    <a:pt x="709" y="187"/>
                  </a:cubicBezTo>
                  <a:cubicBezTo>
                    <a:pt x="710" y="187"/>
                    <a:pt x="712" y="187"/>
                    <a:pt x="712" y="188"/>
                  </a:cubicBezTo>
                  <a:cubicBezTo>
                    <a:pt x="712" y="189"/>
                    <a:pt x="712" y="190"/>
                    <a:pt x="711" y="191"/>
                  </a:cubicBezTo>
                  <a:cubicBezTo>
                    <a:pt x="641" y="211"/>
                    <a:pt x="575" y="220"/>
                    <a:pt x="514" y="220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92"/>
            <p:cNvSpPr/>
            <p:nvPr/>
          </p:nvSpPr>
          <p:spPr bwMode="auto">
            <a:xfrm>
              <a:off x="-2906" y="2110"/>
              <a:ext cx="1700" cy="502"/>
            </a:xfrm>
            <a:custGeom>
              <a:avLst/>
              <a:gdLst>
                <a:gd name="T0" fmla="*/ 452 w 719"/>
                <a:gd name="T1" fmla="*/ 182 h 212"/>
                <a:gd name="T2" fmla="*/ 187 w 719"/>
                <a:gd name="T3" fmla="*/ 128 h 212"/>
                <a:gd name="T4" fmla="*/ 1 w 719"/>
                <a:gd name="T5" fmla="*/ 3 h 212"/>
                <a:gd name="T6" fmla="*/ 1 w 719"/>
                <a:gd name="T7" fmla="*/ 0 h 212"/>
                <a:gd name="T8" fmla="*/ 4 w 719"/>
                <a:gd name="T9" fmla="*/ 1 h 212"/>
                <a:gd name="T10" fmla="*/ 189 w 719"/>
                <a:gd name="T11" fmla="*/ 125 h 212"/>
                <a:gd name="T12" fmla="*/ 717 w 719"/>
                <a:gd name="T13" fmla="*/ 131 h 212"/>
                <a:gd name="T14" fmla="*/ 719 w 719"/>
                <a:gd name="T15" fmla="*/ 133 h 212"/>
                <a:gd name="T16" fmla="*/ 718 w 719"/>
                <a:gd name="T17" fmla="*/ 135 h 212"/>
                <a:gd name="T18" fmla="*/ 452 w 719"/>
                <a:gd name="T19" fmla="*/ 18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9" h="212">
                  <a:moveTo>
                    <a:pt x="452" y="182"/>
                  </a:moveTo>
                  <a:cubicBezTo>
                    <a:pt x="341" y="182"/>
                    <a:pt x="252" y="156"/>
                    <a:pt x="187" y="128"/>
                  </a:cubicBezTo>
                  <a:cubicBezTo>
                    <a:pt x="67" y="76"/>
                    <a:pt x="2" y="4"/>
                    <a:pt x="1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" y="1"/>
                    <a:pt x="69" y="73"/>
                    <a:pt x="189" y="125"/>
                  </a:cubicBezTo>
                  <a:cubicBezTo>
                    <a:pt x="299" y="172"/>
                    <a:pt x="481" y="212"/>
                    <a:pt x="717" y="131"/>
                  </a:cubicBezTo>
                  <a:cubicBezTo>
                    <a:pt x="718" y="131"/>
                    <a:pt x="719" y="132"/>
                    <a:pt x="719" y="133"/>
                  </a:cubicBezTo>
                  <a:cubicBezTo>
                    <a:pt x="719" y="134"/>
                    <a:pt x="719" y="135"/>
                    <a:pt x="718" y="135"/>
                  </a:cubicBezTo>
                  <a:cubicBezTo>
                    <a:pt x="619" y="169"/>
                    <a:pt x="530" y="182"/>
                    <a:pt x="452" y="182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93"/>
            <p:cNvSpPr/>
            <p:nvPr/>
          </p:nvSpPr>
          <p:spPr bwMode="auto">
            <a:xfrm>
              <a:off x="-2823" y="2110"/>
              <a:ext cx="1683" cy="476"/>
            </a:xfrm>
            <a:custGeom>
              <a:avLst/>
              <a:gdLst>
                <a:gd name="T0" fmla="*/ 475 w 712"/>
                <a:gd name="T1" fmla="*/ 174 h 201"/>
                <a:gd name="T2" fmla="*/ 200 w 712"/>
                <a:gd name="T3" fmla="*/ 120 h 201"/>
                <a:gd name="T4" fmla="*/ 1 w 712"/>
                <a:gd name="T5" fmla="*/ 3 h 201"/>
                <a:gd name="T6" fmla="*/ 1 w 712"/>
                <a:gd name="T7" fmla="*/ 1 h 201"/>
                <a:gd name="T8" fmla="*/ 4 w 712"/>
                <a:gd name="T9" fmla="*/ 0 h 201"/>
                <a:gd name="T10" fmla="*/ 202 w 712"/>
                <a:gd name="T11" fmla="*/ 117 h 201"/>
                <a:gd name="T12" fmla="*/ 709 w 712"/>
                <a:gd name="T13" fmla="*/ 131 h 201"/>
                <a:gd name="T14" fmla="*/ 712 w 712"/>
                <a:gd name="T15" fmla="*/ 133 h 201"/>
                <a:gd name="T16" fmla="*/ 711 w 712"/>
                <a:gd name="T17" fmla="*/ 135 h 201"/>
                <a:gd name="T18" fmla="*/ 475 w 712"/>
                <a:gd name="T19" fmla="*/ 174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2" h="201">
                  <a:moveTo>
                    <a:pt x="475" y="174"/>
                  </a:moveTo>
                  <a:cubicBezTo>
                    <a:pt x="364" y="174"/>
                    <a:pt x="270" y="148"/>
                    <a:pt x="200" y="120"/>
                  </a:cubicBezTo>
                  <a:cubicBezTo>
                    <a:pt x="76" y="71"/>
                    <a:pt x="2" y="4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4" y="1"/>
                    <a:pt x="78" y="68"/>
                    <a:pt x="202" y="117"/>
                  </a:cubicBezTo>
                  <a:cubicBezTo>
                    <a:pt x="316" y="162"/>
                    <a:pt x="496" y="201"/>
                    <a:pt x="709" y="131"/>
                  </a:cubicBezTo>
                  <a:cubicBezTo>
                    <a:pt x="710" y="131"/>
                    <a:pt x="711" y="132"/>
                    <a:pt x="712" y="133"/>
                  </a:cubicBezTo>
                  <a:cubicBezTo>
                    <a:pt x="712" y="134"/>
                    <a:pt x="712" y="135"/>
                    <a:pt x="711" y="135"/>
                  </a:cubicBezTo>
                  <a:cubicBezTo>
                    <a:pt x="626" y="163"/>
                    <a:pt x="547" y="174"/>
                    <a:pt x="475" y="174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94"/>
            <p:cNvSpPr/>
            <p:nvPr/>
          </p:nvSpPr>
          <p:spPr bwMode="auto">
            <a:xfrm>
              <a:off x="-2029" y="809"/>
              <a:ext cx="1527" cy="702"/>
            </a:xfrm>
            <a:custGeom>
              <a:avLst/>
              <a:gdLst>
                <a:gd name="T0" fmla="*/ 498 w 646"/>
                <a:gd name="T1" fmla="*/ 265 h 297"/>
                <a:gd name="T2" fmla="*/ 183 w 646"/>
                <a:gd name="T3" fmla="*/ 165 h 297"/>
                <a:gd name="T4" fmla="*/ 1 w 646"/>
                <a:gd name="T5" fmla="*/ 3 h 297"/>
                <a:gd name="T6" fmla="*/ 1 w 646"/>
                <a:gd name="T7" fmla="*/ 0 h 297"/>
                <a:gd name="T8" fmla="*/ 4 w 646"/>
                <a:gd name="T9" fmla="*/ 1 h 297"/>
                <a:gd name="T10" fmla="*/ 185 w 646"/>
                <a:gd name="T11" fmla="*/ 162 h 297"/>
                <a:gd name="T12" fmla="*/ 644 w 646"/>
                <a:gd name="T13" fmla="*/ 239 h 297"/>
                <a:gd name="T14" fmla="*/ 646 w 646"/>
                <a:gd name="T15" fmla="*/ 240 h 297"/>
                <a:gd name="T16" fmla="*/ 645 w 646"/>
                <a:gd name="T17" fmla="*/ 243 h 297"/>
                <a:gd name="T18" fmla="*/ 498 w 646"/>
                <a:gd name="T19" fmla="*/ 265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6" h="297">
                  <a:moveTo>
                    <a:pt x="498" y="265"/>
                  </a:moveTo>
                  <a:cubicBezTo>
                    <a:pt x="368" y="265"/>
                    <a:pt x="259" y="215"/>
                    <a:pt x="183" y="165"/>
                  </a:cubicBezTo>
                  <a:cubicBezTo>
                    <a:pt x="70" y="92"/>
                    <a:pt x="1" y="4"/>
                    <a:pt x="1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" y="2"/>
                    <a:pt x="72" y="89"/>
                    <a:pt x="185" y="162"/>
                  </a:cubicBezTo>
                  <a:cubicBezTo>
                    <a:pt x="288" y="229"/>
                    <a:pt x="452" y="297"/>
                    <a:pt x="644" y="239"/>
                  </a:cubicBezTo>
                  <a:cubicBezTo>
                    <a:pt x="645" y="239"/>
                    <a:pt x="646" y="239"/>
                    <a:pt x="646" y="240"/>
                  </a:cubicBezTo>
                  <a:cubicBezTo>
                    <a:pt x="646" y="242"/>
                    <a:pt x="646" y="243"/>
                    <a:pt x="645" y="243"/>
                  </a:cubicBezTo>
                  <a:cubicBezTo>
                    <a:pt x="594" y="258"/>
                    <a:pt x="544" y="265"/>
                    <a:pt x="498" y="265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95"/>
            <p:cNvSpPr/>
            <p:nvPr/>
          </p:nvSpPr>
          <p:spPr bwMode="auto">
            <a:xfrm>
              <a:off x="-1946" y="809"/>
              <a:ext cx="1510" cy="662"/>
            </a:xfrm>
            <a:custGeom>
              <a:avLst/>
              <a:gdLst>
                <a:gd name="T0" fmla="*/ 521 w 639"/>
                <a:gd name="T1" fmla="*/ 256 h 280"/>
                <a:gd name="T2" fmla="*/ 184 w 639"/>
                <a:gd name="T3" fmla="*/ 153 h 280"/>
                <a:gd name="T4" fmla="*/ 0 w 639"/>
                <a:gd name="T5" fmla="*/ 3 h 280"/>
                <a:gd name="T6" fmla="*/ 0 w 639"/>
                <a:gd name="T7" fmla="*/ 0 h 280"/>
                <a:gd name="T8" fmla="*/ 3 w 639"/>
                <a:gd name="T9" fmla="*/ 1 h 280"/>
                <a:gd name="T10" fmla="*/ 186 w 639"/>
                <a:gd name="T11" fmla="*/ 150 h 280"/>
                <a:gd name="T12" fmla="*/ 636 w 639"/>
                <a:gd name="T13" fmla="*/ 239 h 280"/>
                <a:gd name="T14" fmla="*/ 639 w 639"/>
                <a:gd name="T15" fmla="*/ 241 h 280"/>
                <a:gd name="T16" fmla="*/ 637 w 639"/>
                <a:gd name="T17" fmla="*/ 243 h 280"/>
                <a:gd name="T18" fmla="*/ 521 w 639"/>
                <a:gd name="T19" fmla="*/ 25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9" h="280">
                  <a:moveTo>
                    <a:pt x="521" y="256"/>
                  </a:moveTo>
                  <a:cubicBezTo>
                    <a:pt x="384" y="256"/>
                    <a:pt x="266" y="204"/>
                    <a:pt x="184" y="153"/>
                  </a:cubicBezTo>
                  <a:cubicBezTo>
                    <a:pt x="71" y="84"/>
                    <a:pt x="1" y="4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4" y="1"/>
                    <a:pt x="74" y="81"/>
                    <a:pt x="186" y="150"/>
                  </a:cubicBezTo>
                  <a:cubicBezTo>
                    <a:pt x="290" y="213"/>
                    <a:pt x="452" y="280"/>
                    <a:pt x="636" y="239"/>
                  </a:cubicBezTo>
                  <a:cubicBezTo>
                    <a:pt x="638" y="239"/>
                    <a:pt x="639" y="240"/>
                    <a:pt x="639" y="241"/>
                  </a:cubicBezTo>
                  <a:cubicBezTo>
                    <a:pt x="639" y="242"/>
                    <a:pt x="638" y="243"/>
                    <a:pt x="637" y="243"/>
                  </a:cubicBezTo>
                  <a:cubicBezTo>
                    <a:pt x="598" y="252"/>
                    <a:pt x="559" y="256"/>
                    <a:pt x="521" y="256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96"/>
            <p:cNvSpPr/>
            <p:nvPr/>
          </p:nvSpPr>
          <p:spPr bwMode="auto">
            <a:xfrm>
              <a:off x="-2040" y="1445"/>
              <a:ext cx="1531" cy="634"/>
            </a:xfrm>
            <a:custGeom>
              <a:avLst/>
              <a:gdLst>
                <a:gd name="T0" fmla="*/ 441 w 648"/>
                <a:gd name="T1" fmla="*/ 232 h 268"/>
                <a:gd name="T2" fmla="*/ 174 w 648"/>
                <a:gd name="T3" fmla="*/ 156 h 268"/>
                <a:gd name="T4" fmla="*/ 1 w 648"/>
                <a:gd name="T5" fmla="*/ 4 h 268"/>
                <a:gd name="T6" fmla="*/ 1 w 648"/>
                <a:gd name="T7" fmla="*/ 1 h 268"/>
                <a:gd name="T8" fmla="*/ 4 w 648"/>
                <a:gd name="T9" fmla="*/ 1 h 268"/>
                <a:gd name="T10" fmla="*/ 176 w 648"/>
                <a:gd name="T11" fmla="*/ 153 h 268"/>
                <a:gd name="T12" fmla="*/ 645 w 648"/>
                <a:gd name="T13" fmla="*/ 187 h 268"/>
                <a:gd name="T14" fmla="*/ 647 w 648"/>
                <a:gd name="T15" fmla="*/ 188 h 268"/>
                <a:gd name="T16" fmla="*/ 646 w 648"/>
                <a:gd name="T17" fmla="*/ 191 h 268"/>
                <a:gd name="T18" fmla="*/ 441 w 648"/>
                <a:gd name="T19" fmla="*/ 23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8" h="268">
                  <a:moveTo>
                    <a:pt x="441" y="232"/>
                  </a:moveTo>
                  <a:cubicBezTo>
                    <a:pt x="330" y="232"/>
                    <a:pt x="239" y="195"/>
                    <a:pt x="174" y="156"/>
                  </a:cubicBezTo>
                  <a:cubicBezTo>
                    <a:pt x="64" y="91"/>
                    <a:pt x="2" y="5"/>
                    <a:pt x="1" y="4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2" y="0"/>
                    <a:pt x="4" y="1"/>
                    <a:pt x="4" y="1"/>
                  </a:cubicBezTo>
                  <a:cubicBezTo>
                    <a:pt x="5" y="2"/>
                    <a:pt x="67" y="88"/>
                    <a:pt x="176" y="153"/>
                  </a:cubicBezTo>
                  <a:cubicBezTo>
                    <a:pt x="277" y="213"/>
                    <a:pt x="441" y="268"/>
                    <a:pt x="645" y="187"/>
                  </a:cubicBezTo>
                  <a:cubicBezTo>
                    <a:pt x="646" y="187"/>
                    <a:pt x="647" y="187"/>
                    <a:pt x="647" y="188"/>
                  </a:cubicBezTo>
                  <a:cubicBezTo>
                    <a:pt x="648" y="189"/>
                    <a:pt x="647" y="190"/>
                    <a:pt x="646" y="191"/>
                  </a:cubicBezTo>
                  <a:cubicBezTo>
                    <a:pt x="572" y="220"/>
                    <a:pt x="503" y="232"/>
                    <a:pt x="441" y="232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97"/>
            <p:cNvSpPr/>
            <p:nvPr/>
          </p:nvSpPr>
          <p:spPr bwMode="auto">
            <a:xfrm>
              <a:off x="-1958" y="1445"/>
              <a:ext cx="1513" cy="585"/>
            </a:xfrm>
            <a:custGeom>
              <a:avLst/>
              <a:gdLst>
                <a:gd name="T0" fmla="*/ 452 w 640"/>
                <a:gd name="T1" fmla="*/ 218 h 247"/>
                <a:gd name="T2" fmla="*/ 163 w 640"/>
                <a:gd name="T3" fmla="*/ 141 h 247"/>
                <a:gd name="T4" fmla="*/ 1 w 640"/>
                <a:gd name="T5" fmla="*/ 4 h 247"/>
                <a:gd name="T6" fmla="*/ 1 w 640"/>
                <a:gd name="T7" fmla="*/ 1 h 247"/>
                <a:gd name="T8" fmla="*/ 4 w 640"/>
                <a:gd name="T9" fmla="*/ 1 h 247"/>
                <a:gd name="T10" fmla="*/ 165 w 640"/>
                <a:gd name="T11" fmla="*/ 138 h 247"/>
                <a:gd name="T12" fmla="*/ 638 w 640"/>
                <a:gd name="T13" fmla="*/ 187 h 247"/>
                <a:gd name="T14" fmla="*/ 640 w 640"/>
                <a:gd name="T15" fmla="*/ 188 h 247"/>
                <a:gd name="T16" fmla="*/ 639 w 640"/>
                <a:gd name="T17" fmla="*/ 191 h 247"/>
                <a:gd name="T18" fmla="*/ 452 w 640"/>
                <a:gd name="T19" fmla="*/ 21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0" h="247">
                  <a:moveTo>
                    <a:pt x="452" y="218"/>
                  </a:moveTo>
                  <a:cubicBezTo>
                    <a:pt x="327" y="218"/>
                    <a:pt x="230" y="180"/>
                    <a:pt x="163" y="141"/>
                  </a:cubicBezTo>
                  <a:cubicBezTo>
                    <a:pt x="57" y="81"/>
                    <a:pt x="1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1"/>
                    <a:pt x="4" y="1"/>
                  </a:cubicBezTo>
                  <a:cubicBezTo>
                    <a:pt x="4" y="2"/>
                    <a:pt x="59" y="78"/>
                    <a:pt x="165" y="138"/>
                  </a:cubicBezTo>
                  <a:cubicBezTo>
                    <a:pt x="262" y="194"/>
                    <a:pt x="423" y="247"/>
                    <a:pt x="638" y="187"/>
                  </a:cubicBezTo>
                  <a:cubicBezTo>
                    <a:pt x="639" y="187"/>
                    <a:pt x="640" y="187"/>
                    <a:pt x="640" y="188"/>
                  </a:cubicBezTo>
                  <a:cubicBezTo>
                    <a:pt x="640" y="189"/>
                    <a:pt x="640" y="190"/>
                    <a:pt x="639" y="191"/>
                  </a:cubicBezTo>
                  <a:cubicBezTo>
                    <a:pt x="571" y="210"/>
                    <a:pt x="509" y="218"/>
                    <a:pt x="452" y="218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98"/>
            <p:cNvSpPr/>
            <p:nvPr/>
          </p:nvSpPr>
          <p:spPr bwMode="auto">
            <a:xfrm>
              <a:off x="-2040" y="2110"/>
              <a:ext cx="1531" cy="502"/>
            </a:xfrm>
            <a:custGeom>
              <a:avLst/>
              <a:gdLst>
                <a:gd name="T0" fmla="*/ 407 w 648"/>
                <a:gd name="T1" fmla="*/ 181 h 212"/>
                <a:gd name="T2" fmla="*/ 168 w 648"/>
                <a:gd name="T3" fmla="*/ 128 h 212"/>
                <a:gd name="T4" fmla="*/ 1 w 648"/>
                <a:gd name="T5" fmla="*/ 3 h 212"/>
                <a:gd name="T6" fmla="*/ 1 w 648"/>
                <a:gd name="T7" fmla="*/ 0 h 212"/>
                <a:gd name="T8" fmla="*/ 4 w 648"/>
                <a:gd name="T9" fmla="*/ 1 h 212"/>
                <a:gd name="T10" fmla="*/ 170 w 648"/>
                <a:gd name="T11" fmla="*/ 124 h 212"/>
                <a:gd name="T12" fmla="*/ 645 w 648"/>
                <a:gd name="T13" fmla="*/ 131 h 212"/>
                <a:gd name="T14" fmla="*/ 647 w 648"/>
                <a:gd name="T15" fmla="*/ 133 h 212"/>
                <a:gd name="T16" fmla="*/ 646 w 648"/>
                <a:gd name="T17" fmla="*/ 135 h 212"/>
                <a:gd name="T18" fmla="*/ 407 w 648"/>
                <a:gd name="T19" fmla="*/ 181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8" h="212">
                  <a:moveTo>
                    <a:pt x="407" y="181"/>
                  </a:moveTo>
                  <a:cubicBezTo>
                    <a:pt x="307" y="181"/>
                    <a:pt x="226" y="156"/>
                    <a:pt x="168" y="128"/>
                  </a:cubicBezTo>
                  <a:cubicBezTo>
                    <a:pt x="60" y="76"/>
                    <a:pt x="2" y="4"/>
                    <a:pt x="1" y="3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" y="1"/>
                    <a:pt x="62" y="73"/>
                    <a:pt x="170" y="124"/>
                  </a:cubicBezTo>
                  <a:cubicBezTo>
                    <a:pt x="269" y="172"/>
                    <a:pt x="432" y="212"/>
                    <a:pt x="645" y="131"/>
                  </a:cubicBezTo>
                  <a:cubicBezTo>
                    <a:pt x="646" y="131"/>
                    <a:pt x="647" y="131"/>
                    <a:pt x="647" y="133"/>
                  </a:cubicBezTo>
                  <a:cubicBezTo>
                    <a:pt x="648" y="134"/>
                    <a:pt x="647" y="135"/>
                    <a:pt x="646" y="135"/>
                  </a:cubicBezTo>
                  <a:cubicBezTo>
                    <a:pt x="557" y="169"/>
                    <a:pt x="477" y="181"/>
                    <a:pt x="407" y="181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99"/>
            <p:cNvSpPr/>
            <p:nvPr/>
          </p:nvSpPr>
          <p:spPr bwMode="auto">
            <a:xfrm>
              <a:off x="-1958" y="2110"/>
              <a:ext cx="1513" cy="474"/>
            </a:xfrm>
            <a:custGeom>
              <a:avLst/>
              <a:gdLst>
                <a:gd name="T0" fmla="*/ 421 w 640"/>
                <a:gd name="T1" fmla="*/ 172 h 200"/>
                <a:gd name="T2" fmla="*/ 173 w 640"/>
                <a:gd name="T3" fmla="*/ 119 h 200"/>
                <a:gd name="T4" fmla="*/ 1 w 640"/>
                <a:gd name="T5" fmla="*/ 3 h 200"/>
                <a:gd name="T6" fmla="*/ 1 w 640"/>
                <a:gd name="T7" fmla="*/ 0 h 200"/>
                <a:gd name="T8" fmla="*/ 4 w 640"/>
                <a:gd name="T9" fmla="*/ 1 h 200"/>
                <a:gd name="T10" fmla="*/ 174 w 640"/>
                <a:gd name="T11" fmla="*/ 116 h 200"/>
                <a:gd name="T12" fmla="*/ 638 w 640"/>
                <a:gd name="T13" fmla="*/ 131 h 200"/>
                <a:gd name="T14" fmla="*/ 640 w 640"/>
                <a:gd name="T15" fmla="*/ 133 h 200"/>
                <a:gd name="T16" fmla="*/ 639 w 640"/>
                <a:gd name="T17" fmla="*/ 135 h 200"/>
                <a:gd name="T18" fmla="*/ 421 w 640"/>
                <a:gd name="T19" fmla="*/ 17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0" h="200">
                  <a:moveTo>
                    <a:pt x="421" y="172"/>
                  </a:moveTo>
                  <a:cubicBezTo>
                    <a:pt x="318" y="172"/>
                    <a:pt x="234" y="147"/>
                    <a:pt x="173" y="119"/>
                  </a:cubicBezTo>
                  <a:cubicBezTo>
                    <a:pt x="63" y="70"/>
                    <a:pt x="1" y="4"/>
                    <a:pt x="1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66" y="67"/>
                    <a:pt x="174" y="116"/>
                  </a:cubicBezTo>
                  <a:cubicBezTo>
                    <a:pt x="274" y="161"/>
                    <a:pt x="436" y="200"/>
                    <a:pt x="638" y="131"/>
                  </a:cubicBezTo>
                  <a:cubicBezTo>
                    <a:pt x="639" y="131"/>
                    <a:pt x="640" y="132"/>
                    <a:pt x="640" y="133"/>
                  </a:cubicBezTo>
                  <a:cubicBezTo>
                    <a:pt x="640" y="134"/>
                    <a:pt x="640" y="135"/>
                    <a:pt x="639" y="135"/>
                  </a:cubicBezTo>
                  <a:cubicBezTo>
                    <a:pt x="560" y="162"/>
                    <a:pt x="487" y="172"/>
                    <a:pt x="421" y="172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100"/>
            <p:cNvSpPr>
              <a:spLocks noEditPoints="1"/>
            </p:cNvSpPr>
            <p:nvPr/>
          </p:nvSpPr>
          <p:spPr bwMode="auto">
            <a:xfrm>
              <a:off x="-2728" y="174"/>
              <a:ext cx="579" cy="3527"/>
            </a:xfrm>
            <a:custGeom>
              <a:avLst/>
              <a:gdLst>
                <a:gd name="T0" fmla="*/ 184 w 579"/>
                <a:gd name="T1" fmla="*/ 0 h 3527"/>
                <a:gd name="T2" fmla="*/ 73 w 579"/>
                <a:gd name="T3" fmla="*/ 3257 h 3527"/>
                <a:gd name="T4" fmla="*/ 222 w 579"/>
                <a:gd name="T5" fmla="*/ 554 h 3527"/>
                <a:gd name="T6" fmla="*/ 290 w 579"/>
                <a:gd name="T7" fmla="*/ 611 h 3527"/>
                <a:gd name="T8" fmla="*/ 290 w 579"/>
                <a:gd name="T9" fmla="*/ 1146 h 3527"/>
                <a:gd name="T10" fmla="*/ 290 w 579"/>
                <a:gd name="T11" fmla="*/ 1120 h 3527"/>
                <a:gd name="T12" fmla="*/ 290 w 579"/>
                <a:gd name="T13" fmla="*/ 1278 h 3527"/>
                <a:gd name="T14" fmla="*/ 290 w 579"/>
                <a:gd name="T15" fmla="*/ 1413 h 3527"/>
                <a:gd name="T16" fmla="*/ 354 w 579"/>
                <a:gd name="T17" fmla="*/ 1489 h 3527"/>
                <a:gd name="T18" fmla="*/ 354 w 579"/>
                <a:gd name="T19" fmla="*/ 1356 h 3527"/>
                <a:gd name="T20" fmla="*/ 354 w 579"/>
                <a:gd name="T21" fmla="*/ 1309 h 3527"/>
                <a:gd name="T22" fmla="*/ 305 w 579"/>
                <a:gd name="T23" fmla="*/ 1134 h 3527"/>
                <a:gd name="T24" fmla="*/ 354 w 579"/>
                <a:gd name="T25" fmla="*/ 909 h 3527"/>
                <a:gd name="T26" fmla="*/ 290 w 579"/>
                <a:gd name="T27" fmla="*/ 987 h 3527"/>
                <a:gd name="T28" fmla="*/ 222 w 579"/>
                <a:gd name="T29" fmla="*/ 1046 h 3527"/>
                <a:gd name="T30" fmla="*/ 222 w 579"/>
                <a:gd name="T31" fmla="*/ 1089 h 3527"/>
                <a:gd name="T32" fmla="*/ 276 w 579"/>
                <a:gd name="T33" fmla="*/ 1266 h 3527"/>
                <a:gd name="T34" fmla="*/ 276 w 579"/>
                <a:gd name="T35" fmla="*/ 1534 h 3527"/>
                <a:gd name="T36" fmla="*/ 354 w 579"/>
                <a:gd name="T37" fmla="*/ 1600 h 3527"/>
                <a:gd name="T38" fmla="*/ 354 w 579"/>
                <a:gd name="T39" fmla="*/ 1709 h 3527"/>
                <a:gd name="T40" fmla="*/ 354 w 579"/>
                <a:gd name="T41" fmla="*/ 1756 h 3527"/>
                <a:gd name="T42" fmla="*/ 354 w 579"/>
                <a:gd name="T43" fmla="*/ 753 h 3527"/>
                <a:gd name="T44" fmla="*/ 290 w 579"/>
                <a:gd name="T45" fmla="*/ 725 h 3527"/>
                <a:gd name="T46" fmla="*/ 222 w 579"/>
                <a:gd name="T47" fmla="*/ 784 h 3527"/>
                <a:gd name="T48" fmla="*/ 276 w 579"/>
                <a:gd name="T49" fmla="*/ 867 h 3527"/>
                <a:gd name="T50" fmla="*/ 290 w 579"/>
                <a:gd name="T51" fmla="*/ 1681 h 3527"/>
                <a:gd name="T52" fmla="*/ 290 w 579"/>
                <a:gd name="T53" fmla="*/ 1813 h 3527"/>
                <a:gd name="T54" fmla="*/ 290 w 579"/>
                <a:gd name="T55" fmla="*/ 1813 h 3527"/>
                <a:gd name="T56" fmla="*/ 215 w 579"/>
                <a:gd name="T57" fmla="*/ 1979 h 3527"/>
                <a:gd name="T58" fmla="*/ 366 w 579"/>
                <a:gd name="T59" fmla="*/ 2003 h 3527"/>
                <a:gd name="T60" fmla="*/ 345 w 579"/>
                <a:gd name="T61" fmla="*/ 540 h 3527"/>
                <a:gd name="T62" fmla="*/ 222 w 579"/>
                <a:gd name="T63" fmla="*/ 526 h 3527"/>
                <a:gd name="T64" fmla="*/ 224 w 579"/>
                <a:gd name="T65" fmla="*/ 670 h 3527"/>
                <a:gd name="T66" fmla="*/ 276 w 579"/>
                <a:gd name="T67" fmla="*/ 1801 h 3527"/>
                <a:gd name="T68" fmla="*/ 212 w 579"/>
                <a:gd name="T69" fmla="*/ 1998 h 3527"/>
                <a:gd name="T70" fmla="*/ 378 w 579"/>
                <a:gd name="T71" fmla="*/ 2116 h 3527"/>
                <a:gd name="T72" fmla="*/ 390 w 579"/>
                <a:gd name="T73" fmla="*/ 2216 h 3527"/>
                <a:gd name="T74" fmla="*/ 198 w 579"/>
                <a:gd name="T75" fmla="*/ 2133 h 3527"/>
                <a:gd name="T76" fmla="*/ 397 w 579"/>
                <a:gd name="T77" fmla="*/ 2282 h 3527"/>
                <a:gd name="T78" fmla="*/ 321 w 579"/>
                <a:gd name="T79" fmla="*/ 2606 h 3527"/>
                <a:gd name="T80" fmla="*/ 430 w 579"/>
                <a:gd name="T81" fmla="*/ 2587 h 3527"/>
                <a:gd name="T82" fmla="*/ 399 w 579"/>
                <a:gd name="T83" fmla="*/ 2303 h 3527"/>
                <a:gd name="T84" fmla="*/ 165 w 579"/>
                <a:gd name="T85" fmla="*/ 2433 h 3527"/>
                <a:gd name="T86" fmla="*/ 160 w 579"/>
                <a:gd name="T87" fmla="*/ 2466 h 3527"/>
                <a:gd name="T88" fmla="*/ 272 w 579"/>
                <a:gd name="T89" fmla="*/ 2587 h 3527"/>
                <a:gd name="T90" fmla="*/ 127 w 579"/>
                <a:gd name="T91" fmla="*/ 2776 h 3527"/>
                <a:gd name="T92" fmla="*/ 451 w 579"/>
                <a:gd name="T93" fmla="*/ 2776 h 3527"/>
                <a:gd name="T94" fmla="*/ 123 w 579"/>
                <a:gd name="T95" fmla="*/ 2802 h 3527"/>
                <a:gd name="T96" fmla="*/ 454 w 579"/>
                <a:gd name="T97" fmla="*/ 2802 h 3527"/>
                <a:gd name="T98" fmla="*/ 354 w 579"/>
                <a:gd name="T99" fmla="*/ 135 h 3527"/>
                <a:gd name="T100" fmla="*/ 288 w 579"/>
                <a:gd name="T101" fmla="*/ 78 h 3527"/>
                <a:gd name="T102" fmla="*/ 222 w 579"/>
                <a:gd name="T103" fmla="*/ 135 h 3527"/>
                <a:gd name="T104" fmla="*/ 354 w 579"/>
                <a:gd name="T105" fmla="*/ 173 h 3527"/>
                <a:gd name="T106" fmla="*/ 276 w 579"/>
                <a:gd name="T107" fmla="*/ 280 h 3527"/>
                <a:gd name="T108" fmla="*/ 354 w 579"/>
                <a:gd name="T109" fmla="*/ 412 h 3527"/>
                <a:gd name="T110" fmla="*/ 288 w 579"/>
                <a:gd name="T111" fmla="*/ 3441 h 3527"/>
                <a:gd name="T112" fmla="*/ 501 w 579"/>
                <a:gd name="T113" fmla="*/ 3233 h 3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9" h="3527">
                  <a:moveTo>
                    <a:pt x="579" y="3527"/>
                  </a:moveTo>
                  <a:lnTo>
                    <a:pt x="572" y="3522"/>
                  </a:lnTo>
                  <a:lnTo>
                    <a:pt x="392" y="1905"/>
                  </a:lnTo>
                  <a:lnTo>
                    <a:pt x="392" y="0"/>
                  </a:lnTo>
                  <a:lnTo>
                    <a:pt x="184" y="0"/>
                  </a:lnTo>
                  <a:lnTo>
                    <a:pt x="184" y="1903"/>
                  </a:lnTo>
                  <a:lnTo>
                    <a:pt x="7" y="3522"/>
                  </a:lnTo>
                  <a:lnTo>
                    <a:pt x="0" y="3527"/>
                  </a:lnTo>
                  <a:lnTo>
                    <a:pt x="45" y="3527"/>
                  </a:lnTo>
                  <a:lnTo>
                    <a:pt x="73" y="3257"/>
                  </a:lnTo>
                  <a:lnTo>
                    <a:pt x="288" y="3467"/>
                  </a:lnTo>
                  <a:lnTo>
                    <a:pt x="503" y="3257"/>
                  </a:lnTo>
                  <a:lnTo>
                    <a:pt x="534" y="3527"/>
                  </a:lnTo>
                  <a:lnTo>
                    <a:pt x="579" y="3527"/>
                  </a:lnTo>
                  <a:close/>
                  <a:moveTo>
                    <a:pt x="222" y="554"/>
                  </a:moveTo>
                  <a:lnTo>
                    <a:pt x="276" y="599"/>
                  </a:lnTo>
                  <a:lnTo>
                    <a:pt x="224" y="644"/>
                  </a:lnTo>
                  <a:lnTo>
                    <a:pt x="222" y="642"/>
                  </a:lnTo>
                  <a:lnTo>
                    <a:pt x="222" y="554"/>
                  </a:lnTo>
                  <a:close/>
                  <a:moveTo>
                    <a:pt x="290" y="611"/>
                  </a:moveTo>
                  <a:lnTo>
                    <a:pt x="342" y="654"/>
                  </a:lnTo>
                  <a:lnTo>
                    <a:pt x="290" y="698"/>
                  </a:lnTo>
                  <a:lnTo>
                    <a:pt x="238" y="656"/>
                  </a:lnTo>
                  <a:lnTo>
                    <a:pt x="290" y="611"/>
                  </a:lnTo>
                  <a:close/>
                  <a:moveTo>
                    <a:pt x="290" y="1146"/>
                  </a:moveTo>
                  <a:lnTo>
                    <a:pt x="354" y="1198"/>
                  </a:lnTo>
                  <a:lnTo>
                    <a:pt x="290" y="1255"/>
                  </a:lnTo>
                  <a:lnTo>
                    <a:pt x="227" y="1200"/>
                  </a:lnTo>
                  <a:lnTo>
                    <a:pt x="290" y="1146"/>
                  </a:lnTo>
                  <a:close/>
                  <a:moveTo>
                    <a:pt x="290" y="1120"/>
                  </a:moveTo>
                  <a:lnTo>
                    <a:pt x="227" y="1068"/>
                  </a:lnTo>
                  <a:lnTo>
                    <a:pt x="290" y="1011"/>
                  </a:lnTo>
                  <a:lnTo>
                    <a:pt x="354" y="1065"/>
                  </a:lnTo>
                  <a:lnTo>
                    <a:pt x="290" y="1120"/>
                  </a:lnTo>
                  <a:close/>
                  <a:moveTo>
                    <a:pt x="290" y="1278"/>
                  </a:moveTo>
                  <a:lnTo>
                    <a:pt x="354" y="1333"/>
                  </a:lnTo>
                  <a:lnTo>
                    <a:pt x="290" y="1387"/>
                  </a:lnTo>
                  <a:lnTo>
                    <a:pt x="227" y="1335"/>
                  </a:lnTo>
                  <a:lnTo>
                    <a:pt x="290" y="1278"/>
                  </a:lnTo>
                  <a:close/>
                  <a:moveTo>
                    <a:pt x="290" y="1413"/>
                  </a:moveTo>
                  <a:lnTo>
                    <a:pt x="354" y="1465"/>
                  </a:lnTo>
                  <a:lnTo>
                    <a:pt x="290" y="1522"/>
                  </a:lnTo>
                  <a:lnTo>
                    <a:pt x="227" y="1468"/>
                  </a:lnTo>
                  <a:lnTo>
                    <a:pt x="290" y="1413"/>
                  </a:lnTo>
                  <a:close/>
                  <a:moveTo>
                    <a:pt x="354" y="1489"/>
                  </a:moveTo>
                  <a:lnTo>
                    <a:pt x="354" y="1577"/>
                  </a:lnTo>
                  <a:lnTo>
                    <a:pt x="305" y="1534"/>
                  </a:lnTo>
                  <a:lnTo>
                    <a:pt x="354" y="1489"/>
                  </a:lnTo>
                  <a:close/>
                  <a:moveTo>
                    <a:pt x="305" y="1399"/>
                  </a:moveTo>
                  <a:lnTo>
                    <a:pt x="354" y="1356"/>
                  </a:lnTo>
                  <a:lnTo>
                    <a:pt x="354" y="1442"/>
                  </a:lnTo>
                  <a:lnTo>
                    <a:pt x="305" y="1399"/>
                  </a:lnTo>
                  <a:close/>
                  <a:moveTo>
                    <a:pt x="305" y="1266"/>
                  </a:moveTo>
                  <a:lnTo>
                    <a:pt x="354" y="1224"/>
                  </a:lnTo>
                  <a:lnTo>
                    <a:pt x="354" y="1309"/>
                  </a:lnTo>
                  <a:lnTo>
                    <a:pt x="305" y="1266"/>
                  </a:lnTo>
                  <a:close/>
                  <a:moveTo>
                    <a:pt x="305" y="1134"/>
                  </a:moveTo>
                  <a:lnTo>
                    <a:pt x="354" y="1089"/>
                  </a:lnTo>
                  <a:lnTo>
                    <a:pt x="354" y="1174"/>
                  </a:lnTo>
                  <a:lnTo>
                    <a:pt x="305" y="1134"/>
                  </a:lnTo>
                  <a:close/>
                  <a:moveTo>
                    <a:pt x="305" y="999"/>
                  </a:moveTo>
                  <a:lnTo>
                    <a:pt x="354" y="956"/>
                  </a:lnTo>
                  <a:lnTo>
                    <a:pt x="354" y="1042"/>
                  </a:lnTo>
                  <a:lnTo>
                    <a:pt x="305" y="999"/>
                  </a:lnTo>
                  <a:close/>
                  <a:moveTo>
                    <a:pt x="354" y="909"/>
                  </a:moveTo>
                  <a:lnTo>
                    <a:pt x="305" y="867"/>
                  </a:lnTo>
                  <a:lnTo>
                    <a:pt x="354" y="822"/>
                  </a:lnTo>
                  <a:lnTo>
                    <a:pt x="354" y="909"/>
                  </a:lnTo>
                  <a:close/>
                  <a:moveTo>
                    <a:pt x="354" y="933"/>
                  </a:moveTo>
                  <a:lnTo>
                    <a:pt x="290" y="987"/>
                  </a:lnTo>
                  <a:lnTo>
                    <a:pt x="227" y="933"/>
                  </a:lnTo>
                  <a:lnTo>
                    <a:pt x="290" y="878"/>
                  </a:lnTo>
                  <a:lnTo>
                    <a:pt x="354" y="933"/>
                  </a:lnTo>
                  <a:close/>
                  <a:moveTo>
                    <a:pt x="276" y="999"/>
                  </a:moveTo>
                  <a:lnTo>
                    <a:pt x="222" y="1046"/>
                  </a:lnTo>
                  <a:lnTo>
                    <a:pt x="222" y="954"/>
                  </a:lnTo>
                  <a:lnTo>
                    <a:pt x="276" y="999"/>
                  </a:lnTo>
                  <a:close/>
                  <a:moveTo>
                    <a:pt x="276" y="1134"/>
                  </a:moveTo>
                  <a:lnTo>
                    <a:pt x="222" y="1179"/>
                  </a:lnTo>
                  <a:lnTo>
                    <a:pt x="222" y="1089"/>
                  </a:lnTo>
                  <a:lnTo>
                    <a:pt x="276" y="1134"/>
                  </a:lnTo>
                  <a:close/>
                  <a:moveTo>
                    <a:pt x="276" y="1266"/>
                  </a:moveTo>
                  <a:lnTo>
                    <a:pt x="222" y="1314"/>
                  </a:lnTo>
                  <a:lnTo>
                    <a:pt x="222" y="1222"/>
                  </a:lnTo>
                  <a:lnTo>
                    <a:pt x="276" y="1266"/>
                  </a:lnTo>
                  <a:close/>
                  <a:moveTo>
                    <a:pt x="276" y="1401"/>
                  </a:moveTo>
                  <a:lnTo>
                    <a:pt x="222" y="1446"/>
                  </a:lnTo>
                  <a:lnTo>
                    <a:pt x="222" y="1356"/>
                  </a:lnTo>
                  <a:lnTo>
                    <a:pt x="276" y="1401"/>
                  </a:lnTo>
                  <a:close/>
                  <a:moveTo>
                    <a:pt x="276" y="1534"/>
                  </a:moveTo>
                  <a:lnTo>
                    <a:pt x="222" y="1579"/>
                  </a:lnTo>
                  <a:lnTo>
                    <a:pt x="222" y="1489"/>
                  </a:lnTo>
                  <a:lnTo>
                    <a:pt x="276" y="1534"/>
                  </a:lnTo>
                  <a:close/>
                  <a:moveTo>
                    <a:pt x="290" y="1546"/>
                  </a:moveTo>
                  <a:lnTo>
                    <a:pt x="354" y="1600"/>
                  </a:lnTo>
                  <a:lnTo>
                    <a:pt x="290" y="1655"/>
                  </a:lnTo>
                  <a:lnTo>
                    <a:pt x="227" y="1603"/>
                  </a:lnTo>
                  <a:lnTo>
                    <a:pt x="290" y="1546"/>
                  </a:lnTo>
                  <a:close/>
                  <a:moveTo>
                    <a:pt x="354" y="1624"/>
                  </a:moveTo>
                  <a:lnTo>
                    <a:pt x="354" y="1709"/>
                  </a:lnTo>
                  <a:lnTo>
                    <a:pt x="305" y="1666"/>
                  </a:lnTo>
                  <a:lnTo>
                    <a:pt x="354" y="1624"/>
                  </a:lnTo>
                  <a:close/>
                  <a:moveTo>
                    <a:pt x="354" y="1842"/>
                  </a:moveTo>
                  <a:lnTo>
                    <a:pt x="305" y="1801"/>
                  </a:lnTo>
                  <a:lnTo>
                    <a:pt x="354" y="1756"/>
                  </a:lnTo>
                  <a:lnTo>
                    <a:pt x="354" y="1842"/>
                  </a:lnTo>
                  <a:close/>
                  <a:moveTo>
                    <a:pt x="354" y="753"/>
                  </a:moveTo>
                  <a:lnTo>
                    <a:pt x="305" y="713"/>
                  </a:lnTo>
                  <a:lnTo>
                    <a:pt x="354" y="668"/>
                  </a:lnTo>
                  <a:lnTo>
                    <a:pt x="354" y="753"/>
                  </a:lnTo>
                  <a:close/>
                  <a:moveTo>
                    <a:pt x="354" y="639"/>
                  </a:moveTo>
                  <a:lnTo>
                    <a:pt x="307" y="599"/>
                  </a:lnTo>
                  <a:lnTo>
                    <a:pt x="354" y="556"/>
                  </a:lnTo>
                  <a:lnTo>
                    <a:pt x="354" y="639"/>
                  </a:lnTo>
                  <a:close/>
                  <a:moveTo>
                    <a:pt x="290" y="725"/>
                  </a:moveTo>
                  <a:lnTo>
                    <a:pt x="354" y="779"/>
                  </a:lnTo>
                  <a:lnTo>
                    <a:pt x="354" y="798"/>
                  </a:lnTo>
                  <a:lnTo>
                    <a:pt x="290" y="855"/>
                  </a:lnTo>
                  <a:lnTo>
                    <a:pt x="222" y="798"/>
                  </a:lnTo>
                  <a:lnTo>
                    <a:pt x="222" y="784"/>
                  </a:lnTo>
                  <a:lnTo>
                    <a:pt x="290" y="725"/>
                  </a:lnTo>
                  <a:close/>
                  <a:moveTo>
                    <a:pt x="276" y="867"/>
                  </a:moveTo>
                  <a:lnTo>
                    <a:pt x="222" y="911"/>
                  </a:lnTo>
                  <a:lnTo>
                    <a:pt x="222" y="822"/>
                  </a:lnTo>
                  <a:lnTo>
                    <a:pt x="276" y="867"/>
                  </a:lnTo>
                  <a:close/>
                  <a:moveTo>
                    <a:pt x="222" y="1624"/>
                  </a:moveTo>
                  <a:lnTo>
                    <a:pt x="276" y="1666"/>
                  </a:lnTo>
                  <a:lnTo>
                    <a:pt x="222" y="1714"/>
                  </a:lnTo>
                  <a:lnTo>
                    <a:pt x="222" y="1624"/>
                  </a:lnTo>
                  <a:close/>
                  <a:moveTo>
                    <a:pt x="290" y="1681"/>
                  </a:moveTo>
                  <a:lnTo>
                    <a:pt x="354" y="1733"/>
                  </a:lnTo>
                  <a:lnTo>
                    <a:pt x="290" y="1790"/>
                  </a:lnTo>
                  <a:lnTo>
                    <a:pt x="227" y="1735"/>
                  </a:lnTo>
                  <a:lnTo>
                    <a:pt x="290" y="1681"/>
                  </a:lnTo>
                  <a:close/>
                  <a:moveTo>
                    <a:pt x="290" y="1813"/>
                  </a:moveTo>
                  <a:lnTo>
                    <a:pt x="354" y="1868"/>
                  </a:lnTo>
                  <a:lnTo>
                    <a:pt x="354" y="1896"/>
                  </a:lnTo>
                  <a:lnTo>
                    <a:pt x="222" y="1896"/>
                  </a:lnTo>
                  <a:lnTo>
                    <a:pt x="222" y="1872"/>
                  </a:lnTo>
                  <a:lnTo>
                    <a:pt x="290" y="1813"/>
                  </a:lnTo>
                  <a:close/>
                  <a:moveTo>
                    <a:pt x="222" y="1915"/>
                  </a:moveTo>
                  <a:lnTo>
                    <a:pt x="357" y="1915"/>
                  </a:lnTo>
                  <a:lnTo>
                    <a:pt x="364" y="1981"/>
                  </a:lnTo>
                  <a:lnTo>
                    <a:pt x="290" y="2019"/>
                  </a:lnTo>
                  <a:lnTo>
                    <a:pt x="215" y="1979"/>
                  </a:lnTo>
                  <a:lnTo>
                    <a:pt x="222" y="1915"/>
                  </a:lnTo>
                  <a:close/>
                  <a:moveTo>
                    <a:pt x="366" y="2003"/>
                  </a:moveTo>
                  <a:lnTo>
                    <a:pt x="371" y="2062"/>
                  </a:lnTo>
                  <a:lnTo>
                    <a:pt x="312" y="2031"/>
                  </a:lnTo>
                  <a:lnTo>
                    <a:pt x="366" y="2003"/>
                  </a:lnTo>
                  <a:close/>
                  <a:moveTo>
                    <a:pt x="354" y="521"/>
                  </a:moveTo>
                  <a:lnTo>
                    <a:pt x="305" y="478"/>
                  </a:lnTo>
                  <a:lnTo>
                    <a:pt x="354" y="436"/>
                  </a:lnTo>
                  <a:lnTo>
                    <a:pt x="354" y="521"/>
                  </a:lnTo>
                  <a:close/>
                  <a:moveTo>
                    <a:pt x="345" y="540"/>
                  </a:moveTo>
                  <a:lnTo>
                    <a:pt x="290" y="587"/>
                  </a:lnTo>
                  <a:lnTo>
                    <a:pt x="236" y="540"/>
                  </a:lnTo>
                  <a:lnTo>
                    <a:pt x="290" y="493"/>
                  </a:lnTo>
                  <a:lnTo>
                    <a:pt x="345" y="540"/>
                  </a:lnTo>
                  <a:close/>
                  <a:moveTo>
                    <a:pt x="222" y="526"/>
                  </a:moveTo>
                  <a:lnTo>
                    <a:pt x="222" y="436"/>
                  </a:lnTo>
                  <a:lnTo>
                    <a:pt x="276" y="481"/>
                  </a:lnTo>
                  <a:lnTo>
                    <a:pt x="222" y="526"/>
                  </a:lnTo>
                  <a:close/>
                  <a:moveTo>
                    <a:pt x="222" y="670"/>
                  </a:moveTo>
                  <a:lnTo>
                    <a:pt x="224" y="670"/>
                  </a:lnTo>
                  <a:lnTo>
                    <a:pt x="276" y="713"/>
                  </a:lnTo>
                  <a:lnTo>
                    <a:pt x="222" y="758"/>
                  </a:lnTo>
                  <a:lnTo>
                    <a:pt x="222" y="670"/>
                  </a:lnTo>
                  <a:close/>
                  <a:moveTo>
                    <a:pt x="222" y="1756"/>
                  </a:moveTo>
                  <a:lnTo>
                    <a:pt x="276" y="1801"/>
                  </a:lnTo>
                  <a:lnTo>
                    <a:pt x="222" y="1846"/>
                  </a:lnTo>
                  <a:lnTo>
                    <a:pt x="222" y="1756"/>
                  </a:lnTo>
                  <a:close/>
                  <a:moveTo>
                    <a:pt x="272" y="2031"/>
                  </a:moveTo>
                  <a:lnTo>
                    <a:pt x="205" y="2064"/>
                  </a:lnTo>
                  <a:lnTo>
                    <a:pt x="212" y="1998"/>
                  </a:lnTo>
                  <a:lnTo>
                    <a:pt x="272" y="2031"/>
                  </a:lnTo>
                  <a:close/>
                  <a:moveTo>
                    <a:pt x="203" y="2088"/>
                  </a:moveTo>
                  <a:lnTo>
                    <a:pt x="290" y="2040"/>
                  </a:lnTo>
                  <a:lnTo>
                    <a:pt x="373" y="2085"/>
                  </a:lnTo>
                  <a:lnTo>
                    <a:pt x="378" y="2116"/>
                  </a:lnTo>
                  <a:lnTo>
                    <a:pt x="293" y="2163"/>
                  </a:lnTo>
                  <a:lnTo>
                    <a:pt x="201" y="2111"/>
                  </a:lnTo>
                  <a:lnTo>
                    <a:pt x="203" y="2088"/>
                  </a:lnTo>
                  <a:close/>
                  <a:moveTo>
                    <a:pt x="380" y="2135"/>
                  </a:moveTo>
                  <a:lnTo>
                    <a:pt x="390" y="2216"/>
                  </a:lnTo>
                  <a:lnTo>
                    <a:pt x="312" y="2173"/>
                  </a:lnTo>
                  <a:lnTo>
                    <a:pt x="380" y="2135"/>
                  </a:lnTo>
                  <a:close/>
                  <a:moveTo>
                    <a:pt x="272" y="2173"/>
                  </a:moveTo>
                  <a:lnTo>
                    <a:pt x="189" y="2220"/>
                  </a:lnTo>
                  <a:lnTo>
                    <a:pt x="198" y="2133"/>
                  </a:lnTo>
                  <a:lnTo>
                    <a:pt x="272" y="2173"/>
                  </a:lnTo>
                  <a:close/>
                  <a:moveTo>
                    <a:pt x="186" y="2242"/>
                  </a:moveTo>
                  <a:lnTo>
                    <a:pt x="293" y="2185"/>
                  </a:lnTo>
                  <a:lnTo>
                    <a:pt x="392" y="2239"/>
                  </a:lnTo>
                  <a:lnTo>
                    <a:pt x="397" y="2282"/>
                  </a:lnTo>
                  <a:lnTo>
                    <a:pt x="293" y="2341"/>
                  </a:lnTo>
                  <a:lnTo>
                    <a:pt x="182" y="2277"/>
                  </a:lnTo>
                  <a:lnTo>
                    <a:pt x="186" y="2242"/>
                  </a:lnTo>
                  <a:close/>
                  <a:moveTo>
                    <a:pt x="444" y="2715"/>
                  </a:moveTo>
                  <a:lnTo>
                    <a:pt x="321" y="2606"/>
                  </a:lnTo>
                  <a:lnTo>
                    <a:pt x="432" y="2606"/>
                  </a:lnTo>
                  <a:lnTo>
                    <a:pt x="444" y="2715"/>
                  </a:lnTo>
                  <a:close/>
                  <a:moveTo>
                    <a:pt x="307" y="2587"/>
                  </a:moveTo>
                  <a:lnTo>
                    <a:pt x="418" y="2488"/>
                  </a:lnTo>
                  <a:lnTo>
                    <a:pt x="430" y="2587"/>
                  </a:lnTo>
                  <a:lnTo>
                    <a:pt x="307" y="2587"/>
                  </a:lnTo>
                  <a:close/>
                  <a:moveTo>
                    <a:pt x="399" y="2303"/>
                  </a:moveTo>
                  <a:lnTo>
                    <a:pt x="411" y="2405"/>
                  </a:lnTo>
                  <a:lnTo>
                    <a:pt x="312" y="2350"/>
                  </a:lnTo>
                  <a:lnTo>
                    <a:pt x="399" y="2303"/>
                  </a:lnTo>
                  <a:close/>
                  <a:moveTo>
                    <a:pt x="274" y="2350"/>
                  </a:moveTo>
                  <a:lnTo>
                    <a:pt x="168" y="2412"/>
                  </a:lnTo>
                  <a:lnTo>
                    <a:pt x="179" y="2298"/>
                  </a:lnTo>
                  <a:lnTo>
                    <a:pt x="274" y="2350"/>
                  </a:lnTo>
                  <a:close/>
                  <a:moveTo>
                    <a:pt x="165" y="2433"/>
                  </a:moveTo>
                  <a:lnTo>
                    <a:pt x="293" y="2362"/>
                  </a:lnTo>
                  <a:lnTo>
                    <a:pt x="413" y="2429"/>
                  </a:lnTo>
                  <a:lnTo>
                    <a:pt x="416" y="2466"/>
                  </a:lnTo>
                  <a:lnTo>
                    <a:pt x="288" y="2578"/>
                  </a:lnTo>
                  <a:lnTo>
                    <a:pt x="160" y="2466"/>
                  </a:lnTo>
                  <a:lnTo>
                    <a:pt x="165" y="2433"/>
                  </a:lnTo>
                  <a:close/>
                  <a:moveTo>
                    <a:pt x="272" y="2587"/>
                  </a:moveTo>
                  <a:lnTo>
                    <a:pt x="146" y="2587"/>
                  </a:lnTo>
                  <a:lnTo>
                    <a:pt x="158" y="2488"/>
                  </a:lnTo>
                  <a:lnTo>
                    <a:pt x="272" y="2587"/>
                  </a:lnTo>
                  <a:close/>
                  <a:moveTo>
                    <a:pt x="257" y="2606"/>
                  </a:moveTo>
                  <a:lnTo>
                    <a:pt x="134" y="2715"/>
                  </a:lnTo>
                  <a:lnTo>
                    <a:pt x="146" y="2606"/>
                  </a:lnTo>
                  <a:lnTo>
                    <a:pt x="257" y="2606"/>
                  </a:lnTo>
                  <a:close/>
                  <a:moveTo>
                    <a:pt x="127" y="2776"/>
                  </a:moveTo>
                  <a:lnTo>
                    <a:pt x="130" y="2743"/>
                  </a:lnTo>
                  <a:lnTo>
                    <a:pt x="286" y="2606"/>
                  </a:lnTo>
                  <a:lnTo>
                    <a:pt x="293" y="2606"/>
                  </a:lnTo>
                  <a:lnTo>
                    <a:pt x="446" y="2743"/>
                  </a:lnTo>
                  <a:lnTo>
                    <a:pt x="451" y="2776"/>
                  </a:lnTo>
                  <a:lnTo>
                    <a:pt x="288" y="2944"/>
                  </a:lnTo>
                  <a:lnTo>
                    <a:pt x="127" y="2776"/>
                  </a:lnTo>
                  <a:close/>
                  <a:moveTo>
                    <a:pt x="276" y="2959"/>
                  </a:moveTo>
                  <a:lnTo>
                    <a:pt x="85" y="3157"/>
                  </a:lnTo>
                  <a:lnTo>
                    <a:pt x="123" y="2802"/>
                  </a:lnTo>
                  <a:lnTo>
                    <a:pt x="276" y="2959"/>
                  </a:lnTo>
                  <a:close/>
                  <a:moveTo>
                    <a:pt x="454" y="2802"/>
                  </a:moveTo>
                  <a:lnTo>
                    <a:pt x="494" y="3157"/>
                  </a:lnTo>
                  <a:lnTo>
                    <a:pt x="302" y="2959"/>
                  </a:lnTo>
                  <a:lnTo>
                    <a:pt x="454" y="2802"/>
                  </a:lnTo>
                  <a:close/>
                  <a:moveTo>
                    <a:pt x="354" y="358"/>
                  </a:moveTo>
                  <a:lnTo>
                    <a:pt x="300" y="280"/>
                  </a:lnTo>
                  <a:lnTo>
                    <a:pt x="354" y="204"/>
                  </a:lnTo>
                  <a:lnTo>
                    <a:pt x="354" y="358"/>
                  </a:lnTo>
                  <a:close/>
                  <a:moveTo>
                    <a:pt x="354" y="135"/>
                  </a:moveTo>
                  <a:lnTo>
                    <a:pt x="302" y="90"/>
                  </a:lnTo>
                  <a:lnTo>
                    <a:pt x="354" y="48"/>
                  </a:lnTo>
                  <a:lnTo>
                    <a:pt x="354" y="135"/>
                  </a:lnTo>
                  <a:close/>
                  <a:moveTo>
                    <a:pt x="338" y="38"/>
                  </a:moveTo>
                  <a:lnTo>
                    <a:pt x="288" y="78"/>
                  </a:lnTo>
                  <a:lnTo>
                    <a:pt x="241" y="38"/>
                  </a:lnTo>
                  <a:lnTo>
                    <a:pt x="338" y="38"/>
                  </a:lnTo>
                  <a:close/>
                  <a:moveTo>
                    <a:pt x="222" y="48"/>
                  </a:moveTo>
                  <a:lnTo>
                    <a:pt x="274" y="90"/>
                  </a:lnTo>
                  <a:lnTo>
                    <a:pt x="222" y="135"/>
                  </a:lnTo>
                  <a:lnTo>
                    <a:pt x="222" y="48"/>
                  </a:lnTo>
                  <a:close/>
                  <a:moveTo>
                    <a:pt x="222" y="159"/>
                  </a:moveTo>
                  <a:lnTo>
                    <a:pt x="288" y="104"/>
                  </a:lnTo>
                  <a:lnTo>
                    <a:pt x="354" y="159"/>
                  </a:lnTo>
                  <a:lnTo>
                    <a:pt x="354" y="173"/>
                  </a:lnTo>
                  <a:lnTo>
                    <a:pt x="288" y="265"/>
                  </a:lnTo>
                  <a:lnTo>
                    <a:pt x="222" y="173"/>
                  </a:lnTo>
                  <a:lnTo>
                    <a:pt x="222" y="159"/>
                  </a:lnTo>
                  <a:close/>
                  <a:moveTo>
                    <a:pt x="222" y="204"/>
                  </a:moveTo>
                  <a:lnTo>
                    <a:pt x="276" y="280"/>
                  </a:lnTo>
                  <a:lnTo>
                    <a:pt x="222" y="358"/>
                  </a:lnTo>
                  <a:lnTo>
                    <a:pt x="222" y="204"/>
                  </a:lnTo>
                  <a:close/>
                  <a:moveTo>
                    <a:pt x="288" y="296"/>
                  </a:moveTo>
                  <a:lnTo>
                    <a:pt x="354" y="388"/>
                  </a:lnTo>
                  <a:lnTo>
                    <a:pt x="354" y="412"/>
                  </a:lnTo>
                  <a:lnTo>
                    <a:pt x="290" y="467"/>
                  </a:lnTo>
                  <a:lnTo>
                    <a:pt x="222" y="410"/>
                  </a:lnTo>
                  <a:lnTo>
                    <a:pt x="222" y="388"/>
                  </a:lnTo>
                  <a:lnTo>
                    <a:pt x="288" y="296"/>
                  </a:lnTo>
                  <a:close/>
                  <a:moveTo>
                    <a:pt x="288" y="3441"/>
                  </a:moveTo>
                  <a:lnTo>
                    <a:pt x="75" y="3233"/>
                  </a:lnTo>
                  <a:lnTo>
                    <a:pt x="80" y="3188"/>
                  </a:lnTo>
                  <a:lnTo>
                    <a:pt x="288" y="2973"/>
                  </a:lnTo>
                  <a:lnTo>
                    <a:pt x="496" y="3188"/>
                  </a:lnTo>
                  <a:lnTo>
                    <a:pt x="501" y="3233"/>
                  </a:lnTo>
                  <a:lnTo>
                    <a:pt x="288" y="3441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101"/>
            <p:cNvSpPr>
              <a:spLocks noEditPoints="1"/>
            </p:cNvSpPr>
            <p:nvPr/>
          </p:nvSpPr>
          <p:spPr bwMode="auto">
            <a:xfrm>
              <a:off x="-2917" y="1630"/>
              <a:ext cx="964" cy="485"/>
            </a:xfrm>
            <a:custGeom>
              <a:avLst/>
              <a:gdLst>
                <a:gd name="T0" fmla="*/ 924 w 964"/>
                <a:gd name="T1" fmla="*/ 447 h 485"/>
                <a:gd name="T2" fmla="*/ 924 w 964"/>
                <a:gd name="T3" fmla="*/ 255 h 485"/>
                <a:gd name="T4" fmla="*/ 955 w 964"/>
                <a:gd name="T5" fmla="*/ 255 h 485"/>
                <a:gd name="T6" fmla="*/ 567 w 964"/>
                <a:gd name="T7" fmla="*/ 2 h 485"/>
                <a:gd name="T8" fmla="*/ 565 w 964"/>
                <a:gd name="T9" fmla="*/ 0 h 485"/>
                <a:gd name="T10" fmla="*/ 390 w 964"/>
                <a:gd name="T11" fmla="*/ 0 h 485"/>
                <a:gd name="T12" fmla="*/ 0 w 964"/>
                <a:gd name="T13" fmla="*/ 255 h 485"/>
                <a:gd name="T14" fmla="*/ 40 w 964"/>
                <a:gd name="T15" fmla="*/ 255 h 485"/>
                <a:gd name="T16" fmla="*/ 40 w 964"/>
                <a:gd name="T17" fmla="*/ 447 h 485"/>
                <a:gd name="T18" fmla="*/ 0 w 964"/>
                <a:gd name="T19" fmla="*/ 447 h 485"/>
                <a:gd name="T20" fmla="*/ 0 w 964"/>
                <a:gd name="T21" fmla="*/ 485 h 485"/>
                <a:gd name="T22" fmla="*/ 19 w 964"/>
                <a:gd name="T23" fmla="*/ 485 h 485"/>
                <a:gd name="T24" fmla="*/ 19 w 964"/>
                <a:gd name="T25" fmla="*/ 466 h 485"/>
                <a:gd name="T26" fmla="*/ 80 w 964"/>
                <a:gd name="T27" fmla="*/ 466 h 485"/>
                <a:gd name="T28" fmla="*/ 80 w 964"/>
                <a:gd name="T29" fmla="*/ 485 h 485"/>
                <a:gd name="T30" fmla="*/ 99 w 964"/>
                <a:gd name="T31" fmla="*/ 485 h 485"/>
                <a:gd name="T32" fmla="*/ 99 w 964"/>
                <a:gd name="T33" fmla="*/ 447 h 485"/>
                <a:gd name="T34" fmla="*/ 59 w 964"/>
                <a:gd name="T35" fmla="*/ 447 h 485"/>
                <a:gd name="T36" fmla="*/ 59 w 964"/>
                <a:gd name="T37" fmla="*/ 255 h 485"/>
                <a:gd name="T38" fmla="*/ 905 w 964"/>
                <a:gd name="T39" fmla="*/ 255 h 485"/>
                <a:gd name="T40" fmla="*/ 905 w 964"/>
                <a:gd name="T41" fmla="*/ 447 h 485"/>
                <a:gd name="T42" fmla="*/ 865 w 964"/>
                <a:gd name="T43" fmla="*/ 447 h 485"/>
                <a:gd name="T44" fmla="*/ 865 w 964"/>
                <a:gd name="T45" fmla="*/ 485 h 485"/>
                <a:gd name="T46" fmla="*/ 884 w 964"/>
                <a:gd name="T47" fmla="*/ 485 h 485"/>
                <a:gd name="T48" fmla="*/ 884 w 964"/>
                <a:gd name="T49" fmla="*/ 466 h 485"/>
                <a:gd name="T50" fmla="*/ 945 w 964"/>
                <a:gd name="T51" fmla="*/ 466 h 485"/>
                <a:gd name="T52" fmla="*/ 945 w 964"/>
                <a:gd name="T53" fmla="*/ 485 h 485"/>
                <a:gd name="T54" fmla="*/ 964 w 964"/>
                <a:gd name="T55" fmla="*/ 485 h 485"/>
                <a:gd name="T56" fmla="*/ 964 w 964"/>
                <a:gd name="T57" fmla="*/ 447 h 485"/>
                <a:gd name="T58" fmla="*/ 924 w 964"/>
                <a:gd name="T59" fmla="*/ 447 h 485"/>
                <a:gd name="T60" fmla="*/ 63 w 964"/>
                <a:gd name="T61" fmla="*/ 236 h 485"/>
                <a:gd name="T62" fmla="*/ 397 w 964"/>
                <a:gd name="T63" fmla="*/ 19 h 485"/>
                <a:gd name="T64" fmla="*/ 560 w 964"/>
                <a:gd name="T65" fmla="*/ 19 h 485"/>
                <a:gd name="T66" fmla="*/ 891 w 964"/>
                <a:gd name="T67" fmla="*/ 236 h 485"/>
                <a:gd name="T68" fmla="*/ 63 w 964"/>
                <a:gd name="T69" fmla="*/ 236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4" h="485">
                  <a:moveTo>
                    <a:pt x="924" y="447"/>
                  </a:moveTo>
                  <a:lnTo>
                    <a:pt x="924" y="255"/>
                  </a:lnTo>
                  <a:lnTo>
                    <a:pt x="955" y="255"/>
                  </a:lnTo>
                  <a:lnTo>
                    <a:pt x="567" y="2"/>
                  </a:lnTo>
                  <a:lnTo>
                    <a:pt x="565" y="0"/>
                  </a:lnTo>
                  <a:lnTo>
                    <a:pt x="390" y="0"/>
                  </a:lnTo>
                  <a:lnTo>
                    <a:pt x="0" y="255"/>
                  </a:lnTo>
                  <a:lnTo>
                    <a:pt x="40" y="255"/>
                  </a:lnTo>
                  <a:lnTo>
                    <a:pt x="40" y="447"/>
                  </a:lnTo>
                  <a:lnTo>
                    <a:pt x="0" y="447"/>
                  </a:lnTo>
                  <a:lnTo>
                    <a:pt x="0" y="485"/>
                  </a:lnTo>
                  <a:lnTo>
                    <a:pt x="19" y="485"/>
                  </a:lnTo>
                  <a:lnTo>
                    <a:pt x="19" y="466"/>
                  </a:lnTo>
                  <a:lnTo>
                    <a:pt x="80" y="466"/>
                  </a:lnTo>
                  <a:lnTo>
                    <a:pt x="80" y="485"/>
                  </a:lnTo>
                  <a:lnTo>
                    <a:pt x="99" y="485"/>
                  </a:lnTo>
                  <a:lnTo>
                    <a:pt x="99" y="447"/>
                  </a:lnTo>
                  <a:lnTo>
                    <a:pt x="59" y="447"/>
                  </a:lnTo>
                  <a:lnTo>
                    <a:pt x="59" y="255"/>
                  </a:lnTo>
                  <a:lnTo>
                    <a:pt x="905" y="255"/>
                  </a:lnTo>
                  <a:lnTo>
                    <a:pt x="905" y="447"/>
                  </a:lnTo>
                  <a:lnTo>
                    <a:pt x="865" y="447"/>
                  </a:lnTo>
                  <a:lnTo>
                    <a:pt x="865" y="485"/>
                  </a:lnTo>
                  <a:lnTo>
                    <a:pt x="884" y="485"/>
                  </a:lnTo>
                  <a:lnTo>
                    <a:pt x="884" y="466"/>
                  </a:lnTo>
                  <a:lnTo>
                    <a:pt x="945" y="466"/>
                  </a:lnTo>
                  <a:lnTo>
                    <a:pt x="945" y="485"/>
                  </a:lnTo>
                  <a:lnTo>
                    <a:pt x="964" y="485"/>
                  </a:lnTo>
                  <a:lnTo>
                    <a:pt x="964" y="447"/>
                  </a:lnTo>
                  <a:lnTo>
                    <a:pt x="924" y="447"/>
                  </a:lnTo>
                  <a:close/>
                  <a:moveTo>
                    <a:pt x="63" y="236"/>
                  </a:moveTo>
                  <a:lnTo>
                    <a:pt x="397" y="19"/>
                  </a:lnTo>
                  <a:lnTo>
                    <a:pt x="560" y="19"/>
                  </a:lnTo>
                  <a:lnTo>
                    <a:pt x="891" y="236"/>
                  </a:lnTo>
                  <a:lnTo>
                    <a:pt x="63" y="236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102"/>
            <p:cNvSpPr>
              <a:spLocks noEditPoints="1"/>
            </p:cNvSpPr>
            <p:nvPr/>
          </p:nvSpPr>
          <p:spPr bwMode="auto">
            <a:xfrm>
              <a:off x="-2917" y="967"/>
              <a:ext cx="964" cy="485"/>
            </a:xfrm>
            <a:custGeom>
              <a:avLst/>
              <a:gdLst>
                <a:gd name="T0" fmla="*/ 924 w 964"/>
                <a:gd name="T1" fmla="*/ 447 h 485"/>
                <a:gd name="T2" fmla="*/ 924 w 964"/>
                <a:gd name="T3" fmla="*/ 253 h 485"/>
                <a:gd name="T4" fmla="*/ 955 w 964"/>
                <a:gd name="T5" fmla="*/ 253 h 485"/>
                <a:gd name="T6" fmla="*/ 567 w 964"/>
                <a:gd name="T7" fmla="*/ 0 h 485"/>
                <a:gd name="T8" fmla="*/ 565 w 964"/>
                <a:gd name="T9" fmla="*/ 0 h 485"/>
                <a:gd name="T10" fmla="*/ 390 w 964"/>
                <a:gd name="T11" fmla="*/ 0 h 485"/>
                <a:gd name="T12" fmla="*/ 0 w 964"/>
                <a:gd name="T13" fmla="*/ 253 h 485"/>
                <a:gd name="T14" fmla="*/ 40 w 964"/>
                <a:gd name="T15" fmla="*/ 253 h 485"/>
                <a:gd name="T16" fmla="*/ 40 w 964"/>
                <a:gd name="T17" fmla="*/ 447 h 485"/>
                <a:gd name="T18" fmla="*/ 0 w 964"/>
                <a:gd name="T19" fmla="*/ 447 h 485"/>
                <a:gd name="T20" fmla="*/ 0 w 964"/>
                <a:gd name="T21" fmla="*/ 485 h 485"/>
                <a:gd name="T22" fmla="*/ 19 w 964"/>
                <a:gd name="T23" fmla="*/ 485 h 485"/>
                <a:gd name="T24" fmla="*/ 19 w 964"/>
                <a:gd name="T25" fmla="*/ 466 h 485"/>
                <a:gd name="T26" fmla="*/ 80 w 964"/>
                <a:gd name="T27" fmla="*/ 466 h 485"/>
                <a:gd name="T28" fmla="*/ 80 w 964"/>
                <a:gd name="T29" fmla="*/ 485 h 485"/>
                <a:gd name="T30" fmla="*/ 99 w 964"/>
                <a:gd name="T31" fmla="*/ 485 h 485"/>
                <a:gd name="T32" fmla="*/ 99 w 964"/>
                <a:gd name="T33" fmla="*/ 447 h 485"/>
                <a:gd name="T34" fmla="*/ 59 w 964"/>
                <a:gd name="T35" fmla="*/ 447 h 485"/>
                <a:gd name="T36" fmla="*/ 59 w 964"/>
                <a:gd name="T37" fmla="*/ 253 h 485"/>
                <a:gd name="T38" fmla="*/ 905 w 964"/>
                <a:gd name="T39" fmla="*/ 253 h 485"/>
                <a:gd name="T40" fmla="*/ 905 w 964"/>
                <a:gd name="T41" fmla="*/ 447 h 485"/>
                <a:gd name="T42" fmla="*/ 865 w 964"/>
                <a:gd name="T43" fmla="*/ 447 h 485"/>
                <a:gd name="T44" fmla="*/ 865 w 964"/>
                <a:gd name="T45" fmla="*/ 485 h 485"/>
                <a:gd name="T46" fmla="*/ 884 w 964"/>
                <a:gd name="T47" fmla="*/ 485 h 485"/>
                <a:gd name="T48" fmla="*/ 884 w 964"/>
                <a:gd name="T49" fmla="*/ 466 h 485"/>
                <a:gd name="T50" fmla="*/ 945 w 964"/>
                <a:gd name="T51" fmla="*/ 466 h 485"/>
                <a:gd name="T52" fmla="*/ 945 w 964"/>
                <a:gd name="T53" fmla="*/ 485 h 485"/>
                <a:gd name="T54" fmla="*/ 964 w 964"/>
                <a:gd name="T55" fmla="*/ 485 h 485"/>
                <a:gd name="T56" fmla="*/ 964 w 964"/>
                <a:gd name="T57" fmla="*/ 447 h 485"/>
                <a:gd name="T58" fmla="*/ 924 w 964"/>
                <a:gd name="T59" fmla="*/ 447 h 485"/>
                <a:gd name="T60" fmla="*/ 63 w 964"/>
                <a:gd name="T61" fmla="*/ 234 h 485"/>
                <a:gd name="T62" fmla="*/ 397 w 964"/>
                <a:gd name="T63" fmla="*/ 19 h 485"/>
                <a:gd name="T64" fmla="*/ 560 w 964"/>
                <a:gd name="T65" fmla="*/ 19 h 485"/>
                <a:gd name="T66" fmla="*/ 891 w 964"/>
                <a:gd name="T67" fmla="*/ 234 h 485"/>
                <a:gd name="T68" fmla="*/ 63 w 964"/>
                <a:gd name="T69" fmla="*/ 23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4" h="485">
                  <a:moveTo>
                    <a:pt x="924" y="447"/>
                  </a:moveTo>
                  <a:lnTo>
                    <a:pt x="924" y="253"/>
                  </a:lnTo>
                  <a:lnTo>
                    <a:pt x="955" y="253"/>
                  </a:lnTo>
                  <a:lnTo>
                    <a:pt x="567" y="0"/>
                  </a:lnTo>
                  <a:lnTo>
                    <a:pt x="565" y="0"/>
                  </a:lnTo>
                  <a:lnTo>
                    <a:pt x="390" y="0"/>
                  </a:lnTo>
                  <a:lnTo>
                    <a:pt x="0" y="253"/>
                  </a:lnTo>
                  <a:lnTo>
                    <a:pt x="40" y="253"/>
                  </a:lnTo>
                  <a:lnTo>
                    <a:pt x="40" y="447"/>
                  </a:lnTo>
                  <a:lnTo>
                    <a:pt x="0" y="447"/>
                  </a:lnTo>
                  <a:lnTo>
                    <a:pt x="0" y="485"/>
                  </a:lnTo>
                  <a:lnTo>
                    <a:pt x="19" y="485"/>
                  </a:lnTo>
                  <a:lnTo>
                    <a:pt x="19" y="466"/>
                  </a:lnTo>
                  <a:lnTo>
                    <a:pt x="80" y="466"/>
                  </a:lnTo>
                  <a:lnTo>
                    <a:pt x="80" y="485"/>
                  </a:lnTo>
                  <a:lnTo>
                    <a:pt x="99" y="485"/>
                  </a:lnTo>
                  <a:lnTo>
                    <a:pt x="99" y="447"/>
                  </a:lnTo>
                  <a:lnTo>
                    <a:pt x="59" y="447"/>
                  </a:lnTo>
                  <a:lnTo>
                    <a:pt x="59" y="253"/>
                  </a:lnTo>
                  <a:lnTo>
                    <a:pt x="905" y="253"/>
                  </a:lnTo>
                  <a:lnTo>
                    <a:pt x="905" y="447"/>
                  </a:lnTo>
                  <a:lnTo>
                    <a:pt x="865" y="447"/>
                  </a:lnTo>
                  <a:lnTo>
                    <a:pt x="865" y="485"/>
                  </a:lnTo>
                  <a:lnTo>
                    <a:pt x="884" y="485"/>
                  </a:lnTo>
                  <a:lnTo>
                    <a:pt x="884" y="466"/>
                  </a:lnTo>
                  <a:lnTo>
                    <a:pt x="945" y="466"/>
                  </a:lnTo>
                  <a:lnTo>
                    <a:pt x="945" y="485"/>
                  </a:lnTo>
                  <a:lnTo>
                    <a:pt x="964" y="485"/>
                  </a:lnTo>
                  <a:lnTo>
                    <a:pt x="964" y="447"/>
                  </a:lnTo>
                  <a:lnTo>
                    <a:pt x="924" y="447"/>
                  </a:lnTo>
                  <a:close/>
                  <a:moveTo>
                    <a:pt x="63" y="234"/>
                  </a:moveTo>
                  <a:lnTo>
                    <a:pt x="397" y="19"/>
                  </a:lnTo>
                  <a:lnTo>
                    <a:pt x="560" y="19"/>
                  </a:lnTo>
                  <a:lnTo>
                    <a:pt x="891" y="234"/>
                  </a:lnTo>
                  <a:lnTo>
                    <a:pt x="63" y="234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103"/>
            <p:cNvSpPr>
              <a:spLocks noEditPoints="1"/>
            </p:cNvSpPr>
            <p:nvPr/>
          </p:nvSpPr>
          <p:spPr bwMode="auto">
            <a:xfrm>
              <a:off x="-2929" y="328"/>
              <a:ext cx="988" cy="485"/>
            </a:xfrm>
            <a:custGeom>
              <a:avLst/>
              <a:gdLst>
                <a:gd name="T0" fmla="*/ 948 w 988"/>
                <a:gd name="T1" fmla="*/ 447 h 485"/>
                <a:gd name="T2" fmla="*/ 948 w 988"/>
                <a:gd name="T3" fmla="*/ 256 h 485"/>
                <a:gd name="T4" fmla="*/ 967 w 988"/>
                <a:gd name="T5" fmla="*/ 256 h 485"/>
                <a:gd name="T6" fmla="*/ 577 w 988"/>
                <a:gd name="T7" fmla="*/ 0 h 485"/>
                <a:gd name="T8" fmla="*/ 402 w 988"/>
                <a:gd name="T9" fmla="*/ 0 h 485"/>
                <a:gd name="T10" fmla="*/ 12 w 988"/>
                <a:gd name="T11" fmla="*/ 256 h 485"/>
                <a:gd name="T12" fmla="*/ 40 w 988"/>
                <a:gd name="T13" fmla="*/ 256 h 485"/>
                <a:gd name="T14" fmla="*/ 40 w 988"/>
                <a:gd name="T15" fmla="*/ 447 h 485"/>
                <a:gd name="T16" fmla="*/ 0 w 988"/>
                <a:gd name="T17" fmla="*/ 447 h 485"/>
                <a:gd name="T18" fmla="*/ 0 w 988"/>
                <a:gd name="T19" fmla="*/ 485 h 485"/>
                <a:gd name="T20" fmla="*/ 19 w 988"/>
                <a:gd name="T21" fmla="*/ 485 h 485"/>
                <a:gd name="T22" fmla="*/ 19 w 988"/>
                <a:gd name="T23" fmla="*/ 466 h 485"/>
                <a:gd name="T24" fmla="*/ 83 w 988"/>
                <a:gd name="T25" fmla="*/ 466 h 485"/>
                <a:gd name="T26" fmla="*/ 83 w 988"/>
                <a:gd name="T27" fmla="*/ 485 h 485"/>
                <a:gd name="T28" fmla="*/ 101 w 988"/>
                <a:gd name="T29" fmla="*/ 485 h 485"/>
                <a:gd name="T30" fmla="*/ 101 w 988"/>
                <a:gd name="T31" fmla="*/ 447 h 485"/>
                <a:gd name="T32" fmla="*/ 59 w 988"/>
                <a:gd name="T33" fmla="*/ 447 h 485"/>
                <a:gd name="T34" fmla="*/ 59 w 988"/>
                <a:gd name="T35" fmla="*/ 256 h 485"/>
                <a:gd name="T36" fmla="*/ 929 w 988"/>
                <a:gd name="T37" fmla="*/ 256 h 485"/>
                <a:gd name="T38" fmla="*/ 929 w 988"/>
                <a:gd name="T39" fmla="*/ 447 h 485"/>
                <a:gd name="T40" fmla="*/ 886 w 988"/>
                <a:gd name="T41" fmla="*/ 447 h 485"/>
                <a:gd name="T42" fmla="*/ 886 w 988"/>
                <a:gd name="T43" fmla="*/ 485 h 485"/>
                <a:gd name="T44" fmla="*/ 905 w 988"/>
                <a:gd name="T45" fmla="*/ 485 h 485"/>
                <a:gd name="T46" fmla="*/ 905 w 988"/>
                <a:gd name="T47" fmla="*/ 466 h 485"/>
                <a:gd name="T48" fmla="*/ 969 w 988"/>
                <a:gd name="T49" fmla="*/ 466 h 485"/>
                <a:gd name="T50" fmla="*/ 969 w 988"/>
                <a:gd name="T51" fmla="*/ 485 h 485"/>
                <a:gd name="T52" fmla="*/ 988 w 988"/>
                <a:gd name="T53" fmla="*/ 485 h 485"/>
                <a:gd name="T54" fmla="*/ 988 w 988"/>
                <a:gd name="T55" fmla="*/ 447 h 485"/>
                <a:gd name="T56" fmla="*/ 948 w 988"/>
                <a:gd name="T57" fmla="*/ 447 h 485"/>
                <a:gd name="T58" fmla="*/ 75 w 988"/>
                <a:gd name="T59" fmla="*/ 237 h 485"/>
                <a:gd name="T60" fmla="*/ 409 w 988"/>
                <a:gd name="T61" fmla="*/ 19 h 485"/>
                <a:gd name="T62" fmla="*/ 572 w 988"/>
                <a:gd name="T63" fmla="*/ 19 h 485"/>
                <a:gd name="T64" fmla="*/ 903 w 988"/>
                <a:gd name="T65" fmla="*/ 237 h 485"/>
                <a:gd name="T66" fmla="*/ 75 w 988"/>
                <a:gd name="T67" fmla="*/ 237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8" h="485">
                  <a:moveTo>
                    <a:pt x="948" y="447"/>
                  </a:moveTo>
                  <a:lnTo>
                    <a:pt x="948" y="256"/>
                  </a:lnTo>
                  <a:lnTo>
                    <a:pt x="967" y="256"/>
                  </a:lnTo>
                  <a:lnTo>
                    <a:pt x="577" y="0"/>
                  </a:lnTo>
                  <a:lnTo>
                    <a:pt x="402" y="0"/>
                  </a:lnTo>
                  <a:lnTo>
                    <a:pt x="12" y="256"/>
                  </a:lnTo>
                  <a:lnTo>
                    <a:pt x="40" y="256"/>
                  </a:lnTo>
                  <a:lnTo>
                    <a:pt x="40" y="447"/>
                  </a:lnTo>
                  <a:lnTo>
                    <a:pt x="0" y="447"/>
                  </a:lnTo>
                  <a:lnTo>
                    <a:pt x="0" y="485"/>
                  </a:lnTo>
                  <a:lnTo>
                    <a:pt x="19" y="485"/>
                  </a:lnTo>
                  <a:lnTo>
                    <a:pt x="19" y="466"/>
                  </a:lnTo>
                  <a:lnTo>
                    <a:pt x="83" y="466"/>
                  </a:lnTo>
                  <a:lnTo>
                    <a:pt x="83" y="485"/>
                  </a:lnTo>
                  <a:lnTo>
                    <a:pt x="101" y="485"/>
                  </a:lnTo>
                  <a:lnTo>
                    <a:pt x="101" y="447"/>
                  </a:lnTo>
                  <a:lnTo>
                    <a:pt x="59" y="447"/>
                  </a:lnTo>
                  <a:lnTo>
                    <a:pt x="59" y="256"/>
                  </a:lnTo>
                  <a:lnTo>
                    <a:pt x="929" y="256"/>
                  </a:lnTo>
                  <a:lnTo>
                    <a:pt x="929" y="447"/>
                  </a:lnTo>
                  <a:lnTo>
                    <a:pt x="886" y="447"/>
                  </a:lnTo>
                  <a:lnTo>
                    <a:pt x="886" y="485"/>
                  </a:lnTo>
                  <a:lnTo>
                    <a:pt x="905" y="485"/>
                  </a:lnTo>
                  <a:lnTo>
                    <a:pt x="905" y="466"/>
                  </a:lnTo>
                  <a:lnTo>
                    <a:pt x="969" y="466"/>
                  </a:lnTo>
                  <a:lnTo>
                    <a:pt x="969" y="485"/>
                  </a:lnTo>
                  <a:lnTo>
                    <a:pt x="988" y="485"/>
                  </a:lnTo>
                  <a:lnTo>
                    <a:pt x="988" y="447"/>
                  </a:lnTo>
                  <a:lnTo>
                    <a:pt x="948" y="447"/>
                  </a:lnTo>
                  <a:close/>
                  <a:moveTo>
                    <a:pt x="75" y="237"/>
                  </a:moveTo>
                  <a:lnTo>
                    <a:pt x="409" y="19"/>
                  </a:lnTo>
                  <a:lnTo>
                    <a:pt x="572" y="19"/>
                  </a:lnTo>
                  <a:lnTo>
                    <a:pt x="903" y="237"/>
                  </a:lnTo>
                  <a:lnTo>
                    <a:pt x="75" y="237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104"/>
            <p:cNvSpPr>
              <a:spLocks noEditPoints="1"/>
            </p:cNvSpPr>
            <p:nvPr/>
          </p:nvSpPr>
          <p:spPr bwMode="auto">
            <a:xfrm>
              <a:off x="-2695" y="174"/>
              <a:ext cx="510" cy="164"/>
            </a:xfrm>
            <a:custGeom>
              <a:avLst/>
              <a:gdLst>
                <a:gd name="T0" fmla="*/ 345 w 510"/>
                <a:gd name="T1" fmla="*/ 164 h 164"/>
                <a:gd name="T2" fmla="*/ 168 w 510"/>
                <a:gd name="T3" fmla="*/ 164 h 164"/>
                <a:gd name="T4" fmla="*/ 0 w 510"/>
                <a:gd name="T5" fmla="*/ 0 h 164"/>
                <a:gd name="T6" fmla="*/ 510 w 510"/>
                <a:gd name="T7" fmla="*/ 0 h 164"/>
                <a:gd name="T8" fmla="*/ 345 w 510"/>
                <a:gd name="T9" fmla="*/ 164 h 164"/>
                <a:gd name="T10" fmla="*/ 175 w 510"/>
                <a:gd name="T11" fmla="*/ 145 h 164"/>
                <a:gd name="T12" fmla="*/ 335 w 510"/>
                <a:gd name="T13" fmla="*/ 145 h 164"/>
                <a:gd name="T14" fmla="*/ 465 w 510"/>
                <a:gd name="T15" fmla="*/ 19 h 164"/>
                <a:gd name="T16" fmla="*/ 47 w 510"/>
                <a:gd name="T17" fmla="*/ 19 h 164"/>
                <a:gd name="T18" fmla="*/ 175 w 510"/>
                <a:gd name="T19" fmla="*/ 14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0" h="164">
                  <a:moveTo>
                    <a:pt x="345" y="164"/>
                  </a:moveTo>
                  <a:lnTo>
                    <a:pt x="168" y="164"/>
                  </a:lnTo>
                  <a:lnTo>
                    <a:pt x="0" y="0"/>
                  </a:lnTo>
                  <a:lnTo>
                    <a:pt x="510" y="0"/>
                  </a:lnTo>
                  <a:lnTo>
                    <a:pt x="345" y="164"/>
                  </a:lnTo>
                  <a:close/>
                  <a:moveTo>
                    <a:pt x="175" y="145"/>
                  </a:moveTo>
                  <a:lnTo>
                    <a:pt x="335" y="145"/>
                  </a:lnTo>
                  <a:lnTo>
                    <a:pt x="465" y="19"/>
                  </a:lnTo>
                  <a:lnTo>
                    <a:pt x="47" y="19"/>
                  </a:lnTo>
                  <a:lnTo>
                    <a:pt x="175" y="145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36" name="Group 4"/>
          <p:cNvGrpSpPr>
            <a:grpSpLocks noChangeAspect="1"/>
          </p:cNvGrpSpPr>
          <p:nvPr userDrawn="1"/>
        </p:nvGrpSpPr>
        <p:grpSpPr bwMode="auto">
          <a:xfrm flipH="1">
            <a:off x="5758180" y="5481320"/>
            <a:ext cx="6433820" cy="1366520"/>
            <a:chOff x="-2967" y="174"/>
            <a:chExt cx="13614" cy="3972"/>
          </a:xfrm>
        </p:grpSpPr>
        <p:sp>
          <p:nvSpPr>
            <p:cNvPr id="137" name="Freeform 5"/>
            <p:cNvSpPr/>
            <p:nvPr/>
          </p:nvSpPr>
          <p:spPr bwMode="auto">
            <a:xfrm>
              <a:off x="-2967" y="2390"/>
              <a:ext cx="13614" cy="1311"/>
            </a:xfrm>
            <a:custGeom>
              <a:avLst/>
              <a:gdLst>
                <a:gd name="T0" fmla="*/ 11896 w 13614"/>
                <a:gd name="T1" fmla="*/ 764 h 1311"/>
                <a:gd name="T2" fmla="*/ 11260 w 13614"/>
                <a:gd name="T3" fmla="*/ 847 h 1311"/>
                <a:gd name="T4" fmla="*/ 11158 w 13614"/>
                <a:gd name="T5" fmla="*/ 764 h 1311"/>
                <a:gd name="T6" fmla="*/ 10787 w 13614"/>
                <a:gd name="T7" fmla="*/ 764 h 1311"/>
                <a:gd name="T8" fmla="*/ 10083 w 13614"/>
                <a:gd name="T9" fmla="*/ 941 h 1311"/>
                <a:gd name="T10" fmla="*/ 10005 w 13614"/>
                <a:gd name="T11" fmla="*/ 1027 h 1311"/>
                <a:gd name="T12" fmla="*/ 9676 w 13614"/>
                <a:gd name="T13" fmla="*/ 1079 h 1311"/>
                <a:gd name="T14" fmla="*/ 9275 w 13614"/>
                <a:gd name="T15" fmla="*/ 1124 h 1311"/>
                <a:gd name="T16" fmla="*/ 9275 w 13614"/>
                <a:gd name="T17" fmla="*/ 1124 h 1311"/>
                <a:gd name="T18" fmla="*/ 8896 w 13614"/>
                <a:gd name="T19" fmla="*/ 1102 h 1311"/>
                <a:gd name="T20" fmla="*/ 8717 w 13614"/>
                <a:gd name="T21" fmla="*/ 989 h 1311"/>
                <a:gd name="T22" fmla="*/ 8669 w 13614"/>
                <a:gd name="T23" fmla="*/ 894 h 1311"/>
                <a:gd name="T24" fmla="*/ 8669 w 13614"/>
                <a:gd name="T25" fmla="*/ 724 h 1311"/>
                <a:gd name="T26" fmla="*/ 8622 w 13614"/>
                <a:gd name="T27" fmla="*/ 608 h 1311"/>
                <a:gd name="T28" fmla="*/ 8499 w 13614"/>
                <a:gd name="T29" fmla="*/ 478 h 1311"/>
                <a:gd name="T30" fmla="*/ 8187 w 13614"/>
                <a:gd name="T31" fmla="*/ 478 h 1311"/>
                <a:gd name="T32" fmla="*/ 8086 w 13614"/>
                <a:gd name="T33" fmla="*/ 499 h 1311"/>
                <a:gd name="T34" fmla="*/ 7932 w 13614"/>
                <a:gd name="T35" fmla="*/ 608 h 1311"/>
                <a:gd name="T36" fmla="*/ 7856 w 13614"/>
                <a:gd name="T37" fmla="*/ 520 h 1311"/>
                <a:gd name="T38" fmla="*/ 7856 w 13614"/>
                <a:gd name="T39" fmla="*/ 288 h 1311"/>
                <a:gd name="T40" fmla="*/ 7856 w 13614"/>
                <a:gd name="T41" fmla="*/ 172 h 1311"/>
                <a:gd name="T42" fmla="*/ 7140 w 13614"/>
                <a:gd name="T43" fmla="*/ 30 h 1311"/>
                <a:gd name="T44" fmla="*/ 6642 w 13614"/>
                <a:gd name="T45" fmla="*/ 0 h 1311"/>
                <a:gd name="T46" fmla="*/ 6486 w 13614"/>
                <a:gd name="T47" fmla="*/ 234 h 1311"/>
                <a:gd name="T48" fmla="*/ 6486 w 13614"/>
                <a:gd name="T49" fmla="*/ 515 h 1311"/>
                <a:gd name="T50" fmla="*/ 6060 w 13614"/>
                <a:gd name="T51" fmla="*/ 660 h 1311"/>
                <a:gd name="T52" fmla="*/ 5332 w 13614"/>
                <a:gd name="T53" fmla="*/ 970 h 1311"/>
                <a:gd name="T54" fmla="*/ 4805 w 13614"/>
                <a:gd name="T55" fmla="*/ 1169 h 1311"/>
                <a:gd name="T56" fmla="*/ 2609 w 13614"/>
                <a:gd name="T57" fmla="*/ 1216 h 1311"/>
                <a:gd name="T58" fmla="*/ 1825 w 13614"/>
                <a:gd name="T59" fmla="*/ 1150 h 1311"/>
                <a:gd name="T60" fmla="*/ 1484 w 13614"/>
                <a:gd name="T61" fmla="*/ 913 h 1311"/>
                <a:gd name="T62" fmla="*/ 1026 w 13614"/>
                <a:gd name="T63" fmla="*/ 781 h 1311"/>
                <a:gd name="T64" fmla="*/ 929 w 13614"/>
                <a:gd name="T65" fmla="*/ 686 h 1311"/>
                <a:gd name="T66" fmla="*/ 903 w 13614"/>
                <a:gd name="T67" fmla="*/ 478 h 1311"/>
                <a:gd name="T68" fmla="*/ 903 w 13614"/>
                <a:gd name="T69" fmla="*/ 357 h 1311"/>
                <a:gd name="T70" fmla="*/ 818 w 13614"/>
                <a:gd name="T71" fmla="*/ 222 h 1311"/>
                <a:gd name="T72" fmla="*/ 272 w 13614"/>
                <a:gd name="T73" fmla="*/ 106 h 1311"/>
                <a:gd name="T74" fmla="*/ 0 w 13614"/>
                <a:gd name="T75" fmla="*/ 106 h 1311"/>
                <a:gd name="T76" fmla="*/ 0 w 13614"/>
                <a:gd name="T77" fmla="*/ 1311 h 1311"/>
                <a:gd name="T78" fmla="*/ 13614 w 13614"/>
                <a:gd name="T79" fmla="*/ 1311 h 1311"/>
                <a:gd name="T80" fmla="*/ 13614 w 13614"/>
                <a:gd name="T81" fmla="*/ 657 h 1311"/>
                <a:gd name="T82" fmla="*/ 13614 w 13614"/>
                <a:gd name="T83" fmla="*/ 553 h 1311"/>
                <a:gd name="T84" fmla="*/ 11896 w 13614"/>
                <a:gd name="T85" fmla="*/ 764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614" h="1311">
                  <a:moveTo>
                    <a:pt x="11896" y="764"/>
                  </a:moveTo>
                  <a:lnTo>
                    <a:pt x="11260" y="847"/>
                  </a:lnTo>
                  <a:lnTo>
                    <a:pt x="11158" y="764"/>
                  </a:lnTo>
                  <a:lnTo>
                    <a:pt x="10787" y="764"/>
                  </a:lnTo>
                  <a:lnTo>
                    <a:pt x="10083" y="941"/>
                  </a:lnTo>
                  <a:lnTo>
                    <a:pt x="10005" y="1027"/>
                  </a:lnTo>
                  <a:lnTo>
                    <a:pt x="9676" y="1079"/>
                  </a:lnTo>
                  <a:lnTo>
                    <a:pt x="9275" y="1124"/>
                  </a:lnTo>
                  <a:lnTo>
                    <a:pt x="9275" y="1124"/>
                  </a:lnTo>
                  <a:lnTo>
                    <a:pt x="8896" y="1102"/>
                  </a:lnTo>
                  <a:lnTo>
                    <a:pt x="8717" y="989"/>
                  </a:lnTo>
                  <a:lnTo>
                    <a:pt x="8669" y="894"/>
                  </a:lnTo>
                  <a:lnTo>
                    <a:pt x="8669" y="724"/>
                  </a:lnTo>
                  <a:lnTo>
                    <a:pt x="8622" y="608"/>
                  </a:lnTo>
                  <a:lnTo>
                    <a:pt x="8499" y="478"/>
                  </a:lnTo>
                  <a:lnTo>
                    <a:pt x="8187" y="478"/>
                  </a:lnTo>
                  <a:lnTo>
                    <a:pt x="8086" y="499"/>
                  </a:lnTo>
                  <a:lnTo>
                    <a:pt x="7932" y="608"/>
                  </a:lnTo>
                  <a:lnTo>
                    <a:pt x="7856" y="520"/>
                  </a:lnTo>
                  <a:lnTo>
                    <a:pt x="7856" y="288"/>
                  </a:lnTo>
                  <a:lnTo>
                    <a:pt x="7856" y="172"/>
                  </a:lnTo>
                  <a:lnTo>
                    <a:pt x="7140" y="30"/>
                  </a:lnTo>
                  <a:lnTo>
                    <a:pt x="6642" y="0"/>
                  </a:lnTo>
                  <a:lnTo>
                    <a:pt x="6486" y="234"/>
                  </a:lnTo>
                  <a:lnTo>
                    <a:pt x="6486" y="515"/>
                  </a:lnTo>
                  <a:lnTo>
                    <a:pt x="6060" y="660"/>
                  </a:lnTo>
                  <a:lnTo>
                    <a:pt x="5332" y="970"/>
                  </a:lnTo>
                  <a:lnTo>
                    <a:pt x="4805" y="1169"/>
                  </a:lnTo>
                  <a:lnTo>
                    <a:pt x="2609" y="1216"/>
                  </a:lnTo>
                  <a:lnTo>
                    <a:pt x="1825" y="1150"/>
                  </a:lnTo>
                  <a:lnTo>
                    <a:pt x="1484" y="913"/>
                  </a:lnTo>
                  <a:lnTo>
                    <a:pt x="1026" y="781"/>
                  </a:lnTo>
                  <a:lnTo>
                    <a:pt x="929" y="686"/>
                  </a:lnTo>
                  <a:lnTo>
                    <a:pt x="903" y="478"/>
                  </a:lnTo>
                  <a:lnTo>
                    <a:pt x="903" y="357"/>
                  </a:lnTo>
                  <a:lnTo>
                    <a:pt x="818" y="222"/>
                  </a:lnTo>
                  <a:lnTo>
                    <a:pt x="272" y="106"/>
                  </a:lnTo>
                  <a:lnTo>
                    <a:pt x="0" y="106"/>
                  </a:lnTo>
                  <a:lnTo>
                    <a:pt x="0" y="1311"/>
                  </a:lnTo>
                  <a:lnTo>
                    <a:pt x="13614" y="1311"/>
                  </a:lnTo>
                  <a:lnTo>
                    <a:pt x="13614" y="657"/>
                  </a:lnTo>
                  <a:lnTo>
                    <a:pt x="13614" y="553"/>
                  </a:lnTo>
                  <a:lnTo>
                    <a:pt x="11896" y="764"/>
                  </a:lnTo>
                  <a:close/>
                </a:path>
              </a:pathLst>
            </a:custGeom>
            <a:solidFill>
              <a:srgbClr val="D6DA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6"/>
            <p:cNvSpPr/>
            <p:nvPr/>
          </p:nvSpPr>
          <p:spPr bwMode="auto">
            <a:xfrm>
              <a:off x="5263" y="3237"/>
              <a:ext cx="5384" cy="464"/>
            </a:xfrm>
            <a:custGeom>
              <a:avLst/>
              <a:gdLst>
                <a:gd name="T0" fmla="*/ 0 w 2278"/>
                <a:gd name="T1" fmla="*/ 196 h 196"/>
                <a:gd name="T2" fmla="*/ 2278 w 2278"/>
                <a:gd name="T3" fmla="*/ 0 h 196"/>
                <a:gd name="T4" fmla="*/ 2278 w 2278"/>
                <a:gd name="T5" fmla="*/ 196 h 196"/>
                <a:gd name="T6" fmla="*/ 0 w 2278"/>
                <a:gd name="T7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78" h="196">
                  <a:moveTo>
                    <a:pt x="0" y="196"/>
                  </a:moveTo>
                  <a:cubicBezTo>
                    <a:pt x="0" y="196"/>
                    <a:pt x="1930" y="8"/>
                    <a:pt x="2278" y="0"/>
                  </a:cubicBezTo>
                  <a:cubicBezTo>
                    <a:pt x="2278" y="196"/>
                    <a:pt x="2278" y="196"/>
                    <a:pt x="2278" y="196"/>
                  </a:cubicBezTo>
                  <a:lnTo>
                    <a:pt x="0" y="196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7"/>
            <p:cNvSpPr/>
            <p:nvPr/>
          </p:nvSpPr>
          <p:spPr bwMode="auto">
            <a:xfrm>
              <a:off x="7884" y="3090"/>
              <a:ext cx="57" cy="379"/>
            </a:xfrm>
            <a:custGeom>
              <a:avLst/>
              <a:gdLst>
                <a:gd name="T0" fmla="*/ 0 w 57"/>
                <a:gd name="T1" fmla="*/ 379 h 379"/>
                <a:gd name="T2" fmla="*/ 19 w 57"/>
                <a:gd name="T3" fmla="*/ 0 h 379"/>
                <a:gd name="T4" fmla="*/ 33 w 57"/>
                <a:gd name="T5" fmla="*/ 0 h 379"/>
                <a:gd name="T6" fmla="*/ 57 w 57"/>
                <a:gd name="T7" fmla="*/ 379 h 379"/>
                <a:gd name="T8" fmla="*/ 0 w 57"/>
                <a:gd name="T9" fmla="*/ 379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79">
                  <a:moveTo>
                    <a:pt x="0" y="379"/>
                  </a:moveTo>
                  <a:lnTo>
                    <a:pt x="19" y="0"/>
                  </a:lnTo>
                  <a:lnTo>
                    <a:pt x="33" y="0"/>
                  </a:lnTo>
                  <a:lnTo>
                    <a:pt x="57" y="379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8"/>
            <p:cNvSpPr/>
            <p:nvPr/>
          </p:nvSpPr>
          <p:spPr bwMode="auto">
            <a:xfrm>
              <a:off x="7839" y="2804"/>
              <a:ext cx="64" cy="253"/>
            </a:xfrm>
            <a:custGeom>
              <a:avLst/>
              <a:gdLst>
                <a:gd name="T0" fmla="*/ 24 w 27"/>
                <a:gd name="T1" fmla="*/ 107 h 107"/>
                <a:gd name="T2" fmla="*/ 7 w 27"/>
                <a:gd name="T3" fmla="*/ 79 h 107"/>
                <a:gd name="T4" fmla="*/ 0 w 27"/>
                <a:gd name="T5" fmla="*/ 0 h 107"/>
                <a:gd name="T6" fmla="*/ 27 w 27"/>
                <a:gd name="T7" fmla="*/ 105 h 107"/>
                <a:gd name="T8" fmla="*/ 24 w 27"/>
                <a:gd name="T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07">
                  <a:moveTo>
                    <a:pt x="24" y="107"/>
                  </a:moveTo>
                  <a:cubicBezTo>
                    <a:pt x="24" y="107"/>
                    <a:pt x="9" y="98"/>
                    <a:pt x="7" y="79"/>
                  </a:cubicBezTo>
                  <a:cubicBezTo>
                    <a:pt x="6" y="61"/>
                    <a:pt x="0" y="0"/>
                    <a:pt x="0" y="0"/>
                  </a:cubicBezTo>
                  <a:cubicBezTo>
                    <a:pt x="27" y="105"/>
                    <a:pt x="27" y="105"/>
                    <a:pt x="27" y="105"/>
                  </a:cubicBezTo>
                  <a:lnTo>
                    <a:pt x="24" y="107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9"/>
            <p:cNvSpPr/>
            <p:nvPr/>
          </p:nvSpPr>
          <p:spPr bwMode="auto">
            <a:xfrm>
              <a:off x="7919" y="3050"/>
              <a:ext cx="246" cy="102"/>
            </a:xfrm>
            <a:custGeom>
              <a:avLst/>
              <a:gdLst>
                <a:gd name="T0" fmla="*/ 0 w 104"/>
                <a:gd name="T1" fmla="*/ 8 h 43"/>
                <a:gd name="T2" fmla="*/ 32 w 104"/>
                <a:gd name="T3" fmla="*/ 8 h 43"/>
                <a:gd name="T4" fmla="*/ 104 w 104"/>
                <a:gd name="T5" fmla="*/ 43 h 43"/>
                <a:gd name="T6" fmla="*/ 0 w 104"/>
                <a:gd name="T7" fmla="*/ 12 h 43"/>
                <a:gd name="T8" fmla="*/ 0 w 104"/>
                <a:gd name="T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43">
                  <a:moveTo>
                    <a:pt x="0" y="8"/>
                  </a:moveTo>
                  <a:cubicBezTo>
                    <a:pt x="0" y="8"/>
                    <a:pt x="15" y="0"/>
                    <a:pt x="32" y="8"/>
                  </a:cubicBezTo>
                  <a:cubicBezTo>
                    <a:pt x="48" y="16"/>
                    <a:pt x="104" y="43"/>
                    <a:pt x="104" y="43"/>
                  </a:cubicBezTo>
                  <a:cubicBezTo>
                    <a:pt x="0" y="12"/>
                    <a:pt x="0" y="12"/>
                    <a:pt x="0" y="12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10"/>
            <p:cNvSpPr/>
            <p:nvPr/>
          </p:nvSpPr>
          <p:spPr bwMode="auto">
            <a:xfrm>
              <a:off x="7700" y="3078"/>
              <a:ext cx="196" cy="173"/>
            </a:xfrm>
            <a:custGeom>
              <a:avLst/>
              <a:gdLst>
                <a:gd name="T0" fmla="*/ 83 w 83"/>
                <a:gd name="T1" fmla="*/ 2 h 73"/>
                <a:gd name="T2" fmla="*/ 66 w 83"/>
                <a:gd name="T3" fmla="*/ 29 h 73"/>
                <a:gd name="T4" fmla="*/ 0 w 83"/>
                <a:gd name="T5" fmla="*/ 73 h 73"/>
                <a:gd name="T6" fmla="*/ 80 w 83"/>
                <a:gd name="T7" fmla="*/ 0 h 73"/>
                <a:gd name="T8" fmla="*/ 83 w 83"/>
                <a:gd name="T9" fmla="*/ 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73">
                  <a:moveTo>
                    <a:pt x="83" y="2"/>
                  </a:moveTo>
                  <a:cubicBezTo>
                    <a:pt x="83" y="2"/>
                    <a:pt x="82" y="19"/>
                    <a:pt x="66" y="29"/>
                  </a:cubicBezTo>
                  <a:cubicBezTo>
                    <a:pt x="51" y="39"/>
                    <a:pt x="0" y="73"/>
                    <a:pt x="0" y="73"/>
                  </a:cubicBezTo>
                  <a:cubicBezTo>
                    <a:pt x="80" y="0"/>
                    <a:pt x="80" y="0"/>
                    <a:pt x="80" y="0"/>
                  </a:cubicBezTo>
                  <a:lnTo>
                    <a:pt x="83" y="2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Oval 11"/>
            <p:cNvSpPr>
              <a:spLocks noChangeArrowheads="1"/>
            </p:cNvSpPr>
            <p:nvPr/>
          </p:nvSpPr>
          <p:spPr bwMode="auto">
            <a:xfrm>
              <a:off x="7879" y="3045"/>
              <a:ext cx="48" cy="47"/>
            </a:xfrm>
            <a:prstGeom prst="ellipse">
              <a:avLst/>
            </a:pr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12"/>
            <p:cNvSpPr/>
            <p:nvPr/>
          </p:nvSpPr>
          <p:spPr bwMode="auto">
            <a:xfrm>
              <a:off x="8870" y="2823"/>
              <a:ext cx="82" cy="575"/>
            </a:xfrm>
            <a:custGeom>
              <a:avLst/>
              <a:gdLst>
                <a:gd name="T0" fmla="*/ 0 w 82"/>
                <a:gd name="T1" fmla="*/ 575 h 575"/>
                <a:gd name="T2" fmla="*/ 26 w 82"/>
                <a:gd name="T3" fmla="*/ 0 h 575"/>
                <a:gd name="T4" fmla="*/ 47 w 82"/>
                <a:gd name="T5" fmla="*/ 0 h 575"/>
                <a:gd name="T6" fmla="*/ 82 w 82"/>
                <a:gd name="T7" fmla="*/ 575 h 575"/>
                <a:gd name="T8" fmla="*/ 0 w 82"/>
                <a:gd name="T9" fmla="*/ 57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75">
                  <a:moveTo>
                    <a:pt x="0" y="575"/>
                  </a:moveTo>
                  <a:lnTo>
                    <a:pt x="26" y="0"/>
                  </a:lnTo>
                  <a:lnTo>
                    <a:pt x="47" y="0"/>
                  </a:lnTo>
                  <a:lnTo>
                    <a:pt x="82" y="575"/>
                  </a:lnTo>
                  <a:lnTo>
                    <a:pt x="0" y="575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13"/>
            <p:cNvSpPr/>
            <p:nvPr/>
          </p:nvSpPr>
          <p:spPr bwMode="auto">
            <a:xfrm>
              <a:off x="8860" y="2392"/>
              <a:ext cx="128" cy="381"/>
            </a:xfrm>
            <a:custGeom>
              <a:avLst/>
              <a:gdLst>
                <a:gd name="T0" fmla="*/ 14 w 54"/>
                <a:gd name="T1" fmla="*/ 161 h 161"/>
                <a:gd name="T2" fmla="*/ 10 w 54"/>
                <a:gd name="T3" fmla="*/ 113 h 161"/>
                <a:gd name="T4" fmla="*/ 54 w 54"/>
                <a:gd name="T5" fmla="*/ 0 h 161"/>
                <a:gd name="T6" fmla="*/ 20 w 54"/>
                <a:gd name="T7" fmla="*/ 161 h 161"/>
                <a:gd name="T8" fmla="*/ 14 w 54"/>
                <a:gd name="T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61">
                  <a:moveTo>
                    <a:pt x="14" y="161"/>
                  </a:moveTo>
                  <a:cubicBezTo>
                    <a:pt x="14" y="161"/>
                    <a:pt x="0" y="138"/>
                    <a:pt x="10" y="113"/>
                  </a:cubicBezTo>
                  <a:cubicBezTo>
                    <a:pt x="20" y="87"/>
                    <a:pt x="54" y="0"/>
                    <a:pt x="54" y="0"/>
                  </a:cubicBezTo>
                  <a:cubicBezTo>
                    <a:pt x="20" y="161"/>
                    <a:pt x="20" y="161"/>
                    <a:pt x="20" y="161"/>
                  </a:cubicBezTo>
                  <a:lnTo>
                    <a:pt x="14" y="161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14"/>
            <p:cNvSpPr/>
            <p:nvPr/>
          </p:nvSpPr>
          <p:spPr bwMode="auto">
            <a:xfrm>
              <a:off x="8910" y="2799"/>
              <a:ext cx="283" cy="279"/>
            </a:xfrm>
            <a:custGeom>
              <a:avLst/>
              <a:gdLst>
                <a:gd name="T0" fmla="*/ 3 w 120"/>
                <a:gd name="T1" fmla="*/ 1 h 118"/>
                <a:gd name="T2" fmla="*/ 46 w 120"/>
                <a:gd name="T3" fmla="*/ 22 h 118"/>
                <a:gd name="T4" fmla="*/ 120 w 120"/>
                <a:gd name="T5" fmla="*/ 118 h 118"/>
                <a:gd name="T6" fmla="*/ 0 w 120"/>
                <a:gd name="T7" fmla="*/ 6 h 118"/>
                <a:gd name="T8" fmla="*/ 3 w 120"/>
                <a:gd name="T9" fmla="*/ 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18">
                  <a:moveTo>
                    <a:pt x="3" y="1"/>
                  </a:moveTo>
                  <a:cubicBezTo>
                    <a:pt x="3" y="1"/>
                    <a:pt x="29" y="0"/>
                    <a:pt x="46" y="22"/>
                  </a:cubicBezTo>
                  <a:cubicBezTo>
                    <a:pt x="63" y="44"/>
                    <a:pt x="120" y="118"/>
                    <a:pt x="120" y="118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15"/>
            <p:cNvSpPr/>
            <p:nvPr/>
          </p:nvSpPr>
          <p:spPr bwMode="auto">
            <a:xfrm>
              <a:off x="8499" y="2792"/>
              <a:ext cx="382" cy="106"/>
            </a:xfrm>
            <a:custGeom>
              <a:avLst/>
              <a:gdLst>
                <a:gd name="T0" fmla="*/ 162 w 162"/>
                <a:gd name="T1" fmla="*/ 6 h 45"/>
                <a:gd name="T2" fmla="*/ 121 w 162"/>
                <a:gd name="T3" fmla="*/ 32 h 45"/>
                <a:gd name="T4" fmla="*/ 0 w 162"/>
                <a:gd name="T5" fmla="*/ 45 h 45"/>
                <a:gd name="T6" fmla="*/ 159 w 162"/>
                <a:gd name="T7" fmla="*/ 0 h 45"/>
                <a:gd name="T8" fmla="*/ 162 w 162"/>
                <a:gd name="T9" fmla="*/ 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45">
                  <a:moveTo>
                    <a:pt x="162" y="6"/>
                  </a:moveTo>
                  <a:cubicBezTo>
                    <a:pt x="162" y="6"/>
                    <a:pt x="148" y="28"/>
                    <a:pt x="121" y="32"/>
                  </a:cubicBezTo>
                  <a:cubicBezTo>
                    <a:pt x="93" y="35"/>
                    <a:pt x="0" y="45"/>
                    <a:pt x="0" y="45"/>
                  </a:cubicBezTo>
                  <a:cubicBezTo>
                    <a:pt x="159" y="0"/>
                    <a:pt x="159" y="0"/>
                    <a:pt x="159" y="0"/>
                  </a:cubicBezTo>
                  <a:lnTo>
                    <a:pt x="162" y="6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Oval 16"/>
            <p:cNvSpPr>
              <a:spLocks noChangeArrowheads="1"/>
            </p:cNvSpPr>
            <p:nvPr/>
          </p:nvSpPr>
          <p:spPr bwMode="auto">
            <a:xfrm>
              <a:off x="8863" y="2759"/>
              <a:ext cx="68" cy="68"/>
            </a:xfrm>
            <a:prstGeom prst="ellipse">
              <a:avLst/>
            </a:pr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17"/>
            <p:cNvSpPr/>
            <p:nvPr/>
          </p:nvSpPr>
          <p:spPr bwMode="auto">
            <a:xfrm>
              <a:off x="10162" y="2463"/>
              <a:ext cx="121" cy="814"/>
            </a:xfrm>
            <a:custGeom>
              <a:avLst/>
              <a:gdLst>
                <a:gd name="T0" fmla="*/ 0 w 121"/>
                <a:gd name="T1" fmla="*/ 814 h 814"/>
                <a:gd name="T2" fmla="*/ 41 w 121"/>
                <a:gd name="T3" fmla="*/ 0 h 814"/>
                <a:gd name="T4" fmla="*/ 69 w 121"/>
                <a:gd name="T5" fmla="*/ 0 h 814"/>
                <a:gd name="T6" fmla="*/ 121 w 121"/>
                <a:gd name="T7" fmla="*/ 814 h 814"/>
                <a:gd name="T8" fmla="*/ 0 w 121"/>
                <a:gd name="T9" fmla="*/ 814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814">
                  <a:moveTo>
                    <a:pt x="0" y="814"/>
                  </a:moveTo>
                  <a:lnTo>
                    <a:pt x="41" y="0"/>
                  </a:lnTo>
                  <a:lnTo>
                    <a:pt x="69" y="0"/>
                  </a:lnTo>
                  <a:lnTo>
                    <a:pt x="121" y="814"/>
                  </a:lnTo>
                  <a:lnTo>
                    <a:pt x="0" y="814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18"/>
            <p:cNvSpPr/>
            <p:nvPr/>
          </p:nvSpPr>
          <p:spPr bwMode="auto">
            <a:xfrm>
              <a:off x="10174" y="1907"/>
              <a:ext cx="293" cy="492"/>
            </a:xfrm>
            <a:custGeom>
              <a:avLst/>
              <a:gdLst>
                <a:gd name="T0" fmla="*/ 11 w 124"/>
                <a:gd name="T1" fmla="*/ 206 h 208"/>
                <a:gd name="T2" fmla="*/ 23 w 124"/>
                <a:gd name="T3" fmla="*/ 138 h 208"/>
                <a:gd name="T4" fmla="*/ 124 w 124"/>
                <a:gd name="T5" fmla="*/ 0 h 208"/>
                <a:gd name="T6" fmla="*/ 20 w 124"/>
                <a:gd name="T7" fmla="*/ 208 h 208"/>
                <a:gd name="T8" fmla="*/ 11 w 124"/>
                <a:gd name="T9" fmla="*/ 206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208">
                  <a:moveTo>
                    <a:pt x="11" y="206"/>
                  </a:moveTo>
                  <a:cubicBezTo>
                    <a:pt x="11" y="206"/>
                    <a:pt x="0" y="170"/>
                    <a:pt x="23" y="138"/>
                  </a:cubicBezTo>
                  <a:cubicBezTo>
                    <a:pt x="46" y="107"/>
                    <a:pt x="124" y="0"/>
                    <a:pt x="124" y="0"/>
                  </a:cubicBezTo>
                  <a:cubicBezTo>
                    <a:pt x="20" y="208"/>
                    <a:pt x="20" y="208"/>
                    <a:pt x="20" y="208"/>
                  </a:cubicBezTo>
                  <a:lnTo>
                    <a:pt x="11" y="206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19"/>
            <p:cNvSpPr/>
            <p:nvPr/>
          </p:nvSpPr>
          <p:spPr bwMode="auto">
            <a:xfrm>
              <a:off x="10217" y="2432"/>
              <a:ext cx="333" cy="452"/>
            </a:xfrm>
            <a:custGeom>
              <a:avLst/>
              <a:gdLst>
                <a:gd name="T0" fmla="*/ 5 w 141"/>
                <a:gd name="T1" fmla="*/ 0 h 191"/>
                <a:gd name="T2" fmla="*/ 60 w 141"/>
                <a:gd name="T3" fmla="*/ 40 h 191"/>
                <a:gd name="T4" fmla="*/ 141 w 141"/>
                <a:gd name="T5" fmla="*/ 191 h 191"/>
                <a:gd name="T6" fmla="*/ 0 w 141"/>
                <a:gd name="T7" fmla="*/ 7 h 191"/>
                <a:gd name="T8" fmla="*/ 5 w 141"/>
                <a:gd name="T9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91">
                  <a:moveTo>
                    <a:pt x="5" y="0"/>
                  </a:moveTo>
                  <a:cubicBezTo>
                    <a:pt x="5" y="0"/>
                    <a:pt x="42" y="6"/>
                    <a:pt x="60" y="40"/>
                  </a:cubicBezTo>
                  <a:cubicBezTo>
                    <a:pt x="79" y="75"/>
                    <a:pt x="141" y="191"/>
                    <a:pt x="141" y="191"/>
                  </a:cubicBezTo>
                  <a:cubicBezTo>
                    <a:pt x="0" y="7"/>
                    <a:pt x="0" y="7"/>
                    <a:pt x="0" y="7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20"/>
            <p:cNvSpPr/>
            <p:nvPr/>
          </p:nvSpPr>
          <p:spPr bwMode="auto">
            <a:xfrm>
              <a:off x="9635" y="2423"/>
              <a:ext cx="546" cy="109"/>
            </a:xfrm>
            <a:custGeom>
              <a:avLst/>
              <a:gdLst>
                <a:gd name="T0" fmla="*/ 231 w 231"/>
                <a:gd name="T1" fmla="*/ 8 h 46"/>
                <a:gd name="T2" fmla="*/ 171 w 231"/>
                <a:gd name="T3" fmla="*/ 40 h 46"/>
                <a:gd name="T4" fmla="*/ 0 w 231"/>
                <a:gd name="T5" fmla="*/ 46 h 46"/>
                <a:gd name="T6" fmla="*/ 228 w 231"/>
                <a:gd name="T7" fmla="*/ 0 h 46"/>
                <a:gd name="T8" fmla="*/ 231 w 231"/>
                <a:gd name="T9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46">
                  <a:moveTo>
                    <a:pt x="231" y="8"/>
                  </a:moveTo>
                  <a:cubicBezTo>
                    <a:pt x="231" y="8"/>
                    <a:pt x="210" y="38"/>
                    <a:pt x="171" y="40"/>
                  </a:cubicBezTo>
                  <a:cubicBezTo>
                    <a:pt x="132" y="41"/>
                    <a:pt x="0" y="46"/>
                    <a:pt x="0" y="46"/>
                  </a:cubicBezTo>
                  <a:cubicBezTo>
                    <a:pt x="228" y="0"/>
                    <a:pt x="228" y="0"/>
                    <a:pt x="228" y="0"/>
                  </a:cubicBezTo>
                  <a:lnTo>
                    <a:pt x="231" y="8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Oval 21"/>
            <p:cNvSpPr>
              <a:spLocks noChangeArrowheads="1"/>
            </p:cNvSpPr>
            <p:nvPr/>
          </p:nvSpPr>
          <p:spPr bwMode="auto">
            <a:xfrm>
              <a:off x="10153" y="2371"/>
              <a:ext cx="99" cy="101"/>
            </a:xfrm>
            <a:prstGeom prst="ellipse">
              <a:avLst/>
            </a:pr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Rectangle 22"/>
            <p:cNvSpPr>
              <a:spLocks noChangeArrowheads="1"/>
            </p:cNvSpPr>
            <p:nvPr/>
          </p:nvSpPr>
          <p:spPr bwMode="auto">
            <a:xfrm>
              <a:off x="-2967" y="3701"/>
              <a:ext cx="13614" cy="445"/>
            </a:xfrm>
            <a:prstGeom prst="rect">
              <a:avLst/>
            </a:prstGeom>
            <a:solidFill>
              <a:srgbClr val="1316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23"/>
            <p:cNvSpPr/>
            <p:nvPr/>
          </p:nvSpPr>
          <p:spPr bwMode="auto">
            <a:xfrm>
              <a:off x="6296" y="3223"/>
              <a:ext cx="976" cy="423"/>
            </a:xfrm>
            <a:custGeom>
              <a:avLst/>
              <a:gdLst>
                <a:gd name="T0" fmla="*/ 132 w 976"/>
                <a:gd name="T1" fmla="*/ 189 h 423"/>
                <a:gd name="T2" fmla="*/ 0 w 976"/>
                <a:gd name="T3" fmla="*/ 423 h 423"/>
                <a:gd name="T4" fmla="*/ 929 w 976"/>
                <a:gd name="T5" fmla="*/ 402 h 423"/>
                <a:gd name="T6" fmla="*/ 976 w 976"/>
                <a:gd name="T7" fmla="*/ 0 h 423"/>
                <a:gd name="T8" fmla="*/ 132 w 976"/>
                <a:gd name="T9" fmla="*/ 189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6" h="423">
                  <a:moveTo>
                    <a:pt x="132" y="189"/>
                  </a:moveTo>
                  <a:lnTo>
                    <a:pt x="0" y="423"/>
                  </a:lnTo>
                  <a:lnTo>
                    <a:pt x="929" y="402"/>
                  </a:lnTo>
                  <a:lnTo>
                    <a:pt x="976" y="0"/>
                  </a:lnTo>
                  <a:lnTo>
                    <a:pt x="132" y="189"/>
                  </a:ln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24"/>
            <p:cNvSpPr>
              <a:spLocks noEditPoints="1"/>
            </p:cNvSpPr>
            <p:nvPr/>
          </p:nvSpPr>
          <p:spPr bwMode="auto">
            <a:xfrm>
              <a:off x="6279" y="3211"/>
              <a:ext cx="1005" cy="445"/>
            </a:xfrm>
            <a:custGeom>
              <a:avLst/>
              <a:gdLst>
                <a:gd name="T0" fmla="*/ 0 w 1005"/>
                <a:gd name="T1" fmla="*/ 445 h 445"/>
                <a:gd name="T2" fmla="*/ 1005 w 1005"/>
                <a:gd name="T3" fmla="*/ 0 h 445"/>
                <a:gd name="T4" fmla="*/ 974 w 1005"/>
                <a:gd name="T5" fmla="*/ 182 h 445"/>
                <a:gd name="T6" fmla="*/ 887 w 1005"/>
                <a:gd name="T7" fmla="*/ 35 h 445"/>
                <a:gd name="T8" fmla="*/ 974 w 1005"/>
                <a:gd name="T9" fmla="*/ 182 h 445"/>
                <a:gd name="T10" fmla="*/ 558 w 1005"/>
                <a:gd name="T11" fmla="*/ 239 h 445"/>
                <a:gd name="T12" fmla="*/ 679 w 1005"/>
                <a:gd name="T13" fmla="*/ 83 h 445"/>
                <a:gd name="T14" fmla="*/ 690 w 1005"/>
                <a:gd name="T15" fmla="*/ 80 h 445"/>
                <a:gd name="T16" fmla="*/ 733 w 1005"/>
                <a:gd name="T17" fmla="*/ 215 h 445"/>
                <a:gd name="T18" fmla="*/ 690 w 1005"/>
                <a:gd name="T19" fmla="*/ 80 h 445"/>
                <a:gd name="T20" fmla="*/ 480 w 1005"/>
                <a:gd name="T21" fmla="*/ 248 h 445"/>
                <a:gd name="T22" fmla="*/ 596 w 1005"/>
                <a:gd name="T23" fmla="*/ 99 h 445"/>
                <a:gd name="T24" fmla="*/ 471 w 1005"/>
                <a:gd name="T25" fmla="*/ 251 h 445"/>
                <a:gd name="T26" fmla="*/ 466 w 1005"/>
                <a:gd name="T27" fmla="*/ 130 h 445"/>
                <a:gd name="T28" fmla="*/ 471 w 1005"/>
                <a:gd name="T29" fmla="*/ 251 h 445"/>
                <a:gd name="T30" fmla="*/ 343 w 1005"/>
                <a:gd name="T31" fmla="*/ 267 h 445"/>
                <a:gd name="T32" fmla="*/ 454 w 1005"/>
                <a:gd name="T33" fmla="*/ 132 h 445"/>
                <a:gd name="T34" fmla="*/ 331 w 1005"/>
                <a:gd name="T35" fmla="*/ 270 h 445"/>
                <a:gd name="T36" fmla="*/ 341 w 1005"/>
                <a:gd name="T37" fmla="*/ 158 h 445"/>
                <a:gd name="T38" fmla="*/ 331 w 1005"/>
                <a:gd name="T39" fmla="*/ 270 h 445"/>
                <a:gd name="T40" fmla="*/ 229 w 1005"/>
                <a:gd name="T41" fmla="*/ 284 h 445"/>
                <a:gd name="T42" fmla="*/ 329 w 1005"/>
                <a:gd name="T43" fmla="*/ 161 h 445"/>
                <a:gd name="T44" fmla="*/ 218 w 1005"/>
                <a:gd name="T45" fmla="*/ 286 h 445"/>
                <a:gd name="T46" fmla="*/ 241 w 1005"/>
                <a:gd name="T47" fmla="*/ 180 h 445"/>
                <a:gd name="T48" fmla="*/ 218 w 1005"/>
                <a:gd name="T49" fmla="*/ 286 h 445"/>
                <a:gd name="T50" fmla="*/ 135 w 1005"/>
                <a:gd name="T51" fmla="*/ 296 h 445"/>
                <a:gd name="T52" fmla="*/ 227 w 1005"/>
                <a:gd name="T53" fmla="*/ 182 h 445"/>
                <a:gd name="T54" fmla="*/ 163 w 1005"/>
                <a:gd name="T55" fmla="*/ 303 h 445"/>
                <a:gd name="T56" fmla="*/ 59 w 1005"/>
                <a:gd name="T57" fmla="*/ 433 h 445"/>
                <a:gd name="T58" fmla="*/ 163 w 1005"/>
                <a:gd name="T59" fmla="*/ 303 h 445"/>
                <a:gd name="T60" fmla="*/ 213 w 1005"/>
                <a:gd name="T61" fmla="*/ 296 h 445"/>
                <a:gd name="T62" fmla="*/ 104 w 1005"/>
                <a:gd name="T63" fmla="*/ 433 h 445"/>
                <a:gd name="T64" fmla="*/ 225 w 1005"/>
                <a:gd name="T65" fmla="*/ 293 h 445"/>
                <a:gd name="T66" fmla="*/ 199 w 1005"/>
                <a:gd name="T67" fmla="*/ 430 h 445"/>
                <a:gd name="T68" fmla="*/ 225 w 1005"/>
                <a:gd name="T69" fmla="*/ 293 h 445"/>
                <a:gd name="T70" fmla="*/ 326 w 1005"/>
                <a:gd name="T71" fmla="*/ 279 h 445"/>
                <a:gd name="T72" fmla="*/ 211 w 1005"/>
                <a:gd name="T73" fmla="*/ 430 h 445"/>
                <a:gd name="T74" fmla="*/ 338 w 1005"/>
                <a:gd name="T75" fmla="*/ 279 h 445"/>
                <a:gd name="T76" fmla="*/ 326 w 1005"/>
                <a:gd name="T77" fmla="*/ 428 h 445"/>
                <a:gd name="T78" fmla="*/ 338 w 1005"/>
                <a:gd name="T79" fmla="*/ 279 h 445"/>
                <a:gd name="T80" fmla="*/ 466 w 1005"/>
                <a:gd name="T81" fmla="*/ 260 h 445"/>
                <a:gd name="T82" fmla="*/ 336 w 1005"/>
                <a:gd name="T83" fmla="*/ 428 h 445"/>
                <a:gd name="T84" fmla="*/ 475 w 1005"/>
                <a:gd name="T85" fmla="*/ 260 h 445"/>
                <a:gd name="T86" fmla="*/ 485 w 1005"/>
                <a:gd name="T87" fmla="*/ 423 h 445"/>
                <a:gd name="T88" fmla="*/ 475 w 1005"/>
                <a:gd name="T89" fmla="*/ 260 h 445"/>
                <a:gd name="T90" fmla="*/ 631 w 1005"/>
                <a:gd name="T91" fmla="*/ 239 h 445"/>
                <a:gd name="T92" fmla="*/ 494 w 1005"/>
                <a:gd name="T93" fmla="*/ 423 h 445"/>
                <a:gd name="T94" fmla="*/ 643 w 1005"/>
                <a:gd name="T95" fmla="*/ 236 h 445"/>
                <a:gd name="T96" fmla="*/ 681 w 1005"/>
                <a:gd name="T97" fmla="*/ 419 h 445"/>
                <a:gd name="T98" fmla="*/ 643 w 1005"/>
                <a:gd name="T99" fmla="*/ 236 h 445"/>
                <a:gd name="T100" fmla="*/ 844 w 1005"/>
                <a:gd name="T101" fmla="*/ 208 h 445"/>
                <a:gd name="T102" fmla="*/ 690 w 1005"/>
                <a:gd name="T103" fmla="*/ 419 h 445"/>
                <a:gd name="T104" fmla="*/ 742 w 1005"/>
                <a:gd name="T105" fmla="*/ 213 h 445"/>
                <a:gd name="T106" fmla="*/ 875 w 1005"/>
                <a:gd name="T107" fmla="*/ 38 h 445"/>
                <a:gd name="T108" fmla="*/ 742 w 1005"/>
                <a:gd name="T109" fmla="*/ 213 h 445"/>
                <a:gd name="T110" fmla="*/ 182 w 1005"/>
                <a:gd name="T111" fmla="*/ 194 h 445"/>
                <a:gd name="T112" fmla="*/ 92 w 1005"/>
                <a:gd name="T113" fmla="*/ 303 h 445"/>
                <a:gd name="T114" fmla="*/ 85 w 1005"/>
                <a:gd name="T115" fmla="*/ 312 h 445"/>
                <a:gd name="T116" fmla="*/ 50 w 1005"/>
                <a:gd name="T117" fmla="*/ 433 h 445"/>
                <a:gd name="T118" fmla="*/ 85 w 1005"/>
                <a:gd name="T119" fmla="*/ 312 h 445"/>
                <a:gd name="T120" fmla="*/ 816 w 1005"/>
                <a:gd name="T121" fmla="*/ 416 h 445"/>
                <a:gd name="T122" fmla="*/ 972 w 1005"/>
                <a:gd name="T123" fmla="*/ 191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05" h="445">
                  <a:moveTo>
                    <a:pt x="144" y="191"/>
                  </a:moveTo>
                  <a:lnTo>
                    <a:pt x="0" y="445"/>
                  </a:lnTo>
                  <a:lnTo>
                    <a:pt x="953" y="423"/>
                  </a:lnTo>
                  <a:lnTo>
                    <a:pt x="1005" y="0"/>
                  </a:lnTo>
                  <a:lnTo>
                    <a:pt x="144" y="191"/>
                  </a:lnTo>
                  <a:close/>
                  <a:moveTo>
                    <a:pt x="974" y="182"/>
                  </a:moveTo>
                  <a:lnTo>
                    <a:pt x="856" y="199"/>
                  </a:lnTo>
                  <a:lnTo>
                    <a:pt x="887" y="35"/>
                  </a:lnTo>
                  <a:lnTo>
                    <a:pt x="993" y="12"/>
                  </a:lnTo>
                  <a:lnTo>
                    <a:pt x="974" y="182"/>
                  </a:lnTo>
                  <a:close/>
                  <a:moveTo>
                    <a:pt x="636" y="227"/>
                  </a:moveTo>
                  <a:lnTo>
                    <a:pt x="558" y="239"/>
                  </a:lnTo>
                  <a:lnTo>
                    <a:pt x="608" y="97"/>
                  </a:lnTo>
                  <a:lnTo>
                    <a:pt x="679" y="83"/>
                  </a:lnTo>
                  <a:lnTo>
                    <a:pt x="636" y="227"/>
                  </a:lnTo>
                  <a:close/>
                  <a:moveTo>
                    <a:pt x="690" y="80"/>
                  </a:moveTo>
                  <a:lnTo>
                    <a:pt x="773" y="61"/>
                  </a:lnTo>
                  <a:lnTo>
                    <a:pt x="733" y="215"/>
                  </a:lnTo>
                  <a:lnTo>
                    <a:pt x="645" y="227"/>
                  </a:lnTo>
                  <a:lnTo>
                    <a:pt x="690" y="80"/>
                  </a:lnTo>
                  <a:close/>
                  <a:moveTo>
                    <a:pt x="549" y="239"/>
                  </a:moveTo>
                  <a:lnTo>
                    <a:pt x="480" y="248"/>
                  </a:lnTo>
                  <a:lnTo>
                    <a:pt x="534" y="113"/>
                  </a:lnTo>
                  <a:lnTo>
                    <a:pt x="596" y="99"/>
                  </a:lnTo>
                  <a:lnTo>
                    <a:pt x="549" y="239"/>
                  </a:lnTo>
                  <a:close/>
                  <a:moveTo>
                    <a:pt x="471" y="251"/>
                  </a:moveTo>
                  <a:lnTo>
                    <a:pt x="409" y="260"/>
                  </a:lnTo>
                  <a:lnTo>
                    <a:pt x="466" y="130"/>
                  </a:lnTo>
                  <a:lnTo>
                    <a:pt x="523" y="116"/>
                  </a:lnTo>
                  <a:lnTo>
                    <a:pt x="471" y="251"/>
                  </a:lnTo>
                  <a:close/>
                  <a:moveTo>
                    <a:pt x="400" y="260"/>
                  </a:moveTo>
                  <a:lnTo>
                    <a:pt x="343" y="267"/>
                  </a:lnTo>
                  <a:lnTo>
                    <a:pt x="397" y="144"/>
                  </a:lnTo>
                  <a:lnTo>
                    <a:pt x="454" y="132"/>
                  </a:lnTo>
                  <a:lnTo>
                    <a:pt x="400" y="260"/>
                  </a:lnTo>
                  <a:close/>
                  <a:moveTo>
                    <a:pt x="331" y="270"/>
                  </a:moveTo>
                  <a:lnTo>
                    <a:pt x="284" y="277"/>
                  </a:lnTo>
                  <a:lnTo>
                    <a:pt x="341" y="158"/>
                  </a:lnTo>
                  <a:lnTo>
                    <a:pt x="385" y="146"/>
                  </a:lnTo>
                  <a:lnTo>
                    <a:pt x="331" y="270"/>
                  </a:lnTo>
                  <a:close/>
                  <a:moveTo>
                    <a:pt x="272" y="279"/>
                  </a:moveTo>
                  <a:lnTo>
                    <a:pt x="229" y="284"/>
                  </a:lnTo>
                  <a:lnTo>
                    <a:pt x="289" y="170"/>
                  </a:lnTo>
                  <a:lnTo>
                    <a:pt x="329" y="161"/>
                  </a:lnTo>
                  <a:lnTo>
                    <a:pt x="272" y="279"/>
                  </a:lnTo>
                  <a:close/>
                  <a:moveTo>
                    <a:pt x="218" y="286"/>
                  </a:moveTo>
                  <a:lnTo>
                    <a:pt x="180" y="291"/>
                  </a:lnTo>
                  <a:lnTo>
                    <a:pt x="241" y="180"/>
                  </a:lnTo>
                  <a:lnTo>
                    <a:pt x="277" y="173"/>
                  </a:lnTo>
                  <a:lnTo>
                    <a:pt x="218" y="286"/>
                  </a:lnTo>
                  <a:close/>
                  <a:moveTo>
                    <a:pt x="168" y="293"/>
                  </a:moveTo>
                  <a:lnTo>
                    <a:pt x="135" y="296"/>
                  </a:lnTo>
                  <a:lnTo>
                    <a:pt x="194" y="191"/>
                  </a:lnTo>
                  <a:lnTo>
                    <a:pt x="227" y="182"/>
                  </a:lnTo>
                  <a:lnTo>
                    <a:pt x="168" y="293"/>
                  </a:lnTo>
                  <a:close/>
                  <a:moveTo>
                    <a:pt x="163" y="303"/>
                  </a:moveTo>
                  <a:lnTo>
                    <a:pt x="92" y="433"/>
                  </a:lnTo>
                  <a:lnTo>
                    <a:pt x="59" y="433"/>
                  </a:lnTo>
                  <a:lnTo>
                    <a:pt x="130" y="307"/>
                  </a:lnTo>
                  <a:lnTo>
                    <a:pt x="163" y="303"/>
                  </a:lnTo>
                  <a:close/>
                  <a:moveTo>
                    <a:pt x="175" y="300"/>
                  </a:moveTo>
                  <a:lnTo>
                    <a:pt x="213" y="296"/>
                  </a:lnTo>
                  <a:lnTo>
                    <a:pt x="144" y="430"/>
                  </a:lnTo>
                  <a:lnTo>
                    <a:pt x="104" y="433"/>
                  </a:lnTo>
                  <a:lnTo>
                    <a:pt x="175" y="300"/>
                  </a:lnTo>
                  <a:close/>
                  <a:moveTo>
                    <a:pt x="225" y="293"/>
                  </a:moveTo>
                  <a:lnTo>
                    <a:pt x="267" y="288"/>
                  </a:lnTo>
                  <a:lnTo>
                    <a:pt x="199" y="430"/>
                  </a:lnTo>
                  <a:lnTo>
                    <a:pt x="156" y="430"/>
                  </a:lnTo>
                  <a:lnTo>
                    <a:pt x="225" y="293"/>
                  </a:lnTo>
                  <a:close/>
                  <a:moveTo>
                    <a:pt x="279" y="286"/>
                  </a:moveTo>
                  <a:lnTo>
                    <a:pt x="326" y="279"/>
                  </a:lnTo>
                  <a:lnTo>
                    <a:pt x="260" y="428"/>
                  </a:lnTo>
                  <a:lnTo>
                    <a:pt x="211" y="430"/>
                  </a:lnTo>
                  <a:lnTo>
                    <a:pt x="279" y="286"/>
                  </a:lnTo>
                  <a:close/>
                  <a:moveTo>
                    <a:pt x="338" y="279"/>
                  </a:moveTo>
                  <a:lnTo>
                    <a:pt x="395" y="270"/>
                  </a:lnTo>
                  <a:lnTo>
                    <a:pt x="326" y="428"/>
                  </a:lnTo>
                  <a:lnTo>
                    <a:pt x="272" y="428"/>
                  </a:lnTo>
                  <a:lnTo>
                    <a:pt x="338" y="279"/>
                  </a:lnTo>
                  <a:close/>
                  <a:moveTo>
                    <a:pt x="404" y="270"/>
                  </a:moveTo>
                  <a:lnTo>
                    <a:pt x="466" y="260"/>
                  </a:lnTo>
                  <a:lnTo>
                    <a:pt x="400" y="426"/>
                  </a:lnTo>
                  <a:lnTo>
                    <a:pt x="336" y="428"/>
                  </a:lnTo>
                  <a:lnTo>
                    <a:pt x="404" y="270"/>
                  </a:lnTo>
                  <a:close/>
                  <a:moveTo>
                    <a:pt x="475" y="260"/>
                  </a:moveTo>
                  <a:lnTo>
                    <a:pt x="544" y="251"/>
                  </a:lnTo>
                  <a:lnTo>
                    <a:pt x="485" y="423"/>
                  </a:lnTo>
                  <a:lnTo>
                    <a:pt x="411" y="426"/>
                  </a:lnTo>
                  <a:lnTo>
                    <a:pt x="475" y="260"/>
                  </a:lnTo>
                  <a:close/>
                  <a:moveTo>
                    <a:pt x="556" y="248"/>
                  </a:moveTo>
                  <a:lnTo>
                    <a:pt x="631" y="239"/>
                  </a:lnTo>
                  <a:lnTo>
                    <a:pt x="577" y="421"/>
                  </a:lnTo>
                  <a:lnTo>
                    <a:pt x="494" y="423"/>
                  </a:lnTo>
                  <a:lnTo>
                    <a:pt x="556" y="248"/>
                  </a:lnTo>
                  <a:close/>
                  <a:moveTo>
                    <a:pt x="643" y="236"/>
                  </a:moveTo>
                  <a:lnTo>
                    <a:pt x="731" y="225"/>
                  </a:lnTo>
                  <a:lnTo>
                    <a:pt x="681" y="419"/>
                  </a:lnTo>
                  <a:lnTo>
                    <a:pt x="586" y="421"/>
                  </a:lnTo>
                  <a:lnTo>
                    <a:pt x="643" y="236"/>
                  </a:lnTo>
                  <a:close/>
                  <a:moveTo>
                    <a:pt x="740" y="222"/>
                  </a:moveTo>
                  <a:lnTo>
                    <a:pt x="844" y="208"/>
                  </a:lnTo>
                  <a:lnTo>
                    <a:pt x="806" y="416"/>
                  </a:lnTo>
                  <a:lnTo>
                    <a:pt x="690" y="419"/>
                  </a:lnTo>
                  <a:lnTo>
                    <a:pt x="740" y="222"/>
                  </a:lnTo>
                  <a:close/>
                  <a:moveTo>
                    <a:pt x="742" y="213"/>
                  </a:moveTo>
                  <a:lnTo>
                    <a:pt x="783" y="59"/>
                  </a:lnTo>
                  <a:lnTo>
                    <a:pt x="875" y="38"/>
                  </a:lnTo>
                  <a:lnTo>
                    <a:pt x="846" y="199"/>
                  </a:lnTo>
                  <a:lnTo>
                    <a:pt x="742" y="213"/>
                  </a:lnTo>
                  <a:close/>
                  <a:moveTo>
                    <a:pt x="149" y="201"/>
                  </a:moveTo>
                  <a:lnTo>
                    <a:pt x="182" y="194"/>
                  </a:lnTo>
                  <a:lnTo>
                    <a:pt x="123" y="298"/>
                  </a:lnTo>
                  <a:lnTo>
                    <a:pt x="92" y="303"/>
                  </a:lnTo>
                  <a:lnTo>
                    <a:pt x="149" y="201"/>
                  </a:lnTo>
                  <a:close/>
                  <a:moveTo>
                    <a:pt x="85" y="312"/>
                  </a:moveTo>
                  <a:lnTo>
                    <a:pt x="118" y="310"/>
                  </a:lnTo>
                  <a:lnTo>
                    <a:pt x="50" y="433"/>
                  </a:lnTo>
                  <a:lnTo>
                    <a:pt x="17" y="435"/>
                  </a:lnTo>
                  <a:lnTo>
                    <a:pt x="85" y="312"/>
                  </a:lnTo>
                  <a:close/>
                  <a:moveTo>
                    <a:pt x="946" y="414"/>
                  </a:moveTo>
                  <a:lnTo>
                    <a:pt x="816" y="416"/>
                  </a:lnTo>
                  <a:lnTo>
                    <a:pt x="853" y="208"/>
                  </a:lnTo>
                  <a:lnTo>
                    <a:pt x="972" y="191"/>
                  </a:lnTo>
                  <a:lnTo>
                    <a:pt x="946" y="414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25"/>
            <p:cNvSpPr/>
            <p:nvPr/>
          </p:nvSpPr>
          <p:spPr bwMode="auto">
            <a:xfrm>
              <a:off x="6296" y="3634"/>
              <a:ext cx="872" cy="55"/>
            </a:xfrm>
            <a:custGeom>
              <a:avLst/>
              <a:gdLst>
                <a:gd name="T0" fmla="*/ 862 w 872"/>
                <a:gd name="T1" fmla="*/ 0 h 55"/>
                <a:gd name="T2" fmla="*/ 853 w 872"/>
                <a:gd name="T3" fmla="*/ 45 h 55"/>
                <a:gd name="T4" fmla="*/ 619 w 872"/>
                <a:gd name="T5" fmla="*/ 43 h 55"/>
                <a:gd name="T6" fmla="*/ 633 w 872"/>
                <a:gd name="T7" fmla="*/ 7 h 55"/>
                <a:gd name="T8" fmla="*/ 624 w 872"/>
                <a:gd name="T9" fmla="*/ 7 h 55"/>
                <a:gd name="T10" fmla="*/ 610 w 872"/>
                <a:gd name="T11" fmla="*/ 43 h 55"/>
                <a:gd name="T12" fmla="*/ 352 w 872"/>
                <a:gd name="T13" fmla="*/ 41 h 55"/>
                <a:gd name="T14" fmla="*/ 368 w 872"/>
                <a:gd name="T15" fmla="*/ 12 h 55"/>
                <a:gd name="T16" fmla="*/ 357 w 872"/>
                <a:gd name="T17" fmla="*/ 12 h 55"/>
                <a:gd name="T18" fmla="*/ 342 w 872"/>
                <a:gd name="T19" fmla="*/ 41 h 55"/>
                <a:gd name="T20" fmla="*/ 158 w 872"/>
                <a:gd name="T21" fmla="*/ 38 h 55"/>
                <a:gd name="T22" fmla="*/ 170 w 872"/>
                <a:gd name="T23" fmla="*/ 17 h 55"/>
                <a:gd name="T24" fmla="*/ 158 w 872"/>
                <a:gd name="T25" fmla="*/ 17 h 55"/>
                <a:gd name="T26" fmla="*/ 149 w 872"/>
                <a:gd name="T27" fmla="*/ 38 h 55"/>
                <a:gd name="T28" fmla="*/ 19 w 872"/>
                <a:gd name="T29" fmla="*/ 36 h 55"/>
                <a:gd name="T30" fmla="*/ 30 w 872"/>
                <a:gd name="T31" fmla="*/ 19 h 55"/>
                <a:gd name="T32" fmla="*/ 19 w 872"/>
                <a:gd name="T33" fmla="*/ 19 h 55"/>
                <a:gd name="T34" fmla="*/ 0 w 872"/>
                <a:gd name="T35" fmla="*/ 45 h 55"/>
                <a:gd name="T36" fmla="*/ 858 w 872"/>
                <a:gd name="T37" fmla="*/ 55 h 55"/>
                <a:gd name="T38" fmla="*/ 860 w 872"/>
                <a:gd name="T39" fmla="*/ 55 h 55"/>
                <a:gd name="T40" fmla="*/ 872 w 872"/>
                <a:gd name="T41" fmla="*/ 0 h 55"/>
                <a:gd name="T42" fmla="*/ 862 w 872"/>
                <a:gd name="T4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72" h="55">
                  <a:moveTo>
                    <a:pt x="862" y="0"/>
                  </a:moveTo>
                  <a:lnTo>
                    <a:pt x="853" y="45"/>
                  </a:lnTo>
                  <a:lnTo>
                    <a:pt x="619" y="43"/>
                  </a:lnTo>
                  <a:lnTo>
                    <a:pt x="633" y="7"/>
                  </a:lnTo>
                  <a:lnTo>
                    <a:pt x="624" y="7"/>
                  </a:lnTo>
                  <a:lnTo>
                    <a:pt x="610" y="43"/>
                  </a:lnTo>
                  <a:lnTo>
                    <a:pt x="352" y="41"/>
                  </a:lnTo>
                  <a:lnTo>
                    <a:pt x="368" y="12"/>
                  </a:lnTo>
                  <a:lnTo>
                    <a:pt x="357" y="12"/>
                  </a:lnTo>
                  <a:lnTo>
                    <a:pt x="342" y="41"/>
                  </a:lnTo>
                  <a:lnTo>
                    <a:pt x="158" y="38"/>
                  </a:lnTo>
                  <a:lnTo>
                    <a:pt x="170" y="17"/>
                  </a:lnTo>
                  <a:lnTo>
                    <a:pt x="158" y="17"/>
                  </a:lnTo>
                  <a:lnTo>
                    <a:pt x="149" y="38"/>
                  </a:lnTo>
                  <a:lnTo>
                    <a:pt x="19" y="36"/>
                  </a:lnTo>
                  <a:lnTo>
                    <a:pt x="30" y="19"/>
                  </a:lnTo>
                  <a:lnTo>
                    <a:pt x="19" y="19"/>
                  </a:lnTo>
                  <a:lnTo>
                    <a:pt x="0" y="45"/>
                  </a:lnTo>
                  <a:lnTo>
                    <a:pt x="858" y="55"/>
                  </a:lnTo>
                  <a:lnTo>
                    <a:pt x="860" y="55"/>
                  </a:lnTo>
                  <a:lnTo>
                    <a:pt x="872" y="0"/>
                  </a:lnTo>
                  <a:lnTo>
                    <a:pt x="862" y="0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26"/>
            <p:cNvSpPr/>
            <p:nvPr/>
          </p:nvSpPr>
          <p:spPr bwMode="auto">
            <a:xfrm>
              <a:off x="5757" y="3433"/>
              <a:ext cx="513" cy="223"/>
            </a:xfrm>
            <a:custGeom>
              <a:avLst/>
              <a:gdLst>
                <a:gd name="T0" fmla="*/ 68 w 513"/>
                <a:gd name="T1" fmla="*/ 100 h 223"/>
                <a:gd name="T2" fmla="*/ 0 w 513"/>
                <a:gd name="T3" fmla="*/ 223 h 223"/>
                <a:gd name="T4" fmla="*/ 487 w 513"/>
                <a:gd name="T5" fmla="*/ 211 h 223"/>
                <a:gd name="T6" fmla="*/ 513 w 513"/>
                <a:gd name="T7" fmla="*/ 0 h 223"/>
                <a:gd name="T8" fmla="*/ 68 w 513"/>
                <a:gd name="T9" fmla="*/ 10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223">
                  <a:moveTo>
                    <a:pt x="68" y="100"/>
                  </a:moveTo>
                  <a:lnTo>
                    <a:pt x="0" y="223"/>
                  </a:lnTo>
                  <a:lnTo>
                    <a:pt x="487" y="211"/>
                  </a:lnTo>
                  <a:lnTo>
                    <a:pt x="513" y="0"/>
                  </a:lnTo>
                  <a:lnTo>
                    <a:pt x="68" y="100"/>
                  </a:ln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27"/>
            <p:cNvSpPr>
              <a:spLocks noEditPoints="1"/>
            </p:cNvSpPr>
            <p:nvPr/>
          </p:nvSpPr>
          <p:spPr bwMode="auto">
            <a:xfrm>
              <a:off x="5747" y="3426"/>
              <a:ext cx="527" cy="234"/>
            </a:xfrm>
            <a:custGeom>
              <a:avLst/>
              <a:gdLst>
                <a:gd name="T0" fmla="*/ 0 w 527"/>
                <a:gd name="T1" fmla="*/ 234 h 234"/>
                <a:gd name="T2" fmla="*/ 527 w 527"/>
                <a:gd name="T3" fmla="*/ 0 h 234"/>
                <a:gd name="T4" fmla="*/ 511 w 527"/>
                <a:gd name="T5" fmla="*/ 97 h 234"/>
                <a:gd name="T6" fmla="*/ 466 w 527"/>
                <a:gd name="T7" fmla="*/ 19 h 234"/>
                <a:gd name="T8" fmla="*/ 511 w 527"/>
                <a:gd name="T9" fmla="*/ 97 h 234"/>
                <a:gd name="T10" fmla="*/ 293 w 527"/>
                <a:gd name="T11" fmla="*/ 126 h 234"/>
                <a:gd name="T12" fmla="*/ 357 w 527"/>
                <a:gd name="T13" fmla="*/ 45 h 234"/>
                <a:gd name="T14" fmla="*/ 362 w 527"/>
                <a:gd name="T15" fmla="*/ 43 h 234"/>
                <a:gd name="T16" fmla="*/ 386 w 527"/>
                <a:gd name="T17" fmla="*/ 114 h 234"/>
                <a:gd name="T18" fmla="*/ 362 w 527"/>
                <a:gd name="T19" fmla="*/ 43 h 234"/>
                <a:gd name="T20" fmla="*/ 253 w 527"/>
                <a:gd name="T21" fmla="*/ 133 h 234"/>
                <a:gd name="T22" fmla="*/ 315 w 527"/>
                <a:gd name="T23" fmla="*/ 55 h 234"/>
                <a:gd name="T24" fmla="*/ 246 w 527"/>
                <a:gd name="T25" fmla="*/ 133 h 234"/>
                <a:gd name="T26" fmla="*/ 246 w 527"/>
                <a:gd name="T27" fmla="*/ 69 h 234"/>
                <a:gd name="T28" fmla="*/ 246 w 527"/>
                <a:gd name="T29" fmla="*/ 133 h 234"/>
                <a:gd name="T30" fmla="*/ 180 w 527"/>
                <a:gd name="T31" fmla="*/ 142 h 234"/>
                <a:gd name="T32" fmla="*/ 239 w 527"/>
                <a:gd name="T33" fmla="*/ 71 h 234"/>
                <a:gd name="T34" fmla="*/ 175 w 527"/>
                <a:gd name="T35" fmla="*/ 142 h 234"/>
                <a:gd name="T36" fmla="*/ 180 w 527"/>
                <a:gd name="T37" fmla="*/ 83 h 234"/>
                <a:gd name="T38" fmla="*/ 175 w 527"/>
                <a:gd name="T39" fmla="*/ 142 h 234"/>
                <a:gd name="T40" fmla="*/ 121 w 527"/>
                <a:gd name="T41" fmla="*/ 149 h 234"/>
                <a:gd name="T42" fmla="*/ 173 w 527"/>
                <a:gd name="T43" fmla="*/ 85 h 234"/>
                <a:gd name="T44" fmla="*/ 116 w 527"/>
                <a:gd name="T45" fmla="*/ 152 h 234"/>
                <a:gd name="T46" fmla="*/ 126 w 527"/>
                <a:gd name="T47" fmla="*/ 95 h 234"/>
                <a:gd name="T48" fmla="*/ 116 w 527"/>
                <a:gd name="T49" fmla="*/ 152 h 234"/>
                <a:gd name="T50" fmla="*/ 71 w 527"/>
                <a:gd name="T51" fmla="*/ 156 h 234"/>
                <a:gd name="T52" fmla="*/ 121 w 527"/>
                <a:gd name="T53" fmla="*/ 97 h 234"/>
                <a:gd name="T54" fmla="*/ 85 w 527"/>
                <a:gd name="T55" fmla="*/ 161 h 234"/>
                <a:gd name="T56" fmla="*/ 31 w 527"/>
                <a:gd name="T57" fmla="*/ 230 h 234"/>
                <a:gd name="T58" fmla="*/ 85 w 527"/>
                <a:gd name="T59" fmla="*/ 161 h 234"/>
                <a:gd name="T60" fmla="*/ 111 w 527"/>
                <a:gd name="T61" fmla="*/ 156 h 234"/>
                <a:gd name="T62" fmla="*/ 55 w 527"/>
                <a:gd name="T63" fmla="*/ 227 h 234"/>
                <a:gd name="T64" fmla="*/ 119 w 527"/>
                <a:gd name="T65" fmla="*/ 156 h 234"/>
                <a:gd name="T66" fmla="*/ 104 w 527"/>
                <a:gd name="T67" fmla="*/ 227 h 234"/>
                <a:gd name="T68" fmla="*/ 119 w 527"/>
                <a:gd name="T69" fmla="*/ 156 h 234"/>
                <a:gd name="T70" fmla="*/ 173 w 527"/>
                <a:gd name="T71" fmla="*/ 149 h 234"/>
                <a:gd name="T72" fmla="*/ 111 w 527"/>
                <a:gd name="T73" fmla="*/ 227 h 234"/>
                <a:gd name="T74" fmla="*/ 178 w 527"/>
                <a:gd name="T75" fmla="*/ 147 h 234"/>
                <a:gd name="T76" fmla="*/ 171 w 527"/>
                <a:gd name="T77" fmla="*/ 225 h 234"/>
                <a:gd name="T78" fmla="*/ 178 w 527"/>
                <a:gd name="T79" fmla="*/ 147 h 234"/>
                <a:gd name="T80" fmla="*/ 244 w 527"/>
                <a:gd name="T81" fmla="*/ 137 h 234"/>
                <a:gd name="T82" fmla="*/ 178 w 527"/>
                <a:gd name="T83" fmla="*/ 225 h 234"/>
                <a:gd name="T84" fmla="*/ 251 w 527"/>
                <a:gd name="T85" fmla="*/ 137 h 234"/>
                <a:gd name="T86" fmla="*/ 256 w 527"/>
                <a:gd name="T87" fmla="*/ 223 h 234"/>
                <a:gd name="T88" fmla="*/ 251 w 527"/>
                <a:gd name="T89" fmla="*/ 137 h 234"/>
                <a:gd name="T90" fmla="*/ 334 w 527"/>
                <a:gd name="T91" fmla="*/ 126 h 234"/>
                <a:gd name="T92" fmla="*/ 260 w 527"/>
                <a:gd name="T93" fmla="*/ 223 h 234"/>
                <a:gd name="T94" fmla="*/ 338 w 527"/>
                <a:gd name="T95" fmla="*/ 126 h 234"/>
                <a:gd name="T96" fmla="*/ 357 w 527"/>
                <a:gd name="T97" fmla="*/ 223 h 234"/>
                <a:gd name="T98" fmla="*/ 338 w 527"/>
                <a:gd name="T99" fmla="*/ 126 h 234"/>
                <a:gd name="T100" fmla="*/ 445 w 527"/>
                <a:gd name="T101" fmla="*/ 111 h 234"/>
                <a:gd name="T102" fmla="*/ 362 w 527"/>
                <a:gd name="T103" fmla="*/ 220 h 234"/>
                <a:gd name="T104" fmla="*/ 390 w 527"/>
                <a:gd name="T105" fmla="*/ 114 h 234"/>
                <a:gd name="T106" fmla="*/ 461 w 527"/>
                <a:gd name="T107" fmla="*/ 21 h 234"/>
                <a:gd name="T108" fmla="*/ 390 w 527"/>
                <a:gd name="T109" fmla="*/ 114 h 234"/>
                <a:gd name="T110" fmla="*/ 97 w 527"/>
                <a:gd name="T111" fmla="*/ 102 h 234"/>
                <a:gd name="T112" fmla="*/ 48 w 527"/>
                <a:gd name="T113" fmla="*/ 161 h 234"/>
                <a:gd name="T114" fmla="*/ 45 w 527"/>
                <a:gd name="T115" fmla="*/ 166 h 234"/>
                <a:gd name="T116" fmla="*/ 26 w 527"/>
                <a:gd name="T117" fmla="*/ 230 h 234"/>
                <a:gd name="T118" fmla="*/ 45 w 527"/>
                <a:gd name="T119" fmla="*/ 166 h 234"/>
                <a:gd name="T120" fmla="*/ 428 w 527"/>
                <a:gd name="T121" fmla="*/ 220 h 234"/>
                <a:gd name="T122" fmla="*/ 511 w 527"/>
                <a:gd name="T123" fmla="*/ 102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27" h="234">
                  <a:moveTo>
                    <a:pt x="76" y="102"/>
                  </a:moveTo>
                  <a:lnTo>
                    <a:pt x="0" y="234"/>
                  </a:lnTo>
                  <a:lnTo>
                    <a:pt x="501" y="223"/>
                  </a:lnTo>
                  <a:lnTo>
                    <a:pt x="527" y="0"/>
                  </a:lnTo>
                  <a:lnTo>
                    <a:pt x="76" y="102"/>
                  </a:lnTo>
                  <a:close/>
                  <a:moveTo>
                    <a:pt x="511" y="97"/>
                  </a:moveTo>
                  <a:lnTo>
                    <a:pt x="449" y="104"/>
                  </a:lnTo>
                  <a:lnTo>
                    <a:pt x="466" y="19"/>
                  </a:lnTo>
                  <a:lnTo>
                    <a:pt x="523" y="7"/>
                  </a:lnTo>
                  <a:lnTo>
                    <a:pt x="511" y="97"/>
                  </a:lnTo>
                  <a:close/>
                  <a:moveTo>
                    <a:pt x="334" y="121"/>
                  </a:moveTo>
                  <a:lnTo>
                    <a:pt x="293" y="126"/>
                  </a:lnTo>
                  <a:lnTo>
                    <a:pt x="319" y="52"/>
                  </a:lnTo>
                  <a:lnTo>
                    <a:pt x="357" y="45"/>
                  </a:lnTo>
                  <a:lnTo>
                    <a:pt x="334" y="121"/>
                  </a:lnTo>
                  <a:close/>
                  <a:moveTo>
                    <a:pt x="362" y="43"/>
                  </a:moveTo>
                  <a:lnTo>
                    <a:pt x="407" y="33"/>
                  </a:lnTo>
                  <a:lnTo>
                    <a:pt x="386" y="114"/>
                  </a:lnTo>
                  <a:lnTo>
                    <a:pt x="338" y="121"/>
                  </a:lnTo>
                  <a:lnTo>
                    <a:pt x="362" y="43"/>
                  </a:lnTo>
                  <a:close/>
                  <a:moveTo>
                    <a:pt x="289" y="128"/>
                  </a:moveTo>
                  <a:lnTo>
                    <a:pt x="253" y="133"/>
                  </a:lnTo>
                  <a:lnTo>
                    <a:pt x="279" y="62"/>
                  </a:lnTo>
                  <a:lnTo>
                    <a:pt x="315" y="55"/>
                  </a:lnTo>
                  <a:lnTo>
                    <a:pt x="289" y="128"/>
                  </a:lnTo>
                  <a:close/>
                  <a:moveTo>
                    <a:pt x="246" y="133"/>
                  </a:moveTo>
                  <a:lnTo>
                    <a:pt x="215" y="137"/>
                  </a:lnTo>
                  <a:lnTo>
                    <a:pt x="246" y="69"/>
                  </a:lnTo>
                  <a:lnTo>
                    <a:pt x="275" y="62"/>
                  </a:lnTo>
                  <a:lnTo>
                    <a:pt x="246" y="133"/>
                  </a:lnTo>
                  <a:close/>
                  <a:moveTo>
                    <a:pt x="211" y="137"/>
                  </a:moveTo>
                  <a:lnTo>
                    <a:pt x="180" y="142"/>
                  </a:lnTo>
                  <a:lnTo>
                    <a:pt x="208" y="78"/>
                  </a:lnTo>
                  <a:lnTo>
                    <a:pt x="239" y="71"/>
                  </a:lnTo>
                  <a:lnTo>
                    <a:pt x="211" y="137"/>
                  </a:lnTo>
                  <a:close/>
                  <a:moveTo>
                    <a:pt x="175" y="142"/>
                  </a:moveTo>
                  <a:lnTo>
                    <a:pt x="149" y="147"/>
                  </a:lnTo>
                  <a:lnTo>
                    <a:pt x="180" y="83"/>
                  </a:lnTo>
                  <a:lnTo>
                    <a:pt x="204" y="78"/>
                  </a:lnTo>
                  <a:lnTo>
                    <a:pt x="175" y="142"/>
                  </a:lnTo>
                  <a:close/>
                  <a:moveTo>
                    <a:pt x="145" y="147"/>
                  </a:moveTo>
                  <a:lnTo>
                    <a:pt x="121" y="149"/>
                  </a:lnTo>
                  <a:lnTo>
                    <a:pt x="152" y="90"/>
                  </a:lnTo>
                  <a:lnTo>
                    <a:pt x="173" y="85"/>
                  </a:lnTo>
                  <a:lnTo>
                    <a:pt x="145" y="147"/>
                  </a:lnTo>
                  <a:close/>
                  <a:moveTo>
                    <a:pt x="116" y="152"/>
                  </a:moveTo>
                  <a:lnTo>
                    <a:pt x="95" y="154"/>
                  </a:lnTo>
                  <a:lnTo>
                    <a:pt x="126" y="95"/>
                  </a:lnTo>
                  <a:lnTo>
                    <a:pt x="145" y="92"/>
                  </a:lnTo>
                  <a:lnTo>
                    <a:pt x="116" y="152"/>
                  </a:lnTo>
                  <a:close/>
                  <a:moveTo>
                    <a:pt x="90" y="154"/>
                  </a:moveTo>
                  <a:lnTo>
                    <a:pt x="71" y="156"/>
                  </a:lnTo>
                  <a:lnTo>
                    <a:pt x="102" y="102"/>
                  </a:lnTo>
                  <a:lnTo>
                    <a:pt x="121" y="97"/>
                  </a:lnTo>
                  <a:lnTo>
                    <a:pt x="90" y="154"/>
                  </a:lnTo>
                  <a:close/>
                  <a:moveTo>
                    <a:pt x="85" y="161"/>
                  </a:moveTo>
                  <a:lnTo>
                    <a:pt x="50" y="227"/>
                  </a:lnTo>
                  <a:lnTo>
                    <a:pt x="31" y="230"/>
                  </a:lnTo>
                  <a:lnTo>
                    <a:pt x="69" y="163"/>
                  </a:lnTo>
                  <a:lnTo>
                    <a:pt x="85" y="161"/>
                  </a:lnTo>
                  <a:close/>
                  <a:moveTo>
                    <a:pt x="93" y="159"/>
                  </a:moveTo>
                  <a:lnTo>
                    <a:pt x="111" y="156"/>
                  </a:lnTo>
                  <a:lnTo>
                    <a:pt x="76" y="227"/>
                  </a:lnTo>
                  <a:lnTo>
                    <a:pt x="55" y="227"/>
                  </a:lnTo>
                  <a:lnTo>
                    <a:pt x="93" y="159"/>
                  </a:lnTo>
                  <a:close/>
                  <a:moveTo>
                    <a:pt x="119" y="156"/>
                  </a:moveTo>
                  <a:lnTo>
                    <a:pt x="140" y="152"/>
                  </a:lnTo>
                  <a:lnTo>
                    <a:pt x="104" y="227"/>
                  </a:lnTo>
                  <a:lnTo>
                    <a:pt x="81" y="227"/>
                  </a:lnTo>
                  <a:lnTo>
                    <a:pt x="119" y="156"/>
                  </a:lnTo>
                  <a:close/>
                  <a:moveTo>
                    <a:pt x="147" y="152"/>
                  </a:moveTo>
                  <a:lnTo>
                    <a:pt x="173" y="149"/>
                  </a:lnTo>
                  <a:lnTo>
                    <a:pt x="137" y="227"/>
                  </a:lnTo>
                  <a:lnTo>
                    <a:pt x="111" y="227"/>
                  </a:lnTo>
                  <a:lnTo>
                    <a:pt x="147" y="152"/>
                  </a:lnTo>
                  <a:close/>
                  <a:moveTo>
                    <a:pt x="178" y="147"/>
                  </a:moveTo>
                  <a:lnTo>
                    <a:pt x="208" y="144"/>
                  </a:lnTo>
                  <a:lnTo>
                    <a:pt x="171" y="225"/>
                  </a:lnTo>
                  <a:lnTo>
                    <a:pt x="142" y="227"/>
                  </a:lnTo>
                  <a:lnTo>
                    <a:pt x="178" y="147"/>
                  </a:lnTo>
                  <a:close/>
                  <a:moveTo>
                    <a:pt x="213" y="142"/>
                  </a:moveTo>
                  <a:lnTo>
                    <a:pt x="244" y="137"/>
                  </a:lnTo>
                  <a:lnTo>
                    <a:pt x="211" y="225"/>
                  </a:lnTo>
                  <a:lnTo>
                    <a:pt x="178" y="225"/>
                  </a:lnTo>
                  <a:lnTo>
                    <a:pt x="213" y="142"/>
                  </a:lnTo>
                  <a:close/>
                  <a:moveTo>
                    <a:pt x="251" y="137"/>
                  </a:moveTo>
                  <a:lnTo>
                    <a:pt x="286" y="133"/>
                  </a:lnTo>
                  <a:lnTo>
                    <a:pt x="256" y="223"/>
                  </a:lnTo>
                  <a:lnTo>
                    <a:pt x="215" y="225"/>
                  </a:lnTo>
                  <a:lnTo>
                    <a:pt x="251" y="137"/>
                  </a:lnTo>
                  <a:close/>
                  <a:moveTo>
                    <a:pt x="291" y="133"/>
                  </a:moveTo>
                  <a:lnTo>
                    <a:pt x="334" y="126"/>
                  </a:lnTo>
                  <a:lnTo>
                    <a:pt x="303" y="223"/>
                  </a:lnTo>
                  <a:lnTo>
                    <a:pt x="260" y="223"/>
                  </a:lnTo>
                  <a:lnTo>
                    <a:pt x="291" y="133"/>
                  </a:lnTo>
                  <a:close/>
                  <a:moveTo>
                    <a:pt x="338" y="126"/>
                  </a:moveTo>
                  <a:lnTo>
                    <a:pt x="383" y="118"/>
                  </a:lnTo>
                  <a:lnTo>
                    <a:pt x="357" y="223"/>
                  </a:lnTo>
                  <a:lnTo>
                    <a:pt x="308" y="223"/>
                  </a:lnTo>
                  <a:lnTo>
                    <a:pt x="338" y="126"/>
                  </a:lnTo>
                  <a:close/>
                  <a:moveTo>
                    <a:pt x="390" y="118"/>
                  </a:moveTo>
                  <a:lnTo>
                    <a:pt x="445" y="111"/>
                  </a:lnTo>
                  <a:lnTo>
                    <a:pt x="423" y="220"/>
                  </a:lnTo>
                  <a:lnTo>
                    <a:pt x="362" y="220"/>
                  </a:lnTo>
                  <a:lnTo>
                    <a:pt x="390" y="118"/>
                  </a:lnTo>
                  <a:close/>
                  <a:moveTo>
                    <a:pt x="390" y="114"/>
                  </a:moveTo>
                  <a:lnTo>
                    <a:pt x="412" y="31"/>
                  </a:lnTo>
                  <a:lnTo>
                    <a:pt x="461" y="21"/>
                  </a:lnTo>
                  <a:lnTo>
                    <a:pt x="445" y="107"/>
                  </a:lnTo>
                  <a:lnTo>
                    <a:pt x="390" y="114"/>
                  </a:lnTo>
                  <a:close/>
                  <a:moveTo>
                    <a:pt x="78" y="107"/>
                  </a:moveTo>
                  <a:lnTo>
                    <a:pt x="97" y="102"/>
                  </a:lnTo>
                  <a:lnTo>
                    <a:pt x="67" y="159"/>
                  </a:lnTo>
                  <a:lnTo>
                    <a:pt x="48" y="161"/>
                  </a:lnTo>
                  <a:lnTo>
                    <a:pt x="78" y="107"/>
                  </a:lnTo>
                  <a:close/>
                  <a:moveTo>
                    <a:pt x="45" y="166"/>
                  </a:moveTo>
                  <a:lnTo>
                    <a:pt x="62" y="163"/>
                  </a:lnTo>
                  <a:lnTo>
                    <a:pt x="26" y="230"/>
                  </a:lnTo>
                  <a:lnTo>
                    <a:pt x="10" y="230"/>
                  </a:lnTo>
                  <a:lnTo>
                    <a:pt x="45" y="166"/>
                  </a:lnTo>
                  <a:close/>
                  <a:moveTo>
                    <a:pt x="497" y="218"/>
                  </a:moveTo>
                  <a:lnTo>
                    <a:pt x="428" y="220"/>
                  </a:lnTo>
                  <a:lnTo>
                    <a:pt x="449" y="109"/>
                  </a:lnTo>
                  <a:lnTo>
                    <a:pt x="511" y="102"/>
                  </a:lnTo>
                  <a:lnTo>
                    <a:pt x="497" y="218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28"/>
            <p:cNvSpPr/>
            <p:nvPr/>
          </p:nvSpPr>
          <p:spPr bwMode="auto">
            <a:xfrm>
              <a:off x="5757" y="3651"/>
              <a:ext cx="458" cy="28"/>
            </a:xfrm>
            <a:custGeom>
              <a:avLst/>
              <a:gdLst>
                <a:gd name="T0" fmla="*/ 451 w 458"/>
                <a:gd name="T1" fmla="*/ 0 h 28"/>
                <a:gd name="T2" fmla="*/ 447 w 458"/>
                <a:gd name="T3" fmla="*/ 21 h 28"/>
                <a:gd name="T4" fmla="*/ 324 w 458"/>
                <a:gd name="T5" fmla="*/ 21 h 28"/>
                <a:gd name="T6" fmla="*/ 331 w 458"/>
                <a:gd name="T7" fmla="*/ 2 h 28"/>
                <a:gd name="T8" fmla="*/ 326 w 458"/>
                <a:gd name="T9" fmla="*/ 2 h 28"/>
                <a:gd name="T10" fmla="*/ 319 w 458"/>
                <a:gd name="T11" fmla="*/ 21 h 28"/>
                <a:gd name="T12" fmla="*/ 184 w 458"/>
                <a:gd name="T13" fmla="*/ 19 h 28"/>
                <a:gd name="T14" fmla="*/ 191 w 458"/>
                <a:gd name="T15" fmla="*/ 5 h 28"/>
                <a:gd name="T16" fmla="*/ 187 w 458"/>
                <a:gd name="T17" fmla="*/ 5 h 28"/>
                <a:gd name="T18" fmla="*/ 179 w 458"/>
                <a:gd name="T19" fmla="*/ 19 h 28"/>
                <a:gd name="T20" fmla="*/ 83 w 458"/>
                <a:gd name="T21" fmla="*/ 19 h 28"/>
                <a:gd name="T22" fmla="*/ 87 w 458"/>
                <a:gd name="T23" fmla="*/ 7 h 28"/>
                <a:gd name="T24" fmla="*/ 83 w 458"/>
                <a:gd name="T25" fmla="*/ 7 h 28"/>
                <a:gd name="T26" fmla="*/ 78 w 458"/>
                <a:gd name="T27" fmla="*/ 19 h 28"/>
                <a:gd name="T28" fmla="*/ 9 w 458"/>
                <a:gd name="T29" fmla="*/ 17 h 28"/>
                <a:gd name="T30" fmla="*/ 16 w 458"/>
                <a:gd name="T31" fmla="*/ 9 h 28"/>
                <a:gd name="T32" fmla="*/ 9 w 458"/>
                <a:gd name="T33" fmla="*/ 9 h 28"/>
                <a:gd name="T34" fmla="*/ 0 w 458"/>
                <a:gd name="T35" fmla="*/ 21 h 28"/>
                <a:gd name="T36" fmla="*/ 449 w 458"/>
                <a:gd name="T37" fmla="*/ 28 h 28"/>
                <a:gd name="T38" fmla="*/ 451 w 458"/>
                <a:gd name="T39" fmla="*/ 28 h 28"/>
                <a:gd name="T40" fmla="*/ 458 w 458"/>
                <a:gd name="T41" fmla="*/ 0 h 28"/>
                <a:gd name="T42" fmla="*/ 451 w 458"/>
                <a:gd name="T4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8" h="28">
                  <a:moveTo>
                    <a:pt x="451" y="0"/>
                  </a:moveTo>
                  <a:lnTo>
                    <a:pt x="447" y="21"/>
                  </a:lnTo>
                  <a:lnTo>
                    <a:pt x="324" y="21"/>
                  </a:lnTo>
                  <a:lnTo>
                    <a:pt x="331" y="2"/>
                  </a:lnTo>
                  <a:lnTo>
                    <a:pt x="326" y="2"/>
                  </a:lnTo>
                  <a:lnTo>
                    <a:pt x="319" y="21"/>
                  </a:lnTo>
                  <a:lnTo>
                    <a:pt x="184" y="19"/>
                  </a:lnTo>
                  <a:lnTo>
                    <a:pt x="191" y="5"/>
                  </a:lnTo>
                  <a:lnTo>
                    <a:pt x="187" y="5"/>
                  </a:lnTo>
                  <a:lnTo>
                    <a:pt x="179" y="19"/>
                  </a:lnTo>
                  <a:lnTo>
                    <a:pt x="83" y="19"/>
                  </a:lnTo>
                  <a:lnTo>
                    <a:pt x="87" y="7"/>
                  </a:lnTo>
                  <a:lnTo>
                    <a:pt x="83" y="7"/>
                  </a:lnTo>
                  <a:lnTo>
                    <a:pt x="78" y="19"/>
                  </a:lnTo>
                  <a:lnTo>
                    <a:pt x="9" y="17"/>
                  </a:lnTo>
                  <a:lnTo>
                    <a:pt x="16" y="9"/>
                  </a:lnTo>
                  <a:lnTo>
                    <a:pt x="9" y="9"/>
                  </a:lnTo>
                  <a:lnTo>
                    <a:pt x="0" y="21"/>
                  </a:lnTo>
                  <a:lnTo>
                    <a:pt x="449" y="28"/>
                  </a:lnTo>
                  <a:lnTo>
                    <a:pt x="451" y="28"/>
                  </a:lnTo>
                  <a:lnTo>
                    <a:pt x="458" y="0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29"/>
            <p:cNvSpPr/>
            <p:nvPr/>
          </p:nvSpPr>
          <p:spPr bwMode="auto">
            <a:xfrm>
              <a:off x="9375" y="1424"/>
              <a:ext cx="145" cy="2277"/>
            </a:xfrm>
            <a:custGeom>
              <a:avLst/>
              <a:gdLst>
                <a:gd name="T0" fmla="*/ 142 w 145"/>
                <a:gd name="T1" fmla="*/ 0 h 2277"/>
                <a:gd name="T2" fmla="*/ 145 w 145"/>
                <a:gd name="T3" fmla="*/ 0 h 2277"/>
                <a:gd name="T4" fmla="*/ 145 w 145"/>
                <a:gd name="T5" fmla="*/ 2277 h 2277"/>
                <a:gd name="T6" fmla="*/ 0 w 145"/>
                <a:gd name="T7" fmla="*/ 2277 h 2277"/>
                <a:gd name="T8" fmla="*/ 52 w 145"/>
                <a:gd name="T9" fmla="*/ 0 h 2277"/>
                <a:gd name="T10" fmla="*/ 142 w 145"/>
                <a:gd name="T11" fmla="*/ 0 h 2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2277">
                  <a:moveTo>
                    <a:pt x="142" y="0"/>
                  </a:moveTo>
                  <a:lnTo>
                    <a:pt x="145" y="0"/>
                  </a:lnTo>
                  <a:lnTo>
                    <a:pt x="145" y="2277"/>
                  </a:lnTo>
                  <a:lnTo>
                    <a:pt x="0" y="2277"/>
                  </a:lnTo>
                  <a:lnTo>
                    <a:pt x="52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30"/>
            <p:cNvSpPr/>
            <p:nvPr/>
          </p:nvSpPr>
          <p:spPr bwMode="auto">
            <a:xfrm>
              <a:off x="9026" y="1393"/>
              <a:ext cx="349" cy="649"/>
            </a:xfrm>
            <a:custGeom>
              <a:avLst/>
              <a:gdLst>
                <a:gd name="T0" fmla="*/ 11 w 148"/>
                <a:gd name="T1" fmla="*/ 240 h 274"/>
                <a:gd name="T2" fmla="*/ 116 w 148"/>
                <a:gd name="T3" fmla="*/ 23 h 274"/>
                <a:gd name="T4" fmla="*/ 120 w 148"/>
                <a:gd name="T5" fmla="*/ 4 h 274"/>
                <a:gd name="T6" fmla="*/ 132 w 148"/>
                <a:gd name="T7" fmla="*/ 0 h 274"/>
                <a:gd name="T8" fmla="*/ 140 w 148"/>
                <a:gd name="T9" fmla="*/ 3 h 274"/>
                <a:gd name="T10" fmla="*/ 148 w 148"/>
                <a:gd name="T11" fmla="*/ 3 h 274"/>
                <a:gd name="T12" fmla="*/ 129 w 148"/>
                <a:gd name="T13" fmla="*/ 33 h 274"/>
                <a:gd name="T14" fmla="*/ 4 w 148"/>
                <a:gd name="T15" fmla="*/ 272 h 274"/>
                <a:gd name="T16" fmla="*/ 11 w 148"/>
                <a:gd name="T17" fmla="*/ 24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274">
                  <a:moveTo>
                    <a:pt x="11" y="240"/>
                  </a:moveTo>
                  <a:cubicBezTo>
                    <a:pt x="19" y="223"/>
                    <a:pt x="116" y="23"/>
                    <a:pt x="116" y="23"/>
                  </a:cubicBezTo>
                  <a:cubicBezTo>
                    <a:pt x="120" y="4"/>
                    <a:pt x="120" y="4"/>
                    <a:pt x="120" y="4"/>
                  </a:cubicBezTo>
                  <a:cubicBezTo>
                    <a:pt x="120" y="4"/>
                    <a:pt x="126" y="1"/>
                    <a:pt x="132" y="0"/>
                  </a:cubicBezTo>
                  <a:cubicBezTo>
                    <a:pt x="137" y="2"/>
                    <a:pt x="140" y="3"/>
                    <a:pt x="140" y="3"/>
                  </a:cubicBezTo>
                  <a:cubicBezTo>
                    <a:pt x="148" y="3"/>
                    <a:pt x="148" y="3"/>
                    <a:pt x="148" y="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9" y="33"/>
                    <a:pt x="8" y="271"/>
                    <a:pt x="4" y="272"/>
                  </a:cubicBezTo>
                  <a:cubicBezTo>
                    <a:pt x="0" y="274"/>
                    <a:pt x="3" y="258"/>
                    <a:pt x="11" y="240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31"/>
            <p:cNvSpPr/>
            <p:nvPr/>
          </p:nvSpPr>
          <p:spPr bwMode="auto">
            <a:xfrm>
              <a:off x="9300" y="1284"/>
              <a:ext cx="90" cy="116"/>
            </a:xfrm>
            <a:custGeom>
              <a:avLst/>
              <a:gdLst>
                <a:gd name="T0" fmla="*/ 0 w 38"/>
                <a:gd name="T1" fmla="*/ 23 h 49"/>
                <a:gd name="T2" fmla="*/ 25 w 38"/>
                <a:gd name="T3" fmla="*/ 0 h 49"/>
                <a:gd name="T4" fmla="*/ 24 w 38"/>
                <a:gd name="T5" fmla="*/ 49 h 49"/>
                <a:gd name="T6" fmla="*/ 0 w 38"/>
                <a:gd name="T7" fmla="*/ 2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9">
                  <a:moveTo>
                    <a:pt x="0" y="23"/>
                  </a:moveTo>
                  <a:cubicBezTo>
                    <a:pt x="0" y="4"/>
                    <a:pt x="25" y="0"/>
                    <a:pt x="25" y="0"/>
                  </a:cubicBezTo>
                  <a:cubicBezTo>
                    <a:pt x="25" y="0"/>
                    <a:pt x="38" y="23"/>
                    <a:pt x="24" y="49"/>
                  </a:cubicBezTo>
                  <a:cubicBezTo>
                    <a:pt x="24" y="49"/>
                    <a:pt x="0" y="42"/>
                    <a:pt x="0" y="23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32"/>
            <p:cNvSpPr/>
            <p:nvPr/>
          </p:nvSpPr>
          <p:spPr bwMode="auto">
            <a:xfrm>
              <a:off x="9357" y="1284"/>
              <a:ext cx="304" cy="140"/>
            </a:xfrm>
            <a:custGeom>
              <a:avLst/>
              <a:gdLst>
                <a:gd name="T0" fmla="*/ 1 w 129"/>
                <a:gd name="T1" fmla="*/ 0 h 59"/>
                <a:gd name="T2" fmla="*/ 120 w 129"/>
                <a:gd name="T3" fmla="*/ 19 h 59"/>
                <a:gd name="T4" fmla="*/ 120 w 129"/>
                <a:gd name="T5" fmla="*/ 46 h 59"/>
                <a:gd name="T6" fmla="*/ 68 w 129"/>
                <a:gd name="T7" fmla="*/ 59 h 59"/>
                <a:gd name="T8" fmla="*/ 15 w 129"/>
                <a:gd name="T9" fmla="*/ 59 h 59"/>
                <a:gd name="T10" fmla="*/ 15 w 129"/>
                <a:gd name="T11" fmla="*/ 49 h 59"/>
                <a:gd name="T12" fmla="*/ 0 w 129"/>
                <a:gd name="T13" fmla="*/ 49 h 59"/>
                <a:gd name="T14" fmla="*/ 1 w 129"/>
                <a:gd name="T1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59">
                  <a:moveTo>
                    <a:pt x="1" y="0"/>
                  </a:moveTo>
                  <a:cubicBezTo>
                    <a:pt x="120" y="19"/>
                    <a:pt x="120" y="19"/>
                    <a:pt x="120" y="19"/>
                  </a:cubicBezTo>
                  <a:cubicBezTo>
                    <a:pt x="120" y="19"/>
                    <a:pt x="129" y="33"/>
                    <a:pt x="120" y="46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4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33"/>
            <p:cNvSpPr/>
            <p:nvPr/>
          </p:nvSpPr>
          <p:spPr bwMode="auto">
            <a:xfrm>
              <a:off x="9352" y="352"/>
              <a:ext cx="97" cy="942"/>
            </a:xfrm>
            <a:custGeom>
              <a:avLst/>
              <a:gdLst>
                <a:gd name="T0" fmla="*/ 3 w 41"/>
                <a:gd name="T1" fmla="*/ 394 h 398"/>
                <a:gd name="T2" fmla="*/ 0 w 41"/>
                <a:gd name="T3" fmla="*/ 395 h 398"/>
                <a:gd name="T4" fmla="*/ 0 w 41"/>
                <a:gd name="T5" fmla="*/ 393 h 398"/>
                <a:gd name="T6" fmla="*/ 26 w 41"/>
                <a:gd name="T7" fmla="*/ 46 h 398"/>
                <a:gd name="T8" fmla="*/ 41 w 41"/>
                <a:gd name="T9" fmla="*/ 0 h 398"/>
                <a:gd name="T10" fmla="*/ 31 w 41"/>
                <a:gd name="T11" fmla="*/ 333 h 398"/>
                <a:gd name="T12" fmla="*/ 26 w 41"/>
                <a:gd name="T13" fmla="*/ 345 h 398"/>
                <a:gd name="T14" fmla="*/ 26 w 41"/>
                <a:gd name="T15" fmla="*/ 398 h 398"/>
                <a:gd name="T16" fmla="*/ 3 w 41"/>
                <a:gd name="T17" fmla="*/ 394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398">
                  <a:moveTo>
                    <a:pt x="3" y="394"/>
                  </a:moveTo>
                  <a:cubicBezTo>
                    <a:pt x="3" y="394"/>
                    <a:pt x="2" y="394"/>
                    <a:pt x="0" y="395"/>
                  </a:cubicBezTo>
                  <a:cubicBezTo>
                    <a:pt x="0" y="394"/>
                    <a:pt x="0" y="393"/>
                    <a:pt x="0" y="393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6" y="11"/>
                    <a:pt x="41" y="0"/>
                    <a:pt x="41" y="0"/>
                  </a:cubicBezTo>
                  <a:cubicBezTo>
                    <a:pt x="31" y="333"/>
                    <a:pt x="31" y="333"/>
                    <a:pt x="31" y="333"/>
                  </a:cubicBezTo>
                  <a:cubicBezTo>
                    <a:pt x="26" y="345"/>
                    <a:pt x="26" y="345"/>
                    <a:pt x="26" y="345"/>
                  </a:cubicBezTo>
                  <a:cubicBezTo>
                    <a:pt x="26" y="398"/>
                    <a:pt x="26" y="398"/>
                    <a:pt x="26" y="398"/>
                  </a:cubicBezTo>
                  <a:lnTo>
                    <a:pt x="3" y="394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34"/>
            <p:cNvSpPr/>
            <p:nvPr/>
          </p:nvSpPr>
          <p:spPr bwMode="auto">
            <a:xfrm>
              <a:off x="9364" y="1325"/>
              <a:ext cx="420" cy="352"/>
            </a:xfrm>
            <a:custGeom>
              <a:avLst/>
              <a:gdLst>
                <a:gd name="T0" fmla="*/ 174 w 178"/>
                <a:gd name="T1" fmla="*/ 138 h 149"/>
                <a:gd name="T2" fmla="*/ 167 w 178"/>
                <a:gd name="T3" fmla="*/ 118 h 149"/>
                <a:gd name="T4" fmla="*/ 15 w 178"/>
                <a:gd name="T5" fmla="*/ 0 h 149"/>
                <a:gd name="T6" fmla="*/ 7 w 178"/>
                <a:gd name="T7" fmla="*/ 22 h 149"/>
                <a:gd name="T8" fmla="*/ 155 w 178"/>
                <a:gd name="T9" fmla="*/ 132 h 149"/>
                <a:gd name="T10" fmla="*/ 174 w 178"/>
                <a:gd name="T11" fmla="*/ 13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" h="149">
                  <a:moveTo>
                    <a:pt x="174" y="138"/>
                  </a:moveTo>
                  <a:cubicBezTo>
                    <a:pt x="167" y="118"/>
                    <a:pt x="167" y="118"/>
                    <a:pt x="167" y="118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0" y="3"/>
                    <a:pt x="7" y="22"/>
                  </a:cubicBezTo>
                  <a:cubicBezTo>
                    <a:pt x="155" y="132"/>
                    <a:pt x="155" y="132"/>
                    <a:pt x="155" y="132"/>
                  </a:cubicBezTo>
                  <a:cubicBezTo>
                    <a:pt x="155" y="132"/>
                    <a:pt x="178" y="149"/>
                    <a:pt x="174" y="138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35"/>
            <p:cNvSpPr/>
            <p:nvPr/>
          </p:nvSpPr>
          <p:spPr bwMode="auto">
            <a:xfrm>
              <a:off x="7518" y="2610"/>
              <a:ext cx="68" cy="1091"/>
            </a:xfrm>
            <a:custGeom>
              <a:avLst/>
              <a:gdLst>
                <a:gd name="T0" fmla="*/ 59 w 68"/>
                <a:gd name="T1" fmla="*/ 4 h 1091"/>
                <a:gd name="T2" fmla="*/ 68 w 68"/>
                <a:gd name="T3" fmla="*/ 1091 h 1091"/>
                <a:gd name="T4" fmla="*/ 0 w 68"/>
                <a:gd name="T5" fmla="*/ 1091 h 1091"/>
                <a:gd name="T6" fmla="*/ 21 w 68"/>
                <a:gd name="T7" fmla="*/ 0 h 1091"/>
                <a:gd name="T8" fmla="*/ 59 w 68"/>
                <a:gd name="T9" fmla="*/ 4 h 1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091">
                  <a:moveTo>
                    <a:pt x="59" y="4"/>
                  </a:moveTo>
                  <a:lnTo>
                    <a:pt x="68" y="1091"/>
                  </a:lnTo>
                  <a:lnTo>
                    <a:pt x="0" y="1091"/>
                  </a:lnTo>
                  <a:lnTo>
                    <a:pt x="21" y="0"/>
                  </a:lnTo>
                  <a:lnTo>
                    <a:pt x="59" y="4"/>
                  </a:ln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36"/>
            <p:cNvSpPr/>
            <p:nvPr/>
          </p:nvSpPr>
          <p:spPr bwMode="auto">
            <a:xfrm>
              <a:off x="7241" y="2562"/>
              <a:ext cx="248" cy="62"/>
            </a:xfrm>
            <a:custGeom>
              <a:avLst/>
              <a:gdLst>
                <a:gd name="T0" fmla="*/ 102 w 105"/>
                <a:gd name="T1" fmla="*/ 5 h 26"/>
                <a:gd name="T2" fmla="*/ 102 w 105"/>
                <a:gd name="T3" fmla="*/ 4 h 26"/>
                <a:gd name="T4" fmla="*/ 102 w 105"/>
                <a:gd name="T5" fmla="*/ 4 h 26"/>
                <a:gd name="T6" fmla="*/ 96 w 105"/>
                <a:gd name="T7" fmla="*/ 0 h 26"/>
                <a:gd name="T8" fmla="*/ 5 w 105"/>
                <a:gd name="T9" fmla="*/ 17 h 26"/>
                <a:gd name="T10" fmla="*/ 9 w 105"/>
                <a:gd name="T11" fmla="*/ 26 h 26"/>
                <a:gd name="T12" fmla="*/ 105 w 105"/>
                <a:gd name="T13" fmla="*/ 15 h 26"/>
                <a:gd name="T14" fmla="*/ 105 w 105"/>
                <a:gd name="T15" fmla="*/ 15 h 26"/>
                <a:gd name="T16" fmla="*/ 102 w 105"/>
                <a:gd name="T17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26">
                  <a:moveTo>
                    <a:pt x="102" y="5"/>
                  </a:moveTo>
                  <a:cubicBezTo>
                    <a:pt x="102" y="5"/>
                    <a:pt x="102" y="4"/>
                    <a:pt x="102" y="4"/>
                  </a:cubicBezTo>
                  <a:cubicBezTo>
                    <a:pt x="102" y="4"/>
                    <a:pt x="102" y="4"/>
                    <a:pt x="102" y="4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0" y="24"/>
                    <a:pt x="9" y="26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3" y="14"/>
                    <a:pt x="101" y="11"/>
                    <a:pt x="102" y="5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37"/>
            <p:cNvSpPr/>
            <p:nvPr/>
          </p:nvSpPr>
          <p:spPr bwMode="auto">
            <a:xfrm>
              <a:off x="7501" y="2550"/>
              <a:ext cx="142" cy="64"/>
            </a:xfrm>
            <a:custGeom>
              <a:avLst/>
              <a:gdLst>
                <a:gd name="T0" fmla="*/ 57 w 60"/>
                <a:gd name="T1" fmla="*/ 10 h 27"/>
                <a:gd name="T2" fmla="*/ 1 w 60"/>
                <a:gd name="T3" fmla="*/ 0 h 27"/>
                <a:gd name="T4" fmla="*/ 0 w 60"/>
                <a:gd name="T5" fmla="*/ 23 h 27"/>
                <a:gd name="T6" fmla="*/ 35 w 60"/>
                <a:gd name="T7" fmla="*/ 27 h 27"/>
                <a:gd name="T8" fmla="*/ 57 w 60"/>
                <a:gd name="T9" fmla="*/ 21 h 27"/>
                <a:gd name="T10" fmla="*/ 57 w 60"/>
                <a:gd name="T11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27">
                  <a:moveTo>
                    <a:pt x="57" y="1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8" y="10"/>
                    <a:pt x="0" y="23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7" y="21"/>
                    <a:pt x="60" y="15"/>
                    <a:pt x="57" y="10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38"/>
            <p:cNvSpPr/>
            <p:nvPr/>
          </p:nvSpPr>
          <p:spPr bwMode="auto">
            <a:xfrm>
              <a:off x="7480" y="2546"/>
              <a:ext cx="40" cy="59"/>
            </a:xfrm>
            <a:custGeom>
              <a:avLst/>
              <a:gdLst>
                <a:gd name="T0" fmla="*/ 10 w 17"/>
                <a:gd name="T1" fmla="*/ 2 h 25"/>
                <a:gd name="T2" fmla="*/ 1 w 17"/>
                <a:gd name="T3" fmla="*/ 12 h 25"/>
                <a:gd name="T4" fmla="*/ 9 w 17"/>
                <a:gd name="T5" fmla="*/ 25 h 25"/>
                <a:gd name="T6" fmla="*/ 10 w 17"/>
                <a:gd name="T7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5">
                  <a:moveTo>
                    <a:pt x="10" y="2"/>
                  </a:moveTo>
                  <a:cubicBezTo>
                    <a:pt x="10" y="2"/>
                    <a:pt x="2" y="0"/>
                    <a:pt x="1" y="12"/>
                  </a:cubicBezTo>
                  <a:cubicBezTo>
                    <a:pt x="0" y="24"/>
                    <a:pt x="9" y="25"/>
                    <a:pt x="9" y="25"/>
                  </a:cubicBezTo>
                  <a:cubicBezTo>
                    <a:pt x="17" y="12"/>
                    <a:pt x="10" y="2"/>
                    <a:pt x="10" y="2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39"/>
            <p:cNvSpPr/>
            <p:nvPr/>
          </p:nvSpPr>
          <p:spPr bwMode="auto">
            <a:xfrm>
              <a:off x="7513" y="2113"/>
              <a:ext cx="201" cy="452"/>
            </a:xfrm>
            <a:custGeom>
              <a:avLst/>
              <a:gdLst>
                <a:gd name="T0" fmla="*/ 73 w 85"/>
                <a:gd name="T1" fmla="*/ 17 h 191"/>
                <a:gd name="T2" fmla="*/ 0 w 85"/>
                <a:gd name="T3" fmla="*/ 186 h 191"/>
                <a:gd name="T4" fmla="*/ 12 w 85"/>
                <a:gd name="T5" fmla="*/ 188 h 191"/>
                <a:gd name="T6" fmla="*/ 23 w 85"/>
                <a:gd name="T7" fmla="*/ 167 h 191"/>
                <a:gd name="T8" fmla="*/ 79 w 85"/>
                <a:gd name="T9" fmla="*/ 22 h 191"/>
                <a:gd name="T10" fmla="*/ 73 w 85"/>
                <a:gd name="T11" fmla="*/ 17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91">
                  <a:moveTo>
                    <a:pt x="73" y="17"/>
                  </a:moveTo>
                  <a:cubicBezTo>
                    <a:pt x="0" y="186"/>
                    <a:pt x="0" y="186"/>
                    <a:pt x="0" y="186"/>
                  </a:cubicBezTo>
                  <a:cubicBezTo>
                    <a:pt x="0" y="186"/>
                    <a:pt x="6" y="191"/>
                    <a:pt x="12" y="188"/>
                  </a:cubicBezTo>
                  <a:cubicBezTo>
                    <a:pt x="23" y="167"/>
                    <a:pt x="23" y="167"/>
                    <a:pt x="23" y="167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79" y="22"/>
                    <a:pt x="85" y="0"/>
                    <a:pt x="73" y="17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40"/>
            <p:cNvSpPr/>
            <p:nvPr/>
          </p:nvSpPr>
          <p:spPr bwMode="auto">
            <a:xfrm>
              <a:off x="7501" y="2591"/>
              <a:ext cx="151" cy="438"/>
            </a:xfrm>
            <a:custGeom>
              <a:avLst/>
              <a:gdLst>
                <a:gd name="T0" fmla="*/ 14 w 64"/>
                <a:gd name="T1" fmla="*/ 2 h 185"/>
                <a:gd name="T2" fmla="*/ 4 w 64"/>
                <a:gd name="T3" fmla="*/ 6 h 185"/>
                <a:gd name="T4" fmla="*/ 55 w 64"/>
                <a:gd name="T5" fmla="*/ 169 h 185"/>
                <a:gd name="T6" fmla="*/ 57 w 64"/>
                <a:gd name="T7" fmla="*/ 159 h 185"/>
                <a:gd name="T8" fmla="*/ 14 w 64"/>
                <a:gd name="T9" fmla="*/ 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85">
                  <a:moveTo>
                    <a:pt x="14" y="2"/>
                  </a:moveTo>
                  <a:cubicBezTo>
                    <a:pt x="14" y="2"/>
                    <a:pt x="9" y="0"/>
                    <a:pt x="4" y="6"/>
                  </a:cubicBezTo>
                  <a:cubicBezTo>
                    <a:pt x="0" y="13"/>
                    <a:pt x="55" y="169"/>
                    <a:pt x="55" y="169"/>
                  </a:cubicBezTo>
                  <a:cubicBezTo>
                    <a:pt x="55" y="169"/>
                    <a:pt x="64" y="185"/>
                    <a:pt x="57" y="159"/>
                  </a:cubicBezTo>
                  <a:lnTo>
                    <a:pt x="14" y="2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41"/>
            <p:cNvSpPr/>
            <p:nvPr/>
          </p:nvSpPr>
          <p:spPr bwMode="auto">
            <a:xfrm>
              <a:off x="8338" y="1914"/>
              <a:ext cx="106" cy="1787"/>
            </a:xfrm>
            <a:custGeom>
              <a:avLst/>
              <a:gdLst>
                <a:gd name="T0" fmla="*/ 106 w 106"/>
                <a:gd name="T1" fmla="*/ 0 h 1787"/>
                <a:gd name="T2" fmla="*/ 106 w 106"/>
                <a:gd name="T3" fmla="*/ 1787 h 1787"/>
                <a:gd name="T4" fmla="*/ 0 w 106"/>
                <a:gd name="T5" fmla="*/ 1787 h 1787"/>
                <a:gd name="T6" fmla="*/ 38 w 106"/>
                <a:gd name="T7" fmla="*/ 0 h 1787"/>
                <a:gd name="T8" fmla="*/ 106 w 106"/>
                <a:gd name="T9" fmla="*/ 0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787">
                  <a:moveTo>
                    <a:pt x="106" y="0"/>
                  </a:moveTo>
                  <a:lnTo>
                    <a:pt x="106" y="1787"/>
                  </a:lnTo>
                  <a:lnTo>
                    <a:pt x="0" y="1787"/>
                  </a:lnTo>
                  <a:lnTo>
                    <a:pt x="38" y="0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42"/>
            <p:cNvSpPr/>
            <p:nvPr/>
          </p:nvSpPr>
          <p:spPr bwMode="auto">
            <a:xfrm>
              <a:off x="7865" y="1803"/>
              <a:ext cx="428" cy="68"/>
            </a:xfrm>
            <a:custGeom>
              <a:avLst/>
              <a:gdLst>
                <a:gd name="T0" fmla="*/ 178 w 181"/>
                <a:gd name="T1" fmla="*/ 16 h 29"/>
                <a:gd name="T2" fmla="*/ 181 w 181"/>
                <a:gd name="T3" fmla="*/ 6 h 29"/>
                <a:gd name="T4" fmla="*/ 176 w 181"/>
                <a:gd name="T5" fmla="*/ 2 h 29"/>
                <a:gd name="T6" fmla="*/ 12 w 181"/>
                <a:gd name="T7" fmla="*/ 0 h 29"/>
                <a:gd name="T8" fmla="*/ 49 w 181"/>
                <a:gd name="T9" fmla="*/ 13 h 29"/>
                <a:gd name="T10" fmla="*/ 179 w 181"/>
                <a:gd name="T11" fmla="*/ 29 h 29"/>
                <a:gd name="T12" fmla="*/ 179 w 181"/>
                <a:gd name="T13" fmla="*/ 29 h 29"/>
                <a:gd name="T14" fmla="*/ 178 w 181"/>
                <a:gd name="T15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1" h="29">
                  <a:moveTo>
                    <a:pt x="178" y="16"/>
                  </a:moveTo>
                  <a:cubicBezTo>
                    <a:pt x="178" y="11"/>
                    <a:pt x="180" y="8"/>
                    <a:pt x="181" y="6"/>
                  </a:cubicBezTo>
                  <a:cubicBezTo>
                    <a:pt x="176" y="2"/>
                    <a:pt x="176" y="2"/>
                    <a:pt x="176" y="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0" y="7"/>
                    <a:pt x="49" y="13"/>
                  </a:cubicBezTo>
                  <a:cubicBezTo>
                    <a:pt x="179" y="29"/>
                    <a:pt x="179" y="29"/>
                    <a:pt x="179" y="29"/>
                  </a:cubicBezTo>
                  <a:cubicBezTo>
                    <a:pt x="179" y="29"/>
                    <a:pt x="179" y="29"/>
                    <a:pt x="179" y="29"/>
                  </a:cubicBezTo>
                  <a:cubicBezTo>
                    <a:pt x="178" y="25"/>
                    <a:pt x="178" y="21"/>
                    <a:pt x="178" y="16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43"/>
            <p:cNvSpPr/>
            <p:nvPr/>
          </p:nvSpPr>
          <p:spPr bwMode="auto">
            <a:xfrm>
              <a:off x="8286" y="1803"/>
              <a:ext cx="57" cy="90"/>
            </a:xfrm>
            <a:custGeom>
              <a:avLst/>
              <a:gdLst>
                <a:gd name="T0" fmla="*/ 22 w 24"/>
                <a:gd name="T1" fmla="*/ 21 h 38"/>
                <a:gd name="T2" fmla="*/ 13 w 24"/>
                <a:gd name="T3" fmla="*/ 0 h 38"/>
                <a:gd name="T4" fmla="*/ 0 w 24"/>
                <a:gd name="T5" fmla="*/ 16 h 38"/>
                <a:gd name="T6" fmla="*/ 11 w 24"/>
                <a:gd name="T7" fmla="*/ 38 h 38"/>
                <a:gd name="T8" fmla="*/ 22 w 24"/>
                <a:gd name="T9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8">
                  <a:moveTo>
                    <a:pt x="22" y="21"/>
                  </a:moveTo>
                  <a:cubicBezTo>
                    <a:pt x="24" y="5"/>
                    <a:pt x="13" y="0"/>
                    <a:pt x="13" y="0"/>
                  </a:cubicBezTo>
                  <a:cubicBezTo>
                    <a:pt x="13" y="0"/>
                    <a:pt x="1" y="1"/>
                    <a:pt x="0" y="16"/>
                  </a:cubicBezTo>
                  <a:cubicBezTo>
                    <a:pt x="0" y="31"/>
                    <a:pt x="4" y="37"/>
                    <a:pt x="11" y="38"/>
                  </a:cubicBezTo>
                  <a:cubicBezTo>
                    <a:pt x="13" y="38"/>
                    <a:pt x="19" y="38"/>
                    <a:pt x="22" y="21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44"/>
            <p:cNvSpPr/>
            <p:nvPr/>
          </p:nvSpPr>
          <p:spPr bwMode="auto">
            <a:xfrm>
              <a:off x="8312" y="1803"/>
              <a:ext cx="246" cy="111"/>
            </a:xfrm>
            <a:custGeom>
              <a:avLst/>
              <a:gdLst>
                <a:gd name="T0" fmla="*/ 99 w 104"/>
                <a:gd name="T1" fmla="*/ 18 h 47"/>
                <a:gd name="T2" fmla="*/ 2 w 104"/>
                <a:gd name="T3" fmla="*/ 0 h 47"/>
                <a:gd name="T4" fmla="*/ 11 w 104"/>
                <a:gd name="T5" fmla="*/ 21 h 47"/>
                <a:gd name="T6" fmla="*/ 0 w 104"/>
                <a:gd name="T7" fmla="*/ 38 h 47"/>
                <a:gd name="T8" fmla="*/ 27 w 104"/>
                <a:gd name="T9" fmla="*/ 47 h 47"/>
                <a:gd name="T10" fmla="*/ 56 w 104"/>
                <a:gd name="T11" fmla="*/ 47 h 47"/>
                <a:gd name="T12" fmla="*/ 99 w 104"/>
                <a:gd name="T13" fmla="*/ 36 h 47"/>
                <a:gd name="T14" fmla="*/ 99 w 104"/>
                <a:gd name="T15" fmla="*/ 1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" h="47">
                  <a:moveTo>
                    <a:pt x="99" y="18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3" y="5"/>
                    <a:pt x="11" y="21"/>
                  </a:cubicBezTo>
                  <a:cubicBezTo>
                    <a:pt x="8" y="38"/>
                    <a:pt x="2" y="38"/>
                    <a:pt x="0" y="38"/>
                  </a:cubicBezTo>
                  <a:cubicBezTo>
                    <a:pt x="8" y="39"/>
                    <a:pt x="27" y="47"/>
                    <a:pt x="27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99" y="36"/>
                    <a:pt x="99" y="36"/>
                    <a:pt x="99" y="36"/>
                  </a:cubicBezTo>
                  <a:cubicBezTo>
                    <a:pt x="99" y="36"/>
                    <a:pt x="104" y="27"/>
                    <a:pt x="99" y="18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45"/>
            <p:cNvSpPr/>
            <p:nvPr/>
          </p:nvSpPr>
          <p:spPr bwMode="auto">
            <a:xfrm>
              <a:off x="8324" y="1869"/>
              <a:ext cx="144" cy="781"/>
            </a:xfrm>
            <a:custGeom>
              <a:avLst/>
              <a:gdLst>
                <a:gd name="T0" fmla="*/ 0 w 61"/>
                <a:gd name="T1" fmla="*/ 11 h 330"/>
                <a:gd name="T2" fmla="*/ 14 w 61"/>
                <a:gd name="T3" fmla="*/ 2 h 330"/>
                <a:gd name="T4" fmla="*/ 22 w 61"/>
                <a:gd name="T5" fmla="*/ 45 h 330"/>
                <a:gd name="T6" fmla="*/ 58 w 61"/>
                <a:gd name="T7" fmla="*/ 297 h 330"/>
                <a:gd name="T8" fmla="*/ 48 w 61"/>
                <a:gd name="T9" fmla="*/ 288 h 330"/>
                <a:gd name="T10" fmla="*/ 0 w 61"/>
                <a:gd name="T11" fmla="*/ 11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30">
                  <a:moveTo>
                    <a:pt x="0" y="11"/>
                  </a:moveTo>
                  <a:cubicBezTo>
                    <a:pt x="0" y="11"/>
                    <a:pt x="8" y="0"/>
                    <a:pt x="14" y="2"/>
                  </a:cubicBezTo>
                  <a:cubicBezTo>
                    <a:pt x="19" y="5"/>
                    <a:pt x="20" y="25"/>
                    <a:pt x="22" y="45"/>
                  </a:cubicBezTo>
                  <a:cubicBezTo>
                    <a:pt x="58" y="297"/>
                    <a:pt x="58" y="297"/>
                    <a:pt x="58" y="297"/>
                  </a:cubicBezTo>
                  <a:cubicBezTo>
                    <a:pt x="58" y="297"/>
                    <a:pt x="61" y="330"/>
                    <a:pt x="48" y="288"/>
                  </a:cubicBezTo>
                  <a:lnTo>
                    <a:pt x="0" y="11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46"/>
            <p:cNvSpPr/>
            <p:nvPr/>
          </p:nvSpPr>
          <p:spPr bwMode="auto">
            <a:xfrm>
              <a:off x="8338" y="1133"/>
              <a:ext cx="361" cy="693"/>
            </a:xfrm>
            <a:custGeom>
              <a:avLst/>
              <a:gdLst>
                <a:gd name="T0" fmla="*/ 133 w 153"/>
                <a:gd name="T1" fmla="*/ 28 h 293"/>
                <a:gd name="T2" fmla="*/ 0 w 153"/>
                <a:gd name="T3" fmla="*/ 285 h 293"/>
                <a:gd name="T4" fmla="*/ 20 w 153"/>
                <a:gd name="T5" fmla="*/ 289 h 293"/>
                <a:gd name="T6" fmla="*/ 40 w 153"/>
                <a:gd name="T7" fmla="*/ 259 h 293"/>
                <a:gd name="T8" fmla="*/ 149 w 153"/>
                <a:gd name="T9" fmla="*/ 19 h 293"/>
                <a:gd name="T10" fmla="*/ 133 w 153"/>
                <a:gd name="T11" fmla="*/ 28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" h="293">
                  <a:moveTo>
                    <a:pt x="133" y="28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0" y="285"/>
                    <a:pt x="8" y="293"/>
                    <a:pt x="20" y="289"/>
                  </a:cubicBezTo>
                  <a:cubicBezTo>
                    <a:pt x="40" y="259"/>
                    <a:pt x="40" y="259"/>
                    <a:pt x="40" y="259"/>
                  </a:cubicBezTo>
                  <a:cubicBezTo>
                    <a:pt x="149" y="19"/>
                    <a:pt x="149" y="19"/>
                    <a:pt x="149" y="19"/>
                  </a:cubicBezTo>
                  <a:cubicBezTo>
                    <a:pt x="149" y="19"/>
                    <a:pt x="153" y="0"/>
                    <a:pt x="133" y="28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47"/>
            <p:cNvSpPr>
              <a:spLocks noEditPoints="1"/>
            </p:cNvSpPr>
            <p:nvPr/>
          </p:nvSpPr>
          <p:spPr bwMode="auto">
            <a:xfrm>
              <a:off x="3675" y="1812"/>
              <a:ext cx="1349" cy="1889"/>
            </a:xfrm>
            <a:custGeom>
              <a:avLst/>
              <a:gdLst>
                <a:gd name="T0" fmla="*/ 1243 w 1349"/>
                <a:gd name="T1" fmla="*/ 417 h 1889"/>
                <a:gd name="T2" fmla="*/ 1188 w 1349"/>
                <a:gd name="T3" fmla="*/ 12 h 1889"/>
                <a:gd name="T4" fmla="*/ 276 w 1349"/>
                <a:gd name="T5" fmla="*/ 159 h 1889"/>
                <a:gd name="T6" fmla="*/ 80 w 1349"/>
                <a:gd name="T7" fmla="*/ 301 h 1889"/>
                <a:gd name="T8" fmla="*/ 368 w 1349"/>
                <a:gd name="T9" fmla="*/ 533 h 1889"/>
                <a:gd name="T10" fmla="*/ 49 w 1349"/>
                <a:gd name="T11" fmla="*/ 608 h 1889"/>
                <a:gd name="T12" fmla="*/ 538 w 1349"/>
                <a:gd name="T13" fmla="*/ 928 h 1889"/>
                <a:gd name="T14" fmla="*/ 458 w 1349"/>
                <a:gd name="T15" fmla="*/ 1839 h 1889"/>
                <a:gd name="T16" fmla="*/ 673 w 1349"/>
                <a:gd name="T17" fmla="*/ 1482 h 1889"/>
                <a:gd name="T18" fmla="*/ 891 w 1349"/>
                <a:gd name="T19" fmla="*/ 1839 h 1889"/>
                <a:gd name="T20" fmla="*/ 810 w 1349"/>
                <a:gd name="T21" fmla="*/ 928 h 1889"/>
                <a:gd name="T22" fmla="*/ 1299 w 1349"/>
                <a:gd name="T23" fmla="*/ 608 h 1889"/>
                <a:gd name="T24" fmla="*/ 990 w 1349"/>
                <a:gd name="T25" fmla="*/ 473 h 1889"/>
                <a:gd name="T26" fmla="*/ 1087 w 1349"/>
                <a:gd name="T27" fmla="*/ 286 h 1889"/>
                <a:gd name="T28" fmla="*/ 1129 w 1349"/>
                <a:gd name="T29" fmla="*/ 99 h 1889"/>
                <a:gd name="T30" fmla="*/ 1032 w 1349"/>
                <a:gd name="T31" fmla="*/ 225 h 1889"/>
                <a:gd name="T32" fmla="*/ 1011 w 1349"/>
                <a:gd name="T33" fmla="*/ 239 h 1889"/>
                <a:gd name="T34" fmla="*/ 680 w 1349"/>
                <a:gd name="T35" fmla="*/ 239 h 1889"/>
                <a:gd name="T36" fmla="*/ 536 w 1349"/>
                <a:gd name="T37" fmla="*/ 286 h 1889"/>
                <a:gd name="T38" fmla="*/ 286 w 1349"/>
                <a:gd name="T39" fmla="*/ 286 h 1889"/>
                <a:gd name="T40" fmla="*/ 210 w 1349"/>
                <a:gd name="T41" fmla="*/ 128 h 1889"/>
                <a:gd name="T42" fmla="*/ 248 w 1349"/>
                <a:gd name="T43" fmla="*/ 218 h 1889"/>
                <a:gd name="T44" fmla="*/ 368 w 1349"/>
                <a:gd name="T45" fmla="*/ 301 h 1889"/>
                <a:gd name="T46" fmla="*/ 560 w 1349"/>
                <a:gd name="T47" fmla="*/ 412 h 1889"/>
                <a:gd name="T48" fmla="*/ 806 w 1349"/>
                <a:gd name="T49" fmla="*/ 301 h 1889"/>
                <a:gd name="T50" fmla="*/ 512 w 1349"/>
                <a:gd name="T51" fmla="*/ 594 h 1889"/>
                <a:gd name="T52" fmla="*/ 593 w 1349"/>
                <a:gd name="T53" fmla="*/ 547 h 1889"/>
                <a:gd name="T54" fmla="*/ 359 w 1349"/>
                <a:gd name="T55" fmla="*/ 473 h 1889"/>
                <a:gd name="T56" fmla="*/ 245 w 1349"/>
                <a:gd name="T57" fmla="*/ 547 h 1889"/>
                <a:gd name="T58" fmla="*/ 323 w 1349"/>
                <a:gd name="T59" fmla="*/ 547 h 1889"/>
                <a:gd name="T60" fmla="*/ 491 w 1349"/>
                <a:gd name="T61" fmla="*/ 608 h 1889"/>
                <a:gd name="T62" fmla="*/ 520 w 1349"/>
                <a:gd name="T63" fmla="*/ 850 h 1889"/>
                <a:gd name="T64" fmla="*/ 801 w 1349"/>
                <a:gd name="T65" fmla="*/ 989 h 1889"/>
                <a:gd name="T66" fmla="*/ 746 w 1349"/>
                <a:gd name="T67" fmla="*/ 862 h 1889"/>
                <a:gd name="T68" fmla="*/ 673 w 1349"/>
                <a:gd name="T69" fmla="*/ 1176 h 1889"/>
                <a:gd name="T70" fmla="*/ 676 w 1349"/>
                <a:gd name="T71" fmla="*/ 930 h 1889"/>
                <a:gd name="T72" fmla="*/ 593 w 1349"/>
                <a:gd name="T73" fmla="*/ 1250 h 1889"/>
                <a:gd name="T74" fmla="*/ 553 w 1349"/>
                <a:gd name="T75" fmla="*/ 930 h 1889"/>
                <a:gd name="T76" fmla="*/ 553 w 1349"/>
                <a:gd name="T77" fmla="*/ 923 h 1889"/>
                <a:gd name="T78" fmla="*/ 524 w 1349"/>
                <a:gd name="T79" fmla="*/ 1252 h 1889"/>
                <a:gd name="T80" fmla="*/ 583 w 1349"/>
                <a:gd name="T81" fmla="*/ 1408 h 1889"/>
                <a:gd name="T82" fmla="*/ 486 w 1349"/>
                <a:gd name="T83" fmla="*/ 1477 h 1889"/>
                <a:gd name="T84" fmla="*/ 475 w 1349"/>
                <a:gd name="T85" fmla="*/ 1815 h 1889"/>
                <a:gd name="T86" fmla="*/ 508 w 1349"/>
                <a:gd name="T87" fmla="*/ 1496 h 1889"/>
                <a:gd name="T88" fmla="*/ 725 w 1349"/>
                <a:gd name="T89" fmla="*/ 1555 h 1889"/>
                <a:gd name="T90" fmla="*/ 798 w 1349"/>
                <a:gd name="T91" fmla="*/ 1683 h 1889"/>
                <a:gd name="T92" fmla="*/ 858 w 1349"/>
                <a:gd name="T93" fmla="*/ 1616 h 1889"/>
                <a:gd name="T94" fmla="*/ 841 w 1349"/>
                <a:gd name="T95" fmla="*/ 1470 h 1889"/>
                <a:gd name="T96" fmla="*/ 751 w 1349"/>
                <a:gd name="T97" fmla="*/ 1401 h 1889"/>
                <a:gd name="T98" fmla="*/ 598 w 1349"/>
                <a:gd name="T99" fmla="*/ 1254 h 1889"/>
                <a:gd name="T100" fmla="*/ 824 w 1349"/>
                <a:gd name="T101" fmla="*/ 1252 h 1889"/>
                <a:gd name="T102" fmla="*/ 813 w 1349"/>
                <a:gd name="T103" fmla="*/ 1115 h 1889"/>
                <a:gd name="T104" fmla="*/ 820 w 1349"/>
                <a:gd name="T105" fmla="*/ 795 h 1889"/>
                <a:gd name="T106" fmla="*/ 746 w 1349"/>
                <a:gd name="T107" fmla="*/ 854 h 1889"/>
                <a:gd name="T108" fmla="*/ 536 w 1349"/>
                <a:gd name="T109" fmla="*/ 788 h 1889"/>
                <a:gd name="T110" fmla="*/ 661 w 1349"/>
                <a:gd name="T111" fmla="*/ 710 h 1889"/>
                <a:gd name="T112" fmla="*/ 850 w 1349"/>
                <a:gd name="T113" fmla="*/ 608 h 1889"/>
                <a:gd name="T114" fmla="*/ 865 w 1349"/>
                <a:gd name="T115" fmla="*/ 594 h 1889"/>
                <a:gd name="T116" fmla="*/ 1044 w 1349"/>
                <a:gd name="T117" fmla="*/ 547 h 1889"/>
                <a:gd name="T118" fmla="*/ 1255 w 1349"/>
                <a:gd name="T119" fmla="*/ 594 h 1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49" h="1889">
                  <a:moveTo>
                    <a:pt x="1307" y="608"/>
                  </a:moveTo>
                  <a:lnTo>
                    <a:pt x="1349" y="608"/>
                  </a:lnTo>
                  <a:lnTo>
                    <a:pt x="1106" y="533"/>
                  </a:lnTo>
                  <a:lnTo>
                    <a:pt x="980" y="533"/>
                  </a:lnTo>
                  <a:lnTo>
                    <a:pt x="1080" y="301"/>
                  </a:lnTo>
                  <a:lnTo>
                    <a:pt x="1233" y="301"/>
                  </a:lnTo>
                  <a:lnTo>
                    <a:pt x="1233" y="402"/>
                  </a:lnTo>
                  <a:lnTo>
                    <a:pt x="1224" y="412"/>
                  </a:lnTo>
                  <a:lnTo>
                    <a:pt x="1229" y="417"/>
                  </a:lnTo>
                  <a:lnTo>
                    <a:pt x="1236" y="409"/>
                  </a:lnTo>
                  <a:lnTo>
                    <a:pt x="1243" y="417"/>
                  </a:lnTo>
                  <a:lnTo>
                    <a:pt x="1248" y="412"/>
                  </a:lnTo>
                  <a:lnTo>
                    <a:pt x="1240" y="402"/>
                  </a:lnTo>
                  <a:lnTo>
                    <a:pt x="1240" y="301"/>
                  </a:lnTo>
                  <a:lnTo>
                    <a:pt x="1269" y="301"/>
                  </a:lnTo>
                  <a:lnTo>
                    <a:pt x="1110" y="227"/>
                  </a:lnTo>
                  <a:lnTo>
                    <a:pt x="1207" y="5"/>
                  </a:lnTo>
                  <a:lnTo>
                    <a:pt x="1200" y="2"/>
                  </a:lnTo>
                  <a:lnTo>
                    <a:pt x="1198" y="0"/>
                  </a:lnTo>
                  <a:lnTo>
                    <a:pt x="1198" y="0"/>
                  </a:lnTo>
                  <a:lnTo>
                    <a:pt x="1193" y="0"/>
                  </a:lnTo>
                  <a:lnTo>
                    <a:pt x="1188" y="12"/>
                  </a:lnTo>
                  <a:lnTo>
                    <a:pt x="1129" y="88"/>
                  </a:lnTo>
                  <a:lnTo>
                    <a:pt x="1127" y="88"/>
                  </a:lnTo>
                  <a:lnTo>
                    <a:pt x="1127" y="90"/>
                  </a:lnTo>
                  <a:lnTo>
                    <a:pt x="1073" y="159"/>
                  </a:lnTo>
                  <a:lnTo>
                    <a:pt x="1070" y="161"/>
                  </a:lnTo>
                  <a:lnTo>
                    <a:pt x="1070" y="161"/>
                  </a:lnTo>
                  <a:lnTo>
                    <a:pt x="1023" y="225"/>
                  </a:lnTo>
                  <a:lnTo>
                    <a:pt x="326" y="225"/>
                  </a:lnTo>
                  <a:lnTo>
                    <a:pt x="278" y="161"/>
                  </a:lnTo>
                  <a:lnTo>
                    <a:pt x="278" y="161"/>
                  </a:lnTo>
                  <a:lnTo>
                    <a:pt x="276" y="159"/>
                  </a:lnTo>
                  <a:lnTo>
                    <a:pt x="222" y="90"/>
                  </a:lnTo>
                  <a:lnTo>
                    <a:pt x="222" y="88"/>
                  </a:lnTo>
                  <a:lnTo>
                    <a:pt x="219" y="88"/>
                  </a:lnTo>
                  <a:lnTo>
                    <a:pt x="160" y="12"/>
                  </a:lnTo>
                  <a:lnTo>
                    <a:pt x="156" y="0"/>
                  </a:lnTo>
                  <a:lnTo>
                    <a:pt x="151" y="0"/>
                  </a:lnTo>
                  <a:lnTo>
                    <a:pt x="151" y="0"/>
                  </a:lnTo>
                  <a:lnTo>
                    <a:pt x="148" y="2"/>
                  </a:lnTo>
                  <a:lnTo>
                    <a:pt x="141" y="5"/>
                  </a:lnTo>
                  <a:lnTo>
                    <a:pt x="238" y="227"/>
                  </a:lnTo>
                  <a:lnTo>
                    <a:pt x="80" y="301"/>
                  </a:lnTo>
                  <a:lnTo>
                    <a:pt x="108" y="301"/>
                  </a:lnTo>
                  <a:lnTo>
                    <a:pt x="108" y="402"/>
                  </a:lnTo>
                  <a:lnTo>
                    <a:pt x="104" y="412"/>
                  </a:lnTo>
                  <a:lnTo>
                    <a:pt x="108" y="417"/>
                  </a:lnTo>
                  <a:lnTo>
                    <a:pt x="113" y="409"/>
                  </a:lnTo>
                  <a:lnTo>
                    <a:pt x="120" y="417"/>
                  </a:lnTo>
                  <a:lnTo>
                    <a:pt x="125" y="412"/>
                  </a:lnTo>
                  <a:lnTo>
                    <a:pt x="115" y="402"/>
                  </a:lnTo>
                  <a:lnTo>
                    <a:pt x="115" y="301"/>
                  </a:lnTo>
                  <a:lnTo>
                    <a:pt x="269" y="301"/>
                  </a:lnTo>
                  <a:lnTo>
                    <a:pt x="368" y="533"/>
                  </a:lnTo>
                  <a:lnTo>
                    <a:pt x="243" y="533"/>
                  </a:lnTo>
                  <a:lnTo>
                    <a:pt x="0" y="608"/>
                  </a:lnTo>
                  <a:lnTo>
                    <a:pt x="42" y="608"/>
                  </a:lnTo>
                  <a:lnTo>
                    <a:pt x="42" y="710"/>
                  </a:lnTo>
                  <a:lnTo>
                    <a:pt x="35" y="722"/>
                  </a:lnTo>
                  <a:lnTo>
                    <a:pt x="42" y="724"/>
                  </a:lnTo>
                  <a:lnTo>
                    <a:pt x="47" y="717"/>
                  </a:lnTo>
                  <a:lnTo>
                    <a:pt x="52" y="724"/>
                  </a:lnTo>
                  <a:lnTo>
                    <a:pt x="59" y="720"/>
                  </a:lnTo>
                  <a:lnTo>
                    <a:pt x="49" y="710"/>
                  </a:lnTo>
                  <a:lnTo>
                    <a:pt x="49" y="608"/>
                  </a:lnTo>
                  <a:lnTo>
                    <a:pt x="250" y="608"/>
                  </a:lnTo>
                  <a:lnTo>
                    <a:pt x="250" y="710"/>
                  </a:lnTo>
                  <a:lnTo>
                    <a:pt x="243" y="722"/>
                  </a:lnTo>
                  <a:lnTo>
                    <a:pt x="248" y="724"/>
                  </a:lnTo>
                  <a:lnTo>
                    <a:pt x="252" y="717"/>
                  </a:lnTo>
                  <a:lnTo>
                    <a:pt x="260" y="724"/>
                  </a:lnTo>
                  <a:lnTo>
                    <a:pt x="264" y="720"/>
                  </a:lnTo>
                  <a:lnTo>
                    <a:pt x="257" y="710"/>
                  </a:lnTo>
                  <a:lnTo>
                    <a:pt x="257" y="608"/>
                  </a:lnTo>
                  <a:lnTo>
                    <a:pt x="401" y="608"/>
                  </a:lnTo>
                  <a:lnTo>
                    <a:pt x="538" y="928"/>
                  </a:lnTo>
                  <a:lnTo>
                    <a:pt x="517" y="1183"/>
                  </a:lnTo>
                  <a:lnTo>
                    <a:pt x="512" y="1186"/>
                  </a:lnTo>
                  <a:lnTo>
                    <a:pt x="517" y="1186"/>
                  </a:lnTo>
                  <a:lnTo>
                    <a:pt x="491" y="1474"/>
                  </a:lnTo>
                  <a:lnTo>
                    <a:pt x="486" y="1477"/>
                  </a:lnTo>
                  <a:lnTo>
                    <a:pt x="486" y="1477"/>
                  </a:lnTo>
                  <a:lnTo>
                    <a:pt x="489" y="1482"/>
                  </a:lnTo>
                  <a:lnTo>
                    <a:pt x="477" y="1616"/>
                  </a:lnTo>
                  <a:lnTo>
                    <a:pt x="475" y="1616"/>
                  </a:lnTo>
                  <a:lnTo>
                    <a:pt x="477" y="1619"/>
                  </a:lnTo>
                  <a:lnTo>
                    <a:pt x="458" y="1839"/>
                  </a:lnTo>
                  <a:lnTo>
                    <a:pt x="458" y="1889"/>
                  </a:lnTo>
                  <a:lnTo>
                    <a:pt x="472" y="1889"/>
                  </a:lnTo>
                  <a:lnTo>
                    <a:pt x="472" y="1839"/>
                  </a:lnTo>
                  <a:lnTo>
                    <a:pt x="472" y="1832"/>
                  </a:lnTo>
                  <a:lnTo>
                    <a:pt x="557" y="1683"/>
                  </a:lnTo>
                  <a:lnTo>
                    <a:pt x="567" y="1683"/>
                  </a:lnTo>
                  <a:lnTo>
                    <a:pt x="562" y="1678"/>
                  </a:lnTo>
                  <a:lnTo>
                    <a:pt x="593" y="1624"/>
                  </a:lnTo>
                  <a:lnTo>
                    <a:pt x="598" y="1624"/>
                  </a:lnTo>
                  <a:lnTo>
                    <a:pt x="595" y="1619"/>
                  </a:lnTo>
                  <a:lnTo>
                    <a:pt x="673" y="1482"/>
                  </a:lnTo>
                  <a:lnTo>
                    <a:pt x="754" y="1619"/>
                  </a:lnTo>
                  <a:lnTo>
                    <a:pt x="751" y="1624"/>
                  </a:lnTo>
                  <a:lnTo>
                    <a:pt x="756" y="1624"/>
                  </a:lnTo>
                  <a:lnTo>
                    <a:pt x="787" y="1678"/>
                  </a:lnTo>
                  <a:lnTo>
                    <a:pt x="782" y="1683"/>
                  </a:lnTo>
                  <a:lnTo>
                    <a:pt x="791" y="1683"/>
                  </a:lnTo>
                  <a:lnTo>
                    <a:pt x="876" y="1832"/>
                  </a:lnTo>
                  <a:lnTo>
                    <a:pt x="876" y="1839"/>
                  </a:lnTo>
                  <a:lnTo>
                    <a:pt x="876" y="1889"/>
                  </a:lnTo>
                  <a:lnTo>
                    <a:pt x="891" y="1889"/>
                  </a:lnTo>
                  <a:lnTo>
                    <a:pt x="891" y="1839"/>
                  </a:lnTo>
                  <a:lnTo>
                    <a:pt x="872" y="1619"/>
                  </a:lnTo>
                  <a:lnTo>
                    <a:pt x="874" y="1616"/>
                  </a:lnTo>
                  <a:lnTo>
                    <a:pt x="872" y="1616"/>
                  </a:lnTo>
                  <a:lnTo>
                    <a:pt x="860" y="1482"/>
                  </a:lnTo>
                  <a:lnTo>
                    <a:pt x="862" y="1477"/>
                  </a:lnTo>
                  <a:lnTo>
                    <a:pt x="862" y="1477"/>
                  </a:lnTo>
                  <a:lnTo>
                    <a:pt x="858" y="1474"/>
                  </a:lnTo>
                  <a:lnTo>
                    <a:pt x="832" y="1186"/>
                  </a:lnTo>
                  <a:lnTo>
                    <a:pt x="836" y="1186"/>
                  </a:lnTo>
                  <a:lnTo>
                    <a:pt x="832" y="1183"/>
                  </a:lnTo>
                  <a:lnTo>
                    <a:pt x="810" y="928"/>
                  </a:lnTo>
                  <a:lnTo>
                    <a:pt x="947" y="608"/>
                  </a:lnTo>
                  <a:lnTo>
                    <a:pt x="1092" y="608"/>
                  </a:lnTo>
                  <a:lnTo>
                    <a:pt x="1092" y="710"/>
                  </a:lnTo>
                  <a:lnTo>
                    <a:pt x="1084" y="720"/>
                  </a:lnTo>
                  <a:lnTo>
                    <a:pt x="1089" y="724"/>
                  </a:lnTo>
                  <a:lnTo>
                    <a:pt x="1096" y="717"/>
                  </a:lnTo>
                  <a:lnTo>
                    <a:pt x="1101" y="724"/>
                  </a:lnTo>
                  <a:lnTo>
                    <a:pt x="1106" y="722"/>
                  </a:lnTo>
                  <a:lnTo>
                    <a:pt x="1099" y="710"/>
                  </a:lnTo>
                  <a:lnTo>
                    <a:pt x="1099" y="608"/>
                  </a:lnTo>
                  <a:lnTo>
                    <a:pt x="1299" y="608"/>
                  </a:lnTo>
                  <a:lnTo>
                    <a:pt x="1299" y="710"/>
                  </a:lnTo>
                  <a:lnTo>
                    <a:pt x="1290" y="720"/>
                  </a:lnTo>
                  <a:lnTo>
                    <a:pt x="1297" y="724"/>
                  </a:lnTo>
                  <a:lnTo>
                    <a:pt x="1302" y="717"/>
                  </a:lnTo>
                  <a:lnTo>
                    <a:pt x="1307" y="724"/>
                  </a:lnTo>
                  <a:lnTo>
                    <a:pt x="1314" y="722"/>
                  </a:lnTo>
                  <a:lnTo>
                    <a:pt x="1307" y="710"/>
                  </a:lnTo>
                  <a:lnTo>
                    <a:pt x="1307" y="608"/>
                  </a:lnTo>
                  <a:close/>
                  <a:moveTo>
                    <a:pt x="964" y="533"/>
                  </a:moveTo>
                  <a:lnTo>
                    <a:pt x="928" y="533"/>
                  </a:lnTo>
                  <a:lnTo>
                    <a:pt x="990" y="473"/>
                  </a:lnTo>
                  <a:lnTo>
                    <a:pt x="964" y="533"/>
                  </a:lnTo>
                  <a:close/>
                  <a:moveTo>
                    <a:pt x="1004" y="443"/>
                  </a:moveTo>
                  <a:lnTo>
                    <a:pt x="980" y="301"/>
                  </a:lnTo>
                  <a:lnTo>
                    <a:pt x="1063" y="301"/>
                  </a:lnTo>
                  <a:lnTo>
                    <a:pt x="1004" y="443"/>
                  </a:lnTo>
                  <a:close/>
                  <a:moveTo>
                    <a:pt x="1070" y="284"/>
                  </a:moveTo>
                  <a:lnTo>
                    <a:pt x="1032" y="239"/>
                  </a:lnTo>
                  <a:lnTo>
                    <a:pt x="1092" y="239"/>
                  </a:lnTo>
                  <a:lnTo>
                    <a:pt x="1070" y="284"/>
                  </a:lnTo>
                  <a:close/>
                  <a:moveTo>
                    <a:pt x="1203" y="286"/>
                  </a:moveTo>
                  <a:lnTo>
                    <a:pt x="1087" y="286"/>
                  </a:lnTo>
                  <a:lnTo>
                    <a:pt x="1106" y="241"/>
                  </a:lnTo>
                  <a:lnTo>
                    <a:pt x="1203" y="286"/>
                  </a:lnTo>
                  <a:close/>
                  <a:moveTo>
                    <a:pt x="1177" y="38"/>
                  </a:moveTo>
                  <a:lnTo>
                    <a:pt x="1162" y="71"/>
                  </a:lnTo>
                  <a:lnTo>
                    <a:pt x="1144" y="81"/>
                  </a:lnTo>
                  <a:lnTo>
                    <a:pt x="1177" y="38"/>
                  </a:lnTo>
                  <a:close/>
                  <a:moveTo>
                    <a:pt x="1158" y="83"/>
                  </a:moveTo>
                  <a:lnTo>
                    <a:pt x="1139" y="128"/>
                  </a:lnTo>
                  <a:lnTo>
                    <a:pt x="1134" y="92"/>
                  </a:lnTo>
                  <a:lnTo>
                    <a:pt x="1158" y="83"/>
                  </a:lnTo>
                  <a:close/>
                  <a:moveTo>
                    <a:pt x="1129" y="99"/>
                  </a:moveTo>
                  <a:lnTo>
                    <a:pt x="1134" y="140"/>
                  </a:lnTo>
                  <a:lnTo>
                    <a:pt x="1132" y="147"/>
                  </a:lnTo>
                  <a:lnTo>
                    <a:pt x="1084" y="156"/>
                  </a:lnTo>
                  <a:lnTo>
                    <a:pt x="1129" y="99"/>
                  </a:lnTo>
                  <a:close/>
                  <a:moveTo>
                    <a:pt x="1127" y="154"/>
                  </a:moveTo>
                  <a:lnTo>
                    <a:pt x="1101" y="218"/>
                  </a:lnTo>
                  <a:lnTo>
                    <a:pt x="1080" y="166"/>
                  </a:lnTo>
                  <a:lnTo>
                    <a:pt x="1127" y="154"/>
                  </a:lnTo>
                  <a:close/>
                  <a:moveTo>
                    <a:pt x="1075" y="170"/>
                  </a:moveTo>
                  <a:lnTo>
                    <a:pt x="1096" y="225"/>
                  </a:lnTo>
                  <a:lnTo>
                    <a:pt x="1032" y="225"/>
                  </a:lnTo>
                  <a:lnTo>
                    <a:pt x="1075" y="170"/>
                  </a:lnTo>
                  <a:close/>
                  <a:moveTo>
                    <a:pt x="1023" y="239"/>
                  </a:moveTo>
                  <a:lnTo>
                    <a:pt x="1063" y="286"/>
                  </a:lnTo>
                  <a:lnTo>
                    <a:pt x="983" y="286"/>
                  </a:lnTo>
                  <a:lnTo>
                    <a:pt x="1021" y="239"/>
                  </a:lnTo>
                  <a:lnTo>
                    <a:pt x="1023" y="239"/>
                  </a:lnTo>
                  <a:close/>
                  <a:moveTo>
                    <a:pt x="1011" y="239"/>
                  </a:moveTo>
                  <a:lnTo>
                    <a:pt x="973" y="286"/>
                  </a:lnTo>
                  <a:lnTo>
                    <a:pt x="969" y="286"/>
                  </a:lnTo>
                  <a:lnTo>
                    <a:pt x="898" y="239"/>
                  </a:lnTo>
                  <a:lnTo>
                    <a:pt x="1011" y="239"/>
                  </a:lnTo>
                  <a:close/>
                  <a:moveTo>
                    <a:pt x="886" y="239"/>
                  </a:moveTo>
                  <a:lnTo>
                    <a:pt x="957" y="286"/>
                  </a:lnTo>
                  <a:lnTo>
                    <a:pt x="813" y="286"/>
                  </a:lnTo>
                  <a:lnTo>
                    <a:pt x="879" y="239"/>
                  </a:lnTo>
                  <a:lnTo>
                    <a:pt x="886" y="239"/>
                  </a:lnTo>
                  <a:close/>
                  <a:moveTo>
                    <a:pt x="867" y="239"/>
                  </a:moveTo>
                  <a:lnTo>
                    <a:pt x="801" y="286"/>
                  </a:lnTo>
                  <a:lnTo>
                    <a:pt x="791" y="286"/>
                  </a:lnTo>
                  <a:lnTo>
                    <a:pt x="697" y="239"/>
                  </a:lnTo>
                  <a:lnTo>
                    <a:pt x="867" y="239"/>
                  </a:lnTo>
                  <a:close/>
                  <a:moveTo>
                    <a:pt x="680" y="239"/>
                  </a:moveTo>
                  <a:lnTo>
                    <a:pt x="775" y="286"/>
                  </a:lnTo>
                  <a:lnTo>
                    <a:pt x="574" y="286"/>
                  </a:lnTo>
                  <a:lnTo>
                    <a:pt x="668" y="239"/>
                  </a:lnTo>
                  <a:lnTo>
                    <a:pt x="680" y="239"/>
                  </a:lnTo>
                  <a:close/>
                  <a:moveTo>
                    <a:pt x="652" y="239"/>
                  </a:moveTo>
                  <a:lnTo>
                    <a:pt x="557" y="286"/>
                  </a:lnTo>
                  <a:lnTo>
                    <a:pt x="548" y="286"/>
                  </a:lnTo>
                  <a:lnTo>
                    <a:pt x="482" y="239"/>
                  </a:lnTo>
                  <a:lnTo>
                    <a:pt x="652" y="239"/>
                  </a:lnTo>
                  <a:close/>
                  <a:moveTo>
                    <a:pt x="470" y="239"/>
                  </a:moveTo>
                  <a:lnTo>
                    <a:pt x="536" y="286"/>
                  </a:lnTo>
                  <a:lnTo>
                    <a:pt x="392" y="286"/>
                  </a:lnTo>
                  <a:lnTo>
                    <a:pt x="463" y="239"/>
                  </a:lnTo>
                  <a:lnTo>
                    <a:pt x="470" y="239"/>
                  </a:lnTo>
                  <a:close/>
                  <a:moveTo>
                    <a:pt x="451" y="239"/>
                  </a:moveTo>
                  <a:lnTo>
                    <a:pt x="380" y="286"/>
                  </a:lnTo>
                  <a:lnTo>
                    <a:pt x="375" y="286"/>
                  </a:lnTo>
                  <a:lnTo>
                    <a:pt x="338" y="239"/>
                  </a:lnTo>
                  <a:lnTo>
                    <a:pt x="451" y="239"/>
                  </a:lnTo>
                  <a:close/>
                  <a:moveTo>
                    <a:pt x="328" y="239"/>
                  </a:moveTo>
                  <a:lnTo>
                    <a:pt x="366" y="286"/>
                  </a:lnTo>
                  <a:lnTo>
                    <a:pt x="286" y="286"/>
                  </a:lnTo>
                  <a:lnTo>
                    <a:pt x="326" y="239"/>
                  </a:lnTo>
                  <a:lnTo>
                    <a:pt x="328" y="239"/>
                  </a:lnTo>
                  <a:close/>
                  <a:moveTo>
                    <a:pt x="316" y="225"/>
                  </a:moveTo>
                  <a:lnTo>
                    <a:pt x="252" y="225"/>
                  </a:lnTo>
                  <a:lnTo>
                    <a:pt x="274" y="170"/>
                  </a:lnTo>
                  <a:lnTo>
                    <a:pt x="316" y="225"/>
                  </a:lnTo>
                  <a:close/>
                  <a:moveTo>
                    <a:pt x="172" y="38"/>
                  </a:moveTo>
                  <a:lnTo>
                    <a:pt x="205" y="81"/>
                  </a:lnTo>
                  <a:lnTo>
                    <a:pt x="186" y="71"/>
                  </a:lnTo>
                  <a:lnTo>
                    <a:pt x="172" y="38"/>
                  </a:lnTo>
                  <a:close/>
                  <a:moveTo>
                    <a:pt x="210" y="128"/>
                  </a:moveTo>
                  <a:lnTo>
                    <a:pt x="191" y="83"/>
                  </a:lnTo>
                  <a:lnTo>
                    <a:pt x="215" y="92"/>
                  </a:lnTo>
                  <a:lnTo>
                    <a:pt x="210" y="128"/>
                  </a:lnTo>
                  <a:close/>
                  <a:moveTo>
                    <a:pt x="215" y="140"/>
                  </a:moveTo>
                  <a:lnTo>
                    <a:pt x="219" y="99"/>
                  </a:lnTo>
                  <a:lnTo>
                    <a:pt x="264" y="156"/>
                  </a:lnTo>
                  <a:lnTo>
                    <a:pt x="217" y="147"/>
                  </a:lnTo>
                  <a:lnTo>
                    <a:pt x="215" y="140"/>
                  </a:lnTo>
                  <a:close/>
                  <a:moveTo>
                    <a:pt x="222" y="154"/>
                  </a:moveTo>
                  <a:lnTo>
                    <a:pt x="269" y="166"/>
                  </a:lnTo>
                  <a:lnTo>
                    <a:pt x="248" y="218"/>
                  </a:lnTo>
                  <a:lnTo>
                    <a:pt x="222" y="154"/>
                  </a:lnTo>
                  <a:close/>
                  <a:moveTo>
                    <a:pt x="146" y="286"/>
                  </a:moveTo>
                  <a:lnTo>
                    <a:pt x="243" y="241"/>
                  </a:lnTo>
                  <a:lnTo>
                    <a:pt x="262" y="286"/>
                  </a:lnTo>
                  <a:lnTo>
                    <a:pt x="146" y="286"/>
                  </a:lnTo>
                  <a:close/>
                  <a:moveTo>
                    <a:pt x="257" y="239"/>
                  </a:moveTo>
                  <a:lnTo>
                    <a:pt x="316" y="239"/>
                  </a:lnTo>
                  <a:lnTo>
                    <a:pt x="278" y="284"/>
                  </a:lnTo>
                  <a:lnTo>
                    <a:pt x="257" y="239"/>
                  </a:lnTo>
                  <a:close/>
                  <a:moveTo>
                    <a:pt x="286" y="301"/>
                  </a:moveTo>
                  <a:lnTo>
                    <a:pt x="368" y="301"/>
                  </a:lnTo>
                  <a:lnTo>
                    <a:pt x="347" y="443"/>
                  </a:lnTo>
                  <a:lnTo>
                    <a:pt x="286" y="301"/>
                  </a:lnTo>
                  <a:close/>
                  <a:moveTo>
                    <a:pt x="352" y="454"/>
                  </a:moveTo>
                  <a:lnTo>
                    <a:pt x="375" y="301"/>
                  </a:lnTo>
                  <a:lnTo>
                    <a:pt x="543" y="301"/>
                  </a:lnTo>
                  <a:lnTo>
                    <a:pt x="543" y="402"/>
                  </a:lnTo>
                  <a:lnTo>
                    <a:pt x="538" y="412"/>
                  </a:lnTo>
                  <a:lnTo>
                    <a:pt x="543" y="417"/>
                  </a:lnTo>
                  <a:lnTo>
                    <a:pt x="548" y="409"/>
                  </a:lnTo>
                  <a:lnTo>
                    <a:pt x="555" y="417"/>
                  </a:lnTo>
                  <a:lnTo>
                    <a:pt x="560" y="412"/>
                  </a:lnTo>
                  <a:lnTo>
                    <a:pt x="550" y="402"/>
                  </a:lnTo>
                  <a:lnTo>
                    <a:pt x="550" y="301"/>
                  </a:lnTo>
                  <a:lnTo>
                    <a:pt x="798" y="301"/>
                  </a:lnTo>
                  <a:lnTo>
                    <a:pt x="798" y="402"/>
                  </a:lnTo>
                  <a:lnTo>
                    <a:pt x="789" y="412"/>
                  </a:lnTo>
                  <a:lnTo>
                    <a:pt x="794" y="417"/>
                  </a:lnTo>
                  <a:lnTo>
                    <a:pt x="801" y="409"/>
                  </a:lnTo>
                  <a:lnTo>
                    <a:pt x="806" y="417"/>
                  </a:lnTo>
                  <a:lnTo>
                    <a:pt x="810" y="412"/>
                  </a:lnTo>
                  <a:lnTo>
                    <a:pt x="806" y="402"/>
                  </a:lnTo>
                  <a:lnTo>
                    <a:pt x="806" y="301"/>
                  </a:lnTo>
                  <a:lnTo>
                    <a:pt x="973" y="301"/>
                  </a:lnTo>
                  <a:lnTo>
                    <a:pt x="997" y="454"/>
                  </a:lnTo>
                  <a:lnTo>
                    <a:pt x="997" y="457"/>
                  </a:lnTo>
                  <a:lnTo>
                    <a:pt x="917" y="533"/>
                  </a:lnTo>
                  <a:lnTo>
                    <a:pt x="432" y="533"/>
                  </a:lnTo>
                  <a:lnTo>
                    <a:pt x="352" y="457"/>
                  </a:lnTo>
                  <a:lnTo>
                    <a:pt x="352" y="454"/>
                  </a:lnTo>
                  <a:close/>
                  <a:moveTo>
                    <a:pt x="572" y="547"/>
                  </a:moveTo>
                  <a:lnTo>
                    <a:pt x="579" y="547"/>
                  </a:lnTo>
                  <a:lnTo>
                    <a:pt x="657" y="594"/>
                  </a:lnTo>
                  <a:lnTo>
                    <a:pt x="512" y="594"/>
                  </a:lnTo>
                  <a:lnTo>
                    <a:pt x="572" y="547"/>
                  </a:lnTo>
                  <a:close/>
                  <a:moveTo>
                    <a:pt x="501" y="594"/>
                  </a:moveTo>
                  <a:lnTo>
                    <a:pt x="496" y="594"/>
                  </a:lnTo>
                  <a:lnTo>
                    <a:pt x="446" y="547"/>
                  </a:lnTo>
                  <a:lnTo>
                    <a:pt x="560" y="547"/>
                  </a:lnTo>
                  <a:lnTo>
                    <a:pt x="501" y="594"/>
                  </a:lnTo>
                  <a:close/>
                  <a:moveTo>
                    <a:pt x="593" y="547"/>
                  </a:moveTo>
                  <a:lnTo>
                    <a:pt x="756" y="547"/>
                  </a:lnTo>
                  <a:lnTo>
                    <a:pt x="680" y="594"/>
                  </a:lnTo>
                  <a:lnTo>
                    <a:pt x="668" y="594"/>
                  </a:lnTo>
                  <a:lnTo>
                    <a:pt x="593" y="547"/>
                  </a:lnTo>
                  <a:close/>
                  <a:moveTo>
                    <a:pt x="770" y="547"/>
                  </a:moveTo>
                  <a:lnTo>
                    <a:pt x="777" y="547"/>
                  </a:lnTo>
                  <a:lnTo>
                    <a:pt x="836" y="594"/>
                  </a:lnTo>
                  <a:lnTo>
                    <a:pt x="692" y="594"/>
                  </a:lnTo>
                  <a:lnTo>
                    <a:pt x="770" y="547"/>
                  </a:lnTo>
                  <a:close/>
                  <a:moveTo>
                    <a:pt x="789" y="547"/>
                  </a:moveTo>
                  <a:lnTo>
                    <a:pt x="902" y="547"/>
                  </a:lnTo>
                  <a:lnTo>
                    <a:pt x="853" y="594"/>
                  </a:lnTo>
                  <a:lnTo>
                    <a:pt x="848" y="594"/>
                  </a:lnTo>
                  <a:lnTo>
                    <a:pt x="789" y="547"/>
                  </a:lnTo>
                  <a:close/>
                  <a:moveTo>
                    <a:pt x="359" y="473"/>
                  </a:moveTo>
                  <a:lnTo>
                    <a:pt x="420" y="533"/>
                  </a:lnTo>
                  <a:lnTo>
                    <a:pt x="385" y="533"/>
                  </a:lnTo>
                  <a:lnTo>
                    <a:pt x="359" y="473"/>
                  </a:lnTo>
                  <a:close/>
                  <a:moveTo>
                    <a:pt x="94" y="594"/>
                  </a:moveTo>
                  <a:lnTo>
                    <a:pt x="170" y="570"/>
                  </a:lnTo>
                  <a:lnTo>
                    <a:pt x="226" y="594"/>
                  </a:lnTo>
                  <a:lnTo>
                    <a:pt x="94" y="594"/>
                  </a:lnTo>
                  <a:close/>
                  <a:moveTo>
                    <a:pt x="255" y="594"/>
                  </a:moveTo>
                  <a:lnTo>
                    <a:pt x="245" y="594"/>
                  </a:lnTo>
                  <a:lnTo>
                    <a:pt x="179" y="568"/>
                  </a:lnTo>
                  <a:lnTo>
                    <a:pt x="245" y="547"/>
                  </a:lnTo>
                  <a:lnTo>
                    <a:pt x="295" y="547"/>
                  </a:lnTo>
                  <a:lnTo>
                    <a:pt x="255" y="594"/>
                  </a:lnTo>
                  <a:close/>
                  <a:moveTo>
                    <a:pt x="264" y="594"/>
                  </a:moveTo>
                  <a:lnTo>
                    <a:pt x="304" y="547"/>
                  </a:lnTo>
                  <a:lnTo>
                    <a:pt x="312" y="547"/>
                  </a:lnTo>
                  <a:lnTo>
                    <a:pt x="387" y="594"/>
                  </a:lnTo>
                  <a:lnTo>
                    <a:pt x="264" y="594"/>
                  </a:lnTo>
                  <a:close/>
                  <a:moveTo>
                    <a:pt x="323" y="547"/>
                  </a:moveTo>
                  <a:lnTo>
                    <a:pt x="375" y="547"/>
                  </a:lnTo>
                  <a:lnTo>
                    <a:pt x="394" y="589"/>
                  </a:lnTo>
                  <a:lnTo>
                    <a:pt x="323" y="547"/>
                  </a:lnTo>
                  <a:close/>
                  <a:moveTo>
                    <a:pt x="390" y="547"/>
                  </a:moveTo>
                  <a:lnTo>
                    <a:pt x="427" y="547"/>
                  </a:lnTo>
                  <a:lnTo>
                    <a:pt x="408" y="589"/>
                  </a:lnTo>
                  <a:lnTo>
                    <a:pt x="390" y="547"/>
                  </a:lnTo>
                  <a:close/>
                  <a:moveTo>
                    <a:pt x="434" y="547"/>
                  </a:moveTo>
                  <a:lnTo>
                    <a:pt x="437" y="547"/>
                  </a:lnTo>
                  <a:lnTo>
                    <a:pt x="484" y="594"/>
                  </a:lnTo>
                  <a:lnTo>
                    <a:pt x="413" y="594"/>
                  </a:lnTo>
                  <a:lnTo>
                    <a:pt x="434" y="547"/>
                  </a:lnTo>
                  <a:close/>
                  <a:moveTo>
                    <a:pt x="418" y="608"/>
                  </a:moveTo>
                  <a:lnTo>
                    <a:pt x="491" y="608"/>
                  </a:lnTo>
                  <a:lnTo>
                    <a:pt x="458" y="703"/>
                  </a:lnTo>
                  <a:lnTo>
                    <a:pt x="418" y="608"/>
                  </a:lnTo>
                  <a:close/>
                  <a:moveTo>
                    <a:pt x="472" y="738"/>
                  </a:moveTo>
                  <a:lnTo>
                    <a:pt x="522" y="783"/>
                  </a:lnTo>
                  <a:lnTo>
                    <a:pt x="489" y="774"/>
                  </a:lnTo>
                  <a:lnTo>
                    <a:pt x="472" y="738"/>
                  </a:lnTo>
                  <a:close/>
                  <a:moveTo>
                    <a:pt x="491" y="783"/>
                  </a:moveTo>
                  <a:lnTo>
                    <a:pt x="529" y="795"/>
                  </a:lnTo>
                  <a:lnTo>
                    <a:pt x="517" y="840"/>
                  </a:lnTo>
                  <a:lnTo>
                    <a:pt x="491" y="783"/>
                  </a:lnTo>
                  <a:close/>
                  <a:moveTo>
                    <a:pt x="520" y="850"/>
                  </a:moveTo>
                  <a:lnTo>
                    <a:pt x="536" y="798"/>
                  </a:lnTo>
                  <a:lnTo>
                    <a:pt x="593" y="854"/>
                  </a:lnTo>
                  <a:lnTo>
                    <a:pt x="522" y="852"/>
                  </a:lnTo>
                  <a:lnTo>
                    <a:pt x="520" y="850"/>
                  </a:lnTo>
                  <a:close/>
                  <a:moveTo>
                    <a:pt x="524" y="859"/>
                  </a:moveTo>
                  <a:lnTo>
                    <a:pt x="595" y="862"/>
                  </a:lnTo>
                  <a:lnTo>
                    <a:pt x="550" y="916"/>
                  </a:lnTo>
                  <a:lnTo>
                    <a:pt x="524" y="859"/>
                  </a:lnTo>
                  <a:close/>
                  <a:moveTo>
                    <a:pt x="754" y="989"/>
                  </a:moveTo>
                  <a:lnTo>
                    <a:pt x="796" y="940"/>
                  </a:lnTo>
                  <a:lnTo>
                    <a:pt x="801" y="989"/>
                  </a:lnTo>
                  <a:lnTo>
                    <a:pt x="754" y="989"/>
                  </a:lnTo>
                  <a:close/>
                  <a:moveTo>
                    <a:pt x="801" y="996"/>
                  </a:moveTo>
                  <a:lnTo>
                    <a:pt x="806" y="1046"/>
                  </a:lnTo>
                  <a:lnTo>
                    <a:pt x="754" y="996"/>
                  </a:lnTo>
                  <a:lnTo>
                    <a:pt x="801" y="996"/>
                  </a:lnTo>
                  <a:close/>
                  <a:moveTo>
                    <a:pt x="744" y="987"/>
                  </a:moveTo>
                  <a:lnTo>
                    <a:pt x="685" y="930"/>
                  </a:lnTo>
                  <a:lnTo>
                    <a:pt x="796" y="930"/>
                  </a:lnTo>
                  <a:lnTo>
                    <a:pt x="744" y="987"/>
                  </a:lnTo>
                  <a:close/>
                  <a:moveTo>
                    <a:pt x="683" y="923"/>
                  </a:moveTo>
                  <a:lnTo>
                    <a:pt x="746" y="862"/>
                  </a:lnTo>
                  <a:lnTo>
                    <a:pt x="796" y="923"/>
                  </a:lnTo>
                  <a:lnTo>
                    <a:pt x="683" y="923"/>
                  </a:lnTo>
                  <a:close/>
                  <a:moveTo>
                    <a:pt x="739" y="994"/>
                  </a:moveTo>
                  <a:lnTo>
                    <a:pt x="737" y="996"/>
                  </a:lnTo>
                  <a:lnTo>
                    <a:pt x="744" y="996"/>
                  </a:lnTo>
                  <a:lnTo>
                    <a:pt x="808" y="1058"/>
                  </a:lnTo>
                  <a:lnTo>
                    <a:pt x="808" y="1060"/>
                  </a:lnTo>
                  <a:lnTo>
                    <a:pt x="746" y="1115"/>
                  </a:lnTo>
                  <a:lnTo>
                    <a:pt x="737" y="1115"/>
                  </a:lnTo>
                  <a:lnTo>
                    <a:pt x="742" y="1117"/>
                  </a:lnTo>
                  <a:lnTo>
                    <a:pt x="673" y="1176"/>
                  </a:lnTo>
                  <a:lnTo>
                    <a:pt x="607" y="1117"/>
                  </a:lnTo>
                  <a:lnTo>
                    <a:pt x="612" y="1115"/>
                  </a:lnTo>
                  <a:lnTo>
                    <a:pt x="602" y="1115"/>
                  </a:lnTo>
                  <a:lnTo>
                    <a:pt x="541" y="1060"/>
                  </a:lnTo>
                  <a:lnTo>
                    <a:pt x="541" y="1058"/>
                  </a:lnTo>
                  <a:lnTo>
                    <a:pt x="605" y="996"/>
                  </a:lnTo>
                  <a:lnTo>
                    <a:pt x="612" y="996"/>
                  </a:lnTo>
                  <a:lnTo>
                    <a:pt x="609" y="994"/>
                  </a:lnTo>
                  <a:lnTo>
                    <a:pt x="673" y="930"/>
                  </a:lnTo>
                  <a:lnTo>
                    <a:pt x="673" y="933"/>
                  </a:lnTo>
                  <a:lnTo>
                    <a:pt x="676" y="930"/>
                  </a:lnTo>
                  <a:lnTo>
                    <a:pt x="739" y="994"/>
                  </a:lnTo>
                  <a:close/>
                  <a:moveTo>
                    <a:pt x="685" y="1179"/>
                  </a:moveTo>
                  <a:lnTo>
                    <a:pt x="746" y="1122"/>
                  </a:lnTo>
                  <a:lnTo>
                    <a:pt x="815" y="1179"/>
                  </a:lnTo>
                  <a:lnTo>
                    <a:pt x="685" y="1179"/>
                  </a:lnTo>
                  <a:close/>
                  <a:moveTo>
                    <a:pt x="817" y="1186"/>
                  </a:moveTo>
                  <a:lnTo>
                    <a:pt x="756" y="1250"/>
                  </a:lnTo>
                  <a:lnTo>
                    <a:pt x="683" y="1186"/>
                  </a:lnTo>
                  <a:lnTo>
                    <a:pt x="817" y="1186"/>
                  </a:lnTo>
                  <a:close/>
                  <a:moveTo>
                    <a:pt x="666" y="1186"/>
                  </a:moveTo>
                  <a:lnTo>
                    <a:pt x="593" y="1250"/>
                  </a:lnTo>
                  <a:lnTo>
                    <a:pt x="531" y="1186"/>
                  </a:lnTo>
                  <a:lnTo>
                    <a:pt x="666" y="1186"/>
                  </a:lnTo>
                  <a:close/>
                  <a:moveTo>
                    <a:pt x="534" y="1179"/>
                  </a:moveTo>
                  <a:lnTo>
                    <a:pt x="602" y="1122"/>
                  </a:lnTo>
                  <a:lnTo>
                    <a:pt x="664" y="1179"/>
                  </a:lnTo>
                  <a:lnTo>
                    <a:pt x="534" y="1179"/>
                  </a:lnTo>
                  <a:close/>
                  <a:moveTo>
                    <a:pt x="595" y="989"/>
                  </a:moveTo>
                  <a:lnTo>
                    <a:pt x="548" y="989"/>
                  </a:lnTo>
                  <a:lnTo>
                    <a:pt x="553" y="940"/>
                  </a:lnTo>
                  <a:lnTo>
                    <a:pt x="595" y="989"/>
                  </a:lnTo>
                  <a:close/>
                  <a:moveTo>
                    <a:pt x="553" y="930"/>
                  </a:moveTo>
                  <a:lnTo>
                    <a:pt x="664" y="930"/>
                  </a:lnTo>
                  <a:lnTo>
                    <a:pt x="605" y="987"/>
                  </a:lnTo>
                  <a:lnTo>
                    <a:pt x="553" y="930"/>
                  </a:lnTo>
                  <a:close/>
                  <a:moveTo>
                    <a:pt x="595" y="996"/>
                  </a:moveTo>
                  <a:lnTo>
                    <a:pt x="543" y="1046"/>
                  </a:lnTo>
                  <a:lnTo>
                    <a:pt x="548" y="996"/>
                  </a:lnTo>
                  <a:lnTo>
                    <a:pt x="595" y="996"/>
                  </a:lnTo>
                  <a:close/>
                  <a:moveTo>
                    <a:pt x="553" y="923"/>
                  </a:moveTo>
                  <a:lnTo>
                    <a:pt x="602" y="862"/>
                  </a:lnTo>
                  <a:lnTo>
                    <a:pt x="666" y="923"/>
                  </a:lnTo>
                  <a:lnTo>
                    <a:pt x="553" y="923"/>
                  </a:lnTo>
                  <a:close/>
                  <a:moveTo>
                    <a:pt x="541" y="1070"/>
                  </a:moveTo>
                  <a:lnTo>
                    <a:pt x="593" y="1115"/>
                  </a:lnTo>
                  <a:lnTo>
                    <a:pt x="536" y="1115"/>
                  </a:lnTo>
                  <a:lnTo>
                    <a:pt x="541" y="1070"/>
                  </a:lnTo>
                  <a:close/>
                  <a:moveTo>
                    <a:pt x="536" y="1122"/>
                  </a:moveTo>
                  <a:lnTo>
                    <a:pt x="590" y="1122"/>
                  </a:lnTo>
                  <a:lnTo>
                    <a:pt x="531" y="1172"/>
                  </a:lnTo>
                  <a:lnTo>
                    <a:pt x="536" y="1122"/>
                  </a:lnTo>
                  <a:close/>
                  <a:moveTo>
                    <a:pt x="529" y="1193"/>
                  </a:moveTo>
                  <a:lnTo>
                    <a:pt x="586" y="1252"/>
                  </a:lnTo>
                  <a:lnTo>
                    <a:pt x="524" y="1252"/>
                  </a:lnTo>
                  <a:lnTo>
                    <a:pt x="529" y="1193"/>
                  </a:lnTo>
                  <a:close/>
                  <a:moveTo>
                    <a:pt x="524" y="1259"/>
                  </a:moveTo>
                  <a:lnTo>
                    <a:pt x="583" y="1259"/>
                  </a:lnTo>
                  <a:lnTo>
                    <a:pt x="520" y="1318"/>
                  </a:lnTo>
                  <a:lnTo>
                    <a:pt x="524" y="1259"/>
                  </a:lnTo>
                  <a:close/>
                  <a:moveTo>
                    <a:pt x="517" y="1340"/>
                  </a:moveTo>
                  <a:lnTo>
                    <a:pt x="586" y="1401"/>
                  </a:lnTo>
                  <a:lnTo>
                    <a:pt x="512" y="1399"/>
                  </a:lnTo>
                  <a:lnTo>
                    <a:pt x="517" y="1340"/>
                  </a:lnTo>
                  <a:close/>
                  <a:moveTo>
                    <a:pt x="510" y="1406"/>
                  </a:moveTo>
                  <a:lnTo>
                    <a:pt x="583" y="1408"/>
                  </a:lnTo>
                  <a:lnTo>
                    <a:pt x="505" y="1463"/>
                  </a:lnTo>
                  <a:lnTo>
                    <a:pt x="510" y="1406"/>
                  </a:lnTo>
                  <a:close/>
                  <a:moveTo>
                    <a:pt x="595" y="1408"/>
                  </a:moveTo>
                  <a:lnTo>
                    <a:pt x="666" y="1470"/>
                  </a:lnTo>
                  <a:lnTo>
                    <a:pt x="508" y="1470"/>
                  </a:lnTo>
                  <a:lnTo>
                    <a:pt x="595" y="1408"/>
                  </a:lnTo>
                  <a:close/>
                  <a:moveTo>
                    <a:pt x="503" y="1501"/>
                  </a:moveTo>
                  <a:lnTo>
                    <a:pt x="583" y="1616"/>
                  </a:lnTo>
                  <a:lnTo>
                    <a:pt x="491" y="1616"/>
                  </a:lnTo>
                  <a:lnTo>
                    <a:pt x="503" y="1501"/>
                  </a:lnTo>
                  <a:close/>
                  <a:moveTo>
                    <a:pt x="486" y="1477"/>
                  </a:moveTo>
                  <a:lnTo>
                    <a:pt x="491" y="1477"/>
                  </a:lnTo>
                  <a:lnTo>
                    <a:pt x="491" y="1479"/>
                  </a:lnTo>
                  <a:lnTo>
                    <a:pt x="486" y="1477"/>
                  </a:lnTo>
                  <a:close/>
                  <a:moveTo>
                    <a:pt x="491" y="1631"/>
                  </a:moveTo>
                  <a:lnTo>
                    <a:pt x="546" y="1676"/>
                  </a:lnTo>
                  <a:lnTo>
                    <a:pt x="486" y="1676"/>
                  </a:lnTo>
                  <a:lnTo>
                    <a:pt x="491" y="1631"/>
                  </a:lnTo>
                  <a:close/>
                  <a:moveTo>
                    <a:pt x="475" y="1815"/>
                  </a:moveTo>
                  <a:lnTo>
                    <a:pt x="484" y="1709"/>
                  </a:lnTo>
                  <a:lnTo>
                    <a:pt x="501" y="1770"/>
                  </a:lnTo>
                  <a:lnTo>
                    <a:pt x="475" y="1815"/>
                  </a:lnTo>
                  <a:close/>
                  <a:moveTo>
                    <a:pt x="505" y="1761"/>
                  </a:moveTo>
                  <a:lnTo>
                    <a:pt x="486" y="1690"/>
                  </a:lnTo>
                  <a:lnTo>
                    <a:pt x="486" y="1683"/>
                  </a:lnTo>
                  <a:lnTo>
                    <a:pt x="550" y="1683"/>
                  </a:lnTo>
                  <a:lnTo>
                    <a:pt x="505" y="1761"/>
                  </a:lnTo>
                  <a:close/>
                  <a:moveTo>
                    <a:pt x="555" y="1673"/>
                  </a:moveTo>
                  <a:lnTo>
                    <a:pt x="494" y="1624"/>
                  </a:lnTo>
                  <a:lnTo>
                    <a:pt x="583" y="1624"/>
                  </a:lnTo>
                  <a:lnTo>
                    <a:pt x="555" y="1673"/>
                  </a:lnTo>
                  <a:close/>
                  <a:moveTo>
                    <a:pt x="590" y="1614"/>
                  </a:moveTo>
                  <a:lnTo>
                    <a:pt x="508" y="1496"/>
                  </a:lnTo>
                  <a:lnTo>
                    <a:pt x="624" y="1555"/>
                  </a:lnTo>
                  <a:lnTo>
                    <a:pt x="590" y="1614"/>
                  </a:lnTo>
                  <a:close/>
                  <a:moveTo>
                    <a:pt x="626" y="1550"/>
                  </a:moveTo>
                  <a:lnTo>
                    <a:pt x="503" y="1486"/>
                  </a:lnTo>
                  <a:lnTo>
                    <a:pt x="505" y="1477"/>
                  </a:lnTo>
                  <a:lnTo>
                    <a:pt x="668" y="1477"/>
                  </a:lnTo>
                  <a:lnTo>
                    <a:pt x="626" y="1550"/>
                  </a:lnTo>
                  <a:close/>
                  <a:moveTo>
                    <a:pt x="725" y="1555"/>
                  </a:moveTo>
                  <a:lnTo>
                    <a:pt x="841" y="1496"/>
                  </a:lnTo>
                  <a:lnTo>
                    <a:pt x="758" y="1614"/>
                  </a:lnTo>
                  <a:lnTo>
                    <a:pt x="725" y="1555"/>
                  </a:lnTo>
                  <a:close/>
                  <a:moveTo>
                    <a:pt x="765" y="1624"/>
                  </a:moveTo>
                  <a:lnTo>
                    <a:pt x="855" y="1624"/>
                  </a:lnTo>
                  <a:lnTo>
                    <a:pt x="794" y="1673"/>
                  </a:lnTo>
                  <a:lnTo>
                    <a:pt x="765" y="1624"/>
                  </a:lnTo>
                  <a:close/>
                  <a:moveTo>
                    <a:pt x="874" y="1815"/>
                  </a:moveTo>
                  <a:lnTo>
                    <a:pt x="848" y="1770"/>
                  </a:lnTo>
                  <a:lnTo>
                    <a:pt x="865" y="1709"/>
                  </a:lnTo>
                  <a:lnTo>
                    <a:pt x="874" y="1815"/>
                  </a:lnTo>
                  <a:close/>
                  <a:moveTo>
                    <a:pt x="862" y="1690"/>
                  </a:moveTo>
                  <a:lnTo>
                    <a:pt x="843" y="1761"/>
                  </a:lnTo>
                  <a:lnTo>
                    <a:pt x="798" y="1683"/>
                  </a:lnTo>
                  <a:lnTo>
                    <a:pt x="862" y="1683"/>
                  </a:lnTo>
                  <a:lnTo>
                    <a:pt x="862" y="1690"/>
                  </a:lnTo>
                  <a:close/>
                  <a:moveTo>
                    <a:pt x="862" y="1477"/>
                  </a:moveTo>
                  <a:lnTo>
                    <a:pt x="858" y="1479"/>
                  </a:lnTo>
                  <a:lnTo>
                    <a:pt x="858" y="1477"/>
                  </a:lnTo>
                  <a:lnTo>
                    <a:pt x="862" y="1477"/>
                  </a:lnTo>
                  <a:close/>
                  <a:moveTo>
                    <a:pt x="862" y="1676"/>
                  </a:moveTo>
                  <a:lnTo>
                    <a:pt x="803" y="1676"/>
                  </a:lnTo>
                  <a:lnTo>
                    <a:pt x="858" y="1631"/>
                  </a:lnTo>
                  <a:lnTo>
                    <a:pt x="862" y="1676"/>
                  </a:lnTo>
                  <a:close/>
                  <a:moveTo>
                    <a:pt x="858" y="1616"/>
                  </a:moveTo>
                  <a:lnTo>
                    <a:pt x="765" y="1616"/>
                  </a:lnTo>
                  <a:lnTo>
                    <a:pt x="846" y="1501"/>
                  </a:lnTo>
                  <a:lnTo>
                    <a:pt x="858" y="1616"/>
                  </a:lnTo>
                  <a:close/>
                  <a:moveTo>
                    <a:pt x="846" y="1486"/>
                  </a:moveTo>
                  <a:lnTo>
                    <a:pt x="723" y="1550"/>
                  </a:lnTo>
                  <a:lnTo>
                    <a:pt x="680" y="1477"/>
                  </a:lnTo>
                  <a:lnTo>
                    <a:pt x="843" y="1477"/>
                  </a:lnTo>
                  <a:lnTo>
                    <a:pt x="846" y="1486"/>
                  </a:lnTo>
                  <a:close/>
                  <a:moveTo>
                    <a:pt x="683" y="1470"/>
                  </a:moveTo>
                  <a:lnTo>
                    <a:pt x="754" y="1408"/>
                  </a:lnTo>
                  <a:lnTo>
                    <a:pt x="841" y="1470"/>
                  </a:lnTo>
                  <a:lnTo>
                    <a:pt x="683" y="1470"/>
                  </a:lnTo>
                  <a:close/>
                  <a:moveTo>
                    <a:pt x="843" y="1463"/>
                  </a:moveTo>
                  <a:lnTo>
                    <a:pt x="765" y="1408"/>
                  </a:lnTo>
                  <a:lnTo>
                    <a:pt x="839" y="1406"/>
                  </a:lnTo>
                  <a:lnTo>
                    <a:pt x="843" y="1463"/>
                  </a:lnTo>
                  <a:close/>
                  <a:moveTo>
                    <a:pt x="836" y="1399"/>
                  </a:moveTo>
                  <a:lnTo>
                    <a:pt x="763" y="1401"/>
                  </a:lnTo>
                  <a:lnTo>
                    <a:pt x="832" y="1340"/>
                  </a:lnTo>
                  <a:lnTo>
                    <a:pt x="836" y="1399"/>
                  </a:lnTo>
                  <a:close/>
                  <a:moveTo>
                    <a:pt x="832" y="1330"/>
                  </a:moveTo>
                  <a:lnTo>
                    <a:pt x="751" y="1401"/>
                  </a:lnTo>
                  <a:lnTo>
                    <a:pt x="742" y="1401"/>
                  </a:lnTo>
                  <a:lnTo>
                    <a:pt x="749" y="1403"/>
                  </a:lnTo>
                  <a:lnTo>
                    <a:pt x="673" y="1467"/>
                  </a:lnTo>
                  <a:lnTo>
                    <a:pt x="600" y="1403"/>
                  </a:lnTo>
                  <a:lnTo>
                    <a:pt x="607" y="1401"/>
                  </a:lnTo>
                  <a:lnTo>
                    <a:pt x="598" y="1401"/>
                  </a:lnTo>
                  <a:lnTo>
                    <a:pt x="517" y="1330"/>
                  </a:lnTo>
                  <a:lnTo>
                    <a:pt x="517" y="1328"/>
                  </a:lnTo>
                  <a:lnTo>
                    <a:pt x="595" y="1259"/>
                  </a:lnTo>
                  <a:lnTo>
                    <a:pt x="602" y="1259"/>
                  </a:lnTo>
                  <a:lnTo>
                    <a:pt x="598" y="1254"/>
                  </a:lnTo>
                  <a:lnTo>
                    <a:pt x="673" y="1186"/>
                  </a:lnTo>
                  <a:lnTo>
                    <a:pt x="751" y="1254"/>
                  </a:lnTo>
                  <a:lnTo>
                    <a:pt x="746" y="1259"/>
                  </a:lnTo>
                  <a:lnTo>
                    <a:pt x="754" y="1259"/>
                  </a:lnTo>
                  <a:lnTo>
                    <a:pt x="832" y="1328"/>
                  </a:lnTo>
                  <a:lnTo>
                    <a:pt x="832" y="1330"/>
                  </a:lnTo>
                  <a:close/>
                  <a:moveTo>
                    <a:pt x="829" y="1318"/>
                  </a:moveTo>
                  <a:lnTo>
                    <a:pt x="765" y="1259"/>
                  </a:lnTo>
                  <a:lnTo>
                    <a:pt x="824" y="1259"/>
                  </a:lnTo>
                  <a:lnTo>
                    <a:pt x="829" y="1318"/>
                  </a:lnTo>
                  <a:close/>
                  <a:moveTo>
                    <a:pt x="824" y="1252"/>
                  </a:moveTo>
                  <a:lnTo>
                    <a:pt x="763" y="1252"/>
                  </a:lnTo>
                  <a:lnTo>
                    <a:pt x="820" y="1193"/>
                  </a:lnTo>
                  <a:lnTo>
                    <a:pt x="824" y="1252"/>
                  </a:lnTo>
                  <a:close/>
                  <a:moveTo>
                    <a:pt x="817" y="1172"/>
                  </a:moveTo>
                  <a:lnTo>
                    <a:pt x="758" y="1122"/>
                  </a:lnTo>
                  <a:lnTo>
                    <a:pt x="813" y="1122"/>
                  </a:lnTo>
                  <a:lnTo>
                    <a:pt x="817" y="1172"/>
                  </a:lnTo>
                  <a:close/>
                  <a:moveTo>
                    <a:pt x="813" y="1115"/>
                  </a:moveTo>
                  <a:lnTo>
                    <a:pt x="756" y="1115"/>
                  </a:lnTo>
                  <a:lnTo>
                    <a:pt x="808" y="1070"/>
                  </a:lnTo>
                  <a:lnTo>
                    <a:pt x="813" y="1115"/>
                  </a:lnTo>
                  <a:close/>
                  <a:moveTo>
                    <a:pt x="798" y="916"/>
                  </a:moveTo>
                  <a:lnTo>
                    <a:pt x="754" y="862"/>
                  </a:lnTo>
                  <a:lnTo>
                    <a:pt x="824" y="859"/>
                  </a:lnTo>
                  <a:lnTo>
                    <a:pt x="798" y="916"/>
                  </a:lnTo>
                  <a:close/>
                  <a:moveTo>
                    <a:pt x="827" y="852"/>
                  </a:moveTo>
                  <a:lnTo>
                    <a:pt x="756" y="854"/>
                  </a:lnTo>
                  <a:lnTo>
                    <a:pt x="813" y="798"/>
                  </a:lnTo>
                  <a:lnTo>
                    <a:pt x="829" y="850"/>
                  </a:lnTo>
                  <a:lnTo>
                    <a:pt x="827" y="852"/>
                  </a:lnTo>
                  <a:close/>
                  <a:moveTo>
                    <a:pt x="832" y="840"/>
                  </a:moveTo>
                  <a:lnTo>
                    <a:pt x="820" y="795"/>
                  </a:lnTo>
                  <a:lnTo>
                    <a:pt x="858" y="783"/>
                  </a:lnTo>
                  <a:lnTo>
                    <a:pt x="832" y="840"/>
                  </a:lnTo>
                  <a:close/>
                  <a:moveTo>
                    <a:pt x="860" y="774"/>
                  </a:moveTo>
                  <a:lnTo>
                    <a:pt x="827" y="783"/>
                  </a:lnTo>
                  <a:lnTo>
                    <a:pt x="876" y="738"/>
                  </a:lnTo>
                  <a:lnTo>
                    <a:pt x="860" y="774"/>
                  </a:lnTo>
                  <a:close/>
                  <a:moveTo>
                    <a:pt x="884" y="722"/>
                  </a:moveTo>
                  <a:lnTo>
                    <a:pt x="813" y="788"/>
                  </a:lnTo>
                  <a:lnTo>
                    <a:pt x="810" y="791"/>
                  </a:lnTo>
                  <a:lnTo>
                    <a:pt x="810" y="791"/>
                  </a:lnTo>
                  <a:lnTo>
                    <a:pt x="746" y="854"/>
                  </a:lnTo>
                  <a:lnTo>
                    <a:pt x="739" y="854"/>
                  </a:lnTo>
                  <a:lnTo>
                    <a:pt x="742" y="857"/>
                  </a:lnTo>
                  <a:lnTo>
                    <a:pt x="676" y="921"/>
                  </a:lnTo>
                  <a:lnTo>
                    <a:pt x="673" y="921"/>
                  </a:lnTo>
                  <a:lnTo>
                    <a:pt x="673" y="921"/>
                  </a:lnTo>
                  <a:lnTo>
                    <a:pt x="607" y="857"/>
                  </a:lnTo>
                  <a:lnTo>
                    <a:pt x="609" y="854"/>
                  </a:lnTo>
                  <a:lnTo>
                    <a:pt x="602" y="854"/>
                  </a:lnTo>
                  <a:lnTo>
                    <a:pt x="538" y="791"/>
                  </a:lnTo>
                  <a:lnTo>
                    <a:pt x="538" y="791"/>
                  </a:lnTo>
                  <a:lnTo>
                    <a:pt x="536" y="788"/>
                  </a:lnTo>
                  <a:lnTo>
                    <a:pt x="465" y="722"/>
                  </a:lnTo>
                  <a:lnTo>
                    <a:pt x="460" y="712"/>
                  </a:lnTo>
                  <a:lnTo>
                    <a:pt x="498" y="608"/>
                  </a:lnTo>
                  <a:lnTo>
                    <a:pt x="654" y="608"/>
                  </a:lnTo>
                  <a:lnTo>
                    <a:pt x="654" y="710"/>
                  </a:lnTo>
                  <a:lnTo>
                    <a:pt x="647" y="722"/>
                  </a:lnTo>
                  <a:lnTo>
                    <a:pt x="654" y="724"/>
                  </a:lnTo>
                  <a:lnTo>
                    <a:pt x="659" y="717"/>
                  </a:lnTo>
                  <a:lnTo>
                    <a:pt x="664" y="724"/>
                  </a:lnTo>
                  <a:lnTo>
                    <a:pt x="671" y="720"/>
                  </a:lnTo>
                  <a:lnTo>
                    <a:pt x="661" y="710"/>
                  </a:lnTo>
                  <a:lnTo>
                    <a:pt x="661" y="608"/>
                  </a:lnTo>
                  <a:lnTo>
                    <a:pt x="687" y="608"/>
                  </a:lnTo>
                  <a:lnTo>
                    <a:pt x="687" y="710"/>
                  </a:lnTo>
                  <a:lnTo>
                    <a:pt x="678" y="720"/>
                  </a:lnTo>
                  <a:lnTo>
                    <a:pt x="685" y="724"/>
                  </a:lnTo>
                  <a:lnTo>
                    <a:pt x="690" y="717"/>
                  </a:lnTo>
                  <a:lnTo>
                    <a:pt x="694" y="724"/>
                  </a:lnTo>
                  <a:lnTo>
                    <a:pt x="702" y="722"/>
                  </a:lnTo>
                  <a:lnTo>
                    <a:pt x="694" y="710"/>
                  </a:lnTo>
                  <a:lnTo>
                    <a:pt x="694" y="608"/>
                  </a:lnTo>
                  <a:lnTo>
                    <a:pt x="850" y="608"/>
                  </a:lnTo>
                  <a:lnTo>
                    <a:pt x="888" y="712"/>
                  </a:lnTo>
                  <a:lnTo>
                    <a:pt x="884" y="722"/>
                  </a:lnTo>
                  <a:close/>
                  <a:moveTo>
                    <a:pt x="891" y="703"/>
                  </a:moveTo>
                  <a:lnTo>
                    <a:pt x="858" y="608"/>
                  </a:lnTo>
                  <a:lnTo>
                    <a:pt x="931" y="608"/>
                  </a:lnTo>
                  <a:lnTo>
                    <a:pt x="891" y="703"/>
                  </a:lnTo>
                  <a:close/>
                  <a:moveTo>
                    <a:pt x="865" y="594"/>
                  </a:moveTo>
                  <a:lnTo>
                    <a:pt x="912" y="547"/>
                  </a:lnTo>
                  <a:lnTo>
                    <a:pt x="914" y="547"/>
                  </a:lnTo>
                  <a:lnTo>
                    <a:pt x="936" y="594"/>
                  </a:lnTo>
                  <a:lnTo>
                    <a:pt x="865" y="594"/>
                  </a:lnTo>
                  <a:close/>
                  <a:moveTo>
                    <a:pt x="940" y="589"/>
                  </a:moveTo>
                  <a:lnTo>
                    <a:pt x="921" y="547"/>
                  </a:lnTo>
                  <a:lnTo>
                    <a:pt x="959" y="547"/>
                  </a:lnTo>
                  <a:lnTo>
                    <a:pt x="940" y="589"/>
                  </a:lnTo>
                  <a:close/>
                  <a:moveTo>
                    <a:pt x="973" y="547"/>
                  </a:moveTo>
                  <a:lnTo>
                    <a:pt x="1025" y="547"/>
                  </a:lnTo>
                  <a:lnTo>
                    <a:pt x="954" y="589"/>
                  </a:lnTo>
                  <a:lnTo>
                    <a:pt x="973" y="547"/>
                  </a:lnTo>
                  <a:close/>
                  <a:moveTo>
                    <a:pt x="962" y="594"/>
                  </a:moveTo>
                  <a:lnTo>
                    <a:pt x="1037" y="547"/>
                  </a:lnTo>
                  <a:lnTo>
                    <a:pt x="1044" y="547"/>
                  </a:lnTo>
                  <a:lnTo>
                    <a:pt x="1084" y="594"/>
                  </a:lnTo>
                  <a:lnTo>
                    <a:pt x="962" y="594"/>
                  </a:lnTo>
                  <a:close/>
                  <a:moveTo>
                    <a:pt x="1094" y="594"/>
                  </a:moveTo>
                  <a:lnTo>
                    <a:pt x="1054" y="547"/>
                  </a:lnTo>
                  <a:lnTo>
                    <a:pt x="1103" y="547"/>
                  </a:lnTo>
                  <a:lnTo>
                    <a:pt x="1170" y="568"/>
                  </a:lnTo>
                  <a:lnTo>
                    <a:pt x="1103" y="594"/>
                  </a:lnTo>
                  <a:lnTo>
                    <a:pt x="1094" y="594"/>
                  </a:lnTo>
                  <a:close/>
                  <a:moveTo>
                    <a:pt x="1122" y="594"/>
                  </a:moveTo>
                  <a:lnTo>
                    <a:pt x="1179" y="570"/>
                  </a:lnTo>
                  <a:lnTo>
                    <a:pt x="1255" y="594"/>
                  </a:lnTo>
                  <a:lnTo>
                    <a:pt x="1122" y="594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48"/>
            <p:cNvSpPr>
              <a:spLocks noEditPoints="1"/>
            </p:cNvSpPr>
            <p:nvPr/>
          </p:nvSpPr>
          <p:spPr bwMode="auto">
            <a:xfrm>
              <a:off x="1838" y="1185"/>
              <a:ext cx="1799" cy="2516"/>
            </a:xfrm>
            <a:custGeom>
              <a:avLst/>
              <a:gdLst>
                <a:gd name="T0" fmla="*/ 1657 w 1799"/>
                <a:gd name="T1" fmla="*/ 556 h 2516"/>
                <a:gd name="T2" fmla="*/ 1584 w 1799"/>
                <a:gd name="T3" fmla="*/ 16 h 2516"/>
                <a:gd name="T4" fmla="*/ 369 w 1799"/>
                <a:gd name="T5" fmla="*/ 213 h 2516"/>
                <a:gd name="T6" fmla="*/ 109 w 1799"/>
                <a:gd name="T7" fmla="*/ 402 h 2516"/>
                <a:gd name="T8" fmla="*/ 494 w 1799"/>
                <a:gd name="T9" fmla="*/ 710 h 2516"/>
                <a:gd name="T10" fmla="*/ 69 w 1799"/>
                <a:gd name="T11" fmla="*/ 812 h 2516"/>
                <a:gd name="T12" fmla="*/ 719 w 1799"/>
                <a:gd name="T13" fmla="*/ 1235 h 2516"/>
                <a:gd name="T14" fmla="*/ 612 w 1799"/>
                <a:gd name="T15" fmla="*/ 2449 h 2516"/>
                <a:gd name="T16" fmla="*/ 901 w 1799"/>
                <a:gd name="T17" fmla="*/ 1971 h 2516"/>
                <a:gd name="T18" fmla="*/ 1187 w 1799"/>
                <a:gd name="T19" fmla="*/ 2449 h 2516"/>
                <a:gd name="T20" fmla="*/ 1080 w 1799"/>
                <a:gd name="T21" fmla="*/ 1235 h 2516"/>
                <a:gd name="T22" fmla="*/ 1733 w 1799"/>
                <a:gd name="T23" fmla="*/ 812 h 2516"/>
                <a:gd name="T24" fmla="*/ 1319 w 1799"/>
                <a:gd name="T25" fmla="*/ 632 h 2516"/>
                <a:gd name="T26" fmla="*/ 1447 w 1799"/>
                <a:gd name="T27" fmla="*/ 383 h 2516"/>
                <a:gd name="T28" fmla="*/ 1506 w 1799"/>
                <a:gd name="T29" fmla="*/ 135 h 2516"/>
                <a:gd name="T30" fmla="*/ 1376 w 1799"/>
                <a:gd name="T31" fmla="*/ 300 h 2516"/>
                <a:gd name="T32" fmla="*/ 1347 w 1799"/>
                <a:gd name="T33" fmla="*/ 319 h 2516"/>
                <a:gd name="T34" fmla="*/ 908 w 1799"/>
                <a:gd name="T35" fmla="*/ 319 h 2516"/>
                <a:gd name="T36" fmla="*/ 714 w 1799"/>
                <a:gd name="T37" fmla="*/ 383 h 2516"/>
                <a:gd name="T38" fmla="*/ 381 w 1799"/>
                <a:gd name="T39" fmla="*/ 383 h 2516"/>
                <a:gd name="T40" fmla="*/ 281 w 1799"/>
                <a:gd name="T41" fmla="*/ 170 h 2516"/>
                <a:gd name="T42" fmla="*/ 333 w 1799"/>
                <a:gd name="T43" fmla="*/ 291 h 2516"/>
                <a:gd name="T44" fmla="*/ 492 w 1799"/>
                <a:gd name="T45" fmla="*/ 402 h 2516"/>
                <a:gd name="T46" fmla="*/ 747 w 1799"/>
                <a:gd name="T47" fmla="*/ 551 h 2516"/>
                <a:gd name="T48" fmla="*/ 1073 w 1799"/>
                <a:gd name="T49" fmla="*/ 402 h 2516"/>
                <a:gd name="T50" fmla="*/ 683 w 1799"/>
                <a:gd name="T51" fmla="*/ 793 h 2516"/>
                <a:gd name="T52" fmla="*/ 792 w 1799"/>
                <a:gd name="T53" fmla="*/ 729 h 2516"/>
                <a:gd name="T54" fmla="*/ 480 w 1799"/>
                <a:gd name="T55" fmla="*/ 632 h 2516"/>
                <a:gd name="T56" fmla="*/ 329 w 1799"/>
                <a:gd name="T57" fmla="*/ 729 h 2516"/>
                <a:gd name="T58" fmla="*/ 435 w 1799"/>
                <a:gd name="T59" fmla="*/ 729 h 2516"/>
                <a:gd name="T60" fmla="*/ 657 w 1799"/>
                <a:gd name="T61" fmla="*/ 812 h 2516"/>
                <a:gd name="T62" fmla="*/ 695 w 1799"/>
                <a:gd name="T63" fmla="*/ 1131 h 2516"/>
                <a:gd name="T64" fmla="*/ 1068 w 1799"/>
                <a:gd name="T65" fmla="*/ 1318 h 2516"/>
                <a:gd name="T66" fmla="*/ 995 w 1799"/>
                <a:gd name="T67" fmla="*/ 1150 h 2516"/>
                <a:gd name="T68" fmla="*/ 901 w 1799"/>
                <a:gd name="T69" fmla="*/ 1569 h 2516"/>
                <a:gd name="T70" fmla="*/ 901 w 1799"/>
                <a:gd name="T71" fmla="*/ 1240 h 2516"/>
                <a:gd name="T72" fmla="*/ 792 w 1799"/>
                <a:gd name="T73" fmla="*/ 1666 h 2516"/>
                <a:gd name="T74" fmla="*/ 740 w 1799"/>
                <a:gd name="T75" fmla="*/ 1240 h 2516"/>
                <a:gd name="T76" fmla="*/ 740 w 1799"/>
                <a:gd name="T77" fmla="*/ 1231 h 2516"/>
                <a:gd name="T78" fmla="*/ 700 w 1799"/>
                <a:gd name="T79" fmla="*/ 1666 h 2516"/>
                <a:gd name="T80" fmla="*/ 780 w 1799"/>
                <a:gd name="T81" fmla="*/ 1874 h 2516"/>
                <a:gd name="T82" fmla="*/ 650 w 1799"/>
                <a:gd name="T83" fmla="*/ 1967 h 2516"/>
                <a:gd name="T84" fmla="*/ 634 w 1799"/>
                <a:gd name="T85" fmla="*/ 2419 h 2516"/>
                <a:gd name="T86" fmla="*/ 678 w 1799"/>
                <a:gd name="T87" fmla="*/ 1993 h 2516"/>
                <a:gd name="T88" fmla="*/ 969 w 1799"/>
                <a:gd name="T89" fmla="*/ 2073 h 2516"/>
                <a:gd name="T90" fmla="*/ 1066 w 1799"/>
                <a:gd name="T91" fmla="*/ 2243 h 2516"/>
                <a:gd name="T92" fmla="*/ 1142 w 1799"/>
                <a:gd name="T93" fmla="*/ 2154 h 2516"/>
                <a:gd name="T94" fmla="*/ 1120 w 1799"/>
                <a:gd name="T95" fmla="*/ 1957 h 2516"/>
                <a:gd name="T96" fmla="*/ 1005 w 1799"/>
                <a:gd name="T97" fmla="*/ 1865 h 2516"/>
                <a:gd name="T98" fmla="*/ 799 w 1799"/>
                <a:gd name="T99" fmla="*/ 1671 h 2516"/>
                <a:gd name="T100" fmla="*/ 1099 w 1799"/>
                <a:gd name="T101" fmla="*/ 1666 h 2516"/>
                <a:gd name="T102" fmla="*/ 1083 w 1799"/>
                <a:gd name="T103" fmla="*/ 1484 h 2516"/>
                <a:gd name="T104" fmla="*/ 1092 w 1799"/>
                <a:gd name="T105" fmla="*/ 1058 h 2516"/>
                <a:gd name="T106" fmla="*/ 995 w 1799"/>
                <a:gd name="T107" fmla="*/ 1138 h 2516"/>
                <a:gd name="T108" fmla="*/ 716 w 1799"/>
                <a:gd name="T109" fmla="*/ 1051 h 2516"/>
                <a:gd name="T110" fmla="*/ 884 w 1799"/>
                <a:gd name="T111" fmla="*/ 947 h 2516"/>
                <a:gd name="T112" fmla="*/ 1135 w 1799"/>
                <a:gd name="T113" fmla="*/ 812 h 2516"/>
                <a:gd name="T114" fmla="*/ 1151 w 1799"/>
                <a:gd name="T115" fmla="*/ 793 h 2516"/>
                <a:gd name="T116" fmla="*/ 1392 w 1799"/>
                <a:gd name="T117" fmla="*/ 729 h 2516"/>
                <a:gd name="T118" fmla="*/ 1673 w 1799"/>
                <a:gd name="T119" fmla="*/ 793 h 2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99" h="2516">
                  <a:moveTo>
                    <a:pt x="1742" y="812"/>
                  </a:moveTo>
                  <a:lnTo>
                    <a:pt x="1799" y="812"/>
                  </a:lnTo>
                  <a:lnTo>
                    <a:pt x="1475" y="712"/>
                  </a:lnTo>
                  <a:lnTo>
                    <a:pt x="1307" y="712"/>
                  </a:lnTo>
                  <a:lnTo>
                    <a:pt x="1439" y="402"/>
                  </a:lnTo>
                  <a:lnTo>
                    <a:pt x="1643" y="402"/>
                  </a:lnTo>
                  <a:lnTo>
                    <a:pt x="1643" y="537"/>
                  </a:lnTo>
                  <a:lnTo>
                    <a:pt x="1633" y="551"/>
                  </a:lnTo>
                  <a:lnTo>
                    <a:pt x="1640" y="556"/>
                  </a:lnTo>
                  <a:lnTo>
                    <a:pt x="1647" y="547"/>
                  </a:lnTo>
                  <a:lnTo>
                    <a:pt x="1657" y="556"/>
                  </a:lnTo>
                  <a:lnTo>
                    <a:pt x="1664" y="551"/>
                  </a:lnTo>
                  <a:lnTo>
                    <a:pt x="1652" y="537"/>
                  </a:lnTo>
                  <a:lnTo>
                    <a:pt x="1652" y="402"/>
                  </a:lnTo>
                  <a:lnTo>
                    <a:pt x="1690" y="402"/>
                  </a:lnTo>
                  <a:lnTo>
                    <a:pt x="1482" y="305"/>
                  </a:lnTo>
                  <a:lnTo>
                    <a:pt x="1610" y="7"/>
                  </a:lnTo>
                  <a:lnTo>
                    <a:pt x="1600" y="5"/>
                  </a:lnTo>
                  <a:lnTo>
                    <a:pt x="1595" y="0"/>
                  </a:lnTo>
                  <a:lnTo>
                    <a:pt x="1595" y="2"/>
                  </a:lnTo>
                  <a:lnTo>
                    <a:pt x="1591" y="0"/>
                  </a:lnTo>
                  <a:lnTo>
                    <a:pt x="1584" y="16"/>
                  </a:lnTo>
                  <a:lnTo>
                    <a:pt x="1506" y="118"/>
                  </a:lnTo>
                  <a:lnTo>
                    <a:pt x="1503" y="118"/>
                  </a:lnTo>
                  <a:lnTo>
                    <a:pt x="1503" y="121"/>
                  </a:lnTo>
                  <a:lnTo>
                    <a:pt x="1430" y="213"/>
                  </a:lnTo>
                  <a:lnTo>
                    <a:pt x="1428" y="215"/>
                  </a:lnTo>
                  <a:lnTo>
                    <a:pt x="1428" y="218"/>
                  </a:lnTo>
                  <a:lnTo>
                    <a:pt x="1364" y="300"/>
                  </a:lnTo>
                  <a:lnTo>
                    <a:pt x="437" y="300"/>
                  </a:lnTo>
                  <a:lnTo>
                    <a:pt x="371" y="218"/>
                  </a:lnTo>
                  <a:lnTo>
                    <a:pt x="374" y="215"/>
                  </a:lnTo>
                  <a:lnTo>
                    <a:pt x="369" y="213"/>
                  </a:lnTo>
                  <a:lnTo>
                    <a:pt x="296" y="121"/>
                  </a:lnTo>
                  <a:lnTo>
                    <a:pt x="296" y="118"/>
                  </a:lnTo>
                  <a:lnTo>
                    <a:pt x="296" y="118"/>
                  </a:lnTo>
                  <a:lnTo>
                    <a:pt x="215" y="16"/>
                  </a:lnTo>
                  <a:lnTo>
                    <a:pt x="208" y="0"/>
                  </a:lnTo>
                  <a:lnTo>
                    <a:pt x="203" y="2"/>
                  </a:lnTo>
                  <a:lnTo>
                    <a:pt x="203" y="0"/>
                  </a:lnTo>
                  <a:lnTo>
                    <a:pt x="199" y="5"/>
                  </a:lnTo>
                  <a:lnTo>
                    <a:pt x="192" y="7"/>
                  </a:lnTo>
                  <a:lnTo>
                    <a:pt x="319" y="305"/>
                  </a:lnTo>
                  <a:lnTo>
                    <a:pt x="109" y="402"/>
                  </a:lnTo>
                  <a:lnTo>
                    <a:pt x="147" y="402"/>
                  </a:lnTo>
                  <a:lnTo>
                    <a:pt x="147" y="537"/>
                  </a:lnTo>
                  <a:lnTo>
                    <a:pt x="140" y="551"/>
                  </a:lnTo>
                  <a:lnTo>
                    <a:pt x="147" y="556"/>
                  </a:lnTo>
                  <a:lnTo>
                    <a:pt x="154" y="547"/>
                  </a:lnTo>
                  <a:lnTo>
                    <a:pt x="161" y="556"/>
                  </a:lnTo>
                  <a:lnTo>
                    <a:pt x="168" y="551"/>
                  </a:lnTo>
                  <a:lnTo>
                    <a:pt x="156" y="537"/>
                  </a:lnTo>
                  <a:lnTo>
                    <a:pt x="156" y="402"/>
                  </a:lnTo>
                  <a:lnTo>
                    <a:pt x="359" y="402"/>
                  </a:lnTo>
                  <a:lnTo>
                    <a:pt x="494" y="710"/>
                  </a:lnTo>
                  <a:lnTo>
                    <a:pt x="326" y="710"/>
                  </a:lnTo>
                  <a:lnTo>
                    <a:pt x="0" y="812"/>
                  </a:lnTo>
                  <a:lnTo>
                    <a:pt x="59" y="812"/>
                  </a:lnTo>
                  <a:lnTo>
                    <a:pt x="59" y="947"/>
                  </a:lnTo>
                  <a:lnTo>
                    <a:pt x="50" y="961"/>
                  </a:lnTo>
                  <a:lnTo>
                    <a:pt x="57" y="965"/>
                  </a:lnTo>
                  <a:lnTo>
                    <a:pt x="64" y="956"/>
                  </a:lnTo>
                  <a:lnTo>
                    <a:pt x="71" y="965"/>
                  </a:lnTo>
                  <a:lnTo>
                    <a:pt x="78" y="961"/>
                  </a:lnTo>
                  <a:lnTo>
                    <a:pt x="69" y="947"/>
                  </a:lnTo>
                  <a:lnTo>
                    <a:pt x="69" y="812"/>
                  </a:lnTo>
                  <a:lnTo>
                    <a:pt x="333" y="812"/>
                  </a:lnTo>
                  <a:lnTo>
                    <a:pt x="333" y="947"/>
                  </a:lnTo>
                  <a:lnTo>
                    <a:pt x="326" y="961"/>
                  </a:lnTo>
                  <a:lnTo>
                    <a:pt x="333" y="965"/>
                  </a:lnTo>
                  <a:lnTo>
                    <a:pt x="340" y="956"/>
                  </a:lnTo>
                  <a:lnTo>
                    <a:pt x="348" y="965"/>
                  </a:lnTo>
                  <a:lnTo>
                    <a:pt x="355" y="961"/>
                  </a:lnTo>
                  <a:lnTo>
                    <a:pt x="343" y="947"/>
                  </a:lnTo>
                  <a:lnTo>
                    <a:pt x="343" y="812"/>
                  </a:lnTo>
                  <a:lnTo>
                    <a:pt x="537" y="812"/>
                  </a:lnTo>
                  <a:lnTo>
                    <a:pt x="719" y="1235"/>
                  </a:lnTo>
                  <a:lnTo>
                    <a:pt x="690" y="1576"/>
                  </a:lnTo>
                  <a:lnTo>
                    <a:pt x="686" y="1578"/>
                  </a:lnTo>
                  <a:lnTo>
                    <a:pt x="690" y="1578"/>
                  </a:lnTo>
                  <a:lnTo>
                    <a:pt x="655" y="1964"/>
                  </a:lnTo>
                  <a:lnTo>
                    <a:pt x="650" y="1967"/>
                  </a:lnTo>
                  <a:lnTo>
                    <a:pt x="648" y="1967"/>
                  </a:lnTo>
                  <a:lnTo>
                    <a:pt x="655" y="1976"/>
                  </a:lnTo>
                  <a:lnTo>
                    <a:pt x="638" y="2154"/>
                  </a:lnTo>
                  <a:lnTo>
                    <a:pt x="634" y="2154"/>
                  </a:lnTo>
                  <a:lnTo>
                    <a:pt x="638" y="2156"/>
                  </a:lnTo>
                  <a:lnTo>
                    <a:pt x="612" y="2449"/>
                  </a:lnTo>
                  <a:lnTo>
                    <a:pt x="612" y="2516"/>
                  </a:lnTo>
                  <a:lnTo>
                    <a:pt x="631" y="2516"/>
                  </a:lnTo>
                  <a:lnTo>
                    <a:pt x="631" y="2449"/>
                  </a:lnTo>
                  <a:lnTo>
                    <a:pt x="631" y="2440"/>
                  </a:lnTo>
                  <a:lnTo>
                    <a:pt x="745" y="2243"/>
                  </a:lnTo>
                  <a:lnTo>
                    <a:pt x="756" y="2243"/>
                  </a:lnTo>
                  <a:lnTo>
                    <a:pt x="749" y="2236"/>
                  </a:lnTo>
                  <a:lnTo>
                    <a:pt x="792" y="2163"/>
                  </a:lnTo>
                  <a:lnTo>
                    <a:pt x="797" y="2163"/>
                  </a:lnTo>
                  <a:lnTo>
                    <a:pt x="794" y="2158"/>
                  </a:lnTo>
                  <a:lnTo>
                    <a:pt x="901" y="1971"/>
                  </a:lnTo>
                  <a:lnTo>
                    <a:pt x="1007" y="2158"/>
                  </a:lnTo>
                  <a:lnTo>
                    <a:pt x="1002" y="2163"/>
                  </a:lnTo>
                  <a:lnTo>
                    <a:pt x="1009" y="2163"/>
                  </a:lnTo>
                  <a:lnTo>
                    <a:pt x="1052" y="2236"/>
                  </a:lnTo>
                  <a:lnTo>
                    <a:pt x="1045" y="2243"/>
                  </a:lnTo>
                  <a:lnTo>
                    <a:pt x="1054" y="2243"/>
                  </a:lnTo>
                  <a:lnTo>
                    <a:pt x="1168" y="2442"/>
                  </a:lnTo>
                  <a:lnTo>
                    <a:pt x="1168" y="2449"/>
                  </a:lnTo>
                  <a:lnTo>
                    <a:pt x="1168" y="2516"/>
                  </a:lnTo>
                  <a:lnTo>
                    <a:pt x="1187" y="2516"/>
                  </a:lnTo>
                  <a:lnTo>
                    <a:pt x="1187" y="2449"/>
                  </a:lnTo>
                  <a:lnTo>
                    <a:pt x="1161" y="2156"/>
                  </a:lnTo>
                  <a:lnTo>
                    <a:pt x="1165" y="2154"/>
                  </a:lnTo>
                  <a:lnTo>
                    <a:pt x="1161" y="2154"/>
                  </a:lnTo>
                  <a:lnTo>
                    <a:pt x="1146" y="1976"/>
                  </a:lnTo>
                  <a:lnTo>
                    <a:pt x="1151" y="1967"/>
                  </a:lnTo>
                  <a:lnTo>
                    <a:pt x="1149" y="1967"/>
                  </a:lnTo>
                  <a:lnTo>
                    <a:pt x="1144" y="1964"/>
                  </a:lnTo>
                  <a:lnTo>
                    <a:pt x="1111" y="1578"/>
                  </a:lnTo>
                  <a:lnTo>
                    <a:pt x="1113" y="1578"/>
                  </a:lnTo>
                  <a:lnTo>
                    <a:pt x="1111" y="1576"/>
                  </a:lnTo>
                  <a:lnTo>
                    <a:pt x="1080" y="1235"/>
                  </a:lnTo>
                  <a:lnTo>
                    <a:pt x="1262" y="812"/>
                  </a:lnTo>
                  <a:lnTo>
                    <a:pt x="1456" y="812"/>
                  </a:lnTo>
                  <a:lnTo>
                    <a:pt x="1456" y="947"/>
                  </a:lnTo>
                  <a:lnTo>
                    <a:pt x="1444" y="961"/>
                  </a:lnTo>
                  <a:lnTo>
                    <a:pt x="1451" y="965"/>
                  </a:lnTo>
                  <a:lnTo>
                    <a:pt x="1461" y="956"/>
                  </a:lnTo>
                  <a:lnTo>
                    <a:pt x="1465" y="965"/>
                  </a:lnTo>
                  <a:lnTo>
                    <a:pt x="1475" y="961"/>
                  </a:lnTo>
                  <a:lnTo>
                    <a:pt x="1465" y="947"/>
                  </a:lnTo>
                  <a:lnTo>
                    <a:pt x="1465" y="812"/>
                  </a:lnTo>
                  <a:lnTo>
                    <a:pt x="1733" y="812"/>
                  </a:lnTo>
                  <a:lnTo>
                    <a:pt x="1733" y="947"/>
                  </a:lnTo>
                  <a:lnTo>
                    <a:pt x="1721" y="961"/>
                  </a:lnTo>
                  <a:lnTo>
                    <a:pt x="1728" y="965"/>
                  </a:lnTo>
                  <a:lnTo>
                    <a:pt x="1737" y="956"/>
                  </a:lnTo>
                  <a:lnTo>
                    <a:pt x="1742" y="965"/>
                  </a:lnTo>
                  <a:lnTo>
                    <a:pt x="1751" y="961"/>
                  </a:lnTo>
                  <a:lnTo>
                    <a:pt x="1742" y="947"/>
                  </a:lnTo>
                  <a:lnTo>
                    <a:pt x="1742" y="812"/>
                  </a:lnTo>
                  <a:close/>
                  <a:moveTo>
                    <a:pt x="1286" y="710"/>
                  </a:moveTo>
                  <a:lnTo>
                    <a:pt x="1236" y="710"/>
                  </a:lnTo>
                  <a:lnTo>
                    <a:pt x="1319" y="632"/>
                  </a:lnTo>
                  <a:lnTo>
                    <a:pt x="1286" y="710"/>
                  </a:lnTo>
                  <a:close/>
                  <a:moveTo>
                    <a:pt x="1338" y="592"/>
                  </a:moveTo>
                  <a:lnTo>
                    <a:pt x="1307" y="402"/>
                  </a:lnTo>
                  <a:lnTo>
                    <a:pt x="1418" y="402"/>
                  </a:lnTo>
                  <a:lnTo>
                    <a:pt x="1338" y="592"/>
                  </a:lnTo>
                  <a:close/>
                  <a:moveTo>
                    <a:pt x="1428" y="379"/>
                  </a:moveTo>
                  <a:lnTo>
                    <a:pt x="1376" y="319"/>
                  </a:lnTo>
                  <a:lnTo>
                    <a:pt x="1454" y="319"/>
                  </a:lnTo>
                  <a:lnTo>
                    <a:pt x="1428" y="379"/>
                  </a:lnTo>
                  <a:close/>
                  <a:moveTo>
                    <a:pt x="1605" y="383"/>
                  </a:moveTo>
                  <a:lnTo>
                    <a:pt x="1447" y="383"/>
                  </a:lnTo>
                  <a:lnTo>
                    <a:pt x="1475" y="322"/>
                  </a:lnTo>
                  <a:lnTo>
                    <a:pt x="1605" y="383"/>
                  </a:lnTo>
                  <a:close/>
                  <a:moveTo>
                    <a:pt x="1569" y="50"/>
                  </a:moveTo>
                  <a:lnTo>
                    <a:pt x="1551" y="97"/>
                  </a:lnTo>
                  <a:lnTo>
                    <a:pt x="1525" y="109"/>
                  </a:lnTo>
                  <a:lnTo>
                    <a:pt x="1569" y="50"/>
                  </a:lnTo>
                  <a:close/>
                  <a:moveTo>
                    <a:pt x="1543" y="109"/>
                  </a:moveTo>
                  <a:lnTo>
                    <a:pt x="1517" y="170"/>
                  </a:lnTo>
                  <a:lnTo>
                    <a:pt x="1513" y="125"/>
                  </a:lnTo>
                  <a:lnTo>
                    <a:pt x="1543" y="109"/>
                  </a:lnTo>
                  <a:close/>
                  <a:moveTo>
                    <a:pt x="1506" y="135"/>
                  </a:moveTo>
                  <a:lnTo>
                    <a:pt x="1510" y="187"/>
                  </a:lnTo>
                  <a:lnTo>
                    <a:pt x="1508" y="196"/>
                  </a:lnTo>
                  <a:lnTo>
                    <a:pt x="1444" y="211"/>
                  </a:lnTo>
                  <a:lnTo>
                    <a:pt x="1506" y="135"/>
                  </a:lnTo>
                  <a:close/>
                  <a:moveTo>
                    <a:pt x="1503" y="206"/>
                  </a:moveTo>
                  <a:lnTo>
                    <a:pt x="1468" y="291"/>
                  </a:lnTo>
                  <a:lnTo>
                    <a:pt x="1439" y="220"/>
                  </a:lnTo>
                  <a:lnTo>
                    <a:pt x="1503" y="206"/>
                  </a:lnTo>
                  <a:close/>
                  <a:moveTo>
                    <a:pt x="1432" y="227"/>
                  </a:moveTo>
                  <a:lnTo>
                    <a:pt x="1461" y="300"/>
                  </a:lnTo>
                  <a:lnTo>
                    <a:pt x="1376" y="300"/>
                  </a:lnTo>
                  <a:lnTo>
                    <a:pt x="1432" y="227"/>
                  </a:lnTo>
                  <a:close/>
                  <a:moveTo>
                    <a:pt x="1364" y="319"/>
                  </a:moveTo>
                  <a:lnTo>
                    <a:pt x="1418" y="383"/>
                  </a:lnTo>
                  <a:lnTo>
                    <a:pt x="1309" y="383"/>
                  </a:lnTo>
                  <a:lnTo>
                    <a:pt x="1361" y="319"/>
                  </a:lnTo>
                  <a:lnTo>
                    <a:pt x="1364" y="319"/>
                  </a:lnTo>
                  <a:close/>
                  <a:moveTo>
                    <a:pt x="1347" y="319"/>
                  </a:moveTo>
                  <a:lnTo>
                    <a:pt x="1298" y="383"/>
                  </a:lnTo>
                  <a:lnTo>
                    <a:pt x="1291" y="383"/>
                  </a:lnTo>
                  <a:lnTo>
                    <a:pt x="1198" y="319"/>
                  </a:lnTo>
                  <a:lnTo>
                    <a:pt x="1347" y="319"/>
                  </a:lnTo>
                  <a:close/>
                  <a:moveTo>
                    <a:pt x="1182" y="319"/>
                  </a:moveTo>
                  <a:lnTo>
                    <a:pt x="1274" y="383"/>
                  </a:lnTo>
                  <a:lnTo>
                    <a:pt x="1085" y="383"/>
                  </a:lnTo>
                  <a:lnTo>
                    <a:pt x="1172" y="319"/>
                  </a:lnTo>
                  <a:lnTo>
                    <a:pt x="1182" y="319"/>
                  </a:lnTo>
                  <a:close/>
                  <a:moveTo>
                    <a:pt x="1156" y="319"/>
                  </a:moveTo>
                  <a:lnTo>
                    <a:pt x="1068" y="383"/>
                  </a:lnTo>
                  <a:lnTo>
                    <a:pt x="1057" y="383"/>
                  </a:lnTo>
                  <a:lnTo>
                    <a:pt x="929" y="319"/>
                  </a:lnTo>
                  <a:lnTo>
                    <a:pt x="1156" y="319"/>
                  </a:lnTo>
                  <a:close/>
                  <a:moveTo>
                    <a:pt x="908" y="319"/>
                  </a:moveTo>
                  <a:lnTo>
                    <a:pt x="1035" y="383"/>
                  </a:lnTo>
                  <a:lnTo>
                    <a:pt x="766" y="383"/>
                  </a:lnTo>
                  <a:lnTo>
                    <a:pt x="891" y="319"/>
                  </a:lnTo>
                  <a:lnTo>
                    <a:pt x="908" y="319"/>
                  </a:lnTo>
                  <a:close/>
                  <a:moveTo>
                    <a:pt x="870" y="319"/>
                  </a:moveTo>
                  <a:lnTo>
                    <a:pt x="745" y="383"/>
                  </a:lnTo>
                  <a:lnTo>
                    <a:pt x="730" y="383"/>
                  </a:lnTo>
                  <a:lnTo>
                    <a:pt x="643" y="319"/>
                  </a:lnTo>
                  <a:lnTo>
                    <a:pt x="870" y="319"/>
                  </a:lnTo>
                  <a:close/>
                  <a:moveTo>
                    <a:pt x="629" y="319"/>
                  </a:moveTo>
                  <a:lnTo>
                    <a:pt x="714" y="383"/>
                  </a:lnTo>
                  <a:lnTo>
                    <a:pt x="525" y="383"/>
                  </a:lnTo>
                  <a:lnTo>
                    <a:pt x="617" y="319"/>
                  </a:lnTo>
                  <a:lnTo>
                    <a:pt x="629" y="319"/>
                  </a:lnTo>
                  <a:close/>
                  <a:moveTo>
                    <a:pt x="600" y="319"/>
                  </a:moveTo>
                  <a:lnTo>
                    <a:pt x="508" y="383"/>
                  </a:lnTo>
                  <a:lnTo>
                    <a:pt x="501" y="383"/>
                  </a:lnTo>
                  <a:lnTo>
                    <a:pt x="452" y="319"/>
                  </a:lnTo>
                  <a:lnTo>
                    <a:pt x="600" y="319"/>
                  </a:lnTo>
                  <a:close/>
                  <a:moveTo>
                    <a:pt x="440" y="319"/>
                  </a:moveTo>
                  <a:lnTo>
                    <a:pt x="489" y="383"/>
                  </a:lnTo>
                  <a:lnTo>
                    <a:pt x="381" y="383"/>
                  </a:lnTo>
                  <a:lnTo>
                    <a:pt x="435" y="319"/>
                  </a:lnTo>
                  <a:lnTo>
                    <a:pt x="440" y="319"/>
                  </a:lnTo>
                  <a:close/>
                  <a:moveTo>
                    <a:pt x="426" y="300"/>
                  </a:moveTo>
                  <a:lnTo>
                    <a:pt x="340" y="300"/>
                  </a:lnTo>
                  <a:lnTo>
                    <a:pt x="369" y="227"/>
                  </a:lnTo>
                  <a:lnTo>
                    <a:pt x="426" y="300"/>
                  </a:lnTo>
                  <a:close/>
                  <a:moveTo>
                    <a:pt x="229" y="50"/>
                  </a:moveTo>
                  <a:lnTo>
                    <a:pt x="277" y="109"/>
                  </a:lnTo>
                  <a:lnTo>
                    <a:pt x="251" y="97"/>
                  </a:lnTo>
                  <a:lnTo>
                    <a:pt x="229" y="50"/>
                  </a:lnTo>
                  <a:close/>
                  <a:moveTo>
                    <a:pt x="281" y="170"/>
                  </a:moveTo>
                  <a:lnTo>
                    <a:pt x="255" y="109"/>
                  </a:lnTo>
                  <a:lnTo>
                    <a:pt x="286" y="125"/>
                  </a:lnTo>
                  <a:lnTo>
                    <a:pt x="281" y="170"/>
                  </a:lnTo>
                  <a:close/>
                  <a:moveTo>
                    <a:pt x="288" y="187"/>
                  </a:moveTo>
                  <a:lnTo>
                    <a:pt x="296" y="135"/>
                  </a:lnTo>
                  <a:lnTo>
                    <a:pt x="355" y="211"/>
                  </a:lnTo>
                  <a:lnTo>
                    <a:pt x="293" y="196"/>
                  </a:lnTo>
                  <a:lnTo>
                    <a:pt x="288" y="187"/>
                  </a:lnTo>
                  <a:close/>
                  <a:moveTo>
                    <a:pt x="298" y="206"/>
                  </a:moveTo>
                  <a:lnTo>
                    <a:pt x="359" y="220"/>
                  </a:lnTo>
                  <a:lnTo>
                    <a:pt x="333" y="291"/>
                  </a:lnTo>
                  <a:lnTo>
                    <a:pt x="298" y="206"/>
                  </a:lnTo>
                  <a:close/>
                  <a:moveTo>
                    <a:pt x="194" y="383"/>
                  </a:moveTo>
                  <a:lnTo>
                    <a:pt x="326" y="322"/>
                  </a:lnTo>
                  <a:lnTo>
                    <a:pt x="352" y="383"/>
                  </a:lnTo>
                  <a:lnTo>
                    <a:pt x="194" y="383"/>
                  </a:lnTo>
                  <a:close/>
                  <a:moveTo>
                    <a:pt x="345" y="319"/>
                  </a:moveTo>
                  <a:lnTo>
                    <a:pt x="423" y="319"/>
                  </a:lnTo>
                  <a:lnTo>
                    <a:pt x="371" y="379"/>
                  </a:lnTo>
                  <a:lnTo>
                    <a:pt x="345" y="319"/>
                  </a:lnTo>
                  <a:close/>
                  <a:moveTo>
                    <a:pt x="381" y="402"/>
                  </a:moveTo>
                  <a:lnTo>
                    <a:pt x="492" y="402"/>
                  </a:lnTo>
                  <a:lnTo>
                    <a:pt x="463" y="592"/>
                  </a:lnTo>
                  <a:lnTo>
                    <a:pt x="381" y="402"/>
                  </a:lnTo>
                  <a:close/>
                  <a:moveTo>
                    <a:pt x="470" y="608"/>
                  </a:moveTo>
                  <a:lnTo>
                    <a:pt x="501" y="402"/>
                  </a:lnTo>
                  <a:lnTo>
                    <a:pt x="726" y="402"/>
                  </a:lnTo>
                  <a:lnTo>
                    <a:pt x="726" y="537"/>
                  </a:lnTo>
                  <a:lnTo>
                    <a:pt x="716" y="551"/>
                  </a:lnTo>
                  <a:lnTo>
                    <a:pt x="726" y="556"/>
                  </a:lnTo>
                  <a:lnTo>
                    <a:pt x="730" y="547"/>
                  </a:lnTo>
                  <a:lnTo>
                    <a:pt x="740" y="556"/>
                  </a:lnTo>
                  <a:lnTo>
                    <a:pt x="747" y="551"/>
                  </a:lnTo>
                  <a:lnTo>
                    <a:pt x="735" y="537"/>
                  </a:lnTo>
                  <a:lnTo>
                    <a:pt x="735" y="402"/>
                  </a:lnTo>
                  <a:lnTo>
                    <a:pt x="1064" y="402"/>
                  </a:lnTo>
                  <a:lnTo>
                    <a:pt x="1064" y="537"/>
                  </a:lnTo>
                  <a:lnTo>
                    <a:pt x="1052" y="551"/>
                  </a:lnTo>
                  <a:lnTo>
                    <a:pt x="1061" y="556"/>
                  </a:lnTo>
                  <a:lnTo>
                    <a:pt x="1068" y="547"/>
                  </a:lnTo>
                  <a:lnTo>
                    <a:pt x="1075" y="556"/>
                  </a:lnTo>
                  <a:lnTo>
                    <a:pt x="1083" y="551"/>
                  </a:lnTo>
                  <a:lnTo>
                    <a:pt x="1073" y="537"/>
                  </a:lnTo>
                  <a:lnTo>
                    <a:pt x="1073" y="402"/>
                  </a:lnTo>
                  <a:lnTo>
                    <a:pt x="1298" y="402"/>
                  </a:lnTo>
                  <a:lnTo>
                    <a:pt x="1331" y="608"/>
                  </a:lnTo>
                  <a:lnTo>
                    <a:pt x="1328" y="610"/>
                  </a:lnTo>
                  <a:lnTo>
                    <a:pt x="1222" y="710"/>
                  </a:lnTo>
                  <a:lnTo>
                    <a:pt x="577" y="710"/>
                  </a:lnTo>
                  <a:lnTo>
                    <a:pt x="470" y="610"/>
                  </a:lnTo>
                  <a:lnTo>
                    <a:pt x="470" y="608"/>
                  </a:lnTo>
                  <a:close/>
                  <a:moveTo>
                    <a:pt x="764" y="729"/>
                  </a:moveTo>
                  <a:lnTo>
                    <a:pt x="773" y="729"/>
                  </a:lnTo>
                  <a:lnTo>
                    <a:pt x="875" y="793"/>
                  </a:lnTo>
                  <a:lnTo>
                    <a:pt x="683" y="793"/>
                  </a:lnTo>
                  <a:lnTo>
                    <a:pt x="764" y="729"/>
                  </a:lnTo>
                  <a:close/>
                  <a:moveTo>
                    <a:pt x="669" y="793"/>
                  </a:moveTo>
                  <a:lnTo>
                    <a:pt x="662" y="793"/>
                  </a:lnTo>
                  <a:lnTo>
                    <a:pt x="596" y="729"/>
                  </a:lnTo>
                  <a:lnTo>
                    <a:pt x="747" y="729"/>
                  </a:lnTo>
                  <a:lnTo>
                    <a:pt x="669" y="793"/>
                  </a:lnTo>
                  <a:close/>
                  <a:moveTo>
                    <a:pt x="792" y="729"/>
                  </a:moveTo>
                  <a:lnTo>
                    <a:pt x="1007" y="729"/>
                  </a:lnTo>
                  <a:lnTo>
                    <a:pt x="905" y="793"/>
                  </a:lnTo>
                  <a:lnTo>
                    <a:pt x="893" y="793"/>
                  </a:lnTo>
                  <a:lnTo>
                    <a:pt x="792" y="729"/>
                  </a:lnTo>
                  <a:close/>
                  <a:moveTo>
                    <a:pt x="1026" y="729"/>
                  </a:moveTo>
                  <a:lnTo>
                    <a:pt x="1038" y="729"/>
                  </a:lnTo>
                  <a:lnTo>
                    <a:pt x="1116" y="793"/>
                  </a:lnTo>
                  <a:lnTo>
                    <a:pt x="924" y="793"/>
                  </a:lnTo>
                  <a:lnTo>
                    <a:pt x="1026" y="729"/>
                  </a:lnTo>
                  <a:close/>
                  <a:moveTo>
                    <a:pt x="1052" y="729"/>
                  </a:moveTo>
                  <a:lnTo>
                    <a:pt x="1203" y="729"/>
                  </a:lnTo>
                  <a:lnTo>
                    <a:pt x="1137" y="793"/>
                  </a:lnTo>
                  <a:lnTo>
                    <a:pt x="1130" y="793"/>
                  </a:lnTo>
                  <a:lnTo>
                    <a:pt x="1052" y="729"/>
                  </a:lnTo>
                  <a:close/>
                  <a:moveTo>
                    <a:pt x="480" y="632"/>
                  </a:moveTo>
                  <a:lnTo>
                    <a:pt x="563" y="710"/>
                  </a:lnTo>
                  <a:lnTo>
                    <a:pt x="513" y="710"/>
                  </a:lnTo>
                  <a:lnTo>
                    <a:pt x="480" y="632"/>
                  </a:lnTo>
                  <a:close/>
                  <a:moveTo>
                    <a:pt x="125" y="793"/>
                  </a:moveTo>
                  <a:lnTo>
                    <a:pt x="227" y="762"/>
                  </a:lnTo>
                  <a:lnTo>
                    <a:pt x="305" y="793"/>
                  </a:lnTo>
                  <a:lnTo>
                    <a:pt x="125" y="793"/>
                  </a:lnTo>
                  <a:close/>
                  <a:moveTo>
                    <a:pt x="340" y="793"/>
                  </a:moveTo>
                  <a:lnTo>
                    <a:pt x="329" y="793"/>
                  </a:lnTo>
                  <a:lnTo>
                    <a:pt x="241" y="757"/>
                  </a:lnTo>
                  <a:lnTo>
                    <a:pt x="329" y="729"/>
                  </a:lnTo>
                  <a:lnTo>
                    <a:pt x="395" y="729"/>
                  </a:lnTo>
                  <a:lnTo>
                    <a:pt x="340" y="793"/>
                  </a:lnTo>
                  <a:close/>
                  <a:moveTo>
                    <a:pt x="355" y="793"/>
                  </a:moveTo>
                  <a:lnTo>
                    <a:pt x="407" y="729"/>
                  </a:lnTo>
                  <a:lnTo>
                    <a:pt x="416" y="729"/>
                  </a:lnTo>
                  <a:lnTo>
                    <a:pt x="518" y="793"/>
                  </a:lnTo>
                  <a:lnTo>
                    <a:pt x="355" y="793"/>
                  </a:lnTo>
                  <a:close/>
                  <a:moveTo>
                    <a:pt x="435" y="729"/>
                  </a:moveTo>
                  <a:lnTo>
                    <a:pt x="501" y="729"/>
                  </a:lnTo>
                  <a:lnTo>
                    <a:pt x="525" y="786"/>
                  </a:lnTo>
                  <a:lnTo>
                    <a:pt x="435" y="729"/>
                  </a:lnTo>
                  <a:close/>
                  <a:moveTo>
                    <a:pt x="522" y="729"/>
                  </a:moveTo>
                  <a:lnTo>
                    <a:pt x="570" y="729"/>
                  </a:lnTo>
                  <a:lnTo>
                    <a:pt x="546" y="783"/>
                  </a:lnTo>
                  <a:lnTo>
                    <a:pt x="522" y="729"/>
                  </a:lnTo>
                  <a:close/>
                  <a:moveTo>
                    <a:pt x="579" y="729"/>
                  </a:moveTo>
                  <a:lnTo>
                    <a:pt x="582" y="729"/>
                  </a:lnTo>
                  <a:lnTo>
                    <a:pt x="648" y="793"/>
                  </a:lnTo>
                  <a:lnTo>
                    <a:pt x="553" y="793"/>
                  </a:lnTo>
                  <a:lnTo>
                    <a:pt x="579" y="729"/>
                  </a:lnTo>
                  <a:close/>
                  <a:moveTo>
                    <a:pt x="558" y="812"/>
                  </a:moveTo>
                  <a:lnTo>
                    <a:pt x="657" y="812"/>
                  </a:lnTo>
                  <a:lnTo>
                    <a:pt x="610" y="937"/>
                  </a:lnTo>
                  <a:lnTo>
                    <a:pt x="558" y="812"/>
                  </a:lnTo>
                  <a:close/>
                  <a:moveTo>
                    <a:pt x="631" y="984"/>
                  </a:moveTo>
                  <a:lnTo>
                    <a:pt x="695" y="1046"/>
                  </a:lnTo>
                  <a:lnTo>
                    <a:pt x="652" y="1032"/>
                  </a:lnTo>
                  <a:lnTo>
                    <a:pt x="631" y="984"/>
                  </a:lnTo>
                  <a:close/>
                  <a:moveTo>
                    <a:pt x="657" y="1044"/>
                  </a:moveTo>
                  <a:lnTo>
                    <a:pt x="707" y="1058"/>
                  </a:lnTo>
                  <a:lnTo>
                    <a:pt x="690" y="1119"/>
                  </a:lnTo>
                  <a:lnTo>
                    <a:pt x="657" y="1044"/>
                  </a:lnTo>
                  <a:close/>
                  <a:moveTo>
                    <a:pt x="695" y="1131"/>
                  </a:moveTo>
                  <a:lnTo>
                    <a:pt x="716" y="1065"/>
                  </a:lnTo>
                  <a:lnTo>
                    <a:pt x="792" y="1138"/>
                  </a:lnTo>
                  <a:lnTo>
                    <a:pt x="695" y="1134"/>
                  </a:lnTo>
                  <a:lnTo>
                    <a:pt x="695" y="1131"/>
                  </a:lnTo>
                  <a:close/>
                  <a:moveTo>
                    <a:pt x="700" y="1143"/>
                  </a:moveTo>
                  <a:lnTo>
                    <a:pt x="794" y="1148"/>
                  </a:lnTo>
                  <a:lnTo>
                    <a:pt x="733" y="1221"/>
                  </a:lnTo>
                  <a:lnTo>
                    <a:pt x="700" y="1143"/>
                  </a:lnTo>
                  <a:close/>
                  <a:moveTo>
                    <a:pt x="1005" y="1318"/>
                  </a:moveTo>
                  <a:lnTo>
                    <a:pt x="1064" y="1252"/>
                  </a:lnTo>
                  <a:lnTo>
                    <a:pt x="1068" y="1318"/>
                  </a:lnTo>
                  <a:lnTo>
                    <a:pt x="1005" y="1318"/>
                  </a:lnTo>
                  <a:close/>
                  <a:moveTo>
                    <a:pt x="1071" y="1328"/>
                  </a:moveTo>
                  <a:lnTo>
                    <a:pt x="1075" y="1394"/>
                  </a:lnTo>
                  <a:lnTo>
                    <a:pt x="1005" y="1328"/>
                  </a:lnTo>
                  <a:lnTo>
                    <a:pt x="1071" y="1328"/>
                  </a:lnTo>
                  <a:close/>
                  <a:moveTo>
                    <a:pt x="993" y="1316"/>
                  </a:moveTo>
                  <a:lnTo>
                    <a:pt x="912" y="1240"/>
                  </a:lnTo>
                  <a:lnTo>
                    <a:pt x="1061" y="1240"/>
                  </a:lnTo>
                  <a:lnTo>
                    <a:pt x="993" y="1316"/>
                  </a:lnTo>
                  <a:close/>
                  <a:moveTo>
                    <a:pt x="912" y="1231"/>
                  </a:moveTo>
                  <a:lnTo>
                    <a:pt x="995" y="1150"/>
                  </a:lnTo>
                  <a:lnTo>
                    <a:pt x="1061" y="1231"/>
                  </a:lnTo>
                  <a:lnTo>
                    <a:pt x="912" y="1231"/>
                  </a:lnTo>
                  <a:close/>
                  <a:moveTo>
                    <a:pt x="988" y="1323"/>
                  </a:moveTo>
                  <a:lnTo>
                    <a:pt x="983" y="1328"/>
                  </a:lnTo>
                  <a:lnTo>
                    <a:pt x="993" y="1328"/>
                  </a:lnTo>
                  <a:lnTo>
                    <a:pt x="1078" y="1408"/>
                  </a:lnTo>
                  <a:lnTo>
                    <a:pt x="1078" y="1413"/>
                  </a:lnTo>
                  <a:lnTo>
                    <a:pt x="995" y="1484"/>
                  </a:lnTo>
                  <a:lnTo>
                    <a:pt x="983" y="1484"/>
                  </a:lnTo>
                  <a:lnTo>
                    <a:pt x="990" y="1489"/>
                  </a:lnTo>
                  <a:lnTo>
                    <a:pt x="901" y="1569"/>
                  </a:lnTo>
                  <a:lnTo>
                    <a:pt x="811" y="1489"/>
                  </a:lnTo>
                  <a:lnTo>
                    <a:pt x="816" y="1484"/>
                  </a:lnTo>
                  <a:lnTo>
                    <a:pt x="804" y="1484"/>
                  </a:lnTo>
                  <a:lnTo>
                    <a:pt x="723" y="1413"/>
                  </a:lnTo>
                  <a:lnTo>
                    <a:pt x="723" y="1408"/>
                  </a:lnTo>
                  <a:lnTo>
                    <a:pt x="808" y="1328"/>
                  </a:lnTo>
                  <a:lnTo>
                    <a:pt x="818" y="1328"/>
                  </a:lnTo>
                  <a:lnTo>
                    <a:pt x="813" y="1323"/>
                  </a:lnTo>
                  <a:lnTo>
                    <a:pt x="901" y="1240"/>
                  </a:lnTo>
                  <a:lnTo>
                    <a:pt x="901" y="1240"/>
                  </a:lnTo>
                  <a:lnTo>
                    <a:pt x="901" y="1240"/>
                  </a:lnTo>
                  <a:lnTo>
                    <a:pt x="988" y="1323"/>
                  </a:lnTo>
                  <a:close/>
                  <a:moveTo>
                    <a:pt x="912" y="1569"/>
                  </a:moveTo>
                  <a:lnTo>
                    <a:pt x="997" y="1496"/>
                  </a:lnTo>
                  <a:lnTo>
                    <a:pt x="1087" y="1569"/>
                  </a:lnTo>
                  <a:lnTo>
                    <a:pt x="912" y="1569"/>
                  </a:lnTo>
                  <a:close/>
                  <a:moveTo>
                    <a:pt x="1090" y="1578"/>
                  </a:moveTo>
                  <a:lnTo>
                    <a:pt x="1007" y="1666"/>
                  </a:lnTo>
                  <a:lnTo>
                    <a:pt x="912" y="1578"/>
                  </a:lnTo>
                  <a:lnTo>
                    <a:pt x="1090" y="1578"/>
                  </a:lnTo>
                  <a:close/>
                  <a:moveTo>
                    <a:pt x="886" y="1578"/>
                  </a:moveTo>
                  <a:lnTo>
                    <a:pt x="792" y="1666"/>
                  </a:lnTo>
                  <a:lnTo>
                    <a:pt x="709" y="1578"/>
                  </a:lnTo>
                  <a:lnTo>
                    <a:pt x="886" y="1578"/>
                  </a:lnTo>
                  <a:close/>
                  <a:moveTo>
                    <a:pt x="712" y="1569"/>
                  </a:moveTo>
                  <a:lnTo>
                    <a:pt x="801" y="1496"/>
                  </a:lnTo>
                  <a:lnTo>
                    <a:pt x="886" y="1569"/>
                  </a:lnTo>
                  <a:lnTo>
                    <a:pt x="712" y="1569"/>
                  </a:lnTo>
                  <a:close/>
                  <a:moveTo>
                    <a:pt x="797" y="1318"/>
                  </a:moveTo>
                  <a:lnTo>
                    <a:pt x="730" y="1318"/>
                  </a:lnTo>
                  <a:lnTo>
                    <a:pt x="738" y="1252"/>
                  </a:lnTo>
                  <a:lnTo>
                    <a:pt x="797" y="1318"/>
                  </a:lnTo>
                  <a:close/>
                  <a:moveTo>
                    <a:pt x="740" y="1240"/>
                  </a:moveTo>
                  <a:lnTo>
                    <a:pt x="886" y="1240"/>
                  </a:lnTo>
                  <a:lnTo>
                    <a:pt x="806" y="1316"/>
                  </a:lnTo>
                  <a:lnTo>
                    <a:pt x="740" y="1240"/>
                  </a:lnTo>
                  <a:close/>
                  <a:moveTo>
                    <a:pt x="794" y="1328"/>
                  </a:moveTo>
                  <a:lnTo>
                    <a:pt x="723" y="1394"/>
                  </a:lnTo>
                  <a:lnTo>
                    <a:pt x="730" y="1328"/>
                  </a:lnTo>
                  <a:lnTo>
                    <a:pt x="794" y="1328"/>
                  </a:lnTo>
                  <a:close/>
                  <a:moveTo>
                    <a:pt x="740" y="1231"/>
                  </a:moveTo>
                  <a:lnTo>
                    <a:pt x="804" y="1150"/>
                  </a:lnTo>
                  <a:lnTo>
                    <a:pt x="889" y="1231"/>
                  </a:lnTo>
                  <a:lnTo>
                    <a:pt x="740" y="1231"/>
                  </a:lnTo>
                  <a:close/>
                  <a:moveTo>
                    <a:pt x="721" y="1425"/>
                  </a:moveTo>
                  <a:lnTo>
                    <a:pt x="790" y="1484"/>
                  </a:lnTo>
                  <a:lnTo>
                    <a:pt x="716" y="1484"/>
                  </a:lnTo>
                  <a:lnTo>
                    <a:pt x="721" y="1425"/>
                  </a:lnTo>
                  <a:close/>
                  <a:moveTo>
                    <a:pt x="716" y="1493"/>
                  </a:moveTo>
                  <a:lnTo>
                    <a:pt x="790" y="1493"/>
                  </a:lnTo>
                  <a:lnTo>
                    <a:pt x="709" y="1560"/>
                  </a:lnTo>
                  <a:lnTo>
                    <a:pt x="716" y="1493"/>
                  </a:lnTo>
                  <a:close/>
                  <a:moveTo>
                    <a:pt x="707" y="1590"/>
                  </a:moveTo>
                  <a:lnTo>
                    <a:pt x="780" y="1666"/>
                  </a:lnTo>
                  <a:lnTo>
                    <a:pt x="700" y="1666"/>
                  </a:lnTo>
                  <a:lnTo>
                    <a:pt x="707" y="1590"/>
                  </a:lnTo>
                  <a:close/>
                  <a:moveTo>
                    <a:pt x="700" y="1675"/>
                  </a:moveTo>
                  <a:lnTo>
                    <a:pt x="780" y="1675"/>
                  </a:lnTo>
                  <a:lnTo>
                    <a:pt x="693" y="1756"/>
                  </a:lnTo>
                  <a:lnTo>
                    <a:pt x="700" y="1675"/>
                  </a:lnTo>
                  <a:close/>
                  <a:moveTo>
                    <a:pt x="690" y="1784"/>
                  </a:moveTo>
                  <a:lnTo>
                    <a:pt x="782" y="1865"/>
                  </a:lnTo>
                  <a:lnTo>
                    <a:pt x="683" y="1862"/>
                  </a:lnTo>
                  <a:lnTo>
                    <a:pt x="690" y="1784"/>
                  </a:lnTo>
                  <a:close/>
                  <a:moveTo>
                    <a:pt x="683" y="1872"/>
                  </a:moveTo>
                  <a:lnTo>
                    <a:pt x="780" y="1874"/>
                  </a:lnTo>
                  <a:lnTo>
                    <a:pt x="676" y="1950"/>
                  </a:lnTo>
                  <a:lnTo>
                    <a:pt x="683" y="1872"/>
                  </a:lnTo>
                  <a:close/>
                  <a:moveTo>
                    <a:pt x="794" y="1877"/>
                  </a:moveTo>
                  <a:lnTo>
                    <a:pt x="886" y="1957"/>
                  </a:lnTo>
                  <a:lnTo>
                    <a:pt x="678" y="1957"/>
                  </a:lnTo>
                  <a:lnTo>
                    <a:pt x="794" y="1877"/>
                  </a:lnTo>
                  <a:close/>
                  <a:moveTo>
                    <a:pt x="671" y="2000"/>
                  </a:moveTo>
                  <a:lnTo>
                    <a:pt x="780" y="2154"/>
                  </a:lnTo>
                  <a:lnTo>
                    <a:pt x="657" y="2154"/>
                  </a:lnTo>
                  <a:lnTo>
                    <a:pt x="671" y="2000"/>
                  </a:lnTo>
                  <a:close/>
                  <a:moveTo>
                    <a:pt x="650" y="1967"/>
                  </a:moveTo>
                  <a:lnTo>
                    <a:pt x="655" y="1967"/>
                  </a:lnTo>
                  <a:lnTo>
                    <a:pt x="655" y="1969"/>
                  </a:lnTo>
                  <a:lnTo>
                    <a:pt x="650" y="1967"/>
                  </a:lnTo>
                  <a:close/>
                  <a:moveTo>
                    <a:pt x="655" y="2170"/>
                  </a:moveTo>
                  <a:lnTo>
                    <a:pt x="730" y="2234"/>
                  </a:lnTo>
                  <a:lnTo>
                    <a:pt x="650" y="2234"/>
                  </a:lnTo>
                  <a:lnTo>
                    <a:pt x="655" y="2170"/>
                  </a:lnTo>
                  <a:close/>
                  <a:moveTo>
                    <a:pt x="634" y="2419"/>
                  </a:moveTo>
                  <a:lnTo>
                    <a:pt x="648" y="2277"/>
                  </a:lnTo>
                  <a:lnTo>
                    <a:pt x="669" y="2357"/>
                  </a:lnTo>
                  <a:lnTo>
                    <a:pt x="634" y="2419"/>
                  </a:lnTo>
                  <a:close/>
                  <a:moveTo>
                    <a:pt x="676" y="2345"/>
                  </a:moveTo>
                  <a:lnTo>
                    <a:pt x="648" y="2251"/>
                  </a:lnTo>
                  <a:lnTo>
                    <a:pt x="650" y="2243"/>
                  </a:lnTo>
                  <a:lnTo>
                    <a:pt x="735" y="2243"/>
                  </a:lnTo>
                  <a:lnTo>
                    <a:pt x="676" y="2345"/>
                  </a:lnTo>
                  <a:close/>
                  <a:moveTo>
                    <a:pt x="742" y="2232"/>
                  </a:moveTo>
                  <a:lnTo>
                    <a:pt x="660" y="2163"/>
                  </a:lnTo>
                  <a:lnTo>
                    <a:pt x="780" y="2163"/>
                  </a:lnTo>
                  <a:lnTo>
                    <a:pt x="742" y="2232"/>
                  </a:lnTo>
                  <a:close/>
                  <a:moveTo>
                    <a:pt x="787" y="2149"/>
                  </a:moveTo>
                  <a:lnTo>
                    <a:pt x="678" y="1993"/>
                  </a:lnTo>
                  <a:lnTo>
                    <a:pt x="832" y="2073"/>
                  </a:lnTo>
                  <a:lnTo>
                    <a:pt x="787" y="2149"/>
                  </a:lnTo>
                  <a:close/>
                  <a:moveTo>
                    <a:pt x="837" y="2064"/>
                  </a:moveTo>
                  <a:lnTo>
                    <a:pt x="674" y="1978"/>
                  </a:lnTo>
                  <a:lnTo>
                    <a:pt x="674" y="1967"/>
                  </a:lnTo>
                  <a:lnTo>
                    <a:pt x="891" y="1967"/>
                  </a:lnTo>
                  <a:lnTo>
                    <a:pt x="837" y="2064"/>
                  </a:lnTo>
                  <a:close/>
                  <a:moveTo>
                    <a:pt x="969" y="2073"/>
                  </a:moveTo>
                  <a:lnTo>
                    <a:pt x="1120" y="1993"/>
                  </a:lnTo>
                  <a:lnTo>
                    <a:pt x="1012" y="2149"/>
                  </a:lnTo>
                  <a:lnTo>
                    <a:pt x="969" y="2073"/>
                  </a:lnTo>
                  <a:close/>
                  <a:moveTo>
                    <a:pt x="1019" y="2163"/>
                  </a:moveTo>
                  <a:lnTo>
                    <a:pt x="1139" y="2163"/>
                  </a:lnTo>
                  <a:lnTo>
                    <a:pt x="1059" y="2232"/>
                  </a:lnTo>
                  <a:lnTo>
                    <a:pt x="1019" y="2163"/>
                  </a:lnTo>
                  <a:close/>
                  <a:moveTo>
                    <a:pt x="1165" y="2419"/>
                  </a:moveTo>
                  <a:lnTo>
                    <a:pt x="1130" y="2357"/>
                  </a:lnTo>
                  <a:lnTo>
                    <a:pt x="1153" y="2277"/>
                  </a:lnTo>
                  <a:lnTo>
                    <a:pt x="1165" y="2419"/>
                  </a:lnTo>
                  <a:close/>
                  <a:moveTo>
                    <a:pt x="1151" y="2251"/>
                  </a:moveTo>
                  <a:lnTo>
                    <a:pt x="1123" y="2345"/>
                  </a:lnTo>
                  <a:lnTo>
                    <a:pt x="1066" y="2243"/>
                  </a:lnTo>
                  <a:lnTo>
                    <a:pt x="1151" y="2243"/>
                  </a:lnTo>
                  <a:lnTo>
                    <a:pt x="1151" y="2251"/>
                  </a:lnTo>
                  <a:close/>
                  <a:moveTo>
                    <a:pt x="1149" y="1967"/>
                  </a:moveTo>
                  <a:lnTo>
                    <a:pt x="1144" y="1969"/>
                  </a:lnTo>
                  <a:lnTo>
                    <a:pt x="1144" y="1967"/>
                  </a:lnTo>
                  <a:lnTo>
                    <a:pt x="1149" y="1967"/>
                  </a:lnTo>
                  <a:close/>
                  <a:moveTo>
                    <a:pt x="1149" y="2234"/>
                  </a:moveTo>
                  <a:lnTo>
                    <a:pt x="1071" y="2234"/>
                  </a:lnTo>
                  <a:lnTo>
                    <a:pt x="1144" y="2170"/>
                  </a:lnTo>
                  <a:lnTo>
                    <a:pt x="1149" y="2234"/>
                  </a:lnTo>
                  <a:close/>
                  <a:moveTo>
                    <a:pt x="1142" y="2154"/>
                  </a:moveTo>
                  <a:lnTo>
                    <a:pt x="1021" y="2154"/>
                  </a:lnTo>
                  <a:lnTo>
                    <a:pt x="1130" y="2000"/>
                  </a:lnTo>
                  <a:lnTo>
                    <a:pt x="1142" y="2154"/>
                  </a:lnTo>
                  <a:close/>
                  <a:moveTo>
                    <a:pt x="1127" y="1978"/>
                  </a:moveTo>
                  <a:lnTo>
                    <a:pt x="964" y="2064"/>
                  </a:lnTo>
                  <a:lnTo>
                    <a:pt x="908" y="1967"/>
                  </a:lnTo>
                  <a:lnTo>
                    <a:pt x="1125" y="1967"/>
                  </a:lnTo>
                  <a:lnTo>
                    <a:pt x="1127" y="1978"/>
                  </a:lnTo>
                  <a:close/>
                  <a:moveTo>
                    <a:pt x="912" y="1957"/>
                  </a:moveTo>
                  <a:lnTo>
                    <a:pt x="1005" y="1877"/>
                  </a:lnTo>
                  <a:lnTo>
                    <a:pt x="1120" y="1957"/>
                  </a:lnTo>
                  <a:lnTo>
                    <a:pt x="912" y="1957"/>
                  </a:lnTo>
                  <a:close/>
                  <a:moveTo>
                    <a:pt x="1125" y="1950"/>
                  </a:moveTo>
                  <a:lnTo>
                    <a:pt x="1019" y="1874"/>
                  </a:lnTo>
                  <a:lnTo>
                    <a:pt x="1118" y="1872"/>
                  </a:lnTo>
                  <a:lnTo>
                    <a:pt x="1125" y="1950"/>
                  </a:lnTo>
                  <a:close/>
                  <a:moveTo>
                    <a:pt x="1116" y="1862"/>
                  </a:moveTo>
                  <a:lnTo>
                    <a:pt x="1019" y="1865"/>
                  </a:lnTo>
                  <a:lnTo>
                    <a:pt x="1111" y="1784"/>
                  </a:lnTo>
                  <a:lnTo>
                    <a:pt x="1116" y="1862"/>
                  </a:lnTo>
                  <a:close/>
                  <a:moveTo>
                    <a:pt x="1109" y="1773"/>
                  </a:moveTo>
                  <a:lnTo>
                    <a:pt x="1005" y="1865"/>
                  </a:lnTo>
                  <a:lnTo>
                    <a:pt x="990" y="1865"/>
                  </a:lnTo>
                  <a:lnTo>
                    <a:pt x="997" y="1870"/>
                  </a:lnTo>
                  <a:lnTo>
                    <a:pt x="901" y="1957"/>
                  </a:lnTo>
                  <a:lnTo>
                    <a:pt x="801" y="1870"/>
                  </a:lnTo>
                  <a:lnTo>
                    <a:pt x="808" y="1865"/>
                  </a:lnTo>
                  <a:lnTo>
                    <a:pt x="797" y="1865"/>
                  </a:lnTo>
                  <a:lnTo>
                    <a:pt x="690" y="1773"/>
                  </a:lnTo>
                  <a:lnTo>
                    <a:pt x="690" y="1768"/>
                  </a:lnTo>
                  <a:lnTo>
                    <a:pt x="794" y="1675"/>
                  </a:lnTo>
                  <a:lnTo>
                    <a:pt x="804" y="1675"/>
                  </a:lnTo>
                  <a:lnTo>
                    <a:pt x="799" y="1671"/>
                  </a:lnTo>
                  <a:lnTo>
                    <a:pt x="901" y="1581"/>
                  </a:lnTo>
                  <a:lnTo>
                    <a:pt x="1000" y="1671"/>
                  </a:lnTo>
                  <a:lnTo>
                    <a:pt x="997" y="1675"/>
                  </a:lnTo>
                  <a:lnTo>
                    <a:pt x="1007" y="1675"/>
                  </a:lnTo>
                  <a:lnTo>
                    <a:pt x="1109" y="1768"/>
                  </a:lnTo>
                  <a:lnTo>
                    <a:pt x="1109" y="1773"/>
                  </a:lnTo>
                  <a:close/>
                  <a:moveTo>
                    <a:pt x="1106" y="1756"/>
                  </a:moveTo>
                  <a:lnTo>
                    <a:pt x="1021" y="1675"/>
                  </a:lnTo>
                  <a:lnTo>
                    <a:pt x="1101" y="1675"/>
                  </a:lnTo>
                  <a:lnTo>
                    <a:pt x="1106" y="1756"/>
                  </a:lnTo>
                  <a:close/>
                  <a:moveTo>
                    <a:pt x="1099" y="1666"/>
                  </a:moveTo>
                  <a:lnTo>
                    <a:pt x="1019" y="1666"/>
                  </a:lnTo>
                  <a:lnTo>
                    <a:pt x="1092" y="1590"/>
                  </a:lnTo>
                  <a:lnTo>
                    <a:pt x="1099" y="1666"/>
                  </a:lnTo>
                  <a:close/>
                  <a:moveTo>
                    <a:pt x="1090" y="1560"/>
                  </a:moveTo>
                  <a:lnTo>
                    <a:pt x="1012" y="1493"/>
                  </a:lnTo>
                  <a:lnTo>
                    <a:pt x="1085" y="1493"/>
                  </a:lnTo>
                  <a:lnTo>
                    <a:pt x="1090" y="1560"/>
                  </a:lnTo>
                  <a:close/>
                  <a:moveTo>
                    <a:pt x="1083" y="1484"/>
                  </a:moveTo>
                  <a:lnTo>
                    <a:pt x="1009" y="1484"/>
                  </a:lnTo>
                  <a:lnTo>
                    <a:pt x="1078" y="1425"/>
                  </a:lnTo>
                  <a:lnTo>
                    <a:pt x="1083" y="1484"/>
                  </a:lnTo>
                  <a:close/>
                  <a:moveTo>
                    <a:pt x="1066" y="1221"/>
                  </a:moveTo>
                  <a:lnTo>
                    <a:pt x="1007" y="1148"/>
                  </a:lnTo>
                  <a:lnTo>
                    <a:pt x="1099" y="1143"/>
                  </a:lnTo>
                  <a:lnTo>
                    <a:pt x="1066" y="1221"/>
                  </a:lnTo>
                  <a:close/>
                  <a:moveTo>
                    <a:pt x="1104" y="1134"/>
                  </a:moveTo>
                  <a:lnTo>
                    <a:pt x="1009" y="1138"/>
                  </a:lnTo>
                  <a:lnTo>
                    <a:pt x="1085" y="1065"/>
                  </a:lnTo>
                  <a:lnTo>
                    <a:pt x="1104" y="1131"/>
                  </a:lnTo>
                  <a:lnTo>
                    <a:pt x="1104" y="1134"/>
                  </a:lnTo>
                  <a:close/>
                  <a:moveTo>
                    <a:pt x="1111" y="1119"/>
                  </a:moveTo>
                  <a:lnTo>
                    <a:pt x="1092" y="1058"/>
                  </a:lnTo>
                  <a:lnTo>
                    <a:pt x="1142" y="1044"/>
                  </a:lnTo>
                  <a:lnTo>
                    <a:pt x="1111" y="1119"/>
                  </a:lnTo>
                  <a:close/>
                  <a:moveTo>
                    <a:pt x="1146" y="1032"/>
                  </a:moveTo>
                  <a:lnTo>
                    <a:pt x="1104" y="1046"/>
                  </a:lnTo>
                  <a:lnTo>
                    <a:pt x="1168" y="984"/>
                  </a:lnTo>
                  <a:lnTo>
                    <a:pt x="1146" y="1032"/>
                  </a:lnTo>
                  <a:close/>
                  <a:moveTo>
                    <a:pt x="1177" y="961"/>
                  </a:moveTo>
                  <a:lnTo>
                    <a:pt x="1085" y="1051"/>
                  </a:lnTo>
                  <a:lnTo>
                    <a:pt x="1080" y="1053"/>
                  </a:lnTo>
                  <a:lnTo>
                    <a:pt x="1080" y="1053"/>
                  </a:lnTo>
                  <a:lnTo>
                    <a:pt x="995" y="1138"/>
                  </a:lnTo>
                  <a:lnTo>
                    <a:pt x="986" y="1138"/>
                  </a:lnTo>
                  <a:lnTo>
                    <a:pt x="990" y="1141"/>
                  </a:lnTo>
                  <a:lnTo>
                    <a:pt x="901" y="1228"/>
                  </a:lnTo>
                  <a:lnTo>
                    <a:pt x="901" y="1228"/>
                  </a:lnTo>
                  <a:lnTo>
                    <a:pt x="901" y="1228"/>
                  </a:lnTo>
                  <a:lnTo>
                    <a:pt x="811" y="1141"/>
                  </a:lnTo>
                  <a:lnTo>
                    <a:pt x="813" y="1138"/>
                  </a:lnTo>
                  <a:lnTo>
                    <a:pt x="806" y="1138"/>
                  </a:lnTo>
                  <a:lnTo>
                    <a:pt x="719" y="1053"/>
                  </a:lnTo>
                  <a:lnTo>
                    <a:pt x="719" y="1053"/>
                  </a:lnTo>
                  <a:lnTo>
                    <a:pt x="716" y="1051"/>
                  </a:lnTo>
                  <a:lnTo>
                    <a:pt x="622" y="961"/>
                  </a:lnTo>
                  <a:lnTo>
                    <a:pt x="617" y="949"/>
                  </a:lnTo>
                  <a:lnTo>
                    <a:pt x="667" y="812"/>
                  </a:lnTo>
                  <a:lnTo>
                    <a:pt x="875" y="812"/>
                  </a:lnTo>
                  <a:lnTo>
                    <a:pt x="875" y="947"/>
                  </a:lnTo>
                  <a:lnTo>
                    <a:pt x="865" y="961"/>
                  </a:lnTo>
                  <a:lnTo>
                    <a:pt x="872" y="965"/>
                  </a:lnTo>
                  <a:lnTo>
                    <a:pt x="879" y="956"/>
                  </a:lnTo>
                  <a:lnTo>
                    <a:pt x="886" y="965"/>
                  </a:lnTo>
                  <a:lnTo>
                    <a:pt x="893" y="961"/>
                  </a:lnTo>
                  <a:lnTo>
                    <a:pt x="884" y="947"/>
                  </a:lnTo>
                  <a:lnTo>
                    <a:pt x="884" y="812"/>
                  </a:lnTo>
                  <a:lnTo>
                    <a:pt x="917" y="812"/>
                  </a:lnTo>
                  <a:lnTo>
                    <a:pt x="917" y="947"/>
                  </a:lnTo>
                  <a:lnTo>
                    <a:pt x="905" y="961"/>
                  </a:lnTo>
                  <a:lnTo>
                    <a:pt x="912" y="965"/>
                  </a:lnTo>
                  <a:lnTo>
                    <a:pt x="922" y="956"/>
                  </a:lnTo>
                  <a:lnTo>
                    <a:pt x="927" y="965"/>
                  </a:lnTo>
                  <a:lnTo>
                    <a:pt x="936" y="961"/>
                  </a:lnTo>
                  <a:lnTo>
                    <a:pt x="927" y="947"/>
                  </a:lnTo>
                  <a:lnTo>
                    <a:pt x="927" y="812"/>
                  </a:lnTo>
                  <a:lnTo>
                    <a:pt x="1135" y="812"/>
                  </a:lnTo>
                  <a:lnTo>
                    <a:pt x="1184" y="949"/>
                  </a:lnTo>
                  <a:lnTo>
                    <a:pt x="1177" y="961"/>
                  </a:lnTo>
                  <a:close/>
                  <a:moveTo>
                    <a:pt x="1189" y="937"/>
                  </a:moveTo>
                  <a:lnTo>
                    <a:pt x="1144" y="812"/>
                  </a:lnTo>
                  <a:lnTo>
                    <a:pt x="1243" y="812"/>
                  </a:lnTo>
                  <a:lnTo>
                    <a:pt x="1189" y="937"/>
                  </a:lnTo>
                  <a:close/>
                  <a:moveTo>
                    <a:pt x="1151" y="793"/>
                  </a:moveTo>
                  <a:lnTo>
                    <a:pt x="1217" y="729"/>
                  </a:lnTo>
                  <a:lnTo>
                    <a:pt x="1220" y="729"/>
                  </a:lnTo>
                  <a:lnTo>
                    <a:pt x="1248" y="793"/>
                  </a:lnTo>
                  <a:lnTo>
                    <a:pt x="1151" y="793"/>
                  </a:lnTo>
                  <a:close/>
                  <a:moveTo>
                    <a:pt x="1255" y="783"/>
                  </a:moveTo>
                  <a:lnTo>
                    <a:pt x="1229" y="729"/>
                  </a:lnTo>
                  <a:lnTo>
                    <a:pt x="1279" y="729"/>
                  </a:lnTo>
                  <a:lnTo>
                    <a:pt x="1255" y="783"/>
                  </a:lnTo>
                  <a:close/>
                  <a:moveTo>
                    <a:pt x="1298" y="729"/>
                  </a:moveTo>
                  <a:lnTo>
                    <a:pt x="1366" y="729"/>
                  </a:lnTo>
                  <a:lnTo>
                    <a:pt x="1274" y="786"/>
                  </a:lnTo>
                  <a:lnTo>
                    <a:pt x="1298" y="729"/>
                  </a:lnTo>
                  <a:close/>
                  <a:moveTo>
                    <a:pt x="1281" y="793"/>
                  </a:moveTo>
                  <a:lnTo>
                    <a:pt x="1383" y="729"/>
                  </a:lnTo>
                  <a:lnTo>
                    <a:pt x="1392" y="729"/>
                  </a:lnTo>
                  <a:lnTo>
                    <a:pt x="1447" y="793"/>
                  </a:lnTo>
                  <a:lnTo>
                    <a:pt x="1281" y="793"/>
                  </a:lnTo>
                  <a:close/>
                  <a:moveTo>
                    <a:pt x="1458" y="793"/>
                  </a:moveTo>
                  <a:lnTo>
                    <a:pt x="1404" y="729"/>
                  </a:lnTo>
                  <a:lnTo>
                    <a:pt x="1473" y="729"/>
                  </a:lnTo>
                  <a:lnTo>
                    <a:pt x="1558" y="757"/>
                  </a:lnTo>
                  <a:lnTo>
                    <a:pt x="1470" y="793"/>
                  </a:lnTo>
                  <a:lnTo>
                    <a:pt x="1458" y="793"/>
                  </a:lnTo>
                  <a:close/>
                  <a:moveTo>
                    <a:pt x="1496" y="793"/>
                  </a:moveTo>
                  <a:lnTo>
                    <a:pt x="1572" y="762"/>
                  </a:lnTo>
                  <a:lnTo>
                    <a:pt x="1673" y="793"/>
                  </a:lnTo>
                  <a:lnTo>
                    <a:pt x="1496" y="793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49"/>
            <p:cNvSpPr>
              <a:spLocks noEditPoints="1"/>
            </p:cNvSpPr>
            <p:nvPr/>
          </p:nvSpPr>
          <p:spPr bwMode="auto">
            <a:xfrm>
              <a:off x="999" y="1845"/>
              <a:ext cx="305" cy="1856"/>
            </a:xfrm>
            <a:custGeom>
              <a:avLst/>
              <a:gdLst>
                <a:gd name="T0" fmla="*/ 97 w 305"/>
                <a:gd name="T1" fmla="*/ 0 h 1856"/>
                <a:gd name="T2" fmla="*/ 38 w 305"/>
                <a:gd name="T3" fmla="*/ 1714 h 1856"/>
                <a:gd name="T4" fmla="*/ 116 w 305"/>
                <a:gd name="T5" fmla="*/ 291 h 1856"/>
                <a:gd name="T6" fmla="*/ 154 w 305"/>
                <a:gd name="T7" fmla="*/ 322 h 1856"/>
                <a:gd name="T8" fmla="*/ 151 w 305"/>
                <a:gd name="T9" fmla="*/ 604 h 1856"/>
                <a:gd name="T10" fmla="*/ 151 w 305"/>
                <a:gd name="T11" fmla="*/ 589 h 1856"/>
                <a:gd name="T12" fmla="*/ 151 w 305"/>
                <a:gd name="T13" fmla="*/ 675 h 1856"/>
                <a:gd name="T14" fmla="*/ 151 w 305"/>
                <a:gd name="T15" fmla="*/ 743 h 1856"/>
                <a:gd name="T16" fmla="*/ 187 w 305"/>
                <a:gd name="T17" fmla="*/ 784 h 1856"/>
                <a:gd name="T18" fmla="*/ 187 w 305"/>
                <a:gd name="T19" fmla="*/ 715 h 1856"/>
                <a:gd name="T20" fmla="*/ 187 w 305"/>
                <a:gd name="T21" fmla="*/ 689 h 1856"/>
                <a:gd name="T22" fmla="*/ 161 w 305"/>
                <a:gd name="T23" fmla="*/ 597 h 1856"/>
                <a:gd name="T24" fmla="*/ 187 w 305"/>
                <a:gd name="T25" fmla="*/ 478 h 1856"/>
                <a:gd name="T26" fmla="*/ 151 w 305"/>
                <a:gd name="T27" fmla="*/ 521 h 1856"/>
                <a:gd name="T28" fmla="*/ 116 w 305"/>
                <a:gd name="T29" fmla="*/ 552 h 1856"/>
                <a:gd name="T30" fmla="*/ 116 w 305"/>
                <a:gd name="T31" fmla="*/ 573 h 1856"/>
                <a:gd name="T32" fmla="*/ 144 w 305"/>
                <a:gd name="T33" fmla="*/ 668 h 1856"/>
                <a:gd name="T34" fmla="*/ 144 w 305"/>
                <a:gd name="T35" fmla="*/ 807 h 1856"/>
                <a:gd name="T36" fmla="*/ 184 w 305"/>
                <a:gd name="T37" fmla="*/ 843 h 1856"/>
                <a:gd name="T38" fmla="*/ 187 w 305"/>
                <a:gd name="T39" fmla="*/ 900 h 1856"/>
                <a:gd name="T40" fmla="*/ 187 w 305"/>
                <a:gd name="T41" fmla="*/ 926 h 1856"/>
                <a:gd name="T42" fmla="*/ 187 w 305"/>
                <a:gd name="T43" fmla="*/ 398 h 1856"/>
                <a:gd name="T44" fmla="*/ 151 w 305"/>
                <a:gd name="T45" fmla="*/ 381 h 1856"/>
                <a:gd name="T46" fmla="*/ 116 w 305"/>
                <a:gd name="T47" fmla="*/ 412 h 1856"/>
                <a:gd name="T48" fmla="*/ 144 w 305"/>
                <a:gd name="T49" fmla="*/ 457 h 1856"/>
                <a:gd name="T50" fmla="*/ 151 w 305"/>
                <a:gd name="T51" fmla="*/ 885 h 1856"/>
                <a:gd name="T52" fmla="*/ 151 w 305"/>
                <a:gd name="T53" fmla="*/ 954 h 1856"/>
                <a:gd name="T54" fmla="*/ 151 w 305"/>
                <a:gd name="T55" fmla="*/ 954 h 1856"/>
                <a:gd name="T56" fmla="*/ 113 w 305"/>
                <a:gd name="T57" fmla="*/ 1042 h 1856"/>
                <a:gd name="T58" fmla="*/ 191 w 305"/>
                <a:gd name="T59" fmla="*/ 1053 h 1856"/>
                <a:gd name="T60" fmla="*/ 182 w 305"/>
                <a:gd name="T61" fmla="*/ 284 h 1856"/>
                <a:gd name="T62" fmla="*/ 116 w 305"/>
                <a:gd name="T63" fmla="*/ 277 h 1856"/>
                <a:gd name="T64" fmla="*/ 118 w 305"/>
                <a:gd name="T65" fmla="*/ 353 h 1856"/>
                <a:gd name="T66" fmla="*/ 144 w 305"/>
                <a:gd name="T67" fmla="*/ 947 h 1856"/>
                <a:gd name="T68" fmla="*/ 111 w 305"/>
                <a:gd name="T69" fmla="*/ 1051 h 1856"/>
                <a:gd name="T70" fmla="*/ 199 w 305"/>
                <a:gd name="T71" fmla="*/ 1113 h 1856"/>
                <a:gd name="T72" fmla="*/ 203 w 305"/>
                <a:gd name="T73" fmla="*/ 1167 h 1856"/>
                <a:gd name="T74" fmla="*/ 104 w 305"/>
                <a:gd name="T75" fmla="*/ 1122 h 1856"/>
                <a:gd name="T76" fmla="*/ 208 w 305"/>
                <a:gd name="T77" fmla="*/ 1200 h 1856"/>
                <a:gd name="T78" fmla="*/ 168 w 305"/>
                <a:gd name="T79" fmla="*/ 1370 h 1856"/>
                <a:gd name="T80" fmla="*/ 225 w 305"/>
                <a:gd name="T81" fmla="*/ 1361 h 1856"/>
                <a:gd name="T82" fmla="*/ 208 w 305"/>
                <a:gd name="T83" fmla="*/ 1212 h 1856"/>
                <a:gd name="T84" fmla="*/ 85 w 305"/>
                <a:gd name="T85" fmla="*/ 1281 h 1856"/>
                <a:gd name="T86" fmla="*/ 85 w 305"/>
                <a:gd name="T87" fmla="*/ 1297 h 1856"/>
                <a:gd name="T88" fmla="*/ 142 w 305"/>
                <a:gd name="T89" fmla="*/ 1361 h 1856"/>
                <a:gd name="T90" fmla="*/ 66 w 305"/>
                <a:gd name="T91" fmla="*/ 1460 h 1856"/>
                <a:gd name="T92" fmla="*/ 236 w 305"/>
                <a:gd name="T93" fmla="*/ 1460 h 1856"/>
                <a:gd name="T94" fmla="*/ 64 w 305"/>
                <a:gd name="T95" fmla="*/ 1475 h 1856"/>
                <a:gd name="T96" fmla="*/ 239 w 305"/>
                <a:gd name="T97" fmla="*/ 1475 h 1856"/>
                <a:gd name="T98" fmla="*/ 187 w 305"/>
                <a:gd name="T99" fmla="*/ 71 h 1856"/>
                <a:gd name="T100" fmla="*/ 151 w 305"/>
                <a:gd name="T101" fmla="*/ 43 h 1856"/>
                <a:gd name="T102" fmla="*/ 116 w 305"/>
                <a:gd name="T103" fmla="*/ 71 h 1856"/>
                <a:gd name="T104" fmla="*/ 187 w 305"/>
                <a:gd name="T105" fmla="*/ 92 h 1856"/>
                <a:gd name="T106" fmla="*/ 144 w 305"/>
                <a:gd name="T107" fmla="*/ 149 h 1856"/>
                <a:gd name="T108" fmla="*/ 187 w 305"/>
                <a:gd name="T109" fmla="*/ 218 h 1856"/>
                <a:gd name="T110" fmla="*/ 151 w 305"/>
                <a:gd name="T111" fmla="*/ 1811 h 1856"/>
                <a:gd name="T112" fmla="*/ 262 w 305"/>
                <a:gd name="T113" fmla="*/ 1702 h 1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5" h="1856">
                  <a:moveTo>
                    <a:pt x="305" y="1856"/>
                  </a:moveTo>
                  <a:lnTo>
                    <a:pt x="300" y="1853"/>
                  </a:lnTo>
                  <a:lnTo>
                    <a:pt x="206" y="1004"/>
                  </a:lnTo>
                  <a:lnTo>
                    <a:pt x="206" y="0"/>
                  </a:lnTo>
                  <a:lnTo>
                    <a:pt x="97" y="0"/>
                  </a:lnTo>
                  <a:lnTo>
                    <a:pt x="97" y="1001"/>
                  </a:lnTo>
                  <a:lnTo>
                    <a:pt x="2" y="1853"/>
                  </a:lnTo>
                  <a:lnTo>
                    <a:pt x="0" y="1856"/>
                  </a:lnTo>
                  <a:lnTo>
                    <a:pt x="24" y="1856"/>
                  </a:lnTo>
                  <a:lnTo>
                    <a:pt x="38" y="1714"/>
                  </a:lnTo>
                  <a:lnTo>
                    <a:pt x="151" y="1825"/>
                  </a:lnTo>
                  <a:lnTo>
                    <a:pt x="265" y="1714"/>
                  </a:lnTo>
                  <a:lnTo>
                    <a:pt x="281" y="1856"/>
                  </a:lnTo>
                  <a:lnTo>
                    <a:pt x="305" y="1856"/>
                  </a:lnTo>
                  <a:close/>
                  <a:moveTo>
                    <a:pt x="116" y="291"/>
                  </a:moveTo>
                  <a:lnTo>
                    <a:pt x="144" y="315"/>
                  </a:lnTo>
                  <a:lnTo>
                    <a:pt x="118" y="341"/>
                  </a:lnTo>
                  <a:lnTo>
                    <a:pt x="116" y="339"/>
                  </a:lnTo>
                  <a:lnTo>
                    <a:pt x="116" y="291"/>
                  </a:lnTo>
                  <a:close/>
                  <a:moveTo>
                    <a:pt x="154" y="322"/>
                  </a:moveTo>
                  <a:lnTo>
                    <a:pt x="180" y="346"/>
                  </a:lnTo>
                  <a:lnTo>
                    <a:pt x="151" y="369"/>
                  </a:lnTo>
                  <a:lnTo>
                    <a:pt x="125" y="346"/>
                  </a:lnTo>
                  <a:lnTo>
                    <a:pt x="154" y="322"/>
                  </a:lnTo>
                  <a:close/>
                  <a:moveTo>
                    <a:pt x="151" y="604"/>
                  </a:moveTo>
                  <a:lnTo>
                    <a:pt x="184" y="632"/>
                  </a:lnTo>
                  <a:lnTo>
                    <a:pt x="151" y="660"/>
                  </a:lnTo>
                  <a:lnTo>
                    <a:pt x="118" y="632"/>
                  </a:lnTo>
                  <a:lnTo>
                    <a:pt x="151" y="604"/>
                  </a:lnTo>
                  <a:close/>
                  <a:moveTo>
                    <a:pt x="151" y="589"/>
                  </a:moveTo>
                  <a:lnTo>
                    <a:pt x="118" y="563"/>
                  </a:lnTo>
                  <a:lnTo>
                    <a:pt x="151" y="533"/>
                  </a:lnTo>
                  <a:lnTo>
                    <a:pt x="184" y="561"/>
                  </a:lnTo>
                  <a:lnTo>
                    <a:pt x="151" y="589"/>
                  </a:lnTo>
                  <a:close/>
                  <a:moveTo>
                    <a:pt x="151" y="675"/>
                  </a:moveTo>
                  <a:lnTo>
                    <a:pt x="184" y="701"/>
                  </a:lnTo>
                  <a:lnTo>
                    <a:pt x="151" y="731"/>
                  </a:lnTo>
                  <a:lnTo>
                    <a:pt x="118" y="703"/>
                  </a:lnTo>
                  <a:lnTo>
                    <a:pt x="151" y="675"/>
                  </a:lnTo>
                  <a:close/>
                  <a:moveTo>
                    <a:pt x="151" y="743"/>
                  </a:moveTo>
                  <a:lnTo>
                    <a:pt x="184" y="772"/>
                  </a:lnTo>
                  <a:lnTo>
                    <a:pt x="151" y="800"/>
                  </a:lnTo>
                  <a:lnTo>
                    <a:pt x="118" y="774"/>
                  </a:lnTo>
                  <a:lnTo>
                    <a:pt x="151" y="743"/>
                  </a:lnTo>
                  <a:close/>
                  <a:moveTo>
                    <a:pt x="187" y="784"/>
                  </a:moveTo>
                  <a:lnTo>
                    <a:pt x="187" y="829"/>
                  </a:lnTo>
                  <a:lnTo>
                    <a:pt x="161" y="807"/>
                  </a:lnTo>
                  <a:lnTo>
                    <a:pt x="187" y="784"/>
                  </a:lnTo>
                  <a:close/>
                  <a:moveTo>
                    <a:pt x="161" y="736"/>
                  </a:moveTo>
                  <a:lnTo>
                    <a:pt x="187" y="715"/>
                  </a:lnTo>
                  <a:lnTo>
                    <a:pt x="187" y="760"/>
                  </a:lnTo>
                  <a:lnTo>
                    <a:pt x="161" y="736"/>
                  </a:lnTo>
                  <a:close/>
                  <a:moveTo>
                    <a:pt x="161" y="668"/>
                  </a:moveTo>
                  <a:lnTo>
                    <a:pt x="187" y="644"/>
                  </a:lnTo>
                  <a:lnTo>
                    <a:pt x="187" y="689"/>
                  </a:lnTo>
                  <a:lnTo>
                    <a:pt x="161" y="668"/>
                  </a:lnTo>
                  <a:close/>
                  <a:moveTo>
                    <a:pt x="161" y="597"/>
                  </a:moveTo>
                  <a:lnTo>
                    <a:pt x="187" y="573"/>
                  </a:lnTo>
                  <a:lnTo>
                    <a:pt x="187" y="618"/>
                  </a:lnTo>
                  <a:lnTo>
                    <a:pt x="161" y="597"/>
                  </a:lnTo>
                  <a:close/>
                  <a:moveTo>
                    <a:pt x="161" y="526"/>
                  </a:moveTo>
                  <a:lnTo>
                    <a:pt x="187" y="504"/>
                  </a:lnTo>
                  <a:lnTo>
                    <a:pt x="187" y="549"/>
                  </a:lnTo>
                  <a:lnTo>
                    <a:pt x="161" y="526"/>
                  </a:lnTo>
                  <a:close/>
                  <a:moveTo>
                    <a:pt x="187" y="478"/>
                  </a:moveTo>
                  <a:lnTo>
                    <a:pt x="161" y="457"/>
                  </a:lnTo>
                  <a:lnTo>
                    <a:pt x="187" y="433"/>
                  </a:lnTo>
                  <a:lnTo>
                    <a:pt x="187" y="478"/>
                  </a:lnTo>
                  <a:close/>
                  <a:moveTo>
                    <a:pt x="184" y="490"/>
                  </a:moveTo>
                  <a:lnTo>
                    <a:pt x="151" y="521"/>
                  </a:lnTo>
                  <a:lnTo>
                    <a:pt x="118" y="492"/>
                  </a:lnTo>
                  <a:lnTo>
                    <a:pt x="151" y="464"/>
                  </a:lnTo>
                  <a:lnTo>
                    <a:pt x="184" y="490"/>
                  </a:lnTo>
                  <a:close/>
                  <a:moveTo>
                    <a:pt x="144" y="528"/>
                  </a:moveTo>
                  <a:lnTo>
                    <a:pt x="116" y="552"/>
                  </a:lnTo>
                  <a:lnTo>
                    <a:pt x="116" y="504"/>
                  </a:lnTo>
                  <a:lnTo>
                    <a:pt x="144" y="528"/>
                  </a:lnTo>
                  <a:close/>
                  <a:moveTo>
                    <a:pt x="144" y="597"/>
                  </a:moveTo>
                  <a:lnTo>
                    <a:pt x="116" y="620"/>
                  </a:lnTo>
                  <a:lnTo>
                    <a:pt x="116" y="573"/>
                  </a:lnTo>
                  <a:lnTo>
                    <a:pt x="144" y="597"/>
                  </a:lnTo>
                  <a:close/>
                  <a:moveTo>
                    <a:pt x="144" y="668"/>
                  </a:moveTo>
                  <a:lnTo>
                    <a:pt x="116" y="691"/>
                  </a:lnTo>
                  <a:lnTo>
                    <a:pt x="116" y="644"/>
                  </a:lnTo>
                  <a:lnTo>
                    <a:pt x="144" y="668"/>
                  </a:lnTo>
                  <a:close/>
                  <a:moveTo>
                    <a:pt x="144" y="736"/>
                  </a:moveTo>
                  <a:lnTo>
                    <a:pt x="116" y="762"/>
                  </a:lnTo>
                  <a:lnTo>
                    <a:pt x="116" y="715"/>
                  </a:lnTo>
                  <a:lnTo>
                    <a:pt x="144" y="736"/>
                  </a:lnTo>
                  <a:close/>
                  <a:moveTo>
                    <a:pt x="144" y="807"/>
                  </a:moveTo>
                  <a:lnTo>
                    <a:pt x="116" y="831"/>
                  </a:lnTo>
                  <a:lnTo>
                    <a:pt x="116" y="784"/>
                  </a:lnTo>
                  <a:lnTo>
                    <a:pt x="144" y="807"/>
                  </a:lnTo>
                  <a:close/>
                  <a:moveTo>
                    <a:pt x="151" y="814"/>
                  </a:moveTo>
                  <a:lnTo>
                    <a:pt x="184" y="843"/>
                  </a:lnTo>
                  <a:lnTo>
                    <a:pt x="151" y="871"/>
                  </a:lnTo>
                  <a:lnTo>
                    <a:pt x="118" y="843"/>
                  </a:lnTo>
                  <a:lnTo>
                    <a:pt x="151" y="814"/>
                  </a:lnTo>
                  <a:close/>
                  <a:moveTo>
                    <a:pt x="187" y="855"/>
                  </a:moveTo>
                  <a:lnTo>
                    <a:pt x="187" y="900"/>
                  </a:lnTo>
                  <a:lnTo>
                    <a:pt x="161" y="878"/>
                  </a:lnTo>
                  <a:lnTo>
                    <a:pt x="187" y="855"/>
                  </a:lnTo>
                  <a:close/>
                  <a:moveTo>
                    <a:pt x="187" y="971"/>
                  </a:moveTo>
                  <a:lnTo>
                    <a:pt x="161" y="947"/>
                  </a:lnTo>
                  <a:lnTo>
                    <a:pt x="187" y="926"/>
                  </a:lnTo>
                  <a:lnTo>
                    <a:pt x="187" y="971"/>
                  </a:lnTo>
                  <a:close/>
                  <a:moveTo>
                    <a:pt x="187" y="398"/>
                  </a:moveTo>
                  <a:lnTo>
                    <a:pt x="161" y="376"/>
                  </a:lnTo>
                  <a:lnTo>
                    <a:pt x="187" y="353"/>
                  </a:lnTo>
                  <a:lnTo>
                    <a:pt x="187" y="398"/>
                  </a:lnTo>
                  <a:close/>
                  <a:moveTo>
                    <a:pt x="187" y="339"/>
                  </a:moveTo>
                  <a:lnTo>
                    <a:pt x="161" y="315"/>
                  </a:lnTo>
                  <a:lnTo>
                    <a:pt x="187" y="294"/>
                  </a:lnTo>
                  <a:lnTo>
                    <a:pt x="187" y="339"/>
                  </a:lnTo>
                  <a:close/>
                  <a:moveTo>
                    <a:pt x="151" y="381"/>
                  </a:moveTo>
                  <a:lnTo>
                    <a:pt x="187" y="410"/>
                  </a:lnTo>
                  <a:lnTo>
                    <a:pt x="187" y="421"/>
                  </a:lnTo>
                  <a:lnTo>
                    <a:pt x="151" y="450"/>
                  </a:lnTo>
                  <a:lnTo>
                    <a:pt x="116" y="419"/>
                  </a:lnTo>
                  <a:lnTo>
                    <a:pt x="116" y="412"/>
                  </a:lnTo>
                  <a:lnTo>
                    <a:pt x="151" y="381"/>
                  </a:lnTo>
                  <a:close/>
                  <a:moveTo>
                    <a:pt x="144" y="457"/>
                  </a:moveTo>
                  <a:lnTo>
                    <a:pt x="116" y="481"/>
                  </a:lnTo>
                  <a:lnTo>
                    <a:pt x="116" y="433"/>
                  </a:lnTo>
                  <a:lnTo>
                    <a:pt x="144" y="457"/>
                  </a:lnTo>
                  <a:close/>
                  <a:moveTo>
                    <a:pt x="116" y="855"/>
                  </a:moveTo>
                  <a:lnTo>
                    <a:pt x="144" y="878"/>
                  </a:lnTo>
                  <a:lnTo>
                    <a:pt x="116" y="902"/>
                  </a:lnTo>
                  <a:lnTo>
                    <a:pt x="116" y="855"/>
                  </a:lnTo>
                  <a:close/>
                  <a:moveTo>
                    <a:pt x="151" y="885"/>
                  </a:moveTo>
                  <a:lnTo>
                    <a:pt x="184" y="911"/>
                  </a:lnTo>
                  <a:lnTo>
                    <a:pt x="151" y="942"/>
                  </a:lnTo>
                  <a:lnTo>
                    <a:pt x="118" y="914"/>
                  </a:lnTo>
                  <a:lnTo>
                    <a:pt x="151" y="885"/>
                  </a:lnTo>
                  <a:close/>
                  <a:moveTo>
                    <a:pt x="151" y="954"/>
                  </a:moveTo>
                  <a:lnTo>
                    <a:pt x="187" y="982"/>
                  </a:lnTo>
                  <a:lnTo>
                    <a:pt x="187" y="999"/>
                  </a:lnTo>
                  <a:lnTo>
                    <a:pt x="116" y="999"/>
                  </a:lnTo>
                  <a:lnTo>
                    <a:pt x="116" y="985"/>
                  </a:lnTo>
                  <a:lnTo>
                    <a:pt x="151" y="954"/>
                  </a:lnTo>
                  <a:close/>
                  <a:moveTo>
                    <a:pt x="116" y="1008"/>
                  </a:moveTo>
                  <a:lnTo>
                    <a:pt x="187" y="1008"/>
                  </a:lnTo>
                  <a:lnTo>
                    <a:pt x="191" y="1044"/>
                  </a:lnTo>
                  <a:lnTo>
                    <a:pt x="154" y="1063"/>
                  </a:lnTo>
                  <a:lnTo>
                    <a:pt x="113" y="1042"/>
                  </a:lnTo>
                  <a:lnTo>
                    <a:pt x="116" y="1008"/>
                  </a:lnTo>
                  <a:close/>
                  <a:moveTo>
                    <a:pt x="191" y="1053"/>
                  </a:moveTo>
                  <a:lnTo>
                    <a:pt x="196" y="1084"/>
                  </a:lnTo>
                  <a:lnTo>
                    <a:pt x="163" y="1068"/>
                  </a:lnTo>
                  <a:lnTo>
                    <a:pt x="191" y="1053"/>
                  </a:lnTo>
                  <a:close/>
                  <a:moveTo>
                    <a:pt x="187" y="275"/>
                  </a:moveTo>
                  <a:lnTo>
                    <a:pt x="161" y="253"/>
                  </a:lnTo>
                  <a:lnTo>
                    <a:pt x="187" y="230"/>
                  </a:lnTo>
                  <a:lnTo>
                    <a:pt x="187" y="275"/>
                  </a:lnTo>
                  <a:close/>
                  <a:moveTo>
                    <a:pt x="182" y="284"/>
                  </a:moveTo>
                  <a:lnTo>
                    <a:pt x="154" y="310"/>
                  </a:lnTo>
                  <a:lnTo>
                    <a:pt x="123" y="284"/>
                  </a:lnTo>
                  <a:lnTo>
                    <a:pt x="151" y="261"/>
                  </a:lnTo>
                  <a:lnTo>
                    <a:pt x="182" y="284"/>
                  </a:lnTo>
                  <a:close/>
                  <a:moveTo>
                    <a:pt x="116" y="277"/>
                  </a:moveTo>
                  <a:lnTo>
                    <a:pt x="116" y="230"/>
                  </a:lnTo>
                  <a:lnTo>
                    <a:pt x="144" y="253"/>
                  </a:lnTo>
                  <a:lnTo>
                    <a:pt x="116" y="277"/>
                  </a:lnTo>
                  <a:close/>
                  <a:moveTo>
                    <a:pt x="116" y="355"/>
                  </a:moveTo>
                  <a:lnTo>
                    <a:pt x="118" y="353"/>
                  </a:lnTo>
                  <a:lnTo>
                    <a:pt x="144" y="376"/>
                  </a:lnTo>
                  <a:lnTo>
                    <a:pt x="116" y="400"/>
                  </a:lnTo>
                  <a:lnTo>
                    <a:pt x="116" y="355"/>
                  </a:lnTo>
                  <a:close/>
                  <a:moveTo>
                    <a:pt x="116" y="926"/>
                  </a:moveTo>
                  <a:lnTo>
                    <a:pt x="144" y="947"/>
                  </a:lnTo>
                  <a:lnTo>
                    <a:pt x="116" y="973"/>
                  </a:lnTo>
                  <a:lnTo>
                    <a:pt x="116" y="926"/>
                  </a:lnTo>
                  <a:close/>
                  <a:moveTo>
                    <a:pt x="142" y="1068"/>
                  </a:moveTo>
                  <a:lnTo>
                    <a:pt x="106" y="1086"/>
                  </a:lnTo>
                  <a:lnTo>
                    <a:pt x="111" y="1051"/>
                  </a:lnTo>
                  <a:lnTo>
                    <a:pt x="142" y="1068"/>
                  </a:lnTo>
                  <a:close/>
                  <a:moveTo>
                    <a:pt x="106" y="1098"/>
                  </a:moveTo>
                  <a:lnTo>
                    <a:pt x="154" y="1075"/>
                  </a:lnTo>
                  <a:lnTo>
                    <a:pt x="196" y="1096"/>
                  </a:lnTo>
                  <a:lnTo>
                    <a:pt x="199" y="1113"/>
                  </a:lnTo>
                  <a:lnTo>
                    <a:pt x="154" y="1139"/>
                  </a:lnTo>
                  <a:lnTo>
                    <a:pt x="104" y="1113"/>
                  </a:lnTo>
                  <a:lnTo>
                    <a:pt x="106" y="1098"/>
                  </a:lnTo>
                  <a:close/>
                  <a:moveTo>
                    <a:pt x="199" y="1124"/>
                  </a:moveTo>
                  <a:lnTo>
                    <a:pt x="203" y="1167"/>
                  </a:lnTo>
                  <a:lnTo>
                    <a:pt x="163" y="1143"/>
                  </a:lnTo>
                  <a:lnTo>
                    <a:pt x="199" y="1124"/>
                  </a:lnTo>
                  <a:close/>
                  <a:moveTo>
                    <a:pt x="142" y="1143"/>
                  </a:moveTo>
                  <a:lnTo>
                    <a:pt x="99" y="1169"/>
                  </a:lnTo>
                  <a:lnTo>
                    <a:pt x="104" y="1122"/>
                  </a:lnTo>
                  <a:lnTo>
                    <a:pt x="142" y="1143"/>
                  </a:lnTo>
                  <a:close/>
                  <a:moveTo>
                    <a:pt x="97" y="1181"/>
                  </a:moveTo>
                  <a:lnTo>
                    <a:pt x="154" y="1150"/>
                  </a:lnTo>
                  <a:lnTo>
                    <a:pt x="206" y="1179"/>
                  </a:lnTo>
                  <a:lnTo>
                    <a:pt x="208" y="1200"/>
                  </a:lnTo>
                  <a:lnTo>
                    <a:pt x="154" y="1231"/>
                  </a:lnTo>
                  <a:lnTo>
                    <a:pt x="95" y="1198"/>
                  </a:lnTo>
                  <a:lnTo>
                    <a:pt x="97" y="1181"/>
                  </a:lnTo>
                  <a:close/>
                  <a:moveTo>
                    <a:pt x="234" y="1427"/>
                  </a:moveTo>
                  <a:lnTo>
                    <a:pt x="168" y="1370"/>
                  </a:lnTo>
                  <a:lnTo>
                    <a:pt x="227" y="1370"/>
                  </a:lnTo>
                  <a:lnTo>
                    <a:pt x="234" y="1427"/>
                  </a:lnTo>
                  <a:close/>
                  <a:moveTo>
                    <a:pt x="161" y="1361"/>
                  </a:moveTo>
                  <a:lnTo>
                    <a:pt x="220" y="1309"/>
                  </a:lnTo>
                  <a:lnTo>
                    <a:pt x="225" y="1361"/>
                  </a:lnTo>
                  <a:lnTo>
                    <a:pt x="161" y="1361"/>
                  </a:lnTo>
                  <a:close/>
                  <a:moveTo>
                    <a:pt x="208" y="1212"/>
                  </a:moveTo>
                  <a:lnTo>
                    <a:pt x="215" y="1266"/>
                  </a:lnTo>
                  <a:lnTo>
                    <a:pt x="163" y="1238"/>
                  </a:lnTo>
                  <a:lnTo>
                    <a:pt x="208" y="1212"/>
                  </a:lnTo>
                  <a:close/>
                  <a:moveTo>
                    <a:pt x="144" y="1238"/>
                  </a:moveTo>
                  <a:lnTo>
                    <a:pt x="87" y="1269"/>
                  </a:lnTo>
                  <a:lnTo>
                    <a:pt x="95" y="1210"/>
                  </a:lnTo>
                  <a:lnTo>
                    <a:pt x="144" y="1238"/>
                  </a:lnTo>
                  <a:close/>
                  <a:moveTo>
                    <a:pt x="85" y="1281"/>
                  </a:moveTo>
                  <a:lnTo>
                    <a:pt x="154" y="1243"/>
                  </a:lnTo>
                  <a:lnTo>
                    <a:pt x="217" y="1278"/>
                  </a:lnTo>
                  <a:lnTo>
                    <a:pt x="217" y="1297"/>
                  </a:lnTo>
                  <a:lnTo>
                    <a:pt x="151" y="1356"/>
                  </a:lnTo>
                  <a:lnTo>
                    <a:pt x="85" y="1297"/>
                  </a:lnTo>
                  <a:lnTo>
                    <a:pt x="85" y="1281"/>
                  </a:lnTo>
                  <a:close/>
                  <a:moveTo>
                    <a:pt x="142" y="1361"/>
                  </a:moveTo>
                  <a:lnTo>
                    <a:pt x="78" y="1361"/>
                  </a:lnTo>
                  <a:lnTo>
                    <a:pt x="83" y="1309"/>
                  </a:lnTo>
                  <a:lnTo>
                    <a:pt x="142" y="1361"/>
                  </a:lnTo>
                  <a:close/>
                  <a:moveTo>
                    <a:pt x="135" y="1370"/>
                  </a:moveTo>
                  <a:lnTo>
                    <a:pt x="69" y="1427"/>
                  </a:lnTo>
                  <a:lnTo>
                    <a:pt x="76" y="1370"/>
                  </a:lnTo>
                  <a:lnTo>
                    <a:pt x="135" y="1370"/>
                  </a:lnTo>
                  <a:close/>
                  <a:moveTo>
                    <a:pt x="66" y="1460"/>
                  </a:moveTo>
                  <a:lnTo>
                    <a:pt x="69" y="1444"/>
                  </a:lnTo>
                  <a:lnTo>
                    <a:pt x="149" y="1370"/>
                  </a:lnTo>
                  <a:lnTo>
                    <a:pt x="154" y="1370"/>
                  </a:lnTo>
                  <a:lnTo>
                    <a:pt x="234" y="1444"/>
                  </a:lnTo>
                  <a:lnTo>
                    <a:pt x="236" y="1460"/>
                  </a:lnTo>
                  <a:lnTo>
                    <a:pt x="151" y="1550"/>
                  </a:lnTo>
                  <a:lnTo>
                    <a:pt x="66" y="1460"/>
                  </a:lnTo>
                  <a:close/>
                  <a:moveTo>
                    <a:pt x="144" y="1557"/>
                  </a:moveTo>
                  <a:lnTo>
                    <a:pt x="45" y="1662"/>
                  </a:lnTo>
                  <a:lnTo>
                    <a:pt x="64" y="1475"/>
                  </a:lnTo>
                  <a:lnTo>
                    <a:pt x="144" y="1557"/>
                  </a:lnTo>
                  <a:close/>
                  <a:moveTo>
                    <a:pt x="239" y="1475"/>
                  </a:moveTo>
                  <a:lnTo>
                    <a:pt x="258" y="1662"/>
                  </a:lnTo>
                  <a:lnTo>
                    <a:pt x="158" y="1557"/>
                  </a:lnTo>
                  <a:lnTo>
                    <a:pt x="239" y="1475"/>
                  </a:lnTo>
                  <a:close/>
                  <a:moveTo>
                    <a:pt x="187" y="190"/>
                  </a:moveTo>
                  <a:lnTo>
                    <a:pt x="158" y="149"/>
                  </a:lnTo>
                  <a:lnTo>
                    <a:pt x="187" y="109"/>
                  </a:lnTo>
                  <a:lnTo>
                    <a:pt x="187" y="190"/>
                  </a:lnTo>
                  <a:close/>
                  <a:moveTo>
                    <a:pt x="187" y="71"/>
                  </a:moveTo>
                  <a:lnTo>
                    <a:pt x="158" y="50"/>
                  </a:lnTo>
                  <a:lnTo>
                    <a:pt x="187" y="26"/>
                  </a:lnTo>
                  <a:lnTo>
                    <a:pt x="187" y="71"/>
                  </a:lnTo>
                  <a:close/>
                  <a:moveTo>
                    <a:pt x="177" y="21"/>
                  </a:moveTo>
                  <a:lnTo>
                    <a:pt x="151" y="43"/>
                  </a:lnTo>
                  <a:lnTo>
                    <a:pt x="125" y="21"/>
                  </a:lnTo>
                  <a:lnTo>
                    <a:pt x="177" y="21"/>
                  </a:lnTo>
                  <a:close/>
                  <a:moveTo>
                    <a:pt x="116" y="26"/>
                  </a:moveTo>
                  <a:lnTo>
                    <a:pt x="144" y="50"/>
                  </a:lnTo>
                  <a:lnTo>
                    <a:pt x="116" y="71"/>
                  </a:lnTo>
                  <a:lnTo>
                    <a:pt x="116" y="26"/>
                  </a:lnTo>
                  <a:close/>
                  <a:moveTo>
                    <a:pt x="116" y="85"/>
                  </a:moveTo>
                  <a:lnTo>
                    <a:pt x="151" y="55"/>
                  </a:lnTo>
                  <a:lnTo>
                    <a:pt x="187" y="85"/>
                  </a:lnTo>
                  <a:lnTo>
                    <a:pt x="187" y="92"/>
                  </a:lnTo>
                  <a:lnTo>
                    <a:pt x="151" y="140"/>
                  </a:lnTo>
                  <a:lnTo>
                    <a:pt x="116" y="92"/>
                  </a:lnTo>
                  <a:lnTo>
                    <a:pt x="116" y="85"/>
                  </a:lnTo>
                  <a:close/>
                  <a:moveTo>
                    <a:pt x="116" y="109"/>
                  </a:moveTo>
                  <a:lnTo>
                    <a:pt x="144" y="149"/>
                  </a:lnTo>
                  <a:lnTo>
                    <a:pt x="116" y="190"/>
                  </a:lnTo>
                  <a:lnTo>
                    <a:pt x="116" y="109"/>
                  </a:lnTo>
                  <a:close/>
                  <a:moveTo>
                    <a:pt x="151" y="156"/>
                  </a:moveTo>
                  <a:lnTo>
                    <a:pt x="187" y="206"/>
                  </a:lnTo>
                  <a:lnTo>
                    <a:pt x="187" y="218"/>
                  </a:lnTo>
                  <a:lnTo>
                    <a:pt x="151" y="246"/>
                  </a:lnTo>
                  <a:lnTo>
                    <a:pt x="116" y="218"/>
                  </a:lnTo>
                  <a:lnTo>
                    <a:pt x="116" y="206"/>
                  </a:lnTo>
                  <a:lnTo>
                    <a:pt x="151" y="156"/>
                  </a:lnTo>
                  <a:close/>
                  <a:moveTo>
                    <a:pt x="151" y="1811"/>
                  </a:moveTo>
                  <a:lnTo>
                    <a:pt x="40" y="1702"/>
                  </a:lnTo>
                  <a:lnTo>
                    <a:pt x="43" y="1678"/>
                  </a:lnTo>
                  <a:lnTo>
                    <a:pt x="151" y="1565"/>
                  </a:lnTo>
                  <a:lnTo>
                    <a:pt x="260" y="1678"/>
                  </a:lnTo>
                  <a:lnTo>
                    <a:pt x="262" y="1702"/>
                  </a:lnTo>
                  <a:lnTo>
                    <a:pt x="151" y="1811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50"/>
            <p:cNvSpPr>
              <a:spLocks noEditPoints="1"/>
            </p:cNvSpPr>
            <p:nvPr/>
          </p:nvSpPr>
          <p:spPr bwMode="auto">
            <a:xfrm>
              <a:off x="900" y="2612"/>
              <a:ext cx="506" cy="256"/>
            </a:xfrm>
            <a:custGeom>
              <a:avLst/>
              <a:gdLst>
                <a:gd name="T0" fmla="*/ 484 w 506"/>
                <a:gd name="T1" fmla="*/ 234 h 256"/>
                <a:gd name="T2" fmla="*/ 484 w 506"/>
                <a:gd name="T3" fmla="*/ 133 h 256"/>
                <a:gd name="T4" fmla="*/ 501 w 506"/>
                <a:gd name="T5" fmla="*/ 133 h 256"/>
                <a:gd name="T6" fmla="*/ 298 w 506"/>
                <a:gd name="T7" fmla="*/ 0 h 256"/>
                <a:gd name="T8" fmla="*/ 298 w 506"/>
                <a:gd name="T9" fmla="*/ 0 h 256"/>
                <a:gd name="T10" fmla="*/ 205 w 506"/>
                <a:gd name="T11" fmla="*/ 0 h 256"/>
                <a:gd name="T12" fmla="*/ 0 w 506"/>
                <a:gd name="T13" fmla="*/ 133 h 256"/>
                <a:gd name="T14" fmla="*/ 21 w 506"/>
                <a:gd name="T15" fmla="*/ 133 h 256"/>
                <a:gd name="T16" fmla="*/ 21 w 506"/>
                <a:gd name="T17" fmla="*/ 234 h 256"/>
                <a:gd name="T18" fmla="*/ 0 w 506"/>
                <a:gd name="T19" fmla="*/ 234 h 256"/>
                <a:gd name="T20" fmla="*/ 0 w 506"/>
                <a:gd name="T21" fmla="*/ 256 h 256"/>
                <a:gd name="T22" fmla="*/ 9 w 506"/>
                <a:gd name="T23" fmla="*/ 256 h 256"/>
                <a:gd name="T24" fmla="*/ 9 w 506"/>
                <a:gd name="T25" fmla="*/ 246 h 256"/>
                <a:gd name="T26" fmla="*/ 42 w 506"/>
                <a:gd name="T27" fmla="*/ 246 h 256"/>
                <a:gd name="T28" fmla="*/ 42 w 506"/>
                <a:gd name="T29" fmla="*/ 256 h 256"/>
                <a:gd name="T30" fmla="*/ 52 w 506"/>
                <a:gd name="T31" fmla="*/ 256 h 256"/>
                <a:gd name="T32" fmla="*/ 52 w 506"/>
                <a:gd name="T33" fmla="*/ 234 h 256"/>
                <a:gd name="T34" fmla="*/ 30 w 506"/>
                <a:gd name="T35" fmla="*/ 234 h 256"/>
                <a:gd name="T36" fmla="*/ 30 w 506"/>
                <a:gd name="T37" fmla="*/ 133 h 256"/>
                <a:gd name="T38" fmla="*/ 475 w 506"/>
                <a:gd name="T39" fmla="*/ 133 h 256"/>
                <a:gd name="T40" fmla="*/ 475 w 506"/>
                <a:gd name="T41" fmla="*/ 234 h 256"/>
                <a:gd name="T42" fmla="*/ 454 w 506"/>
                <a:gd name="T43" fmla="*/ 234 h 256"/>
                <a:gd name="T44" fmla="*/ 454 w 506"/>
                <a:gd name="T45" fmla="*/ 256 h 256"/>
                <a:gd name="T46" fmla="*/ 463 w 506"/>
                <a:gd name="T47" fmla="*/ 256 h 256"/>
                <a:gd name="T48" fmla="*/ 463 w 506"/>
                <a:gd name="T49" fmla="*/ 246 h 256"/>
                <a:gd name="T50" fmla="*/ 496 w 506"/>
                <a:gd name="T51" fmla="*/ 246 h 256"/>
                <a:gd name="T52" fmla="*/ 496 w 506"/>
                <a:gd name="T53" fmla="*/ 256 h 256"/>
                <a:gd name="T54" fmla="*/ 506 w 506"/>
                <a:gd name="T55" fmla="*/ 256 h 256"/>
                <a:gd name="T56" fmla="*/ 506 w 506"/>
                <a:gd name="T57" fmla="*/ 234 h 256"/>
                <a:gd name="T58" fmla="*/ 484 w 506"/>
                <a:gd name="T59" fmla="*/ 234 h 256"/>
                <a:gd name="T60" fmla="*/ 33 w 506"/>
                <a:gd name="T61" fmla="*/ 123 h 256"/>
                <a:gd name="T62" fmla="*/ 208 w 506"/>
                <a:gd name="T63" fmla="*/ 9 h 256"/>
                <a:gd name="T64" fmla="*/ 293 w 506"/>
                <a:gd name="T65" fmla="*/ 9 h 256"/>
                <a:gd name="T66" fmla="*/ 468 w 506"/>
                <a:gd name="T67" fmla="*/ 123 h 256"/>
                <a:gd name="T68" fmla="*/ 33 w 506"/>
                <a:gd name="T69" fmla="*/ 123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06" h="256">
                  <a:moveTo>
                    <a:pt x="484" y="234"/>
                  </a:moveTo>
                  <a:lnTo>
                    <a:pt x="484" y="133"/>
                  </a:lnTo>
                  <a:lnTo>
                    <a:pt x="501" y="133"/>
                  </a:lnTo>
                  <a:lnTo>
                    <a:pt x="298" y="0"/>
                  </a:lnTo>
                  <a:lnTo>
                    <a:pt x="298" y="0"/>
                  </a:lnTo>
                  <a:lnTo>
                    <a:pt x="205" y="0"/>
                  </a:lnTo>
                  <a:lnTo>
                    <a:pt x="0" y="133"/>
                  </a:lnTo>
                  <a:lnTo>
                    <a:pt x="21" y="133"/>
                  </a:lnTo>
                  <a:lnTo>
                    <a:pt x="21" y="234"/>
                  </a:lnTo>
                  <a:lnTo>
                    <a:pt x="0" y="234"/>
                  </a:lnTo>
                  <a:lnTo>
                    <a:pt x="0" y="256"/>
                  </a:lnTo>
                  <a:lnTo>
                    <a:pt x="9" y="256"/>
                  </a:lnTo>
                  <a:lnTo>
                    <a:pt x="9" y="246"/>
                  </a:lnTo>
                  <a:lnTo>
                    <a:pt x="42" y="246"/>
                  </a:lnTo>
                  <a:lnTo>
                    <a:pt x="42" y="256"/>
                  </a:lnTo>
                  <a:lnTo>
                    <a:pt x="52" y="256"/>
                  </a:lnTo>
                  <a:lnTo>
                    <a:pt x="52" y="234"/>
                  </a:lnTo>
                  <a:lnTo>
                    <a:pt x="30" y="234"/>
                  </a:lnTo>
                  <a:lnTo>
                    <a:pt x="30" y="133"/>
                  </a:lnTo>
                  <a:lnTo>
                    <a:pt x="475" y="133"/>
                  </a:lnTo>
                  <a:lnTo>
                    <a:pt x="475" y="234"/>
                  </a:lnTo>
                  <a:lnTo>
                    <a:pt x="454" y="234"/>
                  </a:lnTo>
                  <a:lnTo>
                    <a:pt x="454" y="256"/>
                  </a:lnTo>
                  <a:lnTo>
                    <a:pt x="463" y="256"/>
                  </a:lnTo>
                  <a:lnTo>
                    <a:pt x="463" y="246"/>
                  </a:lnTo>
                  <a:lnTo>
                    <a:pt x="496" y="246"/>
                  </a:lnTo>
                  <a:lnTo>
                    <a:pt x="496" y="256"/>
                  </a:lnTo>
                  <a:lnTo>
                    <a:pt x="506" y="256"/>
                  </a:lnTo>
                  <a:lnTo>
                    <a:pt x="506" y="234"/>
                  </a:lnTo>
                  <a:lnTo>
                    <a:pt x="484" y="234"/>
                  </a:lnTo>
                  <a:close/>
                  <a:moveTo>
                    <a:pt x="33" y="123"/>
                  </a:moveTo>
                  <a:lnTo>
                    <a:pt x="208" y="9"/>
                  </a:lnTo>
                  <a:lnTo>
                    <a:pt x="293" y="9"/>
                  </a:lnTo>
                  <a:lnTo>
                    <a:pt x="468" y="123"/>
                  </a:lnTo>
                  <a:lnTo>
                    <a:pt x="33" y="123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51"/>
            <p:cNvSpPr>
              <a:spLocks noEditPoints="1"/>
            </p:cNvSpPr>
            <p:nvPr/>
          </p:nvSpPr>
          <p:spPr bwMode="auto">
            <a:xfrm>
              <a:off x="900" y="2262"/>
              <a:ext cx="506" cy="255"/>
            </a:xfrm>
            <a:custGeom>
              <a:avLst/>
              <a:gdLst>
                <a:gd name="T0" fmla="*/ 484 w 506"/>
                <a:gd name="T1" fmla="*/ 236 h 255"/>
                <a:gd name="T2" fmla="*/ 484 w 506"/>
                <a:gd name="T3" fmla="*/ 135 h 255"/>
                <a:gd name="T4" fmla="*/ 501 w 506"/>
                <a:gd name="T5" fmla="*/ 135 h 255"/>
                <a:gd name="T6" fmla="*/ 298 w 506"/>
                <a:gd name="T7" fmla="*/ 2 h 255"/>
                <a:gd name="T8" fmla="*/ 298 w 506"/>
                <a:gd name="T9" fmla="*/ 0 h 255"/>
                <a:gd name="T10" fmla="*/ 205 w 506"/>
                <a:gd name="T11" fmla="*/ 0 h 255"/>
                <a:gd name="T12" fmla="*/ 0 w 506"/>
                <a:gd name="T13" fmla="*/ 135 h 255"/>
                <a:gd name="T14" fmla="*/ 21 w 506"/>
                <a:gd name="T15" fmla="*/ 135 h 255"/>
                <a:gd name="T16" fmla="*/ 21 w 506"/>
                <a:gd name="T17" fmla="*/ 236 h 255"/>
                <a:gd name="T18" fmla="*/ 0 w 506"/>
                <a:gd name="T19" fmla="*/ 236 h 255"/>
                <a:gd name="T20" fmla="*/ 0 w 506"/>
                <a:gd name="T21" fmla="*/ 255 h 255"/>
                <a:gd name="T22" fmla="*/ 9 w 506"/>
                <a:gd name="T23" fmla="*/ 255 h 255"/>
                <a:gd name="T24" fmla="*/ 9 w 506"/>
                <a:gd name="T25" fmla="*/ 246 h 255"/>
                <a:gd name="T26" fmla="*/ 42 w 506"/>
                <a:gd name="T27" fmla="*/ 246 h 255"/>
                <a:gd name="T28" fmla="*/ 42 w 506"/>
                <a:gd name="T29" fmla="*/ 255 h 255"/>
                <a:gd name="T30" fmla="*/ 52 w 506"/>
                <a:gd name="T31" fmla="*/ 255 h 255"/>
                <a:gd name="T32" fmla="*/ 52 w 506"/>
                <a:gd name="T33" fmla="*/ 236 h 255"/>
                <a:gd name="T34" fmla="*/ 30 w 506"/>
                <a:gd name="T35" fmla="*/ 236 h 255"/>
                <a:gd name="T36" fmla="*/ 30 w 506"/>
                <a:gd name="T37" fmla="*/ 135 h 255"/>
                <a:gd name="T38" fmla="*/ 475 w 506"/>
                <a:gd name="T39" fmla="*/ 135 h 255"/>
                <a:gd name="T40" fmla="*/ 475 w 506"/>
                <a:gd name="T41" fmla="*/ 236 h 255"/>
                <a:gd name="T42" fmla="*/ 454 w 506"/>
                <a:gd name="T43" fmla="*/ 236 h 255"/>
                <a:gd name="T44" fmla="*/ 454 w 506"/>
                <a:gd name="T45" fmla="*/ 255 h 255"/>
                <a:gd name="T46" fmla="*/ 463 w 506"/>
                <a:gd name="T47" fmla="*/ 255 h 255"/>
                <a:gd name="T48" fmla="*/ 463 w 506"/>
                <a:gd name="T49" fmla="*/ 246 h 255"/>
                <a:gd name="T50" fmla="*/ 496 w 506"/>
                <a:gd name="T51" fmla="*/ 246 h 255"/>
                <a:gd name="T52" fmla="*/ 496 w 506"/>
                <a:gd name="T53" fmla="*/ 255 h 255"/>
                <a:gd name="T54" fmla="*/ 506 w 506"/>
                <a:gd name="T55" fmla="*/ 255 h 255"/>
                <a:gd name="T56" fmla="*/ 506 w 506"/>
                <a:gd name="T57" fmla="*/ 236 h 255"/>
                <a:gd name="T58" fmla="*/ 484 w 506"/>
                <a:gd name="T59" fmla="*/ 236 h 255"/>
                <a:gd name="T60" fmla="*/ 33 w 506"/>
                <a:gd name="T61" fmla="*/ 125 h 255"/>
                <a:gd name="T62" fmla="*/ 208 w 506"/>
                <a:gd name="T63" fmla="*/ 12 h 255"/>
                <a:gd name="T64" fmla="*/ 293 w 506"/>
                <a:gd name="T65" fmla="*/ 12 h 255"/>
                <a:gd name="T66" fmla="*/ 468 w 506"/>
                <a:gd name="T67" fmla="*/ 125 h 255"/>
                <a:gd name="T68" fmla="*/ 33 w 506"/>
                <a:gd name="T69" fmla="*/ 12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06" h="255">
                  <a:moveTo>
                    <a:pt x="484" y="236"/>
                  </a:moveTo>
                  <a:lnTo>
                    <a:pt x="484" y="135"/>
                  </a:lnTo>
                  <a:lnTo>
                    <a:pt x="501" y="135"/>
                  </a:lnTo>
                  <a:lnTo>
                    <a:pt x="298" y="2"/>
                  </a:lnTo>
                  <a:lnTo>
                    <a:pt x="298" y="0"/>
                  </a:lnTo>
                  <a:lnTo>
                    <a:pt x="205" y="0"/>
                  </a:lnTo>
                  <a:lnTo>
                    <a:pt x="0" y="135"/>
                  </a:lnTo>
                  <a:lnTo>
                    <a:pt x="21" y="135"/>
                  </a:lnTo>
                  <a:lnTo>
                    <a:pt x="21" y="236"/>
                  </a:lnTo>
                  <a:lnTo>
                    <a:pt x="0" y="236"/>
                  </a:lnTo>
                  <a:lnTo>
                    <a:pt x="0" y="255"/>
                  </a:lnTo>
                  <a:lnTo>
                    <a:pt x="9" y="255"/>
                  </a:lnTo>
                  <a:lnTo>
                    <a:pt x="9" y="246"/>
                  </a:lnTo>
                  <a:lnTo>
                    <a:pt x="42" y="246"/>
                  </a:lnTo>
                  <a:lnTo>
                    <a:pt x="42" y="255"/>
                  </a:lnTo>
                  <a:lnTo>
                    <a:pt x="52" y="255"/>
                  </a:lnTo>
                  <a:lnTo>
                    <a:pt x="52" y="236"/>
                  </a:lnTo>
                  <a:lnTo>
                    <a:pt x="30" y="236"/>
                  </a:lnTo>
                  <a:lnTo>
                    <a:pt x="30" y="135"/>
                  </a:lnTo>
                  <a:lnTo>
                    <a:pt x="475" y="135"/>
                  </a:lnTo>
                  <a:lnTo>
                    <a:pt x="475" y="236"/>
                  </a:lnTo>
                  <a:lnTo>
                    <a:pt x="454" y="236"/>
                  </a:lnTo>
                  <a:lnTo>
                    <a:pt x="454" y="255"/>
                  </a:lnTo>
                  <a:lnTo>
                    <a:pt x="463" y="255"/>
                  </a:lnTo>
                  <a:lnTo>
                    <a:pt x="463" y="246"/>
                  </a:lnTo>
                  <a:lnTo>
                    <a:pt x="496" y="246"/>
                  </a:lnTo>
                  <a:lnTo>
                    <a:pt x="496" y="255"/>
                  </a:lnTo>
                  <a:lnTo>
                    <a:pt x="506" y="255"/>
                  </a:lnTo>
                  <a:lnTo>
                    <a:pt x="506" y="236"/>
                  </a:lnTo>
                  <a:lnTo>
                    <a:pt x="484" y="236"/>
                  </a:lnTo>
                  <a:close/>
                  <a:moveTo>
                    <a:pt x="33" y="125"/>
                  </a:moveTo>
                  <a:lnTo>
                    <a:pt x="208" y="12"/>
                  </a:lnTo>
                  <a:lnTo>
                    <a:pt x="293" y="12"/>
                  </a:lnTo>
                  <a:lnTo>
                    <a:pt x="468" y="125"/>
                  </a:lnTo>
                  <a:lnTo>
                    <a:pt x="33" y="125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52"/>
            <p:cNvSpPr>
              <a:spLocks noEditPoints="1"/>
            </p:cNvSpPr>
            <p:nvPr/>
          </p:nvSpPr>
          <p:spPr bwMode="auto">
            <a:xfrm>
              <a:off x="893" y="1928"/>
              <a:ext cx="520" cy="253"/>
            </a:xfrm>
            <a:custGeom>
              <a:avLst/>
              <a:gdLst>
                <a:gd name="T0" fmla="*/ 498 w 520"/>
                <a:gd name="T1" fmla="*/ 234 h 253"/>
                <a:gd name="T2" fmla="*/ 498 w 520"/>
                <a:gd name="T3" fmla="*/ 133 h 253"/>
                <a:gd name="T4" fmla="*/ 508 w 520"/>
                <a:gd name="T5" fmla="*/ 133 h 253"/>
                <a:gd name="T6" fmla="*/ 305 w 520"/>
                <a:gd name="T7" fmla="*/ 0 h 253"/>
                <a:gd name="T8" fmla="*/ 212 w 520"/>
                <a:gd name="T9" fmla="*/ 0 h 253"/>
                <a:gd name="T10" fmla="*/ 7 w 520"/>
                <a:gd name="T11" fmla="*/ 133 h 253"/>
                <a:gd name="T12" fmla="*/ 21 w 520"/>
                <a:gd name="T13" fmla="*/ 133 h 253"/>
                <a:gd name="T14" fmla="*/ 21 w 520"/>
                <a:gd name="T15" fmla="*/ 234 h 253"/>
                <a:gd name="T16" fmla="*/ 0 w 520"/>
                <a:gd name="T17" fmla="*/ 234 h 253"/>
                <a:gd name="T18" fmla="*/ 0 w 520"/>
                <a:gd name="T19" fmla="*/ 253 h 253"/>
                <a:gd name="T20" fmla="*/ 9 w 520"/>
                <a:gd name="T21" fmla="*/ 253 h 253"/>
                <a:gd name="T22" fmla="*/ 9 w 520"/>
                <a:gd name="T23" fmla="*/ 244 h 253"/>
                <a:gd name="T24" fmla="*/ 42 w 520"/>
                <a:gd name="T25" fmla="*/ 244 h 253"/>
                <a:gd name="T26" fmla="*/ 42 w 520"/>
                <a:gd name="T27" fmla="*/ 253 h 253"/>
                <a:gd name="T28" fmla="*/ 52 w 520"/>
                <a:gd name="T29" fmla="*/ 253 h 253"/>
                <a:gd name="T30" fmla="*/ 52 w 520"/>
                <a:gd name="T31" fmla="*/ 234 h 253"/>
                <a:gd name="T32" fmla="*/ 30 w 520"/>
                <a:gd name="T33" fmla="*/ 234 h 253"/>
                <a:gd name="T34" fmla="*/ 30 w 520"/>
                <a:gd name="T35" fmla="*/ 133 h 253"/>
                <a:gd name="T36" fmla="*/ 487 w 520"/>
                <a:gd name="T37" fmla="*/ 133 h 253"/>
                <a:gd name="T38" fmla="*/ 487 w 520"/>
                <a:gd name="T39" fmla="*/ 234 h 253"/>
                <a:gd name="T40" fmla="*/ 465 w 520"/>
                <a:gd name="T41" fmla="*/ 234 h 253"/>
                <a:gd name="T42" fmla="*/ 465 w 520"/>
                <a:gd name="T43" fmla="*/ 253 h 253"/>
                <a:gd name="T44" fmla="*/ 477 w 520"/>
                <a:gd name="T45" fmla="*/ 253 h 253"/>
                <a:gd name="T46" fmla="*/ 477 w 520"/>
                <a:gd name="T47" fmla="*/ 244 h 253"/>
                <a:gd name="T48" fmla="*/ 510 w 520"/>
                <a:gd name="T49" fmla="*/ 244 h 253"/>
                <a:gd name="T50" fmla="*/ 510 w 520"/>
                <a:gd name="T51" fmla="*/ 253 h 253"/>
                <a:gd name="T52" fmla="*/ 520 w 520"/>
                <a:gd name="T53" fmla="*/ 253 h 253"/>
                <a:gd name="T54" fmla="*/ 520 w 520"/>
                <a:gd name="T55" fmla="*/ 234 h 253"/>
                <a:gd name="T56" fmla="*/ 498 w 520"/>
                <a:gd name="T57" fmla="*/ 234 h 253"/>
                <a:gd name="T58" fmla="*/ 40 w 520"/>
                <a:gd name="T59" fmla="*/ 123 h 253"/>
                <a:gd name="T60" fmla="*/ 215 w 520"/>
                <a:gd name="T61" fmla="*/ 9 h 253"/>
                <a:gd name="T62" fmla="*/ 300 w 520"/>
                <a:gd name="T63" fmla="*/ 9 h 253"/>
                <a:gd name="T64" fmla="*/ 475 w 520"/>
                <a:gd name="T65" fmla="*/ 123 h 253"/>
                <a:gd name="T66" fmla="*/ 40 w 520"/>
                <a:gd name="T67" fmla="*/ 12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20" h="253">
                  <a:moveTo>
                    <a:pt x="498" y="234"/>
                  </a:moveTo>
                  <a:lnTo>
                    <a:pt x="498" y="133"/>
                  </a:lnTo>
                  <a:lnTo>
                    <a:pt x="508" y="133"/>
                  </a:lnTo>
                  <a:lnTo>
                    <a:pt x="305" y="0"/>
                  </a:lnTo>
                  <a:lnTo>
                    <a:pt x="212" y="0"/>
                  </a:lnTo>
                  <a:lnTo>
                    <a:pt x="7" y="133"/>
                  </a:lnTo>
                  <a:lnTo>
                    <a:pt x="21" y="133"/>
                  </a:lnTo>
                  <a:lnTo>
                    <a:pt x="21" y="234"/>
                  </a:lnTo>
                  <a:lnTo>
                    <a:pt x="0" y="234"/>
                  </a:lnTo>
                  <a:lnTo>
                    <a:pt x="0" y="253"/>
                  </a:lnTo>
                  <a:lnTo>
                    <a:pt x="9" y="253"/>
                  </a:lnTo>
                  <a:lnTo>
                    <a:pt x="9" y="244"/>
                  </a:lnTo>
                  <a:lnTo>
                    <a:pt x="42" y="244"/>
                  </a:lnTo>
                  <a:lnTo>
                    <a:pt x="42" y="253"/>
                  </a:lnTo>
                  <a:lnTo>
                    <a:pt x="52" y="253"/>
                  </a:lnTo>
                  <a:lnTo>
                    <a:pt x="52" y="234"/>
                  </a:lnTo>
                  <a:lnTo>
                    <a:pt x="30" y="234"/>
                  </a:lnTo>
                  <a:lnTo>
                    <a:pt x="30" y="133"/>
                  </a:lnTo>
                  <a:lnTo>
                    <a:pt x="487" y="133"/>
                  </a:lnTo>
                  <a:lnTo>
                    <a:pt x="487" y="234"/>
                  </a:lnTo>
                  <a:lnTo>
                    <a:pt x="465" y="234"/>
                  </a:lnTo>
                  <a:lnTo>
                    <a:pt x="465" y="253"/>
                  </a:lnTo>
                  <a:lnTo>
                    <a:pt x="477" y="253"/>
                  </a:lnTo>
                  <a:lnTo>
                    <a:pt x="477" y="244"/>
                  </a:lnTo>
                  <a:lnTo>
                    <a:pt x="510" y="244"/>
                  </a:lnTo>
                  <a:lnTo>
                    <a:pt x="510" y="253"/>
                  </a:lnTo>
                  <a:lnTo>
                    <a:pt x="520" y="253"/>
                  </a:lnTo>
                  <a:lnTo>
                    <a:pt x="520" y="234"/>
                  </a:lnTo>
                  <a:lnTo>
                    <a:pt x="498" y="234"/>
                  </a:lnTo>
                  <a:close/>
                  <a:moveTo>
                    <a:pt x="40" y="123"/>
                  </a:moveTo>
                  <a:lnTo>
                    <a:pt x="215" y="9"/>
                  </a:lnTo>
                  <a:lnTo>
                    <a:pt x="300" y="9"/>
                  </a:lnTo>
                  <a:lnTo>
                    <a:pt x="475" y="123"/>
                  </a:lnTo>
                  <a:lnTo>
                    <a:pt x="40" y="123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53"/>
            <p:cNvSpPr>
              <a:spLocks noEditPoints="1"/>
            </p:cNvSpPr>
            <p:nvPr/>
          </p:nvSpPr>
          <p:spPr bwMode="auto">
            <a:xfrm>
              <a:off x="1016" y="1845"/>
              <a:ext cx="269" cy="88"/>
            </a:xfrm>
            <a:custGeom>
              <a:avLst/>
              <a:gdLst>
                <a:gd name="T0" fmla="*/ 182 w 269"/>
                <a:gd name="T1" fmla="*/ 88 h 88"/>
                <a:gd name="T2" fmla="*/ 87 w 269"/>
                <a:gd name="T3" fmla="*/ 88 h 88"/>
                <a:gd name="T4" fmla="*/ 0 w 269"/>
                <a:gd name="T5" fmla="*/ 0 h 88"/>
                <a:gd name="T6" fmla="*/ 269 w 269"/>
                <a:gd name="T7" fmla="*/ 0 h 88"/>
                <a:gd name="T8" fmla="*/ 182 w 269"/>
                <a:gd name="T9" fmla="*/ 88 h 88"/>
                <a:gd name="T10" fmla="*/ 92 w 269"/>
                <a:gd name="T11" fmla="*/ 78 h 88"/>
                <a:gd name="T12" fmla="*/ 177 w 269"/>
                <a:gd name="T13" fmla="*/ 78 h 88"/>
                <a:gd name="T14" fmla="*/ 245 w 269"/>
                <a:gd name="T15" fmla="*/ 12 h 88"/>
                <a:gd name="T16" fmla="*/ 23 w 269"/>
                <a:gd name="T17" fmla="*/ 12 h 88"/>
                <a:gd name="T18" fmla="*/ 92 w 269"/>
                <a:gd name="T19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9" h="88">
                  <a:moveTo>
                    <a:pt x="182" y="88"/>
                  </a:moveTo>
                  <a:lnTo>
                    <a:pt x="87" y="88"/>
                  </a:lnTo>
                  <a:lnTo>
                    <a:pt x="0" y="0"/>
                  </a:lnTo>
                  <a:lnTo>
                    <a:pt x="269" y="0"/>
                  </a:lnTo>
                  <a:lnTo>
                    <a:pt x="182" y="88"/>
                  </a:lnTo>
                  <a:close/>
                  <a:moveTo>
                    <a:pt x="92" y="78"/>
                  </a:moveTo>
                  <a:lnTo>
                    <a:pt x="177" y="78"/>
                  </a:lnTo>
                  <a:lnTo>
                    <a:pt x="245" y="12"/>
                  </a:lnTo>
                  <a:lnTo>
                    <a:pt x="23" y="12"/>
                  </a:lnTo>
                  <a:lnTo>
                    <a:pt x="92" y="78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54"/>
            <p:cNvSpPr/>
            <p:nvPr/>
          </p:nvSpPr>
          <p:spPr bwMode="auto">
            <a:xfrm>
              <a:off x="-157" y="1722"/>
              <a:ext cx="1054" cy="481"/>
            </a:xfrm>
            <a:custGeom>
              <a:avLst/>
              <a:gdLst>
                <a:gd name="T0" fmla="*/ 425 w 446"/>
                <a:gd name="T1" fmla="*/ 197 h 203"/>
                <a:gd name="T2" fmla="*/ 1 w 446"/>
                <a:gd name="T3" fmla="*/ 4 h 203"/>
                <a:gd name="T4" fmla="*/ 1 w 446"/>
                <a:gd name="T5" fmla="*/ 1 h 203"/>
                <a:gd name="T6" fmla="*/ 4 w 446"/>
                <a:gd name="T7" fmla="*/ 1 h 203"/>
                <a:gd name="T8" fmla="*/ 444 w 446"/>
                <a:gd name="T9" fmla="*/ 192 h 203"/>
                <a:gd name="T10" fmla="*/ 446 w 446"/>
                <a:gd name="T11" fmla="*/ 194 h 203"/>
                <a:gd name="T12" fmla="*/ 444 w 446"/>
                <a:gd name="T13" fmla="*/ 196 h 203"/>
                <a:gd name="T14" fmla="*/ 425 w 446"/>
                <a:gd name="T15" fmla="*/ 197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6" h="203">
                  <a:moveTo>
                    <a:pt x="425" y="197"/>
                  </a:moveTo>
                  <a:cubicBezTo>
                    <a:pt x="184" y="197"/>
                    <a:pt x="3" y="6"/>
                    <a:pt x="1" y="4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3"/>
                    <a:pt x="195" y="203"/>
                    <a:pt x="444" y="192"/>
                  </a:cubicBezTo>
                  <a:cubicBezTo>
                    <a:pt x="445" y="192"/>
                    <a:pt x="446" y="193"/>
                    <a:pt x="446" y="194"/>
                  </a:cubicBezTo>
                  <a:cubicBezTo>
                    <a:pt x="446" y="195"/>
                    <a:pt x="445" y="196"/>
                    <a:pt x="444" y="196"/>
                  </a:cubicBezTo>
                  <a:cubicBezTo>
                    <a:pt x="438" y="197"/>
                    <a:pt x="432" y="197"/>
                    <a:pt x="425" y="197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55"/>
            <p:cNvSpPr/>
            <p:nvPr/>
          </p:nvSpPr>
          <p:spPr bwMode="auto">
            <a:xfrm>
              <a:off x="-100" y="1722"/>
              <a:ext cx="1040" cy="585"/>
            </a:xfrm>
            <a:custGeom>
              <a:avLst/>
              <a:gdLst>
                <a:gd name="T0" fmla="*/ 383 w 440"/>
                <a:gd name="T1" fmla="*/ 204 h 247"/>
                <a:gd name="T2" fmla="*/ 153 w 440"/>
                <a:gd name="T3" fmla="*/ 121 h 247"/>
                <a:gd name="T4" fmla="*/ 1 w 440"/>
                <a:gd name="T5" fmla="*/ 4 h 247"/>
                <a:gd name="T6" fmla="*/ 1 w 440"/>
                <a:gd name="T7" fmla="*/ 1 h 247"/>
                <a:gd name="T8" fmla="*/ 4 w 440"/>
                <a:gd name="T9" fmla="*/ 1 h 247"/>
                <a:gd name="T10" fmla="*/ 438 w 440"/>
                <a:gd name="T11" fmla="*/ 193 h 247"/>
                <a:gd name="T12" fmla="*/ 440 w 440"/>
                <a:gd name="T13" fmla="*/ 194 h 247"/>
                <a:gd name="T14" fmla="*/ 439 w 440"/>
                <a:gd name="T15" fmla="*/ 196 h 247"/>
                <a:gd name="T16" fmla="*/ 383 w 440"/>
                <a:gd name="T17" fmla="*/ 204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0" h="247">
                  <a:moveTo>
                    <a:pt x="383" y="204"/>
                  </a:moveTo>
                  <a:cubicBezTo>
                    <a:pt x="304" y="204"/>
                    <a:pt x="217" y="161"/>
                    <a:pt x="153" y="121"/>
                  </a:cubicBezTo>
                  <a:cubicBezTo>
                    <a:pt x="67" y="66"/>
                    <a:pt x="2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3"/>
                    <a:pt x="264" y="247"/>
                    <a:pt x="438" y="193"/>
                  </a:cubicBezTo>
                  <a:cubicBezTo>
                    <a:pt x="439" y="192"/>
                    <a:pt x="440" y="193"/>
                    <a:pt x="440" y="194"/>
                  </a:cubicBezTo>
                  <a:cubicBezTo>
                    <a:pt x="440" y="195"/>
                    <a:pt x="440" y="196"/>
                    <a:pt x="439" y="196"/>
                  </a:cubicBezTo>
                  <a:cubicBezTo>
                    <a:pt x="421" y="202"/>
                    <a:pt x="402" y="204"/>
                    <a:pt x="383" y="204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56"/>
            <p:cNvSpPr/>
            <p:nvPr/>
          </p:nvSpPr>
          <p:spPr bwMode="auto">
            <a:xfrm>
              <a:off x="-147" y="2158"/>
              <a:ext cx="1051" cy="471"/>
            </a:xfrm>
            <a:custGeom>
              <a:avLst/>
              <a:gdLst>
                <a:gd name="T0" fmla="*/ 369 w 445"/>
                <a:gd name="T1" fmla="*/ 162 h 199"/>
                <a:gd name="T2" fmla="*/ 1 w 445"/>
                <a:gd name="T3" fmla="*/ 4 h 199"/>
                <a:gd name="T4" fmla="*/ 0 w 445"/>
                <a:gd name="T5" fmla="*/ 1 h 199"/>
                <a:gd name="T6" fmla="*/ 3 w 445"/>
                <a:gd name="T7" fmla="*/ 1 h 199"/>
                <a:gd name="T8" fmla="*/ 442 w 445"/>
                <a:gd name="T9" fmla="*/ 150 h 199"/>
                <a:gd name="T10" fmla="*/ 444 w 445"/>
                <a:gd name="T11" fmla="*/ 152 h 199"/>
                <a:gd name="T12" fmla="*/ 443 w 445"/>
                <a:gd name="T13" fmla="*/ 154 h 199"/>
                <a:gd name="T14" fmla="*/ 369 w 445"/>
                <a:gd name="T15" fmla="*/ 16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5" h="199">
                  <a:moveTo>
                    <a:pt x="369" y="162"/>
                  </a:moveTo>
                  <a:cubicBezTo>
                    <a:pt x="174" y="162"/>
                    <a:pt x="2" y="6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5" y="3"/>
                    <a:pt x="220" y="199"/>
                    <a:pt x="442" y="150"/>
                  </a:cubicBezTo>
                  <a:cubicBezTo>
                    <a:pt x="443" y="150"/>
                    <a:pt x="444" y="151"/>
                    <a:pt x="444" y="152"/>
                  </a:cubicBezTo>
                  <a:cubicBezTo>
                    <a:pt x="445" y="153"/>
                    <a:pt x="444" y="154"/>
                    <a:pt x="443" y="154"/>
                  </a:cubicBezTo>
                  <a:cubicBezTo>
                    <a:pt x="418" y="160"/>
                    <a:pt x="394" y="162"/>
                    <a:pt x="369" y="162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57"/>
            <p:cNvSpPr/>
            <p:nvPr/>
          </p:nvSpPr>
          <p:spPr bwMode="auto">
            <a:xfrm>
              <a:off x="-93" y="2158"/>
              <a:ext cx="1040" cy="426"/>
            </a:xfrm>
            <a:custGeom>
              <a:avLst/>
              <a:gdLst>
                <a:gd name="T0" fmla="*/ 383 w 440"/>
                <a:gd name="T1" fmla="*/ 158 h 180"/>
                <a:gd name="T2" fmla="*/ 1 w 440"/>
                <a:gd name="T3" fmla="*/ 4 h 180"/>
                <a:gd name="T4" fmla="*/ 1 w 440"/>
                <a:gd name="T5" fmla="*/ 1 h 180"/>
                <a:gd name="T6" fmla="*/ 4 w 440"/>
                <a:gd name="T7" fmla="*/ 1 h 180"/>
                <a:gd name="T8" fmla="*/ 437 w 440"/>
                <a:gd name="T9" fmla="*/ 150 h 180"/>
                <a:gd name="T10" fmla="*/ 440 w 440"/>
                <a:gd name="T11" fmla="*/ 152 h 180"/>
                <a:gd name="T12" fmla="*/ 438 w 440"/>
                <a:gd name="T13" fmla="*/ 154 h 180"/>
                <a:gd name="T14" fmla="*/ 383 w 440"/>
                <a:gd name="T15" fmla="*/ 15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0" h="180">
                  <a:moveTo>
                    <a:pt x="383" y="158"/>
                  </a:moveTo>
                  <a:cubicBezTo>
                    <a:pt x="170" y="158"/>
                    <a:pt x="3" y="6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3"/>
                    <a:pt x="201" y="180"/>
                    <a:pt x="437" y="150"/>
                  </a:cubicBezTo>
                  <a:cubicBezTo>
                    <a:pt x="439" y="150"/>
                    <a:pt x="440" y="151"/>
                    <a:pt x="440" y="152"/>
                  </a:cubicBezTo>
                  <a:cubicBezTo>
                    <a:pt x="440" y="153"/>
                    <a:pt x="439" y="154"/>
                    <a:pt x="438" y="154"/>
                  </a:cubicBezTo>
                  <a:cubicBezTo>
                    <a:pt x="419" y="157"/>
                    <a:pt x="401" y="158"/>
                    <a:pt x="383" y="158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58"/>
            <p:cNvSpPr/>
            <p:nvPr/>
          </p:nvSpPr>
          <p:spPr bwMode="auto">
            <a:xfrm>
              <a:off x="-147" y="2612"/>
              <a:ext cx="1051" cy="414"/>
            </a:xfrm>
            <a:custGeom>
              <a:avLst/>
              <a:gdLst>
                <a:gd name="T0" fmla="*/ 324 w 445"/>
                <a:gd name="T1" fmla="*/ 126 h 175"/>
                <a:gd name="T2" fmla="*/ 128 w 445"/>
                <a:gd name="T3" fmla="*/ 83 h 175"/>
                <a:gd name="T4" fmla="*/ 1 w 445"/>
                <a:gd name="T5" fmla="*/ 4 h 175"/>
                <a:gd name="T6" fmla="*/ 0 w 445"/>
                <a:gd name="T7" fmla="*/ 1 h 175"/>
                <a:gd name="T8" fmla="*/ 3 w 445"/>
                <a:gd name="T9" fmla="*/ 1 h 175"/>
                <a:gd name="T10" fmla="*/ 442 w 445"/>
                <a:gd name="T11" fmla="*/ 106 h 175"/>
                <a:gd name="T12" fmla="*/ 444 w 445"/>
                <a:gd name="T13" fmla="*/ 107 h 175"/>
                <a:gd name="T14" fmla="*/ 443 w 445"/>
                <a:gd name="T15" fmla="*/ 110 h 175"/>
                <a:gd name="T16" fmla="*/ 324 w 445"/>
                <a:gd name="T17" fmla="*/ 126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5" h="175">
                  <a:moveTo>
                    <a:pt x="324" y="126"/>
                  </a:moveTo>
                  <a:cubicBezTo>
                    <a:pt x="245" y="126"/>
                    <a:pt x="177" y="105"/>
                    <a:pt x="128" y="83"/>
                  </a:cubicBezTo>
                  <a:cubicBezTo>
                    <a:pt x="50" y="48"/>
                    <a:pt x="1" y="4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5" y="2"/>
                    <a:pt x="197" y="175"/>
                    <a:pt x="442" y="106"/>
                  </a:cubicBezTo>
                  <a:cubicBezTo>
                    <a:pt x="443" y="105"/>
                    <a:pt x="444" y="106"/>
                    <a:pt x="444" y="107"/>
                  </a:cubicBezTo>
                  <a:cubicBezTo>
                    <a:pt x="445" y="108"/>
                    <a:pt x="444" y="109"/>
                    <a:pt x="443" y="110"/>
                  </a:cubicBezTo>
                  <a:cubicBezTo>
                    <a:pt x="401" y="121"/>
                    <a:pt x="361" y="126"/>
                    <a:pt x="324" y="126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59"/>
            <p:cNvSpPr/>
            <p:nvPr/>
          </p:nvSpPr>
          <p:spPr bwMode="auto">
            <a:xfrm>
              <a:off x="-93" y="2612"/>
              <a:ext cx="1040" cy="400"/>
            </a:xfrm>
            <a:custGeom>
              <a:avLst/>
              <a:gdLst>
                <a:gd name="T0" fmla="*/ 337 w 440"/>
                <a:gd name="T1" fmla="*/ 124 h 169"/>
                <a:gd name="T2" fmla="*/ 1 w 440"/>
                <a:gd name="T3" fmla="*/ 4 h 169"/>
                <a:gd name="T4" fmla="*/ 1 w 440"/>
                <a:gd name="T5" fmla="*/ 1 h 169"/>
                <a:gd name="T6" fmla="*/ 4 w 440"/>
                <a:gd name="T7" fmla="*/ 1 h 169"/>
                <a:gd name="T8" fmla="*/ 437 w 440"/>
                <a:gd name="T9" fmla="*/ 106 h 169"/>
                <a:gd name="T10" fmla="*/ 440 w 440"/>
                <a:gd name="T11" fmla="*/ 107 h 169"/>
                <a:gd name="T12" fmla="*/ 438 w 440"/>
                <a:gd name="T13" fmla="*/ 109 h 169"/>
                <a:gd name="T14" fmla="*/ 337 w 440"/>
                <a:gd name="T15" fmla="*/ 12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0" h="169">
                  <a:moveTo>
                    <a:pt x="337" y="124"/>
                  </a:moveTo>
                  <a:cubicBezTo>
                    <a:pt x="161" y="124"/>
                    <a:pt x="3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2"/>
                    <a:pt x="228" y="169"/>
                    <a:pt x="437" y="106"/>
                  </a:cubicBezTo>
                  <a:cubicBezTo>
                    <a:pt x="438" y="105"/>
                    <a:pt x="439" y="106"/>
                    <a:pt x="440" y="107"/>
                  </a:cubicBezTo>
                  <a:cubicBezTo>
                    <a:pt x="440" y="108"/>
                    <a:pt x="439" y="109"/>
                    <a:pt x="438" y="109"/>
                  </a:cubicBezTo>
                  <a:cubicBezTo>
                    <a:pt x="404" y="120"/>
                    <a:pt x="370" y="124"/>
                    <a:pt x="337" y="124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60"/>
            <p:cNvSpPr/>
            <p:nvPr/>
          </p:nvSpPr>
          <p:spPr bwMode="auto">
            <a:xfrm>
              <a:off x="451" y="1722"/>
              <a:ext cx="914" cy="495"/>
            </a:xfrm>
            <a:custGeom>
              <a:avLst/>
              <a:gdLst>
                <a:gd name="T0" fmla="*/ 339 w 387"/>
                <a:gd name="T1" fmla="*/ 200 h 209"/>
                <a:gd name="T2" fmla="*/ 104 w 387"/>
                <a:gd name="T3" fmla="*/ 112 h 209"/>
                <a:gd name="T4" fmla="*/ 0 w 387"/>
                <a:gd name="T5" fmla="*/ 3 h 209"/>
                <a:gd name="T6" fmla="*/ 1 w 387"/>
                <a:gd name="T7" fmla="*/ 1 h 209"/>
                <a:gd name="T8" fmla="*/ 4 w 387"/>
                <a:gd name="T9" fmla="*/ 1 h 209"/>
                <a:gd name="T10" fmla="*/ 107 w 387"/>
                <a:gd name="T11" fmla="*/ 109 h 209"/>
                <a:gd name="T12" fmla="*/ 384 w 387"/>
                <a:gd name="T13" fmla="*/ 192 h 209"/>
                <a:gd name="T14" fmla="*/ 386 w 387"/>
                <a:gd name="T15" fmla="*/ 194 h 209"/>
                <a:gd name="T16" fmla="*/ 385 w 387"/>
                <a:gd name="T17" fmla="*/ 196 h 209"/>
                <a:gd name="T18" fmla="*/ 339 w 387"/>
                <a:gd name="T19" fmla="*/ 20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7" h="209">
                  <a:moveTo>
                    <a:pt x="339" y="200"/>
                  </a:moveTo>
                  <a:cubicBezTo>
                    <a:pt x="239" y="200"/>
                    <a:pt x="157" y="154"/>
                    <a:pt x="104" y="112"/>
                  </a:cubicBezTo>
                  <a:cubicBezTo>
                    <a:pt x="39" y="60"/>
                    <a:pt x="1" y="4"/>
                    <a:pt x="0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2"/>
                    <a:pt x="42" y="58"/>
                    <a:pt x="107" y="109"/>
                  </a:cubicBezTo>
                  <a:cubicBezTo>
                    <a:pt x="167" y="156"/>
                    <a:pt x="264" y="209"/>
                    <a:pt x="384" y="192"/>
                  </a:cubicBezTo>
                  <a:cubicBezTo>
                    <a:pt x="385" y="192"/>
                    <a:pt x="386" y="193"/>
                    <a:pt x="386" y="194"/>
                  </a:cubicBezTo>
                  <a:cubicBezTo>
                    <a:pt x="387" y="195"/>
                    <a:pt x="386" y="196"/>
                    <a:pt x="385" y="196"/>
                  </a:cubicBezTo>
                  <a:cubicBezTo>
                    <a:pt x="369" y="199"/>
                    <a:pt x="354" y="200"/>
                    <a:pt x="339" y="200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61"/>
            <p:cNvSpPr/>
            <p:nvPr/>
          </p:nvSpPr>
          <p:spPr bwMode="auto">
            <a:xfrm>
              <a:off x="505" y="1722"/>
              <a:ext cx="903" cy="542"/>
            </a:xfrm>
            <a:custGeom>
              <a:avLst/>
              <a:gdLst>
                <a:gd name="T0" fmla="*/ 301 w 382"/>
                <a:gd name="T1" fmla="*/ 209 h 229"/>
                <a:gd name="T2" fmla="*/ 103 w 382"/>
                <a:gd name="T3" fmla="*/ 127 h 229"/>
                <a:gd name="T4" fmla="*/ 1 w 382"/>
                <a:gd name="T5" fmla="*/ 3 h 229"/>
                <a:gd name="T6" fmla="*/ 2 w 382"/>
                <a:gd name="T7" fmla="*/ 1 h 229"/>
                <a:gd name="T8" fmla="*/ 4 w 382"/>
                <a:gd name="T9" fmla="*/ 1 h 229"/>
                <a:gd name="T10" fmla="*/ 105 w 382"/>
                <a:gd name="T11" fmla="*/ 124 h 229"/>
                <a:gd name="T12" fmla="*/ 379 w 382"/>
                <a:gd name="T13" fmla="*/ 193 h 229"/>
                <a:gd name="T14" fmla="*/ 381 w 382"/>
                <a:gd name="T15" fmla="*/ 194 h 229"/>
                <a:gd name="T16" fmla="*/ 380 w 382"/>
                <a:gd name="T17" fmla="*/ 196 h 229"/>
                <a:gd name="T18" fmla="*/ 301 w 382"/>
                <a:gd name="T19" fmla="*/ 20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2" h="229">
                  <a:moveTo>
                    <a:pt x="301" y="209"/>
                  </a:moveTo>
                  <a:cubicBezTo>
                    <a:pt x="217" y="209"/>
                    <a:pt x="149" y="167"/>
                    <a:pt x="103" y="127"/>
                  </a:cubicBezTo>
                  <a:cubicBezTo>
                    <a:pt x="38" y="70"/>
                    <a:pt x="1" y="4"/>
                    <a:pt x="1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5" y="2"/>
                    <a:pt x="41" y="68"/>
                    <a:pt x="105" y="124"/>
                  </a:cubicBezTo>
                  <a:cubicBezTo>
                    <a:pt x="164" y="175"/>
                    <a:pt x="260" y="229"/>
                    <a:pt x="379" y="193"/>
                  </a:cubicBezTo>
                  <a:cubicBezTo>
                    <a:pt x="380" y="192"/>
                    <a:pt x="381" y="193"/>
                    <a:pt x="381" y="194"/>
                  </a:cubicBezTo>
                  <a:cubicBezTo>
                    <a:pt x="382" y="195"/>
                    <a:pt x="381" y="196"/>
                    <a:pt x="380" y="196"/>
                  </a:cubicBezTo>
                  <a:cubicBezTo>
                    <a:pt x="352" y="205"/>
                    <a:pt x="326" y="209"/>
                    <a:pt x="301" y="209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62"/>
            <p:cNvSpPr/>
            <p:nvPr/>
          </p:nvSpPr>
          <p:spPr bwMode="auto">
            <a:xfrm>
              <a:off x="444" y="2158"/>
              <a:ext cx="914" cy="402"/>
            </a:xfrm>
            <a:custGeom>
              <a:avLst/>
              <a:gdLst>
                <a:gd name="T0" fmla="*/ 345 w 387"/>
                <a:gd name="T1" fmla="*/ 156 h 170"/>
                <a:gd name="T2" fmla="*/ 0 w 387"/>
                <a:gd name="T3" fmla="*/ 4 h 170"/>
                <a:gd name="T4" fmla="*/ 1 w 387"/>
                <a:gd name="T5" fmla="*/ 1 h 170"/>
                <a:gd name="T6" fmla="*/ 3 w 387"/>
                <a:gd name="T7" fmla="*/ 1 h 170"/>
                <a:gd name="T8" fmla="*/ 385 w 387"/>
                <a:gd name="T9" fmla="*/ 150 h 170"/>
                <a:gd name="T10" fmla="*/ 387 w 387"/>
                <a:gd name="T11" fmla="*/ 152 h 170"/>
                <a:gd name="T12" fmla="*/ 385 w 387"/>
                <a:gd name="T13" fmla="*/ 154 h 170"/>
                <a:gd name="T14" fmla="*/ 345 w 387"/>
                <a:gd name="T15" fmla="*/ 15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7" h="170">
                  <a:moveTo>
                    <a:pt x="345" y="156"/>
                  </a:moveTo>
                  <a:cubicBezTo>
                    <a:pt x="124" y="156"/>
                    <a:pt x="2" y="5"/>
                    <a:pt x="0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5" y="3"/>
                    <a:pt x="141" y="170"/>
                    <a:pt x="385" y="150"/>
                  </a:cubicBezTo>
                  <a:cubicBezTo>
                    <a:pt x="386" y="150"/>
                    <a:pt x="387" y="151"/>
                    <a:pt x="387" y="152"/>
                  </a:cubicBezTo>
                  <a:cubicBezTo>
                    <a:pt x="387" y="153"/>
                    <a:pt x="386" y="154"/>
                    <a:pt x="385" y="154"/>
                  </a:cubicBezTo>
                  <a:cubicBezTo>
                    <a:pt x="371" y="155"/>
                    <a:pt x="358" y="156"/>
                    <a:pt x="345" y="156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63"/>
            <p:cNvSpPr/>
            <p:nvPr/>
          </p:nvSpPr>
          <p:spPr bwMode="auto">
            <a:xfrm>
              <a:off x="498" y="2158"/>
              <a:ext cx="903" cy="454"/>
            </a:xfrm>
            <a:custGeom>
              <a:avLst/>
              <a:gdLst>
                <a:gd name="T0" fmla="*/ 327 w 382"/>
                <a:gd name="T1" fmla="*/ 160 h 192"/>
                <a:gd name="T2" fmla="*/ 1 w 382"/>
                <a:gd name="T3" fmla="*/ 4 h 192"/>
                <a:gd name="T4" fmla="*/ 1 w 382"/>
                <a:gd name="T5" fmla="*/ 1 h 192"/>
                <a:gd name="T6" fmla="*/ 4 w 382"/>
                <a:gd name="T7" fmla="*/ 1 h 192"/>
                <a:gd name="T8" fmla="*/ 380 w 382"/>
                <a:gd name="T9" fmla="*/ 150 h 192"/>
                <a:gd name="T10" fmla="*/ 382 w 382"/>
                <a:gd name="T11" fmla="*/ 152 h 192"/>
                <a:gd name="T12" fmla="*/ 381 w 382"/>
                <a:gd name="T13" fmla="*/ 154 h 192"/>
                <a:gd name="T14" fmla="*/ 327 w 382"/>
                <a:gd name="T15" fmla="*/ 16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2" h="192">
                  <a:moveTo>
                    <a:pt x="327" y="160"/>
                  </a:moveTo>
                  <a:cubicBezTo>
                    <a:pt x="166" y="160"/>
                    <a:pt x="3" y="6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3"/>
                    <a:pt x="205" y="192"/>
                    <a:pt x="380" y="150"/>
                  </a:cubicBezTo>
                  <a:cubicBezTo>
                    <a:pt x="381" y="150"/>
                    <a:pt x="382" y="151"/>
                    <a:pt x="382" y="152"/>
                  </a:cubicBezTo>
                  <a:cubicBezTo>
                    <a:pt x="382" y="153"/>
                    <a:pt x="382" y="154"/>
                    <a:pt x="381" y="154"/>
                  </a:cubicBezTo>
                  <a:cubicBezTo>
                    <a:pt x="363" y="158"/>
                    <a:pt x="345" y="160"/>
                    <a:pt x="327" y="160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Freeform 64"/>
            <p:cNvSpPr/>
            <p:nvPr/>
          </p:nvSpPr>
          <p:spPr bwMode="auto">
            <a:xfrm>
              <a:off x="444" y="2612"/>
              <a:ext cx="914" cy="343"/>
            </a:xfrm>
            <a:custGeom>
              <a:avLst/>
              <a:gdLst>
                <a:gd name="T0" fmla="*/ 319 w 387"/>
                <a:gd name="T1" fmla="*/ 117 h 145"/>
                <a:gd name="T2" fmla="*/ 1 w 387"/>
                <a:gd name="T3" fmla="*/ 4 h 145"/>
                <a:gd name="T4" fmla="*/ 0 w 387"/>
                <a:gd name="T5" fmla="*/ 1 h 145"/>
                <a:gd name="T6" fmla="*/ 3 w 387"/>
                <a:gd name="T7" fmla="*/ 1 h 145"/>
                <a:gd name="T8" fmla="*/ 385 w 387"/>
                <a:gd name="T9" fmla="*/ 106 h 145"/>
                <a:gd name="T10" fmla="*/ 387 w 387"/>
                <a:gd name="T11" fmla="*/ 107 h 145"/>
                <a:gd name="T12" fmla="*/ 385 w 387"/>
                <a:gd name="T13" fmla="*/ 110 h 145"/>
                <a:gd name="T14" fmla="*/ 319 w 387"/>
                <a:gd name="T15" fmla="*/ 117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7" h="145">
                  <a:moveTo>
                    <a:pt x="319" y="117"/>
                  </a:moveTo>
                  <a:cubicBezTo>
                    <a:pt x="159" y="117"/>
                    <a:pt x="3" y="5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5" y="2"/>
                    <a:pt x="207" y="145"/>
                    <a:pt x="385" y="106"/>
                  </a:cubicBezTo>
                  <a:cubicBezTo>
                    <a:pt x="386" y="105"/>
                    <a:pt x="387" y="106"/>
                    <a:pt x="387" y="107"/>
                  </a:cubicBezTo>
                  <a:cubicBezTo>
                    <a:pt x="387" y="108"/>
                    <a:pt x="386" y="109"/>
                    <a:pt x="385" y="110"/>
                  </a:cubicBezTo>
                  <a:cubicBezTo>
                    <a:pt x="364" y="114"/>
                    <a:pt x="341" y="117"/>
                    <a:pt x="319" y="117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7" name="Freeform 65"/>
            <p:cNvSpPr/>
            <p:nvPr/>
          </p:nvSpPr>
          <p:spPr bwMode="auto">
            <a:xfrm>
              <a:off x="498" y="2612"/>
              <a:ext cx="903" cy="310"/>
            </a:xfrm>
            <a:custGeom>
              <a:avLst/>
              <a:gdLst>
                <a:gd name="T0" fmla="*/ 331 w 382"/>
                <a:gd name="T1" fmla="*/ 113 h 131"/>
                <a:gd name="T2" fmla="*/ 1 w 382"/>
                <a:gd name="T3" fmla="*/ 4 h 131"/>
                <a:gd name="T4" fmla="*/ 1 w 382"/>
                <a:gd name="T5" fmla="*/ 1 h 131"/>
                <a:gd name="T6" fmla="*/ 4 w 382"/>
                <a:gd name="T7" fmla="*/ 0 h 131"/>
                <a:gd name="T8" fmla="*/ 380 w 382"/>
                <a:gd name="T9" fmla="*/ 106 h 131"/>
                <a:gd name="T10" fmla="*/ 382 w 382"/>
                <a:gd name="T11" fmla="*/ 107 h 131"/>
                <a:gd name="T12" fmla="*/ 380 w 382"/>
                <a:gd name="T13" fmla="*/ 110 h 131"/>
                <a:gd name="T14" fmla="*/ 331 w 382"/>
                <a:gd name="T15" fmla="*/ 11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2" h="131">
                  <a:moveTo>
                    <a:pt x="331" y="113"/>
                  </a:moveTo>
                  <a:cubicBezTo>
                    <a:pt x="166" y="113"/>
                    <a:pt x="3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6" y="2"/>
                    <a:pt x="201" y="131"/>
                    <a:pt x="380" y="106"/>
                  </a:cubicBezTo>
                  <a:cubicBezTo>
                    <a:pt x="381" y="105"/>
                    <a:pt x="382" y="106"/>
                    <a:pt x="382" y="107"/>
                  </a:cubicBezTo>
                  <a:cubicBezTo>
                    <a:pt x="382" y="108"/>
                    <a:pt x="381" y="109"/>
                    <a:pt x="380" y="110"/>
                  </a:cubicBezTo>
                  <a:cubicBezTo>
                    <a:pt x="364" y="112"/>
                    <a:pt x="347" y="113"/>
                    <a:pt x="331" y="113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8" name="Freeform 66"/>
            <p:cNvSpPr>
              <a:spLocks noEditPoints="1"/>
            </p:cNvSpPr>
            <p:nvPr/>
          </p:nvSpPr>
          <p:spPr bwMode="auto">
            <a:xfrm>
              <a:off x="-27" y="1291"/>
              <a:ext cx="397" cy="2410"/>
            </a:xfrm>
            <a:custGeom>
              <a:avLst/>
              <a:gdLst>
                <a:gd name="T0" fmla="*/ 128 w 397"/>
                <a:gd name="T1" fmla="*/ 0 h 2410"/>
                <a:gd name="T2" fmla="*/ 52 w 397"/>
                <a:gd name="T3" fmla="*/ 2225 h 2410"/>
                <a:gd name="T4" fmla="*/ 154 w 397"/>
                <a:gd name="T5" fmla="*/ 379 h 2410"/>
                <a:gd name="T6" fmla="*/ 201 w 397"/>
                <a:gd name="T7" fmla="*/ 417 h 2410"/>
                <a:gd name="T8" fmla="*/ 199 w 397"/>
                <a:gd name="T9" fmla="*/ 784 h 2410"/>
                <a:gd name="T10" fmla="*/ 199 w 397"/>
                <a:gd name="T11" fmla="*/ 765 h 2410"/>
                <a:gd name="T12" fmla="*/ 199 w 397"/>
                <a:gd name="T13" fmla="*/ 874 h 2410"/>
                <a:gd name="T14" fmla="*/ 199 w 397"/>
                <a:gd name="T15" fmla="*/ 966 h 2410"/>
                <a:gd name="T16" fmla="*/ 244 w 397"/>
                <a:gd name="T17" fmla="*/ 1018 h 2410"/>
                <a:gd name="T18" fmla="*/ 244 w 397"/>
                <a:gd name="T19" fmla="*/ 926 h 2410"/>
                <a:gd name="T20" fmla="*/ 244 w 397"/>
                <a:gd name="T21" fmla="*/ 895 h 2410"/>
                <a:gd name="T22" fmla="*/ 208 w 397"/>
                <a:gd name="T23" fmla="*/ 774 h 2410"/>
                <a:gd name="T24" fmla="*/ 244 w 397"/>
                <a:gd name="T25" fmla="*/ 620 h 2410"/>
                <a:gd name="T26" fmla="*/ 199 w 397"/>
                <a:gd name="T27" fmla="*/ 675 h 2410"/>
                <a:gd name="T28" fmla="*/ 154 w 397"/>
                <a:gd name="T29" fmla="*/ 715 h 2410"/>
                <a:gd name="T30" fmla="*/ 154 w 397"/>
                <a:gd name="T31" fmla="*/ 744 h 2410"/>
                <a:gd name="T32" fmla="*/ 189 w 397"/>
                <a:gd name="T33" fmla="*/ 867 h 2410"/>
                <a:gd name="T34" fmla="*/ 189 w 397"/>
                <a:gd name="T35" fmla="*/ 1049 h 2410"/>
                <a:gd name="T36" fmla="*/ 244 w 397"/>
                <a:gd name="T37" fmla="*/ 1094 h 2410"/>
                <a:gd name="T38" fmla="*/ 244 w 397"/>
                <a:gd name="T39" fmla="*/ 1167 h 2410"/>
                <a:gd name="T40" fmla="*/ 244 w 397"/>
                <a:gd name="T41" fmla="*/ 1200 h 2410"/>
                <a:gd name="T42" fmla="*/ 244 w 397"/>
                <a:gd name="T43" fmla="*/ 514 h 2410"/>
                <a:gd name="T44" fmla="*/ 199 w 397"/>
                <a:gd name="T45" fmla="*/ 495 h 2410"/>
                <a:gd name="T46" fmla="*/ 154 w 397"/>
                <a:gd name="T47" fmla="*/ 535 h 2410"/>
                <a:gd name="T48" fmla="*/ 189 w 397"/>
                <a:gd name="T49" fmla="*/ 592 h 2410"/>
                <a:gd name="T50" fmla="*/ 199 w 397"/>
                <a:gd name="T51" fmla="*/ 1148 h 2410"/>
                <a:gd name="T52" fmla="*/ 199 w 397"/>
                <a:gd name="T53" fmla="*/ 1238 h 2410"/>
                <a:gd name="T54" fmla="*/ 199 w 397"/>
                <a:gd name="T55" fmla="*/ 1238 h 2410"/>
                <a:gd name="T56" fmla="*/ 147 w 397"/>
                <a:gd name="T57" fmla="*/ 1352 h 2410"/>
                <a:gd name="T58" fmla="*/ 251 w 397"/>
                <a:gd name="T59" fmla="*/ 1368 h 2410"/>
                <a:gd name="T60" fmla="*/ 237 w 397"/>
                <a:gd name="T61" fmla="*/ 367 h 2410"/>
                <a:gd name="T62" fmla="*/ 154 w 397"/>
                <a:gd name="T63" fmla="*/ 360 h 2410"/>
                <a:gd name="T64" fmla="*/ 154 w 397"/>
                <a:gd name="T65" fmla="*/ 457 h 2410"/>
                <a:gd name="T66" fmla="*/ 189 w 397"/>
                <a:gd name="T67" fmla="*/ 1231 h 2410"/>
                <a:gd name="T68" fmla="*/ 147 w 397"/>
                <a:gd name="T69" fmla="*/ 1366 h 2410"/>
                <a:gd name="T70" fmla="*/ 260 w 397"/>
                <a:gd name="T71" fmla="*/ 1446 h 2410"/>
                <a:gd name="T72" fmla="*/ 267 w 397"/>
                <a:gd name="T73" fmla="*/ 1513 h 2410"/>
                <a:gd name="T74" fmla="*/ 137 w 397"/>
                <a:gd name="T75" fmla="*/ 1456 h 2410"/>
                <a:gd name="T76" fmla="*/ 272 w 397"/>
                <a:gd name="T77" fmla="*/ 1560 h 2410"/>
                <a:gd name="T78" fmla="*/ 220 w 397"/>
                <a:gd name="T79" fmla="*/ 1780 h 2410"/>
                <a:gd name="T80" fmla="*/ 296 w 397"/>
                <a:gd name="T81" fmla="*/ 1768 h 2410"/>
                <a:gd name="T82" fmla="*/ 274 w 397"/>
                <a:gd name="T83" fmla="*/ 1574 h 2410"/>
                <a:gd name="T84" fmla="*/ 114 w 397"/>
                <a:gd name="T85" fmla="*/ 1662 h 2410"/>
                <a:gd name="T86" fmla="*/ 111 w 397"/>
                <a:gd name="T87" fmla="*/ 1685 h 2410"/>
                <a:gd name="T88" fmla="*/ 187 w 397"/>
                <a:gd name="T89" fmla="*/ 1768 h 2410"/>
                <a:gd name="T90" fmla="*/ 88 w 397"/>
                <a:gd name="T91" fmla="*/ 1898 h 2410"/>
                <a:gd name="T92" fmla="*/ 310 w 397"/>
                <a:gd name="T93" fmla="*/ 1898 h 2410"/>
                <a:gd name="T94" fmla="*/ 85 w 397"/>
                <a:gd name="T95" fmla="*/ 1915 h 2410"/>
                <a:gd name="T96" fmla="*/ 312 w 397"/>
                <a:gd name="T97" fmla="*/ 1915 h 2410"/>
                <a:gd name="T98" fmla="*/ 244 w 397"/>
                <a:gd name="T99" fmla="*/ 93 h 2410"/>
                <a:gd name="T100" fmla="*/ 199 w 397"/>
                <a:gd name="T101" fmla="*/ 55 h 2410"/>
                <a:gd name="T102" fmla="*/ 154 w 397"/>
                <a:gd name="T103" fmla="*/ 93 h 2410"/>
                <a:gd name="T104" fmla="*/ 244 w 397"/>
                <a:gd name="T105" fmla="*/ 119 h 2410"/>
                <a:gd name="T106" fmla="*/ 189 w 397"/>
                <a:gd name="T107" fmla="*/ 192 h 2410"/>
                <a:gd name="T108" fmla="*/ 244 w 397"/>
                <a:gd name="T109" fmla="*/ 282 h 2410"/>
                <a:gd name="T110" fmla="*/ 199 w 397"/>
                <a:gd name="T111" fmla="*/ 2350 h 2410"/>
                <a:gd name="T112" fmla="*/ 343 w 397"/>
                <a:gd name="T113" fmla="*/ 2208 h 2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97" h="2410">
                  <a:moveTo>
                    <a:pt x="397" y="2410"/>
                  </a:moveTo>
                  <a:lnTo>
                    <a:pt x="390" y="2407"/>
                  </a:lnTo>
                  <a:lnTo>
                    <a:pt x="270" y="1302"/>
                  </a:lnTo>
                  <a:lnTo>
                    <a:pt x="270" y="0"/>
                  </a:lnTo>
                  <a:lnTo>
                    <a:pt x="128" y="0"/>
                  </a:lnTo>
                  <a:lnTo>
                    <a:pt x="128" y="1300"/>
                  </a:lnTo>
                  <a:lnTo>
                    <a:pt x="5" y="2407"/>
                  </a:lnTo>
                  <a:lnTo>
                    <a:pt x="0" y="2410"/>
                  </a:lnTo>
                  <a:lnTo>
                    <a:pt x="31" y="2410"/>
                  </a:lnTo>
                  <a:lnTo>
                    <a:pt x="52" y="2225"/>
                  </a:lnTo>
                  <a:lnTo>
                    <a:pt x="199" y="2369"/>
                  </a:lnTo>
                  <a:lnTo>
                    <a:pt x="345" y="2225"/>
                  </a:lnTo>
                  <a:lnTo>
                    <a:pt x="367" y="2410"/>
                  </a:lnTo>
                  <a:lnTo>
                    <a:pt x="397" y="2410"/>
                  </a:lnTo>
                  <a:close/>
                  <a:moveTo>
                    <a:pt x="154" y="379"/>
                  </a:moveTo>
                  <a:lnTo>
                    <a:pt x="189" y="410"/>
                  </a:lnTo>
                  <a:lnTo>
                    <a:pt x="154" y="441"/>
                  </a:lnTo>
                  <a:lnTo>
                    <a:pt x="154" y="438"/>
                  </a:lnTo>
                  <a:lnTo>
                    <a:pt x="154" y="379"/>
                  </a:lnTo>
                  <a:close/>
                  <a:moveTo>
                    <a:pt x="201" y="417"/>
                  </a:moveTo>
                  <a:lnTo>
                    <a:pt x="234" y="448"/>
                  </a:lnTo>
                  <a:lnTo>
                    <a:pt x="199" y="478"/>
                  </a:lnTo>
                  <a:lnTo>
                    <a:pt x="166" y="448"/>
                  </a:lnTo>
                  <a:lnTo>
                    <a:pt x="201" y="417"/>
                  </a:lnTo>
                  <a:close/>
                  <a:moveTo>
                    <a:pt x="199" y="784"/>
                  </a:moveTo>
                  <a:lnTo>
                    <a:pt x="244" y="819"/>
                  </a:lnTo>
                  <a:lnTo>
                    <a:pt x="199" y="857"/>
                  </a:lnTo>
                  <a:lnTo>
                    <a:pt x="156" y="822"/>
                  </a:lnTo>
                  <a:lnTo>
                    <a:pt x="199" y="784"/>
                  </a:lnTo>
                  <a:close/>
                  <a:moveTo>
                    <a:pt x="199" y="765"/>
                  </a:moveTo>
                  <a:lnTo>
                    <a:pt x="156" y="729"/>
                  </a:lnTo>
                  <a:lnTo>
                    <a:pt x="199" y="691"/>
                  </a:lnTo>
                  <a:lnTo>
                    <a:pt x="244" y="727"/>
                  </a:lnTo>
                  <a:lnTo>
                    <a:pt x="199" y="765"/>
                  </a:lnTo>
                  <a:close/>
                  <a:moveTo>
                    <a:pt x="199" y="874"/>
                  </a:moveTo>
                  <a:lnTo>
                    <a:pt x="244" y="909"/>
                  </a:lnTo>
                  <a:lnTo>
                    <a:pt x="199" y="947"/>
                  </a:lnTo>
                  <a:lnTo>
                    <a:pt x="156" y="912"/>
                  </a:lnTo>
                  <a:lnTo>
                    <a:pt x="199" y="874"/>
                  </a:lnTo>
                  <a:close/>
                  <a:moveTo>
                    <a:pt x="199" y="966"/>
                  </a:moveTo>
                  <a:lnTo>
                    <a:pt x="244" y="1001"/>
                  </a:lnTo>
                  <a:lnTo>
                    <a:pt x="199" y="1039"/>
                  </a:lnTo>
                  <a:lnTo>
                    <a:pt x="156" y="1004"/>
                  </a:lnTo>
                  <a:lnTo>
                    <a:pt x="199" y="966"/>
                  </a:lnTo>
                  <a:close/>
                  <a:moveTo>
                    <a:pt x="244" y="1018"/>
                  </a:moveTo>
                  <a:lnTo>
                    <a:pt x="244" y="1077"/>
                  </a:lnTo>
                  <a:lnTo>
                    <a:pt x="208" y="1049"/>
                  </a:lnTo>
                  <a:lnTo>
                    <a:pt x="244" y="1018"/>
                  </a:lnTo>
                  <a:close/>
                  <a:moveTo>
                    <a:pt x="208" y="957"/>
                  </a:moveTo>
                  <a:lnTo>
                    <a:pt x="244" y="926"/>
                  </a:lnTo>
                  <a:lnTo>
                    <a:pt x="244" y="985"/>
                  </a:lnTo>
                  <a:lnTo>
                    <a:pt x="208" y="957"/>
                  </a:lnTo>
                  <a:close/>
                  <a:moveTo>
                    <a:pt x="208" y="864"/>
                  </a:moveTo>
                  <a:lnTo>
                    <a:pt x="244" y="836"/>
                  </a:lnTo>
                  <a:lnTo>
                    <a:pt x="244" y="895"/>
                  </a:lnTo>
                  <a:lnTo>
                    <a:pt x="208" y="864"/>
                  </a:lnTo>
                  <a:close/>
                  <a:moveTo>
                    <a:pt x="208" y="774"/>
                  </a:moveTo>
                  <a:lnTo>
                    <a:pt x="244" y="744"/>
                  </a:lnTo>
                  <a:lnTo>
                    <a:pt x="244" y="803"/>
                  </a:lnTo>
                  <a:lnTo>
                    <a:pt x="208" y="774"/>
                  </a:lnTo>
                  <a:close/>
                  <a:moveTo>
                    <a:pt x="208" y="682"/>
                  </a:moveTo>
                  <a:lnTo>
                    <a:pt x="244" y="654"/>
                  </a:lnTo>
                  <a:lnTo>
                    <a:pt x="244" y="713"/>
                  </a:lnTo>
                  <a:lnTo>
                    <a:pt x="208" y="682"/>
                  </a:lnTo>
                  <a:close/>
                  <a:moveTo>
                    <a:pt x="244" y="620"/>
                  </a:moveTo>
                  <a:lnTo>
                    <a:pt x="208" y="592"/>
                  </a:lnTo>
                  <a:lnTo>
                    <a:pt x="244" y="561"/>
                  </a:lnTo>
                  <a:lnTo>
                    <a:pt x="244" y="620"/>
                  </a:lnTo>
                  <a:close/>
                  <a:moveTo>
                    <a:pt x="244" y="637"/>
                  </a:moveTo>
                  <a:lnTo>
                    <a:pt x="199" y="675"/>
                  </a:lnTo>
                  <a:lnTo>
                    <a:pt x="156" y="637"/>
                  </a:lnTo>
                  <a:lnTo>
                    <a:pt x="199" y="599"/>
                  </a:lnTo>
                  <a:lnTo>
                    <a:pt x="244" y="637"/>
                  </a:lnTo>
                  <a:close/>
                  <a:moveTo>
                    <a:pt x="189" y="682"/>
                  </a:moveTo>
                  <a:lnTo>
                    <a:pt x="154" y="715"/>
                  </a:lnTo>
                  <a:lnTo>
                    <a:pt x="154" y="654"/>
                  </a:lnTo>
                  <a:lnTo>
                    <a:pt x="189" y="682"/>
                  </a:lnTo>
                  <a:close/>
                  <a:moveTo>
                    <a:pt x="189" y="774"/>
                  </a:moveTo>
                  <a:lnTo>
                    <a:pt x="154" y="805"/>
                  </a:lnTo>
                  <a:lnTo>
                    <a:pt x="154" y="744"/>
                  </a:lnTo>
                  <a:lnTo>
                    <a:pt x="189" y="774"/>
                  </a:lnTo>
                  <a:close/>
                  <a:moveTo>
                    <a:pt x="189" y="867"/>
                  </a:moveTo>
                  <a:lnTo>
                    <a:pt x="154" y="897"/>
                  </a:lnTo>
                  <a:lnTo>
                    <a:pt x="154" y="836"/>
                  </a:lnTo>
                  <a:lnTo>
                    <a:pt x="189" y="867"/>
                  </a:lnTo>
                  <a:close/>
                  <a:moveTo>
                    <a:pt x="189" y="957"/>
                  </a:moveTo>
                  <a:lnTo>
                    <a:pt x="154" y="987"/>
                  </a:lnTo>
                  <a:lnTo>
                    <a:pt x="154" y="926"/>
                  </a:lnTo>
                  <a:lnTo>
                    <a:pt x="189" y="957"/>
                  </a:lnTo>
                  <a:close/>
                  <a:moveTo>
                    <a:pt x="189" y="1049"/>
                  </a:moveTo>
                  <a:lnTo>
                    <a:pt x="154" y="1080"/>
                  </a:lnTo>
                  <a:lnTo>
                    <a:pt x="154" y="1018"/>
                  </a:lnTo>
                  <a:lnTo>
                    <a:pt x="189" y="1049"/>
                  </a:lnTo>
                  <a:close/>
                  <a:moveTo>
                    <a:pt x="199" y="1056"/>
                  </a:moveTo>
                  <a:lnTo>
                    <a:pt x="244" y="1094"/>
                  </a:lnTo>
                  <a:lnTo>
                    <a:pt x="199" y="1132"/>
                  </a:lnTo>
                  <a:lnTo>
                    <a:pt x="156" y="1094"/>
                  </a:lnTo>
                  <a:lnTo>
                    <a:pt x="199" y="1056"/>
                  </a:lnTo>
                  <a:close/>
                  <a:moveTo>
                    <a:pt x="244" y="1110"/>
                  </a:moveTo>
                  <a:lnTo>
                    <a:pt x="244" y="1167"/>
                  </a:lnTo>
                  <a:lnTo>
                    <a:pt x="208" y="1139"/>
                  </a:lnTo>
                  <a:lnTo>
                    <a:pt x="244" y="1110"/>
                  </a:lnTo>
                  <a:close/>
                  <a:moveTo>
                    <a:pt x="244" y="1259"/>
                  </a:moveTo>
                  <a:lnTo>
                    <a:pt x="208" y="1231"/>
                  </a:lnTo>
                  <a:lnTo>
                    <a:pt x="244" y="1200"/>
                  </a:lnTo>
                  <a:lnTo>
                    <a:pt x="244" y="1259"/>
                  </a:lnTo>
                  <a:close/>
                  <a:moveTo>
                    <a:pt x="244" y="514"/>
                  </a:moveTo>
                  <a:lnTo>
                    <a:pt x="208" y="486"/>
                  </a:lnTo>
                  <a:lnTo>
                    <a:pt x="244" y="457"/>
                  </a:lnTo>
                  <a:lnTo>
                    <a:pt x="244" y="514"/>
                  </a:lnTo>
                  <a:close/>
                  <a:moveTo>
                    <a:pt x="244" y="438"/>
                  </a:moveTo>
                  <a:lnTo>
                    <a:pt x="211" y="410"/>
                  </a:lnTo>
                  <a:lnTo>
                    <a:pt x="244" y="379"/>
                  </a:lnTo>
                  <a:lnTo>
                    <a:pt x="244" y="438"/>
                  </a:lnTo>
                  <a:close/>
                  <a:moveTo>
                    <a:pt x="199" y="495"/>
                  </a:moveTo>
                  <a:lnTo>
                    <a:pt x="244" y="533"/>
                  </a:lnTo>
                  <a:lnTo>
                    <a:pt x="244" y="545"/>
                  </a:lnTo>
                  <a:lnTo>
                    <a:pt x="199" y="583"/>
                  </a:lnTo>
                  <a:lnTo>
                    <a:pt x="154" y="545"/>
                  </a:lnTo>
                  <a:lnTo>
                    <a:pt x="154" y="535"/>
                  </a:lnTo>
                  <a:lnTo>
                    <a:pt x="199" y="495"/>
                  </a:lnTo>
                  <a:close/>
                  <a:moveTo>
                    <a:pt x="189" y="592"/>
                  </a:moveTo>
                  <a:lnTo>
                    <a:pt x="154" y="623"/>
                  </a:lnTo>
                  <a:lnTo>
                    <a:pt x="154" y="561"/>
                  </a:lnTo>
                  <a:lnTo>
                    <a:pt x="189" y="592"/>
                  </a:lnTo>
                  <a:close/>
                  <a:moveTo>
                    <a:pt x="154" y="1108"/>
                  </a:moveTo>
                  <a:lnTo>
                    <a:pt x="189" y="1139"/>
                  </a:lnTo>
                  <a:lnTo>
                    <a:pt x="154" y="1172"/>
                  </a:lnTo>
                  <a:lnTo>
                    <a:pt x="154" y="1108"/>
                  </a:lnTo>
                  <a:close/>
                  <a:moveTo>
                    <a:pt x="199" y="1148"/>
                  </a:moveTo>
                  <a:lnTo>
                    <a:pt x="244" y="1184"/>
                  </a:lnTo>
                  <a:lnTo>
                    <a:pt x="199" y="1222"/>
                  </a:lnTo>
                  <a:lnTo>
                    <a:pt x="156" y="1186"/>
                  </a:lnTo>
                  <a:lnTo>
                    <a:pt x="199" y="1148"/>
                  </a:lnTo>
                  <a:close/>
                  <a:moveTo>
                    <a:pt x="199" y="1238"/>
                  </a:moveTo>
                  <a:lnTo>
                    <a:pt x="244" y="1276"/>
                  </a:lnTo>
                  <a:lnTo>
                    <a:pt x="244" y="1295"/>
                  </a:lnTo>
                  <a:lnTo>
                    <a:pt x="154" y="1295"/>
                  </a:lnTo>
                  <a:lnTo>
                    <a:pt x="154" y="1278"/>
                  </a:lnTo>
                  <a:lnTo>
                    <a:pt x="199" y="1238"/>
                  </a:lnTo>
                  <a:close/>
                  <a:moveTo>
                    <a:pt x="152" y="1309"/>
                  </a:moveTo>
                  <a:lnTo>
                    <a:pt x="244" y="1309"/>
                  </a:lnTo>
                  <a:lnTo>
                    <a:pt x="248" y="1354"/>
                  </a:lnTo>
                  <a:lnTo>
                    <a:pt x="201" y="1380"/>
                  </a:lnTo>
                  <a:lnTo>
                    <a:pt x="147" y="1352"/>
                  </a:lnTo>
                  <a:lnTo>
                    <a:pt x="152" y="1309"/>
                  </a:lnTo>
                  <a:close/>
                  <a:moveTo>
                    <a:pt x="251" y="1368"/>
                  </a:moveTo>
                  <a:lnTo>
                    <a:pt x="256" y="1409"/>
                  </a:lnTo>
                  <a:lnTo>
                    <a:pt x="213" y="1387"/>
                  </a:lnTo>
                  <a:lnTo>
                    <a:pt x="251" y="1368"/>
                  </a:lnTo>
                  <a:close/>
                  <a:moveTo>
                    <a:pt x="244" y="355"/>
                  </a:moveTo>
                  <a:lnTo>
                    <a:pt x="208" y="327"/>
                  </a:lnTo>
                  <a:lnTo>
                    <a:pt x="244" y="299"/>
                  </a:lnTo>
                  <a:lnTo>
                    <a:pt x="244" y="355"/>
                  </a:lnTo>
                  <a:close/>
                  <a:moveTo>
                    <a:pt x="237" y="367"/>
                  </a:moveTo>
                  <a:lnTo>
                    <a:pt x="201" y="400"/>
                  </a:lnTo>
                  <a:lnTo>
                    <a:pt x="163" y="370"/>
                  </a:lnTo>
                  <a:lnTo>
                    <a:pt x="199" y="336"/>
                  </a:lnTo>
                  <a:lnTo>
                    <a:pt x="237" y="367"/>
                  </a:lnTo>
                  <a:close/>
                  <a:moveTo>
                    <a:pt x="154" y="360"/>
                  </a:moveTo>
                  <a:lnTo>
                    <a:pt x="154" y="299"/>
                  </a:lnTo>
                  <a:lnTo>
                    <a:pt x="189" y="327"/>
                  </a:lnTo>
                  <a:lnTo>
                    <a:pt x="154" y="360"/>
                  </a:lnTo>
                  <a:close/>
                  <a:moveTo>
                    <a:pt x="154" y="460"/>
                  </a:moveTo>
                  <a:lnTo>
                    <a:pt x="154" y="457"/>
                  </a:lnTo>
                  <a:lnTo>
                    <a:pt x="189" y="486"/>
                  </a:lnTo>
                  <a:lnTo>
                    <a:pt x="154" y="519"/>
                  </a:lnTo>
                  <a:lnTo>
                    <a:pt x="154" y="460"/>
                  </a:lnTo>
                  <a:close/>
                  <a:moveTo>
                    <a:pt x="154" y="1200"/>
                  </a:moveTo>
                  <a:lnTo>
                    <a:pt x="189" y="1231"/>
                  </a:lnTo>
                  <a:lnTo>
                    <a:pt x="154" y="1262"/>
                  </a:lnTo>
                  <a:lnTo>
                    <a:pt x="154" y="1200"/>
                  </a:lnTo>
                  <a:close/>
                  <a:moveTo>
                    <a:pt x="187" y="1387"/>
                  </a:moveTo>
                  <a:lnTo>
                    <a:pt x="142" y="1411"/>
                  </a:lnTo>
                  <a:lnTo>
                    <a:pt x="147" y="1366"/>
                  </a:lnTo>
                  <a:lnTo>
                    <a:pt x="187" y="1387"/>
                  </a:lnTo>
                  <a:close/>
                  <a:moveTo>
                    <a:pt x="140" y="1427"/>
                  </a:moveTo>
                  <a:lnTo>
                    <a:pt x="201" y="1394"/>
                  </a:lnTo>
                  <a:lnTo>
                    <a:pt x="258" y="1425"/>
                  </a:lnTo>
                  <a:lnTo>
                    <a:pt x="260" y="1446"/>
                  </a:lnTo>
                  <a:lnTo>
                    <a:pt x="201" y="1477"/>
                  </a:lnTo>
                  <a:lnTo>
                    <a:pt x="137" y="1444"/>
                  </a:lnTo>
                  <a:lnTo>
                    <a:pt x="140" y="1427"/>
                  </a:lnTo>
                  <a:close/>
                  <a:moveTo>
                    <a:pt x="260" y="1458"/>
                  </a:moveTo>
                  <a:lnTo>
                    <a:pt x="267" y="1513"/>
                  </a:lnTo>
                  <a:lnTo>
                    <a:pt x="215" y="1484"/>
                  </a:lnTo>
                  <a:lnTo>
                    <a:pt x="260" y="1458"/>
                  </a:lnTo>
                  <a:close/>
                  <a:moveTo>
                    <a:pt x="187" y="1484"/>
                  </a:moveTo>
                  <a:lnTo>
                    <a:pt x="130" y="1517"/>
                  </a:lnTo>
                  <a:lnTo>
                    <a:pt x="137" y="1456"/>
                  </a:lnTo>
                  <a:lnTo>
                    <a:pt x="187" y="1484"/>
                  </a:lnTo>
                  <a:close/>
                  <a:moveTo>
                    <a:pt x="128" y="1532"/>
                  </a:moveTo>
                  <a:lnTo>
                    <a:pt x="201" y="1491"/>
                  </a:lnTo>
                  <a:lnTo>
                    <a:pt x="270" y="1529"/>
                  </a:lnTo>
                  <a:lnTo>
                    <a:pt x="272" y="1560"/>
                  </a:lnTo>
                  <a:lnTo>
                    <a:pt x="201" y="1598"/>
                  </a:lnTo>
                  <a:lnTo>
                    <a:pt x="126" y="1555"/>
                  </a:lnTo>
                  <a:lnTo>
                    <a:pt x="128" y="1532"/>
                  </a:lnTo>
                  <a:close/>
                  <a:moveTo>
                    <a:pt x="305" y="1853"/>
                  </a:moveTo>
                  <a:lnTo>
                    <a:pt x="220" y="1780"/>
                  </a:lnTo>
                  <a:lnTo>
                    <a:pt x="296" y="1780"/>
                  </a:lnTo>
                  <a:lnTo>
                    <a:pt x="305" y="1853"/>
                  </a:lnTo>
                  <a:close/>
                  <a:moveTo>
                    <a:pt x="211" y="1768"/>
                  </a:moveTo>
                  <a:lnTo>
                    <a:pt x="286" y="1700"/>
                  </a:lnTo>
                  <a:lnTo>
                    <a:pt x="296" y="1768"/>
                  </a:lnTo>
                  <a:lnTo>
                    <a:pt x="211" y="1768"/>
                  </a:lnTo>
                  <a:close/>
                  <a:moveTo>
                    <a:pt x="274" y="1574"/>
                  </a:moveTo>
                  <a:lnTo>
                    <a:pt x="282" y="1643"/>
                  </a:lnTo>
                  <a:lnTo>
                    <a:pt x="215" y="1607"/>
                  </a:lnTo>
                  <a:lnTo>
                    <a:pt x="274" y="1574"/>
                  </a:lnTo>
                  <a:close/>
                  <a:moveTo>
                    <a:pt x="187" y="1607"/>
                  </a:moveTo>
                  <a:lnTo>
                    <a:pt x="116" y="1648"/>
                  </a:lnTo>
                  <a:lnTo>
                    <a:pt x="123" y="1569"/>
                  </a:lnTo>
                  <a:lnTo>
                    <a:pt x="187" y="1607"/>
                  </a:lnTo>
                  <a:close/>
                  <a:moveTo>
                    <a:pt x="114" y="1662"/>
                  </a:moveTo>
                  <a:lnTo>
                    <a:pt x="201" y="1614"/>
                  </a:lnTo>
                  <a:lnTo>
                    <a:pt x="284" y="1659"/>
                  </a:lnTo>
                  <a:lnTo>
                    <a:pt x="286" y="1685"/>
                  </a:lnTo>
                  <a:lnTo>
                    <a:pt x="199" y="1761"/>
                  </a:lnTo>
                  <a:lnTo>
                    <a:pt x="111" y="1685"/>
                  </a:lnTo>
                  <a:lnTo>
                    <a:pt x="114" y="1662"/>
                  </a:lnTo>
                  <a:close/>
                  <a:moveTo>
                    <a:pt x="187" y="1768"/>
                  </a:moveTo>
                  <a:lnTo>
                    <a:pt x="102" y="1768"/>
                  </a:lnTo>
                  <a:lnTo>
                    <a:pt x="109" y="1700"/>
                  </a:lnTo>
                  <a:lnTo>
                    <a:pt x="187" y="1768"/>
                  </a:lnTo>
                  <a:close/>
                  <a:moveTo>
                    <a:pt x="175" y="1780"/>
                  </a:moveTo>
                  <a:lnTo>
                    <a:pt x="92" y="1853"/>
                  </a:lnTo>
                  <a:lnTo>
                    <a:pt x="100" y="1780"/>
                  </a:lnTo>
                  <a:lnTo>
                    <a:pt x="175" y="1780"/>
                  </a:lnTo>
                  <a:close/>
                  <a:moveTo>
                    <a:pt x="88" y="1898"/>
                  </a:moveTo>
                  <a:lnTo>
                    <a:pt x="90" y="1872"/>
                  </a:lnTo>
                  <a:lnTo>
                    <a:pt x="196" y="1780"/>
                  </a:lnTo>
                  <a:lnTo>
                    <a:pt x="201" y="1780"/>
                  </a:lnTo>
                  <a:lnTo>
                    <a:pt x="308" y="1872"/>
                  </a:lnTo>
                  <a:lnTo>
                    <a:pt x="310" y="1898"/>
                  </a:lnTo>
                  <a:lnTo>
                    <a:pt x="199" y="2012"/>
                  </a:lnTo>
                  <a:lnTo>
                    <a:pt x="88" y="1898"/>
                  </a:lnTo>
                  <a:close/>
                  <a:moveTo>
                    <a:pt x="189" y="2022"/>
                  </a:moveTo>
                  <a:lnTo>
                    <a:pt x="59" y="2156"/>
                  </a:lnTo>
                  <a:lnTo>
                    <a:pt x="85" y="1915"/>
                  </a:lnTo>
                  <a:lnTo>
                    <a:pt x="189" y="2022"/>
                  </a:lnTo>
                  <a:close/>
                  <a:moveTo>
                    <a:pt x="312" y="1915"/>
                  </a:moveTo>
                  <a:lnTo>
                    <a:pt x="338" y="2156"/>
                  </a:lnTo>
                  <a:lnTo>
                    <a:pt x="208" y="2022"/>
                  </a:lnTo>
                  <a:lnTo>
                    <a:pt x="312" y="1915"/>
                  </a:lnTo>
                  <a:close/>
                  <a:moveTo>
                    <a:pt x="244" y="244"/>
                  </a:moveTo>
                  <a:lnTo>
                    <a:pt x="206" y="192"/>
                  </a:lnTo>
                  <a:lnTo>
                    <a:pt x="244" y="140"/>
                  </a:lnTo>
                  <a:lnTo>
                    <a:pt x="244" y="244"/>
                  </a:lnTo>
                  <a:close/>
                  <a:moveTo>
                    <a:pt x="244" y="93"/>
                  </a:moveTo>
                  <a:lnTo>
                    <a:pt x="208" y="62"/>
                  </a:lnTo>
                  <a:lnTo>
                    <a:pt x="244" y="34"/>
                  </a:lnTo>
                  <a:lnTo>
                    <a:pt x="244" y="93"/>
                  </a:lnTo>
                  <a:close/>
                  <a:moveTo>
                    <a:pt x="232" y="26"/>
                  </a:moveTo>
                  <a:lnTo>
                    <a:pt x="199" y="55"/>
                  </a:lnTo>
                  <a:lnTo>
                    <a:pt x="166" y="26"/>
                  </a:lnTo>
                  <a:lnTo>
                    <a:pt x="232" y="26"/>
                  </a:lnTo>
                  <a:close/>
                  <a:moveTo>
                    <a:pt x="154" y="34"/>
                  </a:moveTo>
                  <a:lnTo>
                    <a:pt x="189" y="62"/>
                  </a:lnTo>
                  <a:lnTo>
                    <a:pt x="154" y="93"/>
                  </a:lnTo>
                  <a:lnTo>
                    <a:pt x="154" y="34"/>
                  </a:lnTo>
                  <a:close/>
                  <a:moveTo>
                    <a:pt x="154" y="109"/>
                  </a:moveTo>
                  <a:lnTo>
                    <a:pt x="199" y="71"/>
                  </a:lnTo>
                  <a:lnTo>
                    <a:pt x="244" y="109"/>
                  </a:lnTo>
                  <a:lnTo>
                    <a:pt x="244" y="119"/>
                  </a:lnTo>
                  <a:lnTo>
                    <a:pt x="199" y="180"/>
                  </a:lnTo>
                  <a:lnTo>
                    <a:pt x="154" y="119"/>
                  </a:lnTo>
                  <a:lnTo>
                    <a:pt x="154" y="109"/>
                  </a:lnTo>
                  <a:close/>
                  <a:moveTo>
                    <a:pt x="154" y="140"/>
                  </a:moveTo>
                  <a:lnTo>
                    <a:pt x="189" y="192"/>
                  </a:lnTo>
                  <a:lnTo>
                    <a:pt x="154" y="244"/>
                  </a:lnTo>
                  <a:lnTo>
                    <a:pt x="154" y="140"/>
                  </a:lnTo>
                  <a:close/>
                  <a:moveTo>
                    <a:pt x="199" y="204"/>
                  </a:moveTo>
                  <a:lnTo>
                    <a:pt x="244" y="265"/>
                  </a:lnTo>
                  <a:lnTo>
                    <a:pt x="244" y="282"/>
                  </a:lnTo>
                  <a:lnTo>
                    <a:pt x="199" y="320"/>
                  </a:lnTo>
                  <a:lnTo>
                    <a:pt x="154" y="280"/>
                  </a:lnTo>
                  <a:lnTo>
                    <a:pt x="154" y="265"/>
                  </a:lnTo>
                  <a:lnTo>
                    <a:pt x="199" y="204"/>
                  </a:lnTo>
                  <a:close/>
                  <a:moveTo>
                    <a:pt x="199" y="2350"/>
                  </a:moveTo>
                  <a:lnTo>
                    <a:pt x="52" y="2208"/>
                  </a:lnTo>
                  <a:lnTo>
                    <a:pt x="57" y="2178"/>
                  </a:lnTo>
                  <a:lnTo>
                    <a:pt x="199" y="2031"/>
                  </a:lnTo>
                  <a:lnTo>
                    <a:pt x="341" y="2178"/>
                  </a:lnTo>
                  <a:lnTo>
                    <a:pt x="343" y="2208"/>
                  </a:lnTo>
                  <a:lnTo>
                    <a:pt x="199" y="2350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9" name="Freeform 67"/>
            <p:cNvSpPr>
              <a:spLocks noEditPoints="1"/>
            </p:cNvSpPr>
            <p:nvPr/>
          </p:nvSpPr>
          <p:spPr bwMode="auto">
            <a:xfrm>
              <a:off x="-157" y="2285"/>
              <a:ext cx="662" cy="332"/>
            </a:xfrm>
            <a:custGeom>
              <a:avLst/>
              <a:gdLst>
                <a:gd name="T0" fmla="*/ 634 w 662"/>
                <a:gd name="T1" fmla="*/ 306 h 332"/>
                <a:gd name="T2" fmla="*/ 634 w 662"/>
                <a:gd name="T3" fmla="*/ 176 h 332"/>
                <a:gd name="T4" fmla="*/ 655 w 662"/>
                <a:gd name="T5" fmla="*/ 176 h 332"/>
                <a:gd name="T6" fmla="*/ 390 w 662"/>
                <a:gd name="T7" fmla="*/ 3 h 332"/>
                <a:gd name="T8" fmla="*/ 388 w 662"/>
                <a:gd name="T9" fmla="*/ 0 h 332"/>
                <a:gd name="T10" fmla="*/ 270 w 662"/>
                <a:gd name="T11" fmla="*/ 0 h 332"/>
                <a:gd name="T12" fmla="*/ 3 w 662"/>
                <a:gd name="T13" fmla="*/ 176 h 332"/>
                <a:gd name="T14" fmla="*/ 29 w 662"/>
                <a:gd name="T15" fmla="*/ 176 h 332"/>
                <a:gd name="T16" fmla="*/ 29 w 662"/>
                <a:gd name="T17" fmla="*/ 306 h 332"/>
                <a:gd name="T18" fmla="*/ 0 w 662"/>
                <a:gd name="T19" fmla="*/ 306 h 332"/>
                <a:gd name="T20" fmla="*/ 0 w 662"/>
                <a:gd name="T21" fmla="*/ 332 h 332"/>
                <a:gd name="T22" fmla="*/ 14 w 662"/>
                <a:gd name="T23" fmla="*/ 332 h 332"/>
                <a:gd name="T24" fmla="*/ 14 w 662"/>
                <a:gd name="T25" fmla="*/ 320 h 332"/>
                <a:gd name="T26" fmla="*/ 57 w 662"/>
                <a:gd name="T27" fmla="*/ 320 h 332"/>
                <a:gd name="T28" fmla="*/ 57 w 662"/>
                <a:gd name="T29" fmla="*/ 332 h 332"/>
                <a:gd name="T30" fmla="*/ 69 w 662"/>
                <a:gd name="T31" fmla="*/ 332 h 332"/>
                <a:gd name="T32" fmla="*/ 69 w 662"/>
                <a:gd name="T33" fmla="*/ 306 h 332"/>
                <a:gd name="T34" fmla="*/ 43 w 662"/>
                <a:gd name="T35" fmla="*/ 306 h 332"/>
                <a:gd name="T36" fmla="*/ 43 w 662"/>
                <a:gd name="T37" fmla="*/ 176 h 332"/>
                <a:gd name="T38" fmla="*/ 619 w 662"/>
                <a:gd name="T39" fmla="*/ 176 h 332"/>
                <a:gd name="T40" fmla="*/ 619 w 662"/>
                <a:gd name="T41" fmla="*/ 306 h 332"/>
                <a:gd name="T42" fmla="*/ 591 w 662"/>
                <a:gd name="T43" fmla="*/ 306 h 332"/>
                <a:gd name="T44" fmla="*/ 591 w 662"/>
                <a:gd name="T45" fmla="*/ 332 h 332"/>
                <a:gd name="T46" fmla="*/ 605 w 662"/>
                <a:gd name="T47" fmla="*/ 332 h 332"/>
                <a:gd name="T48" fmla="*/ 605 w 662"/>
                <a:gd name="T49" fmla="*/ 320 h 332"/>
                <a:gd name="T50" fmla="*/ 648 w 662"/>
                <a:gd name="T51" fmla="*/ 320 h 332"/>
                <a:gd name="T52" fmla="*/ 648 w 662"/>
                <a:gd name="T53" fmla="*/ 332 h 332"/>
                <a:gd name="T54" fmla="*/ 662 w 662"/>
                <a:gd name="T55" fmla="*/ 332 h 332"/>
                <a:gd name="T56" fmla="*/ 662 w 662"/>
                <a:gd name="T57" fmla="*/ 306 h 332"/>
                <a:gd name="T58" fmla="*/ 634 w 662"/>
                <a:gd name="T59" fmla="*/ 306 h 332"/>
                <a:gd name="T60" fmla="*/ 45 w 662"/>
                <a:gd name="T61" fmla="*/ 161 h 332"/>
                <a:gd name="T62" fmla="*/ 272 w 662"/>
                <a:gd name="T63" fmla="*/ 15 h 332"/>
                <a:gd name="T64" fmla="*/ 386 w 662"/>
                <a:gd name="T65" fmla="*/ 15 h 332"/>
                <a:gd name="T66" fmla="*/ 612 w 662"/>
                <a:gd name="T67" fmla="*/ 161 h 332"/>
                <a:gd name="T68" fmla="*/ 45 w 662"/>
                <a:gd name="T69" fmla="*/ 161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2" h="332">
                  <a:moveTo>
                    <a:pt x="634" y="306"/>
                  </a:moveTo>
                  <a:lnTo>
                    <a:pt x="634" y="176"/>
                  </a:lnTo>
                  <a:lnTo>
                    <a:pt x="655" y="176"/>
                  </a:lnTo>
                  <a:lnTo>
                    <a:pt x="390" y="3"/>
                  </a:lnTo>
                  <a:lnTo>
                    <a:pt x="388" y="0"/>
                  </a:lnTo>
                  <a:lnTo>
                    <a:pt x="270" y="0"/>
                  </a:lnTo>
                  <a:lnTo>
                    <a:pt x="3" y="176"/>
                  </a:lnTo>
                  <a:lnTo>
                    <a:pt x="29" y="176"/>
                  </a:lnTo>
                  <a:lnTo>
                    <a:pt x="29" y="306"/>
                  </a:lnTo>
                  <a:lnTo>
                    <a:pt x="0" y="306"/>
                  </a:lnTo>
                  <a:lnTo>
                    <a:pt x="0" y="332"/>
                  </a:lnTo>
                  <a:lnTo>
                    <a:pt x="14" y="332"/>
                  </a:lnTo>
                  <a:lnTo>
                    <a:pt x="14" y="320"/>
                  </a:lnTo>
                  <a:lnTo>
                    <a:pt x="57" y="320"/>
                  </a:lnTo>
                  <a:lnTo>
                    <a:pt x="57" y="332"/>
                  </a:lnTo>
                  <a:lnTo>
                    <a:pt x="69" y="332"/>
                  </a:lnTo>
                  <a:lnTo>
                    <a:pt x="69" y="306"/>
                  </a:lnTo>
                  <a:lnTo>
                    <a:pt x="43" y="306"/>
                  </a:lnTo>
                  <a:lnTo>
                    <a:pt x="43" y="176"/>
                  </a:lnTo>
                  <a:lnTo>
                    <a:pt x="619" y="176"/>
                  </a:lnTo>
                  <a:lnTo>
                    <a:pt x="619" y="306"/>
                  </a:lnTo>
                  <a:lnTo>
                    <a:pt x="591" y="306"/>
                  </a:lnTo>
                  <a:lnTo>
                    <a:pt x="591" y="332"/>
                  </a:lnTo>
                  <a:lnTo>
                    <a:pt x="605" y="332"/>
                  </a:lnTo>
                  <a:lnTo>
                    <a:pt x="605" y="320"/>
                  </a:lnTo>
                  <a:lnTo>
                    <a:pt x="648" y="320"/>
                  </a:lnTo>
                  <a:lnTo>
                    <a:pt x="648" y="332"/>
                  </a:lnTo>
                  <a:lnTo>
                    <a:pt x="662" y="332"/>
                  </a:lnTo>
                  <a:lnTo>
                    <a:pt x="662" y="306"/>
                  </a:lnTo>
                  <a:lnTo>
                    <a:pt x="634" y="306"/>
                  </a:lnTo>
                  <a:close/>
                  <a:moveTo>
                    <a:pt x="45" y="161"/>
                  </a:moveTo>
                  <a:lnTo>
                    <a:pt x="272" y="15"/>
                  </a:lnTo>
                  <a:lnTo>
                    <a:pt x="386" y="15"/>
                  </a:lnTo>
                  <a:lnTo>
                    <a:pt x="612" y="161"/>
                  </a:lnTo>
                  <a:lnTo>
                    <a:pt x="45" y="161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0" name="Freeform 68"/>
            <p:cNvSpPr>
              <a:spLocks noEditPoints="1"/>
            </p:cNvSpPr>
            <p:nvPr/>
          </p:nvSpPr>
          <p:spPr bwMode="auto">
            <a:xfrm>
              <a:off x="-157" y="1833"/>
              <a:ext cx="662" cy="332"/>
            </a:xfrm>
            <a:custGeom>
              <a:avLst/>
              <a:gdLst>
                <a:gd name="T0" fmla="*/ 634 w 662"/>
                <a:gd name="T1" fmla="*/ 306 h 332"/>
                <a:gd name="T2" fmla="*/ 634 w 662"/>
                <a:gd name="T3" fmla="*/ 173 h 332"/>
                <a:gd name="T4" fmla="*/ 655 w 662"/>
                <a:gd name="T5" fmla="*/ 173 h 332"/>
                <a:gd name="T6" fmla="*/ 390 w 662"/>
                <a:gd name="T7" fmla="*/ 0 h 332"/>
                <a:gd name="T8" fmla="*/ 388 w 662"/>
                <a:gd name="T9" fmla="*/ 0 h 332"/>
                <a:gd name="T10" fmla="*/ 270 w 662"/>
                <a:gd name="T11" fmla="*/ 0 h 332"/>
                <a:gd name="T12" fmla="*/ 3 w 662"/>
                <a:gd name="T13" fmla="*/ 173 h 332"/>
                <a:gd name="T14" fmla="*/ 29 w 662"/>
                <a:gd name="T15" fmla="*/ 173 h 332"/>
                <a:gd name="T16" fmla="*/ 29 w 662"/>
                <a:gd name="T17" fmla="*/ 306 h 332"/>
                <a:gd name="T18" fmla="*/ 0 w 662"/>
                <a:gd name="T19" fmla="*/ 306 h 332"/>
                <a:gd name="T20" fmla="*/ 0 w 662"/>
                <a:gd name="T21" fmla="*/ 332 h 332"/>
                <a:gd name="T22" fmla="*/ 14 w 662"/>
                <a:gd name="T23" fmla="*/ 332 h 332"/>
                <a:gd name="T24" fmla="*/ 14 w 662"/>
                <a:gd name="T25" fmla="*/ 317 h 332"/>
                <a:gd name="T26" fmla="*/ 57 w 662"/>
                <a:gd name="T27" fmla="*/ 317 h 332"/>
                <a:gd name="T28" fmla="*/ 57 w 662"/>
                <a:gd name="T29" fmla="*/ 332 h 332"/>
                <a:gd name="T30" fmla="*/ 69 w 662"/>
                <a:gd name="T31" fmla="*/ 332 h 332"/>
                <a:gd name="T32" fmla="*/ 69 w 662"/>
                <a:gd name="T33" fmla="*/ 306 h 332"/>
                <a:gd name="T34" fmla="*/ 43 w 662"/>
                <a:gd name="T35" fmla="*/ 306 h 332"/>
                <a:gd name="T36" fmla="*/ 43 w 662"/>
                <a:gd name="T37" fmla="*/ 173 h 332"/>
                <a:gd name="T38" fmla="*/ 619 w 662"/>
                <a:gd name="T39" fmla="*/ 173 h 332"/>
                <a:gd name="T40" fmla="*/ 619 w 662"/>
                <a:gd name="T41" fmla="*/ 306 h 332"/>
                <a:gd name="T42" fmla="*/ 591 w 662"/>
                <a:gd name="T43" fmla="*/ 306 h 332"/>
                <a:gd name="T44" fmla="*/ 591 w 662"/>
                <a:gd name="T45" fmla="*/ 332 h 332"/>
                <a:gd name="T46" fmla="*/ 605 w 662"/>
                <a:gd name="T47" fmla="*/ 332 h 332"/>
                <a:gd name="T48" fmla="*/ 605 w 662"/>
                <a:gd name="T49" fmla="*/ 317 h 332"/>
                <a:gd name="T50" fmla="*/ 648 w 662"/>
                <a:gd name="T51" fmla="*/ 317 h 332"/>
                <a:gd name="T52" fmla="*/ 648 w 662"/>
                <a:gd name="T53" fmla="*/ 332 h 332"/>
                <a:gd name="T54" fmla="*/ 662 w 662"/>
                <a:gd name="T55" fmla="*/ 332 h 332"/>
                <a:gd name="T56" fmla="*/ 662 w 662"/>
                <a:gd name="T57" fmla="*/ 306 h 332"/>
                <a:gd name="T58" fmla="*/ 634 w 662"/>
                <a:gd name="T59" fmla="*/ 306 h 332"/>
                <a:gd name="T60" fmla="*/ 45 w 662"/>
                <a:gd name="T61" fmla="*/ 161 h 332"/>
                <a:gd name="T62" fmla="*/ 272 w 662"/>
                <a:gd name="T63" fmla="*/ 12 h 332"/>
                <a:gd name="T64" fmla="*/ 386 w 662"/>
                <a:gd name="T65" fmla="*/ 12 h 332"/>
                <a:gd name="T66" fmla="*/ 612 w 662"/>
                <a:gd name="T67" fmla="*/ 161 h 332"/>
                <a:gd name="T68" fmla="*/ 45 w 662"/>
                <a:gd name="T69" fmla="*/ 161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2" h="332">
                  <a:moveTo>
                    <a:pt x="634" y="306"/>
                  </a:moveTo>
                  <a:lnTo>
                    <a:pt x="634" y="173"/>
                  </a:lnTo>
                  <a:lnTo>
                    <a:pt x="655" y="173"/>
                  </a:lnTo>
                  <a:lnTo>
                    <a:pt x="390" y="0"/>
                  </a:lnTo>
                  <a:lnTo>
                    <a:pt x="388" y="0"/>
                  </a:lnTo>
                  <a:lnTo>
                    <a:pt x="270" y="0"/>
                  </a:lnTo>
                  <a:lnTo>
                    <a:pt x="3" y="173"/>
                  </a:lnTo>
                  <a:lnTo>
                    <a:pt x="29" y="173"/>
                  </a:lnTo>
                  <a:lnTo>
                    <a:pt x="29" y="306"/>
                  </a:lnTo>
                  <a:lnTo>
                    <a:pt x="0" y="306"/>
                  </a:lnTo>
                  <a:lnTo>
                    <a:pt x="0" y="332"/>
                  </a:lnTo>
                  <a:lnTo>
                    <a:pt x="14" y="332"/>
                  </a:lnTo>
                  <a:lnTo>
                    <a:pt x="14" y="317"/>
                  </a:lnTo>
                  <a:lnTo>
                    <a:pt x="57" y="317"/>
                  </a:lnTo>
                  <a:lnTo>
                    <a:pt x="57" y="332"/>
                  </a:lnTo>
                  <a:lnTo>
                    <a:pt x="69" y="332"/>
                  </a:lnTo>
                  <a:lnTo>
                    <a:pt x="69" y="306"/>
                  </a:lnTo>
                  <a:lnTo>
                    <a:pt x="43" y="306"/>
                  </a:lnTo>
                  <a:lnTo>
                    <a:pt x="43" y="173"/>
                  </a:lnTo>
                  <a:lnTo>
                    <a:pt x="619" y="173"/>
                  </a:lnTo>
                  <a:lnTo>
                    <a:pt x="619" y="306"/>
                  </a:lnTo>
                  <a:lnTo>
                    <a:pt x="591" y="306"/>
                  </a:lnTo>
                  <a:lnTo>
                    <a:pt x="591" y="332"/>
                  </a:lnTo>
                  <a:lnTo>
                    <a:pt x="605" y="332"/>
                  </a:lnTo>
                  <a:lnTo>
                    <a:pt x="605" y="317"/>
                  </a:lnTo>
                  <a:lnTo>
                    <a:pt x="648" y="317"/>
                  </a:lnTo>
                  <a:lnTo>
                    <a:pt x="648" y="332"/>
                  </a:lnTo>
                  <a:lnTo>
                    <a:pt x="662" y="332"/>
                  </a:lnTo>
                  <a:lnTo>
                    <a:pt x="662" y="306"/>
                  </a:lnTo>
                  <a:lnTo>
                    <a:pt x="634" y="306"/>
                  </a:lnTo>
                  <a:close/>
                  <a:moveTo>
                    <a:pt x="45" y="161"/>
                  </a:moveTo>
                  <a:lnTo>
                    <a:pt x="272" y="12"/>
                  </a:lnTo>
                  <a:lnTo>
                    <a:pt x="386" y="12"/>
                  </a:lnTo>
                  <a:lnTo>
                    <a:pt x="612" y="161"/>
                  </a:lnTo>
                  <a:lnTo>
                    <a:pt x="45" y="161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1" name="Freeform 69"/>
            <p:cNvSpPr>
              <a:spLocks noEditPoints="1"/>
            </p:cNvSpPr>
            <p:nvPr/>
          </p:nvSpPr>
          <p:spPr bwMode="auto">
            <a:xfrm>
              <a:off x="-164" y="1396"/>
              <a:ext cx="676" cy="331"/>
            </a:xfrm>
            <a:custGeom>
              <a:avLst/>
              <a:gdLst>
                <a:gd name="T0" fmla="*/ 648 w 676"/>
                <a:gd name="T1" fmla="*/ 307 h 331"/>
                <a:gd name="T2" fmla="*/ 648 w 676"/>
                <a:gd name="T3" fmla="*/ 175 h 331"/>
                <a:gd name="T4" fmla="*/ 662 w 676"/>
                <a:gd name="T5" fmla="*/ 175 h 331"/>
                <a:gd name="T6" fmla="*/ 395 w 676"/>
                <a:gd name="T7" fmla="*/ 0 h 331"/>
                <a:gd name="T8" fmla="*/ 277 w 676"/>
                <a:gd name="T9" fmla="*/ 0 h 331"/>
                <a:gd name="T10" fmla="*/ 10 w 676"/>
                <a:gd name="T11" fmla="*/ 175 h 331"/>
                <a:gd name="T12" fmla="*/ 29 w 676"/>
                <a:gd name="T13" fmla="*/ 175 h 331"/>
                <a:gd name="T14" fmla="*/ 29 w 676"/>
                <a:gd name="T15" fmla="*/ 307 h 331"/>
                <a:gd name="T16" fmla="*/ 0 w 676"/>
                <a:gd name="T17" fmla="*/ 307 h 331"/>
                <a:gd name="T18" fmla="*/ 0 w 676"/>
                <a:gd name="T19" fmla="*/ 331 h 331"/>
                <a:gd name="T20" fmla="*/ 14 w 676"/>
                <a:gd name="T21" fmla="*/ 331 h 331"/>
                <a:gd name="T22" fmla="*/ 14 w 676"/>
                <a:gd name="T23" fmla="*/ 319 h 331"/>
                <a:gd name="T24" fmla="*/ 57 w 676"/>
                <a:gd name="T25" fmla="*/ 319 h 331"/>
                <a:gd name="T26" fmla="*/ 57 w 676"/>
                <a:gd name="T27" fmla="*/ 331 h 331"/>
                <a:gd name="T28" fmla="*/ 69 w 676"/>
                <a:gd name="T29" fmla="*/ 331 h 331"/>
                <a:gd name="T30" fmla="*/ 69 w 676"/>
                <a:gd name="T31" fmla="*/ 307 h 331"/>
                <a:gd name="T32" fmla="*/ 40 w 676"/>
                <a:gd name="T33" fmla="*/ 307 h 331"/>
                <a:gd name="T34" fmla="*/ 40 w 676"/>
                <a:gd name="T35" fmla="*/ 175 h 331"/>
                <a:gd name="T36" fmla="*/ 634 w 676"/>
                <a:gd name="T37" fmla="*/ 175 h 331"/>
                <a:gd name="T38" fmla="*/ 634 w 676"/>
                <a:gd name="T39" fmla="*/ 307 h 331"/>
                <a:gd name="T40" fmla="*/ 608 w 676"/>
                <a:gd name="T41" fmla="*/ 307 h 331"/>
                <a:gd name="T42" fmla="*/ 608 w 676"/>
                <a:gd name="T43" fmla="*/ 331 h 331"/>
                <a:gd name="T44" fmla="*/ 619 w 676"/>
                <a:gd name="T45" fmla="*/ 331 h 331"/>
                <a:gd name="T46" fmla="*/ 619 w 676"/>
                <a:gd name="T47" fmla="*/ 319 h 331"/>
                <a:gd name="T48" fmla="*/ 662 w 676"/>
                <a:gd name="T49" fmla="*/ 319 h 331"/>
                <a:gd name="T50" fmla="*/ 662 w 676"/>
                <a:gd name="T51" fmla="*/ 331 h 331"/>
                <a:gd name="T52" fmla="*/ 676 w 676"/>
                <a:gd name="T53" fmla="*/ 331 h 331"/>
                <a:gd name="T54" fmla="*/ 676 w 676"/>
                <a:gd name="T55" fmla="*/ 307 h 331"/>
                <a:gd name="T56" fmla="*/ 648 w 676"/>
                <a:gd name="T57" fmla="*/ 307 h 331"/>
                <a:gd name="T58" fmla="*/ 52 w 676"/>
                <a:gd name="T59" fmla="*/ 160 h 331"/>
                <a:gd name="T60" fmla="*/ 279 w 676"/>
                <a:gd name="T61" fmla="*/ 14 h 331"/>
                <a:gd name="T62" fmla="*/ 393 w 676"/>
                <a:gd name="T63" fmla="*/ 14 h 331"/>
                <a:gd name="T64" fmla="*/ 619 w 676"/>
                <a:gd name="T65" fmla="*/ 160 h 331"/>
                <a:gd name="T66" fmla="*/ 52 w 676"/>
                <a:gd name="T67" fmla="*/ 16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76" h="331">
                  <a:moveTo>
                    <a:pt x="648" y="307"/>
                  </a:moveTo>
                  <a:lnTo>
                    <a:pt x="648" y="175"/>
                  </a:lnTo>
                  <a:lnTo>
                    <a:pt x="662" y="175"/>
                  </a:lnTo>
                  <a:lnTo>
                    <a:pt x="395" y="0"/>
                  </a:lnTo>
                  <a:lnTo>
                    <a:pt x="277" y="0"/>
                  </a:lnTo>
                  <a:lnTo>
                    <a:pt x="10" y="175"/>
                  </a:lnTo>
                  <a:lnTo>
                    <a:pt x="29" y="175"/>
                  </a:lnTo>
                  <a:lnTo>
                    <a:pt x="29" y="307"/>
                  </a:lnTo>
                  <a:lnTo>
                    <a:pt x="0" y="307"/>
                  </a:lnTo>
                  <a:lnTo>
                    <a:pt x="0" y="331"/>
                  </a:lnTo>
                  <a:lnTo>
                    <a:pt x="14" y="331"/>
                  </a:lnTo>
                  <a:lnTo>
                    <a:pt x="14" y="319"/>
                  </a:lnTo>
                  <a:lnTo>
                    <a:pt x="57" y="319"/>
                  </a:lnTo>
                  <a:lnTo>
                    <a:pt x="57" y="331"/>
                  </a:lnTo>
                  <a:lnTo>
                    <a:pt x="69" y="331"/>
                  </a:lnTo>
                  <a:lnTo>
                    <a:pt x="69" y="307"/>
                  </a:lnTo>
                  <a:lnTo>
                    <a:pt x="40" y="307"/>
                  </a:lnTo>
                  <a:lnTo>
                    <a:pt x="40" y="175"/>
                  </a:lnTo>
                  <a:lnTo>
                    <a:pt x="634" y="175"/>
                  </a:lnTo>
                  <a:lnTo>
                    <a:pt x="634" y="307"/>
                  </a:lnTo>
                  <a:lnTo>
                    <a:pt x="608" y="307"/>
                  </a:lnTo>
                  <a:lnTo>
                    <a:pt x="608" y="331"/>
                  </a:lnTo>
                  <a:lnTo>
                    <a:pt x="619" y="331"/>
                  </a:lnTo>
                  <a:lnTo>
                    <a:pt x="619" y="319"/>
                  </a:lnTo>
                  <a:lnTo>
                    <a:pt x="662" y="319"/>
                  </a:lnTo>
                  <a:lnTo>
                    <a:pt x="662" y="331"/>
                  </a:lnTo>
                  <a:lnTo>
                    <a:pt x="676" y="331"/>
                  </a:lnTo>
                  <a:lnTo>
                    <a:pt x="676" y="307"/>
                  </a:lnTo>
                  <a:lnTo>
                    <a:pt x="648" y="307"/>
                  </a:lnTo>
                  <a:close/>
                  <a:moveTo>
                    <a:pt x="52" y="160"/>
                  </a:moveTo>
                  <a:lnTo>
                    <a:pt x="279" y="14"/>
                  </a:lnTo>
                  <a:lnTo>
                    <a:pt x="393" y="14"/>
                  </a:lnTo>
                  <a:lnTo>
                    <a:pt x="619" y="160"/>
                  </a:lnTo>
                  <a:lnTo>
                    <a:pt x="52" y="160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70"/>
            <p:cNvSpPr>
              <a:spLocks noEditPoints="1"/>
            </p:cNvSpPr>
            <p:nvPr/>
          </p:nvSpPr>
          <p:spPr bwMode="auto">
            <a:xfrm>
              <a:off x="-3" y="1291"/>
              <a:ext cx="350" cy="112"/>
            </a:xfrm>
            <a:custGeom>
              <a:avLst/>
              <a:gdLst>
                <a:gd name="T0" fmla="*/ 234 w 350"/>
                <a:gd name="T1" fmla="*/ 112 h 112"/>
                <a:gd name="T2" fmla="*/ 113 w 350"/>
                <a:gd name="T3" fmla="*/ 112 h 112"/>
                <a:gd name="T4" fmla="*/ 0 w 350"/>
                <a:gd name="T5" fmla="*/ 0 h 112"/>
                <a:gd name="T6" fmla="*/ 350 w 350"/>
                <a:gd name="T7" fmla="*/ 0 h 112"/>
                <a:gd name="T8" fmla="*/ 234 w 350"/>
                <a:gd name="T9" fmla="*/ 112 h 112"/>
                <a:gd name="T10" fmla="*/ 118 w 350"/>
                <a:gd name="T11" fmla="*/ 100 h 112"/>
                <a:gd name="T12" fmla="*/ 229 w 350"/>
                <a:gd name="T13" fmla="*/ 100 h 112"/>
                <a:gd name="T14" fmla="*/ 317 w 350"/>
                <a:gd name="T15" fmla="*/ 12 h 112"/>
                <a:gd name="T16" fmla="*/ 31 w 350"/>
                <a:gd name="T17" fmla="*/ 12 h 112"/>
                <a:gd name="T18" fmla="*/ 118 w 350"/>
                <a:gd name="T19" fmla="*/ 10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112">
                  <a:moveTo>
                    <a:pt x="234" y="112"/>
                  </a:moveTo>
                  <a:lnTo>
                    <a:pt x="113" y="112"/>
                  </a:lnTo>
                  <a:lnTo>
                    <a:pt x="0" y="0"/>
                  </a:lnTo>
                  <a:lnTo>
                    <a:pt x="350" y="0"/>
                  </a:lnTo>
                  <a:lnTo>
                    <a:pt x="234" y="112"/>
                  </a:lnTo>
                  <a:close/>
                  <a:moveTo>
                    <a:pt x="118" y="100"/>
                  </a:moveTo>
                  <a:lnTo>
                    <a:pt x="229" y="100"/>
                  </a:lnTo>
                  <a:lnTo>
                    <a:pt x="317" y="12"/>
                  </a:lnTo>
                  <a:lnTo>
                    <a:pt x="31" y="12"/>
                  </a:lnTo>
                  <a:lnTo>
                    <a:pt x="118" y="100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71"/>
            <p:cNvSpPr/>
            <p:nvPr/>
          </p:nvSpPr>
          <p:spPr bwMode="auto">
            <a:xfrm>
              <a:off x="-1209" y="1374"/>
              <a:ext cx="1052" cy="474"/>
            </a:xfrm>
            <a:custGeom>
              <a:avLst/>
              <a:gdLst>
                <a:gd name="T0" fmla="*/ 333 w 445"/>
                <a:gd name="T1" fmla="*/ 176 h 200"/>
                <a:gd name="T2" fmla="*/ 140 w 445"/>
                <a:gd name="T3" fmla="*/ 116 h 200"/>
                <a:gd name="T4" fmla="*/ 0 w 445"/>
                <a:gd name="T5" fmla="*/ 3 h 200"/>
                <a:gd name="T6" fmla="*/ 0 w 445"/>
                <a:gd name="T7" fmla="*/ 1 h 200"/>
                <a:gd name="T8" fmla="*/ 3 w 445"/>
                <a:gd name="T9" fmla="*/ 1 h 200"/>
                <a:gd name="T10" fmla="*/ 142 w 445"/>
                <a:gd name="T11" fmla="*/ 112 h 200"/>
                <a:gd name="T12" fmla="*/ 441 w 445"/>
                <a:gd name="T13" fmla="*/ 148 h 200"/>
                <a:gd name="T14" fmla="*/ 444 w 445"/>
                <a:gd name="T15" fmla="*/ 149 h 200"/>
                <a:gd name="T16" fmla="*/ 443 w 445"/>
                <a:gd name="T17" fmla="*/ 151 h 200"/>
                <a:gd name="T18" fmla="*/ 333 w 445"/>
                <a:gd name="T19" fmla="*/ 17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5" h="200">
                  <a:moveTo>
                    <a:pt x="333" y="176"/>
                  </a:moveTo>
                  <a:cubicBezTo>
                    <a:pt x="260" y="176"/>
                    <a:pt x="191" y="146"/>
                    <a:pt x="140" y="116"/>
                  </a:cubicBezTo>
                  <a:cubicBezTo>
                    <a:pt x="58" y="66"/>
                    <a:pt x="1" y="4"/>
                    <a:pt x="0" y="3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4" y="1"/>
                    <a:pt x="60" y="63"/>
                    <a:pt x="142" y="112"/>
                  </a:cubicBezTo>
                  <a:cubicBezTo>
                    <a:pt x="218" y="157"/>
                    <a:pt x="331" y="200"/>
                    <a:pt x="441" y="148"/>
                  </a:cubicBezTo>
                  <a:cubicBezTo>
                    <a:pt x="442" y="147"/>
                    <a:pt x="444" y="148"/>
                    <a:pt x="444" y="149"/>
                  </a:cubicBezTo>
                  <a:cubicBezTo>
                    <a:pt x="445" y="150"/>
                    <a:pt x="444" y="151"/>
                    <a:pt x="443" y="151"/>
                  </a:cubicBezTo>
                  <a:cubicBezTo>
                    <a:pt x="406" y="169"/>
                    <a:pt x="369" y="176"/>
                    <a:pt x="333" y="176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72"/>
            <p:cNvSpPr/>
            <p:nvPr/>
          </p:nvSpPr>
          <p:spPr bwMode="auto">
            <a:xfrm>
              <a:off x="-1145" y="1374"/>
              <a:ext cx="1043" cy="504"/>
            </a:xfrm>
            <a:custGeom>
              <a:avLst/>
              <a:gdLst>
                <a:gd name="T0" fmla="*/ 349 w 441"/>
                <a:gd name="T1" fmla="*/ 164 h 213"/>
                <a:gd name="T2" fmla="*/ 135 w 441"/>
                <a:gd name="T3" fmla="*/ 102 h 213"/>
                <a:gd name="T4" fmla="*/ 1 w 441"/>
                <a:gd name="T5" fmla="*/ 3 h 213"/>
                <a:gd name="T6" fmla="*/ 1 w 441"/>
                <a:gd name="T7" fmla="*/ 1 h 213"/>
                <a:gd name="T8" fmla="*/ 4 w 441"/>
                <a:gd name="T9" fmla="*/ 1 h 213"/>
                <a:gd name="T10" fmla="*/ 438 w 441"/>
                <a:gd name="T11" fmla="*/ 147 h 213"/>
                <a:gd name="T12" fmla="*/ 441 w 441"/>
                <a:gd name="T13" fmla="*/ 149 h 213"/>
                <a:gd name="T14" fmla="*/ 439 w 441"/>
                <a:gd name="T15" fmla="*/ 151 h 213"/>
                <a:gd name="T16" fmla="*/ 349 w 441"/>
                <a:gd name="T17" fmla="*/ 164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1" h="213">
                  <a:moveTo>
                    <a:pt x="349" y="164"/>
                  </a:moveTo>
                  <a:cubicBezTo>
                    <a:pt x="266" y="164"/>
                    <a:pt x="190" y="133"/>
                    <a:pt x="135" y="102"/>
                  </a:cubicBezTo>
                  <a:cubicBezTo>
                    <a:pt x="55" y="58"/>
                    <a:pt x="2" y="4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3"/>
                    <a:pt x="216" y="213"/>
                    <a:pt x="438" y="147"/>
                  </a:cubicBezTo>
                  <a:cubicBezTo>
                    <a:pt x="439" y="147"/>
                    <a:pt x="440" y="148"/>
                    <a:pt x="441" y="149"/>
                  </a:cubicBezTo>
                  <a:cubicBezTo>
                    <a:pt x="441" y="150"/>
                    <a:pt x="440" y="151"/>
                    <a:pt x="439" y="151"/>
                  </a:cubicBezTo>
                  <a:cubicBezTo>
                    <a:pt x="409" y="160"/>
                    <a:pt x="379" y="164"/>
                    <a:pt x="349" y="164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73"/>
            <p:cNvSpPr/>
            <p:nvPr/>
          </p:nvSpPr>
          <p:spPr bwMode="auto">
            <a:xfrm>
              <a:off x="-1201" y="1888"/>
              <a:ext cx="1051" cy="376"/>
            </a:xfrm>
            <a:custGeom>
              <a:avLst/>
              <a:gdLst>
                <a:gd name="T0" fmla="*/ 328 w 445"/>
                <a:gd name="T1" fmla="*/ 140 h 159"/>
                <a:gd name="T2" fmla="*/ 140 w 445"/>
                <a:gd name="T3" fmla="*/ 94 h 159"/>
                <a:gd name="T4" fmla="*/ 1 w 445"/>
                <a:gd name="T5" fmla="*/ 3 h 159"/>
                <a:gd name="T6" fmla="*/ 1 w 445"/>
                <a:gd name="T7" fmla="*/ 1 h 159"/>
                <a:gd name="T8" fmla="*/ 4 w 445"/>
                <a:gd name="T9" fmla="*/ 0 h 159"/>
                <a:gd name="T10" fmla="*/ 142 w 445"/>
                <a:gd name="T11" fmla="*/ 90 h 159"/>
                <a:gd name="T12" fmla="*/ 442 w 445"/>
                <a:gd name="T13" fmla="*/ 115 h 159"/>
                <a:gd name="T14" fmla="*/ 444 w 445"/>
                <a:gd name="T15" fmla="*/ 116 h 159"/>
                <a:gd name="T16" fmla="*/ 443 w 445"/>
                <a:gd name="T17" fmla="*/ 118 h 159"/>
                <a:gd name="T18" fmla="*/ 328 w 445"/>
                <a:gd name="T19" fmla="*/ 14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5" h="159">
                  <a:moveTo>
                    <a:pt x="328" y="140"/>
                  </a:moveTo>
                  <a:cubicBezTo>
                    <a:pt x="256" y="140"/>
                    <a:pt x="189" y="117"/>
                    <a:pt x="140" y="94"/>
                  </a:cubicBezTo>
                  <a:cubicBezTo>
                    <a:pt x="58" y="54"/>
                    <a:pt x="2" y="4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4" y="1"/>
                    <a:pt x="60" y="51"/>
                    <a:pt x="142" y="90"/>
                  </a:cubicBezTo>
                  <a:cubicBezTo>
                    <a:pt x="217" y="126"/>
                    <a:pt x="329" y="159"/>
                    <a:pt x="442" y="115"/>
                  </a:cubicBezTo>
                  <a:cubicBezTo>
                    <a:pt x="443" y="114"/>
                    <a:pt x="444" y="115"/>
                    <a:pt x="444" y="116"/>
                  </a:cubicBezTo>
                  <a:cubicBezTo>
                    <a:pt x="445" y="117"/>
                    <a:pt x="444" y="118"/>
                    <a:pt x="443" y="118"/>
                  </a:cubicBezTo>
                  <a:cubicBezTo>
                    <a:pt x="404" y="134"/>
                    <a:pt x="365" y="140"/>
                    <a:pt x="328" y="140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74"/>
            <p:cNvSpPr/>
            <p:nvPr/>
          </p:nvSpPr>
          <p:spPr bwMode="auto">
            <a:xfrm>
              <a:off x="-1135" y="1888"/>
              <a:ext cx="1040" cy="426"/>
            </a:xfrm>
            <a:custGeom>
              <a:avLst/>
              <a:gdLst>
                <a:gd name="T0" fmla="*/ 352 w 440"/>
                <a:gd name="T1" fmla="*/ 133 h 180"/>
                <a:gd name="T2" fmla="*/ 1 w 440"/>
                <a:gd name="T3" fmla="*/ 3 h 180"/>
                <a:gd name="T4" fmla="*/ 1 w 440"/>
                <a:gd name="T5" fmla="*/ 1 h 180"/>
                <a:gd name="T6" fmla="*/ 3 w 440"/>
                <a:gd name="T7" fmla="*/ 0 h 180"/>
                <a:gd name="T8" fmla="*/ 437 w 440"/>
                <a:gd name="T9" fmla="*/ 115 h 180"/>
                <a:gd name="T10" fmla="*/ 440 w 440"/>
                <a:gd name="T11" fmla="*/ 116 h 180"/>
                <a:gd name="T12" fmla="*/ 439 w 440"/>
                <a:gd name="T13" fmla="*/ 119 h 180"/>
                <a:gd name="T14" fmla="*/ 352 w 440"/>
                <a:gd name="T15" fmla="*/ 133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0" h="180">
                  <a:moveTo>
                    <a:pt x="352" y="133"/>
                  </a:moveTo>
                  <a:cubicBezTo>
                    <a:pt x="188" y="133"/>
                    <a:pt x="3" y="5"/>
                    <a:pt x="1" y="3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3" y="0"/>
                    <a:pt x="3" y="0"/>
                  </a:cubicBezTo>
                  <a:cubicBezTo>
                    <a:pt x="6" y="2"/>
                    <a:pt x="262" y="180"/>
                    <a:pt x="437" y="115"/>
                  </a:cubicBezTo>
                  <a:cubicBezTo>
                    <a:pt x="438" y="114"/>
                    <a:pt x="440" y="115"/>
                    <a:pt x="440" y="116"/>
                  </a:cubicBezTo>
                  <a:cubicBezTo>
                    <a:pt x="440" y="117"/>
                    <a:pt x="440" y="118"/>
                    <a:pt x="439" y="119"/>
                  </a:cubicBezTo>
                  <a:cubicBezTo>
                    <a:pt x="411" y="129"/>
                    <a:pt x="382" y="133"/>
                    <a:pt x="352" y="133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75"/>
            <p:cNvSpPr/>
            <p:nvPr/>
          </p:nvSpPr>
          <p:spPr bwMode="auto">
            <a:xfrm>
              <a:off x="-1201" y="2420"/>
              <a:ext cx="1051" cy="320"/>
            </a:xfrm>
            <a:custGeom>
              <a:avLst/>
              <a:gdLst>
                <a:gd name="T0" fmla="*/ 289 w 445"/>
                <a:gd name="T1" fmla="*/ 117 h 135"/>
                <a:gd name="T2" fmla="*/ 130 w 445"/>
                <a:gd name="T3" fmla="*/ 84 h 135"/>
                <a:gd name="T4" fmla="*/ 1 w 445"/>
                <a:gd name="T5" fmla="*/ 4 h 135"/>
                <a:gd name="T6" fmla="*/ 1 w 445"/>
                <a:gd name="T7" fmla="*/ 1 h 135"/>
                <a:gd name="T8" fmla="*/ 4 w 445"/>
                <a:gd name="T9" fmla="*/ 1 h 135"/>
                <a:gd name="T10" fmla="*/ 131 w 445"/>
                <a:gd name="T11" fmla="*/ 80 h 135"/>
                <a:gd name="T12" fmla="*/ 442 w 445"/>
                <a:gd name="T13" fmla="*/ 81 h 135"/>
                <a:gd name="T14" fmla="*/ 444 w 445"/>
                <a:gd name="T15" fmla="*/ 82 h 135"/>
                <a:gd name="T16" fmla="*/ 443 w 445"/>
                <a:gd name="T17" fmla="*/ 85 h 135"/>
                <a:gd name="T18" fmla="*/ 289 w 445"/>
                <a:gd name="T19" fmla="*/ 11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5" h="135">
                  <a:moveTo>
                    <a:pt x="289" y="117"/>
                  </a:moveTo>
                  <a:cubicBezTo>
                    <a:pt x="226" y="117"/>
                    <a:pt x="171" y="101"/>
                    <a:pt x="130" y="84"/>
                  </a:cubicBezTo>
                  <a:cubicBezTo>
                    <a:pt x="51" y="51"/>
                    <a:pt x="2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53" y="47"/>
                    <a:pt x="131" y="80"/>
                  </a:cubicBezTo>
                  <a:cubicBezTo>
                    <a:pt x="203" y="111"/>
                    <a:pt x="315" y="135"/>
                    <a:pt x="442" y="81"/>
                  </a:cubicBezTo>
                  <a:cubicBezTo>
                    <a:pt x="443" y="81"/>
                    <a:pt x="444" y="81"/>
                    <a:pt x="444" y="82"/>
                  </a:cubicBezTo>
                  <a:cubicBezTo>
                    <a:pt x="445" y="83"/>
                    <a:pt x="444" y="85"/>
                    <a:pt x="443" y="85"/>
                  </a:cubicBezTo>
                  <a:cubicBezTo>
                    <a:pt x="389" y="108"/>
                    <a:pt x="337" y="117"/>
                    <a:pt x="289" y="117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76"/>
            <p:cNvSpPr/>
            <p:nvPr/>
          </p:nvSpPr>
          <p:spPr bwMode="auto">
            <a:xfrm>
              <a:off x="-1135" y="2420"/>
              <a:ext cx="1040" cy="388"/>
            </a:xfrm>
            <a:custGeom>
              <a:avLst/>
              <a:gdLst>
                <a:gd name="T0" fmla="*/ 314 w 440"/>
                <a:gd name="T1" fmla="*/ 109 h 164"/>
                <a:gd name="T2" fmla="*/ 1 w 440"/>
                <a:gd name="T3" fmla="*/ 4 h 164"/>
                <a:gd name="T4" fmla="*/ 1 w 440"/>
                <a:gd name="T5" fmla="*/ 1 h 164"/>
                <a:gd name="T6" fmla="*/ 3 w 440"/>
                <a:gd name="T7" fmla="*/ 1 h 164"/>
                <a:gd name="T8" fmla="*/ 437 w 440"/>
                <a:gd name="T9" fmla="*/ 81 h 164"/>
                <a:gd name="T10" fmla="*/ 440 w 440"/>
                <a:gd name="T11" fmla="*/ 82 h 164"/>
                <a:gd name="T12" fmla="*/ 439 w 440"/>
                <a:gd name="T13" fmla="*/ 85 h 164"/>
                <a:gd name="T14" fmla="*/ 314 w 440"/>
                <a:gd name="T15" fmla="*/ 10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0" h="164">
                  <a:moveTo>
                    <a:pt x="314" y="109"/>
                  </a:moveTo>
                  <a:cubicBezTo>
                    <a:pt x="152" y="109"/>
                    <a:pt x="3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6" y="2"/>
                    <a:pt x="238" y="164"/>
                    <a:pt x="437" y="81"/>
                  </a:cubicBezTo>
                  <a:cubicBezTo>
                    <a:pt x="438" y="81"/>
                    <a:pt x="439" y="81"/>
                    <a:pt x="440" y="82"/>
                  </a:cubicBezTo>
                  <a:cubicBezTo>
                    <a:pt x="440" y="83"/>
                    <a:pt x="440" y="85"/>
                    <a:pt x="439" y="85"/>
                  </a:cubicBezTo>
                  <a:cubicBezTo>
                    <a:pt x="398" y="102"/>
                    <a:pt x="355" y="109"/>
                    <a:pt x="314" y="109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77"/>
            <p:cNvSpPr/>
            <p:nvPr/>
          </p:nvSpPr>
          <p:spPr bwMode="auto">
            <a:xfrm>
              <a:off x="-497" y="1374"/>
              <a:ext cx="945" cy="495"/>
            </a:xfrm>
            <a:custGeom>
              <a:avLst/>
              <a:gdLst>
                <a:gd name="T0" fmla="*/ 317 w 400"/>
                <a:gd name="T1" fmla="*/ 163 h 209"/>
                <a:gd name="T2" fmla="*/ 119 w 400"/>
                <a:gd name="T3" fmla="*/ 101 h 209"/>
                <a:gd name="T4" fmla="*/ 1 w 400"/>
                <a:gd name="T5" fmla="*/ 3 h 209"/>
                <a:gd name="T6" fmla="*/ 1 w 400"/>
                <a:gd name="T7" fmla="*/ 1 h 209"/>
                <a:gd name="T8" fmla="*/ 4 w 400"/>
                <a:gd name="T9" fmla="*/ 1 h 209"/>
                <a:gd name="T10" fmla="*/ 397 w 400"/>
                <a:gd name="T11" fmla="*/ 147 h 209"/>
                <a:gd name="T12" fmla="*/ 400 w 400"/>
                <a:gd name="T13" fmla="*/ 149 h 209"/>
                <a:gd name="T14" fmla="*/ 398 w 400"/>
                <a:gd name="T15" fmla="*/ 151 h 209"/>
                <a:gd name="T16" fmla="*/ 317 w 400"/>
                <a:gd name="T17" fmla="*/ 16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209">
                  <a:moveTo>
                    <a:pt x="317" y="163"/>
                  </a:moveTo>
                  <a:cubicBezTo>
                    <a:pt x="239" y="163"/>
                    <a:pt x="169" y="132"/>
                    <a:pt x="119" y="101"/>
                  </a:cubicBezTo>
                  <a:cubicBezTo>
                    <a:pt x="48" y="57"/>
                    <a:pt x="2" y="4"/>
                    <a:pt x="1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3"/>
                    <a:pt x="187" y="209"/>
                    <a:pt x="397" y="147"/>
                  </a:cubicBezTo>
                  <a:cubicBezTo>
                    <a:pt x="398" y="147"/>
                    <a:pt x="399" y="148"/>
                    <a:pt x="400" y="149"/>
                  </a:cubicBezTo>
                  <a:cubicBezTo>
                    <a:pt x="400" y="150"/>
                    <a:pt x="399" y="151"/>
                    <a:pt x="398" y="151"/>
                  </a:cubicBezTo>
                  <a:cubicBezTo>
                    <a:pt x="371" y="159"/>
                    <a:pt x="343" y="163"/>
                    <a:pt x="317" y="163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78"/>
            <p:cNvSpPr/>
            <p:nvPr/>
          </p:nvSpPr>
          <p:spPr bwMode="auto">
            <a:xfrm>
              <a:off x="-431" y="1374"/>
              <a:ext cx="934" cy="424"/>
            </a:xfrm>
            <a:custGeom>
              <a:avLst/>
              <a:gdLst>
                <a:gd name="T0" fmla="*/ 342 w 395"/>
                <a:gd name="T1" fmla="*/ 155 h 179"/>
                <a:gd name="T2" fmla="*/ 1 w 395"/>
                <a:gd name="T3" fmla="*/ 3 h 179"/>
                <a:gd name="T4" fmla="*/ 1 w 395"/>
                <a:gd name="T5" fmla="*/ 1 h 179"/>
                <a:gd name="T6" fmla="*/ 4 w 395"/>
                <a:gd name="T7" fmla="*/ 1 h 179"/>
                <a:gd name="T8" fmla="*/ 393 w 395"/>
                <a:gd name="T9" fmla="*/ 147 h 179"/>
                <a:gd name="T10" fmla="*/ 395 w 395"/>
                <a:gd name="T11" fmla="*/ 149 h 179"/>
                <a:gd name="T12" fmla="*/ 394 w 395"/>
                <a:gd name="T13" fmla="*/ 151 h 179"/>
                <a:gd name="T14" fmla="*/ 342 w 395"/>
                <a:gd name="T15" fmla="*/ 15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5" h="179">
                  <a:moveTo>
                    <a:pt x="342" y="155"/>
                  </a:moveTo>
                  <a:cubicBezTo>
                    <a:pt x="154" y="155"/>
                    <a:pt x="3" y="5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2"/>
                    <a:pt x="184" y="179"/>
                    <a:pt x="393" y="147"/>
                  </a:cubicBezTo>
                  <a:cubicBezTo>
                    <a:pt x="394" y="147"/>
                    <a:pt x="395" y="148"/>
                    <a:pt x="395" y="149"/>
                  </a:cubicBezTo>
                  <a:cubicBezTo>
                    <a:pt x="395" y="150"/>
                    <a:pt x="395" y="151"/>
                    <a:pt x="394" y="151"/>
                  </a:cubicBezTo>
                  <a:cubicBezTo>
                    <a:pt x="376" y="154"/>
                    <a:pt x="359" y="155"/>
                    <a:pt x="342" y="155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79"/>
            <p:cNvSpPr/>
            <p:nvPr/>
          </p:nvSpPr>
          <p:spPr bwMode="auto">
            <a:xfrm>
              <a:off x="-504" y="1888"/>
              <a:ext cx="945" cy="402"/>
            </a:xfrm>
            <a:custGeom>
              <a:avLst/>
              <a:gdLst>
                <a:gd name="T0" fmla="*/ 310 w 400"/>
                <a:gd name="T1" fmla="*/ 130 h 170"/>
                <a:gd name="T2" fmla="*/ 0 w 400"/>
                <a:gd name="T3" fmla="*/ 3 h 170"/>
                <a:gd name="T4" fmla="*/ 0 w 400"/>
                <a:gd name="T5" fmla="*/ 0 h 170"/>
                <a:gd name="T6" fmla="*/ 3 w 400"/>
                <a:gd name="T7" fmla="*/ 0 h 170"/>
                <a:gd name="T8" fmla="*/ 397 w 400"/>
                <a:gd name="T9" fmla="*/ 115 h 170"/>
                <a:gd name="T10" fmla="*/ 399 w 400"/>
                <a:gd name="T11" fmla="*/ 116 h 170"/>
                <a:gd name="T12" fmla="*/ 398 w 400"/>
                <a:gd name="T13" fmla="*/ 119 h 170"/>
                <a:gd name="T14" fmla="*/ 310 w 400"/>
                <a:gd name="T15" fmla="*/ 13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0" h="170">
                  <a:moveTo>
                    <a:pt x="310" y="130"/>
                  </a:moveTo>
                  <a:cubicBezTo>
                    <a:pt x="136" y="130"/>
                    <a:pt x="2" y="5"/>
                    <a:pt x="0" y="3"/>
                  </a:cubicBezTo>
                  <a:cubicBezTo>
                    <a:pt x="0" y="3"/>
                    <a:pt x="0" y="1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5" y="2"/>
                    <a:pt x="185" y="170"/>
                    <a:pt x="397" y="115"/>
                  </a:cubicBezTo>
                  <a:cubicBezTo>
                    <a:pt x="398" y="114"/>
                    <a:pt x="399" y="115"/>
                    <a:pt x="399" y="116"/>
                  </a:cubicBezTo>
                  <a:cubicBezTo>
                    <a:pt x="400" y="117"/>
                    <a:pt x="399" y="118"/>
                    <a:pt x="398" y="119"/>
                  </a:cubicBezTo>
                  <a:cubicBezTo>
                    <a:pt x="368" y="126"/>
                    <a:pt x="338" y="130"/>
                    <a:pt x="310" y="130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80"/>
            <p:cNvSpPr/>
            <p:nvPr/>
          </p:nvSpPr>
          <p:spPr bwMode="auto">
            <a:xfrm>
              <a:off x="-440" y="1888"/>
              <a:ext cx="936" cy="397"/>
            </a:xfrm>
            <a:custGeom>
              <a:avLst/>
              <a:gdLst>
                <a:gd name="T0" fmla="*/ 317 w 396"/>
                <a:gd name="T1" fmla="*/ 129 h 168"/>
                <a:gd name="T2" fmla="*/ 1 w 396"/>
                <a:gd name="T3" fmla="*/ 3 h 168"/>
                <a:gd name="T4" fmla="*/ 1 w 396"/>
                <a:gd name="T5" fmla="*/ 1 h 168"/>
                <a:gd name="T6" fmla="*/ 4 w 396"/>
                <a:gd name="T7" fmla="*/ 0 h 168"/>
                <a:gd name="T8" fmla="*/ 394 w 396"/>
                <a:gd name="T9" fmla="*/ 115 h 168"/>
                <a:gd name="T10" fmla="*/ 396 w 396"/>
                <a:gd name="T11" fmla="*/ 116 h 168"/>
                <a:gd name="T12" fmla="*/ 395 w 396"/>
                <a:gd name="T13" fmla="*/ 119 h 168"/>
                <a:gd name="T14" fmla="*/ 317 w 396"/>
                <a:gd name="T15" fmla="*/ 12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6" h="168">
                  <a:moveTo>
                    <a:pt x="317" y="129"/>
                  </a:moveTo>
                  <a:cubicBezTo>
                    <a:pt x="155" y="129"/>
                    <a:pt x="3" y="5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6" y="2"/>
                    <a:pt x="208" y="168"/>
                    <a:pt x="394" y="115"/>
                  </a:cubicBezTo>
                  <a:cubicBezTo>
                    <a:pt x="395" y="114"/>
                    <a:pt x="396" y="115"/>
                    <a:pt x="396" y="116"/>
                  </a:cubicBezTo>
                  <a:cubicBezTo>
                    <a:pt x="396" y="117"/>
                    <a:pt x="396" y="118"/>
                    <a:pt x="395" y="119"/>
                  </a:cubicBezTo>
                  <a:cubicBezTo>
                    <a:pt x="369" y="126"/>
                    <a:pt x="343" y="129"/>
                    <a:pt x="317" y="129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81"/>
            <p:cNvSpPr/>
            <p:nvPr/>
          </p:nvSpPr>
          <p:spPr bwMode="auto">
            <a:xfrm>
              <a:off x="-504" y="2420"/>
              <a:ext cx="945" cy="294"/>
            </a:xfrm>
            <a:custGeom>
              <a:avLst/>
              <a:gdLst>
                <a:gd name="T0" fmla="*/ 261 w 400"/>
                <a:gd name="T1" fmla="*/ 108 h 124"/>
                <a:gd name="T2" fmla="*/ 106 w 400"/>
                <a:gd name="T3" fmla="*/ 76 h 124"/>
                <a:gd name="T4" fmla="*/ 0 w 400"/>
                <a:gd name="T5" fmla="*/ 4 h 124"/>
                <a:gd name="T6" fmla="*/ 0 w 400"/>
                <a:gd name="T7" fmla="*/ 1 h 124"/>
                <a:gd name="T8" fmla="*/ 3 w 400"/>
                <a:gd name="T9" fmla="*/ 1 h 124"/>
                <a:gd name="T10" fmla="*/ 108 w 400"/>
                <a:gd name="T11" fmla="*/ 72 h 124"/>
                <a:gd name="T12" fmla="*/ 397 w 400"/>
                <a:gd name="T13" fmla="*/ 81 h 124"/>
                <a:gd name="T14" fmla="*/ 399 w 400"/>
                <a:gd name="T15" fmla="*/ 82 h 124"/>
                <a:gd name="T16" fmla="*/ 398 w 400"/>
                <a:gd name="T17" fmla="*/ 85 h 124"/>
                <a:gd name="T18" fmla="*/ 261 w 400"/>
                <a:gd name="T19" fmla="*/ 10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124">
                  <a:moveTo>
                    <a:pt x="261" y="108"/>
                  </a:moveTo>
                  <a:cubicBezTo>
                    <a:pt x="197" y="108"/>
                    <a:pt x="144" y="93"/>
                    <a:pt x="106" y="76"/>
                  </a:cubicBezTo>
                  <a:cubicBezTo>
                    <a:pt x="39" y="45"/>
                    <a:pt x="1" y="4"/>
                    <a:pt x="0" y="4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4" y="1"/>
                    <a:pt x="41" y="42"/>
                    <a:pt x="108" y="72"/>
                  </a:cubicBezTo>
                  <a:cubicBezTo>
                    <a:pt x="170" y="100"/>
                    <a:pt x="270" y="124"/>
                    <a:pt x="397" y="81"/>
                  </a:cubicBezTo>
                  <a:cubicBezTo>
                    <a:pt x="398" y="81"/>
                    <a:pt x="399" y="81"/>
                    <a:pt x="399" y="82"/>
                  </a:cubicBezTo>
                  <a:cubicBezTo>
                    <a:pt x="400" y="84"/>
                    <a:pt x="399" y="85"/>
                    <a:pt x="398" y="85"/>
                  </a:cubicBezTo>
                  <a:cubicBezTo>
                    <a:pt x="348" y="102"/>
                    <a:pt x="302" y="108"/>
                    <a:pt x="261" y="108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82"/>
            <p:cNvSpPr/>
            <p:nvPr/>
          </p:nvSpPr>
          <p:spPr bwMode="auto">
            <a:xfrm>
              <a:off x="-440" y="2420"/>
              <a:ext cx="936" cy="410"/>
            </a:xfrm>
            <a:custGeom>
              <a:avLst/>
              <a:gdLst>
                <a:gd name="T0" fmla="*/ 272 w 396"/>
                <a:gd name="T1" fmla="*/ 112 h 173"/>
                <a:gd name="T2" fmla="*/ 124 w 396"/>
                <a:gd name="T3" fmla="*/ 79 h 173"/>
                <a:gd name="T4" fmla="*/ 1 w 396"/>
                <a:gd name="T5" fmla="*/ 4 h 173"/>
                <a:gd name="T6" fmla="*/ 1 w 396"/>
                <a:gd name="T7" fmla="*/ 1 h 173"/>
                <a:gd name="T8" fmla="*/ 4 w 396"/>
                <a:gd name="T9" fmla="*/ 1 h 173"/>
                <a:gd name="T10" fmla="*/ 393 w 396"/>
                <a:gd name="T11" fmla="*/ 81 h 173"/>
                <a:gd name="T12" fmla="*/ 396 w 396"/>
                <a:gd name="T13" fmla="*/ 82 h 173"/>
                <a:gd name="T14" fmla="*/ 395 w 396"/>
                <a:gd name="T15" fmla="*/ 85 h 173"/>
                <a:gd name="T16" fmla="*/ 272 w 396"/>
                <a:gd name="T17" fmla="*/ 11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6" h="173">
                  <a:moveTo>
                    <a:pt x="272" y="112"/>
                  </a:moveTo>
                  <a:cubicBezTo>
                    <a:pt x="215" y="112"/>
                    <a:pt x="164" y="97"/>
                    <a:pt x="124" y="79"/>
                  </a:cubicBezTo>
                  <a:cubicBezTo>
                    <a:pt x="51" y="48"/>
                    <a:pt x="2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2"/>
                    <a:pt x="201" y="173"/>
                    <a:pt x="393" y="81"/>
                  </a:cubicBezTo>
                  <a:cubicBezTo>
                    <a:pt x="394" y="81"/>
                    <a:pt x="395" y="81"/>
                    <a:pt x="396" y="82"/>
                  </a:cubicBezTo>
                  <a:cubicBezTo>
                    <a:pt x="396" y="83"/>
                    <a:pt x="396" y="84"/>
                    <a:pt x="395" y="85"/>
                  </a:cubicBezTo>
                  <a:cubicBezTo>
                    <a:pt x="353" y="105"/>
                    <a:pt x="311" y="112"/>
                    <a:pt x="272" y="112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83"/>
            <p:cNvSpPr>
              <a:spLocks noEditPoints="1"/>
            </p:cNvSpPr>
            <p:nvPr/>
          </p:nvSpPr>
          <p:spPr bwMode="auto">
            <a:xfrm>
              <a:off x="-1057" y="865"/>
              <a:ext cx="465" cy="2836"/>
            </a:xfrm>
            <a:custGeom>
              <a:avLst/>
              <a:gdLst>
                <a:gd name="T0" fmla="*/ 149 w 465"/>
                <a:gd name="T1" fmla="*/ 0 h 2836"/>
                <a:gd name="T2" fmla="*/ 59 w 465"/>
                <a:gd name="T3" fmla="*/ 2618 h 2836"/>
                <a:gd name="T4" fmla="*/ 179 w 465"/>
                <a:gd name="T5" fmla="*/ 445 h 2836"/>
                <a:gd name="T6" fmla="*/ 234 w 465"/>
                <a:gd name="T7" fmla="*/ 493 h 2836"/>
                <a:gd name="T8" fmla="*/ 234 w 465"/>
                <a:gd name="T9" fmla="*/ 921 h 2836"/>
                <a:gd name="T10" fmla="*/ 234 w 465"/>
                <a:gd name="T11" fmla="*/ 902 h 2836"/>
                <a:gd name="T12" fmla="*/ 234 w 465"/>
                <a:gd name="T13" fmla="*/ 1028 h 2836"/>
                <a:gd name="T14" fmla="*/ 234 w 465"/>
                <a:gd name="T15" fmla="*/ 1136 h 2836"/>
                <a:gd name="T16" fmla="*/ 286 w 465"/>
                <a:gd name="T17" fmla="*/ 1198 h 2836"/>
                <a:gd name="T18" fmla="*/ 286 w 465"/>
                <a:gd name="T19" fmla="*/ 1091 h 2836"/>
                <a:gd name="T20" fmla="*/ 286 w 465"/>
                <a:gd name="T21" fmla="*/ 1051 h 2836"/>
                <a:gd name="T22" fmla="*/ 243 w 465"/>
                <a:gd name="T23" fmla="*/ 912 h 2836"/>
                <a:gd name="T24" fmla="*/ 286 w 465"/>
                <a:gd name="T25" fmla="*/ 729 h 2836"/>
                <a:gd name="T26" fmla="*/ 234 w 465"/>
                <a:gd name="T27" fmla="*/ 793 h 2836"/>
                <a:gd name="T28" fmla="*/ 179 w 465"/>
                <a:gd name="T29" fmla="*/ 841 h 2836"/>
                <a:gd name="T30" fmla="*/ 179 w 465"/>
                <a:gd name="T31" fmla="*/ 876 h 2836"/>
                <a:gd name="T32" fmla="*/ 222 w 465"/>
                <a:gd name="T33" fmla="*/ 1018 h 2836"/>
                <a:gd name="T34" fmla="*/ 222 w 465"/>
                <a:gd name="T35" fmla="*/ 1233 h 2836"/>
                <a:gd name="T36" fmla="*/ 283 w 465"/>
                <a:gd name="T37" fmla="*/ 1285 h 2836"/>
                <a:gd name="T38" fmla="*/ 286 w 465"/>
                <a:gd name="T39" fmla="*/ 1375 h 2836"/>
                <a:gd name="T40" fmla="*/ 286 w 465"/>
                <a:gd name="T41" fmla="*/ 1413 h 2836"/>
                <a:gd name="T42" fmla="*/ 283 w 465"/>
                <a:gd name="T43" fmla="*/ 606 h 2836"/>
                <a:gd name="T44" fmla="*/ 234 w 465"/>
                <a:gd name="T45" fmla="*/ 583 h 2836"/>
                <a:gd name="T46" fmla="*/ 179 w 465"/>
                <a:gd name="T47" fmla="*/ 630 h 2836"/>
                <a:gd name="T48" fmla="*/ 222 w 465"/>
                <a:gd name="T49" fmla="*/ 696 h 2836"/>
                <a:gd name="T50" fmla="*/ 234 w 465"/>
                <a:gd name="T51" fmla="*/ 1349 h 2836"/>
                <a:gd name="T52" fmla="*/ 234 w 465"/>
                <a:gd name="T53" fmla="*/ 1458 h 2836"/>
                <a:gd name="T54" fmla="*/ 234 w 465"/>
                <a:gd name="T55" fmla="*/ 1458 h 2836"/>
                <a:gd name="T56" fmla="*/ 172 w 465"/>
                <a:gd name="T57" fmla="*/ 1591 h 2836"/>
                <a:gd name="T58" fmla="*/ 293 w 465"/>
                <a:gd name="T59" fmla="*/ 1610 h 2836"/>
                <a:gd name="T60" fmla="*/ 279 w 465"/>
                <a:gd name="T61" fmla="*/ 433 h 2836"/>
                <a:gd name="T62" fmla="*/ 179 w 465"/>
                <a:gd name="T63" fmla="*/ 424 h 2836"/>
                <a:gd name="T64" fmla="*/ 179 w 465"/>
                <a:gd name="T65" fmla="*/ 538 h 2836"/>
                <a:gd name="T66" fmla="*/ 222 w 465"/>
                <a:gd name="T67" fmla="*/ 1449 h 2836"/>
                <a:gd name="T68" fmla="*/ 170 w 465"/>
                <a:gd name="T69" fmla="*/ 1607 h 2836"/>
                <a:gd name="T70" fmla="*/ 302 w 465"/>
                <a:gd name="T71" fmla="*/ 1702 h 2836"/>
                <a:gd name="T72" fmla="*/ 312 w 465"/>
                <a:gd name="T73" fmla="*/ 1782 h 2836"/>
                <a:gd name="T74" fmla="*/ 158 w 465"/>
                <a:gd name="T75" fmla="*/ 1714 h 2836"/>
                <a:gd name="T76" fmla="*/ 319 w 465"/>
                <a:gd name="T77" fmla="*/ 1835 h 2836"/>
                <a:gd name="T78" fmla="*/ 257 w 465"/>
                <a:gd name="T79" fmla="*/ 2095 h 2836"/>
                <a:gd name="T80" fmla="*/ 345 w 465"/>
                <a:gd name="T81" fmla="*/ 2081 h 2836"/>
                <a:gd name="T82" fmla="*/ 319 w 465"/>
                <a:gd name="T83" fmla="*/ 1851 h 2836"/>
                <a:gd name="T84" fmla="*/ 132 w 465"/>
                <a:gd name="T85" fmla="*/ 1958 h 2836"/>
                <a:gd name="T86" fmla="*/ 130 w 465"/>
                <a:gd name="T87" fmla="*/ 1981 h 2836"/>
                <a:gd name="T88" fmla="*/ 217 w 465"/>
                <a:gd name="T89" fmla="*/ 2081 h 2836"/>
                <a:gd name="T90" fmla="*/ 101 w 465"/>
                <a:gd name="T91" fmla="*/ 2232 h 2836"/>
                <a:gd name="T92" fmla="*/ 361 w 465"/>
                <a:gd name="T93" fmla="*/ 2232 h 2836"/>
                <a:gd name="T94" fmla="*/ 99 w 465"/>
                <a:gd name="T95" fmla="*/ 2253 h 2836"/>
                <a:gd name="T96" fmla="*/ 364 w 465"/>
                <a:gd name="T97" fmla="*/ 2253 h 2836"/>
                <a:gd name="T98" fmla="*/ 283 w 465"/>
                <a:gd name="T99" fmla="*/ 109 h 2836"/>
                <a:gd name="T100" fmla="*/ 231 w 465"/>
                <a:gd name="T101" fmla="*/ 64 h 2836"/>
                <a:gd name="T102" fmla="*/ 179 w 465"/>
                <a:gd name="T103" fmla="*/ 109 h 2836"/>
                <a:gd name="T104" fmla="*/ 283 w 465"/>
                <a:gd name="T105" fmla="*/ 138 h 2836"/>
                <a:gd name="T106" fmla="*/ 222 w 465"/>
                <a:gd name="T107" fmla="*/ 225 h 2836"/>
                <a:gd name="T108" fmla="*/ 283 w 465"/>
                <a:gd name="T109" fmla="*/ 329 h 2836"/>
                <a:gd name="T110" fmla="*/ 231 w 465"/>
                <a:gd name="T111" fmla="*/ 2767 h 2836"/>
                <a:gd name="T112" fmla="*/ 402 w 465"/>
                <a:gd name="T113" fmla="*/ 2599 h 2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65" h="2836">
                  <a:moveTo>
                    <a:pt x="465" y="2836"/>
                  </a:moveTo>
                  <a:lnTo>
                    <a:pt x="458" y="2831"/>
                  </a:lnTo>
                  <a:lnTo>
                    <a:pt x="314" y="1532"/>
                  </a:lnTo>
                  <a:lnTo>
                    <a:pt x="314" y="0"/>
                  </a:lnTo>
                  <a:lnTo>
                    <a:pt x="149" y="0"/>
                  </a:lnTo>
                  <a:lnTo>
                    <a:pt x="149" y="1529"/>
                  </a:lnTo>
                  <a:lnTo>
                    <a:pt x="4" y="2831"/>
                  </a:lnTo>
                  <a:lnTo>
                    <a:pt x="0" y="2836"/>
                  </a:lnTo>
                  <a:lnTo>
                    <a:pt x="35" y="2836"/>
                  </a:lnTo>
                  <a:lnTo>
                    <a:pt x="59" y="2618"/>
                  </a:lnTo>
                  <a:lnTo>
                    <a:pt x="231" y="2788"/>
                  </a:lnTo>
                  <a:lnTo>
                    <a:pt x="404" y="2620"/>
                  </a:lnTo>
                  <a:lnTo>
                    <a:pt x="428" y="2836"/>
                  </a:lnTo>
                  <a:lnTo>
                    <a:pt x="465" y="2836"/>
                  </a:lnTo>
                  <a:close/>
                  <a:moveTo>
                    <a:pt x="179" y="445"/>
                  </a:moveTo>
                  <a:lnTo>
                    <a:pt x="222" y="481"/>
                  </a:lnTo>
                  <a:lnTo>
                    <a:pt x="179" y="519"/>
                  </a:lnTo>
                  <a:lnTo>
                    <a:pt x="179" y="516"/>
                  </a:lnTo>
                  <a:lnTo>
                    <a:pt x="179" y="445"/>
                  </a:lnTo>
                  <a:close/>
                  <a:moveTo>
                    <a:pt x="234" y="493"/>
                  </a:moveTo>
                  <a:lnTo>
                    <a:pt x="274" y="526"/>
                  </a:lnTo>
                  <a:lnTo>
                    <a:pt x="234" y="561"/>
                  </a:lnTo>
                  <a:lnTo>
                    <a:pt x="191" y="528"/>
                  </a:lnTo>
                  <a:lnTo>
                    <a:pt x="234" y="493"/>
                  </a:lnTo>
                  <a:close/>
                  <a:moveTo>
                    <a:pt x="234" y="921"/>
                  </a:moveTo>
                  <a:lnTo>
                    <a:pt x="283" y="964"/>
                  </a:lnTo>
                  <a:lnTo>
                    <a:pt x="234" y="1009"/>
                  </a:lnTo>
                  <a:lnTo>
                    <a:pt x="182" y="966"/>
                  </a:lnTo>
                  <a:lnTo>
                    <a:pt x="234" y="921"/>
                  </a:lnTo>
                  <a:close/>
                  <a:moveTo>
                    <a:pt x="234" y="902"/>
                  </a:moveTo>
                  <a:lnTo>
                    <a:pt x="182" y="857"/>
                  </a:lnTo>
                  <a:lnTo>
                    <a:pt x="234" y="815"/>
                  </a:lnTo>
                  <a:lnTo>
                    <a:pt x="283" y="857"/>
                  </a:lnTo>
                  <a:lnTo>
                    <a:pt x="234" y="902"/>
                  </a:lnTo>
                  <a:close/>
                  <a:moveTo>
                    <a:pt x="234" y="1028"/>
                  </a:moveTo>
                  <a:lnTo>
                    <a:pt x="283" y="1072"/>
                  </a:lnTo>
                  <a:lnTo>
                    <a:pt x="234" y="1115"/>
                  </a:lnTo>
                  <a:lnTo>
                    <a:pt x="182" y="1072"/>
                  </a:lnTo>
                  <a:lnTo>
                    <a:pt x="234" y="1028"/>
                  </a:lnTo>
                  <a:close/>
                  <a:moveTo>
                    <a:pt x="234" y="1136"/>
                  </a:moveTo>
                  <a:lnTo>
                    <a:pt x="283" y="1179"/>
                  </a:lnTo>
                  <a:lnTo>
                    <a:pt x="234" y="1224"/>
                  </a:lnTo>
                  <a:lnTo>
                    <a:pt x="182" y="1181"/>
                  </a:lnTo>
                  <a:lnTo>
                    <a:pt x="234" y="1136"/>
                  </a:lnTo>
                  <a:close/>
                  <a:moveTo>
                    <a:pt x="286" y="1198"/>
                  </a:moveTo>
                  <a:lnTo>
                    <a:pt x="286" y="1267"/>
                  </a:lnTo>
                  <a:lnTo>
                    <a:pt x="243" y="1233"/>
                  </a:lnTo>
                  <a:lnTo>
                    <a:pt x="286" y="1198"/>
                  </a:lnTo>
                  <a:close/>
                  <a:moveTo>
                    <a:pt x="243" y="1125"/>
                  </a:moveTo>
                  <a:lnTo>
                    <a:pt x="286" y="1091"/>
                  </a:lnTo>
                  <a:lnTo>
                    <a:pt x="286" y="1160"/>
                  </a:lnTo>
                  <a:lnTo>
                    <a:pt x="243" y="1125"/>
                  </a:lnTo>
                  <a:close/>
                  <a:moveTo>
                    <a:pt x="243" y="1018"/>
                  </a:moveTo>
                  <a:lnTo>
                    <a:pt x="286" y="983"/>
                  </a:lnTo>
                  <a:lnTo>
                    <a:pt x="286" y="1051"/>
                  </a:lnTo>
                  <a:lnTo>
                    <a:pt x="243" y="1018"/>
                  </a:lnTo>
                  <a:close/>
                  <a:moveTo>
                    <a:pt x="243" y="912"/>
                  </a:moveTo>
                  <a:lnTo>
                    <a:pt x="286" y="876"/>
                  </a:lnTo>
                  <a:lnTo>
                    <a:pt x="286" y="945"/>
                  </a:lnTo>
                  <a:lnTo>
                    <a:pt x="243" y="912"/>
                  </a:lnTo>
                  <a:close/>
                  <a:moveTo>
                    <a:pt x="243" y="803"/>
                  </a:moveTo>
                  <a:lnTo>
                    <a:pt x="286" y="770"/>
                  </a:lnTo>
                  <a:lnTo>
                    <a:pt x="286" y="838"/>
                  </a:lnTo>
                  <a:lnTo>
                    <a:pt x="243" y="803"/>
                  </a:lnTo>
                  <a:close/>
                  <a:moveTo>
                    <a:pt x="286" y="729"/>
                  </a:moveTo>
                  <a:lnTo>
                    <a:pt x="243" y="696"/>
                  </a:lnTo>
                  <a:lnTo>
                    <a:pt x="283" y="661"/>
                  </a:lnTo>
                  <a:lnTo>
                    <a:pt x="286" y="729"/>
                  </a:lnTo>
                  <a:close/>
                  <a:moveTo>
                    <a:pt x="283" y="748"/>
                  </a:moveTo>
                  <a:lnTo>
                    <a:pt x="234" y="793"/>
                  </a:lnTo>
                  <a:lnTo>
                    <a:pt x="182" y="751"/>
                  </a:lnTo>
                  <a:lnTo>
                    <a:pt x="234" y="706"/>
                  </a:lnTo>
                  <a:lnTo>
                    <a:pt x="283" y="748"/>
                  </a:lnTo>
                  <a:close/>
                  <a:moveTo>
                    <a:pt x="222" y="805"/>
                  </a:moveTo>
                  <a:lnTo>
                    <a:pt x="179" y="841"/>
                  </a:lnTo>
                  <a:lnTo>
                    <a:pt x="179" y="767"/>
                  </a:lnTo>
                  <a:lnTo>
                    <a:pt x="222" y="805"/>
                  </a:lnTo>
                  <a:close/>
                  <a:moveTo>
                    <a:pt x="222" y="912"/>
                  </a:moveTo>
                  <a:lnTo>
                    <a:pt x="179" y="949"/>
                  </a:lnTo>
                  <a:lnTo>
                    <a:pt x="179" y="876"/>
                  </a:lnTo>
                  <a:lnTo>
                    <a:pt x="222" y="912"/>
                  </a:lnTo>
                  <a:close/>
                  <a:moveTo>
                    <a:pt x="222" y="1018"/>
                  </a:moveTo>
                  <a:lnTo>
                    <a:pt x="179" y="1056"/>
                  </a:lnTo>
                  <a:lnTo>
                    <a:pt x="179" y="983"/>
                  </a:lnTo>
                  <a:lnTo>
                    <a:pt x="222" y="1018"/>
                  </a:lnTo>
                  <a:close/>
                  <a:moveTo>
                    <a:pt x="222" y="1127"/>
                  </a:moveTo>
                  <a:lnTo>
                    <a:pt x="179" y="1162"/>
                  </a:lnTo>
                  <a:lnTo>
                    <a:pt x="179" y="1089"/>
                  </a:lnTo>
                  <a:lnTo>
                    <a:pt x="222" y="1127"/>
                  </a:lnTo>
                  <a:close/>
                  <a:moveTo>
                    <a:pt x="222" y="1233"/>
                  </a:moveTo>
                  <a:lnTo>
                    <a:pt x="179" y="1271"/>
                  </a:lnTo>
                  <a:lnTo>
                    <a:pt x="179" y="1198"/>
                  </a:lnTo>
                  <a:lnTo>
                    <a:pt x="222" y="1233"/>
                  </a:lnTo>
                  <a:close/>
                  <a:moveTo>
                    <a:pt x="234" y="1243"/>
                  </a:moveTo>
                  <a:lnTo>
                    <a:pt x="283" y="1285"/>
                  </a:lnTo>
                  <a:lnTo>
                    <a:pt x="234" y="1330"/>
                  </a:lnTo>
                  <a:lnTo>
                    <a:pt x="182" y="1288"/>
                  </a:lnTo>
                  <a:lnTo>
                    <a:pt x="234" y="1243"/>
                  </a:lnTo>
                  <a:close/>
                  <a:moveTo>
                    <a:pt x="286" y="1304"/>
                  </a:moveTo>
                  <a:lnTo>
                    <a:pt x="286" y="1375"/>
                  </a:lnTo>
                  <a:lnTo>
                    <a:pt x="243" y="1340"/>
                  </a:lnTo>
                  <a:lnTo>
                    <a:pt x="286" y="1304"/>
                  </a:lnTo>
                  <a:close/>
                  <a:moveTo>
                    <a:pt x="286" y="1482"/>
                  </a:moveTo>
                  <a:lnTo>
                    <a:pt x="243" y="1449"/>
                  </a:lnTo>
                  <a:lnTo>
                    <a:pt x="286" y="1413"/>
                  </a:lnTo>
                  <a:lnTo>
                    <a:pt x="286" y="1482"/>
                  </a:lnTo>
                  <a:close/>
                  <a:moveTo>
                    <a:pt x="283" y="606"/>
                  </a:moveTo>
                  <a:lnTo>
                    <a:pt x="243" y="573"/>
                  </a:lnTo>
                  <a:lnTo>
                    <a:pt x="283" y="538"/>
                  </a:lnTo>
                  <a:lnTo>
                    <a:pt x="283" y="606"/>
                  </a:lnTo>
                  <a:close/>
                  <a:moveTo>
                    <a:pt x="283" y="514"/>
                  </a:moveTo>
                  <a:lnTo>
                    <a:pt x="246" y="481"/>
                  </a:lnTo>
                  <a:lnTo>
                    <a:pt x="283" y="448"/>
                  </a:lnTo>
                  <a:lnTo>
                    <a:pt x="283" y="514"/>
                  </a:lnTo>
                  <a:close/>
                  <a:moveTo>
                    <a:pt x="234" y="583"/>
                  </a:moveTo>
                  <a:lnTo>
                    <a:pt x="283" y="625"/>
                  </a:lnTo>
                  <a:lnTo>
                    <a:pt x="283" y="642"/>
                  </a:lnTo>
                  <a:lnTo>
                    <a:pt x="234" y="687"/>
                  </a:lnTo>
                  <a:lnTo>
                    <a:pt x="179" y="642"/>
                  </a:lnTo>
                  <a:lnTo>
                    <a:pt x="179" y="630"/>
                  </a:lnTo>
                  <a:lnTo>
                    <a:pt x="234" y="583"/>
                  </a:lnTo>
                  <a:close/>
                  <a:moveTo>
                    <a:pt x="222" y="696"/>
                  </a:moveTo>
                  <a:lnTo>
                    <a:pt x="179" y="734"/>
                  </a:lnTo>
                  <a:lnTo>
                    <a:pt x="179" y="661"/>
                  </a:lnTo>
                  <a:lnTo>
                    <a:pt x="222" y="696"/>
                  </a:lnTo>
                  <a:close/>
                  <a:moveTo>
                    <a:pt x="179" y="1304"/>
                  </a:moveTo>
                  <a:lnTo>
                    <a:pt x="222" y="1340"/>
                  </a:lnTo>
                  <a:lnTo>
                    <a:pt x="179" y="1378"/>
                  </a:lnTo>
                  <a:lnTo>
                    <a:pt x="179" y="1304"/>
                  </a:lnTo>
                  <a:close/>
                  <a:moveTo>
                    <a:pt x="234" y="1349"/>
                  </a:moveTo>
                  <a:lnTo>
                    <a:pt x="283" y="1394"/>
                  </a:lnTo>
                  <a:lnTo>
                    <a:pt x="234" y="1437"/>
                  </a:lnTo>
                  <a:lnTo>
                    <a:pt x="182" y="1394"/>
                  </a:lnTo>
                  <a:lnTo>
                    <a:pt x="234" y="1349"/>
                  </a:lnTo>
                  <a:close/>
                  <a:moveTo>
                    <a:pt x="234" y="1458"/>
                  </a:moveTo>
                  <a:lnTo>
                    <a:pt x="286" y="1501"/>
                  </a:lnTo>
                  <a:lnTo>
                    <a:pt x="286" y="1525"/>
                  </a:lnTo>
                  <a:lnTo>
                    <a:pt x="179" y="1525"/>
                  </a:lnTo>
                  <a:lnTo>
                    <a:pt x="179" y="1506"/>
                  </a:lnTo>
                  <a:lnTo>
                    <a:pt x="234" y="1458"/>
                  </a:lnTo>
                  <a:close/>
                  <a:moveTo>
                    <a:pt x="177" y="1539"/>
                  </a:moveTo>
                  <a:lnTo>
                    <a:pt x="286" y="1539"/>
                  </a:lnTo>
                  <a:lnTo>
                    <a:pt x="290" y="1593"/>
                  </a:lnTo>
                  <a:lnTo>
                    <a:pt x="234" y="1624"/>
                  </a:lnTo>
                  <a:lnTo>
                    <a:pt x="172" y="1591"/>
                  </a:lnTo>
                  <a:lnTo>
                    <a:pt x="177" y="1539"/>
                  </a:lnTo>
                  <a:close/>
                  <a:moveTo>
                    <a:pt x="293" y="1610"/>
                  </a:moveTo>
                  <a:lnTo>
                    <a:pt x="298" y="1657"/>
                  </a:lnTo>
                  <a:lnTo>
                    <a:pt x="250" y="1633"/>
                  </a:lnTo>
                  <a:lnTo>
                    <a:pt x="293" y="1610"/>
                  </a:lnTo>
                  <a:close/>
                  <a:moveTo>
                    <a:pt x="283" y="419"/>
                  </a:moveTo>
                  <a:lnTo>
                    <a:pt x="243" y="386"/>
                  </a:lnTo>
                  <a:lnTo>
                    <a:pt x="283" y="351"/>
                  </a:lnTo>
                  <a:lnTo>
                    <a:pt x="283" y="419"/>
                  </a:lnTo>
                  <a:close/>
                  <a:moveTo>
                    <a:pt x="279" y="433"/>
                  </a:moveTo>
                  <a:lnTo>
                    <a:pt x="234" y="471"/>
                  </a:lnTo>
                  <a:lnTo>
                    <a:pt x="189" y="433"/>
                  </a:lnTo>
                  <a:lnTo>
                    <a:pt x="234" y="396"/>
                  </a:lnTo>
                  <a:lnTo>
                    <a:pt x="279" y="433"/>
                  </a:lnTo>
                  <a:close/>
                  <a:moveTo>
                    <a:pt x="179" y="424"/>
                  </a:moveTo>
                  <a:lnTo>
                    <a:pt x="179" y="351"/>
                  </a:lnTo>
                  <a:lnTo>
                    <a:pt x="222" y="386"/>
                  </a:lnTo>
                  <a:lnTo>
                    <a:pt x="179" y="424"/>
                  </a:lnTo>
                  <a:close/>
                  <a:moveTo>
                    <a:pt x="179" y="540"/>
                  </a:moveTo>
                  <a:lnTo>
                    <a:pt x="179" y="538"/>
                  </a:lnTo>
                  <a:lnTo>
                    <a:pt x="222" y="573"/>
                  </a:lnTo>
                  <a:lnTo>
                    <a:pt x="179" y="609"/>
                  </a:lnTo>
                  <a:lnTo>
                    <a:pt x="179" y="540"/>
                  </a:lnTo>
                  <a:close/>
                  <a:moveTo>
                    <a:pt x="179" y="1413"/>
                  </a:moveTo>
                  <a:lnTo>
                    <a:pt x="222" y="1449"/>
                  </a:lnTo>
                  <a:lnTo>
                    <a:pt x="179" y="1484"/>
                  </a:lnTo>
                  <a:lnTo>
                    <a:pt x="179" y="1413"/>
                  </a:lnTo>
                  <a:close/>
                  <a:moveTo>
                    <a:pt x="217" y="1633"/>
                  </a:moveTo>
                  <a:lnTo>
                    <a:pt x="165" y="1659"/>
                  </a:lnTo>
                  <a:lnTo>
                    <a:pt x="170" y="1607"/>
                  </a:lnTo>
                  <a:lnTo>
                    <a:pt x="217" y="1633"/>
                  </a:lnTo>
                  <a:close/>
                  <a:moveTo>
                    <a:pt x="163" y="1678"/>
                  </a:moveTo>
                  <a:lnTo>
                    <a:pt x="234" y="1640"/>
                  </a:lnTo>
                  <a:lnTo>
                    <a:pt x="300" y="1676"/>
                  </a:lnTo>
                  <a:lnTo>
                    <a:pt x="302" y="1702"/>
                  </a:lnTo>
                  <a:lnTo>
                    <a:pt x="234" y="1740"/>
                  </a:lnTo>
                  <a:lnTo>
                    <a:pt x="160" y="1697"/>
                  </a:lnTo>
                  <a:lnTo>
                    <a:pt x="163" y="1678"/>
                  </a:lnTo>
                  <a:close/>
                  <a:moveTo>
                    <a:pt x="305" y="1719"/>
                  </a:moveTo>
                  <a:lnTo>
                    <a:pt x="312" y="1782"/>
                  </a:lnTo>
                  <a:lnTo>
                    <a:pt x="250" y="1747"/>
                  </a:lnTo>
                  <a:lnTo>
                    <a:pt x="305" y="1719"/>
                  </a:lnTo>
                  <a:close/>
                  <a:moveTo>
                    <a:pt x="220" y="1747"/>
                  </a:moveTo>
                  <a:lnTo>
                    <a:pt x="151" y="1785"/>
                  </a:lnTo>
                  <a:lnTo>
                    <a:pt x="158" y="1714"/>
                  </a:lnTo>
                  <a:lnTo>
                    <a:pt x="220" y="1747"/>
                  </a:lnTo>
                  <a:close/>
                  <a:moveTo>
                    <a:pt x="149" y="1804"/>
                  </a:moveTo>
                  <a:lnTo>
                    <a:pt x="234" y="1756"/>
                  </a:lnTo>
                  <a:lnTo>
                    <a:pt x="314" y="1799"/>
                  </a:lnTo>
                  <a:lnTo>
                    <a:pt x="319" y="1835"/>
                  </a:lnTo>
                  <a:lnTo>
                    <a:pt x="234" y="1882"/>
                  </a:lnTo>
                  <a:lnTo>
                    <a:pt x="146" y="1832"/>
                  </a:lnTo>
                  <a:lnTo>
                    <a:pt x="149" y="1804"/>
                  </a:lnTo>
                  <a:close/>
                  <a:moveTo>
                    <a:pt x="357" y="2182"/>
                  </a:moveTo>
                  <a:lnTo>
                    <a:pt x="257" y="2095"/>
                  </a:lnTo>
                  <a:lnTo>
                    <a:pt x="347" y="2095"/>
                  </a:lnTo>
                  <a:lnTo>
                    <a:pt x="357" y="2182"/>
                  </a:lnTo>
                  <a:close/>
                  <a:moveTo>
                    <a:pt x="246" y="2081"/>
                  </a:moveTo>
                  <a:lnTo>
                    <a:pt x="335" y="2000"/>
                  </a:lnTo>
                  <a:lnTo>
                    <a:pt x="345" y="2081"/>
                  </a:lnTo>
                  <a:lnTo>
                    <a:pt x="246" y="2081"/>
                  </a:lnTo>
                  <a:close/>
                  <a:moveTo>
                    <a:pt x="319" y="1851"/>
                  </a:moveTo>
                  <a:lnTo>
                    <a:pt x="328" y="1934"/>
                  </a:lnTo>
                  <a:lnTo>
                    <a:pt x="250" y="1891"/>
                  </a:lnTo>
                  <a:lnTo>
                    <a:pt x="319" y="1851"/>
                  </a:lnTo>
                  <a:close/>
                  <a:moveTo>
                    <a:pt x="220" y="1891"/>
                  </a:moveTo>
                  <a:lnTo>
                    <a:pt x="134" y="1939"/>
                  </a:lnTo>
                  <a:lnTo>
                    <a:pt x="144" y="1849"/>
                  </a:lnTo>
                  <a:lnTo>
                    <a:pt x="220" y="1891"/>
                  </a:lnTo>
                  <a:close/>
                  <a:moveTo>
                    <a:pt x="132" y="1958"/>
                  </a:moveTo>
                  <a:lnTo>
                    <a:pt x="234" y="1898"/>
                  </a:lnTo>
                  <a:lnTo>
                    <a:pt x="331" y="1953"/>
                  </a:lnTo>
                  <a:lnTo>
                    <a:pt x="335" y="1981"/>
                  </a:lnTo>
                  <a:lnTo>
                    <a:pt x="231" y="2074"/>
                  </a:lnTo>
                  <a:lnTo>
                    <a:pt x="130" y="1981"/>
                  </a:lnTo>
                  <a:lnTo>
                    <a:pt x="132" y="1958"/>
                  </a:lnTo>
                  <a:close/>
                  <a:moveTo>
                    <a:pt x="217" y="2081"/>
                  </a:moveTo>
                  <a:lnTo>
                    <a:pt x="118" y="2081"/>
                  </a:lnTo>
                  <a:lnTo>
                    <a:pt x="127" y="2000"/>
                  </a:lnTo>
                  <a:lnTo>
                    <a:pt x="217" y="2081"/>
                  </a:lnTo>
                  <a:close/>
                  <a:moveTo>
                    <a:pt x="205" y="2095"/>
                  </a:moveTo>
                  <a:lnTo>
                    <a:pt x="106" y="2182"/>
                  </a:lnTo>
                  <a:lnTo>
                    <a:pt x="116" y="2095"/>
                  </a:lnTo>
                  <a:lnTo>
                    <a:pt x="205" y="2095"/>
                  </a:lnTo>
                  <a:close/>
                  <a:moveTo>
                    <a:pt x="101" y="2232"/>
                  </a:moveTo>
                  <a:lnTo>
                    <a:pt x="104" y="2204"/>
                  </a:lnTo>
                  <a:lnTo>
                    <a:pt x="229" y="2095"/>
                  </a:lnTo>
                  <a:lnTo>
                    <a:pt x="234" y="2095"/>
                  </a:lnTo>
                  <a:lnTo>
                    <a:pt x="359" y="2204"/>
                  </a:lnTo>
                  <a:lnTo>
                    <a:pt x="361" y="2232"/>
                  </a:lnTo>
                  <a:lnTo>
                    <a:pt x="231" y="2369"/>
                  </a:lnTo>
                  <a:lnTo>
                    <a:pt x="101" y="2232"/>
                  </a:lnTo>
                  <a:close/>
                  <a:moveTo>
                    <a:pt x="222" y="2379"/>
                  </a:moveTo>
                  <a:lnTo>
                    <a:pt x="68" y="2540"/>
                  </a:lnTo>
                  <a:lnTo>
                    <a:pt x="99" y="2253"/>
                  </a:lnTo>
                  <a:lnTo>
                    <a:pt x="222" y="2379"/>
                  </a:lnTo>
                  <a:close/>
                  <a:moveTo>
                    <a:pt x="364" y="2253"/>
                  </a:moveTo>
                  <a:lnTo>
                    <a:pt x="397" y="2540"/>
                  </a:lnTo>
                  <a:lnTo>
                    <a:pt x="243" y="2379"/>
                  </a:lnTo>
                  <a:lnTo>
                    <a:pt x="364" y="2253"/>
                  </a:lnTo>
                  <a:close/>
                  <a:moveTo>
                    <a:pt x="283" y="287"/>
                  </a:moveTo>
                  <a:lnTo>
                    <a:pt x="241" y="225"/>
                  </a:lnTo>
                  <a:lnTo>
                    <a:pt x="283" y="164"/>
                  </a:lnTo>
                  <a:lnTo>
                    <a:pt x="283" y="287"/>
                  </a:lnTo>
                  <a:close/>
                  <a:moveTo>
                    <a:pt x="283" y="109"/>
                  </a:moveTo>
                  <a:lnTo>
                    <a:pt x="243" y="74"/>
                  </a:lnTo>
                  <a:lnTo>
                    <a:pt x="283" y="38"/>
                  </a:lnTo>
                  <a:lnTo>
                    <a:pt x="283" y="109"/>
                  </a:lnTo>
                  <a:close/>
                  <a:moveTo>
                    <a:pt x="269" y="31"/>
                  </a:moveTo>
                  <a:lnTo>
                    <a:pt x="231" y="64"/>
                  </a:lnTo>
                  <a:lnTo>
                    <a:pt x="194" y="31"/>
                  </a:lnTo>
                  <a:lnTo>
                    <a:pt x="269" y="31"/>
                  </a:lnTo>
                  <a:close/>
                  <a:moveTo>
                    <a:pt x="179" y="38"/>
                  </a:moveTo>
                  <a:lnTo>
                    <a:pt x="220" y="74"/>
                  </a:lnTo>
                  <a:lnTo>
                    <a:pt x="179" y="109"/>
                  </a:lnTo>
                  <a:lnTo>
                    <a:pt x="179" y="38"/>
                  </a:lnTo>
                  <a:close/>
                  <a:moveTo>
                    <a:pt x="179" y="128"/>
                  </a:moveTo>
                  <a:lnTo>
                    <a:pt x="231" y="83"/>
                  </a:lnTo>
                  <a:lnTo>
                    <a:pt x="283" y="128"/>
                  </a:lnTo>
                  <a:lnTo>
                    <a:pt x="283" y="138"/>
                  </a:lnTo>
                  <a:lnTo>
                    <a:pt x="231" y="213"/>
                  </a:lnTo>
                  <a:lnTo>
                    <a:pt x="179" y="138"/>
                  </a:lnTo>
                  <a:lnTo>
                    <a:pt x="179" y="128"/>
                  </a:lnTo>
                  <a:close/>
                  <a:moveTo>
                    <a:pt x="179" y="164"/>
                  </a:moveTo>
                  <a:lnTo>
                    <a:pt x="222" y="225"/>
                  </a:lnTo>
                  <a:lnTo>
                    <a:pt x="179" y="287"/>
                  </a:lnTo>
                  <a:lnTo>
                    <a:pt x="179" y="164"/>
                  </a:lnTo>
                  <a:close/>
                  <a:moveTo>
                    <a:pt x="231" y="239"/>
                  </a:moveTo>
                  <a:lnTo>
                    <a:pt x="283" y="313"/>
                  </a:lnTo>
                  <a:lnTo>
                    <a:pt x="283" y="329"/>
                  </a:lnTo>
                  <a:lnTo>
                    <a:pt x="234" y="377"/>
                  </a:lnTo>
                  <a:lnTo>
                    <a:pt x="179" y="329"/>
                  </a:lnTo>
                  <a:lnTo>
                    <a:pt x="179" y="313"/>
                  </a:lnTo>
                  <a:lnTo>
                    <a:pt x="231" y="239"/>
                  </a:lnTo>
                  <a:close/>
                  <a:moveTo>
                    <a:pt x="231" y="2767"/>
                  </a:moveTo>
                  <a:lnTo>
                    <a:pt x="61" y="2599"/>
                  </a:lnTo>
                  <a:lnTo>
                    <a:pt x="64" y="2563"/>
                  </a:lnTo>
                  <a:lnTo>
                    <a:pt x="231" y="2391"/>
                  </a:lnTo>
                  <a:lnTo>
                    <a:pt x="399" y="2563"/>
                  </a:lnTo>
                  <a:lnTo>
                    <a:pt x="402" y="2599"/>
                  </a:lnTo>
                  <a:lnTo>
                    <a:pt x="231" y="2767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84"/>
            <p:cNvSpPr>
              <a:spLocks noEditPoints="1"/>
            </p:cNvSpPr>
            <p:nvPr/>
          </p:nvSpPr>
          <p:spPr bwMode="auto">
            <a:xfrm>
              <a:off x="-1211" y="2035"/>
              <a:ext cx="778" cy="390"/>
            </a:xfrm>
            <a:custGeom>
              <a:avLst/>
              <a:gdLst>
                <a:gd name="T0" fmla="*/ 745 w 778"/>
                <a:gd name="T1" fmla="*/ 362 h 390"/>
                <a:gd name="T2" fmla="*/ 745 w 778"/>
                <a:gd name="T3" fmla="*/ 205 h 390"/>
                <a:gd name="T4" fmla="*/ 768 w 778"/>
                <a:gd name="T5" fmla="*/ 205 h 390"/>
                <a:gd name="T6" fmla="*/ 459 w 778"/>
                <a:gd name="T7" fmla="*/ 2 h 390"/>
                <a:gd name="T8" fmla="*/ 456 w 778"/>
                <a:gd name="T9" fmla="*/ 0 h 390"/>
                <a:gd name="T10" fmla="*/ 314 w 778"/>
                <a:gd name="T11" fmla="*/ 0 h 390"/>
                <a:gd name="T12" fmla="*/ 2 w 778"/>
                <a:gd name="T13" fmla="*/ 205 h 390"/>
                <a:gd name="T14" fmla="*/ 33 w 778"/>
                <a:gd name="T15" fmla="*/ 205 h 390"/>
                <a:gd name="T16" fmla="*/ 33 w 778"/>
                <a:gd name="T17" fmla="*/ 362 h 390"/>
                <a:gd name="T18" fmla="*/ 0 w 778"/>
                <a:gd name="T19" fmla="*/ 362 h 390"/>
                <a:gd name="T20" fmla="*/ 0 w 778"/>
                <a:gd name="T21" fmla="*/ 390 h 390"/>
                <a:gd name="T22" fmla="*/ 17 w 778"/>
                <a:gd name="T23" fmla="*/ 390 h 390"/>
                <a:gd name="T24" fmla="*/ 17 w 778"/>
                <a:gd name="T25" fmla="*/ 376 h 390"/>
                <a:gd name="T26" fmla="*/ 66 w 778"/>
                <a:gd name="T27" fmla="*/ 376 h 390"/>
                <a:gd name="T28" fmla="*/ 66 w 778"/>
                <a:gd name="T29" fmla="*/ 390 h 390"/>
                <a:gd name="T30" fmla="*/ 80 w 778"/>
                <a:gd name="T31" fmla="*/ 390 h 390"/>
                <a:gd name="T32" fmla="*/ 80 w 778"/>
                <a:gd name="T33" fmla="*/ 362 h 390"/>
                <a:gd name="T34" fmla="*/ 47 w 778"/>
                <a:gd name="T35" fmla="*/ 362 h 390"/>
                <a:gd name="T36" fmla="*/ 47 w 778"/>
                <a:gd name="T37" fmla="*/ 205 h 390"/>
                <a:gd name="T38" fmla="*/ 728 w 778"/>
                <a:gd name="T39" fmla="*/ 205 h 390"/>
                <a:gd name="T40" fmla="*/ 728 w 778"/>
                <a:gd name="T41" fmla="*/ 362 h 390"/>
                <a:gd name="T42" fmla="*/ 695 w 778"/>
                <a:gd name="T43" fmla="*/ 362 h 390"/>
                <a:gd name="T44" fmla="*/ 695 w 778"/>
                <a:gd name="T45" fmla="*/ 390 h 390"/>
                <a:gd name="T46" fmla="*/ 712 w 778"/>
                <a:gd name="T47" fmla="*/ 390 h 390"/>
                <a:gd name="T48" fmla="*/ 712 w 778"/>
                <a:gd name="T49" fmla="*/ 376 h 390"/>
                <a:gd name="T50" fmla="*/ 761 w 778"/>
                <a:gd name="T51" fmla="*/ 376 h 390"/>
                <a:gd name="T52" fmla="*/ 761 w 778"/>
                <a:gd name="T53" fmla="*/ 390 h 390"/>
                <a:gd name="T54" fmla="*/ 778 w 778"/>
                <a:gd name="T55" fmla="*/ 390 h 390"/>
                <a:gd name="T56" fmla="*/ 778 w 778"/>
                <a:gd name="T57" fmla="*/ 362 h 390"/>
                <a:gd name="T58" fmla="*/ 745 w 778"/>
                <a:gd name="T59" fmla="*/ 362 h 390"/>
                <a:gd name="T60" fmla="*/ 52 w 778"/>
                <a:gd name="T61" fmla="*/ 189 h 390"/>
                <a:gd name="T62" fmla="*/ 319 w 778"/>
                <a:gd name="T63" fmla="*/ 16 h 390"/>
                <a:gd name="T64" fmla="*/ 452 w 778"/>
                <a:gd name="T65" fmla="*/ 16 h 390"/>
                <a:gd name="T66" fmla="*/ 719 w 778"/>
                <a:gd name="T67" fmla="*/ 189 h 390"/>
                <a:gd name="T68" fmla="*/ 52 w 778"/>
                <a:gd name="T69" fmla="*/ 189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78" h="390">
                  <a:moveTo>
                    <a:pt x="745" y="362"/>
                  </a:moveTo>
                  <a:lnTo>
                    <a:pt x="745" y="205"/>
                  </a:lnTo>
                  <a:lnTo>
                    <a:pt x="768" y="205"/>
                  </a:lnTo>
                  <a:lnTo>
                    <a:pt x="459" y="2"/>
                  </a:lnTo>
                  <a:lnTo>
                    <a:pt x="456" y="0"/>
                  </a:lnTo>
                  <a:lnTo>
                    <a:pt x="314" y="0"/>
                  </a:lnTo>
                  <a:lnTo>
                    <a:pt x="2" y="205"/>
                  </a:lnTo>
                  <a:lnTo>
                    <a:pt x="33" y="205"/>
                  </a:lnTo>
                  <a:lnTo>
                    <a:pt x="33" y="362"/>
                  </a:lnTo>
                  <a:lnTo>
                    <a:pt x="0" y="362"/>
                  </a:lnTo>
                  <a:lnTo>
                    <a:pt x="0" y="390"/>
                  </a:lnTo>
                  <a:lnTo>
                    <a:pt x="17" y="390"/>
                  </a:lnTo>
                  <a:lnTo>
                    <a:pt x="17" y="376"/>
                  </a:lnTo>
                  <a:lnTo>
                    <a:pt x="66" y="376"/>
                  </a:lnTo>
                  <a:lnTo>
                    <a:pt x="66" y="390"/>
                  </a:lnTo>
                  <a:lnTo>
                    <a:pt x="80" y="390"/>
                  </a:lnTo>
                  <a:lnTo>
                    <a:pt x="80" y="362"/>
                  </a:lnTo>
                  <a:lnTo>
                    <a:pt x="47" y="362"/>
                  </a:lnTo>
                  <a:lnTo>
                    <a:pt x="47" y="205"/>
                  </a:lnTo>
                  <a:lnTo>
                    <a:pt x="728" y="205"/>
                  </a:lnTo>
                  <a:lnTo>
                    <a:pt x="728" y="362"/>
                  </a:lnTo>
                  <a:lnTo>
                    <a:pt x="695" y="362"/>
                  </a:lnTo>
                  <a:lnTo>
                    <a:pt x="695" y="390"/>
                  </a:lnTo>
                  <a:lnTo>
                    <a:pt x="712" y="390"/>
                  </a:lnTo>
                  <a:lnTo>
                    <a:pt x="712" y="376"/>
                  </a:lnTo>
                  <a:lnTo>
                    <a:pt x="761" y="376"/>
                  </a:lnTo>
                  <a:lnTo>
                    <a:pt x="761" y="390"/>
                  </a:lnTo>
                  <a:lnTo>
                    <a:pt x="778" y="390"/>
                  </a:lnTo>
                  <a:lnTo>
                    <a:pt x="778" y="362"/>
                  </a:lnTo>
                  <a:lnTo>
                    <a:pt x="745" y="362"/>
                  </a:lnTo>
                  <a:close/>
                  <a:moveTo>
                    <a:pt x="52" y="189"/>
                  </a:moveTo>
                  <a:lnTo>
                    <a:pt x="319" y="16"/>
                  </a:lnTo>
                  <a:lnTo>
                    <a:pt x="452" y="16"/>
                  </a:lnTo>
                  <a:lnTo>
                    <a:pt x="719" y="189"/>
                  </a:lnTo>
                  <a:lnTo>
                    <a:pt x="52" y="189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85"/>
            <p:cNvSpPr>
              <a:spLocks noEditPoints="1"/>
            </p:cNvSpPr>
            <p:nvPr/>
          </p:nvSpPr>
          <p:spPr bwMode="auto">
            <a:xfrm>
              <a:off x="-1211" y="1502"/>
              <a:ext cx="778" cy="391"/>
            </a:xfrm>
            <a:custGeom>
              <a:avLst/>
              <a:gdLst>
                <a:gd name="T0" fmla="*/ 745 w 778"/>
                <a:gd name="T1" fmla="*/ 360 h 391"/>
                <a:gd name="T2" fmla="*/ 745 w 778"/>
                <a:gd name="T3" fmla="*/ 206 h 391"/>
                <a:gd name="T4" fmla="*/ 768 w 778"/>
                <a:gd name="T5" fmla="*/ 206 h 391"/>
                <a:gd name="T6" fmla="*/ 459 w 778"/>
                <a:gd name="T7" fmla="*/ 2 h 391"/>
                <a:gd name="T8" fmla="*/ 456 w 778"/>
                <a:gd name="T9" fmla="*/ 0 h 391"/>
                <a:gd name="T10" fmla="*/ 314 w 778"/>
                <a:gd name="T11" fmla="*/ 0 h 391"/>
                <a:gd name="T12" fmla="*/ 2 w 778"/>
                <a:gd name="T13" fmla="*/ 206 h 391"/>
                <a:gd name="T14" fmla="*/ 33 w 778"/>
                <a:gd name="T15" fmla="*/ 206 h 391"/>
                <a:gd name="T16" fmla="*/ 33 w 778"/>
                <a:gd name="T17" fmla="*/ 360 h 391"/>
                <a:gd name="T18" fmla="*/ 0 w 778"/>
                <a:gd name="T19" fmla="*/ 360 h 391"/>
                <a:gd name="T20" fmla="*/ 0 w 778"/>
                <a:gd name="T21" fmla="*/ 391 h 391"/>
                <a:gd name="T22" fmla="*/ 17 w 778"/>
                <a:gd name="T23" fmla="*/ 391 h 391"/>
                <a:gd name="T24" fmla="*/ 17 w 778"/>
                <a:gd name="T25" fmla="*/ 376 h 391"/>
                <a:gd name="T26" fmla="*/ 66 w 778"/>
                <a:gd name="T27" fmla="*/ 376 h 391"/>
                <a:gd name="T28" fmla="*/ 66 w 778"/>
                <a:gd name="T29" fmla="*/ 391 h 391"/>
                <a:gd name="T30" fmla="*/ 80 w 778"/>
                <a:gd name="T31" fmla="*/ 391 h 391"/>
                <a:gd name="T32" fmla="*/ 80 w 778"/>
                <a:gd name="T33" fmla="*/ 360 h 391"/>
                <a:gd name="T34" fmla="*/ 47 w 778"/>
                <a:gd name="T35" fmla="*/ 360 h 391"/>
                <a:gd name="T36" fmla="*/ 47 w 778"/>
                <a:gd name="T37" fmla="*/ 206 h 391"/>
                <a:gd name="T38" fmla="*/ 728 w 778"/>
                <a:gd name="T39" fmla="*/ 206 h 391"/>
                <a:gd name="T40" fmla="*/ 728 w 778"/>
                <a:gd name="T41" fmla="*/ 360 h 391"/>
                <a:gd name="T42" fmla="*/ 695 w 778"/>
                <a:gd name="T43" fmla="*/ 360 h 391"/>
                <a:gd name="T44" fmla="*/ 695 w 778"/>
                <a:gd name="T45" fmla="*/ 391 h 391"/>
                <a:gd name="T46" fmla="*/ 712 w 778"/>
                <a:gd name="T47" fmla="*/ 391 h 391"/>
                <a:gd name="T48" fmla="*/ 712 w 778"/>
                <a:gd name="T49" fmla="*/ 376 h 391"/>
                <a:gd name="T50" fmla="*/ 761 w 778"/>
                <a:gd name="T51" fmla="*/ 376 h 391"/>
                <a:gd name="T52" fmla="*/ 761 w 778"/>
                <a:gd name="T53" fmla="*/ 391 h 391"/>
                <a:gd name="T54" fmla="*/ 778 w 778"/>
                <a:gd name="T55" fmla="*/ 391 h 391"/>
                <a:gd name="T56" fmla="*/ 778 w 778"/>
                <a:gd name="T57" fmla="*/ 360 h 391"/>
                <a:gd name="T58" fmla="*/ 745 w 778"/>
                <a:gd name="T59" fmla="*/ 360 h 391"/>
                <a:gd name="T60" fmla="*/ 52 w 778"/>
                <a:gd name="T61" fmla="*/ 189 h 391"/>
                <a:gd name="T62" fmla="*/ 319 w 778"/>
                <a:gd name="T63" fmla="*/ 14 h 391"/>
                <a:gd name="T64" fmla="*/ 452 w 778"/>
                <a:gd name="T65" fmla="*/ 14 h 391"/>
                <a:gd name="T66" fmla="*/ 719 w 778"/>
                <a:gd name="T67" fmla="*/ 189 h 391"/>
                <a:gd name="T68" fmla="*/ 52 w 778"/>
                <a:gd name="T69" fmla="*/ 18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78" h="391">
                  <a:moveTo>
                    <a:pt x="745" y="360"/>
                  </a:moveTo>
                  <a:lnTo>
                    <a:pt x="745" y="206"/>
                  </a:lnTo>
                  <a:lnTo>
                    <a:pt x="768" y="206"/>
                  </a:lnTo>
                  <a:lnTo>
                    <a:pt x="459" y="2"/>
                  </a:lnTo>
                  <a:lnTo>
                    <a:pt x="456" y="0"/>
                  </a:lnTo>
                  <a:lnTo>
                    <a:pt x="314" y="0"/>
                  </a:lnTo>
                  <a:lnTo>
                    <a:pt x="2" y="206"/>
                  </a:lnTo>
                  <a:lnTo>
                    <a:pt x="33" y="206"/>
                  </a:lnTo>
                  <a:lnTo>
                    <a:pt x="33" y="360"/>
                  </a:lnTo>
                  <a:lnTo>
                    <a:pt x="0" y="360"/>
                  </a:lnTo>
                  <a:lnTo>
                    <a:pt x="0" y="391"/>
                  </a:lnTo>
                  <a:lnTo>
                    <a:pt x="17" y="391"/>
                  </a:lnTo>
                  <a:lnTo>
                    <a:pt x="17" y="376"/>
                  </a:lnTo>
                  <a:lnTo>
                    <a:pt x="66" y="376"/>
                  </a:lnTo>
                  <a:lnTo>
                    <a:pt x="66" y="391"/>
                  </a:lnTo>
                  <a:lnTo>
                    <a:pt x="80" y="391"/>
                  </a:lnTo>
                  <a:lnTo>
                    <a:pt x="80" y="360"/>
                  </a:lnTo>
                  <a:lnTo>
                    <a:pt x="47" y="360"/>
                  </a:lnTo>
                  <a:lnTo>
                    <a:pt x="47" y="206"/>
                  </a:lnTo>
                  <a:lnTo>
                    <a:pt x="728" y="206"/>
                  </a:lnTo>
                  <a:lnTo>
                    <a:pt x="728" y="360"/>
                  </a:lnTo>
                  <a:lnTo>
                    <a:pt x="695" y="360"/>
                  </a:lnTo>
                  <a:lnTo>
                    <a:pt x="695" y="391"/>
                  </a:lnTo>
                  <a:lnTo>
                    <a:pt x="712" y="391"/>
                  </a:lnTo>
                  <a:lnTo>
                    <a:pt x="712" y="376"/>
                  </a:lnTo>
                  <a:lnTo>
                    <a:pt x="761" y="376"/>
                  </a:lnTo>
                  <a:lnTo>
                    <a:pt x="761" y="391"/>
                  </a:lnTo>
                  <a:lnTo>
                    <a:pt x="778" y="391"/>
                  </a:lnTo>
                  <a:lnTo>
                    <a:pt x="778" y="360"/>
                  </a:lnTo>
                  <a:lnTo>
                    <a:pt x="745" y="360"/>
                  </a:lnTo>
                  <a:close/>
                  <a:moveTo>
                    <a:pt x="52" y="189"/>
                  </a:moveTo>
                  <a:lnTo>
                    <a:pt x="319" y="14"/>
                  </a:lnTo>
                  <a:lnTo>
                    <a:pt x="452" y="14"/>
                  </a:lnTo>
                  <a:lnTo>
                    <a:pt x="719" y="189"/>
                  </a:lnTo>
                  <a:lnTo>
                    <a:pt x="52" y="189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86"/>
            <p:cNvSpPr>
              <a:spLocks noEditPoints="1"/>
            </p:cNvSpPr>
            <p:nvPr/>
          </p:nvSpPr>
          <p:spPr bwMode="auto">
            <a:xfrm>
              <a:off x="-1220" y="988"/>
              <a:ext cx="794" cy="391"/>
            </a:xfrm>
            <a:custGeom>
              <a:avLst/>
              <a:gdLst>
                <a:gd name="T0" fmla="*/ 761 w 794"/>
                <a:gd name="T1" fmla="*/ 360 h 391"/>
                <a:gd name="T2" fmla="*/ 761 w 794"/>
                <a:gd name="T3" fmla="*/ 206 h 391"/>
                <a:gd name="T4" fmla="*/ 777 w 794"/>
                <a:gd name="T5" fmla="*/ 206 h 391"/>
                <a:gd name="T6" fmla="*/ 465 w 794"/>
                <a:gd name="T7" fmla="*/ 0 h 391"/>
                <a:gd name="T8" fmla="*/ 323 w 794"/>
                <a:gd name="T9" fmla="*/ 0 h 391"/>
                <a:gd name="T10" fmla="*/ 11 w 794"/>
                <a:gd name="T11" fmla="*/ 206 h 391"/>
                <a:gd name="T12" fmla="*/ 33 w 794"/>
                <a:gd name="T13" fmla="*/ 206 h 391"/>
                <a:gd name="T14" fmla="*/ 33 w 794"/>
                <a:gd name="T15" fmla="*/ 360 h 391"/>
                <a:gd name="T16" fmla="*/ 0 w 794"/>
                <a:gd name="T17" fmla="*/ 360 h 391"/>
                <a:gd name="T18" fmla="*/ 0 w 794"/>
                <a:gd name="T19" fmla="*/ 391 h 391"/>
                <a:gd name="T20" fmla="*/ 16 w 794"/>
                <a:gd name="T21" fmla="*/ 391 h 391"/>
                <a:gd name="T22" fmla="*/ 16 w 794"/>
                <a:gd name="T23" fmla="*/ 377 h 391"/>
                <a:gd name="T24" fmla="*/ 66 w 794"/>
                <a:gd name="T25" fmla="*/ 377 h 391"/>
                <a:gd name="T26" fmla="*/ 66 w 794"/>
                <a:gd name="T27" fmla="*/ 391 h 391"/>
                <a:gd name="T28" fmla="*/ 82 w 794"/>
                <a:gd name="T29" fmla="*/ 391 h 391"/>
                <a:gd name="T30" fmla="*/ 82 w 794"/>
                <a:gd name="T31" fmla="*/ 360 h 391"/>
                <a:gd name="T32" fmla="*/ 49 w 794"/>
                <a:gd name="T33" fmla="*/ 360 h 391"/>
                <a:gd name="T34" fmla="*/ 49 w 794"/>
                <a:gd name="T35" fmla="*/ 206 h 391"/>
                <a:gd name="T36" fmla="*/ 747 w 794"/>
                <a:gd name="T37" fmla="*/ 206 h 391"/>
                <a:gd name="T38" fmla="*/ 747 w 794"/>
                <a:gd name="T39" fmla="*/ 360 h 391"/>
                <a:gd name="T40" fmla="*/ 713 w 794"/>
                <a:gd name="T41" fmla="*/ 360 h 391"/>
                <a:gd name="T42" fmla="*/ 713 w 794"/>
                <a:gd name="T43" fmla="*/ 391 h 391"/>
                <a:gd name="T44" fmla="*/ 730 w 794"/>
                <a:gd name="T45" fmla="*/ 391 h 391"/>
                <a:gd name="T46" fmla="*/ 730 w 794"/>
                <a:gd name="T47" fmla="*/ 377 h 391"/>
                <a:gd name="T48" fmla="*/ 780 w 794"/>
                <a:gd name="T49" fmla="*/ 377 h 391"/>
                <a:gd name="T50" fmla="*/ 780 w 794"/>
                <a:gd name="T51" fmla="*/ 391 h 391"/>
                <a:gd name="T52" fmla="*/ 794 w 794"/>
                <a:gd name="T53" fmla="*/ 391 h 391"/>
                <a:gd name="T54" fmla="*/ 794 w 794"/>
                <a:gd name="T55" fmla="*/ 360 h 391"/>
                <a:gd name="T56" fmla="*/ 761 w 794"/>
                <a:gd name="T57" fmla="*/ 360 h 391"/>
                <a:gd name="T58" fmla="*/ 61 w 794"/>
                <a:gd name="T59" fmla="*/ 190 h 391"/>
                <a:gd name="T60" fmla="*/ 328 w 794"/>
                <a:gd name="T61" fmla="*/ 17 h 391"/>
                <a:gd name="T62" fmla="*/ 461 w 794"/>
                <a:gd name="T63" fmla="*/ 17 h 391"/>
                <a:gd name="T64" fmla="*/ 728 w 794"/>
                <a:gd name="T65" fmla="*/ 190 h 391"/>
                <a:gd name="T66" fmla="*/ 61 w 794"/>
                <a:gd name="T67" fmla="*/ 19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94" h="391">
                  <a:moveTo>
                    <a:pt x="761" y="360"/>
                  </a:moveTo>
                  <a:lnTo>
                    <a:pt x="761" y="206"/>
                  </a:lnTo>
                  <a:lnTo>
                    <a:pt x="777" y="206"/>
                  </a:lnTo>
                  <a:lnTo>
                    <a:pt x="465" y="0"/>
                  </a:lnTo>
                  <a:lnTo>
                    <a:pt x="323" y="0"/>
                  </a:lnTo>
                  <a:lnTo>
                    <a:pt x="11" y="206"/>
                  </a:lnTo>
                  <a:lnTo>
                    <a:pt x="33" y="206"/>
                  </a:lnTo>
                  <a:lnTo>
                    <a:pt x="33" y="360"/>
                  </a:lnTo>
                  <a:lnTo>
                    <a:pt x="0" y="360"/>
                  </a:lnTo>
                  <a:lnTo>
                    <a:pt x="0" y="391"/>
                  </a:lnTo>
                  <a:lnTo>
                    <a:pt x="16" y="391"/>
                  </a:lnTo>
                  <a:lnTo>
                    <a:pt x="16" y="377"/>
                  </a:lnTo>
                  <a:lnTo>
                    <a:pt x="66" y="377"/>
                  </a:lnTo>
                  <a:lnTo>
                    <a:pt x="66" y="391"/>
                  </a:lnTo>
                  <a:lnTo>
                    <a:pt x="82" y="391"/>
                  </a:lnTo>
                  <a:lnTo>
                    <a:pt x="82" y="360"/>
                  </a:lnTo>
                  <a:lnTo>
                    <a:pt x="49" y="360"/>
                  </a:lnTo>
                  <a:lnTo>
                    <a:pt x="49" y="206"/>
                  </a:lnTo>
                  <a:lnTo>
                    <a:pt x="747" y="206"/>
                  </a:lnTo>
                  <a:lnTo>
                    <a:pt x="747" y="360"/>
                  </a:lnTo>
                  <a:lnTo>
                    <a:pt x="713" y="360"/>
                  </a:lnTo>
                  <a:lnTo>
                    <a:pt x="713" y="391"/>
                  </a:lnTo>
                  <a:lnTo>
                    <a:pt x="730" y="391"/>
                  </a:lnTo>
                  <a:lnTo>
                    <a:pt x="730" y="377"/>
                  </a:lnTo>
                  <a:lnTo>
                    <a:pt x="780" y="377"/>
                  </a:lnTo>
                  <a:lnTo>
                    <a:pt x="780" y="391"/>
                  </a:lnTo>
                  <a:lnTo>
                    <a:pt x="794" y="391"/>
                  </a:lnTo>
                  <a:lnTo>
                    <a:pt x="794" y="360"/>
                  </a:lnTo>
                  <a:lnTo>
                    <a:pt x="761" y="360"/>
                  </a:lnTo>
                  <a:close/>
                  <a:moveTo>
                    <a:pt x="61" y="190"/>
                  </a:moveTo>
                  <a:lnTo>
                    <a:pt x="328" y="17"/>
                  </a:lnTo>
                  <a:lnTo>
                    <a:pt x="461" y="17"/>
                  </a:lnTo>
                  <a:lnTo>
                    <a:pt x="728" y="190"/>
                  </a:lnTo>
                  <a:lnTo>
                    <a:pt x="61" y="190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87"/>
            <p:cNvSpPr>
              <a:spLocks noEditPoints="1"/>
            </p:cNvSpPr>
            <p:nvPr/>
          </p:nvSpPr>
          <p:spPr bwMode="auto">
            <a:xfrm>
              <a:off x="-1031" y="865"/>
              <a:ext cx="411" cy="131"/>
            </a:xfrm>
            <a:custGeom>
              <a:avLst/>
              <a:gdLst>
                <a:gd name="T0" fmla="*/ 276 w 411"/>
                <a:gd name="T1" fmla="*/ 131 h 131"/>
                <a:gd name="T2" fmla="*/ 134 w 411"/>
                <a:gd name="T3" fmla="*/ 131 h 131"/>
                <a:gd name="T4" fmla="*/ 0 w 411"/>
                <a:gd name="T5" fmla="*/ 0 h 131"/>
                <a:gd name="T6" fmla="*/ 411 w 411"/>
                <a:gd name="T7" fmla="*/ 0 h 131"/>
                <a:gd name="T8" fmla="*/ 276 w 411"/>
                <a:gd name="T9" fmla="*/ 131 h 131"/>
                <a:gd name="T10" fmla="*/ 142 w 411"/>
                <a:gd name="T11" fmla="*/ 116 h 131"/>
                <a:gd name="T12" fmla="*/ 272 w 411"/>
                <a:gd name="T13" fmla="*/ 116 h 131"/>
                <a:gd name="T14" fmla="*/ 373 w 411"/>
                <a:gd name="T15" fmla="*/ 15 h 131"/>
                <a:gd name="T16" fmla="*/ 38 w 411"/>
                <a:gd name="T17" fmla="*/ 15 h 131"/>
                <a:gd name="T18" fmla="*/ 142 w 411"/>
                <a:gd name="T19" fmla="*/ 11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1" h="131">
                  <a:moveTo>
                    <a:pt x="276" y="131"/>
                  </a:moveTo>
                  <a:lnTo>
                    <a:pt x="134" y="131"/>
                  </a:lnTo>
                  <a:lnTo>
                    <a:pt x="0" y="0"/>
                  </a:lnTo>
                  <a:lnTo>
                    <a:pt x="411" y="0"/>
                  </a:lnTo>
                  <a:lnTo>
                    <a:pt x="276" y="131"/>
                  </a:lnTo>
                  <a:close/>
                  <a:moveTo>
                    <a:pt x="142" y="116"/>
                  </a:moveTo>
                  <a:lnTo>
                    <a:pt x="272" y="116"/>
                  </a:lnTo>
                  <a:lnTo>
                    <a:pt x="373" y="15"/>
                  </a:lnTo>
                  <a:lnTo>
                    <a:pt x="38" y="15"/>
                  </a:lnTo>
                  <a:lnTo>
                    <a:pt x="142" y="116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Freeform 88"/>
            <p:cNvSpPr/>
            <p:nvPr/>
          </p:nvSpPr>
          <p:spPr bwMode="auto">
            <a:xfrm>
              <a:off x="-2915" y="809"/>
              <a:ext cx="1702" cy="693"/>
            </a:xfrm>
            <a:custGeom>
              <a:avLst/>
              <a:gdLst>
                <a:gd name="T0" fmla="*/ 572 w 720"/>
                <a:gd name="T1" fmla="*/ 263 h 293"/>
                <a:gd name="T2" fmla="*/ 217 w 720"/>
                <a:gd name="T3" fmla="*/ 162 h 293"/>
                <a:gd name="T4" fmla="*/ 1 w 720"/>
                <a:gd name="T5" fmla="*/ 3 h 293"/>
                <a:gd name="T6" fmla="*/ 1 w 720"/>
                <a:gd name="T7" fmla="*/ 1 h 293"/>
                <a:gd name="T8" fmla="*/ 3 w 720"/>
                <a:gd name="T9" fmla="*/ 1 h 293"/>
                <a:gd name="T10" fmla="*/ 219 w 720"/>
                <a:gd name="T11" fmla="*/ 159 h 293"/>
                <a:gd name="T12" fmla="*/ 717 w 720"/>
                <a:gd name="T13" fmla="*/ 239 h 293"/>
                <a:gd name="T14" fmla="*/ 719 w 720"/>
                <a:gd name="T15" fmla="*/ 240 h 293"/>
                <a:gd name="T16" fmla="*/ 718 w 720"/>
                <a:gd name="T17" fmla="*/ 243 h 293"/>
                <a:gd name="T18" fmla="*/ 572 w 720"/>
                <a:gd name="T19" fmla="*/ 26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0" h="293">
                  <a:moveTo>
                    <a:pt x="572" y="263"/>
                  </a:moveTo>
                  <a:cubicBezTo>
                    <a:pt x="432" y="263"/>
                    <a:pt x="307" y="212"/>
                    <a:pt x="217" y="162"/>
                  </a:cubicBezTo>
                  <a:cubicBezTo>
                    <a:pt x="87" y="90"/>
                    <a:pt x="1" y="4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4" y="1"/>
                    <a:pt x="89" y="87"/>
                    <a:pt x="219" y="159"/>
                  </a:cubicBezTo>
                  <a:cubicBezTo>
                    <a:pt x="339" y="225"/>
                    <a:pt x="522" y="293"/>
                    <a:pt x="717" y="239"/>
                  </a:cubicBezTo>
                  <a:cubicBezTo>
                    <a:pt x="718" y="239"/>
                    <a:pt x="719" y="239"/>
                    <a:pt x="719" y="240"/>
                  </a:cubicBezTo>
                  <a:cubicBezTo>
                    <a:pt x="720" y="242"/>
                    <a:pt x="719" y="243"/>
                    <a:pt x="718" y="243"/>
                  </a:cubicBezTo>
                  <a:cubicBezTo>
                    <a:pt x="668" y="257"/>
                    <a:pt x="619" y="263"/>
                    <a:pt x="572" y="263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89"/>
            <p:cNvSpPr/>
            <p:nvPr/>
          </p:nvSpPr>
          <p:spPr bwMode="auto">
            <a:xfrm>
              <a:off x="-2835" y="809"/>
              <a:ext cx="1686" cy="658"/>
            </a:xfrm>
            <a:custGeom>
              <a:avLst/>
              <a:gdLst>
                <a:gd name="T0" fmla="*/ 598 w 713"/>
                <a:gd name="T1" fmla="*/ 255 h 278"/>
                <a:gd name="T2" fmla="*/ 223 w 713"/>
                <a:gd name="T3" fmla="*/ 152 h 278"/>
                <a:gd name="T4" fmla="*/ 1 w 713"/>
                <a:gd name="T5" fmla="*/ 3 h 278"/>
                <a:gd name="T6" fmla="*/ 1 w 713"/>
                <a:gd name="T7" fmla="*/ 1 h 278"/>
                <a:gd name="T8" fmla="*/ 4 w 713"/>
                <a:gd name="T9" fmla="*/ 0 h 278"/>
                <a:gd name="T10" fmla="*/ 225 w 713"/>
                <a:gd name="T11" fmla="*/ 148 h 278"/>
                <a:gd name="T12" fmla="*/ 711 w 713"/>
                <a:gd name="T13" fmla="*/ 239 h 278"/>
                <a:gd name="T14" fmla="*/ 713 w 713"/>
                <a:gd name="T15" fmla="*/ 241 h 278"/>
                <a:gd name="T16" fmla="*/ 712 w 713"/>
                <a:gd name="T17" fmla="*/ 243 h 278"/>
                <a:gd name="T18" fmla="*/ 598 w 713"/>
                <a:gd name="T19" fmla="*/ 255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3" h="278">
                  <a:moveTo>
                    <a:pt x="598" y="255"/>
                  </a:moveTo>
                  <a:cubicBezTo>
                    <a:pt x="455" y="255"/>
                    <a:pt x="319" y="202"/>
                    <a:pt x="223" y="152"/>
                  </a:cubicBezTo>
                  <a:cubicBezTo>
                    <a:pt x="92" y="83"/>
                    <a:pt x="2" y="4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5" y="1"/>
                    <a:pt x="94" y="80"/>
                    <a:pt x="225" y="148"/>
                  </a:cubicBezTo>
                  <a:cubicBezTo>
                    <a:pt x="346" y="211"/>
                    <a:pt x="528" y="278"/>
                    <a:pt x="711" y="239"/>
                  </a:cubicBezTo>
                  <a:cubicBezTo>
                    <a:pt x="712" y="239"/>
                    <a:pt x="713" y="240"/>
                    <a:pt x="713" y="241"/>
                  </a:cubicBezTo>
                  <a:cubicBezTo>
                    <a:pt x="713" y="242"/>
                    <a:pt x="713" y="243"/>
                    <a:pt x="712" y="243"/>
                  </a:cubicBezTo>
                  <a:cubicBezTo>
                    <a:pt x="674" y="251"/>
                    <a:pt x="635" y="255"/>
                    <a:pt x="598" y="255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90"/>
            <p:cNvSpPr/>
            <p:nvPr/>
          </p:nvSpPr>
          <p:spPr bwMode="auto">
            <a:xfrm>
              <a:off x="-2906" y="1445"/>
              <a:ext cx="1700" cy="616"/>
            </a:xfrm>
            <a:custGeom>
              <a:avLst/>
              <a:gdLst>
                <a:gd name="T0" fmla="*/ 493 w 719"/>
                <a:gd name="T1" fmla="*/ 226 h 260"/>
                <a:gd name="T2" fmla="*/ 188 w 719"/>
                <a:gd name="T3" fmla="*/ 151 h 260"/>
                <a:gd name="T4" fmla="*/ 1 w 719"/>
                <a:gd name="T5" fmla="*/ 4 h 260"/>
                <a:gd name="T6" fmla="*/ 1 w 719"/>
                <a:gd name="T7" fmla="*/ 1 h 260"/>
                <a:gd name="T8" fmla="*/ 4 w 719"/>
                <a:gd name="T9" fmla="*/ 1 h 260"/>
                <a:gd name="T10" fmla="*/ 190 w 719"/>
                <a:gd name="T11" fmla="*/ 148 h 260"/>
                <a:gd name="T12" fmla="*/ 717 w 719"/>
                <a:gd name="T13" fmla="*/ 187 h 260"/>
                <a:gd name="T14" fmla="*/ 719 w 719"/>
                <a:gd name="T15" fmla="*/ 188 h 260"/>
                <a:gd name="T16" fmla="*/ 718 w 719"/>
                <a:gd name="T17" fmla="*/ 191 h 260"/>
                <a:gd name="T18" fmla="*/ 493 w 719"/>
                <a:gd name="T19" fmla="*/ 226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9" h="260">
                  <a:moveTo>
                    <a:pt x="493" y="226"/>
                  </a:moveTo>
                  <a:cubicBezTo>
                    <a:pt x="364" y="226"/>
                    <a:pt x="261" y="190"/>
                    <a:pt x="188" y="151"/>
                  </a:cubicBezTo>
                  <a:cubicBezTo>
                    <a:pt x="67" y="87"/>
                    <a:pt x="2" y="5"/>
                    <a:pt x="1" y="4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2" y="0"/>
                    <a:pt x="4" y="1"/>
                    <a:pt x="4" y="1"/>
                  </a:cubicBezTo>
                  <a:cubicBezTo>
                    <a:pt x="5" y="2"/>
                    <a:pt x="70" y="84"/>
                    <a:pt x="190" y="148"/>
                  </a:cubicBezTo>
                  <a:cubicBezTo>
                    <a:pt x="300" y="206"/>
                    <a:pt x="481" y="260"/>
                    <a:pt x="717" y="187"/>
                  </a:cubicBezTo>
                  <a:cubicBezTo>
                    <a:pt x="718" y="187"/>
                    <a:pt x="719" y="187"/>
                    <a:pt x="719" y="188"/>
                  </a:cubicBezTo>
                  <a:cubicBezTo>
                    <a:pt x="719" y="189"/>
                    <a:pt x="719" y="190"/>
                    <a:pt x="718" y="191"/>
                  </a:cubicBezTo>
                  <a:cubicBezTo>
                    <a:pt x="636" y="216"/>
                    <a:pt x="561" y="226"/>
                    <a:pt x="493" y="226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91"/>
            <p:cNvSpPr/>
            <p:nvPr/>
          </p:nvSpPr>
          <p:spPr bwMode="auto">
            <a:xfrm>
              <a:off x="-2823" y="1445"/>
              <a:ext cx="1683" cy="594"/>
            </a:xfrm>
            <a:custGeom>
              <a:avLst/>
              <a:gdLst>
                <a:gd name="T0" fmla="*/ 514 w 712"/>
                <a:gd name="T1" fmla="*/ 220 h 251"/>
                <a:gd name="T2" fmla="*/ 199 w 712"/>
                <a:gd name="T3" fmla="*/ 144 h 251"/>
                <a:gd name="T4" fmla="*/ 1 w 712"/>
                <a:gd name="T5" fmla="*/ 4 h 251"/>
                <a:gd name="T6" fmla="*/ 1 w 712"/>
                <a:gd name="T7" fmla="*/ 1 h 251"/>
                <a:gd name="T8" fmla="*/ 4 w 712"/>
                <a:gd name="T9" fmla="*/ 1 h 251"/>
                <a:gd name="T10" fmla="*/ 201 w 712"/>
                <a:gd name="T11" fmla="*/ 140 h 251"/>
                <a:gd name="T12" fmla="*/ 709 w 712"/>
                <a:gd name="T13" fmla="*/ 187 h 251"/>
                <a:gd name="T14" fmla="*/ 712 w 712"/>
                <a:gd name="T15" fmla="*/ 188 h 251"/>
                <a:gd name="T16" fmla="*/ 711 w 712"/>
                <a:gd name="T17" fmla="*/ 191 h 251"/>
                <a:gd name="T18" fmla="*/ 514 w 712"/>
                <a:gd name="T19" fmla="*/ 22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2" h="251">
                  <a:moveTo>
                    <a:pt x="514" y="220"/>
                  </a:moveTo>
                  <a:cubicBezTo>
                    <a:pt x="385" y="220"/>
                    <a:pt x="276" y="182"/>
                    <a:pt x="199" y="144"/>
                  </a:cubicBezTo>
                  <a:cubicBezTo>
                    <a:pt x="75" y="83"/>
                    <a:pt x="1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2"/>
                    <a:pt x="78" y="79"/>
                    <a:pt x="201" y="140"/>
                  </a:cubicBezTo>
                  <a:cubicBezTo>
                    <a:pt x="314" y="197"/>
                    <a:pt x="495" y="251"/>
                    <a:pt x="709" y="187"/>
                  </a:cubicBezTo>
                  <a:cubicBezTo>
                    <a:pt x="710" y="187"/>
                    <a:pt x="712" y="187"/>
                    <a:pt x="712" y="188"/>
                  </a:cubicBezTo>
                  <a:cubicBezTo>
                    <a:pt x="712" y="189"/>
                    <a:pt x="712" y="190"/>
                    <a:pt x="711" y="191"/>
                  </a:cubicBezTo>
                  <a:cubicBezTo>
                    <a:pt x="641" y="211"/>
                    <a:pt x="575" y="220"/>
                    <a:pt x="514" y="220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92"/>
            <p:cNvSpPr/>
            <p:nvPr/>
          </p:nvSpPr>
          <p:spPr bwMode="auto">
            <a:xfrm>
              <a:off x="-2906" y="2110"/>
              <a:ext cx="1700" cy="502"/>
            </a:xfrm>
            <a:custGeom>
              <a:avLst/>
              <a:gdLst>
                <a:gd name="T0" fmla="*/ 452 w 719"/>
                <a:gd name="T1" fmla="*/ 182 h 212"/>
                <a:gd name="T2" fmla="*/ 187 w 719"/>
                <a:gd name="T3" fmla="*/ 128 h 212"/>
                <a:gd name="T4" fmla="*/ 1 w 719"/>
                <a:gd name="T5" fmla="*/ 3 h 212"/>
                <a:gd name="T6" fmla="*/ 1 w 719"/>
                <a:gd name="T7" fmla="*/ 0 h 212"/>
                <a:gd name="T8" fmla="*/ 4 w 719"/>
                <a:gd name="T9" fmla="*/ 1 h 212"/>
                <a:gd name="T10" fmla="*/ 189 w 719"/>
                <a:gd name="T11" fmla="*/ 125 h 212"/>
                <a:gd name="T12" fmla="*/ 717 w 719"/>
                <a:gd name="T13" fmla="*/ 131 h 212"/>
                <a:gd name="T14" fmla="*/ 719 w 719"/>
                <a:gd name="T15" fmla="*/ 133 h 212"/>
                <a:gd name="T16" fmla="*/ 718 w 719"/>
                <a:gd name="T17" fmla="*/ 135 h 212"/>
                <a:gd name="T18" fmla="*/ 452 w 719"/>
                <a:gd name="T19" fmla="*/ 18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9" h="212">
                  <a:moveTo>
                    <a:pt x="452" y="182"/>
                  </a:moveTo>
                  <a:cubicBezTo>
                    <a:pt x="341" y="182"/>
                    <a:pt x="252" y="156"/>
                    <a:pt x="187" y="128"/>
                  </a:cubicBezTo>
                  <a:cubicBezTo>
                    <a:pt x="67" y="76"/>
                    <a:pt x="2" y="4"/>
                    <a:pt x="1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" y="1"/>
                    <a:pt x="69" y="73"/>
                    <a:pt x="189" y="125"/>
                  </a:cubicBezTo>
                  <a:cubicBezTo>
                    <a:pt x="299" y="172"/>
                    <a:pt x="481" y="212"/>
                    <a:pt x="717" y="131"/>
                  </a:cubicBezTo>
                  <a:cubicBezTo>
                    <a:pt x="718" y="131"/>
                    <a:pt x="719" y="132"/>
                    <a:pt x="719" y="133"/>
                  </a:cubicBezTo>
                  <a:cubicBezTo>
                    <a:pt x="719" y="134"/>
                    <a:pt x="719" y="135"/>
                    <a:pt x="718" y="135"/>
                  </a:cubicBezTo>
                  <a:cubicBezTo>
                    <a:pt x="619" y="169"/>
                    <a:pt x="530" y="182"/>
                    <a:pt x="452" y="182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93"/>
            <p:cNvSpPr/>
            <p:nvPr/>
          </p:nvSpPr>
          <p:spPr bwMode="auto">
            <a:xfrm>
              <a:off x="-2823" y="2110"/>
              <a:ext cx="1683" cy="476"/>
            </a:xfrm>
            <a:custGeom>
              <a:avLst/>
              <a:gdLst>
                <a:gd name="T0" fmla="*/ 475 w 712"/>
                <a:gd name="T1" fmla="*/ 174 h 201"/>
                <a:gd name="T2" fmla="*/ 200 w 712"/>
                <a:gd name="T3" fmla="*/ 120 h 201"/>
                <a:gd name="T4" fmla="*/ 1 w 712"/>
                <a:gd name="T5" fmla="*/ 3 h 201"/>
                <a:gd name="T6" fmla="*/ 1 w 712"/>
                <a:gd name="T7" fmla="*/ 1 h 201"/>
                <a:gd name="T8" fmla="*/ 4 w 712"/>
                <a:gd name="T9" fmla="*/ 0 h 201"/>
                <a:gd name="T10" fmla="*/ 202 w 712"/>
                <a:gd name="T11" fmla="*/ 117 h 201"/>
                <a:gd name="T12" fmla="*/ 709 w 712"/>
                <a:gd name="T13" fmla="*/ 131 h 201"/>
                <a:gd name="T14" fmla="*/ 712 w 712"/>
                <a:gd name="T15" fmla="*/ 133 h 201"/>
                <a:gd name="T16" fmla="*/ 711 w 712"/>
                <a:gd name="T17" fmla="*/ 135 h 201"/>
                <a:gd name="T18" fmla="*/ 475 w 712"/>
                <a:gd name="T19" fmla="*/ 174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2" h="201">
                  <a:moveTo>
                    <a:pt x="475" y="174"/>
                  </a:moveTo>
                  <a:cubicBezTo>
                    <a:pt x="364" y="174"/>
                    <a:pt x="270" y="148"/>
                    <a:pt x="200" y="120"/>
                  </a:cubicBezTo>
                  <a:cubicBezTo>
                    <a:pt x="76" y="71"/>
                    <a:pt x="2" y="4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4" y="1"/>
                    <a:pt x="78" y="68"/>
                    <a:pt x="202" y="117"/>
                  </a:cubicBezTo>
                  <a:cubicBezTo>
                    <a:pt x="316" y="162"/>
                    <a:pt x="496" y="201"/>
                    <a:pt x="709" y="131"/>
                  </a:cubicBezTo>
                  <a:cubicBezTo>
                    <a:pt x="710" y="131"/>
                    <a:pt x="711" y="132"/>
                    <a:pt x="712" y="133"/>
                  </a:cubicBezTo>
                  <a:cubicBezTo>
                    <a:pt x="712" y="134"/>
                    <a:pt x="712" y="135"/>
                    <a:pt x="711" y="135"/>
                  </a:cubicBezTo>
                  <a:cubicBezTo>
                    <a:pt x="626" y="163"/>
                    <a:pt x="547" y="174"/>
                    <a:pt x="475" y="174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94"/>
            <p:cNvSpPr/>
            <p:nvPr/>
          </p:nvSpPr>
          <p:spPr bwMode="auto">
            <a:xfrm>
              <a:off x="-2029" y="809"/>
              <a:ext cx="1527" cy="702"/>
            </a:xfrm>
            <a:custGeom>
              <a:avLst/>
              <a:gdLst>
                <a:gd name="T0" fmla="*/ 498 w 646"/>
                <a:gd name="T1" fmla="*/ 265 h 297"/>
                <a:gd name="T2" fmla="*/ 183 w 646"/>
                <a:gd name="T3" fmla="*/ 165 h 297"/>
                <a:gd name="T4" fmla="*/ 1 w 646"/>
                <a:gd name="T5" fmla="*/ 3 h 297"/>
                <a:gd name="T6" fmla="*/ 1 w 646"/>
                <a:gd name="T7" fmla="*/ 0 h 297"/>
                <a:gd name="T8" fmla="*/ 4 w 646"/>
                <a:gd name="T9" fmla="*/ 1 h 297"/>
                <a:gd name="T10" fmla="*/ 185 w 646"/>
                <a:gd name="T11" fmla="*/ 162 h 297"/>
                <a:gd name="T12" fmla="*/ 644 w 646"/>
                <a:gd name="T13" fmla="*/ 239 h 297"/>
                <a:gd name="T14" fmla="*/ 646 w 646"/>
                <a:gd name="T15" fmla="*/ 240 h 297"/>
                <a:gd name="T16" fmla="*/ 645 w 646"/>
                <a:gd name="T17" fmla="*/ 243 h 297"/>
                <a:gd name="T18" fmla="*/ 498 w 646"/>
                <a:gd name="T19" fmla="*/ 265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6" h="297">
                  <a:moveTo>
                    <a:pt x="498" y="265"/>
                  </a:moveTo>
                  <a:cubicBezTo>
                    <a:pt x="368" y="265"/>
                    <a:pt x="259" y="215"/>
                    <a:pt x="183" y="165"/>
                  </a:cubicBezTo>
                  <a:cubicBezTo>
                    <a:pt x="70" y="92"/>
                    <a:pt x="1" y="4"/>
                    <a:pt x="1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" y="2"/>
                    <a:pt x="72" y="89"/>
                    <a:pt x="185" y="162"/>
                  </a:cubicBezTo>
                  <a:cubicBezTo>
                    <a:pt x="288" y="229"/>
                    <a:pt x="452" y="297"/>
                    <a:pt x="644" y="239"/>
                  </a:cubicBezTo>
                  <a:cubicBezTo>
                    <a:pt x="645" y="239"/>
                    <a:pt x="646" y="239"/>
                    <a:pt x="646" y="240"/>
                  </a:cubicBezTo>
                  <a:cubicBezTo>
                    <a:pt x="646" y="242"/>
                    <a:pt x="646" y="243"/>
                    <a:pt x="645" y="243"/>
                  </a:cubicBezTo>
                  <a:cubicBezTo>
                    <a:pt x="594" y="258"/>
                    <a:pt x="544" y="265"/>
                    <a:pt x="498" y="265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95"/>
            <p:cNvSpPr/>
            <p:nvPr/>
          </p:nvSpPr>
          <p:spPr bwMode="auto">
            <a:xfrm>
              <a:off x="-1946" y="809"/>
              <a:ext cx="1510" cy="662"/>
            </a:xfrm>
            <a:custGeom>
              <a:avLst/>
              <a:gdLst>
                <a:gd name="T0" fmla="*/ 521 w 639"/>
                <a:gd name="T1" fmla="*/ 256 h 280"/>
                <a:gd name="T2" fmla="*/ 184 w 639"/>
                <a:gd name="T3" fmla="*/ 153 h 280"/>
                <a:gd name="T4" fmla="*/ 0 w 639"/>
                <a:gd name="T5" fmla="*/ 3 h 280"/>
                <a:gd name="T6" fmla="*/ 0 w 639"/>
                <a:gd name="T7" fmla="*/ 0 h 280"/>
                <a:gd name="T8" fmla="*/ 3 w 639"/>
                <a:gd name="T9" fmla="*/ 1 h 280"/>
                <a:gd name="T10" fmla="*/ 186 w 639"/>
                <a:gd name="T11" fmla="*/ 150 h 280"/>
                <a:gd name="T12" fmla="*/ 636 w 639"/>
                <a:gd name="T13" fmla="*/ 239 h 280"/>
                <a:gd name="T14" fmla="*/ 639 w 639"/>
                <a:gd name="T15" fmla="*/ 241 h 280"/>
                <a:gd name="T16" fmla="*/ 637 w 639"/>
                <a:gd name="T17" fmla="*/ 243 h 280"/>
                <a:gd name="T18" fmla="*/ 521 w 639"/>
                <a:gd name="T19" fmla="*/ 25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9" h="280">
                  <a:moveTo>
                    <a:pt x="521" y="256"/>
                  </a:moveTo>
                  <a:cubicBezTo>
                    <a:pt x="384" y="256"/>
                    <a:pt x="266" y="204"/>
                    <a:pt x="184" y="153"/>
                  </a:cubicBezTo>
                  <a:cubicBezTo>
                    <a:pt x="71" y="84"/>
                    <a:pt x="1" y="4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4" y="1"/>
                    <a:pt x="74" y="81"/>
                    <a:pt x="186" y="150"/>
                  </a:cubicBezTo>
                  <a:cubicBezTo>
                    <a:pt x="290" y="213"/>
                    <a:pt x="452" y="280"/>
                    <a:pt x="636" y="239"/>
                  </a:cubicBezTo>
                  <a:cubicBezTo>
                    <a:pt x="638" y="239"/>
                    <a:pt x="639" y="240"/>
                    <a:pt x="639" y="241"/>
                  </a:cubicBezTo>
                  <a:cubicBezTo>
                    <a:pt x="639" y="242"/>
                    <a:pt x="638" y="243"/>
                    <a:pt x="637" y="243"/>
                  </a:cubicBezTo>
                  <a:cubicBezTo>
                    <a:pt x="598" y="252"/>
                    <a:pt x="559" y="256"/>
                    <a:pt x="521" y="256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Freeform 96"/>
            <p:cNvSpPr/>
            <p:nvPr/>
          </p:nvSpPr>
          <p:spPr bwMode="auto">
            <a:xfrm>
              <a:off x="-2040" y="1445"/>
              <a:ext cx="1531" cy="634"/>
            </a:xfrm>
            <a:custGeom>
              <a:avLst/>
              <a:gdLst>
                <a:gd name="T0" fmla="*/ 441 w 648"/>
                <a:gd name="T1" fmla="*/ 232 h 268"/>
                <a:gd name="T2" fmla="*/ 174 w 648"/>
                <a:gd name="T3" fmla="*/ 156 h 268"/>
                <a:gd name="T4" fmla="*/ 1 w 648"/>
                <a:gd name="T5" fmla="*/ 4 h 268"/>
                <a:gd name="T6" fmla="*/ 1 w 648"/>
                <a:gd name="T7" fmla="*/ 1 h 268"/>
                <a:gd name="T8" fmla="*/ 4 w 648"/>
                <a:gd name="T9" fmla="*/ 1 h 268"/>
                <a:gd name="T10" fmla="*/ 176 w 648"/>
                <a:gd name="T11" fmla="*/ 153 h 268"/>
                <a:gd name="T12" fmla="*/ 645 w 648"/>
                <a:gd name="T13" fmla="*/ 187 h 268"/>
                <a:gd name="T14" fmla="*/ 647 w 648"/>
                <a:gd name="T15" fmla="*/ 188 h 268"/>
                <a:gd name="T16" fmla="*/ 646 w 648"/>
                <a:gd name="T17" fmla="*/ 191 h 268"/>
                <a:gd name="T18" fmla="*/ 441 w 648"/>
                <a:gd name="T19" fmla="*/ 23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8" h="268">
                  <a:moveTo>
                    <a:pt x="441" y="232"/>
                  </a:moveTo>
                  <a:cubicBezTo>
                    <a:pt x="330" y="232"/>
                    <a:pt x="239" y="195"/>
                    <a:pt x="174" y="156"/>
                  </a:cubicBezTo>
                  <a:cubicBezTo>
                    <a:pt x="64" y="91"/>
                    <a:pt x="2" y="5"/>
                    <a:pt x="1" y="4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2" y="0"/>
                    <a:pt x="4" y="1"/>
                    <a:pt x="4" y="1"/>
                  </a:cubicBezTo>
                  <a:cubicBezTo>
                    <a:pt x="5" y="2"/>
                    <a:pt x="67" y="88"/>
                    <a:pt x="176" y="153"/>
                  </a:cubicBezTo>
                  <a:cubicBezTo>
                    <a:pt x="277" y="213"/>
                    <a:pt x="441" y="268"/>
                    <a:pt x="645" y="187"/>
                  </a:cubicBezTo>
                  <a:cubicBezTo>
                    <a:pt x="646" y="187"/>
                    <a:pt x="647" y="187"/>
                    <a:pt x="647" y="188"/>
                  </a:cubicBezTo>
                  <a:cubicBezTo>
                    <a:pt x="648" y="189"/>
                    <a:pt x="647" y="190"/>
                    <a:pt x="646" y="191"/>
                  </a:cubicBezTo>
                  <a:cubicBezTo>
                    <a:pt x="572" y="220"/>
                    <a:pt x="503" y="232"/>
                    <a:pt x="441" y="232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97"/>
            <p:cNvSpPr/>
            <p:nvPr/>
          </p:nvSpPr>
          <p:spPr bwMode="auto">
            <a:xfrm>
              <a:off x="-1958" y="1445"/>
              <a:ext cx="1513" cy="585"/>
            </a:xfrm>
            <a:custGeom>
              <a:avLst/>
              <a:gdLst>
                <a:gd name="T0" fmla="*/ 452 w 640"/>
                <a:gd name="T1" fmla="*/ 218 h 247"/>
                <a:gd name="T2" fmla="*/ 163 w 640"/>
                <a:gd name="T3" fmla="*/ 141 h 247"/>
                <a:gd name="T4" fmla="*/ 1 w 640"/>
                <a:gd name="T5" fmla="*/ 4 h 247"/>
                <a:gd name="T6" fmla="*/ 1 w 640"/>
                <a:gd name="T7" fmla="*/ 1 h 247"/>
                <a:gd name="T8" fmla="*/ 4 w 640"/>
                <a:gd name="T9" fmla="*/ 1 h 247"/>
                <a:gd name="T10" fmla="*/ 165 w 640"/>
                <a:gd name="T11" fmla="*/ 138 h 247"/>
                <a:gd name="T12" fmla="*/ 638 w 640"/>
                <a:gd name="T13" fmla="*/ 187 h 247"/>
                <a:gd name="T14" fmla="*/ 640 w 640"/>
                <a:gd name="T15" fmla="*/ 188 h 247"/>
                <a:gd name="T16" fmla="*/ 639 w 640"/>
                <a:gd name="T17" fmla="*/ 191 h 247"/>
                <a:gd name="T18" fmla="*/ 452 w 640"/>
                <a:gd name="T19" fmla="*/ 21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0" h="247">
                  <a:moveTo>
                    <a:pt x="452" y="218"/>
                  </a:moveTo>
                  <a:cubicBezTo>
                    <a:pt x="327" y="218"/>
                    <a:pt x="230" y="180"/>
                    <a:pt x="163" y="141"/>
                  </a:cubicBezTo>
                  <a:cubicBezTo>
                    <a:pt x="57" y="81"/>
                    <a:pt x="1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1"/>
                    <a:pt x="4" y="1"/>
                  </a:cubicBezTo>
                  <a:cubicBezTo>
                    <a:pt x="4" y="2"/>
                    <a:pt x="59" y="78"/>
                    <a:pt x="165" y="138"/>
                  </a:cubicBezTo>
                  <a:cubicBezTo>
                    <a:pt x="262" y="194"/>
                    <a:pt x="423" y="247"/>
                    <a:pt x="638" y="187"/>
                  </a:cubicBezTo>
                  <a:cubicBezTo>
                    <a:pt x="639" y="187"/>
                    <a:pt x="640" y="187"/>
                    <a:pt x="640" y="188"/>
                  </a:cubicBezTo>
                  <a:cubicBezTo>
                    <a:pt x="640" y="189"/>
                    <a:pt x="640" y="190"/>
                    <a:pt x="639" y="191"/>
                  </a:cubicBezTo>
                  <a:cubicBezTo>
                    <a:pt x="571" y="210"/>
                    <a:pt x="509" y="218"/>
                    <a:pt x="452" y="218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Freeform 98"/>
            <p:cNvSpPr/>
            <p:nvPr/>
          </p:nvSpPr>
          <p:spPr bwMode="auto">
            <a:xfrm>
              <a:off x="-2040" y="2110"/>
              <a:ext cx="1531" cy="502"/>
            </a:xfrm>
            <a:custGeom>
              <a:avLst/>
              <a:gdLst>
                <a:gd name="T0" fmla="*/ 407 w 648"/>
                <a:gd name="T1" fmla="*/ 181 h 212"/>
                <a:gd name="T2" fmla="*/ 168 w 648"/>
                <a:gd name="T3" fmla="*/ 128 h 212"/>
                <a:gd name="T4" fmla="*/ 1 w 648"/>
                <a:gd name="T5" fmla="*/ 3 h 212"/>
                <a:gd name="T6" fmla="*/ 1 w 648"/>
                <a:gd name="T7" fmla="*/ 0 h 212"/>
                <a:gd name="T8" fmla="*/ 4 w 648"/>
                <a:gd name="T9" fmla="*/ 1 h 212"/>
                <a:gd name="T10" fmla="*/ 170 w 648"/>
                <a:gd name="T11" fmla="*/ 124 h 212"/>
                <a:gd name="T12" fmla="*/ 645 w 648"/>
                <a:gd name="T13" fmla="*/ 131 h 212"/>
                <a:gd name="T14" fmla="*/ 647 w 648"/>
                <a:gd name="T15" fmla="*/ 133 h 212"/>
                <a:gd name="T16" fmla="*/ 646 w 648"/>
                <a:gd name="T17" fmla="*/ 135 h 212"/>
                <a:gd name="T18" fmla="*/ 407 w 648"/>
                <a:gd name="T19" fmla="*/ 181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8" h="212">
                  <a:moveTo>
                    <a:pt x="407" y="181"/>
                  </a:moveTo>
                  <a:cubicBezTo>
                    <a:pt x="307" y="181"/>
                    <a:pt x="226" y="156"/>
                    <a:pt x="168" y="128"/>
                  </a:cubicBezTo>
                  <a:cubicBezTo>
                    <a:pt x="60" y="76"/>
                    <a:pt x="2" y="4"/>
                    <a:pt x="1" y="3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" y="1"/>
                    <a:pt x="62" y="73"/>
                    <a:pt x="170" y="124"/>
                  </a:cubicBezTo>
                  <a:cubicBezTo>
                    <a:pt x="269" y="172"/>
                    <a:pt x="432" y="212"/>
                    <a:pt x="645" y="131"/>
                  </a:cubicBezTo>
                  <a:cubicBezTo>
                    <a:pt x="646" y="131"/>
                    <a:pt x="647" y="131"/>
                    <a:pt x="647" y="133"/>
                  </a:cubicBezTo>
                  <a:cubicBezTo>
                    <a:pt x="648" y="134"/>
                    <a:pt x="647" y="135"/>
                    <a:pt x="646" y="135"/>
                  </a:cubicBezTo>
                  <a:cubicBezTo>
                    <a:pt x="557" y="169"/>
                    <a:pt x="477" y="181"/>
                    <a:pt x="407" y="181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99"/>
            <p:cNvSpPr/>
            <p:nvPr/>
          </p:nvSpPr>
          <p:spPr bwMode="auto">
            <a:xfrm>
              <a:off x="-1958" y="2110"/>
              <a:ext cx="1513" cy="474"/>
            </a:xfrm>
            <a:custGeom>
              <a:avLst/>
              <a:gdLst>
                <a:gd name="T0" fmla="*/ 421 w 640"/>
                <a:gd name="T1" fmla="*/ 172 h 200"/>
                <a:gd name="T2" fmla="*/ 173 w 640"/>
                <a:gd name="T3" fmla="*/ 119 h 200"/>
                <a:gd name="T4" fmla="*/ 1 w 640"/>
                <a:gd name="T5" fmla="*/ 3 h 200"/>
                <a:gd name="T6" fmla="*/ 1 w 640"/>
                <a:gd name="T7" fmla="*/ 0 h 200"/>
                <a:gd name="T8" fmla="*/ 4 w 640"/>
                <a:gd name="T9" fmla="*/ 1 h 200"/>
                <a:gd name="T10" fmla="*/ 174 w 640"/>
                <a:gd name="T11" fmla="*/ 116 h 200"/>
                <a:gd name="T12" fmla="*/ 638 w 640"/>
                <a:gd name="T13" fmla="*/ 131 h 200"/>
                <a:gd name="T14" fmla="*/ 640 w 640"/>
                <a:gd name="T15" fmla="*/ 133 h 200"/>
                <a:gd name="T16" fmla="*/ 639 w 640"/>
                <a:gd name="T17" fmla="*/ 135 h 200"/>
                <a:gd name="T18" fmla="*/ 421 w 640"/>
                <a:gd name="T19" fmla="*/ 17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0" h="200">
                  <a:moveTo>
                    <a:pt x="421" y="172"/>
                  </a:moveTo>
                  <a:cubicBezTo>
                    <a:pt x="318" y="172"/>
                    <a:pt x="234" y="147"/>
                    <a:pt x="173" y="119"/>
                  </a:cubicBezTo>
                  <a:cubicBezTo>
                    <a:pt x="63" y="70"/>
                    <a:pt x="1" y="4"/>
                    <a:pt x="1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66" y="67"/>
                    <a:pt x="174" y="116"/>
                  </a:cubicBezTo>
                  <a:cubicBezTo>
                    <a:pt x="274" y="161"/>
                    <a:pt x="436" y="200"/>
                    <a:pt x="638" y="131"/>
                  </a:cubicBezTo>
                  <a:cubicBezTo>
                    <a:pt x="639" y="131"/>
                    <a:pt x="640" y="132"/>
                    <a:pt x="640" y="133"/>
                  </a:cubicBezTo>
                  <a:cubicBezTo>
                    <a:pt x="640" y="134"/>
                    <a:pt x="640" y="135"/>
                    <a:pt x="639" y="135"/>
                  </a:cubicBezTo>
                  <a:cubicBezTo>
                    <a:pt x="560" y="162"/>
                    <a:pt x="487" y="172"/>
                    <a:pt x="421" y="172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" name="Freeform 100"/>
            <p:cNvSpPr>
              <a:spLocks noEditPoints="1"/>
            </p:cNvSpPr>
            <p:nvPr/>
          </p:nvSpPr>
          <p:spPr bwMode="auto">
            <a:xfrm>
              <a:off x="-2728" y="174"/>
              <a:ext cx="579" cy="3527"/>
            </a:xfrm>
            <a:custGeom>
              <a:avLst/>
              <a:gdLst>
                <a:gd name="T0" fmla="*/ 184 w 579"/>
                <a:gd name="T1" fmla="*/ 0 h 3527"/>
                <a:gd name="T2" fmla="*/ 73 w 579"/>
                <a:gd name="T3" fmla="*/ 3257 h 3527"/>
                <a:gd name="T4" fmla="*/ 222 w 579"/>
                <a:gd name="T5" fmla="*/ 554 h 3527"/>
                <a:gd name="T6" fmla="*/ 290 w 579"/>
                <a:gd name="T7" fmla="*/ 611 h 3527"/>
                <a:gd name="T8" fmla="*/ 290 w 579"/>
                <a:gd name="T9" fmla="*/ 1146 h 3527"/>
                <a:gd name="T10" fmla="*/ 290 w 579"/>
                <a:gd name="T11" fmla="*/ 1120 h 3527"/>
                <a:gd name="T12" fmla="*/ 290 w 579"/>
                <a:gd name="T13" fmla="*/ 1278 h 3527"/>
                <a:gd name="T14" fmla="*/ 290 w 579"/>
                <a:gd name="T15" fmla="*/ 1413 h 3527"/>
                <a:gd name="T16" fmla="*/ 354 w 579"/>
                <a:gd name="T17" fmla="*/ 1489 h 3527"/>
                <a:gd name="T18" fmla="*/ 354 w 579"/>
                <a:gd name="T19" fmla="*/ 1356 h 3527"/>
                <a:gd name="T20" fmla="*/ 354 w 579"/>
                <a:gd name="T21" fmla="*/ 1309 h 3527"/>
                <a:gd name="T22" fmla="*/ 305 w 579"/>
                <a:gd name="T23" fmla="*/ 1134 h 3527"/>
                <a:gd name="T24" fmla="*/ 354 w 579"/>
                <a:gd name="T25" fmla="*/ 909 h 3527"/>
                <a:gd name="T26" fmla="*/ 290 w 579"/>
                <a:gd name="T27" fmla="*/ 987 h 3527"/>
                <a:gd name="T28" fmla="*/ 222 w 579"/>
                <a:gd name="T29" fmla="*/ 1046 h 3527"/>
                <a:gd name="T30" fmla="*/ 222 w 579"/>
                <a:gd name="T31" fmla="*/ 1089 h 3527"/>
                <a:gd name="T32" fmla="*/ 276 w 579"/>
                <a:gd name="T33" fmla="*/ 1266 h 3527"/>
                <a:gd name="T34" fmla="*/ 276 w 579"/>
                <a:gd name="T35" fmla="*/ 1534 h 3527"/>
                <a:gd name="T36" fmla="*/ 354 w 579"/>
                <a:gd name="T37" fmla="*/ 1600 h 3527"/>
                <a:gd name="T38" fmla="*/ 354 w 579"/>
                <a:gd name="T39" fmla="*/ 1709 h 3527"/>
                <a:gd name="T40" fmla="*/ 354 w 579"/>
                <a:gd name="T41" fmla="*/ 1756 h 3527"/>
                <a:gd name="T42" fmla="*/ 354 w 579"/>
                <a:gd name="T43" fmla="*/ 753 h 3527"/>
                <a:gd name="T44" fmla="*/ 290 w 579"/>
                <a:gd name="T45" fmla="*/ 725 h 3527"/>
                <a:gd name="T46" fmla="*/ 222 w 579"/>
                <a:gd name="T47" fmla="*/ 784 h 3527"/>
                <a:gd name="T48" fmla="*/ 276 w 579"/>
                <a:gd name="T49" fmla="*/ 867 h 3527"/>
                <a:gd name="T50" fmla="*/ 290 w 579"/>
                <a:gd name="T51" fmla="*/ 1681 h 3527"/>
                <a:gd name="T52" fmla="*/ 290 w 579"/>
                <a:gd name="T53" fmla="*/ 1813 h 3527"/>
                <a:gd name="T54" fmla="*/ 290 w 579"/>
                <a:gd name="T55" fmla="*/ 1813 h 3527"/>
                <a:gd name="T56" fmla="*/ 215 w 579"/>
                <a:gd name="T57" fmla="*/ 1979 h 3527"/>
                <a:gd name="T58" fmla="*/ 366 w 579"/>
                <a:gd name="T59" fmla="*/ 2003 h 3527"/>
                <a:gd name="T60" fmla="*/ 345 w 579"/>
                <a:gd name="T61" fmla="*/ 540 h 3527"/>
                <a:gd name="T62" fmla="*/ 222 w 579"/>
                <a:gd name="T63" fmla="*/ 526 h 3527"/>
                <a:gd name="T64" fmla="*/ 224 w 579"/>
                <a:gd name="T65" fmla="*/ 670 h 3527"/>
                <a:gd name="T66" fmla="*/ 276 w 579"/>
                <a:gd name="T67" fmla="*/ 1801 h 3527"/>
                <a:gd name="T68" fmla="*/ 212 w 579"/>
                <a:gd name="T69" fmla="*/ 1998 h 3527"/>
                <a:gd name="T70" fmla="*/ 378 w 579"/>
                <a:gd name="T71" fmla="*/ 2116 h 3527"/>
                <a:gd name="T72" fmla="*/ 390 w 579"/>
                <a:gd name="T73" fmla="*/ 2216 h 3527"/>
                <a:gd name="T74" fmla="*/ 198 w 579"/>
                <a:gd name="T75" fmla="*/ 2133 h 3527"/>
                <a:gd name="T76" fmla="*/ 397 w 579"/>
                <a:gd name="T77" fmla="*/ 2282 h 3527"/>
                <a:gd name="T78" fmla="*/ 321 w 579"/>
                <a:gd name="T79" fmla="*/ 2606 h 3527"/>
                <a:gd name="T80" fmla="*/ 430 w 579"/>
                <a:gd name="T81" fmla="*/ 2587 h 3527"/>
                <a:gd name="T82" fmla="*/ 399 w 579"/>
                <a:gd name="T83" fmla="*/ 2303 h 3527"/>
                <a:gd name="T84" fmla="*/ 165 w 579"/>
                <a:gd name="T85" fmla="*/ 2433 h 3527"/>
                <a:gd name="T86" fmla="*/ 160 w 579"/>
                <a:gd name="T87" fmla="*/ 2466 h 3527"/>
                <a:gd name="T88" fmla="*/ 272 w 579"/>
                <a:gd name="T89" fmla="*/ 2587 h 3527"/>
                <a:gd name="T90" fmla="*/ 127 w 579"/>
                <a:gd name="T91" fmla="*/ 2776 h 3527"/>
                <a:gd name="T92" fmla="*/ 451 w 579"/>
                <a:gd name="T93" fmla="*/ 2776 h 3527"/>
                <a:gd name="T94" fmla="*/ 123 w 579"/>
                <a:gd name="T95" fmla="*/ 2802 h 3527"/>
                <a:gd name="T96" fmla="*/ 454 w 579"/>
                <a:gd name="T97" fmla="*/ 2802 h 3527"/>
                <a:gd name="T98" fmla="*/ 354 w 579"/>
                <a:gd name="T99" fmla="*/ 135 h 3527"/>
                <a:gd name="T100" fmla="*/ 288 w 579"/>
                <a:gd name="T101" fmla="*/ 78 h 3527"/>
                <a:gd name="T102" fmla="*/ 222 w 579"/>
                <a:gd name="T103" fmla="*/ 135 h 3527"/>
                <a:gd name="T104" fmla="*/ 354 w 579"/>
                <a:gd name="T105" fmla="*/ 173 h 3527"/>
                <a:gd name="T106" fmla="*/ 276 w 579"/>
                <a:gd name="T107" fmla="*/ 280 h 3527"/>
                <a:gd name="T108" fmla="*/ 354 w 579"/>
                <a:gd name="T109" fmla="*/ 412 h 3527"/>
                <a:gd name="T110" fmla="*/ 288 w 579"/>
                <a:gd name="T111" fmla="*/ 3441 h 3527"/>
                <a:gd name="T112" fmla="*/ 501 w 579"/>
                <a:gd name="T113" fmla="*/ 3233 h 3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9" h="3527">
                  <a:moveTo>
                    <a:pt x="579" y="3527"/>
                  </a:moveTo>
                  <a:lnTo>
                    <a:pt x="572" y="3522"/>
                  </a:lnTo>
                  <a:lnTo>
                    <a:pt x="392" y="1905"/>
                  </a:lnTo>
                  <a:lnTo>
                    <a:pt x="392" y="0"/>
                  </a:lnTo>
                  <a:lnTo>
                    <a:pt x="184" y="0"/>
                  </a:lnTo>
                  <a:lnTo>
                    <a:pt x="184" y="1903"/>
                  </a:lnTo>
                  <a:lnTo>
                    <a:pt x="7" y="3522"/>
                  </a:lnTo>
                  <a:lnTo>
                    <a:pt x="0" y="3527"/>
                  </a:lnTo>
                  <a:lnTo>
                    <a:pt x="45" y="3527"/>
                  </a:lnTo>
                  <a:lnTo>
                    <a:pt x="73" y="3257"/>
                  </a:lnTo>
                  <a:lnTo>
                    <a:pt x="288" y="3467"/>
                  </a:lnTo>
                  <a:lnTo>
                    <a:pt x="503" y="3257"/>
                  </a:lnTo>
                  <a:lnTo>
                    <a:pt x="534" y="3527"/>
                  </a:lnTo>
                  <a:lnTo>
                    <a:pt x="579" y="3527"/>
                  </a:lnTo>
                  <a:close/>
                  <a:moveTo>
                    <a:pt x="222" y="554"/>
                  </a:moveTo>
                  <a:lnTo>
                    <a:pt x="276" y="599"/>
                  </a:lnTo>
                  <a:lnTo>
                    <a:pt x="224" y="644"/>
                  </a:lnTo>
                  <a:lnTo>
                    <a:pt x="222" y="642"/>
                  </a:lnTo>
                  <a:lnTo>
                    <a:pt x="222" y="554"/>
                  </a:lnTo>
                  <a:close/>
                  <a:moveTo>
                    <a:pt x="290" y="611"/>
                  </a:moveTo>
                  <a:lnTo>
                    <a:pt x="342" y="654"/>
                  </a:lnTo>
                  <a:lnTo>
                    <a:pt x="290" y="698"/>
                  </a:lnTo>
                  <a:lnTo>
                    <a:pt x="238" y="656"/>
                  </a:lnTo>
                  <a:lnTo>
                    <a:pt x="290" y="611"/>
                  </a:lnTo>
                  <a:close/>
                  <a:moveTo>
                    <a:pt x="290" y="1146"/>
                  </a:moveTo>
                  <a:lnTo>
                    <a:pt x="354" y="1198"/>
                  </a:lnTo>
                  <a:lnTo>
                    <a:pt x="290" y="1255"/>
                  </a:lnTo>
                  <a:lnTo>
                    <a:pt x="227" y="1200"/>
                  </a:lnTo>
                  <a:lnTo>
                    <a:pt x="290" y="1146"/>
                  </a:lnTo>
                  <a:close/>
                  <a:moveTo>
                    <a:pt x="290" y="1120"/>
                  </a:moveTo>
                  <a:lnTo>
                    <a:pt x="227" y="1068"/>
                  </a:lnTo>
                  <a:lnTo>
                    <a:pt x="290" y="1011"/>
                  </a:lnTo>
                  <a:lnTo>
                    <a:pt x="354" y="1065"/>
                  </a:lnTo>
                  <a:lnTo>
                    <a:pt x="290" y="1120"/>
                  </a:lnTo>
                  <a:close/>
                  <a:moveTo>
                    <a:pt x="290" y="1278"/>
                  </a:moveTo>
                  <a:lnTo>
                    <a:pt x="354" y="1333"/>
                  </a:lnTo>
                  <a:lnTo>
                    <a:pt x="290" y="1387"/>
                  </a:lnTo>
                  <a:lnTo>
                    <a:pt x="227" y="1335"/>
                  </a:lnTo>
                  <a:lnTo>
                    <a:pt x="290" y="1278"/>
                  </a:lnTo>
                  <a:close/>
                  <a:moveTo>
                    <a:pt x="290" y="1413"/>
                  </a:moveTo>
                  <a:lnTo>
                    <a:pt x="354" y="1465"/>
                  </a:lnTo>
                  <a:lnTo>
                    <a:pt x="290" y="1522"/>
                  </a:lnTo>
                  <a:lnTo>
                    <a:pt x="227" y="1468"/>
                  </a:lnTo>
                  <a:lnTo>
                    <a:pt x="290" y="1413"/>
                  </a:lnTo>
                  <a:close/>
                  <a:moveTo>
                    <a:pt x="354" y="1489"/>
                  </a:moveTo>
                  <a:lnTo>
                    <a:pt x="354" y="1577"/>
                  </a:lnTo>
                  <a:lnTo>
                    <a:pt x="305" y="1534"/>
                  </a:lnTo>
                  <a:lnTo>
                    <a:pt x="354" y="1489"/>
                  </a:lnTo>
                  <a:close/>
                  <a:moveTo>
                    <a:pt x="305" y="1399"/>
                  </a:moveTo>
                  <a:lnTo>
                    <a:pt x="354" y="1356"/>
                  </a:lnTo>
                  <a:lnTo>
                    <a:pt x="354" y="1442"/>
                  </a:lnTo>
                  <a:lnTo>
                    <a:pt x="305" y="1399"/>
                  </a:lnTo>
                  <a:close/>
                  <a:moveTo>
                    <a:pt x="305" y="1266"/>
                  </a:moveTo>
                  <a:lnTo>
                    <a:pt x="354" y="1224"/>
                  </a:lnTo>
                  <a:lnTo>
                    <a:pt x="354" y="1309"/>
                  </a:lnTo>
                  <a:lnTo>
                    <a:pt x="305" y="1266"/>
                  </a:lnTo>
                  <a:close/>
                  <a:moveTo>
                    <a:pt x="305" y="1134"/>
                  </a:moveTo>
                  <a:lnTo>
                    <a:pt x="354" y="1089"/>
                  </a:lnTo>
                  <a:lnTo>
                    <a:pt x="354" y="1174"/>
                  </a:lnTo>
                  <a:lnTo>
                    <a:pt x="305" y="1134"/>
                  </a:lnTo>
                  <a:close/>
                  <a:moveTo>
                    <a:pt x="305" y="999"/>
                  </a:moveTo>
                  <a:lnTo>
                    <a:pt x="354" y="956"/>
                  </a:lnTo>
                  <a:lnTo>
                    <a:pt x="354" y="1042"/>
                  </a:lnTo>
                  <a:lnTo>
                    <a:pt x="305" y="999"/>
                  </a:lnTo>
                  <a:close/>
                  <a:moveTo>
                    <a:pt x="354" y="909"/>
                  </a:moveTo>
                  <a:lnTo>
                    <a:pt x="305" y="867"/>
                  </a:lnTo>
                  <a:lnTo>
                    <a:pt x="354" y="822"/>
                  </a:lnTo>
                  <a:lnTo>
                    <a:pt x="354" y="909"/>
                  </a:lnTo>
                  <a:close/>
                  <a:moveTo>
                    <a:pt x="354" y="933"/>
                  </a:moveTo>
                  <a:lnTo>
                    <a:pt x="290" y="987"/>
                  </a:lnTo>
                  <a:lnTo>
                    <a:pt x="227" y="933"/>
                  </a:lnTo>
                  <a:lnTo>
                    <a:pt x="290" y="878"/>
                  </a:lnTo>
                  <a:lnTo>
                    <a:pt x="354" y="933"/>
                  </a:lnTo>
                  <a:close/>
                  <a:moveTo>
                    <a:pt x="276" y="999"/>
                  </a:moveTo>
                  <a:lnTo>
                    <a:pt x="222" y="1046"/>
                  </a:lnTo>
                  <a:lnTo>
                    <a:pt x="222" y="954"/>
                  </a:lnTo>
                  <a:lnTo>
                    <a:pt x="276" y="999"/>
                  </a:lnTo>
                  <a:close/>
                  <a:moveTo>
                    <a:pt x="276" y="1134"/>
                  </a:moveTo>
                  <a:lnTo>
                    <a:pt x="222" y="1179"/>
                  </a:lnTo>
                  <a:lnTo>
                    <a:pt x="222" y="1089"/>
                  </a:lnTo>
                  <a:lnTo>
                    <a:pt x="276" y="1134"/>
                  </a:lnTo>
                  <a:close/>
                  <a:moveTo>
                    <a:pt x="276" y="1266"/>
                  </a:moveTo>
                  <a:lnTo>
                    <a:pt x="222" y="1314"/>
                  </a:lnTo>
                  <a:lnTo>
                    <a:pt x="222" y="1222"/>
                  </a:lnTo>
                  <a:lnTo>
                    <a:pt x="276" y="1266"/>
                  </a:lnTo>
                  <a:close/>
                  <a:moveTo>
                    <a:pt x="276" y="1401"/>
                  </a:moveTo>
                  <a:lnTo>
                    <a:pt x="222" y="1446"/>
                  </a:lnTo>
                  <a:lnTo>
                    <a:pt x="222" y="1356"/>
                  </a:lnTo>
                  <a:lnTo>
                    <a:pt x="276" y="1401"/>
                  </a:lnTo>
                  <a:close/>
                  <a:moveTo>
                    <a:pt x="276" y="1534"/>
                  </a:moveTo>
                  <a:lnTo>
                    <a:pt x="222" y="1579"/>
                  </a:lnTo>
                  <a:lnTo>
                    <a:pt x="222" y="1489"/>
                  </a:lnTo>
                  <a:lnTo>
                    <a:pt x="276" y="1534"/>
                  </a:lnTo>
                  <a:close/>
                  <a:moveTo>
                    <a:pt x="290" y="1546"/>
                  </a:moveTo>
                  <a:lnTo>
                    <a:pt x="354" y="1600"/>
                  </a:lnTo>
                  <a:lnTo>
                    <a:pt x="290" y="1655"/>
                  </a:lnTo>
                  <a:lnTo>
                    <a:pt x="227" y="1603"/>
                  </a:lnTo>
                  <a:lnTo>
                    <a:pt x="290" y="1546"/>
                  </a:lnTo>
                  <a:close/>
                  <a:moveTo>
                    <a:pt x="354" y="1624"/>
                  </a:moveTo>
                  <a:lnTo>
                    <a:pt x="354" y="1709"/>
                  </a:lnTo>
                  <a:lnTo>
                    <a:pt x="305" y="1666"/>
                  </a:lnTo>
                  <a:lnTo>
                    <a:pt x="354" y="1624"/>
                  </a:lnTo>
                  <a:close/>
                  <a:moveTo>
                    <a:pt x="354" y="1842"/>
                  </a:moveTo>
                  <a:lnTo>
                    <a:pt x="305" y="1801"/>
                  </a:lnTo>
                  <a:lnTo>
                    <a:pt x="354" y="1756"/>
                  </a:lnTo>
                  <a:lnTo>
                    <a:pt x="354" y="1842"/>
                  </a:lnTo>
                  <a:close/>
                  <a:moveTo>
                    <a:pt x="354" y="753"/>
                  </a:moveTo>
                  <a:lnTo>
                    <a:pt x="305" y="713"/>
                  </a:lnTo>
                  <a:lnTo>
                    <a:pt x="354" y="668"/>
                  </a:lnTo>
                  <a:lnTo>
                    <a:pt x="354" y="753"/>
                  </a:lnTo>
                  <a:close/>
                  <a:moveTo>
                    <a:pt x="354" y="639"/>
                  </a:moveTo>
                  <a:lnTo>
                    <a:pt x="307" y="599"/>
                  </a:lnTo>
                  <a:lnTo>
                    <a:pt x="354" y="556"/>
                  </a:lnTo>
                  <a:lnTo>
                    <a:pt x="354" y="639"/>
                  </a:lnTo>
                  <a:close/>
                  <a:moveTo>
                    <a:pt x="290" y="725"/>
                  </a:moveTo>
                  <a:lnTo>
                    <a:pt x="354" y="779"/>
                  </a:lnTo>
                  <a:lnTo>
                    <a:pt x="354" y="798"/>
                  </a:lnTo>
                  <a:lnTo>
                    <a:pt x="290" y="855"/>
                  </a:lnTo>
                  <a:lnTo>
                    <a:pt x="222" y="798"/>
                  </a:lnTo>
                  <a:lnTo>
                    <a:pt x="222" y="784"/>
                  </a:lnTo>
                  <a:lnTo>
                    <a:pt x="290" y="725"/>
                  </a:lnTo>
                  <a:close/>
                  <a:moveTo>
                    <a:pt x="276" y="867"/>
                  </a:moveTo>
                  <a:lnTo>
                    <a:pt x="222" y="911"/>
                  </a:lnTo>
                  <a:lnTo>
                    <a:pt x="222" y="822"/>
                  </a:lnTo>
                  <a:lnTo>
                    <a:pt x="276" y="867"/>
                  </a:lnTo>
                  <a:close/>
                  <a:moveTo>
                    <a:pt x="222" y="1624"/>
                  </a:moveTo>
                  <a:lnTo>
                    <a:pt x="276" y="1666"/>
                  </a:lnTo>
                  <a:lnTo>
                    <a:pt x="222" y="1714"/>
                  </a:lnTo>
                  <a:lnTo>
                    <a:pt x="222" y="1624"/>
                  </a:lnTo>
                  <a:close/>
                  <a:moveTo>
                    <a:pt x="290" y="1681"/>
                  </a:moveTo>
                  <a:lnTo>
                    <a:pt x="354" y="1733"/>
                  </a:lnTo>
                  <a:lnTo>
                    <a:pt x="290" y="1790"/>
                  </a:lnTo>
                  <a:lnTo>
                    <a:pt x="227" y="1735"/>
                  </a:lnTo>
                  <a:lnTo>
                    <a:pt x="290" y="1681"/>
                  </a:lnTo>
                  <a:close/>
                  <a:moveTo>
                    <a:pt x="290" y="1813"/>
                  </a:moveTo>
                  <a:lnTo>
                    <a:pt x="354" y="1868"/>
                  </a:lnTo>
                  <a:lnTo>
                    <a:pt x="354" y="1896"/>
                  </a:lnTo>
                  <a:lnTo>
                    <a:pt x="222" y="1896"/>
                  </a:lnTo>
                  <a:lnTo>
                    <a:pt x="222" y="1872"/>
                  </a:lnTo>
                  <a:lnTo>
                    <a:pt x="290" y="1813"/>
                  </a:lnTo>
                  <a:close/>
                  <a:moveTo>
                    <a:pt x="222" y="1915"/>
                  </a:moveTo>
                  <a:lnTo>
                    <a:pt x="357" y="1915"/>
                  </a:lnTo>
                  <a:lnTo>
                    <a:pt x="364" y="1981"/>
                  </a:lnTo>
                  <a:lnTo>
                    <a:pt x="290" y="2019"/>
                  </a:lnTo>
                  <a:lnTo>
                    <a:pt x="215" y="1979"/>
                  </a:lnTo>
                  <a:lnTo>
                    <a:pt x="222" y="1915"/>
                  </a:lnTo>
                  <a:close/>
                  <a:moveTo>
                    <a:pt x="366" y="2003"/>
                  </a:moveTo>
                  <a:lnTo>
                    <a:pt x="371" y="2062"/>
                  </a:lnTo>
                  <a:lnTo>
                    <a:pt x="312" y="2031"/>
                  </a:lnTo>
                  <a:lnTo>
                    <a:pt x="366" y="2003"/>
                  </a:lnTo>
                  <a:close/>
                  <a:moveTo>
                    <a:pt x="354" y="521"/>
                  </a:moveTo>
                  <a:lnTo>
                    <a:pt x="305" y="478"/>
                  </a:lnTo>
                  <a:lnTo>
                    <a:pt x="354" y="436"/>
                  </a:lnTo>
                  <a:lnTo>
                    <a:pt x="354" y="521"/>
                  </a:lnTo>
                  <a:close/>
                  <a:moveTo>
                    <a:pt x="345" y="540"/>
                  </a:moveTo>
                  <a:lnTo>
                    <a:pt x="290" y="587"/>
                  </a:lnTo>
                  <a:lnTo>
                    <a:pt x="236" y="540"/>
                  </a:lnTo>
                  <a:lnTo>
                    <a:pt x="290" y="493"/>
                  </a:lnTo>
                  <a:lnTo>
                    <a:pt x="345" y="540"/>
                  </a:lnTo>
                  <a:close/>
                  <a:moveTo>
                    <a:pt x="222" y="526"/>
                  </a:moveTo>
                  <a:lnTo>
                    <a:pt x="222" y="436"/>
                  </a:lnTo>
                  <a:lnTo>
                    <a:pt x="276" y="481"/>
                  </a:lnTo>
                  <a:lnTo>
                    <a:pt x="222" y="526"/>
                  </a:lnTo>
                  <a:close/>
                  <a:moveTo>
                    <a:pt x="222" y="670"/>
                  </a:moveTo>
                  <a:lnTo>
                    <a:pt x="224" y="670"/>
                  </a:lnTo>
                  <a:lnTo>
                    <a:pt x="276" y="713"/>
                  </a:lnTo>
                  <a:lnTo>
                    <a:pt x="222" y="758"/>
                  </a:lnTo>
                  <a:lnTo>
                    <a:pt x="222" y="670"/>
                  </a:lnTo>
                  <a:close/>
                  <a:moveTo>
                    <a:pt x="222" y="1756"/>
                  </a:moveTo>
                  <a:lnTo>
                    <a:pt x="276" y="1801"/>
                  </a:lnTo>
                  <a:lnTo>
                    <a:pt x="222" y="1846"/>
                  </a:lnTo>
                  <a:lnTo>
                    <a:pt x="222" y="1756"/>
                  </a:lnTo>
                  <a:close/>
                  <a:moveTo>
                    <a:pt x="272" y="2031"/>
                  </a:moveTo>
                  <a:lnTo>
                    <a:pt x="205" y="2064"/>
                  </a:lnTo>
                  <a:lnTo>
                    <a:pt x="212" y="1998"/>
                  </a:lnTo>
                  <a:lnTo>
                    <a:pt x="272" y="2031"/>
                  </a:lnTo>
                  <a:close/>
                  <a:moveTo>
                    <a:pt x="203" y="2088"/>
                  </a:moveTo>
                  <a:lnTo>
                    <a:pt x="290" y="2040"/>
                  </a:lnTo>
                  <a:lnTo>
                    <a:pt x="373" y="2085"/>
                  </a:lnTo>
                  <a:lnTo>
                    <a:pt x="378" y="2116"/>
                  </a:lnTo>
                  <a:lnTo>
                    <a:pt x="293" y="2163"/>
                  </a:lnTo>
                  <a:lnTo>
                    <a:pt x="201" y="2111"/>
                  </a:lnTo>
                  <a:lnTo>
                    <a:pt x="203" y="2088"/>
                  </a:lnTo>
                  <a:close/>
                  <a:moveTo>
                    <a:pt x="380" y="2135"/>
                  </a:moveTo>
                  <a:lnTo>
                    <a:pt x="390" y="2216"/>
                  </a:lnTo>
                  <a:lnTo>
                    <a:pt x="312" y="2173"/>
                  </a:lnTo>
                  <a:lnTo>
                    <a:pt x="380" y="2135"/>
                  </a:lnTo>
                  <a:close/>
                  <a:moveTo>
                    <a:pt x="272" y="2173"/>
                  </a:moveTo>
                  <a:lnTo>
                    <a:pt x="189" y="2220"/>
                  </a:lnTo>
                  <a:lnTo>
                    <a:pt x="198" y="2133"/>
                  </a:lnTo>
                  <a:lnTo>
                    <a:pt x="272" y="2173"/>
                  </a:lnTo>
                  <a:close/>
                  <a:moveTo>
                    <a:pt x="186" y="2242"/>
                  </a:moveTo>
                  <a:lnTo>
                    <a:pt x="293" y="2185"/>
                  </a:lnTo>
                  <a:lnTo>
                    <a:pt x="392" y="2239"/>
                  </a:lnTo>
                  <a:lnTo>
                    <a:pt x="397" y="2282"/>
                  </a:lnTo>
                  <a:lnTo>
                    <a:pt x="293" y="2341"/>
                  </a:lnTo>
                  <a:lnTo>
                    <a:pt x="182" y="2277"/>
                  </a:lnTo>
                  <a:lnTo>
                    <a:pt x="186" y="2242"/>
                  </a:lnTo>
                  <a:close/>
                  <a:moveTo>
                    <a:pt x="444" y="2715"/>
                  </a:moveTo>
                  <a:lnTo>
                    <a:pt x="321" y="2606"/>
                  </a:lnTo>
                  <a:lnTo>
                    <a:pt x="432" y="2606"/>
                  </a:lnTo>
                  <a:lnTo>
                    <a:pt x="444" y="2715"/>
                  </a:lnTo>
                  <a:close/>
                  <a:moveTo>
                    <a:pt x="307" y="2587"/>
                  </a:moveTo>
                  <a:lnTo>
                    <a:pt x="418" y="2488"/>
                  </a:lnTo>
                  <a:lnTo>
                    <a:pt x="430" y="2587"/>
                  </a:lnTo>
                  <a:lnTo>
                    <a:pt x="307" y="2587"/>
                  </a:lnTo>
                  <a:close/>
                  <a:moveTo>
                    <a:pt x="399" y="2303"/>
                  </a:moveTo>
                  <a:lnTo>
                    <a:pt x="411" y="2405"/>
                  </a:lnTo>
                  <a:lnTo>
                    <a:pt x="312" y="2350"/>
                  </a:lnTo>
                  <a:lnTo>
                    <a:pt x="399" y="2303"/>
                  </a:lnTo>
                  <a:close/>
                  <a:moveTo>
                    <a:pt x="274" y="2350"/>
                  </a:moveTo>
                  <a:lnTo>
                    <a:pt x="168" y="2412"/>
                  </a:lnTo>
                  <a:lnTo>
                    <a:pt x="179" y="2298"/>
                  </a:lnTo>
                  <a:lnTo>
                    <a:pt x="274" y="2350"/>
                  </a:lnTo>
                  <a:close/>
                  <a:moveTo>
                    <a:pt x="165" y="2433"/>
                  </a:moveTo>
                  <a:lnTo>
                    <a:pt x="293" y="2362"/>
                  </a:lnTo>
                  <a:lnTo>
                    <a:pt x="413" y="2429"/>
                  </a:lnTo>
                  <a:lnTo>
                    <a:pt x="416" y="2466"/>
                  </a:lnTo>
                  <a:lnTo>
                    <a:pt x="288" y="2578"/>
                  </a:lnTo>
                  <a:lnTo>
                    <a:pt x="160" y="2466"/>
                  </a:lnTo>
                  <a:lnTo>
                    <a:pt x="165" y="2433"/>
                  </a:lnTo>
                  <a:close/>
                  <a:moveTo>
                    <a:pt x="272" y="2587"/>
                  </a:moveTo>
                  <a:lnTo>
                    <a:pt x="146" y="2587"/>
                  </a:lnTo>
                  <a:lnTo>
                    <a:pt x="158" y="2488"/>
                  </a:lnTo>
                  <a:lnTo>
                    <a:pt x="272" y="2587"/>
                  </a:lnTo>
                  <a:close/>
                  <a:moveTo>
                    <a:pt x="257" y="2606"/>
                  </a:moveTo>
                  <a:lnTo>
                    <a:pt x="134" y="2715"/>
                  </a:lnTo>
                  <a:lnTo>
                    <a:pt x="146" y="2606"/>
                  </a:lnTo>
                  <a:lnTo>
                    <a:pt x="257" y="2606"/>
                  </a:lnTo>
                  <a:close/>
                  <a:moveTo>
                    <a:pt x="127" y="2776"/>
                  </a:moveTo>
                  <a:lnTo>
                    <a:pt x="130" y="2743"/>
                  </a:lnTo>
                  <a:lnTo>
                    <a:pt x="286" y="2606"/>
                  </a:lnTo>
                  <a:lnTo>
                    <a:pt x="293" y="2606"/>
                  </a:lnTo>
                  <a:lnTo>
                    <a:pt x="446" y="2743"/>
                  </a:lnTo>
                  <a:lnTo>
                    <a:pt x="451" y="2776"/>
                  </a:lnTo>
                  <a:lnTo>
                    <a:pt x="288" y="2944"/>
                  </a:lnTo>
                  <a:lnTo>
                    <a:pt x="127" y="2776"/>
                  </a:lnTo>
                  <a:close/>
                  <a:moveTo>
                    <a:pt x="276" y="2959"/>
                  </a:moveTo>
                  <a:lnTo>
                    <a:pt x="85" y="3157"/>
                  </a:lnTo>
                  <a:lnTo>
                    <a:pt x="123" y="2802"/>
                  </a:lnTo>
                  <a:lnTo>
                    <a:pt x="276" y="2959"/>
                  </a:lnTo>
                  <a:close/>
                  <a:moveTo>
                    <a:pt x="454" y="2802"/>
                  </a:moveTo>
                  <a:lnTo>
                    <a:pt x="494" y="3157"/>
                  </a:lnTo>
                  <a:lnTo>
                    <a:pt x="302" y="2959"/>
                  </a:lnTo>
                  <a:lnTo>
                    <a:pt x="454" y="2802"/>
                  </a:lnTo>
                  <a:close/>
                  <a:moveTo>
                    <a:pt x="354" y="358"/>
                  </a:moveTo>
                  <a:lnTo>
                    <a:pt x="300" y="280"/>
                  </a:lnTo>
                  <a:lnTo>
                    <a:pt x="354" y="204"/>
                  </a:lnTo>
                  <a:lnTo>
                    <a:pt x="354" y="358"/>
                  </a:lnTo>
                  <a:close/>
                  <a:moveTo>
                    <a:pt x="354" y="135"/>
                  </a:moveTo>
                  <a:lnTo>
                    <a:pt x="302" y="90"/>
                  </a:lnTo>
                  <a:lnTo>
                    <a:pt x="354" y="48"/>
                  </a:lnTo>
                  <a:lnTo>
                    <a:pt x="354" y="135"/>
                  </a:lnTo>
                  <a:close/>
                  <a:moveTo>
                    <a:pt x="338" y="38"/>
                  </a:moveTo>
                  <a:lnTo>
                    <a:pt x="288" y="78"/>
                  </a:lnTo>
                  <a:lnTo>
                    <a:pt x="241" y="38"/>
                  </a:lnTo>
                  <a:lnTo>
                    <a:pt x="338" y="38"/>
                  </a:lnTo>
                  <a:close/>
                  <a:moveTo>
                    <a:pt x="222" y="48"/>
                  </a:moveTo>
                  <a:lnTo>
                    <a:pt x="274" y="90"/>
                  </a:lnTo>
                  <a:lnTo>
                    <a:pt x="222" y="135"/>
                  </a:lnTo>
                  <a:lnTo>
                    <a:pt x="222" y="48"/>
                  </a:lnTo>
                  <a:close/>
                  <a:moveTo>
                    <a:pt x="222" y="159"/>
                  </a:moveTo>
                  <a:lnTo>
                    <a:pt x="288" y="104"/>
                  </a:lnTo>
                  <a:lnTo>
                    <a:pt x="354" y="159"/>
                  </a:lnTo>
                  <a:lnTo>
                    <a:pt x="354" y="173"/>
                  </a:lnTo>
                  <a:lnTo>
                    <a:pt x="288" y="265"/>
                  </a:lnTo>
                  <a:lnTo>
                    <a:pt x="222" y="173"/>
                  </a:lnTo>
                  <a:lnTo>
                    <a:pt x="222" y="159"/>
                  </a:lnTo>
                  <a:close/>
                  <a:moveTo>
                    <a:pt x="222" y="204"/>
                  </a:moveTo>
                  <a:lnTo>
                    <a:pt x="276" y="280"/>
                  </a:lnTo>
                  <a:lnTo>
                    <a:pt x="222" y="358"/>
                  </a:lnTo>
                  <a:lnTo>
                    <a:pt x="222" y="204"/>
                  </a:lnTo>
                  <a:close/>
                  <a:moveTo>
                    <a:pt x="288" y="296"/>
                  </a:moveTo>
                  <a:lnTo>
                    <a:pt x="354" y="388"/>
                  </a:lnTo>
                  <a:lnTo>
                    <a:pt x="354" y="412"/>
                  </a:lnTo>
                  <a:lnTo>
                    <a:pt x="290" y="467"/>
                  </a:lnTo>
                  <a:lnTo>
                    <a:pt x="222" y="410"/>
                  </a:lnTo>
                  <a:lnTo>
                    <a:pt x="222" y="388"/>
                  </a:lnTo>
                  <a:lnTo>
                    <a:pt x="288" y="296"/>
                  </a:lnTo>
                  <a:close/>
                  <a:moveTo>
                    <a:pt x="288" y="3441"/>
                  </a:moveTo>
                  <a:lnTo>
                    <a:pt x="75" y="3233"/>
                  </a:lnTo>
                  <a:lnTo>
                    <a:pt x="80" y="3188"/>
                  </a:lnTo>
                  <a:lnTo>
                    <a:pt x="288" y="2973"/>
                  </a:lnTo>
                  <a:lnTo>
                    <a:pt x="496" y="3188"/>
                  </a:lnTo>
                  <a:lnTo>
                    <a:pt x="501" y="3233"/>
                  </a:lnTo>
                  <a:lnTo>
                    <a:pt x="288" y="3441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101"/>
            <p:cNvSpPr>
              <a:spLocks noEditPoints="1"/>
            </p:cNvSpPr>
            <p:nvPr/>
          </p:nvSpPr>
          <p:spPr bwMode="auto">
            <a:xfrm>
              <a:off x="-2917" y="1630"/>
              <a:ext cx="964" cy="485"/>
            </a:xfrm>
            <a:custGeom>
              <a:avLst/>
              <a:gdLst>
                <a:gd name="T0" fmla="*/ 924 w 964"/>
                <a:gd name="T1" fmla="*/ 447 h 485"/>
                <a:gd name="T2" fmla="*/ 924 w 964"/>
                <a:gd name="T3" fmla="*/ 255 h 485"/>
                <a:gd name="T4" fmla="*/ 955 w 964"/>
                <a:gd name="T5" fmla="*/ 255 h 485"/>
                <a:gd name="T6" fmla="*/ 567 w 964"/>
                <a:gd name="T7" fmla="*/ 2 h 485"/>
                <a:gd name="T8" fmla="*/ 565 w 964"/>
                <a:gd name="T9" fmla="*/ 0 h 485"/>
                <a:gd name="T10" fmla="*/ 390 w 964"/>
                <a:gd name="T11" fmla="*/ 0 h 485"/>
                <a:gd name="T12" fmla="*/ 0 w 964"/>
                <a:gd name="T13" fmla="*/ 255 h 485"/>
                <a:gd name="T14" fmla="*/ 40 w 964"/>
                <a:gd name="T15" fmla="*/ 255 h 485"/>
                <a:gd name="T16" fmla="*/ 40 w 964"/>
                <a:gd name="T17" fmla="*/ 447 h 485"/>
                <a:gd name="T18" fmla="*/ 0 w 964"/>
                <a:gd name="T19" fmla="*/ 447 h 485"/>
                <a:gd name="T20" fmla="*/ 0 w 964"/>
                <a:gd name="T21" fmla="*/ 485 h 485"/>
                <a:gd name="T22" fmla="*/ 19 w 964"/>
                <a:gd name="T23" fmla="*/ 485 h 485"/>
                <a:gd name="T24" fmla="*/ 19 w 964"/>
                <a:gd name="T25" fmla="*/ 466 h 485"/>
                <a:gd name="T26" fmla="*/ 80 w 964"/>
                <a:gd name="T27" fmla="*/ 466 h 485"/>
                <a:gd name="T28" fmla="*/ 80 w 964"/>
                <a:gd name="T29" fmla="*/ 485 h 485"/>
                <a:gd name="T30" fmla="*/ 99 w 964"/>
                <a:gd name="T31" fmla="*/ 485 h 485"/>
                <a:gd name="T32" fmla="*/ 99 w 964"/>
                <a:gd name="T33" fmla="*/ 447 h 485"/>
                <a:gd name="T34" fmla="*/ 59 w 964"/>
                <a:gd name="T35" fmla="*/ 447 h 485"/>
                <a:gd name="T36" fmla="*/ 59 w 964"/>
                <a:gd name="T37" fmla="*/ 255 h 485"/>
                <a:gd name="T38" fmla="*/ 905 w 964"/>
                <a:gd name="T39" fmla="*/ 255 h 485"/>
                <a:gd name="T40" fmla="*/ 905 w 964"/>
                <a:gd name="T41" fmla="*/ 447 h 485"/>
                <a:gd name="T42" fmla="*/ 865 w 964"/>
                <a:gd name="T43" fmla="*/ 447 h 485"/>
                <a:gd name="T44" fmla="*/ 865 w 964"/>
                <a:gd name="T45" fmla="*/ 485 h 485"/>
                <a:gd name="T46" fmla="*/ 884 w 964"/>
                <a:gd name="T47" fmla="*/ 485 h 485"/>
                <a:gd name="T48" fmla="*/ 884 w 964"/>
                <a:gd name="T49" fmla="*/ 466 h 485"/>
                <a:gd name="T50" fmla="*/ 945 w 964"/>
                <a:gd name="T51" fmla="*/ 466 h 485"/>
                <a:gd name="T52" fmla="*/ 945 w 964"/>
                <a:gd name="T53" fmla="*/ 485 h 485"/>
                <a:gd name="T54" fmla="*/ 964 w 964"/>
                <a:gd name="T55" fmla="*/ 485 h 485"/>
                <a:gd name="T56" fmla="*/ 964 w 964"/>
                <a:gd name="T57" fmla="*/ 447 h 485"/>
                <a:gd name="T58" fmla="*/ 924 w 964"/>
                <a:gd name="T59" fmla="*/ 447 h 485"/>
                <a:gd name="T60" fmla="*/ 63 w 964"/>
                <a:gd name="T61" fmla="*/ 236 h 485"/>
                <a:gd name="T62" fmla="*/ 397 w 964"/>
                <a:gd name="T63" fmla="*/ 19 h 485"/>
                <a:gd name="T64" fmla="*/ 560 w 964"/>
                <a:gd name="T65" fmla="*/ 19 h 485"/>
                <a:gd name="T66" fmla="*/ 891 w 964"/>
                <a:gd name="T67" fmla="*/ 236 h 485"/>
                <a:gd name="T68" fmla="*/ 63 w 964"/>
                <a:gd name="T69" fmla="*/ 236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4" h="485">
                  <a:moveTo>
                    <a:pt x="924" y="447"/>
                  </a:moveTo>
                  <a:lnTo>
                    <a:pt x="924" y="255"/>
                  </a:lnTo>
                  <a:lnTo>
                    <a:pt x="955" y="255"/>
                  </a:lnTo>
                  <a:lnTo>
                    <a:pt x="567" y="2"/>
                  </a:lnTo>
                  <a:lnTo>
                    <a:pt x="565" y="0"/>
                  </a:lnTo>
                  <a:lnTo>
                    <a:pt x="390" y="0"/>
                  </a:lnTo>
                  <a:lnTo>
                    <a:pt x="0" y="255"/>
                  </a:lnTo>
                  <a:lnTo>
                    <a:pt x="40" y="255"/>
                  </a:lnTo>
                  <a:lnTo>
                    <a:pt x="40" y="447"/>
                  </a:lnTo>
                  <a:lnTo>
                    <a:pt x="0" y="447"/>
                  </a:lnTo>
                  <a:lnTo>
                    <a:pt x="0" y="485"/>
                  </a:lnTo>
                  <a:lnTo>
                    <a:pt x="19" y="485"/>
                  </a:lnTo>
                  <a:lnTo>
                    <a:pt x="19" y="466"/>
                  </a:lnTo>
                  <a:lnTo>
                    <a:pt x="80" y="466"/>
                  </a:lnTo>
                  <a:lnTo>
                    <a:pt x="80" y="485"/>
                  </a:lnTo>
                  <a:lnTo>
                    <a:pt x="99" y="485"/>
                  </a:lnTo>
                  <a:lnTo>
                    <a:pt x="99" y="447"/>
                  </a:lnTo>
                  <a:lnTo>
                    <a:pt x="59" y="447"/>
                  </a:lnTo>
                  <a:lnTo>
                    <a:pt x="59" y="255"/>
                  </a:lnTo>
                  <a:lnTo>
                    <a:pt x="905" y="255"/>
                  </a:lnTo>
                  <a:lnTo>
                    <a:pt x="905" y="447"/>
                  </a:lnTo>
                  <a:lnTo>
                    <a:pt x="865" y="447"/>
                  </a:lnTo>
                  <a:lnTo>
                    <a:pt x="865" y="485"/>
                  </a:lnTo>
                  <a:lnTo>
                    <a:pt x="884" y="485"/>
                  </a:lnTo>
                  <a:lnTo>
                    <a:pt x="884" y="466"/>
                  </a:lnTo>
                  <a:lnTo>
                    <a:pt x="945" y="466"/>
                  </a:lnTo>
                  <a:lnTo>
                    <a:pt x="945" y="485"/>
                  </a:lnTo>
                  <a:lnTo>
                    <a:pt x="964" y="485"/>
                  </a:lnTo>
                  <a:lnTo>
                    <a:pt x="964" y="447"/>
                  </a:lnTo>
                  <a:lnTo>
                    <a:pt x="924" y="447"/>
                  </a:lnTo>
                  <a:close/>
                  <a:moveTo>
                    <a:pt x="63" y="236"/>
                  </a:moveTo>
                  <a:lnTo>
                    <a:pt x="397" y="19"/>
                  </a:lnTo>
                  <a:lnTo>
                    <a:pt x="560" y="19"/>
                  </a:lnTo>
                  <a:lnTo>
                    <a:pt x="891" y="236"/>
                  </a:lnTo>
                  <a:lnTo>
                    <a:pt x="63" y="236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102"/>
            <p:cNvSpPr>
              <a:spLocks noEditPoints="1"/>
            </p:cNvSpPr>
            <p:nvPr/>
          </p:nvSpPr>
          <p:spPr bwMode="auto">
            <a:xfrm>
              <a:off x="-2917" y="967"/>
              <a:ext cx="964" cy="485"/>
            </a:xfrm>
            <a:custGeom>
              <a:avLst/>
              <a:gdLst>
                <a:gd name="T0" fmla="*/ 924 w 964"/>
                <a:gd name="T1" fmla="*/ 447 h 485"/>
                <a:gd name="T2" fmla="*/ 924 w 964"/>
                <a:gd name="T3" fmla="*/ 253 h 485"/>
                <a:gd name="T4" fmla="*/ 955 w 964"/>
                <a:gd name="T5" fmla="*/ 253 h 485"/>
                <a:gd name="T6" fmla="*/ 567 w 964"/>
                <a:gd name="T7" fmla="*/ 0 h 485"/>
                <a:gd name="T8" fmla="*/ 565 w 964"/>
                <a:gd name="T9" fmla="*/ 0 h 485"/>
                <a:gd name="T10" fmla="*/ 390 w 964"/>
                <a:gd name="T11" fmla="*/ 0 h 485"/>
                <a:gd name="T12" fmla="*/ 0 w 964"/>
                <a:gd name="T13" fmla="*/ 253 h 485"/>
                <a:gd name="T14" fmla="*/ 40 w 964"/>
                <a:gd name="T15" fmla="*/ 253 h 485"/>
                <a:gd name="T16" fmla="*/ 40 w 964"/>
                <a:gd name="T17" fmla="*/ 447 h 485"/>
                <a:gd name="T18" fmla="*/ 0 w 964"/>
                <a:gd name="T19" fmla="*/ 447 h 485"/>
                <a:gd name="T20" fmla="*/ 0 w 964"/>
                <a:gd name="T21" fmla="*/ 485 h 485"/>
                <a:gd name="T22" fmla="*/ 19 w 964"/>
                <a:gd name="T23" fmla="*/ 485 h 485"/>
                <a:gd name="T24" fmla="*/ 19 w 964"/>
                <a:gd name="T25" fmla="*/ 466 h 485"/>
                <a:gd name="T26" fmla="*/ 80 w 964"/>
                <a:gd name="T27" fmla="*/ 466 h 485"/>
                <a:gd name="T28" fmla="*/ 80 w 964"/>
                <a:gd name="T29" fmla="*/ 485 h 485"/>
                <a:gd name="T30" fmla="*/ 99 w 964"/>
                <a:gd name="T31" fmla="*/ 485 h 485"/>
                <a:gd name="T32" fmla="*/ 99 w 964"/>
                <a:gd name="T33" fmla="*/ 447 h 485"/>
                <a:gd name="T34" fmla="*/ 59 w 964"/>
                <a:gd name="T35" fmla="*/ 447 h 485"/>
                <a:gd name="T36" fmla="*/ 59 w 964"/>
                <a:gd name="T37" fmla="*/ 253 h 485"/>
                <a:gd name="T38" fmla="*/ 905 w 964"/>
                <a:gd name="T39" fmla="*/ 253 h 485"/>
                <a:gd name="T40" fmla="*/ 905 w 964"/>
                <a:gd name="T41" fmla="*/ 447 h 485"/>
                <a:gd name="T42" fmla="*/ 865 w 964"/>
                <a:gd name="T43" fmla="*/ 447 h 485"/>
                <a:gd name="T44" fmla="*/ 865 w 964"/>
                <a:gd name="T45" fmla="*/ 485 h 485"/>
                <a:gd name="T46" fmla="*/ 884 w 964"/>
                <a:gd name="T47" fmla="*/ 485 h 485"/>
                <a:gd name="T48" fmla="*/ 884 w 964"/>
                <a:gd name="T49" fmla="*/ 466 h 485"/>
                <a:gd name="T50" fmla="*/ 945 w 964"/>
                <a:gd name="T51" fmla="*/ 466 h 485"/>
                <a:gd name="T52" fmla="*/ 945 w 964"/>
                <a:gd name="T53" fmla="*/ 485 h 485"/>
                <a:gd name="T54" fmla="*/ 964 w 964"/>
                <a:gd name="T55" fmla="*/ 485 h 485"/>
                <a:gd name="T56" fmla="*/ 964 w 964"/>
                <a:gd name="T57" fmla="*/ 447 h 485"/>
                <a:gd name="T58" fmla="*/ 924 w 964"/>
                <a:gd name="T59" fmla="*/ 447 h 485"/>
                <a:gd name="T60" fmla="*/ 63 w 964"/>
                <a:gd name="T61" fmla="*/ 234 h 485"/>
                <a:gd name="T62" fmla="*/ 397 w 964"/>
                <a:gd name="T63" fmla="*/ 19 h 485"/>
                <a:gd name="T64" fmla="*/ 560 w 964"/>
                <a:gd name="T65" fmla="*/ 19 h 485"/>
                <a:gd name="T66" fmla="*/ 891 w 964"/>
                <a:gd name="T67" fmla="*/ 234 h 485"/>
                <a:gd name="T68" fmla="*/ 63 w 964"/>
                <a:gd name="T69" fmla="*/ 23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4" h="485">
                  <a:moveTo>
                    <a:pt x="924" y="447"/>
                  </a:moveTo>
                  <a:lnTo>
                    <a:pt x="924" y="253"/>
                  </a:lnTo>
                  <a:lnTo>
                    <a:pt x="955" y="253"/>
                  </a:lnTo>
                  <a:lnTo>
                    <a:pt x="567" y="0"/>
                  </a:lnTo>
                  <a:lnTo>
                    <a:pt x="565" y="0"/>
                  </a:lnTo>
                  <a:lnTo>
                    <a:pt x="390" y="0"/>
                  </a:lnTo>
                  <a:lnTo>
                    <a:pt x="0" y="253"/>
                  </a:lnTo>
                  <a:lnTo>
                    <a:pt x="40" y="253"/>
                  </a:lnTo>
                  <a:lnTo>
                    <a:pt x="40" y="447"/>
                  </a:lnTo>
                  <a:lnTo>
                    <a:pt x="0" y="447"/>
                  </a:lnTo>
                  <a:lnTo>
                    <a:pt x="0" y="485"/>
                  </a:lnTo>
                  <a:lnTo>
                    <a:pt x="19" y="485"/>
                  </a:lnTo>
                  <a:lnTo>
                    <a:pt x="19" y="466"/>
                  </a:lnTo>
                  <a:lnTo>
                    <a:pt x="80" y="466"/>
                  </a:lnTo>
                  <a:lnTo>
                    <a:pt x="80" y="485"/>
                  </a:lnTo>
                  <a:lnTo>
                    <a:pt x="99" y="485"/>
                  </a:lnTo>
                  <a:lnTo>
                    <a:pt x="99" y="447"/>
                  </a:lnTo>
                  <a:lnTo>
                    <a:pt x="59" y="447"/>
                  </a:lnTo>
                  <a:lnTo>
                    <a:pt x="59" y="253"/>
                  </a:lnTo>
                  <a:lnTo>
                    <a:pt x="905" y="253"/>
                  </a:lnTo>
                  <a:lnTo>
                    <a:pt x="905" y="447"/>
                  </a:lnTo>
                  <a:lnTo>
                    <a:pt x="865" y="447"/>
                  </a:lnTo>
                  <a:lnTo>
                    <a:pt x="865" y="485"/>
                  </a:lnTo>
                  <a:lnTo>
                    <a:pt x="884" y="485"/>
                  </a:lnTo>
                  <a:lnTo>
                    <a:pt x="884" y="466"/>
                  </a:lnTo>
                  <a:lnTo>
                    <a:pt x="945" y="466"/>
                  </a:lnTo>
                  <a:lnTo>
                    <a:pt x="945" y="485"/>
                  </a:lnTo>
                  <a:lnTo>
                    <a:pt x="964" y="485"/>
                  </a:lnTo>
                  <a:lnTo>
                    <a:pt x="964" y="447"/>
                  </a:lnTo>
                  <a:lnTo>
                    <a:pt x="924" y="447"/>
                  </a:lnTo>
                  <a:close/>
                  <a:moveTo>
                    <a:pt x="63" y="234"/>
                  </a:moveTo>
                  <a:lnTo>
                    <a:pt x="397" y="19"/>
                  </a:lnTo>
                  <a:lnTo>
                    <a:pt x="560" y="19"/>
                  </a:lnTo>
                  <a:lnTo>
                    <a:pt x="891" y="234"/>
                  </a:lnTo>
                  <a:lnTo>
                    <a:pt x="63" y="234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103"/>
            <p:cNvSpPr>
              <a:spLocks noEditPoints="1"/>
            </p:cNvSpPr>
            <p:nvPr/>
          </p:nvSpPr>
          <p:spPr bwMode="auto">
            <a:xfrm>
              <a:off x="-2929" y="328"/>
              <a:ext cx="988" cy="485"/>
            </a:xfrm>
            <a:custGeom>
              <a:avLst/>
              <a:gdLst>
                <a:gd name="T0" fmla="*/ 948 w 988"/>
                <a:gd name="T1" fmla="*/ 447 h 485"/>
                <a:gd name="T2" fmla="*/ 948 w 988"/>
                <a:gd name="T3" fmla="*/ 256 h 485"/>
                <a:gd name="T4" fmla="*/ 967 w 988"/>
                <a:gd name="T5" fmla="*/ 256 h 485"/>
                <a:gd name="T6" fmla="*/ 577 w 988"/>
                <a:gd name="T7" fmla="*/ 0 h 485"/>
                <a:gd name="T8" fmla="*/ 402 w 988"/>
                <a:gd name="T9" fmla="*/ 0 h 485"/>
                <a:gd name="T10" fmla="*/ 12 w 988"/>
                <a:gd name="T11" fmla="*/ 256 h 485"/>
                <a:gd name="T12" fmla="*/ 40 w 988"/>
                <a:gd name="T13" fmla="*/ 256 h 485"/>
                <a:gd name="T14" fmla="*/ 40 w 988"/>
                <a:gd name="T15" fmla="*/ 447 h 485"/>
                <a:gd name="T16" fmla="*/ 0 w 988"/>
                <a:gd name="T17" fmla="*/ 447 h 485"/>
                <a:gd name="T18" fmla="*/ 0 w 988"/>
                <a:gd name="T19" fmla="*/ 485 h 485"/>
                <a:gd name="T20" fmla="*/ 19 w 988"/>
                <a:gd name="T21" fmla="*/ 485 h 485"/>
                <a:gd name="T22" fmla="*/ 19 w 988"/>
                <a:gd name="T23" fmla="*/ 466 h 485"/>
                <a:gd name="T24" fmla="*/ 83 w 988"/>
                <a:gd name="T25" fmla="*/ 466 h 485"/>
                <a:gd name="T26" fmla="*/ 83 w 988"/>
                <a:gd name="T27" fmla="*/ 485 h 485"/>
                <a:gd name="T28" fmla="*/ 101 w 988"/>
                <a:gd name="T29" fmla="*/ 485 h 485"/>
                <a:gd name="T30" fmla="*/ 101 w 988"/>
                <a:gd name="T31" fmla="*/ 447 h 485"/>
                <a:gd name="T32" fmla="*/ 59 w 988"/>
                <a:gd name="T33" fmla="*/ 447 h 485"/>
                <a:gd name="T34" fmla="*/ 59 w 988"/>
                <a:gd name="T35" fmla="*/ 256 h 485"/>
                <a:gd name="T36" fmla="*/ 929 w 988"/>
                <a:gd name="T37" fmla="*/ 256 h 485"/>
                <a:gd name="T38" fmla="*/ 929 w 988"/>
                <a:gd name="T39" fmla="*/ 447 h 485"/>
                <a:gd name="T40" fmla="*/ 886 w 988"/>
                <a:gd name="T41" fmla="*/ 447 h 485"/>
                <a:gd name="T42" fmla="*/ 886 w 988"/>
                <a:gd name="T43" fmla="*/ 485 h 485"/>
                <a:gd name="T44" fmla="*/ 905 w 988"/>
                <a:gd name="T45" fmla="*/ 485 h 485"/>
                <a:gd name="T46" fmla="*/ 905 w 988"/>
                <a:gd name="T47" fmla="*/ 466 h 485"/>
                <a:gd name="T48" fmla="*/ 969 w 988"/>
                <a:gd name="T49" fmla="*/ 466 h 485"/>
                <a:gd name="T50" fmla="*/ 969 w 988"/>
                <a:gd name="T51" fmla="*/ 485 h 485"/>
                <a:gd name="T52" fmla="*/ 988 w 988"/>
                <a:gd name="T53" fmla="*/ 485 h 485"/>
                <a:gd name="T54" fmla="*/ 988 w 988"/>
                <a:gd name="T55" fmla="*/ 447 h 485"/>
                <a:gd name="T56" fmla="*/ 948 w 988"/>
                <a:gd name="T57" fmla="*/ 447 h 485"/>
                <a:gd name="T58" fmla="*/ 75 w 988"/>
                <a:gd name="T59" fmla="*/ 237 h 485"/>
                <a:gd name="T60" fmla="*/ 409 w 988"/>
                <a:gd name="T61" fmla="*/ 19 h 485"/>
                <a:gd name="T62" fmla="*/ 572 w 988"/>
                <a:gd name="T63" fmla="*/ 19 h 485"/>
                <a:gd name="T64" fmla="*/ 903 w 988"/>
                <a:gd name="T65" fmla="*/ 237 h 485"/>
                <a:gd name="T66" fmla="*/ 75 w 988"/>
                <a:gd name="T67" fmla="*/ 237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8" h="485">
                  <a:moveTo>
                    <a:pt x="948" y="447"/>
                  </a:moveTo>
                  <a:lnTo>
                    <a:pt x="948" y="256"/>
                  </a:lnTo>
                  <a:lnTo>
                    <a:pt x="967" y="256"/>
                  </a:lnTo>
                  <a:lnTo>
                    <a:pt x="577" y="0"/>
                  </a:lnTo>
                  <a:lnTo>
                    <a:pt x="402" y="0"/>
                  </a:lnTo>
                  <a:lnTo>
                    <a:pt x="12" y="256"/>
                  </a:lnTo>
                  <a:lnTo>
                    <a:pt x="40" y="256"/>
                  </a:lnTo>
                  <a:lnTo>
                    <a:pt x="40" y="447"/>
                  </a:lnTo>
                  <a:lnTo>
                    <a:pt x="0" y="447"/>
                  </a:lnTo>
                  <a:lnTo>
                    <a:pt x="0" y="485"/>
                  </a:lnTo>
                  <a:lnTo>
                    <a:pt x="19" y="485"/>
                  </a:lnTo>
                  <a:lnTo>
                    <a:pt x="19" y="466"/>
                  </a:lnTo>
                  <a:lnTo>
                    <a:pt x="83" y="466"/>
                  </a:lnTo>
                  <a:lnTo>
                    <a:pt x="83" y="485"/>
                  </a:lnTo>
                  <a:lnTo>
                    <a:pt x="101" y="485"/>
                  </a:lnTo>
                  <a:lnTo>
                    <a:pt x="101" y="447"/>
                  </a:lnTo>
                  <a:lnTo>
                    <a:pt x="59" y="447"/>
                  </a:lnTo>
                  <a:lnTo>
                    <a:pt x="59" y="256"/>
                  </a:lnTo>
                  <a:lnTo>
                    <a:pt x="929" y="256"/>
                  </a:lnTo>
                  <a:lnTo>
                    <a:pt x="929" y="447"/>
                  </a:lnTo>
                  <a:lnTo>
                    <a:pt x="886" y="447"/>
                  </a:lnTo>
                  <a:lnTo>
                    <a:pt x="886" y="485"/>
                  </a:lnTo>
                  <a:lnTo>
                    <a:pt x="905" y="485"/>
                  </a:lnTo>
                  <a:lnTo>
                    <a:pt x="905" y="466"/>
                  </a:lnTo>
                  <a:lnTo>
                    <a:pt x="969" y="466"/>
                  </a:lnTo>
                  <a:lnTo>
                    <a:pt x="969" y="485"/>
                  </a:lnTo>
                  <a:lnTo>
                    <a:pt x="988" y="485"/>
                  </a:lnTo>
                  <a:lnTo>
                    <a:pt x="988" y="447"/>
                  </a:lnTo>
                  <a:lnTo>
                    <a:pt x="948" y="447"/>
                  </a:lnTo>
                  <a:close/>
                  <a:moveTo>
                    <a:pt x="75" y="237"/>
                  </a:moveTo>
                  <a:lnTo>
                    <a:pt x="409" y="19"/>
                  </a:lnTo>
                  <a:lnTo>
                    <a:pt x="572" y="19"/>
                  </a:lnTo>
                  <a:lnTo>
                    <a:pt x="903" y="237"/>
                  </a:lnTo>
                  <a:lnTo>
                    <a:pt x="75" y="237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104"/>
            <p:cNvSpPr>
              <a:spLocks noEditPoints="1"/>
            </p:cNvSpPr>
            <p:nvPr/>
          </p:nvSpPr>
          <p:spPr bwMode="auto">
            <a:xfrm>
              <a:off x="-2695" y="174"/>
              <a:ext cx="510" cy="164"/>
            </a:xfrm>
            <a:custGeom>
              <a:avLst/>
              <a:gdLst>
                <a:gd name="T0" fmla="*/ 345 w 510"/>
                <a:gd name="T1" fmla="*/ 164 h 164"/>
                <a:gd name="T2" fmla="*/ 168 w 510"/>
                <a:gd name="T3" fmla="*/ 164 h 164"/>
                <a:gd name="T4" fmla="*/ 0 w 510"/>
                <a:gd name="T5" fmla="*/ 0 h 164"/>
                <a:gd name="T6" fmla="*/ 510 w 510"/>
                <a:gd name="T7" fmla="*/ 0 h 164"/>
                <a:gd name="T8" fmla="*/ 345 w 510"/>
                <a:gd name="T9" fmla="*/ 164 h 164"/>
                <a:gd name="T10" fmla="*/ 175 w 510"/>
                <a:gd name="T11" fmla="*/ 145 h 164"/>
                <a:gd name="T12" fmla="*/ 335 w 510"/>
                <a:gd name="T13" fmla="*/ 145 h 164"/>
                <a:gd name="T14" fmla="*/ 465 w 510"/>
                <a:gd name="T15" fmla="*/ 19 h 164"/>
                <a:gd name="T16" fmla="*/ 47 w 510"/>
                <a:gd name="T17" fmla="*/ 19 h 164"/>
                <a:gd name="T18" fmla="*/ 175 w 510"/>
                <a:gd name="T19" fmla="*/ 14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0" h="164">
                  <a:moveTo>
                    <a:pt x="345" y="164"/>
                  </a:moveTo>
                  <a:lnTo>
                    <a:pt x="168" y="164"/>
                  </a:lnTo>
                  <a:lnTo>
                    <a:pt x="0" y="0"/>
                  </a:lnTo>
                  <a:lnTo>
                    <a:pt x="510" y="0"/>
                  </a:lnTo>
                  <a:lnTo>
                    <a:pt x="345" y="164"/>
                  </a:lnTo>
                  <a:close/>
                  <a:moveTo>
                    <a:pt x="175" y="145"/>
                  </a:moveTo>
                  <a:lnTo>
                    <a:pt x="335" y="145"/>
                  </a:lnTo>
                  <a:lnTo>
                    <a:pt x="465" y="19"/>
                  </a:lnTo>
                  <a:lnTo>
                    <a:pt x="47" y="19"/>
                  </a:lnTo>
                  <a:lnTo>
                    <a:pt x="175" y="145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4445" y="0"/>
            <a:ext cx="12200255" cy="687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litpic (1)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23620"/>
            <a:ext cx="12195810" cy="58470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4445" y="0"/>
            <a:ext cx="12200255" cy="687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d1160924ab18972b226d571f95866e859f510a63.webp"/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926840" y="643255"/>
            <a:ext cx="8268970" cy="62274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4445" y="0"/>
            <a:ext cx="12200255" cy="687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src=http___ss2.meipian.me_users_59462350_fefd17da869045a19e78b3e413b1818b.jpg_meipian-raw_bucket_ivwen_key_dXNlcnMvNTk0NjIzNTAvZmVmZDE3ZGE4NjkwNDVhMTllNzhiM2U0MTNiMTgxOGIuanBn_sign_eb82605b4772f80dc61c72610a5e91c.webp"/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l="20722" t="9623" r="11556" b="8591"/>
          <a:stretch>
            <a:fillRect/>
          </a:stretch>
        </p:blipFill>
        <p:spPr>
          <a:xfrm>
            <a:off x="-4445" y="1390015"/>
            <a:ext cx="6966585" cy="5585460"/>
          </a:xfrm>
          <a:prstGeom prst="ellipse">
            <a:avLst/>
          </a:prstGeom>
          <a:effectLst>
            <a:softEdge rad="635000"/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-36830" y="4445"/>
            <a:ext cx="12228830" cy="6864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9409b119f3bc4de9956f7fc28ece391a"/>
          <p:cNvPicPr>
            <a:picLocks noChangeAspect="1"/>
          </p:cNvPicPr>
          <p:nvPr userDrawn="1"/>
        </p:nvPicPr>
        <p:blipFill>
          <a:blip r:embed="rId2">
            <a:alphaModFix amt="60000"/>
          </a:blip>
          <a:srcRect t="8221" b="36617"/>
          <a:stretch>
            <a:fillRect/>
          </a:stretch>
        </p:blipFill>
        <p:spPr>
          <a:xfrm flipH="1">
            <a:off x="0" y="2382520"/>
            <a:ext cx="12198985" cy="4486275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-36830" y="-6350"/>
            <a:ext cx="12228830" cy="6864350"/>
          </a:xfrm>
          <a:prstGeom prst="rect">
            <a:avLst/>
          </a:prstGeom>
          <a:gradFill>
            <a:gsLst>
              <a:gs pos="66000">
                <a:srgbClr val="2979C6"/>
              </a:gs>
              <a:gs pos="44000">
                <a:srgbClr val="2B7CCC">
                  <a:alpha val="0"/>
                </a:srgbClr>
              </a:gs>
              <a:gs pos="84000">
                <a:srgbClr val="5179B5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4445" y="0"/>
            <a:ext cx="12200255" cy="687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src=http___ss2.meipian.me_users_59462350_fefd17da869045a19e78b3e413b1818b.jpg_meipian-raw_bucket_ivwen_key_dXNlcnMvNTk0NjIzNTAvZmVmZDE3ZGE4NjkwNDVhMTllNzhiM2U0MTNiMTgxOGIuanBn_sign_eb82605b4772f80dc61c72610a5e91c.webp"/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l="20722" t="9623" r="11556" b="8591"/>
          <a:stretch>
            <a:fillRect/>
          </a:stretch>
        </p:blipFill>
        <p:spPr>
          <a:xfrm>
            <a:off x="5090160" y="1390015"/>
            <a:ext cx="6966585" cy="5585460"/>
          </a:xfrm>
          <a:prstGeom prst="ellipse">
            <a:avLst/>
          </a:prstGeom>
          <a:effectLst>
            <a:softEdge rad="635000"/>
          </a:effectLst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u=4289892563,2022833586&amp;fm=253&amp;fmt=auto&amp;app=138&amp;f=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0"/>
            <a:ext cx="12192635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4445" y="0"/>
            <a:ext cx="12200255" cy="687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321163c9be144895a5220eb3dfc8a9b1"/>
          <p:cNvPicPr>
            <a:picLocks noChangeAspect="1"/>
          </p:cNvPicPr>
          <p:nvPr userDrawn="1"/>
        </p:nvPicPr>
        <p:blipFill>
          <a:blip r:embed="rId2">
            <a:alphaModFix amt="26000"/>
          </a:blip>
          <a:stretch>
            <a:fillRect/>
          </a:stretch>
        </p:blipFill>
        <p:spPr>
          <a:xfrm>
            <a:off x="0" y="0"/>
            <a:ext cx="12191365" cy="68700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矩形 412"/>
          <p:cNvSpPr/>
          <p:nvPr userDrawn="1"/>
        </p:nvSpPr>
        <p:spPr>
          <a:xfrm>
            <a:off x="-4445" y="0"/>
            <a:ext cx="12200255" cy="687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655666481599695703640"/>
          <p:cNvPicPr>
            <a:picLocks noChangeAspect="1"/>
          </p:cNvPicPr>
          <p:nvPr userDrawn="1"/>
        </p:nvPicPr>
        <p:blipFill>
          <a:blip r:embed="rId2">
            <a:alphaModFix amt="60000"/>
          </a:blip>
          <a:srcRect t="28074" b="5908"/>
          <a:stretch>
            <a:fillRect/>
          </a:stretch>
        </p:blipFill>
        <p:spPr>
          <a:xfrm>
            <a:off x="0" y="0"/>
            <a:ext cx="12192000" cy="37052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-36830" y="4445"/>
            <a:ext cx="12223115" cy="6864350"/>
          </a:xfrm>
          <a:prstGeom prst="rect">
            <a:avLst/>
          </a:prstGeom>
          <a:gradFill>
            <a:gsLst>
              <a:gs pos="13000">
                <a:schemeClr val="bg1"/>
              </a:gs>
              <a:gs pos="30000">
                <a:srgbClr val="6ACCF2"/>
              </a:gs>
              <a:gs pos="23000">
                <a:srgbClr val="B5E6F9">
                  <a:alpha val="100000"/>
                </a:srgbClr>
              </a:gs>
              <a:gs pos="43000">
                <a:srgbClr val="2990D4">
                  <a:alpha val="100000"/>
                </a:srgbClr>
              </a:gs>
              <a:gs pos="66000">
                <a:srgbClr val="5179B5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73939le0ozhmzngs0"/>
          <p:cNvPicPr>
            <a:picLocks noChangeAspect="1"/>
          </p:cNvPicPr>
          <p:nvPr userDrawn="1"/>
        </p:nvPicPr>
        <p:blipFill>
          <a:blip r:embed="rId2">
            <a:alphaModFix amt="58000"/>
          </a:blip>
          <a:srcRect l="-288" t="-354" r="6813" b="16058"/>
          <a:stretch>
            <a:fillRect/>
          </a:stretch>
        </p:blipFill>
        <p:spPr>
          <a:xfrm>
            <a:off x="2506345" y="1948815"/>
            <a:ext cx="12023725" cy="6799580"/>
          </a:xfrm>
          <a:prstGeom prst="ellipse">
            <a:avLst/>
          </a:prstGeom>
          <a:effectLst>
            <a:softEdge rad="495300"/>
          </a:effectLst>
        </p:spPr>
      </p:pic>
      <p:pic>
        <p:nvPicPr>
          <p:cNvPr id="8" name="图片 7" descr="9409b119f3bc4de9956f7fc28ece391a"/>
          <p:cNvPicPr>
            <a:picLocks noChangeAspect="1"/>
          </p:cNvPicPr>
          <p:nvPr userDrawn="1"/>
        </p:nvPicPr>
        <p:blipFill>
          <a:blip r:embed="rId3">
            <a:alphaModFix amt="40000"/>
          </a:blip>
          <a:srcRect l="-467" t="6424" r="19445" b="37954"/>
          <a:stretch>
            <a:fillRect/>
          </a:stretch>
        </p:blipFill>
        <p:spPr>
          <a:xfrm>
            <a:off x="-1923415" y="4150360"/>
            <a:ext cx="7900670" cy="3616325"/>
          </a:xfrm>
          <a:prstGeom prst="dodecagon">
            <a:avLst/>
          </a:prstGeom>
          <a:effectLst>
            <a:softEdge rad="279400"/>
          </a:effectLst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-36830" y="4445"/>
            <a:ext cx="12366625" cy="6864350"/>
          </a:xfrm>
          <a:prstGeom prst="rect">
            <a:avLst/>
          </a:prstGeom>
          <a:gradFill>
            <a:gsLst>
              <a:gs pos="13000">
                <a:schemeClr val="bg1"/>
              </a:gs>
              <a:gs pos="30000">
                <a:srgbClr val="6ACCF2"/>
              </a:gs>
              <a:gs pos="23000">
                <a:srgbClr val="B5E6F9">
                  <a:alpha val="100000"/>
                </a:srgbClr>
              </a:gs>
              <a:gs pos="43000">
                <a:srgbClr val="2990D4">
                  <a:alpha val="100000"/>
                </a:srgbClr>
              </a:gs>
              <a:gs pos="66000">
                <a:srgbClr val="5179B5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73939le0ozhmzngs0"/>
          <p:cNvPicPr>
            <a:picLocks noChangeAspect="1"/>
          </p:cNvPicPr>
          <p:nvPr userDrawn="1"/>
        </p:nvPicPr>
        <p:blipFill>
          <a:blip r:embed="rId2">
            <a:alphaModFix amt="58000"/>
          </a:blip>
          <a:srcRect l="-288" t="-354" r="6813" b="16058"/>
          <a:stretch>
            <a:fillRect/>
          </a:stretch>
        </p:blipFill>
        <p:spPr>
          <a:xfrm>
            <a:off x="1497965" y="2313305"/>
            <a:ext cx="12023725" cy="6096635"/>
          </a:xfrm>
          <a:prstGeom prst="hexagon">
            <a:avLst/>
          </a:prstGeom>
          <a:effectLst>
            <a:softEdge rad="495300"/>
          </a:effectLst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矩形 412"/>
          <p:cNvSpPr/>
          <p:nvPr userDrawn="1"/>
        </p:nvSpPr>
        <p:spPr>
          <a:xfrm>
            <a:off x="-4445" y="0"/>
            <a:ext cx="12200255" cy="687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655666481599695703640"/>
          <p:cNvPicPr>
            <a:picLocks noChangeAspect="1"/>
          </p:cNvPicPr>
          <p:nvPr userDrawn="1"/>
        </p:nvPicPr>
        <p:blipFill>
          <a:blip r:embed="rId2">
            <a:alphaModFix amt="60000"/>
          </a:blip>
          <a:srcRect t="28074" b="5908"/>
          <a:stretch>
            <a:fillRect/>
          </a:stretch>
        </p:blipFill>
        <p:spPr>
          <a:xfrm>
            <a:off x="0" y="0"/>
            <a:ext cx="12192000" cy="42005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55666481599695703640"/>
          <p:cNvPicPr>
            <a:picLocks noChangeAspect="1"/>
          </p:cNvPicPr>
          <p:nvPr userDrawn="1"/>
        </p:nvPicPr>
        <p:blipFill>
          <a:blip r:embed="rId2">
            <a:alphaModFix amt="60000"/>
          </a:blip>
          <a:srcRect t="28074" b="5908"/>
          <a:stretch>
            <a:fillRect/>
          </a:stretch>
        </p:blipFill>
        <p:spPr>
          <a:xfrm>
            <a:off x="0" y="0"/>
            <a:ext cx="12192000" cy="1226185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-4445" y="0"/>
            <a:ext cx="12200255" cy="687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409b119f3bc4de9956f7fc28ece391a"/>
          <p:cNvPicPr>
            <a:picLocks noChangeAspect="1"/>
          </p:cNvPicPr>
          <p:nvPr userDrawn="1"/>
        </p:nvPicPr>
        <p:blipFill>
          <a:blip r:embed="rId3">
            <a:alphaModFix amt="40000"/>
          </a:blip>
          <a:srcRect l="-467" t="6424" r="19445" b="37954"/>
          <a:stretch>
            <a:fillRect/>
          </a:stretch>
        </p:blipFill>
        <p:spPr>
          <a:xfrm>
            <a:off x="-2044065" y="4300220"/>
            <a:ext cx="7900670" cy="3616325"/>
          </a:xfrm>
          <a:prstGeom prst="ellipse">
            <a:avLst/>
          </a:prstGeom>
          <a:effectLst>
            <a:softEdge rad="279400"/>
          </a:effectLst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4445" y="0"/>
            <a:ext cx="12200255" cy="687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u=1266281943,705837583&amp;fm=253&amp;fmt=auto&amp;app=120&amp;f=PNG.webp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445" y="4297045"/>
            <a:ext cx="12200890" cy="2648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4445" y="0"/>
            <a:ext cx="12200255" cy="687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hMlWVzaiimIB9CBAAbaHi8pgkAAAJ9ZwOJd_YABto2201"/>
          <p:cNvPicPr>
            <a:picLocks noChangeAspect="1"/>
          </p:cNvPicPr>
          <p:nvPr userDrawn="1"/>
        </p:nvPicPr>
        <p:blipFill>
          <a:blip r:embed="rId2">
            <a:alphaModFix amt="29000"/>
          </a:blip>
          <a:stretch>
            <a:fillRect/>
          </a:stretch>
        </p:blipFill>
        <p:spPr>
          <a:xfrm>
            <a:off x="0" y="0"/>
            <a:ext cx="12601575" cy="6857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4445" y="0"/>
            <a:ext cx="12200255" cy="687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05793cbbf0da4b8681295f5141a290ef"/>
          <p:cNvPicPr>
            <a:picLocks noChangeAspect="1"/>
          </p:cNvPicPr>
          <p:nvPr userDrawn="1"/>
        </p:nvPicPr>
        <p:blipFill>
          <a:blip r:embed="rId2" cstate="print">
            <a:alphaModFix amt="29000"/>
          </a:blip>
          <a:stretch>
            <a:fillRect/>
          </a:stretch>
        </p:blipFill>
        <p:spPr>
          <a:xfrm>
            <a:off x="-103505" y="3810"/>
            <a:ext cx="12460605" cy="6850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4445" y="0"/>
            <a:ext cx="12200255" cy="687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" name="Group 4"/>
          <p:cNvGrpSpPr>
            <a:grpSpLocks noChangeAspect="1"/>
          </p:cNvGrpSpPr>
          <p:nvPr userDrawn="1"/>
        </p:nvGrpSpPr>
        <p:grpSpPr bwMode="auto">
          <a:xfrm>
            <a:off x="-14605" y="5491480"/>
            <a:ext cx="5772785" cy="1366520"/>
            <a:chOff x="-2967" y="174"/>
            <a:chExt cx="13614" cy="3972"/>
          </a:xfrm>
        </p:grpSpPr>
        <p:sp>
          <p:nvSpPr>
            <p:cNvPr id="29" name="Freeform 5"/>
            <p:cNvSpPr/>
            <p:nvPr/>
          </p:nvSpPr>
          <p:spPr bwMode="auto">
            <a:xfrm>
              <a:off x="-2967" y="2390"/>
              <a:ext cx="13614" cy="1311"/>
            </a:xfrm>
            <a:custGeom>
              <a:avLst/>
              <a:gdLst>
                <a:gd name="T0" fmla="*/ 11896 w 13614"/>
                <a:gd name="T1" fmla="*/ 764 h 1311"/>
                <a:gd name="T2" fmla="*/ 11260 w 13614"/>
                <a:gd name="T3" fmla="*/ 847 h 1311"/>
                <a:gd name="T4" fmla="*/ 11158 w 13614"/>
                <a:gd name="T5" fmla="*/ 764 h 1311"/>
                <a:gd name="T6" fmla="*/ 10787 w 13614"/>
                <a:gd name="T7" fmla="*/ 764 h 1311"/>
                <a:gd name="T8" fmla="*/ 10083 w 13614"/>
                <a:gd name="T9" fmla="*/ 941 h 1311"/>
                <a:gd name="T10" fmla="*/ 10005 w 13614"/>
                <a:gd name="T11" fmla="*/ 1027 h 1311"/>
                <a:gd name="T12" fmla="*/ 9676 w 13614"/>
                <a:gd name="T13" fmla="*/ 1079 h 1311"/>
                <a:gd name="T14" fmla="*/ 9275 w 13614"/>
                <a:gd name="T15" fmla="*/ 1124 h 1311"/>
                <a:gd name="T16" fmla="*/ 9275 w 13614"/>
                <a:gd name="T17" fmla="*/ 1124 h 1311"/>
                <a:gd name="T18" fmla="*/ 8896 w 13614"/>
                <a:gd name="T19" fmla="*/ 1102 h 1311"/>
                <a:gd name="T20" fmla="*/ 8717 w 13614"/>
                <a:gd name="T21" fmla="*/ 989 h 1311"/>
                <a:gd name="T22" fmla="*/ 8669 w 13614"/>
                <a:gd name="T23" fmla="*/ 894 h 1311"/>
                <a:gd name="T24" fmla="*/ 8669 w 13614"/>
                <a:gd name="T25" fmla="*/ 724 h 1311"/>
                <a:gd name="T26" fmla="*/ 8622 w 13614"/>
                <a:gd name="T27" fmla="*/ 608 h 1311"/>
                <a:gd name="T28" fmla="*/ 8499 w 13614"/>
                <a:gd name="T29" fmla="*/ 478 h 1311"/>
                <a:gd name="T30" fmla="*/ 8187 w 13614"/>
                <a:gd name="T31" fmla="*/ 478 h 1311"/>
                <a:gd name="T32" fmla="*/ 8086 w 13614"/>
                <a:gd name="T33" fmla="*/ 499 h 1311"/>
                <a:gd name="T34" fmla="*/ 7932 w 13614"/>
                <a:gd name="T35" fmla="*/ 608 h 1311"/>
                <a:gd name="T36" fmla="*/ 7856 w 13614"/>
                <a:gd name="T37" fmla="*/ 520 h 1311"/>
                <a:gd name="T38" fmla="*/ 7856 w 13614"/>
                <a:gd name="T39" fmla="*/ 288 h 1311"/>
                <a:gd name="T40" fmla="*/ 7856 w 13614"/>
                <a:gd name="T41" fmla="*/ 172 h 1311"/>
                <a:gd name="T42" fmla="*/ 7140 w 13614"/>
                <a:gd name="T43" fmla="*/ 30 h 1311"/>
                <a:gd name="T44" fmla="*/ 6642 w 13614"/>
                <a:gd name="T45" fmla="*/ 0 h 1311"/>
                <a:gd name="T46" fmla="*/ 6486 w 13614"/>
                <a:gd name="T47" fmla="*/ 234 h 1311"/>
                <a:gd name="T48" fmla="*/ 6486 w 13614"/>
                <a:gd name="T49" fmla="*/ 515 h 1311"/>
                <a:gd name="T50" fmla="*/ 6060 w 13614"/>
                <a:gd name="T51" fmla="*/ 660 h 1311"/>
                <a:gd name="T52" fmla="*/ 5332 w 13614"/>
                <a:gd name="T53" fmla="*/ 970 h 1311"/>
                <a:gd name="T54" fmla="*/ 4805 w 13614"/>
                <a:gd name="T55" fmla="*/ 1169 h 1311"/>
                <a:gd name="T56" fmla="*/ 2609 w 13614"/>
                <a:gd name="T57" fmla="*/ 1216 h 1311"/>
                <a:gd name="T58" fmla="*/ 1825 w 13614"/>
                <a:gd name="T59" fmla="*/ 1150 h 1311"/>
                <a:gd name="T60" fmla="*/ 1484 w 13614"/>
                <a:gd name="T61" fmla="*/ 913 h 1311"/>
                <a:gd name="T62" fmla="*/ 1026 w 13614"/>
                <a:gd name="T63" fmla="*/ 781 h 1311"/>
                <a:gd name="T64" fmla="*/ 929 w 13614"/>
                <a:gd name="T65" fmla="*/ 686 h 1311"/>
                <a:gd name="T66" fmla="*/ 903 w 13614"/>
                <a:gd name="T67" fmla="*/ 478 h 1311"/>
                <a:gd name="T68" fmla="*/ 903 w 13614"/>
                <a:gd name="T69" fmla="*/ 357 h 1311"/>
                <a:gd name="T70" fmla="*/ 818 w 13614"/>
                <a:gd name="T71" fmla="*/ 222 h 1311"/>
                <a:gd name="T72" fmla="*/ 272 w 13614"/>
                <a:gd name="T73" fmla="*/ 106 h 1311"/>
                <a:gd name="T74" fmla="*/ 0 w 13614"/>
                <a:gd name="T75" fmla="*/ 106 h 1311"/>
                <a:gd name="T76" fmla="*/ 0 w 13614"/>
                <a:gd name="T77" fmla="*/ 1311 h 1311"/>
                <a:gd name="T78" fmla="*/ 13614 w 13614"/>
                <a:gd name="T79" fmla="*/ 1311 h 1311"/>
                <a:gd name="T80" fmla="*/ 13614 w 13614"/>
                <a:gd name="T81" fmla="*/ 657 h 1311"/>
                <a:gd name="T82" fmla="*/ 13614 w 13614"/>
                <a:gd name="T83" fmla="*/ 553 h 1311"/>
                <a:gd name="T84" fmla="*/ 11896 w 13614"/>
                <a:gd name="T85" fmla="*/ 764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614" h="1311">
                  <a:moveTo>
                    <a:pt x="11896" y="764"/>
                  </a:moveTo>
                  <a:lnTo>
                    <a:pt x="11260" y="847"/>
                  </a:lnTo>
                  <a:lnTo>
                    <a:pt x="11158" y="764"/>
                  </a:lnTo>
                  <a:lnTo>
                    <a:pt x="10787" y="764"/>
                  </a:lnTo>
                  <a:lnTo>
                    <a:pt x="10083" y="941"/>
                  </a:lnTo>
                  <a:lnTo>
                    <a:pt x="10005" y="1027"/>
                  </a:lnTo>
                  <a:lnTo>
                    <a:pt x="9676" y="1079"/>
                  </a:lnTo>
                  <a:lnTo>
                    <a:pt x="9275" y="1124"/>
                  </a:lnTo>
                  <a:lnTo>
                    <a:pt x="9275" y="1124"/>
                  </a:lnTo>
                  <a:lnTo>
                    <a:pt x="8896" y="1102"/>
                  </a:lnTo>
                  <a:lnTo>
                    <a:pt x="8717" y="989"/>
                  </a:lnTo>
                  <a:lnTo>
                    <a:pt x="8669" y="894"/>
                  </a:lnTo>
                  <a:lnTo>
                    <a:pt x="8669" y="724"/>
                  </a:lnTo>
                  <a:lnTo>
                    <a:pt x="8622" y="608"/>
                  </a:lnTo>
                  <a:lnTo>
                    <a:pt x="8499" y="478"/>
                  </a:lnTo>
                  <a:lnTo>
                    <a:pt x="8187" y="478"/>
                  </a:lnTo>
                  <a:lnTo>
                    <a:pt x="8086" y="499"/>
                  </a:lnTo>
                  <a:lnTo>
                    <a:pt x="7932" y="608"/>
                  </a:lnTo>
                  <a:lnTo>
                    <a:pt x="7856" y="520"/>
                  </a:lnTo>
                  <a:lnTo>
                    <a:pt x="7856" y="288"/>
                  </a:lnTo>
                  <a:lnTo>
                    <a:pt x="7856" y="172"/>
                  </a:lnTo>
                  <a:lnTo>
                    <a:pt x="7140" y="30"/>
                  </a:lnTo>
                  <a:lnTo>
                    <a:pt x="6642" y="0"/>
                  </a:lnTo>
                  <a:lnTo>
                    <a:pt x="6486" y="234"/>
                  </a:lnTo>
                  <a:lnTo>
                    <a:pt x="6486" y="515"/>
                  </a:lnTo>
                  <a:lnTo>
                    <a:pt x="6060" y="660"/>
                  </a:lnTo>
                  <a:lnTo>
                    <a:pt x="5332" y="970"/>
                  </a:lnTo>
                  <a:lnTo>
                    <a:pt x="4805" y="1169"/>
                  </a:lnTo>
                  <a:lnTo>
                    <a:pt x="2609" y="1216"/>
                  </a:lnTo>
                  <a:lnTo>
                    <a:pt x="1825" y="1150"/>
                  </a:lnTo>
                  <a:lnTo>
                    <a:pt x="1484" y="913"/>
                  </a:lnTo>
                  <a:lnTo>
                    <a:pt x="1026" y="781"/>
                  </a:lnTo>
                  <a:lnTo>
                    <a:pt x="929" y="686"/>
                  </a:lnTo>
                  <a:lnTo>
                    <a:pt x="903" y="478"/>
                  </a:lnTo>
                  <a:lnTo>
                    <a:pt x="903" y="357"/>
                  </a:lnTo>
                  <a:lnTo>
                    <a:pt x="818" y="222"/>
                  </a:lnTo>
                  <a:lnTo>
                    <a:pt x="272" y="106"/>
                  </a:lnTo>
                  <a:lnTo>
                    <a:pt x="0" y="106"/>
                  </a:lnTo>
                  <a:lnTo>
                    <a:pt x="0" y="1311"/>
                  </a:lnTo>
                  <a:lnTo>
                    <a:pt x="13614" y="1311"/>
                  </a:lnTo>
                  <a:lnTo>
                    <a:pt x="13614" y="657"/>
                  </a:lnTo>
                  <a:lnTo>
                    <a:pt x="13614" y="553"/>
                  </a:lnTo>
                  <a:lnTo>
                    <a:pt x="11896" y="764"/>
                  </a:lnTo>
                  <a:close/>
                </a:path>
              </a:pathLst>
            </a:custGeom>
            <a:solidFill>
              <a:srgbClr val="D6DA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6"/>
            <p:cNvSpPr/>
            <p:nvPr/>
          </p:nvSpPr>
          <p:spPr bwMode="auto">
            <a:xfrm>
              <a:off x="5263" y="3237"/>
              <a:ext cx="5384" cy="464"/>
            </a:xfrm>
            <a:custGeom>
              <a:avLst/>
              <a:gdLst>
                <a:gd name="T0" fmla="*/ 0 w 2278"/>
                <a:gd name="T1" fmla="*/ 196 h 196"/>
                <a:gd name="T2" fmla="*/ 2278 w 2278"/>
                <a:gd name="T3" fmla="*/ 0 h 196"/>
                <a:gd name="T4" fmla="*/ 2278 w 2278"/>
                <a:gd name="T5" fmla="*/ 196 h 196"/>
                <a:gd name="T6" fmla="*/ 0 w 2278"/>
                <a:gd name="T7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78" h="196">
                  <a:moveTo>
                    <a:pt x="0" y="196"/>
                  </a:moveTo>
                  <a:cubicBezTo>
                    <a:pt x="0" y="196"/>
                    <a:pt x="1930" y="8"/>
                    <a:pt x="2278" y="0"/>
                  </a:cubicBezTo>
                  <a:cubicBezTo>
                    <a:pt x="2278" y="196"/>
                    <a:pt x="2278" y="196"/>
                    <a:pt x="2278" y="196"/>
                  </a:cubicBezTo>
                  <a:lnTo>
                    <a:pt x="0" y="196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7"/>
            <p:cNvSpPr/>
            <p:nvPr/>
          </p:nvSpPr>
          <p:spPr bwMode="auto">
            <a:xfrm>
              <a:off x="7884" y="3090"/>
              <a:ext cx="57" cy="379"/>
            </a:xfrm>
            <a:custGeom>
              <a:avLst/>
              <a:gdLst>
                <a:gd name="T0" fmla="*/ 0 w 57"/>
                <a:gd name="T1" fmla="*/ 379 h 379"/>
                <a:gd name="T2" fmla="*/ 19 w 57"/>
                <a:gd name="T3" fmla="*/ 0 h 379"/>
                <a:gd name="T4" fmla="*/ 33 w 57"/>
                <a:gd name="T5" fmla="*/ 0 h 379"/>
                <a:gd name="T6" fmla="*/ 57 w 57"/>
                <a:gd name="T7" fmla="*/ 379 h 379"/>
                <a:gd name="T8" fmla="*/ 0 w 57"/>
                <a:gd name="T9" fmla="*/ 379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79">
                  <a:moveTo>
                    <a:pt x="0" y="379"/>
                  </a:moveTo>
                  <a:lnTo>
                    <a:pt x="19" y="0"/>
                  </a:lnTo>
                  <a:lnTo>
                    <a:pt x="33" y="0"/>
                  </a:lnTo>
                  <a:lnTo>
                    <a:pt x="57" y="379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8"/>
            <p:cNvSpPr/>
            <p:nvPr/>
          </p:nvSpPr>
          <p:spPr bwMode="auto">
            <a:xfrm>
              <a:off x="7839" y="2804"/>
              <a:ext cx="64" cy="253"/>
            </a:xfrm>
            <a:custGeom>
              <a:avLst/>
              <a:gdLst>
                <a:gd name="T0" fmla="*/ 24 w 27"/>
                <a:gd name="T1" fmla="*/ 107 h 107"/>
                <a:gd name="T2" fmla="*/ 7 w 27"/>
                <a:gd name="T3" fmla="*/ 79 h 107"/>
                <a:gd name="T4" fmla="*/ 0 w 27"/>
                <a:gd name="T5" fmla="*/ 0 h 107"/>
                <a:gd name="T6" fmla="*/ 27 w 27"/>
                <a:gd name="T7" fmla="*/ 105 h 107"/>
                <a:gd name="T8" fmla="*/ 24 w 27"/>
                <a:gd name="T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07">
                  <a:moveTo>
                    <a:pt x="24" y="107"/>
                  </a:moveTo>
                  <a:cubicBezTo>
                    <a:pt x="24" y="107"/>
                    <a:pt x="9" y="98"/>
                    <a:pt x="7" y="79"/>
                  </a:cubicBezTo>
                  <a:cubicBezTo>
                    <a:pt x="6" y="61"/>
                    <a:pt x="0" y="0"/>
                    <a:pt x="0" y="0"/>
                  </a:cubicBezTo>
                  <a:cubicBezTo>
                    <a:pt x="27" y="105"/>
                    <a:pt x="27" y="105"/>
                    <a:pt x="27" y="105"/>
                  </a:cubicBezTo>
                  <a:lnTo>
                    <a:pt x="24" y="107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9"/>
            <p:cNvSpPr/>
            <p:nvPr/>
          </p:nvSpPr>
          <p:spPr bwMode="auto">
            <a:xfrm>
              <a:off x="7919" y="3050"/>
              <a:ext cx="246" cy="102"/>
            </a:xfrm>
            <a:custGeom>
              <a:avLst/>
              <a:gdLst>
                <a:gd name="T0" fmla="*/ 0 w 104"/>
                <a:gd name="T1" fmla="*/ 8 h 43"/>
                <a:gd name="T2" fmla="*/ 32 w 104"/>
                <a:gd name="T3" fmla="*/ 8 h 43"/>
                <a:gd name="T4" fmla="*/ 104 w 104"/>
                <a:gd name="T5" fmla="*/ 43 h 43"/>
                <a:gd name="T6" fmla="*/ 0 w 104"/>
                <a:gd name="T7" fmla="*/ 12 h 43"/>
                <a:gd name="T8" fmla="*/ 0 w 104"/>
                <a:gd name="T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43">
                  <a:moveTo>
                    <a:pt x="0" y="8"/>
                  </a:moveTo>
                  <a:cubicBezTo>
                    <a:pt x="0" y="8"/>
                    <a:pt x="15" y="0"/>
                    <a:pt x="32" y="8"/>
                  </a:cubicBezTo>
                  <a:cubicBezTo>
                    <a:pt x="48" y="16"/>
                    <a:pt x="104" y="43"/>
                    <a:pt x="104" y="43"/>
                  </a:cubicBezTo>
                  <a:cubicBezTo>
                    <a:pt x="0" y="12"/>
                    <a:pt x="0" y="12"/>
                    <a:pt x="0" y="12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10"/>
            <p:cNvSpPr/>
            <p:nvPr/>
          </p:nvSpPr>
          <p:spPr bwMode="auto">
            <a:xfrm>
              <a:off x="7700" y="3078"/>
              <a:ext cx="196" cy="173"/>
            </a:xfrm>
            <a:custGeom>
              <a:avLst/>
              <a:gdLst>
                <a:gd name="T0" fmla="*/ 83 w 83"/>
                <a:gd name="T1" fmla="*/ 2 h 73"/>
                <a:gd name="T2" fmla="*/ 66 w 83"/>
                <a:gd name="T3" fmla="*/ 29 h 73"/>
                <a:gd name="T4" fmla="*/ 0 w 83"/>
                <a:gd name="T5" fmla="*/ 73 h 73"/>
                <a:gd name="T6" fmla="*/ 80 w 83"/>
                <a:gd name="T7" fmla="*/ 0 h 73"/>
                <a:gd name="T8" fmla="*/ 83 w 83"/>
                <a:gd name="T9" fmla="*/ 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73">
                  <a:moveTo>
                    <a:pt x="83" y="2"/>
                  </a:moveTo>
                  <a:cubicBezTo>
                    <a:pt x="83" y="2"/>
                    <a:pt x="82" y="19"/>
                    <a:pt x="66" y="29"/>
                  </a:cubicBezTo>
                  <a:cubicBezTo>
                    <a:pt x="51" y="39"/>
                    <a:pt x="0" y="73"/>
                    <a:pt x="0" y="73"/>
                  </a:cubicBezTo>
                  <a:cubicBezTo>
                    <a:pt x="80" y="0"/>
                    <a:pt x="80" y="0"/>
                    <a:pt x="80" y="0"/>
                  </a:cubicBezTo>
                  <a:lnTo>
                    <a:pt x="83" y="2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Oval 11"/>
            <p:cNvSpPr>
              <a:spLocks noChangeArrowheads="1"/>
            </p:cNvSpPr>
            <p:nvPr/>
          </p:nvSpPr>
          <p:spPr bwMode="auto">
            <a:xfrm>
              <a:off x="7879" y="3045"/>
              <a:ext cx="48" cy="47"/>
            </a:xfrm>
            <a:prstGeom prst="ellipse">
              <a:avLst/>
            </a:pr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12"/>
            <p:cNvSpPr/>
            <p:nvPr/>
          </p:nvSpPr>
          <p:spPr bwMode="auto">
            <a:xfrm>
              <a:off x="8870" y="2823"/>
              <a:ext cx="82" cy="575"/>
            </a:xfrm>
            <a:custGeom>
              <a:avLst/>
              <a:gdLst>
                <a:gd name="T0" fmla="*/ 0 w 82"/>
                <a:gd name="T1" fmla="*/ 575 h 575"/>
                <a:gd name="T2" fmla="*/ 26 w 82"/>
                <a:gd name="T3" fmla="*/ 0 h 575"/>
                <a:gd name="T4" fmla="*/ 47 w 82"/>
                <a:gd name="T5" fmla="*/ 0 h 575"/>
                <a:gd name="T6" fmla="*/ 82 w 82"/>
                <a:gd name="T7" fmla="*/ 575 h 575"/>
                <a:gd name="T8" fmla="*/ 0 w 82"/>
                <a:gd name="T9" fmla="*/ 57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75">
                  <a:moveTo>
                    <a:pt x="0" y="575"/>
                  </a:moveTo>
                  <a:lnTo>
                    <a:pt x="26" y="0"/>
                  </a:lnTo>
                  <a:lnTo>
                    <a:pt x="47" y="0"/>
                  </a:lnTo>
                  <a:lnTo>
                    <a:pt x="82" y="575"/>
                  </a:lnTo>
                  <a:lnTo>
                    <a:pt x="0" y="575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13"/>
            <p:cNvSpPr/>
            <p:nvPr/>
          </p:nvSpPr>
          <p:spPr bwMode="auto">
            <a:xfrm>
              <a:off x="8860" y="2392"/>
              <a:ext cx="128" cy="381"/>
            </a:xfrm>
            <a:custGeom>
              <a:avLst/>
              <a:gdLst>
                <a:gd name="T0" fmla="*/ 14 w 54"/>
                <a:gd name="T1" fmla="*/ 161 h 161"/>
                <a:gd name="T2" fmla="*/ 10 w 54"/>
                <a:gd name="T3" fmla="*/ 113 h 161"/>
                <a:gd name="T4" fmla="*/ 54 w 54"/>
                <a:gd name="T5" fmla="*/ 0 h 161"/>
                <a:gd name="T6" fmla="*/ 20 w 54"/>
                <a:gd name="T7" fmla="*/ 161 h 161"/>
                <a:gd name="T8" fmla="*/ 14 w 54"/>
                <a:gd name="T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61">
                  <a:moveTo>
                    <a:pt x="14" y="161"/>
                  </a:moveTo>
                  <a:cubicBezTo>
                    <a:pt x="14" y="161"/>
                    <a:pt x="0" y="138"/>
                    <a:pt x="10" y="113"/>
                  </a:cubicBezTo>
                  <a:cubicBezTo>
                    <a:pt x="20" y="87"/>
                    <a:pt x="54" y="0"/>
                    <a:pt x="54" y="0"/>
                  </a:cubicBezTo>
                  <a:cubicBezTo>
                    <a:pt x="20" y="161"/>
                    <a:pt x="20" y="161"/>
                    <a:pt x="20" y="161"/>
                  </a:cubicBezTo>
                  <a:lnTo>
                    <a:pt x="14" y="161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14"/>
            <p:cNvSpPr/>
            <p:nvPr/>
          </p:nvSpPr>
          <p:spPr bwMode="auto">
            <a:xfrm>
              <a:off x="8910" y="2799"/>
              <a:ext cx="283" cy="279"/>
            </a:xfrm>
            <a:custGeom>
              <a:avLst/>
              <a:gdLst>
                <a:gd name="T0" fmla="*/ 3 w 120"/>
                <a:gd name="T1" fmla="*/ 1 h 118"/>
                <a:gd name="T2" fmla="*/ 46 w 120"/>
                <a:gd name="T3" fmla="*/ 22 h 118"/>
                <a:gd name="T4" fmla="*/ 120 w 120"/>
                <a:gd name="T5" fmla="*/ 118 h 118"/>
                <a:gd name="T6" fmla="*/ 0 w 120"/>
                <a:gd name="T7" fmla="*/ 6 h 118"/>
                <a:gd name="T8" fmla="*/ 3 w 120"/>
                <a:gd name="T9" fmla="*/ 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18">
                  <a:moveTo>
                    <a:pt x="3" y="1"/>
                  </a:moveTo>
                  <a:cubicBezTo>
                    <a:pt x="3" y="1"/>
                    <a:pt x="29" y="0"/>
                    <a:pt x="46" y="22"/>
                  </a:cubicBezTo>
                  <a:cubicBezTo>
                    <a:pt x="63" y="44"/>
                    <a:pt x="120" y="118"/>
                    <a:pt x="120" y="118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15"/>
            <p:cNvSpPr/>
            <p:nvPr/>
          </p:nvSpPr>
          <p:spPr bwMode="auto">
            <a:xfrm>
              <a:off x="8499" y="2792"/>
              <a:ext cx="382" cy="106"/>
            </a:xfrm>
            <a:custGeom>
              <a:avLst/>
              <a:gdLst>
                <a:gd name="T0" fmla="*/ 162 w 162"/>
                <a:gd name="T1" fmla="*/ 6 h 45"/>
                <a:gd name="T2" fmla="*/ 121 w 162"/>
                <a:gd name="T3" fmla="*/ 32 h 45"/>
                <a:gd name="T4" fmla="*/ 0 w 162"/>
                <a:gd name="T5" fmla="*/ 45 h 45"/>
                <a:gd name="T6" fmla="*/ 159 w 162"/>
                <a:gd name="T7" fmla="*/ 0 h 45"/>
                <a:gd name="T8" fmla="*/ 162 w 162"/>
                <a:gd name="T9" fmla="*/ 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45">
                  <a:moveTo>
                    <a:pt x="162" y="6"/>
                  </a:moveTo>
                  <a:cubicBezTo>
                    <a:pt x="162" y="6"/>
                    <a:pt x="148" y="28"/>
                    <a:pt x="121" y="32"/>
                  </a:cubicBezTo>
                  <a:cubicBezTo>
                    <a:pt x="93" y="35"/>
                    <a:pt x="0" y="45"/>
                    <a:pt x="0" y="45"/>
                  </a:cubicBezTo>
                  <a:cubicBezTo>
                    <a:pt x="159" y="0"/>
                    <a:pt x="159" y="0"/>
                    <a:pt x="159" y="0"/>
                  </a:cubicBezTo>
                  <a:lnTo>
                    <a:pt x="162" y="6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Oval 16"/>
            <p:cNvSpPr>
              <a:spLocks noChangeArrowheads="1"/>
            </p:cNvSpPr>
            <p:nvPr/>
          </p:nvSpPr>
          <p:spPr bwMode="auto">
            <a:xfrm>
              <a:off x="8863" y="2759"/>
              <a:ext cx="68" cy="68"/>
            </a:xfrm>
            <a:prstGeom prst="ellipse">
              <a:avLst/>
            </a:pr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17"/>
            <p:cNvSpPr/>
            <p:nvPr/>
          </p:nvSpPr>
          <p:spPr bwMode="auto">
            <a:xfrm>
              <a:off x="10162" y="2463"/>
              <a:ext cx="121" cy="814"/>
            </a:xfrm>
            <a:custGeom>
              <a:avLst/>
              <a:gdLst>
                <a:gd name="T0" fmla="*/ 0 w 121"/>
                <a:gd name="T1" fmla="*/ 814 h 814"/>
                <a:gd name="T2" fmla="*/ 41 w 121"/>
                <a:gd name="T3" fmla="*/ 0 h 814"/>
                <a:gd name="T4" fmla="*/ 69 w 121"/>
                <a:gd name="T5" fmla="*/ 0 h 814"/>
                <a:gd name="T6" fmla="*/ 121 w 121"/>
                <a:gd name="T7" fmla="*/ 814 h 814"/>
                <a:gd name="T8" fmla="*/ 0 w 121"/>
                <a:gd name="T9" fmla="*/ 814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814">
                  <a:moveTo>
                    <a:pt x="0" y="814"/>
                  </a:moveTo>
                  <a:lnTo>
                    <a:pt x="41" y="0"/>
                  </a:lnTo>
                  <a:lnTo>
                    <a:pt x="69" y="0"/>
                  </a:lnTo>
                  <a:lnTo>
                    <a:pt x="121" y="814"/>
                  </a:lnTo>
                  <a:lnTo>
                    <a:pt x="0" y="814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18"/>
            <p:cNvSpPr/>
            <p:nvPr/>
          </p:nvSpPr>
          <p:spPr bwMode="auto">
            <a:xfrm>
              <a:off x="10174" y="1907"/>
              <a:ext cx="293" cy="492"/>
            </a:xfrm>
            <a:custGeom>
              <a:avLst/>
              <a:gdLst>
                <a:gd name="T0" fmla="*/ 11 w 124"/>
                <a:gd name="T1" fmla="*/ 206 h 208"/>
                <a:gd name="T2" fmla="*/ 23 w 124"/>
                <a:gd name="T3" fmla="*/ 138 h 208"/>
                <a:gd name="T4" fmla="*/ 124 w 124"/>
                <a:gd name="T5" fmla="*/ 0 h 208"/>
                <a:gd name="T6" fmla="*/ 20 w 124"/>
                <a:gd name="T7" fmla="*/ 208 h 208"/>
                <a:gd name="T8" fmla="*/ 11 w 124"/>
                <a:gd name="T9" fmla="*/ 206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208">
                  <a:moveTo>
                    <a:pt x="11" y="206"/>
                  </a:moveTo>
                  <a:cubicBezTo>
                    <a:pt x="11" y="206"/>
                    <a:pt x="0" y="170"/>
                    <a:pt x="23" y="138"/>
                  </a:cubicBezTo>
                  <a:cubicBezTo>
                    <a:pt x="46" y="107"/>
                    <a:pt x="124" y="0"/>
                    <a:pt x="124" y="0"/>
                  </a:cubicBezTo>
                  <a:cubicBezTo>
                    <a:pt x="20" y="208"/>
                    <a:pt x="20" y="208"/>
                    <a:pt x="20" y="208"/>
                  </a:cubicBezTo>
                  <a:lnTo>
                    <a:pt x="11" y="206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19"/>
            <p:cNvSpPr/>
            <p:nvPr/>
          </p:nvSpPr>
          <p:spPr bwMode="auto">
            <a:xfrm>
              <a:off x="10217" y="2432"/>
              <a:ext cx="333" cy="452"/>
            </a:xfrm>
            <a:custGeom>
              <a:avLst/>
              <a:gdLst>
                <a:gd name="T0" fmla="*/ 5 w 141"/>
                <a:gd name="T1" fmla="*/ 0 h 191"/>
                <a:gd name="T2" fmla="*/ 60 w 141"/>
                <a:gd name="T3" fmla="*/ 40 h 191"/>
                <a:gd name="T4" fmla="*/ 141 w 141"/>
                <a:gd name="T5" fmla="*/ 191 h 191"/>
                <a:gd name="T6" fmla="*/ 0 w 141"/>
                <a:gd name="T7" fmla="*/ 7 h 191"/>
                <a:gd name="T8" fmla="*/ 5 w 141"/>
                <a:gd name="T9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91">
                  <a:moveTo>
                    <a:pt x="5" y="0"/>
                  </a:moveTo>
                  <a:cubicBezTo>
                    <a:pt x="5" y="0"/>
                    <a:pt x="42" y="6"/>
                    <a:pt x="60" y="40"/>
                  </a:cubicBezTo>
                  <a:cubicBezTo>
                    <a:pt x="79" y="75"/>
                    <a:pt x="141" y="191"/>
                    <a:pt x="141" y="191"/>
                  </a:cubicBezTo>
                  <a:cubicBezTo>
                    <a:pt x="0" y="7"/>
                    <a:pt x="0" y="7"/>
                    <a:pt x="0" y="7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0"/>
            <p:cNvSpPr/>
            <p:nvPr/>
          </p:nvSpPr>
          <p:spPr bwMode="auto">
            <a:xfrm>
              <a:off x="9635" y="2423"/>
              <a:ext cx="546" cy="109"/>
            </a:xfrm>
            <a:custGeom>
              <a:avLst/>
              <a:gdLst>
                <a:gd name="T0" fmla="*/ 231 w 231"/>
                <a:gd name="T1" fmla="*/ 8 h 46"/>
                <a:gd name="T2" fmla="*/ 171 w 231"/>
                <a:gd name="T3" fmla="*/ 40 h 46"/>
                <a:gd name="T4" fmla="*/ 0 w 231"/>
                <a:gd name="T5" fmla="*/ 46 h 46"/>
                <a:gd name="T6" fmla="*/ 228 w 231"/>
                <a:gd name="T7" fmla="*/ 0 h 46"/>
                <a:gd name="T8" fmla="*/ 231 w 231"/>
                <a:gd name="T9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46">
                  <a:moveTo>
                    <a:pt x="231" y="8"/>
                  </a:moveTo>
                  <a:cubicBezTo>
                    <a:pt x="231" y="8"/>
                    <a:pt x="210" y="38"/>
                    <a:pt x="171" y="40"/>
                  </a:cubicBezTo>
                  <a:cubicBezTo>
                    <a:pt x="132" y="41"/>
                    <a:pt x="0" y="46"/>
                    <a:pt x="0" y="46"/>
                  </a:cubicBezTo>
                  <a:cubicBezTo>
                    <a:pt x="228" y="0"/>
                    <a:pt x="228" y="0"/>
                    <a:pt x="228" y="0"/>
                  </a:cubicBezTo>
                  <a:lnTo>
                    <a:pt x="231" y="8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Oval 21"/>
            <p:cNvSpPr>
              <a:spLocks noChangeArrowheads="1"/>
            </p:cNvSpPr>
            <p:nvPr/>
          </p:nvSpPr>
          <p:spPr bwMode="auto">
            <a:xfrm>
              <a:off x="10153" y="2371"/>
              <a:ext cx="99" cy="101"/>
            </a:xfrm>
            <a:prstGeom prst="ellipse">
              <a:avLst/>
            </a:pr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Rectangle 22"/>
            <p:cNvSpPr>
              <a:spLocks noChangeArrowheads="1"/>
            </p:cNvSpPr>
            <p:nvPr/>
          </p:nvSpPr>
          <p:spPr bwMode="auto">
            <a:xfrm>
              <a:off x="-2967" y="3701"/>
              <a:ext cx="13614" cy="445"/>
            </a:xfrm>
            <a:prstGeom prst="rect">
              <a:avLst/>
            </a:prstGeom>
            <a:solidFill>
              <a:srgbClr val="1316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"/>
            <p:cNvSpPr/>
            <p:nvPr/>
          </p:nvSpPr>
          <p:spPr bwMode="auto">
            <a:xfrm>
              <a:off x="6296" y="3223"/>
              <a:ext cx="976" cy="423"/>
            </a:xfrm>
            <a:custGeom>
              <a:avLst/>
              <a:gdLst>
                <a:gd name="T0" fmla="*/ 132 w 976"/>
                <a:gd name="T1" fmla="*/ 189 h 423"/>
                <a:gd name="T2" fmla="*/ 0 w 976"/>
                <a:gd name="T3" fmla="*/ 423 h 423"/>
                <a:gd name="T4" fmla="*/ 929 w 976"/>
                <a:gd name="T5" fmla="*/ 402 h 423"/>
                <a:gd name="T6" fmla="*/ 976 w 976"/>
                <a:gd name="T7" fmla="*/ 0 h 423"/>
                <a:gd name="T8" fmla="*/ 132 w 976"/>
                <a:gd name="T9" fmla="*/ 189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6" h="423">
                  <a:moveTo>
                    <a:pt x="132" y="189"/>
                  </a:moveTo>
                  <a:lnTo>
                    <a:pt x="0" y="423"/>
                  </a:lnTo>
                  <a:lnTo>
                    <a:pt x="929" y="402"/>
                  </a:lnTo>
                  <a:lnTo>
                    <a:pt x="976" y="0"/>
                  </a:lnTo>
                  <a:lnTo>
                    <a:pt x="132" y="189"/>
                  </a:ln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"/>
            <p:cNvSpPr>
              <a:spLocks noEditPoints="1"/>
            </p:cNvSpPr>
            <p:nvPr/>
          </p:nvSpPr>
          <p:spPr bwMode="auto">
            <a:xfrm>
              <a:off x="6279" y="3211"/>
              <a:ext cx="1005" cy="445"/>
            </a:xfrm>
            <a:custGeom>
              <a:avLst/>
              <a:gdLst>
                <a:gd name="T0" fmla="*/ 0 w 1005"/>
                <a:gd name="T1" fmla="*/ 445 h 445"/>
                <a:gd name="T2" fmla="*/ 1005 w 1005"/>
                <a:gd name="T3" fmla="*/ 0 h 445"/>
                <a:gd name="T4" fmla="*/ 974 w 1005"/>
                <a:gd name="T5" fmla="*/ 182 h 445"/>
                <a:gd name="T6" fmla="*/ 887 w 1005"/>
                <a:gd name="T7" fmla="*/ 35 h 445"/>
                <a:gd name="T8" fmla="*/ 974 w 1005"/>
                <a:gd name="T9" fmla="*/ 182 h 445"/>
                <a:gd name="T10" fmla="*/ 558 w 1005"/>
                <a:gd name="T11" fmla="*/ 239 h 445"/>
                <a:gd name="T12" fmla="*/ 679 w 1005"/>
                <a:gd name="T13" fmla="*/ 83 h 445"/>
                <a:gd name="T14" fmla="*/ 690 w 1005"/>
                <a:gd name="T15" fmla="*/ 80 h 445"/>
                <a:gd name="T16" fmla="*/ 733 w 1005"/>
                <a:gd name="T17" fmla="*/ 215 h 445"/>
                <a:gd name="T18" fmla="*/ 690 w 1005"/>
                <a:gd name="T19" fmla="*/ 80 h 445"/>
                <a:gd name="T20" fmla="*/ 480 w 1005"/>
                <a:gd name="T21" fmla="*/ 248 h 445"/>
                <a:gd name="T22" fmla="*/ 596 w 1005"/>
                <a:gd name="T23" fmla="*/ 99 h 445"/>
                <a:gd name="T24" fmla="*/ 471 w 1005"/>
                <a:gd name="T25" fmla="*/ 251 h 445"/>
                <a:gd name="T26" fmla="*/ 466 w 1005"/>
                <a:gd name="T27" fmla="*/ 130 h 445"/>
                <a:gd name="T28" fmla="*/ 471 w 1005"/>
                <a:gd name="T29" fmla="*/ 251 h 445"/>
                <a:gd name="T30" fmla="*/ 343 w 1005"/>
                <a:gd name="T31" fmla="*/ 267 h 445"/>
                <a:gd name="T32" fmla="*/ 454 w 1005"/>
                <a:gd name="T33" fmla="*/ 132 h 445"/>
                <a:gd name="T34" fmla="*/ 331 w 1005"/>
                <a:gd name="T35" fmla="*/ 270 h 445"/>
                <a:gd name="T36" fmla="*/ 341 w 1005"/>
                <a:gd name="T37" fmla="*/ 158 h 445"/>
                <a:gd name="T38" fmla="*/ 331 w 1005"/>
                <a:gd name="T39" fmla="*/ 270 h 445"/>
                <a:gd name="T40" fmla="*/ 229 w 1005"/>
                <a:gd name="T41" fmla="*/ 284 h 445"/>
                <a:gd name="T42" fmla="*/ 329 w 1005"/>
                <a:gd name="T43" fmla="*/ 161 h 445"/>
                <a:gd name="T44" fmla="*/ 218 w 1005"/>
                <a:gd name="T45" fmla="*/ 286 h 445"/>
                <a:gd name="T46" fmla="*/ 241 w 1005"/>
                <a:gd name="T47" fmla="*/ 180 h 445"/>
                <a:gd name="T48" fmla="*/ 218 w 1005"/>
                <a:gd name="T49" fmla="*/ 286 h 445"/>
                <a:gd name="T50" fmla="*/ 135 w 1005"/>
                <a:gd name="T51" fmla="*/ 296 h 445"/>
                <a:gd name="T52" fmla="*/ 227 w 1005"/>
                <a:gd name="T53" fmla="*/ 182 h 445"/>
                <a:gd name="T54" fmla="*/ 163 w 1005"/>
                <a:gd name="T55" fmla="*/ 303 h 445"/>
                <a:gd name="T56" fmla="*/ 59 w 1005"/>
                <a:gd name="T57" fmla="*/ 433 h 445"/>
                <a:gd name="T58" fmla="*/ 163 w 1005"/>
                <a:gd name="T59" fmla="*/ 303 h 445"/>
                <a:gd name="T60" fmla="*/ 213 w 1005"/>
                <a:gd name="T61" fmla="*/ 296 h 445"/>
                <a:gd name="T62" fmla="*/ 104 w 1005"/>
                <a:gd name="T63" fmla="*/ 433 h 445"/>
                <a:gd name="T64" fmla="*/ 225 w 1005"/>
                <a:gd name="T65" fmla="*/ 293 h 445"/>
                <a:gd name="T66" fmla="*/ 199 w 1005"/>
                <a:gd name="T67" fmla="*/ 430 h 445"/>
                <a:gd name="T68" fmla="*/ 225 w 1005"/>
                <a:gd name="T69" fmla="*/ 293 h 445"/>
                <a:gd name="T70" fmla="*/ 326 w 1005"/>
                <a:gd name="T71" fmla="*/ 279 h 445"/>
                <a:gd name="T72" fmla="*/ 211 w 1005"/>
                <a:gd name="T73" fmla="*/ 430 h 445"/>
                <a:gd name="T74" fmla="*/ 338 w 1005"/>
                <a:gd name="T75" fmla="*/ 279 h 445"/>
                <a:gd name="T76" fmla="*/ 326 w 1005"/>
                <a:gd name="T77" fmla="*/ 428 h 445"/>
                <a:gd name="T78" fmla="*/ 338 w 1005"/>
                <a:gd name="T79" fmla="*/ 279 h 445"/>
                <a:gd name="T80" fmla="*/ 466 w 1005"/>
                <a:gd name="T81" fmla="*/ 260 h 445"/>
                <a:gd name="T82" fmla="*/ 336 w 1005"/>
                <a:gd name="T83" fmla="*/ 428 h 445"/>
                <a:gd name="T84" fmla="*/ 475 w 1005"/>
                <a:gd name="T85" fmla="*/ 260 h 445"/>
                <a:gd name="T86" fmla="*/ 485 w 1005"/>
                <a:gd name="T87" fmla="*/ 423 h 445"/>
                <a:gd name="T88" fmla="*/ 475 w 1005"/>
                <a:gd name="T89" fmla="*/ 260 h 445"/>
                <a:gd name="T90" fmla="*/ 631 w 1005"/>
                <a:gd name="T91" fmla="*/ 239 h 445"/>
                <a:gd name="T92" fmla="*/ 494 w 1005"/>
                <a:gd name="T93" fmla="*/ 423 h 445"/>
                <a:gd name="T94" fmla="*/ 643 w 1005"/>
                <a:gd name="T95" fmla="*/ 236 h 445"/>
                <a:gd name="T96" fmla="*/ 681 w 1005"/>
                <a:gd name="T97" fmla="*/ 419 h 445"/>
                <a:gd name="T98" fmla="*/ 643 w 1005"/>
                <a:gd name="T99" fmla="*/ 236 h 445"/>
                <a:gd name="T100" fmla="*/ 844 w 1005"/>
                <a:gd name="T101" fmla="*/ 208 h 445"/>
                <a:gd name="T102" fmla="*/ 690 w 1005"/>
                <a:gd name="T103" fmla="*/ 419 h 445"/>
                <a:gd name="T104" fmla="*/ 742 w 1005"/>
                <a:gd name="T105" fmla="*/ 213 h 445"/>
                <a:gd name="T106" fmla="*/ 875 w 1005"/>
                <a:gd name="T107" fmla="*/ 38 h 445"/>
                <a:gd name="T108" fmla="*/ 742 w 1005"/>
                <a:gd name="T109" fmla="*/ 213 h 445"/>
                <a:gd name="T110" fmla="*/ 182 w 1005"/>
                <a:gd name="T111" fmla="*/ 194 h 445"/>
                <a:gd name="T112" fmla="*/ 92 w 1005"/>
                <a:gd name="T113" fmla="*/ 303 h 445"/>
                <a:gd name="T114" fmla="*/ 85 w 1005"/>
                <a:gd name="T115" fmla="*/ 312 h 445"/>
                <a:gd name="T116" fmla="*/ 50 w 1005"/>
                <a:gd name="T117" fmla="*/ 433 h 445"/>
                <a:gd name="T118" fmla="*/ 85 w 1005"/>
                <a:gd name="T119" fmla="*/ 312 h 445"/>
                <a:gd name="T120" fmla="*/ 816 w 1005"/>
                <a:gd name="T121" fmla="*/ 416 h 445"/>
                <a:gd name="T122" fmla="*/ 972 w 1005"/>
                <a:gd name="T123" fmla="*/ 191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05" h="445">
                  <a:moveTo>
                    <a:pt x="144" y="191"/>
                  </a:moveTo>
                  <a:lnTo>
                    <a:pt x="0" y="445"/>
                  </a:lnTo>
                  <a:lnTo>
                    <a:pt x="953" y="423"/>
                  </a:lnTo>
                  <a:lnTo>
                    <a:pt x="1005" y="0"/>
                  </a:lnTo>
                  <a:lnTo>
                    <a:pt x="144" y="191"/>
                  </a:lnTo>
                  <a:close/>
                  <a:moveTo>
                    <a:pt x="974" y="182"/>
                  </a:moveTo>
                  <a:lnTo>
                    <a:pt x="856" y="199"/>
                  </a:lnTo>
                  <a:lnTo>
                    <a:pt x="887" y="35"/>
                  </a:lnTo>
                  <a:lnTo>
                    <a:pt x="993" y="12"/>
                  </a:lnTo>
                  <a:lnTo>
                    <a:pt x="974" y="182"/>
                  </a:lnTo>
                  <a:close/>
                  <a:moveTo>
                    <a:pt x="636" y="227"/>
                  </a:moveTo>
                  <a:lnTo>
                    <a:pt x="558" y="239"/>
                  </a:lnTo>
                  <a:lnTo>
                    <a:pt x="608" y="97"/>
                  </a:lnTo>
                  <a:lnTo>
                    <a:pt x="679" y="83"/>
                  </a:lnTo>
                  <a:lnTo>
                    <a:pt x="636" y="227"/>
                  </a:lnTo>
                  <a:close/>
                  <a:moveTo>
                    <a:pt x="690" y="80"/>
                  </a:moveTo>
                  <a:lnTo>
                    <a:pt x="773" y="61"/>
                  </a:lnTo>
                  <a:lnTo>
                    <a:pt x="733" y="215"/>
                  </a:lnTo>
                  <a:lnTo>
                    <a:pt x="645" y="227"/>
                  </a:lnTo>
                  <a:lnTo>
                    <a:pt x="690" y="80"/>
                  </a:lnTo>
                  <a:close/>
                  <a:moveTo>
                    <a:pt x="549" y="239"/>
                  </a:moveTo>
                  <a:lnTo>
                    <a:pt x="480" y="248"/>
                  </a:lnTo>
                  <a:lnTo>
                    <a:pt x="534" y="113"/>
                  </a:lnTo>
                  <a:lnTo>
                    <a:pt x="596" y="99"/>
                  </a:lnTo>
                  <a:lnTo>
                    <a:pt x="549" y="239"/>
                  </a:lnTo>
                  <a:close/>
                  <a:moveTo>
                    <a:pt x="471" y="251"/>
                  </a:moveTo>
                  <a:lnTo>
                    <a:pt x="409" y="260"/>
                  </a:lnTo>
                  <a:lnTo>
                    <a:pt x="466" y="130"/>
                  </a:lnTo>
                  <a:lnTo>
                    <a:pt x="523" y="116"/>
                  </a:lnTo>
                  <a:lnTo>
                    <a:pt x="471" y="251"/>
                  </a:lnTo>
                  <a:close/>
                  <a:moveTo>
                    <a:pt x="400" y="260"/>
                  </a:moveTo>
                  <a:lnTo>
                    <a:pt x="343" y="267"/>
                  </a:lnTo>
                  <a:lnTo>
                    <a:pt x="397" y="144"/>
                  </a:lnTo>
                  <a:lnTo>
                    <a:pt x="454" y="132"/>
                  </a:lnTo>
                  <a:lnTo>
                    <a:pt x="400" y="260"/>
                  </a:lnTo>
                  <a:close/>
                  <a:moveTo>
                    <a:pt x="331" y="270"/>
                  </a:moveTo>
                  <a:lnTo>
                    <a:pt x="284" y="277"/>
                  </a:lnTo>
                  <a:lnTo>
                    <a:pt x="341" y="158"/>
                  </a:lnTo>
                  <a:lnTo>
                    <a:pt x="385" y="146"/>
                  </a:lnTo>
                  <a:lnTo>
                    <a:pt x="331" y="270"/>
                  </a:lnTo>
                  <a:close/>
                  <a:moveTo>
                    <a:pt x="272" y="279"/>
                  </a:moveTo>
                  <a:lnTo>
                    <a:pt x="229" y="284"/>
                  </a:lnTo>
                  <a:lnTo>
                    <a:pt x="289" y="170"/>
                  </a:lnTo>
                  <a:lnTo>
                    <a:pt x="329" y="161"/>
                  </a:lnTo>
                  <a:lnTo>
                    <a:pt x="272" y="279"/>
                  </a:lnTo>
                  <a:close/>
                  <a:moveTo>
                    <a:pt x="218" y="286"/>
                  </a:moveTo>
                  <a:lnTo>
                    <a:pt x="180" y="291"/>
                  </a:lnTo>
                  <a:lnTo>
                    <a:pt x="241" y="180"/>
                  </a:lnTo>
                  <a:lnTo>
                    <a:pt x="277" y="173"/>
                  </a:lnTo>
                  <a:lnTo>
                    <a:pt x="218" y="286"/>
                  </a:lnTo>
                  <a:close/>
                  <a:moveTo>
                    <a:pt x="168" y="293"/>
                  </a:moveTo>
                  <a:lnTo>
                    <a:pt x="135" y="296"/>
                  </a:lnTo>
                  <a:lnTo>
                    <a:pt x="194" y="191"/>
                  </a:lnTo>
                  <a:lnTo>
                    <a:pt x="227" y="182"/>
                  </a:lnTo>
                  <a:lnTo>
                    <a:pt x="168" y="293"/>
                  </a:lnTo>
                  <a:close/>
                  <a:moveTo>
                    <a:pt x="163" y="303"/>
                  </a:moveTo>
                  <a:lnTo>
                    <a:pt x="92" y="433"/>
                  </a:lnTo>
                  <a:lnTo>
                    <a:pt x="59" y="433"/>
                  </a:lnTo>
                  <a:lnTo>
                    <a:pt x="130" y="307"/>
                  </a:lnTo>
                  <a:lnTo>
                    <a:pt x="163" y="303"/>
                  </a:lnTo>
                  <a:close/>
                  <a:moveTo>
                    <a:pt x="175" y="300"/>
                  </a:moveTo>
                  <a:lnTo>
                    <a:pt x="213" y="296"/>
                  </a:lnTo>
                  <a:lnTo>
                    <a:pt x="144" y="430"/>
                  </a:lnTo>
                  <a:lnTo>
                    <a:pt x="104" y="433"/>
                  </a:lnTo>
                  <a:lnTo>
                    <a:pt x="175" y="300"/>
                  </a:lnTo>
                  <a:close/>
                  <a:moveTo>
                    <a:pt x="225" y="293"/>
                  </a:moveTo>
                  <a:lnTo>
                    <a:pt x="267" y="288"/>
                  </a:lnTo>
                  <a:lnTo>
                    <a:pt x="199" y="430"/>
                  </a:lnTo>
                  <a:lnTo>
                    <a:pt x="156" y="430"/>
                  </a:lnTo>
                  <a:lnTo>
                    <a:pt x="225" y="293"/>
                  </a:lnTo>
                  <a:close/>
                  <a:moveTo>
                    <a:pt x="279" y="286"/>
                  </a:moveTo>
                  <a:lnTo>
                    <a:pt x="326" y="279"/>
                  </a:lnTo>
                  <a:lnTo>
                    <a:pt x="260" y="428"/>
                  </a:lnTo>
                  <a:lnTo>
                    <a:pt x="211" y="430"/>
                  </a:lnTo>
                  <a:lnTo>
                    <a:pt x="279" y="286"/>
                  </a:lnTo>
                  <a:close/>
                  <a:moveTo>
                    <a:pt x="338" y="279"/>
                  </a:moveTo>
                  <a:lnTo>
                    <a:pt x="395" y="270"/>
                  </a:lnTo>
                  <a:lnTo>
                    <a:pt x="326" y="428"/>
                  </a:lnTo>
                  <a:lnTo>
                    <a:pt x="272" y="428"/>
                  </a:lnTo>
                  <a:lnTo>
                    <a:pt x="338" y="279"/>
                  </a:lnTo>
                  <a:close/>
                  <a:moveTo>
                    <a:pt x="404" y="270"/>
                  </a:moveTo>
                  <a:lnTo>
                    <a:pt x="466" y="260"/>
                  </a:lnTo>
                  <a:lnTo>
                    <a:pt x="400" y="426"/>
                  </a:lnTo>
                  <a:lnTo>
                    <a:pt x="336" y="428"/>
                  </a:lnTo>
                  <a:lnTo>
                    <a:pt x="404" y="270"/>
                  </a:lnTo>
                  <a:close/>
                  <a:moveTo>
                    <a:pt x="475" y="260"/>
                  </a:moveTo>
                  <a:lnTo>
                    <a:pt x="544" y="251"/>
                  </a:lnTo>
                  <a:lnTo>
                    <a:pt x="485" y="423"/>
                  </a:lnTo>
                  <a:lnTo>
                    <a:pt x="411" y="426"/>
                  </a:lnTo>
                  <a:lnTo>
                    <a:pt x="475" y="260"/>
                  </a:lnTo>
                  <a:close/>
                  <a:moveTo>
                    <a:pt x="556" y="248"/>
                  </a:moveTo>
                  <a:lnTo>
                    <a:pt x="631" y="239"/>
                  </a:lnTo>
                  <a:lnTo>
                    <a:pt x="577" y="421"/>
                  </a:lnTo>
                  <a:lnTo>
                    <a:pt x="494" y="423"/>
                  </a:lnTo>
                  <a:lnTo>
                    <a:pt x="556" y="248"/>
                  </a:lnTo>
                  <a:close/>
                  <a:moveTo>
                    <a:pt x="643" y="236"/>
                  </a:moveTo>
                  <a:lnTo>
                    <a:pt x="731" y="225"/>
                  </a:lnTo>
                  <a:lnTo>
                    <a:pt x="681" y="419"/>
                  </a:lnTo>
                  <a:lnTo>
                    <a:pt x="586" y="421"/>
                  </a:lnTo>
                  <a:lnTo>
                    <a:pt x="643" y="236"/>
                  </a:lnTo>
                  <a:close/>
                  <a:moveTo>
                    <a:pt x="740" y="222"/>
                  </a:moveTo>
                  <a:lnTo>
                    <a:pt x="844" y="208"/>
                  </a:lnTo>
                  <a:lnTo>
                    <a:pt x="806" y="416"/>
                  </a:lnTo>
                  <a:lnTo>
                    <a:pt x="690" y="419"/>
                  </a:lnTo>
                  <a:lnTo>
                    <a:pt x="740" y="222"/>
                  </a:lnTo>
                  <a:close/>
                  <a:moveTo>
                    <a:pt x="742" y="213"/>
                  </a:moveTo>
                  <a:lnTo>
                    <a:pt x="783" y="59"/>
                  </a:lnTo>
                  <a:lnTo>
                    <a:pt x="875" y="38"/>
                  </a:lnTo>
                  <a:lnTo>
                    <a:pt x="846" y="199"/>
                  </a:lnTo>
                  <a:lnTo>
                    <a:pt x="742" y="213"/>
                  </a:lnTo>
                  <a:close/>
                  <a:moveTo>
                    <a:pt x="149" y="201"/>
                  </a:moveTo>
                  <a:lnTo>
                    <a:pt x="182" y="194"/>
                  </a:lnTo>
                  <a:lnTo>
                    <a:pt x="123" y="298"/>
                  </a:lnTo>
                  <a:lnTo>
                    <a:pt x="92" y="303"/>
                  </a:lnTo>
                  <a:lnTo>
                    <a:pt x="149" y="201"/>
                  </a:lnTo>
                  <a:close/>
                  <a:moveTo>
                    <a:pt x="85" y="312"/>
                  </a:moveTo>
                  <a:lnTo>
                    <a:pt x="118" y="310"/>
                  </a:lnTo>
                  <a:lnTo>
                    <a:pt x="50" y="433"/>
                  </a:lnTo>
                  <a:lnTo>
                    <a:pt x="17" y="435"/>
                  </a:lnTo>
                  <a:lnTo>
                    <a:pt x="85" y="312"/>
                  </a:lnTo>
                  <a:close/>
                  <a:moveTo>
                    <a:pt x="946" y="414"/>
                  </a:moveTo>
                  <a:lnTo>
                    <a:pt x="816" y="416"/>
                  </a:lnTo>
                  <a:lnTo>
                    <a:pt x="853" y="208"/>
                  </a:lnTo>
                  <a:lnTo>
                    <a:pt x="972" y="191"/>
                  </a:lnTo>
                  <a:lnTo>
                    <a:pt x="946" y="414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5"/>
            <p:cNvSpPr/>
            <p:nvPr/>
          </p:nvSpPr>
          <p:spPr bwMode="auto">
            <a:xfrm>
              <a:off x="6296" y="3634"/>
              <a:ext cx="872" cy="55"/>
            </a:xfrm>
            <a:custGeom>
              <a:avLst/>
              <a:gdLst>
                <a:gd name="T0" fmla="*/ 862 w 872"/>
                <a:gd name="T1" fmla="*/ 0 h 55"/>
                <a:gd name="T2" fmla="*/ 853 w 872"/>
                <a:gd name="T3" fmla="*/ 45 h 55"/>
                <a:gd name="T4" fmla="*/ 619 w 872"/>
                <a:gd name="T5" fmla="*/ 43 h 55"/>
                <a:gd name="T6" fmla="*/ 633 w 872"/>
                <a:gd name="T7" fmla="*/ 7 h 55"/>
                <a:gd name="T8" fmla="*/ 624 w 872"/>
                <a:gd name="T9" fmla="*/ 7 h 55"/>
                <a:gd name="T10" fmla="*/ 610 w 872"/>
                <a:gd name="T11" fmla="*/ 43 h 55"/>
                <a:gd name="T12" fmla="*/ 352 w 872"/>
                <a:gd name="T13" fmla="*/ 41 h 55"/>
                <a:gd name="T14" fmla="*/ 368 w 872"/>
                <a:gd name="T15" fmla="*/ 12 h 55"/>
                <a:gd name="T16" fmla="*/ 357 w 872"/>
                <a:gd name="T17" fmla="*/ 12 h 55"/>
                <a:gd name="T18" fmla="*/ 342 w 872"/>
                <a:gd name="T19" fmla="*/ 41 h 55"/>
                <a:gd name="T20" fmla="*/ 158 w 872"/>
                <a:gd name="T21" fmla="*/ 38 h 55"/>
                <a:gd name="T22" fmla="*/ 170 w 872"/>
                <a:gd name="T23" fmla="*/ 17 h 55"/>
                <a:gd name="T24" fmla="*/ 158 w 872"/>
                <a:gd name="T25" fmla="*/ 17 h 55"/>
                <a:gd name="T26" fmla="*/ 149 w 872"/>
                <a:gd name="T27" fmla="*/ 38 h 55"/>
                <a:gd name="T28" fmla="*/ 19 w 872"/>
                <a:gd name="T29" fmla="*/ 36 h 55"/>
                <a:gd name="T30" fmla="*/ 30 w 872"/>
                <a:gd name="T31" fmla="*/ 19 h 55"/>
                <a:gd name="T32" fmla="*/ 19 w 872"/>
                <a:gd name="T33" fmla="*/ 19 h 55"/>
                <a:gd name="T34" fmla="*/ 0 w 872"/>
                <a:gd name="T35" fmla="*/ 45 h 55"/>
                <a:gd name="T36" fmla="*/ 858 w 872"/>
                <a:gd name="T37" fmla="*/ 55 h 55"/>
                <a:gd name="T38" fmla="*/ 860 w 872"/>
                <a:gd name="T39" fmla="*/ 55 h 55"/>
                <a:gd name="T40" fmla="*/ 872 w 872"/>
                <a:gd name="T41" fmla="*/ 0 h 55"/>
                <a:gd name="T42" fmla="*/ 862 w 872"/>
                <a:gd name="T4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72" h="55">
                  <a:moveTo>
                    <a:pt x="862" y="0"/>
                  </a:moveTo>
                  <a:lnTo>
                    <a:pt x="853" y="45"/>
                  </a:lnTo>
                  <a:lnTo>
                    <a:pt x="619" y="43"/>
                  </a:lnTo>
                  <a:lnTo>
                    <a:pt x="633" y="7"/>
                  </a:lnTo>
                  <a:lnTo>
                    <a:pt x="624" y="7"/>
                  </a:lnTo>
                  <a:lnTo>
                    <a:pt x="610" y="43"/>
                  </a:lnTo>
                  <a:lnTo>
                    <a:pt x="352" y="41"/>
                  </a:lnTo>
                  <a:lnTo>
                    <a:pt x="368" y="12"/>
                  </a:lnTo>
                  <a:lnTo>
                    <a:pt x="357" y="12"/>
                  </a:lnTo>
                  <a:lnTo>
                    <a:pt x="342" y="41"/>
                  </a:lnTo>
                  <a:lnTo>
                    <a:pt x="158" y="38"/>
                  </a:lnTo>
                  <a:lnTo>
                    <a:pt x="170" y="17"/>
                  </a:lnTo>
                  <a:lnTo>
                    <a:pt x="158" y="17"/>
                  </a:lnTo>
                  <a:lnTo>
                    <a:pt x="149" y="38"/>
                  </a:lnTo>
                  <a:lnTo>
                    <a:pt x="19" y="36"/>
                  </a:lnTo>
                  <a:lnTo>
                    <a:pt x="30" y="19"/>
                  </a:lnTo>
                  <a:lnTo>
                    <a:pt x="19" y="19"/>
                  </a:lnTo>
                  <a:lnTo>
                    <a:pt x="0" y="45"/>
                  </a:lnTo>
                  <a:lnTo>
                    <a:pt x="858" y="55"/>
                  </a:lnTo>
                  <a:lnTo>
                    <a:pt x="860" y="55"/>
                  </a:lnTo>
                  <a:lnTo>
                    <a:pt x="872" y="0"/>
                  </a:lnTo>
                  <a:lnTo>
                    <a:pt x="862" y="0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6"/>
            <p:cNvSpPr/>
            <p:nvPr/>
          </p:nvSpPr>
          <p:spPr bwMode="auto">
            <a:xfrm>
              <a:off x="5757" y="3433"/>
              <a:ext cx="513" cy="223"/>
            </a:xfrm>
            <a:custGeom>
              <a:avLst/>
              <a:gdLst>
                <a:gd name="T0" fmla="*/ 68 w 513"/>
                <a:gd name="T1" fmla="*/ 100 h 223"/>
                <a:gd name="T2" fmla="*/ 0 w 513"/>
                <a:gd name="T3" fmla="*/ 223 h 223"/>
                <a:gd name="T4" fmla="*/ 487 w 513"/>
                <a:gd name="T5" fmla="*/ 211 h 223"/>
                <a:gd name="T6" fmla="*/ 513 w 513"/>
                <a:gd name="T7" fmla="*/ 0 h 223"/>
                <a:gd name="T8" fmla="*/ 68 w 513"/>
                <a:gd name="T9" fmla="*/ 10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223">
                  <a:moveTo>
                    <a:pt x="68" y="100"/>
                  </a:moveTo>
                  <a:lnTo>
                    <a:pt x="0" y="223"/>
                  </a:lnTo>
                  <a:lnTo>
                    <a:pt x="487" y="211"/>
                  </a:lnTo>
                  <a:lnTo>
                    <a:pt x="513" y="0"/>
                  </a:lnTo>
                  <a:lnTo>
                    <a:pt x="68" y="100"/>
                  </a:ln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7"/>
            <p:cNvSpPr>
              <a:spLocks noEditPoints="1"/>
            </p:cNvSpPr>
            <p:nvPr/>
          </p:nvSpPr>
          <p:spPr bwMode="auto">
            <a:xfrm>
              <a:off x="5747" y="3426"/>
              <a:ext cx="527" cy="234"/>
            </a:xfrm>
            <a:custGeom>
              <a:avLst/>
              <a:gdLst>
                <a:gd name="T0" fmla="*/ 0 w 527"/>
                <a:gd name="T1" fmla="*/ 234 h 234"/>
                <a:gd name="T2" fmla="*/ 527 w 527"/>
                <a:gd name="T3" fmla="*/ 0 h 234"/>
                <a:gd name="T4" fmla="*/ 511 w 527"/>
                <a:gd name="T5" fmla="*/ 97 h 234"/>
                <a:gd name="T6" fmla="*/ 466 w 527"/>
                <a:gd name="T7" fmla="*/ 19 h 234"/>
                <a:gd name="T8" fmla="*/ 511 w 527"/>
                <a:gd name="T9" fmla="*/ 97 h 234"/>
                <a:gd name="T10" fmla="*/ 293 w 527"/>
                <a:gd name="T11" fmla="*/ 126 h 234"/>
                <a:gd name="T12" fmla="*/ 357 w 527"/>
                <a:gd name="T13" fmla="*/ 45 h 234"/>
                <a:gd name="T14" fmla="*/ 362 w 527"/>
                <a:gd name="T15" fmla="*/ 43 h 234"/>
                <a:gd name="T16" fmla="*/ 386 w 527"/>
                <a:gd name="T17" fmla="*/ 114 h 234"/>
                <a:gd name="T18" fmla="*/ 362 w 527"/>
                <a:gd name="T19" fmla="*/ 43 h 234"/>
                <a:gd name="T20" fmla="*/ 253 w 527"/>
                <a:gd name="T21" fmla="*/ 133 h 234"/>
                <a:gd name="T22" fmla="*/ 315 w 527"/>
                <a:gd name="T23" fmla="*/ 55 h 234"/>
                <a:gd name="T24" fmla="*/ 246 w 527"/>
                <a:gd name="T25" fmla="*/ 133 h 234"/>
                <a:gd name="T26" fmla="*/ 246 w 527"/>
                <a:gd name="T27" fmla="*/ 69 h 234"/>
                <a:gd name="T28" fmla="*/ 246 w 527"/>
                <a:gd name="T29" fmla="*/ 133 h 234"/>
                <a:gd name="T30" fmla="*/ 180 w 527"/>
                <a:gd name="T31" fmla="*/ 142 h 234"/>
                <a:gd name="T32" fmla="*/ 239 w 527"/>
                <a:gd name="T33" fmla="*/ 71 h 234"/>
                <a:gd name="T34" fmla="*/ 175 w 527"/>
                <a:gd name="T35" fmla="*/ 142 h 234"/>
                <a:gd name="T36" fmla="*/ 180 w 527"/>
                <a:gd name="T37" fmla="*/ 83 h 234"/>
                <a:gd name="T38" fmla="*/ 175 w 527"/>
                <a:gd name="T39" fmla="*/ 142 h 234"/>
                <a:gd name="T40" fmla="*/ 121 w 527"/>
                <a:gd name="T41" fmla="*/ 149 h 234"/>
                <a:gd name="T42" fmla="*/ 173 w 527"/>
                <a:gd name="T43" fmla="*/ 85 h 234"/>
                <a:gd name="T44" fmla="*/ 116 w 527"/>
                <a:gd name="T45" fmla="*/ 152 h 234"/>
                <a:gd name="T46" fmla="*/ 126 w 527"/>
                <a:gd name="T47" fmla="*/ 95 h 234"/>
                <a:gd name="T48" fmla="*/ 116 w 527"/>
                <a:gd name="T49" fmla="*/ 152 h 234"/>
                <a:gd name="T50" fmla="*/ 71 w 527"/>
                <a:gd name="T51" fmla="*/ 156 h 234"/>
                <a:gd name="T52" fmla="*/ 121 w 527"/>
                <a:gd name="T53" fmla="*/ 97 h 234"/>
                <a:gd name="T54" fmla="*/ 85 w 527"/>
                <a:gd name="T55" fmla="*/ 161 h 234"/>
                <a:gd name="T56" fmla="*/ 31 w 527"/>
                <a:gd name="T57" fmla="*/ 230 h 234"/>
                <a:gd name="T58" fmla="*/ 85 w 527"/>
                <a:gd name="T59" fmla="*/ 161 h 234"/>
                <a:gd name="T60" fmla="*/ 111 w 527"/>
                <a:gd name="T61" fmla="*/ 156 h 234"/>
                <a:gd name="T62" fmla="*/ 55 w 527"/>
                <a:gd name="T63" fmla="*/ 227 h 234"/>
                <a:gd name="T64" fmla="*/ 119 w 527"/>
                <a:gd name="T65" fmla="*/ 156 h 234"/>
                <a:gd name="T66" fmla="*/ 104 w 527"/>
                <a:gd name="T67" fmla="*/ 227 h 234"/>
                <a:gd name="T68" fmla="*/ 119 w 527"/>
                <a:gd name="T69" fmla="*/ 156 h 234"/>
                <a:gd name="T70" fmla="*/ 173 w 527"/>
                <a:gd name="T71" fmla="*/ 149 h 234"/>
                <a:gd name="T72" fmla="*/ 111 w 527"/>
                <a:gd name="T73" fmla="*/ 227 h 234"/>
                <a:gd name="T74" fmla="*/ 178 w 527"/>
                <a:gd name="T75" fmla="*/ 147 h 234"/>
                <a:gd name="T76" fmla="*/ 171 w 527"/>
                <a:gd name="T77" fmla="*/ 225 h 234"/>
                <a:gd name="T78" fmla="*/ 178 w 527"/>
                <a:gd name="T79" fmla="*/ 147 h 234"/>
                <a:gd name="T80" fmla="*/ 244 w 527"/>
                <a:gd name="T81" fmla="*/ 137 h 234"/>
                <a:gd name="T82" fmla="*/ 178 w 527"/>
                <a:gd name="T83" fmla="*/ 225 h 234"/>
                <a:gd name="T84" fmla="*/ 251 w 527"/>
                <a:gd name="T85" fmla="*/ 137 h 234"/>
                <a:gd name="T86" fmla="*/ 256 w 527"/>
                <a:gd name="T87" fmla="*/ 223 h 234"/>
                <a:gd name="T88" fmla="*/ 251 w 527"/>
                <a:gd name="T89" fmla="*/ 137 h 234"/>
                <a:gd name="T90" fmla="*/ 334 w 527"/>
                <a:gd name="T91" fmla="*/ 126 h 234"/>
                <a:gd name="T92" fmla="*/ 260 w 527"/>
                <a:gd name="T93" fmla="*/ 223 h 234"/>
                <a:gd name="T94" fmla="*/ 338 w 527"/>
                <a:gd name="T95" fmla="*/ 126 h 234"/>
                <a:gd name="T96" fmla="*/ 357 w 527"/>
                <a:gd name="T97" fmla="*/ 223 h 234"/>
                <a:gd name="T98" fmla="*/ 338 w 527"/>
                <a:gd name="T99" fmla="*/ 126 h 234"/>
                <a:gd name="T100" fmla="*/ 445 w 527"/>
                <a:gd name="T101" fmla="*/ 111 h 234"/>
                <a:gd name="T102" fmla="*/ 362 w 527"/>
                <a:gd name="T103" fmla="*/ 220 h 234"/>
                <a:gd name="T104" fmla="*/ 390 w 527"/>
                <a:gd name="T105" fmla="*/ 114 h 234"/>
                <a:gd name="T106" fmla="*/ 461 w 527"/>
                <a:gd name="T107" fmla="*/ 21 h 234"/>
                <a:gd name="T108" fmla="*/ 390 w 527"/>
                <a:gd name="T109" fmla="*/ 114 h 234"/>
                <a:gd name="T110" fmla="*/ 97 w 527"/>
                <a:gd name="T111" fmla="*/ 102 h 234"/>
                <a:gd name="T112" fmla="*/ 48 w 527"/>
                <a:gd name="T113" fmla="*/ 161 h 234"/>
                <a:gd name="T114" fmla="*/ 45 w 527"/>
                <a:gd name="T115" fmla="*/ 166 h 234"/>
                <a:gd name="T116" fmla="*/ 26 w 527"/>
                <a:gd name="T117" fmla="*/ 230 h 234"/>
                <a:gd name="T118" fmla="*/ 45 w 527"/>
                <a:gd name="T119" fmla="*/ 166 h 234"/>
                <a:gd name="T120" fmla="*/ 428 w 527"/>
                <a:gd name="T121" fmla="*/ 220 h 234"/>
                <a:gd name="T122" fmla="*/ 511 w 527"/>
                <a:gd name="T123" fmla="*/ 102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27" h="234">
                  <a:moveTo>
                    <a:pt x="76" y="102"/>
                  </a:moveTo>
                  <a:lnTo>
                    <a:pt x="0" y="234"/>
                  </a:lnTo>
                  <a:lnTo>
                    <a:pt x="501" y="223"/>
                  </a:lnTo>
                  <a:lnTo>
                    <a:pt x="527" y="0"/>
                  </a:lnTo>
                  <a:lnTo>
                    <a:pt x="76" y="102"/>
                  </a:lnTo>
                  <a:close/>
                  <a:moveTo>
                    <a:pt x="511" y="97"/>
                  </a:moveTo>
                  <a:lnTo>
                    <a:pt x="449" y="104"/>
                  </a:lnTo>
                  <a:lnTo>
                    <a:pt x="466" y="19"/>
                  </a:lnTo>
                  <a:lnTo>
                    <a:pt x="523" y="7"/>
                  </a:lnTo>
                  <a:lnTo>
                    <a:pt x="511" y="97"/>
                  </a:lnTo>
                  <a:close/>
                  <a:moveTo>
                    <a:pt x="334" y="121"/>
                  </a:moveTo>
                  <a:lnTo>
                    <a:pt x="293" y="126"/>
                  </a:lnTo>
                  <a:lnTo>
                    <a:pt x="319" y="52"/>
                  </a:lnTo>
                  <a:lnTo>
                    <a:pt x="357" y="45"/>
                  </a:lnTo>
                  <a:lnTo>
                    <a:pt x="334" y="121"/>
                  </a:lnTo>
                  <a:close/>
                  <a:moveTo>
                    <a:pt x="362" y="43"/>
                  </a:moveTo>
                  <a:lnTo>
                    <a:pt x="407" y="33"/>
                  </a:lnTo>
                  <a:lnTo>
                    <a:pt x="386" y="114"/>
                  </a:lnTo>
                  <a:lnTo>
                    <a:pt x="338" y="121"/>
                  </a:lnTo>
                  <a:lnTo>
                    <a:pt x="362" y="43"/>
                  </a:lnTo>
                  <a:close/>
                  <a:moveTo>
                    <a:pt x="289" y="128"/>
                  </a:moveTo>
                  <a:lnTo>
                    <a:pt x="253" y="133"/>
                  </a:lnTo>
                  <a:lnTo>
                    <a:pt x="279" y="62"/>
                  </a:lnTo>
                  <a:lnTo>
                    <a:pt x="315" y="55"/>
                  </a:lnTo>
                  <a:lnTo>
                    <a:pt x="289" y="128"/>
                  </a:lnTo>
                  <a:close/>
                  <a:moveTo>
                    <a:pt x="246" y="133"/>
                  </a:moveTo>
                  <a:lnTo>
                    <a:pt x="215" y="137"/>
                  </a:lnTo>
                  <a:lnTo>
                    <a:pt x="246" y="69"/>
                  </a:lnTo>
                  <a:lnTo>
                    <a:pt x="275" y="62"/>
                  </a:lnTo>
                  <a:lnTo>
                    <a:pt x="246" y="133"/>
                  </a:lnTo>
                  <a:close/>
                  <a:moveTo>
                    <a:pt x="211" y="137"/>
                  </a:moveTo>
                  <a:lnTo>
                    <a:pt x="180" y="142"/>
                  </a:lnTo>
                  <a:lnTo>
                    <a:pt x="208" y="78"/>
                  </a:lnTo>
                  <a:lnTo>
                    <a:pt x="239" y="71"/>
                  </a:lnTo>
                  <a:lnTo>
                    <a:pt x="211" y="137"/>
                  </a:lnTo>
                  <a:close/>
                  <a:moveTo>
                    <a:pt x="175" y="142"/>
                  </a:moveTo>
                  <a:lnTo>
                    <a:pt x="149" y="147"/>
                  </a:lnTo>
                  <a:lnTo>
                    <a:pt x="180" y="83"/>
                  </a:lnTo>
                  <a:lnTo>
                    <a:pt x="204" y="78"/>
                  </a:lnTo>
                  <a:lnTo>
                    <a:pt x="175" y="142"/>
                  </a:lnTo>
                  <a:close/>
                  <a:moveTo>
                    <a:pt x="145" y="147"/>
                  </a:moveTo>
                  <a:lnTo>
                    <a:pt x="121" y="149"/>
                  </a:lnTo>
                  <a:lnTo>
                    <a:pt x="152" y="90"/>
                  </a:lnTo>
                  <a:lnTo>
                    <a:pt x="173" y="85"/>
                  </a:lnTo>
                  <a:lnTo>
                    <a:pt x="145" y="147"/>
                  </a:lnTo>
                  <a:close/>
                  <a:moveTo>
                    <a:pt x="116" y="152"/>
                  </a:moveTo>
                  <a:lnTo>
                    <a:pt x="95" y="154"/>
                  </a:lnTo>
                  <a:lnTo>
                    <a:pt x="126" y="95"/>
                  </a:lnTo>
                  <a:lnTo>
                    <a:pt x="145" y="92"/>
                  </a:lnTo>
                  <a:lnTo>
                    <a:pt x="116" y="152"/>
                  </a:lnTo>
                  <a:close/>
                  <a:moveTo>
                    <a:pt x="90" y="154"/>
                  </a:moveTo>
                  <a:lnTo>
                    <a:pt x="71" y="156"/>
                  </a:lnTo>
                  <a:lnTo>
                    <a:pt x="102" y="102"/>
                  </a:lnTo>
                  <a:lnTo>
                    <a:pt x="121" y="97"/>
                  </a:lnTo>
                  <a:lnTo>
                    <a:pt x="90" y="154"/>
                  </a:lnTo>
                  <a:close/>
                  <a:moveTo>
                    <a:pt x="85" y="161"/>
                  </a:moveTo>
                  <a:lnTo>
                    <a:pt x="50" y="227"/>
                  </a:lnTo>
                  <a:lnTo>
                    <a:pt x="31" y="230"/>
                  </a:lnTo>
                  <a:lnTo>
                    <a:pt x="69" y="163"/>
                  </a:lnTo>
                  <a:lnTo>
                    <a:pt x="85" y="161"/>
                  </a:lnTo>
                  <a:close/>
                  <a:moveTo>
                    <a:pt x="93" y="159"/>
                  </a:moveTo>
                  <a:lnTo>
                    <a:pt x="111" y="156"/>
                  </a:lnTo>
                  <a:lnTo>
                    <a:pt x="76" y="227"/>
                  </a:lnTo>
                  <a:lnTo>
                    <a:pt x="55" y="227"/>
                  </a:lnTo>
                  <a:lnTo>
                    <a:pt x="93" y="159"/>
                  </a:lnTo>
                  <a:close/>
                  <a:moveTo>
                    <a:pt x="119" y="156"/>
                  </a:moveTo>
                  <a:lnTo>
                    <a:pt x="140" y="152"/>
                  </a:lnTo>
                  <a:lnTo>
                    <a:pt x="104" y="227"/>
                  </a:lnTo>
                  <a:lnTo>
                    <a:pt x="81" y="227"/>
                  </a:lnTo>
                  <a:lnTo>
                    <a:pt x="119" y="156"/>
                  </a:lnTo>
                  <a:close/>
                  <a:moveTo>
                    <a:pt x="147" y="152"/>
                  </a:moveTo>
                  <a:lnTo>
                    <a:pt x="173" y="149"/>
                  </a:lnTo>
                  <a:lnTo>
                    <a:pt x="137" y="227"/>
                  </a:lnTo>
                  <a:lnTo>
                    <a:pt x="111" y="227"/>
                  </a:lnTo>
                  <a:lnTo>
                    <a:pt x="147" y="152"/>
                  </a:lnTo>
                  <a:close/>
                  <a:moveTo>
                    <a:pt x="178" y="147"/>
                  </a:moveTo>
                  <a:lnTo>
                    <a:pt x="208" y="144"/>
                  </a:lnTo>
                  <a:lnTo>
                    <a:pt x="171" y="225"/>
                  </a:lnTo>
                  <a:lnTo>
                    <a:pt x="142" y="227"/>
                  </a:lnTo>
                  <a:lnTo>
                    <a:pt x="178" y="147"/>
                  </a:lnTo>
                  <a:close/>
                  <a:moveTo>
                    <a:pt x="213" y="142"/>
                  </a:moveTo>
                  <a:lnTo>
                    <a:pt x="244" y="137"/>
                  </a:lnTo>
                  <a:lnTo>
                    <a:pt x="211" y="225"/>
                  </a:lnTo>
                  <a:lnTo>
                    <a:pt x="178" y="225"/>
                  </a:lnTo>
                  <a:lnTo>
                    <a:pt x="213" y="142"/>
                  </a:lnTo>
                  <a:close/>
                  <a:moveTo>
                    <a:pt x="251" y="137"/>
                  </a:moveTo>
                  <a:lnTo>
                    <a:pt x="286" y="133"/>
                  </a:lnTo>
                  <a:lnTo>
                    <a:pt x="256" y="223"/>
                  </a:lnTo>
                  <a:lnTo>
                    <a:pt x="215" y="225"/>
                  </a:lnTo>
                  <a:lnTo>
                    <a:pt x="251" y="137"/>
                  </a:lnTo>
                  <a:close/>
                  <a:moveTo>
                    <a:pt x="291" y="133"/>
                  </a:moveTo>
                  <a:lnTo>
                    <a:pt x="334" y="126"/>
                  </a:lnTo>
                  <a:lnTo>
                    <a:pt x="303" y="223"/>
                  </a:lnTo>
                  <a:lnTo>
                    <a:pt x="260" y="223"/>
                  </a:lnTo>
                  <a:lnTo>
                    <a:pt x="291" y="133"/>
                  </a:lnTo>
                  <a:close/>
                  <a:moveTo>
                    <a:pt x="338" y="126"/>
                  </a:moveTo>
                  <a:lnTo>
                    <a:pt x="383" y="118"/>
                  </a:lnTo>
                  <a:lnTo>
                    <a:pt x="357" y="223"/>
                  </a:lnTo>
                  <a:lnTo>
                    <a:pt x="308" y="223"/>
                  </a:lnTo>
                  <a:lnTo>
                    <a:pt x="338" y="126"/>
                  </a:lnTo>
                  <a:close/>
                  <a:moveTo>
                    <a:pt x="390" y="118"/>
                  </a:moveTo>
                  <a:lnTo>
                    <a:pt x="445" y="111"/>
                  </a:lnTo>
                  <a:lnTo>
                    <a:pt x="423" y="220"/>
                  </a:lnTo>
                  <a:lnTo>
                    <a:pt x="362" y="220"/>
                  </a:lnTo>
                  <a:lnTo>
                    <a:pt x="390" y="118"/>
                  </a:lnTo>
                  <a:close/>
                  <a:moveTo>
                    <a:pt x="390" y="114"/>
                  </a:moveTo>
                  <a:lnTo>
                    <a:pt x="412" y="31"/>
                  </a:lnTo>
                  <a:lnTo>
                    <a:pt x="461" y="21"/>
                  </a:lnTo>
                  <a:lnTo>
                    <a:pt x="445" y="107"/>
                  </a:lnTo>
                  <a:lnTo>
                    <a:pt x="390" y="114"/>
                  </a:lnTo>
                  <a:close/>
                  <a:moveTo>
                    <a:pt x="78" y="107"/>
                  </a:moveTo>
                  <a:lnTo>
                    <a:pt x="97" y="102"/>
                  </a:lnTo>
                  <a:lnTo>
                    <a:pt x="67" y="159"/>
                  </a:lnTo>
                  <a:lnTo>
                    <a:pt x="48" y="161"/>
                  </a:lnTo>
                  <a:lnTo>
                    <a:pt x="78" y="107"/>
                  </a:lnTo>
                  <a:close/>
                  <a:moveTo>
                    <a:pt x="45" y="166"/>
                  </a:moveTo>
                  <a:lnTo>
                    <a:pt x="62" y="163"/>
                  </a:lnTo>
                  <a:lnTo>
                    <a:pt x="26" y="230"/>
                  </a:lnTo>
                  <a:lnTo>
                    <a:pt x="10" y="230"/>
                  </a:lnTo>
                  <a:lnTo>
                    <a:pt x="45" y="166"/>
                  </a:lnTo>
                  <a:close/>
                  <a:moveTo>
                    <a:pt x="497" y="218"/>
                  </a:moveTo>
                  <a:lnTo>
                    <a:pt x="428" y="220"/>
                  </a:lnTo>
                  <a:lnTo>
                    <a:pt x="449" y="109"/>
                  </a:lnTo>
                  <a:lnTo>
                    <a:pt x="511" y="102"/>
                  </a:lnTo>
                  <a:lnTo>
                    <a:pt x="497" y="218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8"/>
            <p:cNvSpPr/>
            <p:nvPr/>
          </p:nvSpPr>
          <p:spPr bwMode="auto">
            <a:xfrm>
              <a:off x="5757" y="3651"/>
              <a:ext cx="458" cy="28"/>
            </a:xfrm>
            <a:custGeom>
              <a:avLst/>
              <a:gdLst>
                <a:gd name="T0" fmla="*/ 451 w 458"/>
                <a:gd name="T1" fmla="*/ 0 h 28"/>
                <a:gd name="T2" fmla="*/ 447 w 458"/>
                <a:gd name="T3" fmla="*/ 21 h 28"/>
                <a:gd name="T4" fmla="*/ 324 w 458"/>
                <a:gd name="T5" fmla="*/ 21 h 28"/>
                <a:gd name="T6" fmla="*/ 331 w 458"/>
                <a:gd name="T7" fmla="*/ 2 h 28"/>
                <a:gd name="T8" fmla="*/ 326 w 458"/>
                <a:gd name="T9" fmla="*/ 2 h 28"/>
                <a:gd name="T10" fmla="*/ 319 w 458"/>
                <a:gd name="T11" fmla="*/ 21 h 28"/>
                <a:gd name="T12" fmla="*/ 184 w 458"/>
                <a:gd name="T13" fmla="*/ 19 h 28"/>
                <a:gd name="T14" fmla="*/ 191 w 458"/>
                <a:gd name="T15" fmla="*/ 5 h 28"/>
                <a:gd name="T16" fmla="*/ 187 w 458"/>
                <a:gd name="T17" fmla="*/ 5 h 28"/>
                <a:gd name="T18" fmla="*/ 179 w 458"/>
                <a:gd name="T19" fmla="*/ 19 h 28"/>
                <a:gd name="T20" fmla="*/ 83 w 458"/>
                <a:gd name="T21" fmla="*/ 19 h 28"/>
                <a:gd name="T22" fmla="*/ 87 w 458"/>
                <a:gd name="T23" fmla="*/ 7 h 28"/>
                <a:gd name="T24" fmla="*/ 83 w 458"/>
                <a:gd name="T25" fmla="*/ 7 h 28"/>
                <a:gd name="T26" fmla="*/ 78 w 458"/>
                <a:gd name="T27" fmla="*/ 19 h 28"/>
                <a:gd name="T28" fmla="*/ 9 w 458"/>
                <a:gd name="T29" fmla="*/ 17 h 28"/>
                <a:gd name="T30" fmla="*/ 16 w 458"/>
                <a:gd name="T31" fmla="*/ 9 h 28"/>
                <a:gd name="T32" fmla="*/ 9 w 458"/>
                <a:gd name="T33" fmla="*/ 9 h 28"/>
                <a:gd name="T34" fmla="*/ 0 w 458"/>
                <a:gd name="T35" fmla="*/ 21 h 28"/>
                <a:gd name="T36" fmla="*/ 449 w 458"/>
                <a:gd name="T37" fmla="*/ 28 h 28"/>
                <a:gd name="T38" fmla="*/ 451 w 458"/>
                <a:gd name="T39" fmla="*/ 28 h 28"/>
                <a:gd name="T40" fmla="*/ 458 w 458"/>
                <a:gd name="T41" fmla="*/ 0 h 28"/>
                <a:gd name="T42" fmla="*/ 451 w 458"/>
                <a:gd name="T4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8" h="28">
                  <a:moveTo>
                    <a:pt x="451" y="0"/>
                  </a:moveTo>
                  <a:lnTo>
                    <a:pt x="447" y="21"/>
                  </a:lnTo>
                  <a:lnTo>
                    <a:pt x="324" y="21"/>
                  </a:lnTo>
                  <a:lnTo>
                    <a:pt x="331" y="2"/>
                  </a:lnTo>
                  <a:lnTo>
                    <a:pt x="326" y="2"/>
                  </a:lnTo>
                  <a:lnTo>
                    <a:pt x="319" y="21"/>
                  </a:lnTo>
                  <a:lnTo>
                    <a:pt x="184" y="19"/>
                  </a:lnTo>
                  <a:lnTo>
                    <a:pt x="191" y="5"/>
                  </a:lnTo>
                  <a:lnTo>
                    <a:pt x="187" y="5"/>
                  </a:lnTo>
                  <a:lnTo>
                    <a:pt x="179" y="19"/>
                  </a:lnTo>
                  <a:lnTo>
                    <a:pt x="83" y="19"/>
                  </a:lnTo>
                  <a:lnTo>
                    <a:pt x="87" y="7"/>
                  </a:lnTo>
                  <a:lnTo>
                    <a:pt x="83" y="7"/>
                  </a:lnTo>
                  <a:lnTo>
                    <a:pt x="78" y="19"/>
                  </a:lnTo>
                  <a:lnTo>
                    <a:pt x="9" y="17"/>
                  </a:lnTo>
                  <a:lnTo>
                    <a:pt x="16" y="9"/>
                  </a:lnTo>
                  <a:lnTo>
                    <a:pt x="9" y="9"/>
                  </a:lnTo>
                  <a:lnTo>
                    <a:pt x="0" y="21"/>
                  </a:lnTo>
                  <a:lnTo>
                    <a:pt x="449" y="28"/>
                  </a:lnTo>
                  <a:lnTo>
                    <a:pt x="451" y="28"/>
                  </a:lnTo>
                  <a:lnTo>
                    <a:pt x="458" y="0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9"/>
            <p:cNvSpPr/>
            <p:nvPr/>
          </p:nvSpPr>
          <p:spPr bwMode="auto">
            <a:xfrm>
              <a:off x="9375" y="1424"/>
              <a:ext cx="145" cy="2277"/>
            </a:xfrm>
            <a:custGeom>
              <a:avLst/>
              <a:gdLst>
                <a:gd name="T0" fmla="*/ 142 w 145"/>
                <a:gd name="T1" fmla="*/ 0 h 2277"/>
                <a:gd name="T2" fmla="*/ 145 w 145"/>
                <a:gd name="T3" fmla="*/ 0 h 2277"/>
                <a:gd name="T4" fmla="*/ 145 w 145"/>
                <a:gd name="T5" fmla="*/ 2277 h 2277"/>
                <a:gd name="T6" fmla="*/ 0 w 145"/>
                <a:gd name="T7" fmla="*/ 2277 h 2277"/>
                <a:gd name="T8" fmla="*/ 52 w 145"/>
                <a:gd name="T9" fmla="*/ 0 h 2277"/>
                <a:gd name="T10" fmla="*/ 142 w 145"/>
                <a:gd name="T11" fmla="*/ 0 h 2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2277">
                  <a:moveTo>
                    <a:pt x="142" y="0"/>
                  </a:moveTo>
                  <a:lnTo>
                    <a:pt x="145" y="0"/>
                  </a:lnTo>
                  <a:lnTo>
                    <a:pt x="145" y="2277"/>
                  </a:lnTo>
                  <a:lnTo>
                    <a:pt x="0" y="2277"/>
                  </a:lnTo>
                  <a:lnTo>
                    <a:pt x="52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30"/>
            <p:cNvSpPr/>
            <p:nvPr/>
          </p:nvSpPr>
          <p:spPr bwMode="auto">
            <a:xfrm>
              <a:off x="9026" y="1393"/>
              <a:ext cx="349" cy="649"/>
            </a:xfrm>
            <a:custGeom>
              <a:avLst/>
              <a:gdLst>
                <a:gd name="T0" fmla="*/ 11 w 148"/>
                <a:gd name="T1" fmla="*/ 240 h 274"/>
                <a:gd name="T2" fmla="*/ 116 w 148"/>
                <a:gd name="T3" fmla="*/ 23 h 274"/>
                <a:gd name="T4" fmla="*/ 120 w 148"/>
                <a:gd name="T5" fmla="*/ 4 h 274"/>
                <a:gd name="T6" fmla="*/ 132 w 148"/>
                <a:gd name="T7" fmla="*/ 0 h 274"/>
                <a:gd name="T8" fmla="*/ 140 w 148"/>
                <a:gd name="T9" fmla="*/ 3 h 274"/>
                <a:gd name="T10" fmla="*/ 148 w 148"/>
                <a:gd name="T11" fmla="*/ 3 h 274"/>
                <a:gd name="T12" fmla="*/ 129 w 148"/>
                <a:gd name="T13" fmla="*/ 33 h 274"/>
                <a:gd name="T14" fmla="*/ 4 w 148"/>
                <a:gd name="T15" fmla="*/ 272 h 274"/>
                <a:gd name="T16" fmla="*/ 11 w 148"/>
                <a:gd name="T17" fmla="*/ 24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274">
                  <a:moveTo>
                    <a:pt x="11" y="240"/>
                  </a:moveTo>
                  <a:cubicBezTo>
                    <a:pt x="19" y="223"/>
                    <a:pt x="116" y="23"/>
                    <a:pt x="116" y="23"/>
                  </a:cubicBezTo>
                  <a:cubicBezTo>
                    <a:pt x="120" y="4"/>
                    <a:pt x="120" y="4"/>
                    <a:pt x="120" y="4"/>
                  </a:cubicBezTo>
                  <a:cubicBezTo>
                    <a:pt x="120" y="4"/>
                    <a:pt x="126" y="1"/>
                    <a:pt x="132" y="0"/>
                  </a:cubicBezTo>
                  <a:cubicBezTo>
                    <a:pt x="137" y="2"/>
                    <a:pt x="140" y="3"/>
                    <a:pt x="140" y="3"/>
                  </a:cubicBezTo>
                  <a:cubicBezTo>
                    <a:pt x="148" y="3"/>
                    <a:pt x="148" y="3"/>
                    <a:pt x="148" y="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9" y="33"/>
                    <a:pt x="8" y="271"/>
                    <a:pt x="4" y="272"/>
                  </a:cubicBezTo>
                  <a:cubicBezTo>
                    <a:pt x="0" y="274"/>
                    <a:pt x="3" y="258"/>
                    <a:pt x="11" y="240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31"/>
            <p:cNvSpPr/>
            <p:nvPr/>
          </p:nvSpPr>
          <p:spPr bwMode="auto">
            <a:xfrm>
              <a:off x="9300" y="1284"/>
              <a:ext cx="90" cy="116"/>
            </a:xfrm>
            <a:custGeom>
              <a:avLst/>
              <a:gdLst>
                <a:gd name="T0" fmla="*/ 0 w 38"/>
                <a:gd name="T1" fmla="*/ 23 h 49"/>
                <a:gd name="T2" fmla="*/ 25 w 38"/>
                <a:gd name="T3" fmla="*/ 0 h 49"/>
                <a:gd name="T4" fmla="*/ 24 w 38"/>
                <a:gd name="T5" fmla="*/ 49 h 49"/>
                <a:gd name="T6" fmla="*/ 0 w 38"/>
                <a:gd name="T7" fmla="*/ 2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9">
                  <a:moveTo>
                    <a:pt x="0" y="23"/>
                  </a:moveTo>
                  <a:cubicBezTo>
                    <a:pt x="0" y="4"/>
                    <a:pt x="25" y="0"/>
                    <a:pt x="25" y="0"/>
                  </a:cubicBezTo>
                  <a:cubicBezTo>
                    <a:pt x="25" y="0"/>
                    <a:pt x="38" y="23"/>
                    <a:pt x="24" y="49"/>
                  </a:cubicBezTo>
                  <a:cubicBezTo>
                    <a:pt x="24" y="49"/>
                    <a:pt x="0" y="42"/>
                    <a:pt x="0" y="23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32"/>
            <p:cNvSpPr/>
            <p:nvPr/>
          </p:nvSpPr>
          <p:spPr bwMode="auto">
            <a:xfrm>
              <a:off x="9357" y="1284"/>
              <a:ext cx="304" cy="140"/>
            </a:xfrm>
            <a:custGeom>
              <a:avLst/>
              <a:gdLst>
                <a:gd name="T0" fmla="*/ 1 w 129"/>
                <a:gd name="T1" fmla="*/ 0 h 59"/>
                <a:gd name="T2" fmla="*/ 120 w 129"/>
                <a:gd name="T3" fmla="*/ 19 h 59"/>
                <a:gd name="T4" fmla="*/ 120 w 129"/>
                <a:gd name="T5" fmla="*/ 46 h 59"/>
                <a:gd name="T6" fmla="*/ 68 w 129"/>
                <a:gd name="T7" fmla="*/ 59 h 59"/>
                <a:gd name="T8" fmla="*/ 15 w 129"/>
                <a:gd name="T9" fmla="*/ 59 h 59"/>
                <a:gd name="T10" fmla="*/ 15 w 129"/>
                <a:gd name="T11" fmla="*/ 49 h 59"/>
                <a:gd name="T12" fmla="*/ 0 w 129"/>
                <a:gd name="T13" fmla="*/ 49 h 59"/>
                <a:gd name="T14" fmla="*/ 1 w 129"/>
                <a:gd name="T1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59">
                  <a:moveTo>
                    <a:pt x="1" y="0"/>
                  </a:moveTo>
                  <a:cubicBezTo>
                    <a:pt x="120" y="19"/>
                    <a:pt x="120" y="19"/>
                    <a:pt x="120" y="19"/>
                  </a:cubicBezTo>
                  <a:cubicBezTo>
                    <a:pt x="120" y="19"/>
                    <a:pt x="129" y="33"/>
                    <a:pt x="120" y="46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4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33"/>
            <p:cNvSpPr/>
            <p:nvPr/>
          </p:nvSpPr>
          <p:spPr bwMode="auto">
            <a:xfrm>
              <a:off x="9352" y="352"/>
              <a:ext cx="97" cy="942"/>
            </a:xfrm>
            <a:custGeom>
              <a:avLst/>
              <a:gdLst>
                <a:gd name="T0" fmla="*/ 3 w 41"/>
                <a:gd name="T1" fmla="*/ 394 h 398"/>
                <a:gd name="T2" fmla="*/ 0 w 41"/>
                <a:gd name="T3" fmla="*/ 395 h 398"/>
                <a:gd name="T4" fmla="*/ 0 w 41"/>
                <a:gd name="T5" fmla="*/ 393 h 398"/>
                <a:gd name="T6" fmla="*/ 26 w 41"/>
                <a:gd name="T7" fmla="*/ 46 h 398"/>
                <a:gd name="T8" fmla="*/ 41 w 41"/>
                <a:gd name="T9" fmla="*/ 0 h 398"/>
                <a:gd name="T10" fmla="*/ 31 w 41"/>
                <a:gd name="T11" fmla="*/ 333 h 398"/>
                <a:gd name="T12" fmla="*/ 26 w 41"/>
                <a:gd name="T13" fmla="*/ 345 h 398"/>
                <a:gd name="T14" fmla="*/ 26 w 41"/>
                <a:gd name="T15" fmla="*/ 398 h 398"/>
                <a:gd name="T16" fmla="*/ 3 w 41"/>
                <a:gd name="T17" fmla="*/ 394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398">
                  <a:moveTo>
                    <a:pt x="3" y="394"/>
                  </a:moveTo>
                  <a:cubicBezTo>
                    <a:pt x="3" y="394"/>
                    <a:pt x="2" y="394"/>
                    <a:pt x="0" y="395"/>
                  </a:cubicBezTo>
                  <a:cubicBezTo>
                    <a:pt x="0" y="394"/>
                    <a:pt x="0" y="393"/>
                    <a:pt x="0" y="393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6" y="11"/>
                    <a:pt x="41" y="0"/>
                    <a:pt x="41" y="0"/>
                  </a:cubicBezTo>
                  <a:cubicBezTo>
                    <a:pt x="31" y="333"/>
                    <a:pt x="31" y="333"/>
                    <a:pt x="31" y="333"/>
                  </a:cubicBezTo>
                  <a:cubicBezTo>
                    <a:pt x="26" y="345"/>
                    <a:pt x="26" y="345"/>
                    <a:pt x="26" y="345"/>
                  </a:cubicBezTo>
                  <a:cubicBezTo>
                    <a:pt x="26" y="398"/>
                    <a:pt x="26" y="398"/>
                    <a:pt x="26" y="398"/>
                  </a:cubicBezTo>
                  <a:lnTo>
                    <a:pt x="3" y="394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34"/>
            <p:cNvSpPr/>
            <p:nvPr/>
          </p:nvSpPr>
          <p:spPr bwMode="auto">
            <a:xfrm>
              <a:off x="9364" y="1325"/>
              <a:ext cx="420" cy="352"/>
            </a:xfrm>
            <a:custGeom>
              <a:avLst/>
              <a:gdLst>
                <a:gd name="T0" fmla="*/ 174 w 178"/>
                <a:gd name="T1" fmla="*/ 138 h 149"/>
                <a:gd name="T2" fmla="*/ 167 w 178"/>
                <a:gd name="T3" fmla="*/ 118 h 149"/>
                <a:gd name="T4" fmla="*/ 15 w 178"/>
                <a:gd name="T5" fmla="*/ 0 h 149"/>
                <a:gd name="T6" fmla="*/ 7 w 178"/>
                <a:gd name="T7" fmla="*/ 22 h 149"/>
                <a:gd name="T8" fmla="*/ 155 w 178"/>
                <a:gd name="T9" fmla="*/ 132 h 149"/>
                <a:gd name="T10" fmla="*/ 174 w 178"/>
                <a:gd name="T11" fmla="*/ 13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" h="149">
                  <a:moveTo>
                    <a:pt x="174" y="138"/>
                  </a:moveTo>
                  <a:cubicBezTo>
                    <a:pt x="167" y="118"/>
                    <a:pt x="167" y="118"/>
                    <a:pt x="167" y="118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0" y="3"/>
                    <a:pt x="7" y="22"/>
                  </a:cubicBezTo>
                  <a:cubicBezTo>
                    <a:pt x="155" y="132"/>
                    <a:pt x="155" y="132"/>
                    <a:pt x="155" y="132"/>
                  </a:cubicBezTo>
                  <a:cubicBezTo>
                    <a:pt x="155" y="132"/>
                    <a:pt x="178" y="149"/>
                    <a:pt x="174" y="138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35"/>
            <p:cNvSpPr/>
            <p:nvPr/>
          </p:nvSpPr>
          <p:spPr bwMode="auto">
            <a:xfrm>
              <a:off x="7518" y="2610"/>
              <a:ext cx="68" cy="1091"/>
            </a:xfrm>
            <a:custGeom>
              <a:avLst/>
              <a:gdLst>
                <a:gd name="T0" fmla="*/ 59 w 68"/>
                <a:gd name="T1" fmla="*/ 4 h 1091"/>
                <a:gd name="T2" fmla="*/ 68 w 68"/>
                <a:gd name="T3" fmla="*/ 1091 h 1091"/>
                <a:gd name="T4" fmla="*/ 0 w 68"/>
                <a:gd name="T5" fmla="*/ 1091 h 1091"/>
                <a:gd name="T6" fmla="*/ 21 w 68"/>
                <a:gd name="T7" fmla="*/ 0 h 1091"/>
                <a:gd name="T8" fmla="*/ 59 w 68"/>
                <a:gd name="T9" fmla="*/ 4 h 1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091">
                  <a:moveTo>
                    <a:pt x="59" y="4"/>
                  </a:moveTo>
                  <a:lnTo>
                    <a:pt x="68" y="1091"/>
                  </a:lnTo>
                  <a:lnTo>
                    <a:pt x="0" y="1091"/>
                  </a:lnTo>
                  <a:lnTo>
                    <a:pt x="21" y="0"/>
                  </a:lnTo>
                  <a:lnTo>
                    <a:pt x="59" y="4"/>
                  </a:ln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36"/>
            <p:cNvSpPr/>
            <p:nvPr/>
          </p:nvSpPr>
          <p:spPr bwMode="auto">
            <a:xfrm>
              <a:off x="7241" y="2562"/>
              <a:ext cx="248" cy="62"/>
            </a:xfrm>
            <a:custGeom>
              <a:avLst/>
              <a:gdLst>
                <a:gd name="T0" fmla="*/ 102 w 105"/>
                <a:gd name="T1" fmla="*/ 5 h 26"/>
                <a:gd name="T2" fmla="*/ 102 w 105"/>
                <a:gd name="T3" fmla="*/ 4 h 26"/>
                <a:gd name="T4" fmla="*/ 102 w 105"/>
                <a:gd name="T5" fmla="*/ 4 h 26"/>
                <a:gd name="T6" fmla="*/ 96 w 105"/>
                <a:gd name="T7" fmla="*/ 0 h 26"/>
                <a:gd name="T8" fmla="*/ 5 w 105"/>
                <a:gd name="T9" fmla="*/ 17 h 26"/>
                <a:gd name="T10" fmla="*/ 9 w 105"/>
                <a:gd name="T11" fmla="*/ 26 h 26"/>
                <a:gd name="T12" fmla="*/ 105 w 105"/>
                <a:gd name="T13" fmla="*/ 15 h 26"/>
                <a:gd name="T14" fmla="*/ 105 w 105"/>
                <a:gd name="T15" fmla="*/ 15 h 26"/>
                <a:gd name="T16" fmla="*/ 102 w 105"/>
                <a:gd name="T17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26">
                  <a:moveTo>
                    <a:pt x="102" y="5"/>
                  </a:moveTo>
                  <a:cubicBezTo>
                    <a:pt x="102" y="5"/>
                    <a:pt x="102" y="4"/>
                    <a:pt x="102" y="4"/>
                  </a:cubicBezTo>
                  <a:cubicBezTo>
                    <a:pt x="102" y="4"/>
                    <a:pt x="102" y="4"/>
                    <a:pt x="102" y="4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0" y="24"/>
                    <a:pt x="9" y="26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3" y="14"/>
                    <a:pt x="101" y="11"/>
                    <a:pt x="102" y="5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37"/>
            <p:cNvSpPr/>
            <p:nvPr/>
          </p:nvSpPr>
          <p:spPr bwMode="auto">
            <a:xfrm>
              <a:off x="7501" y="2550"/>
              <a:ext cx="142" cy="64"/>
            </a:xfrm>
            <a:custGeom>
              <a:avLst/>
              <a:gdLst>
                <a:gd name="T0" fmla="*/ 57 w 60"/>
                <a:gd name="T1" fmla="*/ 10 h 27"/>
                <a:gd name="T2" fmla="*/ 1 w 60"/>
                <a:gd name="T3" fmla="*/ 0 h 27"/>
                <a:gd name="T4" fmla="*/ 0 w 60"/>
                <a:gd name="T5" fmla="*/ 23 h 27"/>
                <a:gd name="T6" fmla="*/ 35 w 60"/>
                <a:gd name="T7" fmla="*/ 27 h 27"/>
                <a:gd name="T8" fmla="*/ 57 w 60"/>
                <a:gd name="T9" fmla="*/ 21 h 27"/>
                <a:gd name="T10" fmla="*/ 57 w 60"/>
                <a:gd name="T11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27">
                  <a:moveTo>
                    <a:pt x="57" y="1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8" y="10"/>
                    <a:pt x="0" y="23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7" y="21"/>
                    <a:pt x="60" y="15"/>
                    <a:pt x="57" y="10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38"/>
            <p:cNvSpPr/>
            <p:nvPr/>
          </p:nvSpPr>
          <p:spPr bwMode="auto">
            <a:xfrm>
              <a:off x="7480" y="2546"/>
              <a:ext cx="40" cy="59"/>
            </a:xfrm>
            <a:custGeom>
              <a:avLst/>
              <a:gdLst>
                <a:gd name="T0" fmla="*/ 10 w 17"/>
                <a:gd name="T1" fmla="*/ 2 h 25"/>
                <a:gd name="T2" fmla="*/ 1 w 17"/>
                <a:gd name="T3" fmla="*/ 12 h 25"/>
                <a:gd name="T4" fmla="*/ 9 w 17"/>
                <a:gd name="T5" fmla="*/ 25 h 25"/>
                <a:gd name="T6" fmla="*/ 10 w 17"/>
                <a:gd name="T7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5">
                  <a:moveTo>
                    <a:pt x="10" y="2"/>
                  </a:moveTo>
                  <a:cubicBezTo>
                    <a:pt x="10" y="2"/>
                    <a:pt x="2" y="0"/>
                    <a:pt x="1" y="12"/>
                  </a:cubicBezTo>
                  <a:cubicBezTo>
                    <a:pt x="0" y="24"/>
                    <a:pt x="9" y="25"/>
                    <a:pt x="9" y="25"/>
                  </a:cubicBezTo>
                  <a:cubicBezTo>
                    <a:pt x="17" y="12"/>
                    <a:pt x="10" y="2"/>
                    <a:pt x="10" y="2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39"/>
            <p:cNvSpPr/>
            <p:nvPr/>
          </p:nvSpPr>
          <p:spPr bwMode="auto">
            <a:xfrm>
              <a:off x="7513" y="2113"/>
              <a:ext cx="201" cy="452"/>
            </a:xfrm>
            <a:custGeom>
              <a:avLst/>
              <a:gdLst>
                <a:gd name="T0" fmla="*/ 73 w 85"/>
                <a:gd name="T1" fmla="*/ 17 h 191"/>
                <a:gd name="T2" fmla="*/ 0 w 85"/>
                <a:gd name="T3" fmla="*/ 186 h 191"/>
                <a:gd name="T4" fmla="*/ 12 w 85"/>
                <a:gd name="T5" fmla="*/ 188 h 191"/>
                <a:gd name="T6" fmla="*/ 23 w 85"/>
                <a:gd name="T7" fmla="*/ 167 h 191"/>
                <a:gd name="T8" fmla="*/ 79 w 85"/>
                <a:gd name="T9" fmla="*/ 22 h 191"/>
                <a:gd name="T10" fmla="*/ 73 w 85"/>
                <a:gd name="T11" fmla="*/ 17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91">
                  <a:moveTo>
                    <a:pt x="73" y="17"/>
                  </a:moveTo>
                  <a:cubicBezTo>
                    <a:pt x="0" y="186"/>
                    <a:pt x="0" y="186"/>
                    <a:pt x="0" y="186"/>
                  </a:cubicBezTo>
                  <a:cubicBezTo>
                    <a:pt x="0" y="186"/>
                    <a:pt x="6" y="191"/>
                    <a:pt x="12" y="188"/>
                  </a:cubicBezTo>
                  <a:cubicBezTo>
                    <a:pt x="23" y="167"/>
                    <a:pt x="23" y="167"/>
                    <a:pt x="23" y="167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79" y="22"/>
                    <a:pt x="85" y="0"/>
                    <a:pt x="73" y="17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40"/>
            <p:cNvSpPr/>
            <p:nvPr/>
          </p:nvSpPr>
          <p:spPr bwMode="auto">
            <a:xfrm>
              <a:off x="7501" y="2591"/>
              <a:ext cx="151" cy="438"/>
            </a:xfrm>
            <a:custGeom>
              <a:avLst/>
              <a:gdLst>
                <a:gd name="T0" fmla="*/ 14 w 64"/>
                <a:gd name="T1" fmla="*/ 2 h 185"/>
                <a:gd name="T2" fmla="*/ 4 w 64"/>
                <a:gd name="T3" fmla="*/ 6 h 185"/>
                <a:gd name="T4" fmla="*/ 55 w 64"/>
                <a:gd name="T5" fmla="*/ 169 h 185"/>
                <a:gd name="T6" fmla="*/ 57 w 64"/>
                <a:gd name="T7" fmla="*/ 159 h 185"/>
                <a:gd name="T8" fmla="*/ 14 w 64"/>
                <a:gd name="T9" fmla="*/ 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85">
                  <a:moveTo>
                    <a:pt x="14" y="2"/>
                  </a:moveTo>
                  <a:cubicBezTo>
                    <a:pt x="14" y="2"/>
                    <a:pt x="9" y="0"/>
                    <a:pt x="4" y="6"/>
                  </a:cubicBezTo>
                  <a:cubicBezTo>
                    <a:pt x="0" y="13"/>
                    <a:pt x="55" y="169"/>
                    <a:pt x="55" y="169"/>
                  </a:cubicBezTo>
                  <a:cubicBezTo>
                    <a:pt x="55" y="169"/>
                    <a:pt x="64" y="185"/>
                    <a:pt x="57" y="159"/>
                  </a:cubicBezTo>
                  <a:lnTo>
                    <a:pt x="14" y="2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41"/>
            <p:cNvSpPr/>
            <p:nvPr/>
          </p:nvSpPr>
          <p:spPr bwMode="auto">
            <a:xfrm>
              <a:off x="8338" y="1914"/>
              <a:ext cx="106" cy="1787"/>
            </a:xfrm>
            <a:custGeom>
              <a:avLst/>
              <a:gdLst>
                <a:gd name="T0" fmla="*/ 106 w 106"/>
                <a:gd name="T1" fmla="*/ 0 h 1787"/>
                <a:gd name="T2" fmla="*/ 106 w 106"/>
                <a:gd name="T3" fmla="*/ 1787 h 1787"/>
                <a:gd name="T4" fmla="*/ 0 w 106"/>
                <a:gd name="T5" fmla="*/ 1787 h 1787"/>
                <a:gd name="T6" fmla="*/ 38 w 106"/>
                <a:gd name="T7" fmla="*/ 0 h 1787"/>
                <a:gd name="T8" fmla="*/ 106 w 106"/>
                <a:gd name="T9" fmla="*/ 0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787">
                  <a:moveTo>
                    <a:pt x="106" y="0"/>
                  </a:moveTo>
                  <a:lnTo>
                    <a:pt x="106" y="1787"/>
                  </a:lnTo>
                  <a:lnTo>
                    <a:pt x="0" y="1787"/>
                  </a:lnTo>
                  <a:lnTo>
                    <a:pt x="38" y="0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42"/>
            <p:cNvSpPr/>
            <p:nvPr/>
          </p:nvSpPr>
          <p:spPr bwMode="auto">
            <a:xfrm>
              <a:off x="7865" y="1803"/>
              <a:ext cx="428" cy="68"/>
            </a:xfrm>
            <a:custGeom>
              <a:avLst/>
              <a:gdLst>
                <a:gd name="T0" fmla="*/ 178 w 181"/>
                <a:gd name="T1" fmla="*/ 16 h 29"/>
                <a:gd name="T2" fmla="*/ 181 w 181"/>
                <a:gd name="T3" fmla="*/ 6 h 29"/>
                <a:gd name="T4" fmla="*/ 176 w 181"/>
                <a:gd name="T5" fmla="*/ 2 h 29"/>
                <a:gd name="T6" fmla="*/ 12 w 181"/>
                <a:gd name="T7" fmla="*/ 0 h 29"/>
                <a:gd name="T8" fmla="*/ 49 w 181"/>
                <a:gd name="T9" fmla="*/ 13 h 29"/>
                <a:gd name="T10" fmla="*/ 179 w 181"/>
                <a:gd name="T11" fmla="*/ 29 h 29"/>
                <a:gd name="T12" fmla="*/ 179 w 181"/>
                <a:gd name="T13" fmla="*/ 29 h 29"/>
                <a:gd name="T14" fmla="*/ 178 w 181"/>
                <a:gd name="T15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1" h="29">
                  <a:moveTo>
                    <a:pt x="178" y="16"/>
                  </a:moveTo>
                  <a:cubicBezTo>
                    <a:pt x="178" y="11"/>
                    <a:pt x="180" y="8"/>
                    <a:pt x="181" y="6"/>
                  </a:cubicBezTo>
                  <a:cubicBezTo>
                    <a:pt x="176" y="2"/>
                    <a:pt x="176" y="2"/>
                    <a:pt x="176" y="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0" y="7"/>
                    <a:pt x="49" y="13"/>
                  </a:cubicBezTo>
                  <a:cubicBezTo>
                    <a:pt x="179" y="29"/>
                    <a:pt x="179" y="29"/>
                    <a:pt x="179" y="29"/>
                  </a:cubicBezTo>
                  <a:cubicBezTo>
                    <a:pt x="179" y="29"/>
                    <a:pt x="179" y="29"/>
                    <a:pt x="179" y="29"/>
                  </a:cubicBezTo>
                  <a:cubicBezTo>
                    <a:pt x="178" y="25"/>
                    <a:pt x="178" y="21"/>
                    <a:pt x="178" y="16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43"/>
            <p:cNvSpPr/>
            <p:nvPr/>
          </p:nvSpPr>
          <p:spPr bwMode="auto">
            <a:xfrm>
              <a:off x="8286" y="1803"/>
              <a:ext cx="57" cy="90"/>
            </a:xfrm>
            <a:custGeom>
              <a:avLst/>
              <a:gdLst>
                <a:gd name="T0" fmla="*/ 22 w 24"/>
                <a:gd name="T1" fmla="*/ 21 h 38"/>
                <a:gd name="T2" fmla="*/ 13 w 24"/>
                <a:gd name="T3" fmla="*/ 0 h 38"/>
                <a:gd name="T4" fmla="*/ 0 w 24"/>
                <a:gd name="T5" fmla="*/ 16 h 38"/>
                <a:gd name="T6" fmla="*/ 11 w 24"/>
                <a:gd name="T7" fmla="*/ 38 h 38"/>
                <a:gd name="T8" fmla="*/ 22 w 24"/>
                <a:gd name="T9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8">
                  <a:moveTo>
                    <a:pt x="22" y="21"/>
                  </a:moveTo>
                  <a:cubicBezTo>
                    <a:pt x="24" y="5"/>
                    <a:pt x="13" y="0"/>
                    <a:pt x="13" y="0"/>
                  </a:cubicBezTo>
                  <a:cubicBezTo>
                    <a:pt x="13" y="0"/>
                    <a:pt x="1" y="1"/>
                    <a:pt x="0" y="16"/>
                  </a:cubicBezTo>
                  <a:cubicBezTo>
                    <a:pt x="0" y="31"/>
                    <a:pt x="4" y="37"/>
                    <a:pt x="11" y="38"/>
                  </a:cubicBezTo>
                  <a:cubicBezTo>
                    <a:pt x="13" y="38"/>
                    <a:pt x="19" y="38"/>
                    <a:pt x="22" y="21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44"/>
            <p:cNvSpPr/>
            <p:nvPr/>
          </p:nvSpPr>
          <p:spPr bwMode="auto">
            <a:xfrm>
              <a:off x="8312" y="1803"/>
              <a:ext cx="246" cy="111"/>
            </a:xfrm>
            <a:custGeom>
              <a:avLst/>
              <a:gdLst>
                <a:gd name="T0" fmla="*/ 99 w 104"/>
                <a:gd name="T1" fmla="*/ 18 h 47"/>
                <a:gd name="T2" fmla="*/ 2 w 104"/>
                <a:gd name="T3" fmla="*/ 0 h 47"/>
                <a:gd name="T4" fmla="*/ 11 w 104"/>
                <a:gd name="T5" fmla="*/ 21 h 47"/>
                <a:gd name="T6" fmla="*/ 0 w 104"/>
                <a:gd name="T7" fmla="*/ 38 h 47"/>
                <a:gd name="T8" fmla="*/ 27 w 104"/>
                <a:gd name="T9" fmla="*/ 47 h 47"/>
                <a:gd name="T10" fmla="*/ 56 w 104"/>
                <a:gd name="T11" fmla="*/ 47 h 47"/>
                <a:gd name="T12" fmla="*/ 99 w 104"/>
                <a:gd name="T13" fmla="*/ 36 h 47"/>
                <a:gd name="T14" fmla="*/ 99 w 104"/>
                <a:gd name="T15" fmla="*/ 1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" h="47">
                  <a:moveTo>
                    <a:pt x="99" y="18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3" y="5"/>
                    <a:pt x="11" y="21"/>
                  </a:cubicBezTo>
                  <a:cubicBezTo>
                    <a:pt x="8" y="38"/>
                    <a:pt x="2" y="38"/>
                    <a:pt x="0" y="38"/>
                  </a:cubicBezTo>
                  <a:cubicBezTo>
                    <a:pt x="8" y="39"/>
                    <a:pt x="27" y="47"/>
                    <a:pt x="27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99" y="36"/>
                    <a:pt x="99" y="36"/>
                    <a:pt x="99" y="36"/>
                  </a:cubicBezTo>
                  <a:cubicBezTo>
                    <a:pt x="99" y="36"/>
                    <a:pt x="104" y="27"/>
                    <a:pt x="99" y="18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45"/>
            <p:cNvSpPr/>
            <p:nvPr/>
          </p:nvSpPr>
          <p:spPr bwMode="auto">
            <a:xfrm>
              <a:off x="8324" y="1869"/>
              <a:ext cx="144" cy="781"/>
            </a:xfrm>
            <a:custGeom>
              <a:avLst/>
              <a:gdLst>
                <a:gd name="T0" fmla="*/ 0 w 61"/>
                <a:gd name="T1" fmla="*/ 11 h 330"/>
                <a:gd name="T2" fmla="*/ 14 w 61"/>
                <a:gd name="T3" fmla="*/ 2 h 330"/>
                <a:gd name="T4" fmla="*/ 22 w 61"/>
                <a:gd name="T5" fmla="*/ 45 h 330"/>
                <a:gd name="T6" fmla="*/ 58 w 61"/>
                <a:gd name="T7" fmla="*/ 297 h 330"/>
                <a:gd name="T8" fmla="*/ 48 w 61"/>
                <a:gd name="T9" fmla="*/ 288 h 330"/>
                <a:gd name="T10" fmla="*/ 0 w 61"/>
                <a:gd name="T11" fmla="*/ 11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30">
                  <a:moveTo>
                    <a:pt x="0" y="11"/>
                  </a:moveTo>
                  <a:cubicBezTo>
                    <a:pt x="0" y="11"/>
                    <a:pt x="8" y="0"/>
                    <a:pt x="14" y="2"/>
                  </a:cubicBezTo>
                  <a:cubicBezTo>
                    <a:pt x="19" y="5"/>
                    <a:pt x="20" y="25"/>
                    <a:pt x="22" y="45"/>
                  </a:cubicBezTo>
                  <a:cubicBezTo>
                    <a:pt x="58" y="297"/>
                    <a:pt x="58" y="297"/>
                    <a:pt x="58" y="297"/>
                  </a:cubicBezTo>
                  <a:cubicBezTo>
                    <a:pt x="58" y="297"/>
                    <a:pt x="61" y="330"/>
                    <a:pt x="48" y="288"/>
                  </a:cubicBezTo>
                  <a:lnTo>
                    <a:pt x="0" y="11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46"/>
            <p:cNvSpPr/>
            <p:nvPr/>
          </p:nvSpPr>
          <p:spPr bwMode="auto">
            <a:xfrm>
              <a:off x="8338" y="1133"/>
              <a:ext cx="361" cy="693"/>
            </a:xfrm>
            <a:custGeom>
              <a:avLst/>
              <a:gdLst>
                <a:gd name="T0" fmla="*/ 133 w 153"/>
                <a:gd name="T1" fmla="*/ 28 h 293"/>
                <a:gd name="T2" fmla="*/ 0 w 153"/>
                <a:gd name="T3" fmla="*/ 285 h 293"/>
                <a:gd name="T4" fmla="*/ 20 w 153"/>
                <a:gd name="T5" fmla="*/ 289 h 293"/>
                <a:gd name="T6" fmla="*/ 40 w 153"/>
                <a:gd name="T7" fmla="*/ 259 h 293"/>
                <a:gd name="T8" fmla="*/ 149 w 153"/>
                <a:gd name="T9" fmla="*/ 19 h 293"/>
                <a:gd name="T10" fmla="*/ 133 w 153"/>
                <a:gd name="T11" fmla="*/ 28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" h="293">
                  <a:moveTo>
                    <a:pt x="133" y="28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0" y="285"/>
                    <a:pt x="8" y="293"/>
                    <a:pt x="20" y="289"/>
                  </a:cubicBezTo>
                  <a:cubicBezTo>
                    <a:pt x="40" y="259"/>
                    <a:pt x="40" y="259"/>
                    <a:pt x="40" y="259"/>
                  </a:cubicBezTo>
                  <a:cubicBezTo>
                    <a:pt x="149" y="19"/>
                    <a:pt x="149" y="19"/>
                    <a:pt x="149" y="19"/>
                  </a:cubicBezTo>
                  <a:cubicBezTo>
                    <a:pt x="149" y="19"/>
                    <a:pt x="153" y="0"/>
                    <a:pt x="133" y="28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47"/>
            <p:cNvSpPr>
              <a:spLocks noEditPoints="1"/>
            </p:cNvSpPr>
            <p:nvPr/>
          </p:nvSpPr>
          <p:spPr bwMode="auto">
            <a:xfrm>
              <a:off x="3675" y="1812"/>
              <a:ext cx="1349" cy="1889"/>
            </a:xfrm>
            <a:custGeom>
              <a:avLst/>
              <a:gdLst>
                <a:gd name="T0" fmla="*/ 1243 w 1349"/>
                <a:gd name="T1" fmla="*/ 417 h 1889"/>
                <a:gd name="T2" fmla="*/ 1188 w 1349"/>
                <a:gd name="T3" fmla="*/ 12 h 1889"/>
                <a:gd name="T4" fmla="*/ 276 w 1349"/>
                <a:gd name="T5" fmla="*/ 159 h 1889"/>
                <a:gd name="T6" fmla="*/ 80 w 1349"/>
                <a:gd name="T7" fmla="*/ 301 h 1889"/>
                <a:gd name="T8" fmla="*/ 368 w 1349"/>
                <a:gd name="T9" fmla="*/ 533 h 1889"/>
                <a:gd name="T10" fmla="*/ 49 w 1349"/>
                <a:gd name="T11" fmla="*/ 608 h 1889"/>
                <a:gd name="T12" fmla="*/ 538 w 1349"/>
                <a:gd name="T13" fmla="*/ 928 h 1889"/>
                <a:gd name="T14" fmla="*/ 458 w 1349"/>
                <a:gd name="T15" fmla="*/ 1839 h 1889"/>
                <a:gd name="T16" fmla="*/ 673 w 1349"/>
                <a:gd name="T17" fmla="*/ 1482 h 1889"/>
                <a:gd name="T18" fmla="*/ 891 w 1349"/>
                <a:gd name="T19" fmla="*/ 1839 h 1889"/>
                <a:gd name="T20" fmla="*/ 810 w 1349"/>
                <a:gd name="T21" fmla="*/ 928 h 1889"/>
                <a:gd name="T22" fmla="*/ 1299 w 1349"/>
                <a:gd name="T23" fmla="*/ 608 h 1889"/>
                <a:gd name="T24" fmla="*/ 990 w 1349"/>
                <a:gd name="T25" fmla="*/ 473 h 1889"/>
                <a:gd name="T26" fmla="*/ 1087 w 1349"/>
                <a:gd name="T27" fmla="*/ 286 h 1889"/>
                <a:gd name="T28" fmla="*/ 1129 w 1349"/>
                <a:gd name="T29" fmla="*/ 99 h 1889"/>
                <a:gd name="T30" fmla="*/ 1032 w 1349"/>
                <a:gd name="T31" fmla="*/ 225 h 1889"/>
                <a:gd name="T32" fmla="*/ 1011 w 1349"/>
                <a:gd name="T33" fmla="*/ 239 h 1889"/>
                <a:gd name="T34" fmla="*/ 680 w 1349"/>
                <a:gd name="T35" fmla="*/ 239 h 1889"/>
                <a:gd name="T36" fmla="*/ 536 w 1349"/>
                <a:gd name="T37" fmla="*/ 286 h 1889"/>
                <a:gd name="T38" fmla="*/ 286 w 1349"/>
                <a:gd name="T39" fmla="*/ 286 h 1889"/>
                <a:gd name="T40" fmla="*/ 210 w 1349"/>
                <a:gd name="T41" fmla="*/ 128 h 1889"/>
                <a:gd name="T42" fmla="*/ 248 w 1349"/>
                <a:gd name="T43" fmla="*/ 218 h 1889"/>
                <a:gd name="T44" fmla="*/ 368 w 1349"/>
                <a:gd name="T45" fmla="*/ 301 h 1889"/>
                <a:gd name="T46" fmla="*/ 560 w 1349"/>
                <a:gd name="T47" fmla="*/ 412 h 1889"/>
                <a:gd name="T48" fmla="*/ 806 w 1349"/>
                <a:gd name="T49" fmla="*/ 301 h 1889"/>
                <a:gd name="T50" fmla="*/ 512 w 1349"/>
                <a:gd name="T51" fmla="*/ 594 h 1889"/>
                <a:gd name="T52" fmla="*/ 593 w 1349"/>
                <a:gd name="T53" fmla="*/ 547 h 1889"/>
                <a:gd name="T54" fmla="*/ 359 w 1349"/>
                <a:gd name="T55" fmla="*/ 473 h 1889"/>
                <a:gd name="T56" fmla="*/ 245 w 1349"/>
                <a:gd name="T57" fmla="*/ 547 h 1889"/>
                <a:gd name="T58" fmla="*/ 323 w 1349"/>
                <a:gd name="T59" fmla="*/ 547 h 1889"/>
                <a:gd name="T60" fmla="*/ 491 w 1349"/>
                <a:gd name="T61" fmla="*/ 608 h 1889"/>
                <a:gd name="T62" fmla="*/ 520 w 1349"/>
                <a:gd name="T63" fmla="*/ 850 h 1889"/>
                <a:gd name="T64" fmla="*/ 801 w 1349"/>
                <a:gd name="T65" fmla="*/ 989 h 1889"/>
                <a:gd name="T66" fmla="*/ 746 w 1349"/>
                <a:gd name="T67" fmla="*/ 862 h 1889"/>
                <a:gd name="T68" fmla="*/ 673 w 1349"/>
                <a:gd name="T69" fmla="*/ 1176 h 1889"/>
                <a:gd name="T70" fmla="*/ 676 w 1349"/>
                <a:gd name="T71" fmla="*/ 930 h 1889"/>
                <a:gd name="T72" fmla="*/ 593 w 1349"/>
                <a:gd name="T73" fmla="*/ 1250 h 1889"/>
                <a:gd name="T74" fmla="*/ 553 w 1349"/>
                <a:gd name="T75" fmla="*/ 930 h 1889"/>
                <a:gd name="T76" fmla="*/ 553 w 1349"/>
                <a:gd name="T77" fmla="*/ 923 h 1889"/>
                <a:gd name="T78" fmla="*/ 524 w 1349"/>
                <a:gd name="T79" fmla="*/ 1252 h 1889"/>
                <a:gd name="T80" fmla="*/ 583 w 1349"/>
                <a:gd name="T81" fmla="*/ 1408 h 1889"/>
                <a:gd name="T82" fmla="*/ 486 w 1349"/>
                <a:gd name="T83" fmla="*/ 1477 h 1889"/>
                <a:gd name="T84" fmla="*/ 475 w 1349"/>
                <a:gd name="T85" fmla="*/ 1815 h 1889"/>
                <a:gd name="T86" fmla="*/ 508 w 1349"/>
                <a:gd name="T87" fmla="*/ 1496 h 1889"/>
                <a:gd name="T88" fmla="*/ 725 w 1349"/>
                <a:gd name="T89" fmla="*/ 1555 h 1889"/>
                <a:gd name="T90" fmla="*/ 798 w 1349"/>
                <a:gd name="T91" fmla="*/ 1683 h 1889"/>
                <a:gd name="T92" fmla="*/ 858 w 1349"/>
                <a:gd name="T93" fmla="*/ 1616 h 1889"/>
                <a:gd name="T94" fmla="*/ 841 w 1349"/>
                <a:gd name="T95" fmla="*/ 1470 h 1889"/>
                <a:gd name="T96" fmla="*/ 751 w 1349"/>
                <a:gd name="T97" fmla="*/ 1401 h 1889"/>
                <a:gd name="T98" fmla="*/ 598 w 1349"/>
                <a:gd name="T99" fmla="*/ 1254 h 1889"/>
                <a:gd name="T100" fmla="*/ 824 w 1349"/>
                <a:gd name="T101" fmla="*/ 1252 h 1889"/>
                <a:gd name="T102" fmla="*/ 813 w 1349"/>
                <a:gd name="T103" fmla="*/ 1115 h 1889"/>
                <a:gd name="T104" fmla="*/ 820 w 1349"/>
                <a:gd name="T105" fmla="*/ 795 h 1889"/>
                <a:gd name="T106" fmla="*/ 746 w 1349"/>
                <a:gd name="T107" fmla="*/ 854 h 1889"/>
                <a:gd name="T108" fmla="*/ 536 w 1349"/>
                <a:gd name="T109" fmla="*/ 788 h 1889"/>
                <a:gd name="T110" fmla="*/ 661 w 1349"/>
                <a:gd name="T111" fmla="*/ 710 h 1889"/>
                <a:gd name="T112" fmla="*/ 850 w 1349"/>
                <a:gd name="T113" fmla="*/ 608 h 1889"/>
                <a:gd name="T114" fmla="*/ 865 w 1349"/>
                <a:gd name="T115" fmla="*/ 594 h 1889"/>
                <a:gd name="T116" fmla="*/ 1044 w 1349"/>
                <a:gd name="T117" fmla="*/ 547 h 1889"/>
                <a:gd name="T118" fmla="*/ 1255 w 1349"/>
                <a:gd name="T119" fmla="*/ 594 h 1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49" h="1889">
                  <a:moveTo>
                    <a:pt x="1307" y="608"/>
                  </a:moveTo>
                  <a:lnTo>
                    <a:pt x="1349" y="608"/>
                  </a:lnTo>
                  <a:lnTo>
                    <a:pt x="1106" y="533"/>
                  </a:lnTo>
                  <a:lnTo>
                    <a:pt x="980" y="533"/>
                  </a:lnTo>
                  <a:lnTo>
                    <a:pt x="1080" y="301"/>
                  </a:lnTo>
                  <a:lnTo>
                    <a:pt x="1233" y="301"/>
                  </a:lnTo>
                  <a:lnTo>
                    <a:pt x="1233" y="402"/>
                  </a:lnTo>
                  <a:lnTo>
                    <a:pt x="1224" y="412"/>
                  </a:lnTo>
                  <a:lnTo>
                    <a:pt x="1229" y="417"/>
                  </a:lnTo>
                  <a:lnTo>
                    <a:pt x="1236" y="409"/>
                  </a:lnTo>
                  <a:lnTo>
                    <a:pt x="1243" y="417"/>
                  </a:lnTo>
                  <a:lnTo>
                    <a:pt x="1248" y="412"/>
                  </a:lnTo>
                  <a:lnTo>
                    <a:pt x="1240" y="402"/>
                  </a:lnTo>
                  <a:lnTo>
                    <a:pt x="1240" y="301"/>
                  </a:lnTo>
                  <a:lnTo>
                    <a:pt x="1269" y="301"/>
                  </a:lnTo>
                  <a:lnTo>
                    <a:pt x="1110" y="227"/>
                  </a:lnTo>
                  <a:lnTo>
                    <a:pt x="1207" y="5"/>
                  </a:lnTo>
                  <a:lnTo>
                    <a:pt x="1200" y="2"/>
                  </a:lnTo>
                  <a:lnTo>
                    <a:pt x="1198" y="0"/>
                  </a:lnTo>
                  <a:lnTo>
                    <a:pt x="1198" y="0"/>
                  </a:lnTo>
                  <a:lnTo>
                    <a:pt x="1193" y="0"/>
                  </a:lnTo>
                  <a:lnTo>
                    <a:pt x="1188" y="12"/>
                  </a:lnTo>
                  <a:lnTo>
                    <a:pt x="1129" y="88"/>
                  </a:lnTo>
                  <a:lnTo>
                    <a:pt x="1127" y="88"/>
                  </a:lnTo>
                  <a:lnTo>
                    <a:pt x="1127" y="90"/>
                  </a:lnTo>
                  <a:lnTo>
                    <a:pt x="1073" y="159"/>
                  </a:lnTo>
                  <a:lnTo>
                    <a:pt x="1070" y="161"/>
                  </a:lnTo>
                  <a:lnTo>
                    <a:pt x="1070" y="161"/>
                  </a:lnTo>
                  <a:lnTo>
                    <a:pt x="1023" y="225"/>
                  </a:lnTo>
                  <a:lnTo>
                    <a:pt x="326" y="225"/>
                  </a:lnTo>
                  <a:lnTo>
                    <a:pt x="278" y="161"/>
                  </a:lnTo>
                  <a:lnTo>
                    <a:pt x="278" y="161"/>
                  </a:lnTo>
                  <a:lnTo>
                    <a:pt x="276" y="159"/>
                  </a:lnTo>
                  <a:lnTo>
                    <a:pt x="222" y="90"/>
                  </a:lnTo>
                  <a:lnTo>
                    <a:pt x="222" y="88"/>
                  </a:lnTo>
                  <a:lnTo>
                    <a:pt x="219" y="88"/>
                  </a:lnTo>
                  <a:lnTo>
                    <a:pt x="160" y="12"/>
                  </a:lnTo>
                  <a:lnTo>
                    <a:pt x="156" y="0"/>
                  </a:lnTo>
                  <a:lnTo>
                    <a:pt x="151" y="0"/>
                  </a:lnTo>
                  <a:lnTo>
                    <a:pt x="151" y="0"/>
                  </a:lnTo>
                  <a:lnTo>
                    <a:pt x="148" y="2"/>
                  </a:lnTo>
                  <a:lnTo>
                    <a:pt x="141" y="5"/>
                  </a:lnTo>
                  <a:lnTo>
                    <a:pt x="238" y="227"/>
                  </a:lnTo>
                  <a:lnTo>
                    <a:pt x="80" y="301"/>
                  </a:lnTo>
                  <a:lnTo>
                    <a:pt x="108" y="301"/>
                  </a:lnTo>
                  <a:lnTo>
                    <a:pt x="108" y="402"/>
                  </a:lnTo>
                  <a:lnTo>
                    <a:pt x="104" y="412"/>
                  </a:lnTo>
                  <a:lnTo>
                    <a:pt x="108" y="417"/>
                  </a:lnTo>
                  <a:lnTo>
                    <a:pt x="113" y="409"/>
                  </a:lnTo>
                  <a:lnTo>
                    <a:pt x="120" y="417"/>
                  </a:lnTo>
                  <a:lnTo>
                    <a:pt x="125" y="412"/>
                  </a:lnTo>
                  <a:lnTo>
                    <a:pt x="115" y="402"/>
                  </a:lnTo>
                  <a:lnTo>
                    <a:pt x="115" y="301"/>
                  </a:lnTo>
                  <a:lnTo>
                    <a:pt x="269" y="301"/>
                  </a:lnTo>
                  <a:lnTo>
                    <a:pt x="368" y="533"/>
                  </a:lnTo>
                  <a:lnTo>
                    <a:pt x="243" y="533"/>
                  </a:lnTo>
                  <a:lnTo>
                    <a:pt x="0" y="608"/>
                  </a:lnTo>
                  <a:lnTo>
                    <a:pt x="42" y="608"/>
                  </a:lnTo>
                  <a:lnTo>
                    <a:pt x="42" y="710"/>
                  </a:lnTo>
                  <a:lnTo>
                    <a:pt x="35" y="722"/>
                  </a:lnTo>
                  <a:lnTo>
                    <a:pt x="42" y="724"/>
                  </a:lnTo>
                  <a:lnTo>
                    <a:pt x="47" y="717"/>
                  </a:lnTo>
                  <a:lnTo>
                    <a:pt x="52" y="724"/>
                  </a:lnTo>
                  <a:lnTo>
                    <a:pt x="59" y="720"/>
                  </a:lnTo>
                  <a:lnTo>
                    <a:pt x="49" y="710"/>
                  </a:lnTo>
                  <a:lnTo>
                    <a:pt x="49" y="608"/>
                  </a:lnTo>
                  <a:lnTo>
                    <a:pt x="250" y="608"/>
                  </a:lnTo>
                  <a:lnTo>
                    <a:pt x="250" y="710"/>
                  </a:lnTo>
                  <a:lnTo>
                    <a:pt x="243" y="722"/>
                  </a:lnTo>
                  <a:lnTo>
                    <a:pt x="248" y="724"/>
                  </a:lnTo>
                  <a:lnTo>
                    <a:pt x="252" y="717"/>
                  </a:lnTo>
                  <a:lnTo>
                    <a:pt x="260" y="724"/>
                  </a:lnTo>
                  <a:lnTo>
                    <a:pt x="264" y="720"/>
                  </a:lnTo>
                  <a:lnTo>
                    <a:pt x="257" y="710"/>
                  </a:lnTo>
                  <a:lnTo>
                    <a:pt x="257" y="608"/>
                  </a:lnTo>
                  <a:lnTo>
                    <a:pt x="401" y="608"/>
                  </a:lnTo>
                  <a:lnTo>
                    <a:pt x="538" y="928"/>
                  </a:lnTo>
                  <a:lnTo>
                    <a:pt x="517" y="1183"/>
                  </a:lnTo>
                  <a:lnTo>
                    <a:pt x="512" y="1186"/>
                  </a:lnTo>
                  <a:lnTo>
                    <a:pt x="517" y="1186"/>
                  </a:lnTo>
                  <a:lnTo>
                    <a:pt x="491" y="1474"/>
                  </a:lnTo>
                  <a:lnTo>
                    <a:pt x="486" y="1477"/>
                  </a:lnTo>
                  <a:lnTo>
                    <a:pt x="486" y="1477"/>
                  </a:lnTo>
                  <a:lnTo>
                    <a:pt x="489" y="1482"/>
                  </a:lnTo>
                  <a:lnTo>
                    <a:pt x="477" y="1616"/>
                  </a:lnTo>
                  <a:lnTo>
                    <a:pt x="475" y="1616"/>
                  </a:lnTo>
                  <a:lnTo>
                    <a:pt x="477" y="1619"/>
                  </a:lnTo>
                  <a:lnTo>
                    <a:pt x="458" y="1839"/>
                  </a:lnTo>
                  <a:lnTo>
                    <a:pt x="458" y="1889"/>
                  </a:lnTo>
                  <a:lnTo>
                    <a:pt x="472" y="1889"/>
                  </a:lnTo>
                  <a:lnTo>
                    <a:pt x="472" y="1839"/>
                  </a:lnTo>
                  <a:lnTo>
                    <a:pt x="472" y="1832"/>
                  </a:lnTo>
                  <a:lnTo>
                    <a:pt x="557" y="1683"/>
                  </a:lnTo>
                  <a:lnTo>
                    <a:pt x="567" y="1683"/>
                  </a:lnTo>
                  <a:lnTo>
                    <a:pt x="562" y="1678"/>
                  </a:lnTo>
                  <a:lnTo>
                    <a:pt x="593" y="1624"/>
                  </a:lnTo>
                  <a:lnTo>
                    <a:pt x="598" y="1624"/>
                  </a:lnTo>
                  <a:lnTo>
                    <a:pt x="595" y="1619"/>
                  </a:lnTo>
                  <a:lnTo>
                    <a:pt x="673" y="1482"/>
                  </a:lnTo>
                  <a:lnTo>
                    <a:pt x="754" y="1619"/>
                  </a:lnTo>
                  <a:lnTo>
                    <a:pt x="751" y="1624"/>
                  </a:lnTo>
                  <a:lnTo>
                    <a:pt x="756" y="1624"/>
                  </a:lnTo>
                  <a:lnTo>
                    <a:pt x="787" y="1678"/>
                  </a:lnTo>
                  <a:lnTo>
                    <a:pt x="782" y="1683"/>
                  </a:lnTo>
                  <a:lnTo>
                    <a:pt x="791" y="1683"/>
                  </a:lnTo>
                  <a:lnTo>
                    <a:pt x="876" y="1832"/>
                  </a:lnTo>
                  <a:lnTo>
                    <a:pt x="876" y="1839"/>
                  </a:lnTo>
                  <a:lnTo>
                    <a:pt x="876" y="1889"/>
                  </a:lnTo>
                  <a:lnTo>
                    <a:pt x="891" y="1889"/>
                  </a:lnTo>
                  <a:lnTo>
                    <a:pt x="891" y="1839"/>
                  </a:lnTo>
                  <a:lnTo>
                    <a:pt x="872" y="1619"/>
                  </a:lnTo>
                  <a:lnTo>
                    <a:pt x="874" y="1616"/>
                  </a:lnTo>
                  <a:lnTo>
                    <a:pt x="872" y="1616"/>
                  </a:lnTo>
                  <a:lnTo>
                    <a:pt x="860" y="1482"/>
                  </a:lnTo>
                  <a:lnTo>
                    <a:pt x="862" y="1477"/>
                  </a:lnTo>
                  <a:lnTo>
                    <a:pt x="862" y="1477"/>
                  </a:lnTo>
                  <a:lnTo>
                    <a:pt x="858" y="1474"/>
                  </a:lnTo>
                  <a:lnTo>
                    <a:pt x="832" y="1186"/>
                  </a:lnTo>
                  <a:lnTo>
                    <a:pt x="836" y="1186"/>
                  </a:lnTo>
                  <a:lnTo>
                    <a:pt x="832" y="1183"/>
                  </a:lnTo>
                  <a:lnTo>
                    <a:pt x="810" y="928"/>
                  </a:lnTo>
                  <a:lnTo>
                    <a:pt x="947" y="608"/>
                  </a:lnTo>
                  <a:lnTo>
                    <a:pt x="1092" y="608"/>
                  </a:lnTo>
                  <a:lnTo>
                    <a:pt x="1092" y="710"/>
                  </a:lnTo>
                  <a:lnTo>
                    <a:pt x="1084" y="720"/>
                  </a:lnTo>
                  <a:lnTo>
                    <a:pt x="1089" y="724"/>
                  </a:lnTo>
                  <a:lnTo>
                    <a:pt x="1096" y="717"/>
                  </a:lnTo>
                  <a:lnTo>
                    <a:pt x="1101" y="724"/>
                  </a:lnTo>
                  <a:lnTo>
                    <a:pt x="1106" y="722"/>
                  </a:lnTo>
                  <a:lnTo>
                    <a:pt x="1099" y="710"/>
                  </a:lnTo>
                  <a:lnTo>
                    <a:pt x="1099" y="608"/>
                  </a:lnTo>
                  <a:lnTo>
                    <a:pt x="1299" y="608"/>
                  </a:lnTo>
                  <a:lnTo>
                    <a:pt x="1299" y="710"/>
                  </a:lnTo>
                  <a:lnTo>
                    <a:pt x="1290" y="720"/>
                  </a:lnTo>
                  <a:lnTo>
                    <a:pt x="1297" y="724"/>
                  </a:lnTo>
                  <a:lnTo>
                    <a:pt x="1302" y="717"/>
                  </a:lnTo>
                  <a:lnTo>
                    <a:pt x="1307" y="724"/>
                  </a:lnTo>
                  <a:lnTo>
                    <a:pt x="1314" y="722"/>
                  </a:lnTo>
                  <a:lnTo>
                    <a:pt x="1307" y="710"/>
                  </a:lnTo>
                  <a:lnTo>
                    <a:pt x="1307" y="608"/>
                  </a:lnTo>
                  <a:close/>
                  <a:moveTo>
                    <a:pt x="964" y="533"/>
                  </a:moveTo>
                  <a:lnTo>
                    <a:pt x="928" y="533"/>
                  </a:lnTo>
                  <a:lnTo>
                    <a:pt x="990" y="473"/>
                  </a:lnTo>
                  <a:lnTo>
                    <a:pt x="964" y="533"/>
                  </a:lnTo>
                  <a:close/>
                  <a:moveTo>
                    <a:pt x="1004" y="443"/>
                  </a:moveTo>
                  <a:lnTo>
                    <a:pt x="980" y="301"/>
                  </a:lnTo>
                  <a:lnTo>
                    <a:pt x="1063" y="301"/>
                  </a:lnTo>
                  <a:lnTo>
                    <a:pt x="1004" y="443"/>
                  </a:lnTo>
                  <a:close/>
                  <a:moveTo>
                    <a:pt x="1070" y="284"/>
                  </a:moveTo>
                  <a:lnTo>
                    <a:pt x="1032" y="239"/>
                  </a:lnTo>
                  <a:lnTo>
                    <a:pt x="1092" y="239"/>
                  </a:lnTo>
                  <a:lnTo>
                    <a:pt x="1070" y="284"/>
                  </a:lnTo>
                  <a:close/>
                  <a:moveTo>
                    <a:pt x="1203" y="286"/>
                  </a:moveTo>
                  <a:lnTo>
                    <a:pt x="1087" y="286"/>
                  </a:lnTo>
                  <a:lnTo>
                    <a:pt x="1106" y="241"/>
                  </a:lnTo>
                  <a:lnTo>
                    <a:pt x="1203" y="286"/>
                  </a:lnTo>
                  <a:close/>
                  <a:moveTo>
                    <a:pt x="1177" y="38"/>
                  </a:moveTo>
                  <a:lnTo>
                    <a:pt x="1162" y="71"/>
                  </a:lnTo>
                  <a:lnTo>
                    <a:pt x="1144" y="81"/>
                  </a:lnTo>
                  <a:lnTo>
                    <a:pt x="1177" y="38"/>
                  </a:lnTo>
                  <a:close/>
                  <a:moveTo>
                    <a:pt x="1158" y="83"/>
                  </a:moveTo>
                  <a:lnTo>
                    <a:pt x="1139" y="128"/>
                  </a:lnTo>
                  <a:lnTo>
                    <a:pt x="1134" y="92"/>
                  </a:lnTo>
                  <a:lnTo>
                    <a:pt x="1158" y="83"/>
                  </a:lnTo>
                  <a:close/>
                  <a:moveTo>
                    <a:pt x="1129" y="99"/>
                  </a:moveTo>
                  <a:lnTo>
                    <a:pt x="1134" y="140"/>
                  </a:lnTo>
                  <a:lnTo>
                    <a:pt x="1132" y="147"/>
                  </a:lnTo>
                  <a:lnTo>
                    <a:pt x="1084" y="156"/>
                  </a:lnTo>
                  <a:lnTo>
                    <a:pt x="1129" y="99"/>
                  </a:lnTo>
                  <a:close/>
                  <a:moveTo>
                    <a:pt x="1127" y="154"/>
                  </a:moveTo>
                  <a:lnTo>
                    <a:pt x="1101" y="218"/>
                  </a:lnTo>
                  <a:lnTo>
                    <a:pt x="1080" y="166"/>
                  </a:lnTo>
                  <a:lnTo>
                    <a:pt x="1127" y="154"/>
                  </a:lnTo>
                  <a:close/>
                  <a:moveTo>
                    <a:pt x="1075" y="170"/>
                  </a:moveTo>
                  <a:lnTo>
                    <a:pt x="1096" y="225"/>
                  </a:lnTo>
                  <a:lnTo>
                    <a:pt x="1032" y="225"/>
                  </a:lnTo>
                  <a:lnTo>
                    <a:pt x="1075" y="170"/>
                  </a:lnTo>
                  <a:close/>
                  <a:moveTo>
                    <a:pt x="1023" y="239"/>
                  </a:moveTo>
                  <a:lnTo>
                    <a:pt x="1063" y="286"/>
                  </a:lnTo>
                  <a:lnTo>
                    <a:pt x="983" y="286"/>
                  </a:lnTo>
                  <a:lnTo>
                    <a:pt x="1021" y="239"/>
                  </a:lnTo>
                  <a:lnTo>
                    <a:pt x="1023" y="239"/>
                  </a:lnTo>
                  <a:close/>
                  <a:moveTo>
                    <a:pt x="1011" y="239"/>
                  </a:moveTo>
                  <a:lnTo>
                    <a:pt x="973" y="286"/>
                  </a:lnTo>
                  <a:lnTo>
                    <a:pt x="969" y="286"/>
                  </a:lnTo>
                  <a:lnTo>
                    <a:pt x="898" y="239"/>
                  </a:lnTo>
                  <a:lnTo>
                    <a:pt x="1011" y="239"/>
                  </a:lnTo>
                  <a:close/>
                  <a:moveTo>
                    <a:pt x="886" y="239"/>
                  </a:moveTo>
                  <a:lnTo>
                    <a:pt x="957" y="286"/>
                  </a:lnTo>
                  <a:lnTo>
                    <a:pt x="813" y="286"/>
                  </a:lnTo>
                  <a:lnTo>
                    <a:pt x="879" y="239"/>
                  </a:lnTo>
                  <a:lnTo>
                    <a:pt x="886" y="239"/>
                  </a:lnTo>
                  <a:close/>
                  <a:moveTo>
                    <a:pt x="867" y="239"/>
                  </a:moveTo>
                  <a:lnTo>
                    <a:pt x="801" y="286"/>
                  </a:lnTo>
                  <a:lnTo>
                    <a:pt x="791" y="286"/>
                  </a:lnTo>
                  <a:lnTo>
                    <a:pt x="697" y="239"/>
                  </a:lnTo>
                  <a:lnTo>
                    <a:pt x="867" y="239"/>
                  </a:lnTo>
                  <a:close/>
                  <a:moveTo>
                    <a:pt x="680" y="239"/>
                  </a:moveTo>
                  <a:lnTo>
                    <a:pt x="775" y="286"/>
                  </a:lnTo>
                  <a:lnTo>
                    <a:pt x="574" y="286"/>
                  </a:lnTo>
                  <a:lnTo>
                    <a:pt x="668" y="239"/>
                  </a:lnTo>
                  <a:lnTo>
                    <a:pt x="680" y="239"/>
                  </a:lnTo>
                  <a:close/>
                  <a:moveTo>
                    <a:pt x="652" y="239"/>
                  </a:moveTo>
                  <a:lnTo>
                    <a:pt x="557" y="286"/>
                  </a:lnTo>
                  <a:lnTo>
                    <a:pt x="548" y="286"/>
                  </a:lnTo>
                  <a:lnTo>
                    <a:pt x="482" y="239"/>
                  </a:lnTo>
                  <a:lnTo>
                    <a:pt x="652" y="239"/>
                  </a:lnTo>
                  <a:close/>
                  <a:moveTo>
                    <a:pt x="470" y="239"/>
                  </a:moveTo>
                  <a:lnTo>
                    <a:pt x="536" y="286"/>
                  </a:lnTo>
                  <a:lnTo>
                    <a:pt x="392" y="286"/>
                  </a:lnTo>
                  <a:lnTo>
                    <a:pt x="463" y="239"/>
                  </a:lnTo>
                  <a:lnTo>
                    <a:pt x="470" y="239"/>
                  </a:lnTo>
                  <a:close/>
                  <a:moveTo>
                    <a:pt x="451" y="239"/>
                  </a:moveTo>
                  <a:lnTo>
                    <a:pt x="380" y="286"/>
                  </a:lnTo>
                  <a:lnTo>
                    <a:pt x="375" y="286"/>
                  </a:lnTo>
                  <a:lnTo>
                    <a:pt x="338" y="239"/>
                  </a:lnTo>
                  <a:lnTo>
                    <a:pt x="451" y="239"/>
                  </a:lnTo>
                  <a:close/>
                  <a:moveTo>
                    <a:pt x="328" y="239"/>
                  </a:moveTo>
                  <a:lnTo>
                    <a:pt x="366" y="286"/>
                  </a:lnTo>
                  <a:lnTo>
                    <a:pt x="286" y="286"/>
                  </a:lnTo>
                  <a:lnTo>
                    <a:pt x="326" y="239"/>
                  </a:lnTo>
                  <a:lnTo>
                    <a:pt x="328" y="239"/>
                  </a:lnTo>
                  <a:close/>
                  <a:moveTo>
                    <a:pt x="316" y="225"/>
                  </a:moveTo>
                  <a:lnTo>
                    <a:pt x="252" y="225"/>
                  </a:lnTo>
                  <a:lnTo>
                    <a:pt x="274" y="170"/>
                  </a:lnTo>
                  <a:lnTo>
                    <a:pt x="316" y="225"/>
                  </a:lnTo>
                  <a:close/>
                  <a:moveTo>
                    <a:pt x="172" y="38"/>
                  </a:moveTo>
                  <a:lnTo>
                    <a:pt x="205" y="81"/>
                  </a:lnTo>
                  <a:lnTo>
                    <a:pt x="186" y="71"/>
                  </a:lnTo>
                  <a:lnTo>
                    <a:pt x="172" y="38"/>
                  </a:lnTo>
                  <a:close/>
                  <a:moveTo>
                    <a:pt x="210" y="128"/>
                  </a:moveTo>
                  <a:lnTo>
                    <a:pt x="191" y="83"/>
                  </a:lnTo>
                  <a:lnTo>
                    <a:pt x="215" y="92"/>
                  </a:lnTo>
                  <a:lnTo>
                    <a:pt x="210" y="128"/>
                  </a:lnTo>
                  <a:close/>
                  <a:moveTo>
                    <a:pt x="215" y="140"/>
                  </a:moveTo>
                  <a:lnTo>
                    <a:pt x="219" y="99"/>
                  </a:lnTo>
                  <a:lnTo>
                    <a:pt x="264" y="156"/>
                  </a:lnTo>
                  <a:lnTo>
                    <a:pt x="217" y="147"/>
                  </a:lnTo>
                  <a:lnTo>
                    <a:pt x="215" y="140"/>
                  </a:lnTo>
                  <a:close/>
                  <a:moveTo>
                    <a:pt x="222" y="154"/>
                  </a:moveTo>
                  <a:lnTo>
                    <a:pt x="269" y="166"/>
                  </a:lnTo>
                  <a:lnTo>
                    <a:pt x="248" y="218"/>
                  </a:lnTo>
                  <a:lnTo>
                    <a:pt x="222" y="154"/>
                  </a:lnTo>
                  <a:close/>
                  <a:moveTo>
                    <a:pt x="146" y="286"/>
                  </a:moveTo>
                  <a:lnTo>
                    <a:pt x="243" y="241"/>
                  </a:lnTo>
                  <a:lnTo>
                    <a:pt x="262" y="286"/>
                  </a:lnTo>
                  <a:lnTo>
                    <a:pt x="146" y="286"/>
                  </a:lnTo>
                  <a:close/>
                  <a:moveTo>
                    <a:pt x="257" y="239"/>
                  </a:moveTo>
                  <a:lnTo>
                    <a:pt x="316" y="239"/>
                  </a:lnTo>
                  <a:lnTo>
                    <a:pt x="278" y="284"/>
                  </a:lnTo>
                  <a:lnTo>
                    <a:pt x="257" y="239"/>
                  </a:lnTo>
                  <a:close/>
                  <a:moveTo>
                    <a:pt x="286" y="301"/>
                  </a:moveTo>
                  <a:lnTo>
                    <a:pt x="368" y="301"/>
                  </a:lnTo>
                  <a:lnTo>
                    <a:pt x="347" y="443"/>
                  </a:lnTo>
                  <a:lnTo>
                    <a:pt x="286" y="301"/>
                  </a:lnTo>
                  <a:close/>
                  <a:moveTo>
                    <a:pt x="352" y="454"/>
                  </a:moveTo>
                  <a:lnTo>
                    <a:pt x="375" y="301"/>
                  </a:lnTo>
                  <a:lnTo>
                    <a:pt x="543" y="301"/>
                  </a:lnTo>
                  <a:lnTo>
                    <a:pt x="543" y="402"/>
                  </a:lnTo>
                  <a:lnTo>
                    <a:pt x="538" y="412"/>
                  </a:lnTo>
                  <a:lnTo>
                    <a:pt x="543" y="417"/>
                  </a:lnTo>
                  <a:lnTo>
                    <a:pt x="548" y="409"/>
                  </a:lnTo>
                  <a:lnTo>
                    <a:pt x="555" y="417"/>
                  </a:lnTo>
                  <a:lnTo>
                    <a:pt x="560" y="412"/>
                  </a:lnTo>
                  <a:lnTo>
                    <a:pt x="550" y="402"/>
                  </a:lnTo>
                  <a:lnTo>
                    <a:pt x="550" y="301"/>
                  </a:lnTo>
                  <a:lnTo>
                    <a:pt x="798" y="301"/>
                  </a:lnTo>
                  <a:lnTo>
                    <a:pt x="798" y="402"/>
                  </a:lnTo>
                  <a:lnTo>
                    <a:pt x="789" y="412"/>
                  </a:lnTo>
                  <a:lnTo>
                    <a:pt x="794" y="417"/>
                  </a:lnTo>
                  <a:lnTo>
                    <a:pt x="801" y="409"/>
                  </a:lnTo>
                  <a:lnTo>
                    <a:pt x="806" y="417"/>
                  </a:lnTo>
                  <a:lnTo>
                    <a:pt x="810" y="412"/>
                  </a:lnTo>
                  <a:lnTo>
                    <a:pt x="806" y="402"/>
                  </a:lnTo>
                  <a:lnTo>
                    <a:pt x="806" y="301"/>
                  </a:lnTo>
                  <a:lnTo>
                    <a:pt x="973" y="301"/>
                  </a:lnTo>
                  <a:lnTo>
                    <a:pt x="997" y="454"/>
                  </a:lnTo>
                  <a:lnTo>
                    <a:pt x="997" y="457"/>
                  </a:lnTo>
                  <a:lnTo>
                    <a:pt x="917" y="533"/>
                  </a:lnTo>
                  <a:lnTo>
                    <a:pt x="432" y="533"/>
                  </a:lnTo>
                  <a:lnTo>
                    <a:pt x="352" y="457"/>
                  </a:lnTo>
                  <a:lnTo>
                    <a:pt x="352" y="454"/>
                  </a:lnTo>
                  <a:close/>
                  <a:moveTo>
                    <a:pt x="572" y="547"/>
                  </a:moveTo>
                  <a:lnTo>
                    <a:pt x="579" y="547"/>
                  </a:lnTo>
                  <a:lnTo>
                    <a:pt x="657" y="594"/>
                  </a:lnTo>
                  <a:lnTo>
                    <a:pt x="512" y="594"/>
                  </a:lnTo>
                  <a:lnTo>
                    <a:pt x="572" y="547"/>
                  </a:lnTo>
                  <a:close/>
                  <a:moveTo>
                    <a:pt x="501" y="594"/>
                  </a:moveTo>
                  <a:lnTo>
                    <a:pt x="496" y="594"/>
                  </a:lnTo>
                  <a:lnTo>
                    <a:pt x="446" y="547"/>
                  </a:lnTo>
                  <a:lnTo>
                    <a:pt x="560" y="547"/>
                  </a:lnTo>
                  <a:lnTo>
                    <a:pt x="501" y="594"/>
                  </a:lnTo>
                  <a:close/>
                  <a:moveTo>
                    <a:pt x="593" y="547"/>
                  </a:moveTo>
                  <a:lnTo>
                    <a:pt x="756" y="547"/>
                  </a:lnTo>
                  <a:lnTo>
                    <a:pt x="680" y="594"/>
                  </a:lnTo>
                  <a:lnTo>
                    <a:pt x="668" y="594"/>
                  </a:lnTo>
                  <a:lnTo>
                    <a:pt x="593" y="547"/>
                  </a:lnTo>
                  <a:close/>
                  <a:moveTo>
                    <a:pt x="770" y="547"/>
                  </a:moveTo>
                  <a:lnTo>
                    <a:pt x="777" y="547"/>
                  </a:lnTo>
                  <a:lnTo>
                    <a:pt x="836" y="594"/>
                  </a:lnTo>
                  <a:lnTo>
                    <a:pt x="692" y="594"/>
                  </a:lnTo>
                  <a:lnTo>
                    <a:pt x="770" y="547"/>
                  </a:lnTo>
                  <a:close/>
                  <a:moveTo>
                    <a:pt x="789" y="547"/>
                  </a:moveTo>
                  <a:lnTo>
                    <a:pt x="902" y="547"/>
                  </a:lnTo>
                  <a:lnTo>
                    <a:pt x="853" y="594"/>
                  </a:lnTo>
                  <a:lnTo>
                    <a:pt x="848" y="594"/>
                  </a:lnTo>
                  <a:lnTo>
                    <a:pt x="789" y="547"/>
                  </a:lnTo>
                  <a:close/>
                  <a:moveTo>
                    <a:pt x="359" y="473"/>
                  </a:moveTo>
                  <a:lnTo>
                    <a:pt x="420" y="533"/>
                  </a:lnTo>
                  <a:lnTo>
                    <a:pt x="385" y="533"/>
                  </a:lnTo>
                  <a:lnTo>
                    <a:pt x="359" y="473"/>
                  </a:lnTo>
                  <a:close/>
                  <a:moveTo>
                    <a:pt x="94" y="594"/>
                  </a:moveTo>
                  <a:lnTo>
                    <a:pt x="170" y="570"/>
                  </a:lnTo>
                  <a:lnTo>
                    <a:pt x="226" y="594"/>
                  </a:lnTo>
                  <a:lnTo>
                    <a:pt x="94" y="594"/>
                  </a:lnTo>
                  <a:close/>
                  <a:moveTo>
                    <a:pt x="255" y="594"/>
                  </a:moveTo>
                  <a:lnTo>
                    <a:pt x="245" y="594"/>
                  </a:lnTo>
                  <a:lnTo>
                    <a:pt x="179" y="568"/>
                  </a:lnTo>
                  <a:lnTo>
                    <a:pt x="245" y="547"/>
                  </a:lnTo>
                  <a:lnTo>
                    <a:pt x="295" y="547"/>
                  </a:lnTo>
                  <a:lnTo>
                    <a:pt x="255" y="594"/>
                  </a:lnTo>
                  <a:close/>
                  <a:moveTo>
                    <a:pt x="264" y="594"/>
                  </a:moveTo>
                  <a:lnTo>
                    <a:pt x="304" y="547"/>
                  </a:lnTo>
                  <a:lnTo>
                    <a:pt x="312" y="547"/>
                  </a:lnTo>
                  <a:lnTo>
                    <a:pt x="387" y="594"/>
                  </a:lnTo>
                  <a:lnTo>
                    <a:pt x="264" y="594"/>
                  </a:lnTo>
                  <a:close/>
                  <a:moveTo>
                    <a:pt x="323" y="547"/>
                  </a:moveTo>
                  <a:lnTo>
                    <a:pt x="375" y="547"/>
                  </a:lnTo>
                  <a:lnTo>
                    <a:pt x="394" y="589"/>
                  </a:lnTo>
                  <a:lnTo>
                    <a:pt x="323" y="547"/>
                  </a:lnTo>
                  <a:close/>
                  <a:moveTo>
                    <a:pt x="390" y="547"/>
                  </a:moveTo>
                  <a:lnTo>
                    <a:pt x="427" y="547"/>
                  </a:lnTo>
                  <a:lnTo>
                    <a:pt x="408" y="589"/>
                  </a:lnTo>
                  <a:lnTo>
                    <a:pt x="390" y="547"/>
                  </a:lnTo>
                  <a:close/>
                  <a:moveTo>
                    <a:pt x="434" y="547"/>
                  </a:moveTo>
                  <a:lnTo>
                    <a:pt x="437" y="547"/>
                  </a:lnTo>
                  <a:lnTo>
                    <a:pt x="484" y="594"/>
                  </a:lnTo>
                  <a:lnTo>
                    <a:pt x="413" y="594"/>
                  </a:lnTo>
                  <a:lnTo>
                    <a:pt x="434" y="547"/>
                  </a:lnTo>
                  <a:close/>
                  <a:moveTo>
                    <a:pt x="418" y="608"/>
                  </a:moveTo>
                  <a:lnTo>
                    <a:pt x="491" y="608"/>
                  </a:lnTo>
                  <a:lnTo>
                    <a:pt x="458" y="703"/>
                  </a:lnTo>
                  <a:lnTo>
                    <a:pt x="418" y="608"/>
                  </a:lnTo>
                  <a:close/>
                  <a:moveTo>
                    <a:pt x="472" y="738"/>
                  </a:moveTo>
                  <a:lnTo>
                    <a:pt x="522" y="783"/>
                  </a:lnTo>
                  <a:lnTo>
                    <a:pt x="489" y="774"/>
                  </a:lnTo>
                  <a:lnTo>
                    <a:pt x="472" y="738"/>
                  </a:lnTo>
                  <a:close/>
                  <a:moveTo>
                    <a:pt x="491" y="783"/>
                  </a:moveTo>
                  <a:lnTo>
                    <a:pt x="529" y="795"/>
                  </a:lnTo>
                  <a:lnTo>
                    <a:pt x="517" y="840"/>
                  </a:lnTo>
                  <a:lnTo>
                    <a:pt x="491" y="783"/>
                  </a:lnTo>
                  <a:close/>
                  <a:moveTo>
                    <a:pt x="520" y="850"/>
                  </a:moveTo>
                  <a:lnTo>
                    <a:pt x="536" y="798"/>
                  </a:lnTo>
                  <a:lnTo>
                    <a:pt x="593" y="854"/>
                  </a:lnTo>
                  <a:lnTo>
                    <a:pt x="522" y="852"/>
                  </a:lnTo>
                  <a:lnTo>
                    <a:pt x="520" y="850"/>
                  </a:lnTo>
                  <a:close/>
                  <a:moveTo>
                    <a:pt x="524" y="859"/>
                  </a:moveTo>
                  <a:lnTo>
                    <a:pt x="595" y="862"/>
                  </a:lnTo>
                  <a:lnTo>
                    <a:pt x="550" y="916"/>
                  </a:lnTo>
                  <a:lnTo>
                    <a:pt x="524" y="859"/>
                  </a:lnTo>
                  <a:close/>
                  <a:moveTo>
                    <a:pt x="754" y="989"/>
                  </a:moveTo>
                  <a:lnTo>
                    <a:pt x="796" y="940"/>
                  </a:lnTo>
                  <a:lnTo>
                    <a:pt x="801" y="989"/>
                  </a:lnTo>
                  <a:lnTo>
                    <a:pt x="754" y="989"/>
                  </a:lnTo>
                  <a:close/>
                  <a:moveTo>
                    <a:pt x="801" y="996"/>
                  </a:moveTo>
                  <a:lnTo>
                    <a:pt x="806" y="1046"/>
                  </a:lnTo>
                  <a:lnTo>
                    <a:pt x="754" y="996"/>
                  </a:lnTo>
                  <a:lnTo>
                    <a:pt x="801" y="996"/>
                  </a:lnTo>
                  <a:close/>
                  <a:moveTo>
                    <a:pt x="744" y="987"/>
                  </a:moveTo>
                  <a:lnTo>
                    <a:pt x="685" y="930"/>
                  </a:lnTo>
                  <a:lnTo>
                    <a:pt x="796" y="930"/>
                  </a:lnTo>
                  <a:lnTo>
                    <a:pt x="744" y="987"/>
                  </a:lnTo>
                  <a:close/>
                  <a:moveTo>
                    <a:pt x="683" y="923"/>
                  </a:moveTo>
                  <a:lnTo>
                    <a:pt x="746" y="862"/>
                  </a:lnTo>
                  <a:lnTo>
                    <a:pt x="796" y="923"/>
                  </a:lnTo>
                  <a:lnTo>
                    <a:pt x="683" y="923"/>
                  </a:lnTo>
                  <a:close/>
                  <a:moveTo>
                    <a:pt x="739" y="994"/>
                  </a:moveTo>
                  <a:lnTo>
                    <a:pt x="737" y="996"/>
                  </a:lnTo>
                  <a:lnTo>
                    <a:pt x="744" y="996"/>
                  </a:lnTo>
                  <a:lnTo>
                    <a:pt x="808" y="1058"/>
                  </a:lnTo>
                  <a:lnTo>
                    <a:pt x="808" y="1060"/>
                  </a:lnTo>
                  <a:lnTo>
                    <a:pt x="746" y="1115"/>
                  </a:lnTo>
                  <a:lnTo>
                    <a:pt x="737" y="1115"/>
                  </a:lnTo>
                  <a:lnTo>
                    <a:pt x="742" y="1117"/>
                  </a:lnTo>
                  <a:lnTo>
                    <a:pt x="673" y="1176"/>
                  </a:lnTo>
                  <a:lnTo>
                    <a:pt x="607" y="1117"/>
                  </a:lnTo>
                  <a:lnTo>
                    <a:pt x="612" y="1115"/>
                  </a:lnTo>
                  <a:lnTo>
                    <a:pt x="602" y="1115"/>
                  </a:lnTo>
                  <a:lnTo>
                    <a:pt x="541" y="1060"/>
                  </a:lnTo>
                  <a:lnTo>
                    <a:pt x="541" y="1058"/>
                  </a:lnTo>
                  <a:lnTo>
                    <a:pt x="605" y="996"/>
                  </a:lnTo>
                  <a:lnTo>
                    <a:pt x="612" y="996"/>
                  </a:lnTo>
                  <a:lnTo>
                    <a:pt x="609" y="994"/>
                  </a:lnTo>
                  <a:lnTo>
                    <a:pt x="673" y="930"/>
                  </a:lnTo>
                  <a:lnTo>
                    <a:pt x="673" y="933"/>
                  </a:lnTo>
                  <a:lnTo>
                    <a:pt x="676" y="930"/>
                  </a:lnTo>
                  <a:lnTo>
                    <a:pt x="739" y="994"/>
                  </a:lnTo>
                  <a:close/>
                  <a:moveTo>
                    <a:pt x="685" y="1179"/>
                  </a:moveTo>
                  <a:lnTo>
                    <a:pt x="746" y="1122"/>
                  </a:lnTo>
                  <a:lnTo>
                    <a:pt x="815" y="1179"/>
                  </a:lnTo>
                  <a:lnTo>
                    <a:pt x="685" y="1179"/>
                  </a:lnTo>
                  <a:close/>
                  <a:moveTo>
                    <a:pt x="817" y="1186"/>
                  </a:moveTo>
                  <a:lnTo>
                    <a:pt x="756" y="1250"/>
                  </a:lnTo>
                  <a:lnTo>
                    <a:pt x="683" y="1186"/>
                  </a:lnTo>
                  <a:lnTo>
                    <a:pt x="817" y="1186"/>
                  </a:lnTo>
                  <a:close/>
                  <a:moveTo>
                    <a:pt x="666" y="1186"/>
                  </a:moveTo>
                  <a:lnTo>
                    <a:pt x="593" y="1250"/>
                  </a:lnTo>
                  <a:lnTo>
                    <a:pt x="531" y="1186"/>
                  </a:lnTo>
                  <a:lnTo>
                    <a:pt x="666" y="1186"/>
                  </a:lnTo>
                  <a:close/>
                  <a:moveTo>
                    <a:pt x="534" y="1179"/>
                  </a:moveTo>
                  <a:lnTo>
                    <a:pt x="602" y="1122"/>
                  </a:lnTo>
                  <a:lnTo>
                    <a:pt x="664" y="1179"/>
                  </a:lnTo>
                  <a:lnTo>
                    <a:pt x="534" y="1179"/>
                  </a:lnTo>
                  <a:close/>
                  <a:moveTo>
                    <a:pt x="595" y="989"/>
                  </a:moveTo>
                  <a:lnTo>
                    <a:pt x="548" y="989"/>
                  </a:lnTo>
                  <a:lnTo>
                    <a:pt x="553" y="940"/>
                  </a:lnTo>
                  <a:lnTo>
                    <a:pt x="595" y="989"/>
                  </a:lnTo>
                  <a:close/>
                  <a:moveTo>
                    <a:pt x="553" y="930"/>
                  </a:moveTo>
                  <a:lnTo>
                    <a:pt x="664" y="930"/>
                  </a:lnTo>
                  <a:lnTo>
                    <a:pt x="605" y="987"/>
                  </a:lnTo>
                  <a:lnTo>
                    <a:pt x="553" y="930"/>
                  </a:lnTo>
                  <a:close/>
                  <a:moveTo>
                    <a:pt x="595" y="996"/>
                  </a:moveTo>
                  <a:lnTo>
                    <a:pt x="543" y="1046"/>
                  </a:lnTo>
                  <a:lnTo>
                    <a:pt x="548" y="996"/>
                  </a:lnTo>
                  <a:lnTo>
                    <a:pt x="595" y="996"/>
                  </a:lnTo>
                  <a:close/>
                  <a:moveTo>
                    <a:pt x="553" y="923"/>
                  </a:moveTo>
                  <a:lnTo>
                    <a:pt x="602" y="862"/>
                  </a:lnTo>
                  <a:lnTo>
                    <a:pt x="666" y="923"/>
                  </a:lnTo>
                  <a:lnTo>
                    <a:pt x="553" y="923"/>
                  </a:lnTo>
                  <a:close/>
                  <a:moveTo>
                    <a:pt x="541" y="1070"/>
                  </a:moveTo>
                  <a:lnTo>
                    <a:pt x="593" y="1115"/>
                  </a:lnTo>
                  <a:lnTo>
                    <a:pt x="536" y="1115"/>
                  </a:lnTo>
                  <a:lnTo>
                    <a:pt x="541" y="1070"/>
                  </a:lnTo>
                  <a:close/>
                  <a:moveTo>
                    <a:pt x="536" y="1122"/>
                  </a:moveTo>
                  <a:lnTo>
                    <a:pt x="590" y="1122"/>
                  </a:lnTo>
                  <a:lnTo>
                    <a:pt x="531" y="1172"/>
                  </a:lnTo>
                  <a:lnTo>
                    <a:pt x="536" y="1122"/>
                  </a:lnTo>
                  <a:close/>
                  <a:moveTo>
                    <a:pt x="529" y="1193"/>
                  </a:moveTo>
                  <a:lnTo>
                    <a:pt x="586" y="1252"/>
                  </a:lnTo>
                  <a:lnTo>
                    <a:pt x="524" y="1252"/>
                  </a:lnTo>
                  <a:lnTo>
                    <a:pt x="529" y="1193"/>
                  </a:lnTo>
                  <a:close/>
                  <a:moveTo>
                    <a:pt x="524" y="1259"/>
                  </a:moveTo>
                  <a:lnTo>
                    <a:pt x="583" y="1259"/>
                  </a:lnTo>
                  <a:lnTo>
                    <a:pt x="520" y="1318"/>
                  </a:lnTo>
                  <a:lnTo>
                    <a:pt x="524" y="1259"/>
                  </a:lnTo>
                  <a:close/>
                  <a:moveTo>
                    <a:pt x="517" y="1340"/>
                  </a:moveTo>
                  <a:lnTo>
                    <a:pt x="586" y="1401"/>
                  </a:lnTo>
                  <a:lnTo>
                    <a:pt x="512" y="1399"/>
                  </a:lnTo>
                  <a:lnTo>
                    <a:pt x="517" y="1340"/>
                  </a:lnTo>
                  <a:close/>
                  <a:moveTo>
                    <a:pt x="510" y="1406"/>
                  </a:moveTo>
                  <a:lnTo>
                    <a:pt x="583" y="1408"/>
                  </a:lnTo>
                  <a:lnTo>
                    <a:pt x="505" y="1463"/>
                  </a:lnTo>
                  <a:lnTo>
                    <a:pt x="510" y="1406"/>
                  </a:lnTo>
                  <a:close/>
                  <a:moveTo>
                    <a:pt x="595" y="1408"/>
                  </a:moveTo>
                  <a:lnTo>
                    <a:pt x="666" y="1470"/>
                  </a:lnTo>
                  <a:lnTo>
                    <a:pt x="508" y="1470"/>
                  </a:lnTo>
                  <a:lnTo>
                    <a:pt x="595" y="1408"/>
                  </a:lnTo>
                  <a:close/>
                  <a:moveTo>
                    <a:pt x="503" y="1501"/>
                  </a:moveTo>
                  <a:lnTo>
                    <a:pt x="583" y="1616"/>
                  </a:lnTo>
                  <a:lnTo>
                    <a:pt x="491" y="1616"/>
                  </a:lnTo>
                  <a:lnTo>
                    <a:pt x="503" y="1501"/>
                  </a:lnTo>
                  <a:close/>
                  <a:moveTo>
                    <a:pt x="486" y="1477"/>
                  </a:moveTo>
                  <a:lnTo>
                    <a:pt x="491" y="1477"/>
                  </a:lnTo>
                  <a:lnTo>
                    <a:pt x="491" y="1479"/>
                  </a:lnTo>
                  <a:lnTo>
                    <a:pt x="486" y="1477"/>
                  </a:lnTo>
                  <a:close/>
                  <a:moveTo>
                    <a:pt x="491" y="1631"/>
                  </a:moveTo>
                  <a:lnTo>
                    <a:pt x="546" y="1676"/>
                  </a:lnTo>
                  <a:lnTo>
                    <a:pt x="486" y="1676"/>
                  </a:lnTo>
                  <a:lnTo>
                    <a:pt x="491" y="1631"/>
                  </a:lnTo>
                  <a:close/>
                  <a:moveTo>
                    <a:pt x="475" y="1815"/>
                  </a:moveTo>
                  <a:lnTo>
                    <a:pt x="484" y="1709"/>
                  </a:lnTo>
                  <a:lnTo>
                    <a:pt x="501" y="1770"/>
                  </a:lnTo>
                  <a:lnTo>
                    <a:pt x="475" y="1815"/>
                  </a:lnTo>
                  <a:close/>
                  <a:moveTo>
                    <a:pt x="505" y="1761"/>
                  </a:moveTo>
                  <a:lnTo>
                    <a:pt x="486" y="1690"/>
                  </a:lnTo>
                  <a:lnTo>
                    <a:pt x="486" y="1683"/>
                  </a:lnTo>
                  <a:lnTo>
                    <a:pt x="550" y="1683"/>
                  </a:lnTo>
                  <a:lnTo>
                    <a:pt x="505" y="1761"/>
                  </a:lnTo>
                  <a:close/>
                  <a:moveTo>
                    <a:pt x="555" y="1673"/>
                  </a:moveTo>
                  <a:lnTo>
                    <a:pt x="494" y="1624"/>
                  </a:lnTo>
                  <a:lnTo>
                    <a:pt x="583" y="1624"/>
                  </a:lnTo>
                  <a:lnTo>
                    <a:pt x="555" y="1673"/>
                  </a:lnTo>
                  <a:close/>
                  <a:moveTo>
                    <a:pt x="590" y="1614"/>
                  </a:moveTo>
                  <a:lnTo>
                    <a:pt x="508" y="1496"/>
                  </a:lnTo>
                  <a:lnTo>
                    <a:pt x="624" y="1555"/>
                  </a:lnTo>
                  <a:lnTo>
                    <a:pt x="590" y="1614"/>
                  </a:lnTo>
                  <a:close/>
                  <a:moveTo>
                    <a:pt x="626" y="1550"/>
                  </a:moveTo>
                  <a:lnTo>
                    <a:pt x="503" y="1486"/>
                  </a:lnTo>
                  <a:lnTo>
                    <a:pt x="505" y="1477"/>
                  </a:lnTo>
                  <a:lnTo>
                    <a:pt x="668" y="1477"/>
                  </a:lnTo>
                  <a:lnTo>
                    <a:pt x="626" y="1550"/>
                  </a:lnTo>
                  <a:close/>
                  <a:moveTo>
                    <a:pt x="725" y="1555"/>
                  </a:moveTo>
                  <a:lnTo>
                    <a:pt x="841" y="1496"/>
                  </a:lnTo>
                  <a:lnTo>
                    <a:pt x="758" y="1614"/>
                  </a:lnTo>
                  <a:lnTo>
                    <a:pt x="725" y="1555"/>
                  </a:lnTo>
                  <a:close/>
                  <a:moveTo>
                    <a:pt x="765" y="1624"/>
                  </a:moveTo>
                  <a:lnTo>
                    <a:pt x="855" y="1624"/>
                  </a:lnTo>
                  <a:lnTo>
                    <a:pt x="794" y="1673"/>
                  </a:lnTo>
                  <a:lnTo>
                    <a:pt x="765" y="1624"/>
                  </a:lnTo>
                  <a:close/>
                  <a:moveTo>
                    <a:pt x="874" y="1815"/>
                  </a:moveTo>
                  <a:lnTo>
                    <a:pt x="848" y="1770"/>
                  </a:lnTo>
                  <a:lnTo>
                    <a:pt x="865" y="1709"/>
                  </a:lnTo>
                  <a:lnTo>
                    <a:pt x="874" y="1815"/>
                  </a:lnTo>
                  <a:close/>
                  <a:moveTo>
                    <a:pt x="862" y="1690"/>
                  </a:moveTo>
                  <a:lnTo>
                    <a:pt x="843" y="1761"/>
                  </a:lnTo>
                  <a:lnTo>
                    <a:pt x="798" y="1683"/>
                  </a:lnTo>
                  <a:lnTo>
                    <a:pt x="862" y="1683"/>
                  </a:lnTo>
                  <a:lnTo>
                    <a:pt x="862" y="1690"/>
                  </a:lnTo>
                  <a:close/>
                  <a:moveTo>
                    <a:pt x="862" y="1477"/>
                  </a:moveTo>
                  <a:lnTo>
                    <a:pt x="858" y="1479"/>
                  </a:lnTo>
                  <a:lnTo>
                    <a:pt x="858" y="1477"/>
                  </a:lnTo>
                  <a:lnTo>
                    <a:pt x="862" y="1477"/>
                  </a:lnTo>
                  <a:close/>
                  <a:moveTo>
                    <a:pt x="862" y="1676"/>
                  </a:moveTo>
                  <a:lnTo>
                    <a:pt x="803" y="1676"/>
                  </a:lnTo>
                  <a:lnTo>
                    <a:pt x="858" y="1631"/>
                  </a:lnTo>
                  <a:lnTo>
                    <a:pt x="862" y="1676"/>
                  </a:lnTo>
                  <a:close/>
                  <a:moveTo>
                    <a:pt x="858" y="1616"/>
                  </a:moveTo>
                  <a:lnTo>
                    <a:pt x="765" y="1616"/>
                  </a:lnTo>
                  <a:lnTo>
                    <a:pt x="846" y="1501"/>
                  </a:lnTo>
                  <a:lnTo>
                    <a:pt x="858" y="1616"/>
                  </a:lnTo>
                  <a:close/>
                  <a:moveTo>
                    <a:pt x="846" y="1486"/>
                  </a:moveTo>
                  <a:lnTo>
                    <a:pt x="723" y="1550"/>
                  </a:lnTo>
                  <a:lnTo>
                    <a:pt x="680" y="1477"/>
                  </a:lnTo>
                  <a:lnTo>
                    <a:pt x="843" y="1477"/>
                  </a:lnTo>
                  <a:lnTo>
                    <a:pt x="846" y="1486"/>
                  </a:lnTo>
                  <a:close/>
                  <a:moveTo>
                    <a:pt x="683" y="1470"/>
                  </a:moveTo>
                  <a:lnTo>
                    <a:pt x="754" y="1408"/>
                  </a:lnTo>
                  <a:lnTo>
                    <a:pt x="841" y="1470"/>
                  </a:lnTo>
                  <a:lnTo>
                    <a:pt x="683" y="1470"/>
                  </a:lnTo>
                  <a:close/>
                  <a:moveTo>
                    <a:pt x="843" y="1463"/>
                  </a:moveTo>
                  <a:lnTo>
                    <a:pt x="765" y="1408"/>
                  </a:lnTo>
                  <a:lnTo>
                    <a:pt x="839" y="1406"/>
                  </a:lnTo>
                  <a:lnTo>
                    <a:pt x="843" y="1463"/>
                  </a:lnTo>
                  <a:close/>
                  <a:moveTo>
                    <a:pt x="836" y="1399"/>
                  </a:moveTo>
                  <a:lnTo>
                    <a:pt x="763" y="1401"/>
                  </a:lnTo>
                  <a:lnTo>
                    <a:pt x="832" y="1340"/>
                  </a:lnTo>
                  <a:lnTo>
                    <a:pt x="836" y="1399"/>
                  </a:lnTo>
                  <a:close/>
                  <a:moveTo>
                    <a:pt x="832" y="1330"/>
                  </a:moveTo>
                  <a:lnTo>
                    <a:pt x="751" y="1401"/>
                  </a:lnTo>
                  <a:lnTo>
                    <a:pt x="742" y="1401"/>
                  </a:lnTo>
                  <a:lnTo>
                    <a:pt x="749" y="1403"/>
                  </a:lnTo>
                  <a:lnTo>
                    <a:pt x="673" y="1467"/>
                  </a:lnTo>
                  <a:lnTo>
                    <a:pt x="600" y="1403"/>
                  </a:lnTo>
                  <a:lnTo>
                    <a:pt x="607" y="1401"/>
                  </a:lnTo>
                  <a:lnTo>
                    <a:pt x="598" y="1401"/>
                  </a:lnTo>
                  <a:lnTo>
                    <a:pt x="517" y="1330"/>
                  </a:lnTo>
                  <a:lnTo>
                    <a:pt x="517" y="1328"/>
                  </a:lnTo>
                  <a:lnTo>
                    <a:pt x="595" y="1259"/>
                  </a:lnTo>
                  <a:lnTo>
                    <a:pt x="602" y="1259"/>
                  </a:lnTo>
                  <a:lnTo>
                    <a:pt x="598" y="1254"/>
                  </a:lnTo>
                  <a:lnTo>
                    <a:pt x="673" y="1186"/>
                  </a:lnTo>
                  <a:lnTo>
                    <a:pt x="751" y="1254"/>
                  </a:lnTo>
                  <a:lnTo>
                    <a:pt x="746" y="1259"/>
                  </a:lnTo>
                  <a:lnTo>
                    <a:pt x="754" y="1259"/>
                  </a:lnTo>
                  <a:lnTo>
                    <a:pt x="832" y="1328"/>
                  </a:lnTo>
                  <a:lnTo>
                    <a:pt x="832" y="1330"/>
                  </a:lnTo>
                  <a:close/>
                  <a:moveTo>
                    <a:pt x="829" y="1318"/>
                  </a:moveTo>
                  <a:lnTo>
                    <a:pt x="765" y="1259"/>
                  </a:lnTo>
                  <a:lnTo>
                    <a:pt x="824" y="1259"/>
                  </a:lnTo>
                  <a:lnTo>
                    <a:pt x="829" y="1318"/>
                  </a:lnTo>
                  <a:close/>
                  <a:moveTo>
                    <a:pt x="824" y="1252"/>
                  </a:moveTo>
                  <a:lnTo>
                    <a:pt x="763" y="1252"/>
                  </a:lnTo>
                  <a:lnTo>
                    <a:pt x="820" y="1193"/>
                  </a:lnTo>
                  <a:lnTo>
                    <a:pt x="824" y="1252"/>
                  </a:lnTo>
                  <a:close/>
                  <a:moveTo>
                    <a:pt x="817" y="1172"/>
                  </a:moveTo>
                  <a:lnTo>
                    <a:pt x="758" y="1122"/>
                  </a:lnTo>
                  <a:lnTo>
                    <a:pt x="813" y="1122"/>
                  </a:lnTo>
                  <a:lnTo>
                    <a:pt x="817" y="1172"/>
                  </a:lnTo>
                  <a:close/>
                  <a:moveTo>
                    <a:pt x="813" y="1115"/>
                  </a:moveTo>
                  <a:lnTo>
                    <a:pt x="756" y="1115"/>
                  </a:lnTo>
                  <a:lnTo>
                    <a:pt x="808" y="1070"/>
                  </a:lnTo>
                  <a:lnTo>
                    <a:pt x="813" y="1115"/>
                  </a:lnTo>
                  <a:close/>
                  <a:moveTo>
                    <a:pt x="798" y="916"/>
                  </a:moveTo>
                  <a:lnTo>
                    <a:pt x="754" y="862"/>
                  </a:lnTo>
                  <a:lnTo>
                    <a:pt x="824" y="859"/>
                  </a:lnTo>
                  <a:lnTo>
                    <a:pt x="798" y="916"/>
                  </a:lnTo>
                  <a:close/>
                  <a:moveTo>
                    <a:pt x="827" y="852"/>
                  </a:moveTo>
                  <a:lnTo>
                    <a:pt x="756" y="854"/>
                  </a:lnTo>
                  <a:lnTo>
                    <a:pt x="813" y="798"/>
                  </a:lnTo>
                  <a:lnTo>
                    <a:pt x="829" y="850"/>
                  </a:lnTo>
                  <a:lnTo>
                    <a:pt x="827" y="852"/>
                  </a:lnTo>
                  <a:close/>
                  <a:moveTo>
                    <a:pt x="832" y="840"/>
                  </a:moveTo>
                  <a:lnTo>
                    <a:pt x="820" y="795"/>
                  </a:lnTo>
                  <a:lnTo>
                    <a:pt x="858" y="783"/>
                  </a:lnTo>
                  <a:lnTo>
                    <a:pt x="832" y="840"/>
                  </a:lnTo>
                  <a:close/>
                  <a:moveTo>
                    <a:pt x="860" y="774"/>
                  </a:moveTo>
                  <a:lnTo>
                    <a:pt x="827" y="783"/>
                  </a:lnTo>
                  <a:lnTo>
                    <a:pt x="876" y="738"/>
                  </a:lnTo>
                  <a:lnTo>
                    <a:pt x="860" y="774"/>
                  </a:lnTo>
                  <a:close/>
                  <a:moveTo>
                    <a:pt x="884" y="722"/>
                  </a:moveTo>
                  <a:lnTo>
                    <a:pt x="813" y="788"/>
                  </a:lnTo>
                  <a:lnTo>
                    <a:pt x="810" y="791"/>
                  </a:lnTo>
                  <a:lnTo>
                    <a:pt x="810" y="791"/>
                  </a:lnTo>
                  <a:lnTo>
                    <a:pt x="746" y="854"/>
                  </a:lnTo>
                  <a:lnTo>
                    <a:pt x="739" y="854"/>
                  </a:lnTo>
                  <a:lnTo>
                    <a:pt x="742" y="857"/>
                  </a:lnTo>
                  <a:lnTo>
                    <a:pt x="676" y="921"/>
                  </a:lnTo>
                  <a:lnTo>
                    <a:pt x="673" y="921"/>
                  </a:lnTo>
                  <a:lnTo>
                    <a:pt x="673" y="921"/>
                  </a:lnTo>
                  <a:lnTo>
                    <a:pt x="607" y="857"/>
                  </a:lnTo>
                  <a:lnTo>
                    <a:pt x="609" y="854"/>
                  </a:lnTo>
                  <a:lnTo>
                    <a:pt x="602" y="854"/>
                  </a:lnTo>
                  <a:lnTo>
                    <a:pt x="538" y="791"/>
                  </a:lnTo>
                  <a:lnTo>
                    <a:pt x="538" y="791"/>
                  </a:lnTo>
                  <a:lnTo>
                    <a:pt x="536" y="788"/>
                  </a:lnTo>
                  <a:lnTo>
                    <a:pt x="465" y="722"/>
                  </a:lnTo>
                  <a:lnTo>
                    <a:pt x="460" y="712"/>
                  </a:lnTo>
                  <a:lnTo>
                    <a:pt x="498" y="608"/>
                  </a:lnTo>
                  <a:lnTo>
                    <a:pt x="654" y="608"/>
                  </a:lnTo>
                  <a:lnTo>
                    <a:pt x="654" y="710"/>
                  </a:lnTo>
                  <a:lnTo>
                    <a:pt x="647" y="722"/>
                  </a:lnTo>
                  <a:lnTo>
                    <a:pt x="654" y="724"/>
                  </a:lnTo>
                  <a:lnTo>
                    <a:pt x="659" y="717"/>
                  </a:lnTo>
                  <a:lnTo>
                    <a:pt x="664" y="724"/>
                  </a:lnTo>
                  <a:lnTo>
                    <a:pt x="671" y="720"/>
                  </a:lnTo>
                  <a:lnTo>
                    <a:pt x="661" y="710"/>
                  </a:lnTo>
                  <a:lnTo>
                    <a:pt x="661" y="608"/>
                  </a:lnTo>
                  <a:lnTo>
                    <a:pt x="687" y="608"/>
                  </a:lnTo>
                  <a:lnTo>
                    <a:pt x="687" y="710"/>
                  </a:lnTo>
                  <a:lnTo>
                    <a:pt x="678" y="720"/>
                  </a:lnTo>
                  <a:lnTo>
                    <a:pt x="685" y="724"/>
                  </a:lnTo>
                  <a:lnTo>
                    <a:pt x="690" y="717"/>
                  </a:lnTo>
                  <a:lnTo>
                    <a:pt x="694" y="724"/>
                  </a:lnTo>
                  <a:lnTo>
                    <a:pt x="702" y="722"/>
                  </a:lnTo>
                  <a:lnTo>
                    <a:pt x="694" y="710"/>
                  </a:lnTo>
                  <a:lnTo>
                    <a:pt x="694" y="608"/>
                  </a:lnTo>
                  <a:lnTo>
                    <a:pt x="850" y="608"/>
                  </a:lnTo>
                  <a:lnTo>
                    <a:pt x="888" y="712"/>
                  </a:lnTo>
                  <a:lnTo>
                    <a:pt x="884" y="722"/>
                  </a:lnTo>
                  <a:close/>
                  <a:moveTo>
                    <a:pt x="891" y="703"/>
                  </a:moveTo>
                  <a:lnTo>
                    <a:pt x="858" y="608"/>
                  </a:lnTo>
                  <a:lnTo>
                    <a:pt x="931" y="608"/>
                  </a:lnTo>
                  <a:lnTo>
                    <a:pt x="891" y="703"/>
                  </a:lnTo>
                  <a:close/>
                  <a:moveTo>
                    <a:pt x="865" y="594"/>
                  </a:moveTo>
                  <a:lnTo>
                    <a:pt x="912" y="547"/>
                  </a:lnTo>
                  <a:lnTo>
                    <a:pt x="914" y="547"/>
                  </a:lnTo>
                  <a:lnTo>
                    <a:pt x="936" y="594"/>
                  </a:lnTo>
                  <a:lnTo>
                    <a:pt x="865" y="594"/>
                  </a:lnTo>
                  <a:close/>
                  <a:moveTo>
                    <a:pt x="940" y="589"/>
                  </a:moveTo>
                  <a:lnTo>
                    <a:pt x="921" y="547"/>
                  </a:lnTo>
                  <a:lnTo>
                    <a:pt x="959" y="547"/>
                  </a:lnTo>
                  <a:lnTo>
                    <a:pt x="940" y="589"/>
                  </a:lnTo>
                  <a:close/>
                  <a:moveTo>
                    <a:pt x="973" y="547"/>
                  </a:moveTo>
                  <a:lnTo>
                    <a:pt x="1025" y="547"/>
                  </a:lnTo>
                  <a:lnTo>
                    <a:pt x="954" y="589"/>
                  </a:lnTo>
                  <a:lnTo>
                    <a:pt x="973" y="547"/>
                  </a:lnTo>
                  <a:close/>
                  <a:moveTo>
                    <a:pt x="962" y="594"/>
                  </a:moveTo>
                  <a:lnTo>
                    <a:pt x="1037" y="547"/>
                  </a:lnTo>
                  <a:lnTo>
                    <a:pt x="1044" y="547"/>
                  </a:lnTo>
                  <a:lnTo>
                    <a:pt x="1084" y="594"/>
                  </a:lnTo>
                  <a:lnTo>
                    <a:pt x="962" y="594"/>
                  </a:lnTo>
                  <a:close/>
                  <a:moveTo>
                    <a:pt x="1094" y="594"/>
                  </a:moveTo>
                  <a:lnTo>
                    <a:pt x="1054" y="547"/>
                  </a:lnTo>
                  <a:lnTo>
                    <a:pt x="1103" y="547"/>
                  </a:lnTo>
                  <a:lnTo>
                    <a:pt x="1170" y="568"/>
                  </a:lnTo>
                  <a:lnTo>
                    <a:pt x="1103" y="594"/>
                  </a:lnTo>
                  <a:lnTo>
                    <a:pt x="1094" y="594"/>
                  </a:lnTo>
                  <a:close/>
                  <a:moveTo>
                    <a:pt x="1122" y="594"/>
                  </a:moveTo>
                  <a:lnTo>
                    <a:pt x="1179" y="570"/>
                  </a:lnTo>
                  <a:lnTo>
                    <a:pt x="1255" y="594"/>
                  </a:lnTo>
                  <a:lnTo>
                    <a:pt x="1122" y="594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48"/>
            <p:cNvSpPr>
              <a:spLocks noEditPoints="1"/>
            </p:cNvSpPr>
            <p:nvPr/>
          </p:nvSpPr>
          <p:spPr bwMode="auto">
            <a:xfrm>
              <a:off x="1838" y="1185"/>
              <a:ext cx="1799" cy="2516"/>
            </a:xfrm>
            <a:custGeom>
              <a:avLst/>
              <a:gdLst>
                <a:gd name="T0" fmla="*/ 1657 w 1799"/>
                <a:gd name="T1" fmla="*/ 556 h 2516"/>
                <a:gd name="T2" fmla="*/ 1584 w 1799"/>
                <a:gd name="T3" fmla="*/ 16 h 2516"/>
                <a:gd name="T4" fmla="*/ 369 w 1799"/>
                <a:gd name="T5" fmla="*/ 213 h 2516"/>
                <a:gd name="T6" fmla="*/ 109 w 1799"/>
                <a:gd name="T7" fmla="*/ 402 h 2516"/>
                <a:gd name="T8" fmla="*/ 494 w 1799"/>
                <a:gd name="T9" fmla="*/ 710 h 2516"/>
                <a:gd name="T10" fmla="*/ 69 w 1799"/>
                <a:gd name="T11" fmla="*/ 812 h 2516"/>
                <a:gd name="T12" fmla="*/ 719 w 1799"/>
                <a:gd name="T13" fmla="*/ 1235 h 2516"/>
                <a:gd name="T14" fmla="*/ 612 w 1799"/>
                <a:gd name="T15" fmla="*/ 2449 h 2516"/>
                <a:gd name="T16" fmla="*/ 901 w 1799"/>
                <a:gd name="T17" fmla="*/ 1971 h 2516"/>
                <a:gd name="T18" fmla="*/ 1187 w 1799"/>
                <a:gd name="T19" fmla="*/ 2449 h 2516"/>
                <a:gd name="T20" fmla="*/ 1080 w 1799"/>
                <a:gd name="T21" fmla="*/ 1235 h 2516"/>
                <a:gd name="T22" fmla="*/ 1733 w 1799"/>
                <a:gd name="T23" fmla="*/ 812 h 2516"/>
                <a:gd name="T24" fmla="*/ 1319 w 1799"/>
                <a:gd name="T25" fmla="*/ 632 h 2516"/>
                <a:gd name="T26" fmla="*/ 1447 w 1799"/>
                <a:gd name="T27" fmla="*/ 383 h 2516"/>
                <a:gd name="T28" fmla="*/ 1506 w 1799"/>
                <a:gd name="T29" fmla="*/ 135 h 2516"/>
                <a:gd name="T30" fmla="*/ 1376 w 1799"/>
                <a:gd name="T31" fmla="*/ 300 h 2516"/>
                <a:gd name="T32" fmla="*/ 1347 w 1799"/>
                <a:gd name="T33" fmla="*/ 319 h 2516"/>
                <a:gd name="T34" fmla="*/ 908 w 1799"/>
                <a:gd name="T35" fmla="*/ 319 h 2516"/>
                <a:gd name="T36" fmla="*/ 714 w 1799"/>
                <a:gd name="T37" fmla="*/ 383 h 2516"/>
                <a:gd name="T38" fmla="*/ 381 w 1799"/>
                <a:gd name="T39" fmla="*/ 383 h 2516"/>
                <a:gd name="T40" fmla="*/ 281 w 1799"/>
                <a:gd name="T41" fmla="*/ 170 h 2516"/>
                <a:gd name="T42" fmla="*/ 333 w 1799"/>
                <a:gd name="T43" fmla="*/ 291 h 2516"/>
                <a:gd name="T44" fmla="*/ 492 w 1799"/>
                <a:gd name="T45" fmla="*/ 402 h 2516"/>
                <a:gd name="T46" fmla="*/ 747 w 1799"/>
                <a:gd name="T47" fmla="*/ 551 h 2516"/>
                <a:gd name="T48" fmla="*/ 1073 w 1799"/>
                <a:gd name="T49" fmla="*/ 402 h 2516"/>
                <a:gd name="T50" fmla="*/ 683 w 1799"/>
                <a:gd name="T51" fmla="*/ 793 h 2516"/>
                <a:gd name="T52" fmla="*/ 792 w 1799"/>
                <a:gd name="T53" fmla="*/ 729 h 2516"/>
                <a:gd name="T54" fmla="*/ 480 w 1799"/>
                <a:gd name="T55" fmla="*/ 632 h 2516"/>
                <a:gd name="T56" fmla="*/ 329 w 1799"/>
                <a:gd name="T57" fmla="*/ 729 h 2516"/>
                <a:gd name="T58" fmla="*/ 435 w 1799"/>
                <a:gd name="T59" fmla="*/ 729 h 2516"/>
                <a:gd name="T60" fmla="*/ 657 w 1799"/>
                <a:gd name="T61" fmla="*/ 812 h 2516"/>
                <a:gd name="T62" fmla="*/ 695 w 1799"/>
                <a:gd name="T63" fmla="*/ 1131 h 2516"/>
                <a:gd name="T64" fmla="*/ 1068 w 1799"/>
                <a:gd name="T65" fmla="*/ 1318 h 2516"/>
                <a:gd name="T66" fmla="*/ 995 w 1799"/>
                <a:gd name="T67" fmla="*/ 1150 h 2516"/>
                <a:gd name="T68" fmla="*/ 901 w 1799"/>
                <a:gd name="T69" fmla="*/ 1569 h 2516"/>
                <a:gd name="T70" fmla="*/ 901 w 1799"/>
                <a:gd name="T71" fmla="*/ 1240 h 2516"/>
                <a:gd name="T72" fmla="*/ 792 w 1799"/>
                <a:gd name="T73" fmla="*/ 1666 h 2516"/>
                <a:gd name="T74" fmla="*/ 740 w 1799"/>
                <a:gd name="T75" fmla="*/ 1240 h 2516"/>
                <a:gd name="T76" fmla="*/ 740 w 1799"/>
                <a:gd name="T77" fmla="*/ 1231 h 2516"/>
                <a:gd name="T78" fmla="*/ 700 w 1799"/>
                <a:gd name="T79" fmla="*/ 1666 h 2516"/>
                <a:gd name="T80" fmla="*/ 780 w 1799"/>
                <a:gd name="T81" fmla="*/ 1874 h 2516"/>
                <a:gd name="T82" fmla="*/ 650 w 1799"/>
                <a:gd name="T83" fmla="*/ 1967 h 2516"/>
                <a:gd name="T84" fmla="*/ 634 w 1799"/>
                <a:gd name="T85" fmla="*/ 2419 h 2516"/>
                <a:gd name="T86" fmla="*/ 678 w 1799"/>
                <a:gd name="T87" fmla="*/ 1993 h 2516"/>
                <a:gd name="T88" fmla="*/ 969 w 1799"/>
                <a:gd name="T89" fmla="*/ 2073 h 2516"/>
                <a:gd name="T90" fmla="*/ 1066 w 1799"/>
                <a:gd name="T91" fmla="*/ 2243 h 2516"/>
                <a:gd name="T92" fmla="*/ 1142 w 1799"/>
                <a:gd name="T93" fmla="*/ 2154 h 2516"/>
                <a:gd name="T94" fmla="*/ 1120 w 1799"/>
                <a:gd name="T95" fmla="*/ 1957 h 2516"/>
                <a:gd name="T96" fmla="*/ 1005 w 1799"/>
                <a:gd name="T97" fmla="*/ 1865 h 2516"/>
                <a:gd name="T98" fmla="*/ 799 w 1799"/>
                <a:gd name="T99" fmla="*/ 1671 h 2516"/>
                <a:gd name="T100" fmla="*/ 1099 w 1799"/>
                <a:gd name="T101" fmla="*/ 1666 h 2516"/>
                <a:gd name="T102" fmla="*/ 1083 w 1799"/>
                <a:gd name="T103" fmla="*/ 1484 h 2516"/>
                <a:gd name="T104" fmla="*/ 1092 w 1799"/>
                <a:gd name="T105" fmla="*/ 1058 h 2516"/>
                <a:gd name="T106" fmla="*/ 995 w 1799"/>
                <a:gd name="T107" fmla="*/ 1138 h 2516"/>
                <a:gd name="T108" fmla="*/ 716 w 1799"/>
                <a:gd name="T109" fmla="*/ 1051 h 2516"/>
                <a:gd name="T110" fmla="*/ 884 w 1799"/>
                <a:gd name="T111" fmla="*/ 947 h 2516"/>
                <a:gd name="T112" fmla="*/ 1135 w 1799"/>
                <a:gd name="T113" fmla="*/ 812 h 2516"/>
                <a:gd name="T114" fmla="*/ 1151 w 1799"/>
                <a:gd name="T115" fmla="*/ 793 h 2516"/>
                <a:gd name="T116" fmla="*/ 1392 w 1799"/>
                <a:gd name="T117" fmla="*/ 729 h 2516"/>
                <a:gd name="T118" fmla="*/ 1673 w 1799"/>
                <a:gd name="T119" fmla="*/ 793 h 2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99" h="2516">
                  <a:moveTo>
                    <a:pt x="1742" y="812"/>
                  </a:moveTo>
                  <a:lnTo>
                    <a:pt x="1799" y="812"/>
                  </a:lnTo>
                  <a:lnTo>
                    <a:pt x="1475" y="712"/>
                  </a:lnTo>
                  <a:lnTo>
                    <a:pt x="1307" y="712"/>
                  </a:lnTo>
                  <a:lnTo>
                    <a:pt x="1439" y="402"/>
                  </a:lnTo>
                  <a:lnTo>
                    <a:pt x="1643" y="402"/>
                  </a:lnTo>
                  <a:lnTo>
                    <a:pt x="1643" y="537"/>
                  </a:lnTo>
                  <a:lnTo>
                    <a:pt x="1633" y="551"/>
                  </a:lnTo>
                  <a:lnTo>
                    <a:pt x="1640" y="556"/>
                  </a:lnTo>
                  <a:lnTo>
                    <a:pt x="1647" y="547"/>
                  </a:lnTo>
                  <a:lnTo>
                    <a:pt x="1657" y="556"/>
                  </a:lnTo>
                  <a:lnTo>
                    <a:pt x="1664" y="551"/>
                  </a:lnTo>
                  <a:lnTo>
                    <a:pt x="1652" y="537"/>
                  </a:lnTo>
                  <a:lnTo>
                    <a:pt x="1652" y="402"/>
                  </a:lnTo>
                  <a:lnTo>
                    <a:pt x="1690" y="402"/>
                  </a:lnTo>
                  <a:lnTo>
                    <a:pt x="1482" y="305"/>
                  </a:lnTo>
                  <a:lnTo>
                    <a:pt x="1610" y="7"/>
                  </a:lnTo>
                  <a:lnTo>
                    <a:pt x="1600" y="5"/>
                  </a:lnTo>
                  <a:lnTo>
                    <a:pt x="1595" y="0"/>
                  </a:lnTo>
                  <a:lnTo>
                    <a:pt x="1595" y="2"/>
                  </a:lnTo>
                  <a:lnTo>
                    <a:pt x="1591" y="0"/>
                  </a:lnTo>
                  <a:lnTo>
                    <a:pt x="1584" y="16"/>
                  </a:lnTo>
                  <a:lnTo>
                    <a:pt x="1506" y="118"/>
                  </a:lnTo>
                  <a:lnTo>
                    <a:pt x="1503" y="118"/>
                  </a:lnTo>
                  <a:lnTo>
                    <a:pt x="1503" y="121"/>
                  </a:lnTo>
                  <a:lnTo>
                    <a:pt x="1430" y="213"/>
                  </a:lnTo>
                  <a:lnTo>
                    <a:pt x="1428" y="215"/>
                  </a:lnTo>
                  <a:lnTo>
                    <a:pt x="1428" y="218"/>
                  </a:lnTo>
                  <a:lnTo>
                    <a:pt x="1364" y="300"/>
                  </a:lnTo>
                  <a:lnTo>
                    <a:pt x="437" y="300"/>
                  </a:lnTo>
                  <a:lnTo>
                    <a:pt x="371" y="218"/>
                  </a:lnTo>
                  <a:lnTo>
                    <a:pt x="374" y="215"/>
                  </a:lnTo>
                  <a:lnTo>
                    <a:pt x="369" y="213"/>
                  </a:lnTo>
                  <a:lnTo>
                    <a:pt x="296" y="121"/>
                  </a:lnTo>
                  <a:lnTo>
                    <a:pt x="296" y="118"/>
                  </a:lnTo>
                  <a:lnTo>
                    <a:pt x="296" y="118"/>
                  </a:lnTo>
                  <a:lnTo>
                    <a:pt x="215" y="16"/>
                  </a:lnTo>
                  <a:lnTo>
                    <a:pt x="208" y="0"/>
                  </a:lnTo>
                  <a:lnTo>
                    <a:pt x="203" y="2"/>
                  </a:lnTo>
                  <a:lnTo>
                    <a:pt x="203" y="0"/>
                  </a:lnTo>
                  <a:lnTo>
                    <a:pt x="199" y="5"/>
                  </a:lnTo>
                  <a:lnTo>
                    <a:pt x="192" y="7"/>
                  </a:lnTo>
                  <a:lnTo>
                    <a:pt x="319" y="305"/>
                  </a:lnTo>
                  <a:lnTo>
                    <a:pt x="109" y="402"/>
                  </a:lnTo>
                  <a:lnTo>
                    <a:pt x="147" y="402"/>
                  </a:lnTo>
                  <a:lnTo>
                    <a:pt x="147" y="537"/>
                  </a:lnTo>
                  <a:lnTo>
                    <a:pt x="140" y="551"/>
                  </a:lnTo>
                  <a:lnTo>
                    <a:pt x="147" y="556"/>
                  </a:lnTo>
                  <a:lnTo>
                    <a:pt x="154" y="547"/>
                  </a:lnTo>
                  <a:lnTo>
                    <a:pt x="161" y="556"/>
                  </a:lnTo>
                  <a:lnTo>
                    <a:pt x="168" y="551"/>
                  </a:lnTo>
                  <a:lnTo>
                    <a:pt x="156" y="537"/>
                  </a:lnTo>
                  <a:lnTo>
                    <a:pt x="156" y="402"/>
                  </a:lnTo>
                  <a:lnTo>
                    <a:pt x="359" y="402"/>
                  </a:lnTo>
                  <a:lnTo>
                    <a:pt x="494" y="710"/>
                  </a:lnTo>
                  <a:lnTo>
                    <a:pt x="326" y="710"/>
                  </a:lnTo>
                  <a:lnTo>
                    <a:pt x="0" y="812"/>
                  </a:lnTo>
                  <a:lnTo>
                    <a:pt x="59" y="812"/>
                  </a:lnTo>
                  <a:lnTo>
                    <a:pt x="59" y="947"/>
                  </a:lnTo>
                  <a:lnTo>
                    <a:pt x="50" y="961"/>
                  </a:lnTo>
                  <a:lnTo>
                    <a:pt x="57" y="965"/>
                  </a:lnTo>
                  <a:lnTo>
                    <a:pt x="64" y="956"/>
                  </a:lnTo>
                  <a:lnTo>
                    <a:pt x="71" y="965"/>
                  </a:lnTo>
                  <a:lnTo>
                    <a:pt x="78" y="961"/>
                  </a:lnTo>
                  <a:lnTo>
                    <a:pt x="69" y="947"/>
                  </a:lnTo>
                  <a:lnTo>
                    <a:pt x="69" y="812"/>
                  </a:lnTo>
                  <a:lnTo>
                    <a:pt x="333" y="812"/>
                  </a:lnTo>
                  <a:lnTo>
                    <a:pt x="333" y="947"/>
                  </a:lnTo>
                  <a:lnTo>
                    <a:pt x="326" y="961"/>
                  </a:lnTo>
                  <a:lnTo>
                    <a:pt x="333" y="965"/>
                  </a:lnTo>
                  <a:lnTo>
                    <a:pt x="340" y="956"/>
                  </a:lnTo>
                  <a:lnTo>
                    <a:pt x="348" y="965"/>
                  </a:lnTo>
                  <a:lnTo>
                    <a:pt x="355" y="961"/>
                  </a:lnTo>
                  <a:lnTo>
                    <a:pt x="343" y="947"/>
                  </a:lnTo>
                  <a:lnTo>
                    <a:pt x="343" y="812"/>
                  </a:lnTo>
                  <a:lnTo>
                    <a:pt x="537" y="812"/>
                  </a:lnTo>
                  <a:lnTo>
                    <a:pt x="719" y="1235"/>
                  </a:lnTo>
                  <a:lnTo>
                    <a:pt x="690" y="1576"/>
                  </a:lnTo>
                  <a:lnTo>
                    <a:pt x="686" y="1578"/>
                  </a:lnTo>
                  <a:lnTo>
                    <a:pt x="690" y="1578"/>
                  </a:lnTo>
                  <a:lnTo>
                    <a:pt x="655" y="1964"/>
                  </a:lnTo>
                  <a:lnTo>
                    <a:pt x="650" y="1967"/>
                  </a:lnTo>
                  <a:lnTo>
                    <a:pt x="648" y="1967"/>
                  </a:lnTo>
                  <a:lnTo>
                    <a:pt x="655" y="1976"/>
                  </a:lnTo>
                  <a:lnTo>
                    <a:pt x="638" y="2154"/>
                  </a:lnTo>
                  <a:lnTo>
                    <a:pt x="634" y="2154"/>
                  </a:lnTo>
                  <a:lnTo>
                    <a:pt x="638" y="2156"/>
                  </a:lnTo>
                  <a:lnTo>
                    <a:pt x="612" y="2449"/>
                  </a:lnTo>
                  <a:lnTo>
                    <a:pt x="612" y="2516"/>
                  </a:lnTo>
                  <a:lnTo>
                    <a:pt x="631" y="2516"/>
                  </a:lnTo>
                  <a:lnTo>
                    <a:pt x="631" y="2449"/>
                  </a:lnTo>
                  <a:lnTo>
                    <a:pt x="631" y="2440"/>
                  </a:lnTo>
                  <a:lnTo>
                    <a:pt x="745" y="2243"/>
                  </a:lnTo>
                  <a:lnTo>
                    <a:pt x="756" y="2243"/>
                  </a:lnTo>
                  <a:lnTo>
                    <a:pt x="749" y="2236"/>
                  </a:lnTo>
                  <a:lnTo>
                    <a:pt x="792" y="2163"/>
                  </a:lnTo>
                  <a:lnTo>
                    <a:pt x="797" y="2163"/>
                  </a:lnTo>
                  <a:lnTo>
                    <a:pt x="794" y="2158"/>
                  </a:lnTo>
                  <a:lnTo>
                    <a:pt x="901" y="1971"/>
                  </a:lnTo>
                  <a:lnTo>
                    <a:pt x="1007" y="2158"/>
                  </a:lnTo>
                  <a:lnTo>
                    <a:pt x="1002" y="2163"/>
                  </a:lnTo>
                  <a:lnTo>
                    <a:pt x="1009" y="2163"/>
                  </a:lnTo>
                  <a:lnTo>
                    <a:pt x="1052" y="2236"/>
                  </a:lnTo>
                  <a:lnTo>
                    <a:pt x="1045" y="2243"/>
                  </a:lnTo>
                  <a:lnTo>
                    <a:pt x="1054" y="2243"/>
                  </a:lnTo>
                  <a:lnTo>
                    <a:pt x="1168" y="2442"/>
                  </a:lnTo>
                  <a:lnTo>
                    <a:pt x="1168" y="2449"/>
                  </a:lnTo>
                  <a:lnTo>
                    <a:pt x="1168" y="2516"/>
                  </a:lnTo>
                  <a:lnTo>
                    <a:pt x="1187" y="2516"/>
                  </a:lnTo>
                  <a:lnTo>
                    <a:pt x="1187" y="2449"/>
                  </a:lnTo>
                  <a:lnTo>
                    <a:pt x="1161" y="2156"/>
                  </a:lnTo>
                  <a:lnTo>
                    <a:pt x="1165" y="2154"/>
                  </a:lnTo>
                  <a:lnTo>
                    <a:pt x="1161" y="2154"/>
                  </a:lnTo>
                  <a:lnTo>
                    <a:pt x="1146" y="1976"/>
                  </a:lnTo>
                  <a:lnTo>
                    <a:pt x="1151" y="1967"/>
                  </a:lnTo>
                  <a:lnTo>
                    <a:pt x="1149" y="1967"/>
                  </a:lnTo>
                  <a:lnTo>
                    <a:pt x="1144" y="1964"/>
                  </a:lnTo>
                  <a:lnTo>
                    <a:pt x="1111" y="1578"/>
                  </a:lnTo>
                  <a:lnTo>
                    <a:pt x="1113" y="1578"/>
                  </a:lnTo>
                  <a:lnTo>
                    <a:pt x="1111" y="1576"/>
                  </a:lnTo>
                  <a:lnTo>
                    <a:pt x="1080" y="1235"/>
                  </a:lnTo>
                  <a:lnTo>
                    <a:pt x="1262" y="812"/>
                  </a:lnTo>
                  <a:lnTo>
                    <a:pt x="1456" y="812"/>
                  </a:lnTo>
                  <a:lnTo>
                    <a:pt x="1456" y="947"/>
                  </a:lnTo>
                  <a:lnTo>
                    <a:pt x="1444" y="961"/>
                  </a:lnTo>
                  <a:lnTo>
                    <a:pt x="1451" y="965"/>
                  </a:lnTo>
                  <a:lnTo>
                    <a:pt x="1461" y="956"/>
                  </a:lnTo>
                  <a:lnTo>
                    <a:pt x="1465" y="965"/>
                  </a:lnTo>
                  <a:lnTo>
                    <a:pt x="1475" y="961"/>
                  </a:lnTo>
                  <a:lnTo>
                    <a:pt x="1465" y="947"/>
                  </a:lnTo>
                  <a:lnTo>
                    <a:pt x="1465" y="812"/>
                  </a:lnTo>
                  <a:lnTo>
                    <a:pt x="1733" y="812"/>
                  </a:lnTo>
                  <a:lnTo>
                    <a:pt x="1733" y="947"/>
                  </a:lnTo>
                  <a:lnTo>
                    <a:pt x="1721" y="961"/>
                  </a:lnTo>
                  <a:lnTo>
                    <a:pt x="1728" y="965"/>
                  </a:lnTo>
                  <a:lnTo>
                    <a:pt x="1737" y="956"/>
                  </a:lnTo>
                  <a:lnTo>
                    <a:pt x="1742" y="965"/>
                  </a:lnTo>
                  <a:lnTo>
                    <a:pt x="1751" y="961"/>
                  </a:lnTo>
                  <a:lnTo>
                    <a:pt x="1742" y="947"/>
                  </a:lnTo>
                  <a:lnTo>
                    <a:pt x="1742" y="812"/>
                  </a:lnTo>
                  <a:close/>
                  <a:moveTo>
                    <a:pt x="1286" y="710"/>
                  </a:moveTo>
                  <a:lnTo>
                    <a:pt x="1236" y="710"/>
                  </a:lnTo>
                  <a:lnTo>
                    <a:pt x="1319" y="632"/>
                  </a:lnTo>
                  <a:lnTo>
                    <a:pt x="1286" y="710"/>
                  </a:lnTo>
                  <a:close/>
                  <a:moveTo>
                    <a:pt x="1338" y="592"/>
                  </a:moveTo>
                  <a:lnTo>
                    <a:pt x="1307" y="402"/>
                  </a:lnTo>
                  <a:lnTo>
                    <a:pt x="1418" y="402"/>
                  </a:lnTo>
                  <a:lnTo>
                    <a:pt x="1338" y="592"/>
                  </a:lnTo>
                  <a:close/>
                  <a:moveTo>
                    <a:pt x="1428" y="379"/>
                  </a:moveTo>
                  <a:lnTo>
                    <a:pt x="1376" y="319"/>
                  </a:lnTo>
                  <a:lnTo>
                    <a:pt x="1454" y="319"/>
                  </a:lnTo>
                  <a:lnTo>
                    <a:pt x="1428" y="379"/>
                  </a:lnTo>
                  <a:close/>
                  <a:moveTo>
                    <a:pt x="1605" y="383"/>
                  </a:moveTo>
                  <a:lnTo>
                    <a:pt x="1447" y="383"/>
                  </a:lnTo>
                  <a:lnTo>
                    <a:pt x="1475" y="322"/>
                  </a:lnTo>
                  <a:lnTo>
                    <a:pt x="1605" y="383"/>
                  </a:lnTo>
                  <a:close/>
                  <a:moveTo>
                    <a:pt x="1569" y="50"/>
                  </a:moveTo>
                  <a:lnTo>
                    <a:pt x="1551" y="97"/>
                  </a:lnTo>
                  <a:lnTo>
                    <a:pt x="1525" y="109"/>
                  </a:lnTo>
                  <a:lnTo>
                    <a:pt x="1569" y="50"/>
                  </a:lnTo>
                  <a:close/>
                  <a:moveTo>
                    <a:pt x="1543" y="109"/>
                  </a:moveTo>
                  <a:lnTo>
                    <a:pt x="1517" y="170"/>
                  </a:lnTo>
                  <a:lnTo>
                    <a:pt x="1513" y="125"/>
                  </a:lnTo>
                  <a:lnTo>
                    <a:pt x="1543" y="109"/>
                  </a:lnTo>
                  <a:close/>
                  <a:moveTo>
                    <a:pt x="1506" y="135"/>
                  </a:moveTo>
                  <a:lnTo>
                    <a:pt x="1510" y="187"/>
                  </a:lnTo>
                  <a:lnTo>
                    <a:pt x="1508" y="196"/>
                  </a:lnTo>
                  <a:lnTo>
                    <a:pt x="1444" y="211"/>
                  </a:lnTo>
                  <a:lnTo>
                    <a:pt x="1506" y="135"/>
                  </a:lnTo>
                  <a:close/>
                  <a:moveTo>
                    <a:pt x="1503" y="206"/>
                  </a:moveTo>
                  <a:lnTo>
                    <a:pt x="1468" y="291"/>
                  </a:lnTo>
                  <a:lnTo>
                    <a:pt x="1439" y="220"/>
                  </a:lnTo>
                  <a:lnTo>
                    <a:pt x="1503" y="206"/>
                  </a:lnTo>
                  <a:close/>
                  <a:moveTo>
                    <a:pt x="1432" y="227"/>
                  </a:moveTo>
                  <a:lnTo>
                    <a:pt x="1461" y="300"/>
                  </a:lnTo>
                  <a:lnTo>
                    <a:pt x="1376" y="300"/>
                  </a:lnTo>
                  <a:lnTo>
                    <a:pt x="1432" y="227"/>
                  </a:lnTo>
                  <a:close/>
                  <a:moveTo>
                    <a:pt x="1364" y="319"/>
                  </a:moveTo>
                  <a:lnTo>
                    <a:pt x="1418" y="383"/>
                  </a:lnTo>
                  <a:lnTo>
                    <a:pt x="1309" y="383"/>
                  </a:lnTo>
                  <a:lnTo>
                    <a:pt x="1361" y="319"/>
                  </a:lnTo>
                  <a:lnTo>
                    <a:pt x="1364" y="319"/>
                  </a:lnTo>
                  <a:close/>
                  <a:moveTo>
                    <a:pt x="1347" y="319"/>
                  </a:moveTo>
                  <a:lnTo>
                    <a:pt x="1298" y="383"/>
                  </a:lnTo>
                  <a:lnTo>
                    <a:pt x="1291" y="383"/>
                  </a:lnTo>
                  <a:lnTo>
                    <a:pt x="1198" y="319"/>
                  </a:lnTo>
                  <a:lnTo>
                    <a:pt x="1347" y="319"/>
                  </a:lnTo>
                  <a:close/>
                  <a:moveTo>
                    <a:pt x="1182" y="319"/>
                  </a:moveTo>
                  <a:lnTo>
                    <a:pt x="1274" y="383"/>
                  </a:lnTo>
                  <a:lnTo>
                    <a:pt x="1085" y="383"/>
                  </a:lnTo>
                  <a:lnTo>
                    <a:pt x="1172" y="319"/>
                  </a:lnTo>
                  <a:lnTo>
                    <a:pt x="1182" y="319"/>
                  </a:lnTo>
                  <a:close/>
                  <a:moveTo>
                    <a:pt x="1156" y="319"/>
                  </a:moveTo>
                  <a:lnTo>
                    <a:pt x="1068" y="383"/>
                  </a:lnTo>
                  <a:lnTo>
                    <a:pt x="1057" y="383"/>
                  </a:lnTo>
                  <a:lnTo>
                    <a:pt x="929" y="319"/>
                  </a:lnTo>
                  <a:lnTo>
                    <a:pt x="1156" y="319"/>
                  </a:lnTo>
                  <a:close/>
                  <a:moveTo>
                    <a:pt x="908" y="319"/>
                  </a:moveTo>
                  <a:lnTo>
                    <a:pt x="1035" y="383"/>
                  </a:lnTo>
                  <a:lnTo>
                    <a:pt x="766" y="383"/>
                  </a:lnTo>
                  <a:lnTo>
                    <a:pt x="891" y="319"/>
                  </a:lnTo>
                  <a:lnTo>
                    <a:pt x="908" y="319"/>
                  </a:lnTo>
                  <a:close/>
                  <a:moveTo>
                    <a:pt x="870" y="319"/>
                  </a:moveTo>
                  <a:lnTo>
                    <a:pt x="745" y="383"/>
                  </a:lnTo>
                  <a:lnTo>
                    <a:pt x="730" y="383"/>
                  </a:lnTo>
                  <a:lnTo>
                    <a:pt x="643" y="319"/>
                  </a:lnTo>
                  <a:lnTo>
                    <a:pt x="870" y="319"/>
                  </a:lnTo>
                  <a:close/>
                  <a:moveTo>
                    <a:pt x="629" y="319"/>
                  </a:moveTo>
                  <a:lnTo>
                    <a:pt x="714" y="383"/>
                  </a:lnTo>
                  <a:lnTo>
                    <a:pt x="525" y="383"/>
                  </a:lnTo>
                  <a:lnTo>
                    <a:pt x="617" y="319"/>
                  </a:lnTo>
                  <a:lnTo>
                    <a:pt x="629" y="319"/>
                  </a:lnTo>
                  <a:close/>
                  <a:moveTo>
                    <a:pt x="600" y="319"/>
                  </a:moveTo>
                  <a:lnTo>
                    <a:pt x="508" y="383"/>
                  </a:lnTo>
                  <a:lnTo>
                    <a:pt x="501" y="383"/>
                  </a:lnTo>
                  <a:lnTo>
                    <a:pt x="452" y="319"/>
                  </a:lnTo>
                  <a:lnTo>
                    <a:pt x="600" y="319"/>
                  </a:lnTo>
                  <a:close/>
                  <a:moveTo>
                    <a:pt x="440" y="319"/>
                  </a:moveTo>
                  <a:lnTo>
                    <a:pt x="489" y="383"/>
                  </a:lnTo>
                  <a:lnTo>
                    <a:pt x="381" y="383"/>
                  </a:lnTo>
                  <a:lnTo>
                    <a:pt x="435" y="319"/>
                  </a:lnTo>
                  <a:lnTo>
                    <a:pt x="440" y="319"/>
                  </a:lnTo>
                  <a:close/>
                  <a:moveTo>
                    <a:pt x="426" y="300"/>
                  </a:moveTo>
                  <a:lnTo>
                    <a:pt x="340" y="300"/>
                  </a:lnTo>
                  <a:lnTo>
                    <a:pt x="369" y="227"/>
                  </a:lnTo>
                  <a:lnTo>
                    <a:pt x="426" y="300"/>
                  </a:lnTo>
                  <a:close/>
                  <a:moveTo>
                    <a:pt x="229" y="50"/>
                  </a:moveTo>
                  <a:lnTo>
                    <a:pt x="277" y="109"/>
                  </a:lnTo>
                  <a:lnTo>
                    <a:pt x="251" y="97"/>
                  </a:lnTo>
                  <a:lnTo>
                    <a:pt x="229" y="50"/>
                  </a:lnTo>
                  <a:close/>
                  <a:moveTo>
                    <a:pt x="281" y="170"/>
                  </a:moveTo>
                  <a:lnTo>
                    <a:pt x="255" y="109"/>
                  </a:lnTo>
                  <a:lnTo>
                    <a:pt x="286" y="125"/>
                  </a:lnTo>
                  <a:lnTo>
                    <a:pt x="281" y="170"/>
                  </a:lnTo>
                  <a:close/>
                  <a:moveTo>
                    <a:pt x="288" y="187"/>
                  </a:moveTo>
                  <a:lnTo>
                    <a:pt x="296" y="135"/>
                  </a:lnTo>
                  <a:lnTo>
                    <a:pt x="355" y="211"/>
                  </a:lnTo>
                  <a:lnTo>
                    <a:pt x="293" y="196"/>
                  </a:lnTo>
                  <a:lnTo>
                    <a:pt x="288" y="187"/>
                  </a:lnTo>
                  <a:close/>
                  <a:moveTo>
                    <a:pt x="298" y="206"/>
                  </a:moveTo>
                  <a:lnTo>
                    <a:pt x="359" y="220"/>
                  </a:lnTo>
                  <a:lnTo>
                    <a:pt x="333" y="291"/>
                  </a:lnTo>
                  <a:lnTo>
                    <a:pt x="298" y="206"/>
                  </a:lnTo>
                  <a:close/>
                  <a:moveTo>
                    <a:pt x="194" y="383"/>
                  </a:moveTo>
                  <a:lnTo>
                    <a:pt x="326" y="322"/>
                  </a:lnTo>
                  <a:lnTo>
                    <a:pt x="352" y="383"/>
                  </a:lnTo>
                  <a:lnTo>
                    <a:pt x="194" y="383"/>
                  </a:lnTo>
                  <a:close/>
                  <a:moveTo>
                    <a:pt x="345" y="319"/>
                  </a:moveTo>
                  <a:lnTo>
                    <a:pt x="423" y="319"/>
                  </a:lnTo>
                  <a:lnTo>
                    <a:pt x="371" y="379"/>
                  </a:lnTo>
                  <a:lnTo>
                    <a:pt x="345" y="319"/>
                  </a:lnTo>
                  <a:close/>
                  <a:moveTo>
                    <a:pt x="381" y="402"/>
                  </a:moveTo>
                  <a:lnTo>
                    <a:pt x="492" y="402"/>
                  </a:lnTo>
                  <a:lnTo>
                    <a:pt x="463" y="592"/>
                  </a:lnTo>
                  <a:lnTo>
                    <a:pt x="381" y="402"/>
                  </a:lnTo>
                  <a:close/>
                  <a:moveTo>
                    <a:pt x="470" y="608"/>
                  </a:moveTo>
                  <a:lnTo>
                    <a:pt x="501" y="402"/>
                  </a:lnTo>
                  <a:lnTo>
                    <a:pt x="726" y="402"/>
                  </a:lnTo>
                  <a:lnTo>
                    <a:pt x="726" y="537"/>
                  </a:lnTo>
                  <a:lnTo>
                    <a:pt x="716" y="551"/>
                  </a:lnTo>
                  <a:lnTo>
                    <a:pt x="726" y="556"/>
                  </a:lnTo>
                  <a:lnTo>
                    <a:pt x="730" y="547"/>
                  </a:lnTo>
                  <a:lnTo>
                    <a:pt x="740" y="556"/>
                  </a:lnTo>
                  <a:lnTo>
                    <a:pt x="747" y="551"/>
                  </a:lnTo>
                  <a:lnTo>
                    <a:pt x="735" y="537"/>
                  </a:lnTo>
                  <a:lnTo>
                    <a:pt x="735" y="402"/>
                  </a:lnTo>
                  <a:lnTo>
                    <a:pt x="1064" y="402"/>
                  </a:lnTo>
                  <a:lnTo>
                    <a:pt x="1064" y="537"/>
                  </a:lnTo>
                  <a:lnTo>
                    <a:pt x="1052" y="551"/>
                  </a:lnTo>
                  <a:lnTo>
                    <a:pt x="1061" y="556"/>
                  </a:lnTo>
                  <a:lnTo>
                    <a:pt x="1068" y="547"/>
                  </a:lnTo>
                  <a:lnTo>
                    <a:pt x="1075" y="556"/>
                  </a:lnTo>
                  <a:lnTo>
                    <a:pt x="1083" y="551"/>
                  </a:lnTo>
                  <a:lnTo>
                    <a:pt x="1073" y="537"/>
                  </a:lnTo>
                  <a:lnTo>
                    <a:pt x="1073" y="402"/>
                  </a:lnTo>
                  <a:lnTo>
                    <a:pt x="1298" y="402"/>
                  </a:lnTo>
                  <a:lnTo>
                    <a:pt x="1331" y="608"/>
                  </a:lnTo>
                  <a:lnTo>
                    <a:pt x="1328" y="610"/>
                  </a:lnTo>
                  <a:lnTo>
                    <a:pt x="1222" y="710"/>
                  </a:lnTo>
                  <a:lnTo>
                    <a:pt x="577" y="710"/>
                  </a:lnTo>
                  <a:lnTo>
                    <a:pt x="470" y="610"/>
                  </a:lnTo>
                  <a:lnTo>
                    <a:pt x="470" y="608"/>
                  </a:lnTo>
                  <a:close/>
                  <a:moveTo>
                    <a:pt x="764" y="729"/>
                  </a:moveTo>
                  <a:lnTo>
                    <a:pt x="773" y="729"/>
                  </a:lnTo>
                  <a:lnTo>
                    <a:pt x="875" y="793"/>
                  </a:lnTo>
                  <a:lnTo>
                    <a:pt x="683" y="793"/>
                  </a:lnTo>
                  <a:lnTo>
                    <a:pt x="764" y="729"/>
                  </a:lnTo>
                  <a:close/>
                  <a:moveTo>
                    <a:pt x="669" y="793"/>
                  </a:moveTo>
                  <a:lnTo>
                    <a:pt x="662" y="793"/>
                  </a:lnTo>
                  <a:lnTo>
                    <a:pt x="596" y="729"/>
                  </a:lnTo>
                  <a:lnTo>
                    <a:pt x="747" y="729"/>
                  </a:lnTo>
                  <a:lnTo>
                    <a:pt x="669" y="793"/>
                  </a:lnTo>
                  <a:close/>
                  <a:moveTo>
                    <a:pt x="792" y="729"/>
                  </a:moveTo>
                  <a:lnTo>
                    <a:pt x="1007" y="729"/>
                  </a:lnTo>
                  <a:lnTo>
                    <a:pt x="905" y="793"/>
                  </a:lnTo>
                  <a:lnTo>
                    <a:pt x="893" y="793"/>
                  </a:lnTo>
                  <a:lnTo>
                    <a:pt x="792" y="729"/>
                  </a:lnTo>
                  <a:close/>
                  <a:moveTo>
                    <a:pt x="1026" y="729"/>
                  </a:moveTo>
                  <a:lnTo>
                    <a:pt x="1038" y="729"/>
                  </a:lnTo>
                  <a:lnTo>
                    <a:pt x="1116" y="793"/>
                  </a:lnTo>
                  <a:lnTo>
                    <a:pt x="924" y="793"/>
                  </a:lnTo>
                  <a:lnTo>
                    <a:pt x="1026" y="729"/>
                  </a:lnTo>
                  <a:close/>
                  <a:moveTo>
                    <a:pt x="1052" y="729"/>
                  </a:moveTo>
                  <a:lnTo>
                    <a:pt x="1203" y="729"/>
                  </a:lnTo>
                  <a:lnTo>
                    <a:pt x="1137" y="793"/>
                  </a:lnTo>
                  <a:lnTo>
                    <a:pt x="1130" y="793"/>
                  </a:lnTo>
                  <a:lnTo>
                    <a:pt x="1052" y="729"/>
                  </a:lnTo>
                  <a:close/>
                  <a:moveTo>
                    <a:pt x="480" y="632"/>
                  </a:moveTo>
                  <a:lnTo>
                    <a:pt x="563" y="710"/>
                  </a:lnTo>
                  <a:lnTo>
                    <a:pt x="513" y="710"/>
                  </a:lnTo>
                  <a:lnTo>
                    <a:pt x="480" y="632"/>
                  </a:lnTo>
                  <a:close/>
                  <a:moveTo>
                    <a:pt x="125" y="793"/>
                  </a:moveTo>
                  <a:lnTo>
                    <a:pt x="227" y="762"/>
                  </a:lnTo>
                  <a:lnTo>
                    <a:pt x="305" y="793"/>
                  </a:lnTo>
                  <a:lnTo>
                    <a:pt x="125" y="793"/>
                  </a:lnTo>
                  <a:close/>
                  <a:moveTo>
                    <a:pt x="340" y="793"/>
                  </a:moveTo>
                  <a:lnTo>
                    <a:pt x="329" y="793"/>
                  </a:lnTo>
                  <a:lnTo>
                    <a:pt x="241" y="757"/>
                  </a:lnTo>
                  <a:lnTo>
                    <a:pt x="329" y="729"/>
                  </a:lnTo>
                  <a:lnTo>
                    <a:pt x="395" y="729"/>
                  </a:lnTo>
                  <a:lnTo>
                    <a:pt x="340" y="793"/>
                  </a:lnTo>
                  <a:close/>
                  <a:moveTo>
                    <a:pt x="355" y="793"/>
                  </a:moveTo>
                  <a:lnTo>
                    <a:pt x="407" y="729"/>
                  </a:lnTo>
                  <a:lnTo>
                    <a:pt x="416" y="729"/>
                  </a:lnTo>
                  <a:lnTo>
                    <a:pt x="518" y="793"/>
                  </a:lnTo>
                  <a:lnTo>
                    <a:pt x="355" y="793"/>
                  </a:lnTo>
                  <a:close/>
                  <a:moveTo>
                    <a:pt x="435" y="729"/>
                  </a:moveTo>
                  <a:lnTo>
                    <a:pt x="501" y="729"/>
                  </a:lnTo>
                  <a:lnTo>
                    <a:pt x="525" y="786"/>
                  </a:lnTo>
                  <a:lnTo>
                    <a:pt x="435" y="729"/>
                  </a:lnTo>
                  <a:close/>
                  <a:moveTo>
                    <a:pt x="522" y="729"/>
                  </a:moveTo>
                  <a:lnTo>
                    <a:pt x="570" y="729"/>
                  </a:lnTo>
                  <a:lnTo>
                    <a:pt x="546" y="783"/>
                  </a:lnTo>
                  <a:lnTo>
                    <a:pt x="522" y="729"/>
                  </a:lnTo>
                  <a:close/>
                  <a:moveTo>
                    <a:pt x="579" y="729"/>
                  </a:moveTo>
                  <a:lnTo>
                    <a:pt x="582" y="729"/>
                  </a:lnTo>
                  <a:lnTo>
                    <a:pt x="648" y="793"/>
                  </a:lnTo>
                  <a:lnTo>
                    <a:pt x="553" y="793"/>
                  </a:lnTo>
                  <a:lnTo>
                    <a:pt x="579" y="729"/>
                  </a:lnTo>
                  <a:close/>
                  <a:moveTo>
                    <a:pt x="558" y="812"/>
                  </a:moveTo>
                  <a:lnTo>
                    <a:pt x="657" y="812"/>
                  </a:lnTo>
                  <a:lnTo>
                    <a:pt x="610" y="937"/>
                  </a:lnTo>
                  <a:lnTo>
                    <a:pt x="558" y="812"/>
                  </a:lnTo>
                  <a:close/>
                  <a:moveTo>
                    <a:pt x="631" y="984"/>
                  </a:moveTo>
                  <a:lnTo>
                    <a:pt x="695" y="1046"/>
                  </a:lnTo>
                  <a:lnTo>
                    <a:pt x="652" y="1032"/>
                  </a:lnTo>
                  <a:lnTo>
                    <a:pt x="631" y="984"/>
                  </a:lnTo>
                  <a:close/>
                  <a:moveTo>
                    <a:pt x="657" y="1044"/>
                  </a:moveTo>
                  <a:lnTo>
                    <a:pt x="707" y="1058"/>
                  </a:lnTo>
                  <a:lnTo>
                    <a:pt x="690" y="1119"/>
                  </a:lnTo>
                  <a:lnTo>
                    <a:pt x="657" y="1044"/>
                  </a:lnTo>
                  <a:close/>
                  <a:moveTo>
                    <a:pt x="695" y="1131"/>
                  </a:moveTo>
                  <a:lnTo>
                    <a:pt x="716" y="1065"/>
                  </a:lnTo>
                  <a:lnTo>
                    <a:pt x="792" y="1138"/>
                  </a:lnTo>
                  <a:lnTo>
                    <a:pt x="695" y="1134"/>
                  </a:lnTo>
                  <a:lnTo>
                    <a:pt x="695" y="1131"/>
                  </a:lnTo>
                  <a:close/>
                  <a:moveTo>
                    <a:pt x="700" y="1143"/>
                  </a:moveTo>
                  <a:lnTo>
                    <a:pt x="794" y="1148"/>
                  </a:lnTo>
                  <a:lnTo>
                    <a:pt x="733" y="1221"/>
                  </a:lnTo>
                  <a:lnTo>
                    <a:pt x="700" y="1143"/>
                  </a:lnTo>
                  <a:close/>
                  <a:moveTo>
                    <a:pt x="1005" y="1318"/>
                  </a:moveTo>
                  <a:lnTo>
                    <a:pt x="1064" y="1252"/>
                  </a:lnTo>
                  <a:lnTo>
                    <a:pt x="1068" y="1318"/>
                  </a:lnTo>
                  <a:lnTo>
                    <a:pt x="1005" y="1318"/>
                  </a:lnTo>
                  <a:close/>
                  <a:moveTo>
                    <a:pt x="1071" y="1328"/>
                  </a:moveTo>
                  <a:lnTo>
                    <a:pt x="1075" y="1394"/>
                  </a:lnTo>
                  <a:lnTo>
                    <a:pt x="1005" y="1328"/>
                  </a:lnTo>
                  <a:lnTo>
                    <a:pt x="1071" y="1328"/>
                  </a:lnTo>
                  <a:close/>
                  <a:moveTo>
                    <a:pt x="993" y="1316"/>
                  </a:moveTo>
                  <a:lnTo>
                    <a:pt x="912" y="1240"/>
                  </a:lnTo>
                  <a:lnTo>
                    <a:pt x="1061" y="1240"/>
                  </a:lnTo>
                  <a:lnTo>
                    <a:pt x="993" y="1316"/>
                  </a:lnTo>
                  <a:close/>
                  <a:moveTo>
                    <a:pt x="912" y="1231"/>
                  </a:moveTo>
                  <a:lnTo>
                    <a:pt x="995" y="1150"/>
                  </a:lnTo>
                  <a:lnTo>
                    <a:pt x="1061" y="1231"/>
                  </a:lnTo>
                  <a:lnTo>
                    <a:pt x="912" y="1231"/>
                  </a:lnTo>
                  <a:close/>
                  <a:moveTo>
                    <a:pt x="988" y="1323"/>
                  </a:moveTo>
                  <a:lnTo>
                    <a:pt x="983" y="1328"/>
                  </a:lnTo>
                  <a:lnTo>
                    <a:pt x="993" y="1328"/>
                  </a:lnTo>
                  <a:lnTo>
                    <a:pt x="1078" y="1408"/>
                  </a:lnTo>
                  <a:lnTo>
                    <a:pt x="1078" y="1413"/>
                  </a:lnTo>
                  <a:lnTo>
                    <a:pt x="995" y="1484"/>
                  </a:lnTo>
                  <a:lnTo>
                    <a:pt x="983" y="1484"/>
                  </a:lnTo>
                  <a:lnTo>
                    <a:pt x="990" y="1489"/>
                  </a:lnTo>
                  <a:lnTo>
                    <a:pt x="901" y="1569"/>
                  </a:lnTo>
                  <a:lnTo>
                    <a:pt x="811" y="1489"/>
                  </a:lnTo>
                  <a:lnTo>
                    <a:pt x="816" y="1484"/>
                  </a:lnTo>
                  <a:lnTo>
                    <a:pt x="804" y="1484"/>
                  </a:lnTo>
                  <a:lnTo>
                    <a:pt x="723" y="1413"/>
                  </a:lnTo>
                  <a:lnTo>
                    <a:pt x="723" y="1408"/>
                  </a:lnTo>
                  <a:lnTo>
                    <a:pt x="808" y="1328"/>
                  </a:lnTo>
                  <a:lnTo>
                    <a:pt x="818" y="1328"/>
                  </a:lnTo>
                  <a:lnTo>
                    <a:pt x="813" y="1323"/>
                  </a:lnTo>
                  <a:lnTo>
                    <a:pt x="901" y="1240"/>
                  </a:lnTo>
                  <a:lnTo>
                    <a:pt x="901" y="1240"/>
                  </a:lnTo>
                  <a:lnTo>
                    <a:pt x="901" y="1240"/>
                  </a:lnTo>
                  <a:lnTo>
                    <a:pt x="988" y="1323"/>
                  </a:lnTo>
                  <a:close/>
                  <a:moveTo>
                    <a:pt x="912" y="1569"/>
                  </a:moveTo>
                  <a:lnTo>
                    <a:pt x="997" y="1496"/>
                  </a:lnTo>
                  <a:lnTo>
                    <a:pt x="1087" y="1569"/>
                  </a:lnTo>
                  <a:lnTo>
                    <a:pt x="912" y="1569"/>
                  </a:lnTo>
                  <a:close/>
                  <a:moveTo>
                    <a:pt x="1090" y="1578"/>
                  </a:moveTo>
                  <a:lnTo>
                    <a:pt x="1007" y="1666"/>
                  </a:lnTo>
                  <a:lnTo>
                    <a:pt x="912" y="1578"/>
                  </a:lnTo>
                  <a:lnTo>
                    <a:pt x="1090" y="1578"/>
                  </a:lnTo>
                  <a:close/>
                  <a:moveTo>
                    <a:pt x="886" y="1578"/>
                  </a:moveTo>
                  <a:lnTo>
                    <a:pt x="792" y="1666"/>
                  </a:lnTo>
                  <a:lnTo>
                    <a:pt x="709" y="1578"/>
                  </a:lnTo>
                  <a:lnTo>
                    <a:pt x="886" y="1578"/>
                  </a:lnTo>
                  <a:close/>
                  <a:moveTo>
                    <a:pt x="712" y="1569"/>
                  </a:moveTo>
                  <a:lnTo>
                    <a:pt x="801" y="1496"/>
                  </a:lnTo>
                  <a:lnTo>
                    <a:pt x="886" y="1569"/>
                  </a:lnTo>
                  <a:lnTo>
                    <a:pt x="712" y="1569"/>
                  </a:lnTo>
                  <a:close/>
                  <a:moveTo>
                    <a:pt x="797" y="1318"/>
                  </a:moveTo>
                  <a:lnTo>
                    <a:pt x="730" y="1318"/>
                  </a:lnTo>
                  <a:lnTo>
                    <a:pt x="738" y="1252"/>
                  </a:lnTo>
                  <a:lnTo>
                    <a:pt x="797" y="1318"/>
                  </a:lnTo>
                  <a:close/>
                  <a:moveTo>
                    <a:pt x="740" y="1240"/>
                  </a:moveTo>
                  <a:lnTo>
                    <a:pt x="886" y="1240"/>
                  </a:lnTo>
                  <a:lnTo>
                    <a:pt x="806" y="1316"/>
                  </a:lnTo>
                  <a:lnTo>
                    <a:pt x="740" y="1240"/>
                  </a:lnTo>
                  <a:close/>
                  <a:moveTo>
                    <a:pt x="794" y="1328"/>
                  </a:moveTo>
                  <a:lnTo>
                    <a:pt x="723" y="1394"/>
                  </a:lnTo>
                  <a:lnTo>
                    <a:pt x="730" y="1328"/>
                  </a:lnTo>
                  <a:lnTo>
                    <a:pt x="794" y="1328"/>
                  </a:lnTo>
                  <a:close/>
                  <a:moveTo>
                    <a:pt x="740" y="1231"/>
                  </a:moveTo>
                  <a:lnTo>
                    <a:pt x="804" y="1150"/>
                  </a:lnTo>
                  <a:lnTo>
                    <a:pt x="889" y="1231"/>
                  </a:lnTo>
                  <a:lnTo>
                    <a:pt x="740" y="1231"/>
                  </a:lnTo>
                  <a:close/>
                  <a:moveTo>
                    <a:pt x="721" y="1425"/>
                  </a:moveTo>
                  <a:lnTo>
                    <a:pt x="790" y="1484"/>
                  </a:lnTo>
                  <a:lnTo>
                    <a:pt x="716" y="1484"/>
                  </a:lnTo>
                  <a:lnTo>
                    <a:pt x="721" y="1425"/>
                  </a:lnTo>
                  <a:close/>
                  <a:moveTo>
                    <a:pt x="716" y="1493"/>
                  </a:moveTo>
                  <a:lnTo>
                    <a:pt x="790" y="1493"/>
                  </a:lnTo>
                  <a:lnTo>
                    <a:pt x="709" y="1560"/>
                  </a:lnTo>
                  <a:lnTo>
                    <a:pt x="716" y="1493"/>
                  </a:lnTo>
                  <a:close/>
                  <a:moveTo>
                    <a:pt x="707" y="1590"/>
                  </a:moveTo>
                  <a:lnTo>
                    <a:pt x="780" y="1666"/>
                  </a:lnTo>
                  <a:lnTo>
                    <a:pt x="700" y="1666"/>
                  </a:lnTo>
                  <a:lnTo>
                    <a:pt x="707" y="1590"/>
                  </a:lnTo>
                  <a:close/>
                  <a:moveTo>
                    <a:pt x="700" y="1675"/>
                  </a:moveTo>
                  <a:lnTo>
                    <a:pt x="780" y="1675"/>
                  </a:lnTo>
                  <a:lnTo>
                    <a:pt x="693" y="1756"/>
                  </a:lnTo>
                  <a:lnTo>
                    <a:pt x="700" y="1675"/>
                  </a:lnTo>
                  <a:close/>
                  <a:moveTo>
                    <a:pt x="690" y="1784"/>
                  </a:moveTo>
                  <a:lnTo>
                    <a:pt x="782" y="1865"/>
                  </a:lnTo>
                  <a:lnTo>
                    <a:pt x="683" y="1862"/>
                  </a:lnTo>
                  <a:lnTo>
                    <a:pt x="690" y="1784"/>
                  </a:lnTo>
                  <a:close/>
                  <a:moveTo>
                    <a:pt x="683" y="1872"/>
                  </a:moveTo>
                  <a:lnTo>
                    <a:pt x="780" y="1874"/>
                  </a:lnTo>
                  <a:lnTo>
                    <a:pt x="676" y="1950"/>
                  </a:lnTo>
                  <a:lnTo>
                    <a:pt x="683" y="1872"/>
                  </a:lnTo>
                  <a:close/>
                  <a:moveTo>
                    <a:pt x="794" y="1877"/>
                  </a:moveTo>
                  <a:lnTo>
                    <a:pt x="886" y="1957"/>
                  </a:lnTo>
                  <a:lnTo>
                    <a:pt x="678" y="1957"/>
                  </a:lnTo>
                  <a:lnTo>
                    <a:pt x="794" y="1877"/>
                  </a:lnTo>
                  <a:close/>
                  <a:moveTo>
                    <a:pt x="671" y="2000"/>
                  </a:moveTo>
                  <a:lnTo>
                    <a:pt x="780" y="2154"/>
                  </a:lnTo>
                  <a:lnTo>
                    <a:pt x="657" y="2154"/>
                  </a:lnTo>
                  <a:lnTo>
                    <a:pt x="671" y="2000"/>
                  </a:lnTo>
                  <a:close/>
                  <a:moveTo>
                    <a:pt x="650" y="1967"/>
                  </a:moveTo>
                  <a:lnTo>
                    <a:pt x="655" y="1967"/>
                  </a:lnTo>
                  <a:lnTo>
                    <a:pt x="655" y="1969"/>
                  </a:lnTo>
                  <a:lnTo>
                    <a:pt x="650" y="1967"/>
                  </a:lnTo>
                  <a:close/>
                  <a:moveTo>
                    <a:pt x="655" y="2170"/>
                  </a:moveTo>
                  <a:lnTo>
                    <a:pt x="730" y="2234"/>
                  </a:lnTo>
                  <a:lnTo>
                    <a:pt x="650" y="2234"/>
                  </a:lnTo>
                  <a:lnTo>
                    <a:pt x="655" y="2170"/>
                  </a:lnTo>
                  <a:close/>
                  <a:moveTo>
                    <a:pt x="634" y="2419"/>
                  </a:moveTo>
                  <a:lnTo>
                    <a:pt x="648" y="2277"/>
                  </a:lnTo>
                  <a:lnTo>
                    <a:pt x="669" y="2357"/>
                  </a:lnTo>
                  <a:lnTo>
                    <a:pt x="634" y="2419"/>
                  </a:lnTo>
                  <a:close/>
                  <a:moveTo>
                    <a:pt x="676" y="2345"/>
                  </a:moveTo>
                  <a:lnTo>
                    <a:pt x="648" y="2251"/>
                  </a:lnTo>
                  <a:lnTo>
                    <a:pt x="650" y="2243"/>
                  </a:lnTo>
                  <a:lnTo>
                    <a:pt x="735" y="2243"/>
                  </a:lnTo>
                  <a:lnTo>
                    <a:pt x="676" y="2345"/>
                  </a:lnTo>
                  <a:close/>
                  <a:moveTo>
                    <a:pt x="742" y="2232"/>
                  </a:moveTo>
                  <a:lnTo>
                    <a:pt x="660" y="2163"/>
                  </a:lnTo>
                  <a:lnTo>
                    <a:pt x="780" y="2163"/>
                  </a:lnTo>
                  <a:lnTo>
                    <a:pt x="742" y="2232"/>
                  </a:lnTo>
                  <a:close/>
                  <a:moveTo>
                    <a:pt x="787" y="2149"/>
                  </a:moveTo>
                  <a:lnTo>
                    <a:pt x="678" y="1993"/>
                  </a:lnTo>
                  <a:lnTo>
                    <a:pt x="832" y="2073"/>
                  </a:lnTo>
                  <a:lnTo>
                    <a:pt x="787" y="2149"/>
                  </a:lnTo>
                  <a:close/>
                  <a:moveTo>
                    <a:pt x="837" y="2064"/>
                  </a:moveTo>
                  <a:lnTo>
                    <a:pt x="674" y="1978"/>
                  </a:lnTo>
                  <a:lnTo>
                    <a:pt x="674" y="1967"/>
                  </a:lnTo>
                  <a:lnTo>
                    <a:pt x="891" y="1967"/>
                  </a:lnTo>
                  <a:lnTo>
                    <a:pt x="837" y="2064"/>
                  </a:lnTo>
                  <a:close/>
                  <a:moveTo>
                    <a:pt x="969" y="2073"/>
                  </a:moveTo>
                  <a:lnTo>
                    <a:pt x="1120" y="1993"/>
                  </a:lnTo>
                  <a:lnTo>
                    <a:pt x="1012" y="2149"/>
                  </a:lnTo>
                  <a:lnTo>
                    <a:pt x="969" y="2073"/>
                  </a:lnTo>
                  <a:close/>
                  <a:moveTo>
                    <a:pt x="1019" y="2163"/>
                  </a:moveTo>
                  <a:lnTo>
                    <a:pt x="1139" y="2163"/>
                  </a:lnTo>
                  <a:lnTo>
                    <a:pt x="1059" y="2232"/>
                  </a:lnTo>
                  <a:lnTo>
                    <a:pt x="1019" y="2163"/>
                  </a:lnTo>
                  <a:close/>
                  <a:moveTo>
                    <a:pt x="1165" y="2419"/>
                  </a:moveTo>
                  <a:lnTo>
                    <a:pt x="1130" y="2357"/>
                  </a:lnTo>
                  <a:lnTo>
                    <a:pt x="1153" y="2277"/>
                  </a:lnTo>
                  <a:lnTo>
                    <a:pt x="1165" y="2419"/>
                  </a:lnTo>
                  <a:close/>
                  <a:moveTo>
                    <a:pt x="1151" y="2251"/>
                  </a:moveTo>
                  <a:lnTo>
                    <a:pt x="1123" y="2345"/>
                  </a:lnTo>
                  <a:lnTo>
                    <a:pt x="1066" y="2243"/>
                  </a:lnTo>
                  <a:lnTo>
                    <a:pt x="1151" y="2243"/>
                  </a:lnTo>
                  <a:lnTo>
                    <a:pt x="1151" y="2251"/>
                  </a:lnTo>
                  <a:close/>
                  <a:moveTo>
                    <a:pt x="1149" y="1967"/>
                  </a:moveTo>
                  <a:lnTo>
                    <a:pt x="1144" y="1969"/>
                  </a:lnTo>
                  <a:lnTo>
                    <a:pt x="1144" y="1967"/>
                  </a:lnTo>
                  <a:lnTo>
                    <a:pt x="1149" y="1967"/>
                  </a:lnTo>
                  <a:close/>
                  <a:moveTo>
                    <a:pt x="1149" y="2234"/>
                  </a:moveTo>
                  <a:lnTo>
                    <a:pt x="1071" y="2234"/>
                  </a:lnTo>
                  <a:lnTo>
                    <a:pt x="1144" y="2170"/>
                  </a:lnTo>
                  <a:lnTo>
                    <a:pt x="1149" y="2234"/>
                  </a:lnTo>
                  <a:close/>
                  <a:moveTo>
                    <a:pt x="1142" y="2154"/>
                  </a:moveTo>
                  <a:lnTo>
                    <a:pt x="1021" y="2154"/>
                  </a:lnTo>
                  <a:lnTo>
                    <a:pt x="1130" y="2000"/>
                  </a:lnTo>
                  <a:lnTo>
                    <a:pt x="1142" y="2154"/>
                  </a:lnTo>
                  <a:close/>
                  <a:moveTo>
                    <a:pt x="1127" y="1978"/>
                  </a:moveTo>
                  <a:lnTo>
                    <a:pt x="964" y="2064"/>
                  </a:lnTo>
                  <a:lnTo>
                    <a:pt x="908" y="1967"/>
                  </a:lnTo>
                  <a:lnTo>
                    <a:pt x="1125" y="1967"/>
                  </a:lnTo>
                  <a:lnTo>
                    <a:pt x="1127" y="1978"/>
                  </a:lnTo>
                  <a:close/>
                  <a:moveTo>
                    <a:pt x="912" y="1957"/>
                  </a:moveTo>
                  <a:lnTo>
                    <a:pt x="1005" y="1877"/>
                  </a:lnTo>
                  <a:lnTo>
                    <a:pt x="1120" y="1957"/>
                  </a:lnTo>
                  <a:lnTo>
                    <a:pt x="912" y="1957"/>
                  </a:lnTo>
                  <a:close/>
                  <a:moveTo>
                    <a:pt x="1125" y="1950"/>
                  </a:moveTo>
                  <a:lnTo>
                    <a:pt x="1019" y="1874"/>
                  </a:lnTo>
                  <a:lnTo>
                    <a:pt x="1118" y="1872"/>
                  </a:lnTo>
                  <a:lnTo>
                    <a:pt x="1125" y="1950"/>
                  </a:lnTo>
                  <a:close/>
                  <a:moveTo>
                    <a:pt x="1116" y="1862"/>
                  </a:moveTo>
                  <a:lnTo>
                    <a:pt x="1019" y="1865"/>
                  </a:lnTo>
                  <a:lnTo>
                    <a:pt x="1111" y="1784"/>
                  </a:lnTo>
                  <a:lnTo>
                    <a:pt x="1116" y="1862"/>
                  </a:lnTo>
                  <a:close/>
                  <a:moveTo>
                    <a:pt x="1109" y="1773"/>
                  </a:moveTo>
                  <a:lnTo>
                    <a:pt x="1005" y="1865"/>
                  </a:lnTo>
                  <a:lnTo>
                    <a:pt x="990" y="1865"/>
                  </a:lnTo>
                  <a:lnTo>
                    <a:pt x="997" y="1870"/>
                  </a:lnTo>
                  <a:lnTo>
                    <a:pt x="901" y="1957"/>
                  </a:lnTo>
                  <a:lnTo>
                    <a:pt x="801" y="1870"/>
                  </a:lnTo>
                  <a:lnTo>
                    <a:pt x="808" y="1865"/>
                  </a:lnTo>
                  <a:lnTo>
                    <a:pt x="797" y="1865"/>
                  </a:lnTo>
                  <a:lnTo>
                    <a:pt x="690" y="1773"/>
                  </a:lnTo>
                  <a:lnTo>
                    <a:pt x="690" y="1768"/>
                  </a:lnTo>
                  <a:lnTo>
                    <a:pt x="794" y="1675"/>
                  </a:lnTo>
                  <a:lnTo>
                    <a:pt x="804" y="1675"/>
                  </a:lnTo>
                  <a:lnTo>
                    <a:pt x="799" y="1671"/>
                  </a:lnTo>
                  <a:lnTo>
                    <a:pt x="901" y="1581"/>
                  </a:lnTo>
                  <a:lnTo>
                    <a:pt x="1000" y="1671"/>
                  </a:lnTo>
                  <a:lnTo>
                    <a:pt x="997" y="1675"/>
                  </a:lnTo>
                  <a:lnTo>
                    <a:pt x="1007" y="1675"/>
                  </a:lnTo>
                  <a:lnTo>
                    <a:pt x="1109" y="1768"/>
                  </a:lnTo>
                  <a:lnTo>
                    <a:pt x="1109" y="1773"/>
                  </a:lnTo>
                  <a:close/>
                  <a:moveTo>
                    <a:pt x="1106" y="1756"/>
                  </a:moveTo>
                  <a:lnTo>
                    <a:pt x="1021" y="1675"/>
                  </a:lnTo>
                  <a:lnTo>
                    <a:pt x="1101" y="1675"/>
                  </a:lnTo>
                  <a:lnTo>
                    <a:pt x="1106" y="1756"/>
                  </a:lnTo>
                  <a:close/>
                  <a:moveTo>
                    <a:pt x="1099" y="1666"/>
                  </a:moveTo>
                  <a:lnTo>
                    <a:pt x="1019" y="1666"/>
                  </a:lnTo>
                  <a:lnTo>
                    <a:pt x="1092" y="1590"/>
                  </a:lnTo>
                  <a:lnTo>
                    <a:pt x="1099" y="1666"/>
                  </a:lnTo>
                  <a:close/>
                  <a:moveTo>
                    <a:pt x="1090" y="1560"/>
                  </a:moveTo>
                  <a:lnTo>
                    <a:pt x="1012" y="1493"/>
                  </a:lnTo>
                  <a:lnTo>
                    <a:pt x="1085" y="1493"/>
                  </a:lnTo>
                  <a:lnTo>
                    <a:pt x="1090" y="1560"/>
                  </a:lnTo>
                  <a:close/>
                  <a:moveTo>
                    <a:pt x="1083" y="1484"/>
                  </a:moveTo>
                  <a:lnTo>
                    <a:pt x="1009" y="1484"/>
                  </a:lnTo>
                  <a:lnTo>
                    <a:pt x="1078" y="1425"/>
                  </a:lnTo>
                  <a:lnTo>
                    <a:pt x="1083" y="1484"/>
                  </a:lnTo>
                  <a:close/>
                  <a:moveTo>
                    <a:pt x="1066" y="1221"/>
                  </a:moveTo>
                  <a:lnTo>
                    <a:pt x="1007" y="1148"/>
                  </a:lnTo>
                  <a:lnTo>
                    <a:pt x="1099" y="1143"/>
                  </a:lnTo>
                  <a:lnTo>
                    <a:pt x="1066" y="1221"/>
                  </a:lnTo>
                  <a:close/>
                  <a:moveTo>
                    <a:pt x="1104" y="1134"/>
                  </a:moveTo>
                  <a:lnTo>
                    <a:pt x="1009" y="1138"/>
                  </a:lnTo>
                  <a:lnTo>
                    <a:pt x="1085" y="1065"/>
                  </a:lnTo>
                  <a:lnTo>
                    <a:pt x="1104" y="1131"/>
                  </a:lnTo>
                  <a:lnTo>
                    <a:pt x="1104" y="1134"/>
                  </a:lnTo>
                  <a:close/>
                  <a:moveTo>
                    <a:pt x="1111" y="1119"/>
                  </a:moveTo>
                  <a:lnTo>
                    <a:pt x="1092" y="1058"/>
                  </a:lnTo>
                  <a:lnTo>
                    <a:pt x="1142" y="1044"/>
                  </a:lnTo>
                  <a:lnTo>
                    <a:pt x="1111" y="1119"/>
                  </a:lnTo>
                  <a:close/>
                  <a:moveTo>
                    <a:pt x="1146" y="1032"/>
                  </a:moveTo>
                  <a:lnTo>
                    <a:pt x="1104" y="1046"/>
                  </a:lnTo>
                  <a:lnTo>
                    <a:pt x="1168" y="984"/>
                  </a:lnTo>
                  <a:lnTo>
                    <a:pt x="1146" y="1032"/>
                  </a:lnTo>
                  <a:close/>
                  <a:moveTo>
                    <a:pt x="1177" y="961"/>
                  </a:moveTo>
                  <a:lnTo>
                    <a:pt x="1085" y="1051"/>
                  </a:lnTo>
                  <a:lnTo>
                    <a:pt x="1080" y="1053"/>
                  </a:lnTo>
                  <a:lnTo>
                    <a:pt x="1080" y="1053"/>
                  </a:lnTo>
                  <a:lnTo>
                    <a:pt x="995" y="1138"/>
                  </a:lnTo>
                  <a:lnTo>
                    <a:pt x="986" y="1138"/>
                  </a:lnTo>
                  <a:lnTo>
                    <a:pt x="990" y="1141"/>
                  </a:lnTo>
                  <a:lnTo>
                    <a:pt x="901" y="1228"/>
                  </a:lnTo>
                  <a:lnTo>
                    <a:pt x="901" y="1228"/>
                  </a:lnTo>
                  <a:lnTo>
                    <a:pt x="901" y="1228"/>
                  </a:lnTo>
                  <a:lnTo>
                    <a:pt x="811" y="1141"/>
                  </a:lnTo>
                  <a:lnTo>
                    <a:pt x="813" y="1138"/>
                  </a:lnTo>
                  <a:lnTo>
                    <a:pt x="806" y="1138"/>
                  </a:lnTo>
                  <a:lnTo>
                    <a:pt x="719" y="1053"/>
                  </a:lnTo>
                  <a:lnTo>
                    <a:pt x="719" y="1053"/>
                  </a:lnTo>
                  <a:lnTo>
                    <a:pt x="716" y="1051"/>
                  </a:lnTo>
                  <a:lnTo>
                    <a:pt x="622" y="961"/>
                  </a:lnTo>
                  <a:lnTo>
                    <a:pt x="617" y="949"/>
                  </a:lnTo>
                  <a:lnTo>
                    <a:pt x="667" y="812"/>
                  </a:lnTo>
                  <a:lnTo>
                    <a:pt x="875" y="812"/>
                  </a:lnTo>
                  <a:lnTo>
                    <a:pt x="875" y="947"/>
                  </a:lnTo>
                  <a:lnTo>
                    <a:pt x="865" y="961"/>
                  </a:lnTo>
                  <a:lnTo>
                    <a:pt x="872" y="965"/>
                  </a:lnTo>
                  <a:lnTo>
                    <a:pt x="879" y="956"/>
                  </a:lnTo>
                  <a:lnTo>
                    <a:pt x="886" y="965"/>
                  </a:lnTo>
                  <a:lnTo>
                    <a:pt x="893" y="961"/>
                  </a:lnTo>
                  <a:lnTo>
                    <a:pt x="884" y="947"/>
                  </a:lnTo>
                  <a:lnTo>
                    <a:pt x="884" y="812"/>
                  </a:lnTo>
                  <a:lnTo>
                    <a:pt x="917" y="812"/>
                  </a:lnTo>
                  <a:lnTo>
                    <a:pt x="917" y="947"/>
                  </a:lnTo>
                  <a:lnTo>
                    <a:pt x="905" y="961"/>
                  </a:lnTo>
                  <a:lnTo>
                    <a:pt x="912" y="965"/>
                  </a:lnTo>
                  <a:lnTo>
                    <a:pt x="922" y="956"/>
                  </a:lnTo>
                  <a:lnTo>
                    <a:pt x="927" y="965"/>
                  </a:lnTo>
                  <a:lnTo>
                    <a:pt x="936" y="961"/>
                  </a:lnTo>
                  <a:lnTo>
                    <a:pt x="927" y="947"/>
                  </a:lnTo>
                  <a:lnTo>
                    <a:pt x="927" y="812"/>
                  </a:lnTo>
                  <a:lnTo>
                    <a:pt x="1135" y="812"/>
                  </a:lnTo>
                  <a:lnTo>
                    <a:pt x="1184" y="949"/>
                  </a:lnTo>
                  <a:lnTo>
                    <a:pt x="1177" y="961"/>
                  </a:lnTo>
                  <a:close/>
                  <a:moveTo>
                    <a:pt x="1189" y="937"/>
                  </a:moveTo>
                  <a:lnTo>
                    <a:pt x="1144" y="812"/>
                  </a:lnTo>
                  <a:lnTo>
                    <a:pt x="1243" y="812"/>
                  </a:lnTo>
                  <a:lnTo>
                    <a:pt x="1189" y="937"/>
                  </a:lnTo>
                  <a:close/>
                  <a:moveTo>
                    <a:pt x="1151" y="793"/>
                  </a:moveTo>
                  <a:lnTo>
                    <a:pt x="1217" y="729"/>
                  </a:lnTo>
                  <a:lnTo>
                    <a:pt x="1220" y="729"/>
                  </a:lnTo>
                  <a:lnTo>
                    <a:pt x="1248" y="793"/>
                  </a:lnTo>
                  <a:lnTo>
                    <a:pt x="1151" y="793"/>
                  </a:lnTo>
                  <a:close/>
                  <a:moveTo>
                    <a:pt x="1255" y="783"/>
                  </a:moveTo>
                  <a:lnTo>
                    <a:pt x="1229" y="729"/>
                  </a:lnTo>
                  <a:lnTo>
                    <a:pt x="1279" y="729"/>
                  </a:lnTo>
                  <a:lnTo>
                    <a:pt x="1255" y="783"/>
                  </a:lnTo>
                  <a:close/>
                  <a:moveTo>
                    <a:pt x="1298" y="729"/>
                  </a:moveTo>
                  <a:lnTo>
                    <a:pt x="1366" y="729"/>
                  </a:lnTo>
                  <a:lnTo>
                    <a:pt x="1274" y="786"/>
                  </a:lnTo>
                  <a:lnTo>
                    <a:pt x="1298" y="729"/>
                  </a:lnTo>
                  <a:close/>
                  <a:moveTo>
                    <a:pt x="1281" y="793"/>
                  </a:moveTo>
                  <a:lnTo>
                    <a:pt x="1383" y="729"/>
                  </a:lnTo>
                  <a:lnTo>
                    <a:pt x="1392" y="729"/>
                  </a:lnTo>
                  <a:lnTo>
                    <a:pt x="1447" y="793"/>
                  </a:lnTo>
                  <a:lnTo>
                    <a:pt x="1281" y="793"/>
                  </a:lnTo>
                  <a:close/>
                  <a:moveTo>
                    <a:pt x="1458" y="793"/>
                  </a:moveTo>
                  <a:lnTo>
                    <a:pt x="1404" y="729"/>
                  </a:lnTo>
                  <a:lnTo>
                    <a:pt x="1473" y="729"/>
                  </a:lnTo>
                  <a:lnTo>
                    <a:pt x="1558" y="757"/>
                  </a:lnTo>
                  <a:lnTo>
                    <a:pt x="1470" y="793"/>
                  </a:lnTo>
                  <a:lnTo>
                    <a:pt x="1458" y="793"/>
                  </a:lnTo>
                  <a:close/>
                  <a:moveTo>
                    <a:pt x="1496" y="793"/>
                  </a:moveTo>
                  <a:lnTo>
                    <a:pt x="1572" y="762"/>
                  </a:lnTo>
                  <a:lnTo>
                    <a:pt x="1673" y="793"/>
                  </a:lnTo>
                  <a:lnTo>
                    <a:pt x="1496" y="793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49"/>
            <p:cNvSpPr>
              <a:spLocks noEditPoints="1"/>
            </p:cNvSpPr>
            <p:nvPr/>
          </p:nvSpPr>
          <p:spPr bwMode="auto">
            <a:xfrm>
              <a:off x="999" y="1845"/>
              <a:ext cx="305" cy="1856"/>
            </a:xfrm>
            <a:custGeom>
              <a:avLst/>
              <a:gdLst>
                <a:gd name="T0" fmla="*/ 97 w 305"/>
                <a:gd name="T1" fmla="*/ 0 h 1856"/>
                <a:gd name="T2" fmla="*/ 38 w 305"/>
                <a:gd name="T3" fmla="*/ 1714 h 1856"/>
                <a:gd name="T4" fmla="*/ 116 w 305"/>
                <a:gd name="T5" fmla="*/ 291 h 1856"/>
                <a:gd name="T6" fmla="*/ 154 w 305"/>
                <a:gd name="T7" fmla="*/ 322 h 1856"/>
                <a:gd name="T8" fmla="*/ 151 w 305"/>
                <a:gd name="T9" fmla="*/ 604 h 1856"/>
                <a:gd name="T10" fmla="*/ 151 w 305"/>
                <a:gd name="T11" fmla="*/ 589 h 1856"/>
                <a:gd name="T12" fmla="*/ 151 w 305"/>
                <a:gd name="T13" fmla="*/ 675 h 1856"/>
                <a:gd name="T14" fmla="*/ 151 w 305"/>
                <a:gd name="T15" fmla="*/ 743 h 1856"/>
                <a:gd name="T16" fmla="*/ 187 w 305"/>
                <a:gd name="T17" fmla="*/ 784 h 1856"/>
                <a:gd name="T18" fmla="*/ 187 w 305"/>
                <a:gd name="T19" fmla="*/ 715 h 1856"/>
                <a:gd name="T20" fmla="*/ 187 w 305"/>
                <a:gd name="T21" fmla="*/ 689 h 1856"/>
                <a:gd name="T22" fmla="*/ 161 w 305"/>
                <a:gd name="T23" fmla="*/ 597 h 1856"/>
                <a:gd name="T24" fmla="*/ 187 w 305"/>
                <a:gd name="T25" fmla="*/ 478 h 1856"/>
                <a:gd name="T26" fmla="*/ 151 w 305"/>
                <a:gd name="T27" fmla="*/ 521 h 1856"/>
                <a:gd name="T28" fmla="*/ 116 w 305"/>
                <a:gd name="T29" fmla="*/ 552 h 1856"/>
                <a:gd name="T30" fmla="*/ 116 w 305"/>
                <a:gd name="T31" fmla="*/ 573 h 1856"/>
                <a:gd name="T32" fmla="*/ 144 w 305"/>
                <a:gd name="T33" fmla="*/ 668 h 1856"/>
                <a:gd name="T34" fmla="*/ 144 w 305"/>
                <a:gd name="T35" fmla="*/ 807 h 1856"/>
                <a:gd name="T36" fmla="*/ 184 w 305"/>
                <a:gd name="T37" fmla="*/ 843 h 1856"/>
                <a:gd name="T38" fmla="*/ 187 w 305"/>
                <a:gd name="T39" fmla="*/ 900 h 1856"/>
                <a:gd name="T40" fmla="*/ 187 w 305"/>
                <a:gd name="T41" fmla="*/ 926 h 1856"/>
                <a:gd name="T42" fmla="*/ 187 w 305"/>
                <a:gd name="T43" fmla="*/ 398 h 1856"/>
                <a:gd name="T44" fmla="*/ 151 w 305"/>
                <a:gd name="T45" fmla="*/ 381 h 1856"/>
                <a:gd name="T46" fmla="*/ 116 w 305"/>
                <a:gd name="T47" fmla="*/ 412 h 1856"/>
                <a:gd name="T48" fmla="*/ 144 w 305"/>
                <a:gd name="T49" fmla="*/ 457 h 1856"/>
                <a:gd name="T50" fmla="*/ 151 w 305"/>
                <a:gd name="T51" fmla="*/ 885 h 1856"/>
                <a:gd name="T52" fmla="*/ 151 w 305"/>
                <a:gd name="T53" fmla="*/ 954 h 1856"/>
                <a:gd name="T54" fmla="*/ 151 w 305"/>
                <a:gd name="T55" fmla="*/ 954 h 1856"/>
                <a:gd name="T56" fmla="*/ 113 w 305"/>
                <a:gd name="T57" fmla="*/ 1042 h 1856"/>
                <a:gd name="T58" fmla="*/ 191 w 305"/>
                <a:gd name="T59" fmla="*/ 1053 h 1856"/>
                <a:gd name="T60" fmla="*/ 182 w 305"/>
                <a:gd name="T61" fmla="*/ 284 h 1856"/>
                <a:gd name="T62" fmla="*/ 116 w 305"/>
                <a:gd name="T63" fmla="*/ 277 h 1856"/>
                <a:gd name="T64" fmla="*/ 118 w 305"/>
                <a:gd name="T65" fmla="*/ 353 h 1856"/>
                <a:gd name="T66" fmla="*/ 144 w 305"/>
                <a:gd name="T67" fmla="*/ 947 h 1856"/>
                <a:gd name="T68" fmla="*/ 111 w 305"/>
                <a:gd name="T69" fmla="*/ 1051 h 1856"/>
                <a:gd name="T70" fmla="*/ 199 w 305"/>
                <a:gd name="T71" fmla="*/ 1113 h 1856"/>
                <a:gd name="T72" fmla="*/ 203 w 305"/>
                <a:gd name="T73" fmla="*/ 1167 h 1856"/>
                <a:gd name="T74" fmla="*/ 104 w 305"/>
                <a:gd name="T75" fmla="*/ 1122 h 1856"/>
                <a:gd name="T76" fmla="*/ 208 w 305"/>
                <a:gd name="T77" fmla="*/ 1200 h 1856"/>
                <a:gd name="T78" fmla="*/ 168 w 305"/>
                <a:gd name="T79" fmla="*/ 1370 h 1856"/>
                <a:gd name="T80" fmla="*/ 225 w 305"/>
                <a:gd name="T81" fmla="*/ 1361 h 1856"/>
                <a:gd name="T82" fmla="*/ 208 w 305"/>
                <a:gd name="T83" fmla="*/ 1212 h 1856"/>
                <a:gd name="T84" fmla="*/ 85 w 305"/>
                <a:gd name="T85" fmla="*/ 1281 h 1856"/>
                <a:gd name="T86" fmla="*/ 85 w 305"/>
                <a:gd name="T87" fmla="*/ 1297 h 1856"/>
                <a:gd name="T88" fmla="*/ 142 w 305"/>
                <a:gd name="T89" fmla="*/ 1361 h 1856"/>
                <a:gd name="T90" fmla="*/ 66 w 305"/>
                <a:gd name="T91" fmla="*/ 1460 h 1856"/>
                <a:gd name="T92" fmla="*/ 236 w 305"/>
                <a:gd name="T93" fmla="*/ 1460 h 1856"/>
                <a:gd name="T94" fmla="*/ 64 w 305"/>
                <a:gd name="T95" fmla="*/ 1475 h 1856"/>
                <a:gd name="T96" fmla="*/ 239 w 305"/>
                <a:gd name="T97" fmla="*/ 1475 h 1856"/>
                <a:gd name="T98" fmla="*/ 187 w 305"/>
                <a:gd name="T99" fmla="*/ 71 h 1856"/>
                <a:gd name="T100" fmla="*/ 151 w 305"/>
                <a:gd name="T101" fmla="*/ 43 h 1856"/>
                <a:gd name="T102" fmla="*/ 116 w 305"/>
                <a:gd name="T103" fmla="*/ 71 h 1856"/>
                <a:gd name="T104" fmla="*/ 187 w 305"/>
                <a:gd name="T105" fmla="*/ 92 h 1856"/>
                <a:gd name="T106" fmla="*/ 144 w 305"/>
                <a:gd name="T107" fmla="*/ 149 h 1856"/>
                <a:gd name="T108" fmla="*/ 187 w 305"/>
                <a:gd name="T109" fmla="*/ 218 h 1856"/>
                <a:gd name="T110" fmla="*/ 151 w 305"/>
                <a:gd name="T111" fmla="*/ 1811 h 1856"/>
                <a:gd name="T112" fmla="*/ 262 w 305"/>
                <a:gd name="T113" fmla="*/ 1702 h 1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5" h="1856">
                  <a:moveTo>
                    <a:pt x="305" y="1856"/>
                  </a:moveTo>
                  <a:lnTo>
                    <a:pt x="300" y="1853"/>
                  </a:lnTo>
                  <a:lnTo>
                    <a:pt x="206" y="1004"/>
                  </a:lnTo>
                  <a:lnTo>
                    <a:pt x="206" y="0"/>
                  </a:lnTo>
                  <a:lnTo>
                    <a:pt x="97" y="0"/>
                  </a:lnTo>
                  <a:lnTo>
                    <a:pt x="97" y="1001"/>
                  </a:lnTo>
                  <a:lnTo>
                    <a:pt x="2" y="1853"/>
                  </a:lnTo>
                  <a:lnTo>
                    <a:pt x="0" y="1856"/>
                  </a:lnTo>
                  <a:lnTo>
                    <a:pt x="24" y="1856"/>
                  </a:lnTo>
                  <a:lnTo>
                    <a:pt x="38" y="1714"/>
                  </a:lnTo>
                  <a:lnTo>
                    <a:pt x="151" y="1825"/>
                  </a:lnTo>
                  <a:lnTo>
                    <a:pt x="265" y="1714"/>
                  </a:lnTo>
                  <a:lnTo>
                    <a:pt x="281" y="1856"/>
                  </a:lnTo>
                  <a:lnTo>
                    <a:pt x="305" y="1856"/>
                  </a:lnTo>
                  <a:close/>
                  <a:moveTo>
                    <a:pt x="116" y="291"/>
                  </a:moveTo>
                  <a:lnTo>
                    <a:pt x="144" y="315"/>
                  </a:lnTo>
                  <a:lnTo>
                    <a:pt x="118" y="341"/>
                  </a:lnTo>
                  <a:lnTo>
                    <a:pt x="116" y="339"/>
                  </a:lnTo>
                  <a:lnTo>
                    <a:pt x="116" y="291"/>
                  </a:lnTo>
                  <a:close/>
                  <a:moveTo>
                    <a:pt x="154" y="322"/>
                  </a:moveTo>
                  <a:lnTo>
                    <a:pt x="180" y="346"/>
                  </a:lnTo>
                  <a:lnTo>
                    <a:pt x="151" y="369"/>
                  </a:lnTo>
                  <a:lnTo>
                    <a:pt x="125" y="346"/>
                  </a:lnTo>
                  <a:lnTo>
                    <a:pt x="154" y="322"/>
                  </a:lnTo>
                  <a:close/>
                  <a:moveTo>
                    <a:pt x="151" y="604"/>
                  </a:moveTo>
                  <a:lnTo>
                    <a:pt x="184" y="632"/>
                  </a:lnTo>
                  <a:lnTo>
                    <a:pt x="151" y="660"/>
                  </a:lnTo>
                  <a:lnTo>
                    <a:pt x="118" y="632"/>
                  </a:lnTo>
                  <a:lnTo>
                    <a:pt x="151" y="604"/>
                  </a:lnTo>
                  <a:close/>
                  <a:moveTo>
                    <a:pt x="151" y="589"/>
                  </a:moveTo>
                  <a:lnTo>
                    <a:pt x="118" y="563"/>
                  </a:lnTo>
                  <a:lnTo>
                    <a:pt x="151" y="533"/>
                  </a:lnTo>
                  <a:lnTo>
                    <a:pt x="184" y="561"/>
                  </a:lnTo>
                  <a:lnTo>
                    <a:pt x="151" y="589"/>
                  </a:lnTo>
                  <a:close/>
                  <a:moveTo>
                    <a:pt x="151" y="675"/>
                  </a:moveTo>
                  <a:lnTo>
                    <a:pt x="184" y="701"/>
                  </a:lnTo>
                  <a:lnTo>
                    <a:pt x="151" y="731"/>
                  </a:lnTo>
                  <a:lnTo>
                    <a:pt x="118" y="703"/>
                  </a:lnTo>
                  <a:lnTo>
                    <a:pt x="151" y="675"/>
                  </a:lnTo>
                  <a:close/>
                  <a:moveTo>
                    <a:pt x="151" y="743"/>
                  </a:moveTo>
                  <a:lnTo>
                    <a:pt x="184" y="772"/>
                  </a:lnTo>
                  <a:lnTo>
                    <a:pt x="151" y="800"/>
                  </a:lnTo>
                  <a:lnTo>
                    <a:pt x="118" y="774"/>
                  </a:lnTo>
                  <a:lnTo>
                    <a:pt x="151" y="743"/>
                  </a:lnTo>
                  <a:close/>
                  <a:moveTo>
                    <a:pt x="187" y="784"/>
                  </a:moveTo>
                  <a:lnTo>
                    <a:pt x="187" y="829"/>
                  </a:lnTo>
                  <a:lnTo>
                    <a:pt x="161" y="807"/>
                  </a:lnTo>
                  <a:lnTo>
                    <a:pt x="187" y="784"/>
                  </a:lnTo>
                  <a:close/>
                  <a:moveTo>
                    <a:pt x="161" y="736"/>
                  </a:moveTo>
                  <a:lnTo>
                    <a:pt x="187" y="715"/>
                  </a:lnTo>
                  <a:lnTo>
                    <a:pt x="187" y="760"/>
                  </a:lnTo>
                  <a:lnTo>
                    <a:pt x="161" y="736"/>
                  </a:lnTo>
                  <a:close/>
                  <a:moveTo>
                    <a:pt x="161" y="668"/>
                  </a:moveTo>
                  <a:lnTo>
                    <a:pt x="187" y="644"/>
                  </a:lnTo>
                  <a:lnTo>
                    <a:pt x="187" y="689"/>
                  </a:lnTo>
                  <a:lnTo>
                    <a:pt x="161" y="668"/>
                  </a:lnTo>
                  <a:close/>
                  <a:moveTo>
                    <a:pt x="161" y="597"/>
                  </a:moveTo>
                  <a:lnTo>
                    <a:pt x="187" y="573"/>
                  </a:lnTo>
                  <a:lnTo>
                    <a:pt x="187" y="618"/>
                  </a:lnTo>
                  <a:lnTo>
                    <a:pt x="161" y="597"/>
                  </a:lnTo>
                  <a:close/>
                  <a:moveTo>
                    <a:pt x="161" y="526"/>
                  </a:moveTo>
                  <a:lnTo>
                    <a:pt x="187" y="504"/>
                  </a:lnTo>
                  <a:lnTo>
                    <a:pt x="187" y="549"/>
                  </a:lnTo>
                  <a:lnTo>
                    <a:pt x="161" y="526"/>
                  </a:lnTo>
                  <a:close/>
                  <a:moveTo>
                    <a:pt x="187" y="478"/>
                  </a:moveTo>
                  <a:lnTo>
                    <a:pt x="161" y="457"/>
                  </a:lnTo>
                  <a:lnTo>
                    <a:pt x="187" y="433"/>
                  </a:lnTo>
                  <a:lnTo>
                    <a:pt x="187" y="478"/>
                  </a:lnTo>
                  <a:close/>
                  <a:moveTo>
                    <a:pt x="184" y="490"/>
                  </a:moveTo>
                  <a:lnTo>
                    <a:pt x="151" y="521"/>
                  </a:lnTo>
                  <a:lnTo>
                    <a:pt x="118" y="492"/>
                  </a:lnTo>
                  <a:lnTo>
                    <a:pt x="151" y="464"/>
                  </a:lnTo>
                  <a:lnTo>
                    <a:pt x="184" y="490"/>
                  </a:lnTo>
                  <a:close/>
                  <a:moveTo>
                    <a:pt x="144" y="528"/>
                  </a:moveTo>
                  <a:lnTo>
                    <a:pt x="116" y="552"/>
                  </a:lnTo>
                  <a:lnTo>
                    <a:pt x="116" y="504"/>
                  </a:lnTo>
                  <a:lnTo>
                    <a:pt x="144" y="528"/>
                  </a:lnTo>
                  <a:close/>
                  <a:moveTo>
                    <a:pt x="144" y="597"/>
                  </a:moveTo>
                  <a:lnTo>
                    <a:pt x="116" y="620"/>
                  </a:lnTo>
                  <a:lnTo>
                    <a:pt x="116" y="573"/>
                  </a:lnTo>
                  <a:lnTo>
                    <a:pt x="144" y="597"/>
                  </a:lnTo>
                  <a:close/>
                  <a:moveTo>
                    <a:pt x="144" y="668"/>
                  </a:moveTo>
                  <a:lnTo>
                    <a:pt x="116" y="691"/>
                  </a:lnTo>
                  <a:lnTo>
                    <a:pt x="116" y="644"/>
                  </a:lnTo>
                  <a:lnTo>
                    <a:pt x="144" y="668"/>
                  </a:lnTo>
                  <a:close/>
                  <a:moveTo>
                    <a:pt x="144" y="736"/>
                  </a:moveTo>
                  <a:lnTo>
                    <a:pt x="116" y="762"/>
                  </a:lnTo>
                  <a:lnTo>
                    <a:pt x="116" y="715"/>
                  </a:lnTo>
                  <a:lnTo>
                    <a:pt x="144" y="736"/>
                  </a:lnTo>
                  <a:close/>
                  <a:moveTo>
                    <a:pt x="144" y="807"/>
                  </a:moveTo>
                  <a:lnTo>
                    <a:pt x="116" y="831"/>
                  </a:lnTo>
                  <a:lnTo>
                    <a:pt x="116" y="784"/>
                  </a:lnTo>
                  <a:lnTo>
                    <a:pt x="144" y="807"/>
                  </a:lnTo>
                  <a:close/>
                  <a:moveTo>
                    <a:pt x="151" y="814"/>
                  </a:moveTo>
                  <a:lnTo>
                    <a:pt x="184" y="843"/>
                  </a:lnTo>
                  <a:lnTo>
                    <a:pt x="151" y="871"/>
                  </a:lnTo>
                  <a:lnTo>
                    <a:pt x="118" y="843"/>
                  </a:lnTo>
                  <a:lnTo>
                    <a:pt x="151" y="814"/>
                  </a:lnTo>
                  <a:close/>
                  <a:moveTo>
                    <a:pt x="187" y="855"/>
                  </a:moveTo>
                  <a:lnTo>
                    <a:pt x="187" y="900"/>
                  </a:lnTo>
                  <a:lnTo>
                    <a:pt x="161" y="878"/>
                  </a:lnTo>
                  <a:lnTo>
                    <a:pt x="187" y="855"/>
                  </a:lnTo>
                  <a:close/>
                  <a:moveTo>
                    <a:pt x="187" y="971"/>
                  </a:moveTo>
                  <a:lnTo>
                    <a:pt x="161" y="947"/>
                  </a:lnTo>
                  <a:lnTo>
                    <a:pt x="187" y="926"/>
                  </a:lnTo>
                  <a:lnTo>
                    <a:pt x="187" y="971"/>
                  </a:lnTo>
                  <a:close/>
                  <a:moveTo>
                    <a:pt x="187" y="398"/>
                  </a:moveTo>
                  <a:lnTo>
                    <a:pt x="161" y="376"/>
                  </a:lnTo>
                  <a:lnTo>
                    <a:pt x="187" y="353"/>
                  </a:lnTo>
                  <a:lnTo>
                    <a:pt x="187" y="398"/>
                  </a:lnTo>
                  <a:close/>
                  <a:moveTo>
                    <a:pt x="187" y="339"/>
                  </a:moveTo>
                  <a:lnTo>
                    <a:pt x="161" y="315"/>
                  </a:lnTo>
                  <a:lnTo>
                    <a:pt x="187" y="294"/>
                  </a:lnTo>
                  <a:lnTo>
                    <a:pt x="187" y="339"/>
                  </a:lnTo>
                  <a:close/>
                  <a:moveTo>
                    <a:pt x="151" y="381"/>
                  </a:moveTo>
                  <a:lnTo>
                    <a:pt x="187" y="410"/>
                  </a:lnTo>
                  <a:lnTo>
                    <a:pt x="187" y="421"/>
                  </a:lnTo>
                  <a:lnTo>
                    <a:pt x="151" y="450"/>
                  </a:lnTo>
                  <a:lnTo>
                    <a:pt x="116" y="419"/>
                  </a:lnTo>
                  <a:lnTo>
                    <a:pt x="116" y="412"/>
                  </a:lnTo>
                  <a:lnTo>
                    <a:pt x="151" y="381"/>
                  </a:lnTo>
                  <a:close/>
                  <a:moveTo>
                    <a:pt x="144" y="457"/>
                  </a:moveTo>
                  <a:lnTo>
                    <a:pt x="116" y="481"/>
                  </a:lnTo>
                  <a:lnTo>
                    <a:pt x="116" y="433"/>
                  </a:lnTo>
                  <a:lnTo>
                    <a:pt x="144" y="457"/>
                  </a:lnTo>
                  <a:close/>
                  <a:moveTo>
                    <a:pt x="116" y="855"/>
                  </a:moveTo>
                  <a:lnTo>
                    <a:pt x="144" y="878"/>
                  </a:lnTo>
                  <a:lnTo>
                    <a:pt x="116" y="902"/>
                  </a:lnTo>
                  <a:lnTo>
                    <a:pt x="116" y="855"/>
                  </a:lnTo>
                  <a:close/>
                  <a:moveTo>
                    <a:pt x="151" y="885"/>
                  </a:moveTo>
                  <a:lnTo>
                    <a:pt x="184" y="911"/>
                  </a:lnTo>
                  <a:lnTo>
                    <a:pt x="151" y="942"/>
                  </a:lnTo>
                  <a:lnTo>
                    <a:pt x="118" y="914"/>
                  </a:lnTo>
                  <a:lnTo>
                    <a:pt x="151" y="885"/>
                  </a:lnTo>
                  <a:close/>
                  <a:moveTo>
                    <a:pt x="151" y="954"/>
                  </a:moveTo>
                  <a:lnTo>
                    <a:pt x="187" y="982"/>
                  </a:lnTo>
                  <a:lnTo>
                    <a:pt x="187" y="999"/>
                  </a:lnTo>
                  <a:lnTo>
                    <a:pt x="116" y="999"/>
                  </a:lnTo>
                  <a:lnTo>
                    <a:pt x="116" y="985"/>
                  </a:lnTo>
                  <a:lnTo>
                    <a:pt x="151" y="954"/>
                  </a:lnTo>
                  <a:close/>
                  <a:moveTo>
                    <a:pt x="116" y="1008"/>
                  </a:moveTo>
                  <a:lnTo>
                    <a:pt x="187" y="1008"/>
                  </a:lnTo>
                  <a:lnTo>
                    <a:pt x="191" y="1044"/>
                  </a:lnTo>
                  <a:lnTo>
                    <a:pt x="154" y="1063"/>
                  </a:lnTo>
                  <a:lnTo>
                    <a:pt x="113" y="1042"/>
                  </a:lnTo>
                  <a:lnTo>
                    <a:pt x="116" y="1008"/>
                  </a:lnTo>
                  <a:close/>
                  <a:moveTo>
                    <a:pt x="191" y="1053"/>
                  </a:moveTo>
                  <a:lnTo>
                    <a:pt x="196" y="1084"/>
                  </a:lnTo>
                  <a:lnTo>
                    <a:pt x="163" y="1068"/>
                  </a:lnTo>
                  <a:lnTo>
                    <a:pt x="191" y="1053"/>
                  </a:lnTo>
                  <a:close/>
                  <a:moveTo>
                    <a:pt x="187" y="275"/>
                  </a:moveTo>
                  <a:lnTo>
                    <a:pt x="161" y="253"/>
                  </a:lnTo>
                  <a:lnTo>
                    <a:pt x="187" y="230"/>
                  </a:lnTo>
                  <a:lnTo>
                    <a:pt x="187" y="275"/>
                  </a:lnTo>
                  <a:close/>
                  <a:moveTo>
                    <a:pt x="182" y="284"/>
                  </a:moveTo>
                  <a:lnTo>
                    <a:pt x="154" y="310"/>
                  </a:lnTo>
                  <a:lnTo>
                    <a:pt x="123" y="284"/>
                  </a:lnTo>
                  <a:lnTo>
                    <a:pt x="151" y="261"/>
                  </a:lnTo>
                  <a:lnTo>
                    <a:pt x="182" y="284"/>
                  </a:lnTo>
                  <a:close/>
                  <a:moveTo>
                    <a:pt x="116" y="277"/>
                  </a:moveTo>
                  <a:lnTo>
                    <a:pt x="116" y="230"/>
                  </a:lnTo>
                  <a:lnTo>
                    <a:pt x="144" y="253"/>
                  </a:lnTo>
                  <a:lnTo>
                    <a:pt x="116" y="277"/>
                  </a:lnTo>
                  <a:close/>
                  <a:moveTo>
                    <a:pt x="116" y="355"/>
                  </a:moveTo>
                  <a:lnTo>
                    <a:pt x="118" y="353"/>
                  </a:lnTo>
                  <a:lnTo>
                    <a:pt x="144" y="376"/>
                  </a:lnTo>
                  <a:lnTo>
                    <a:pt x="116" y="400"/>
                  </a:lnTo>
                  <a:lnTo>
                    <a:pt x="116" y="355"/>
                  </a:lnTo>
                  <a:close/>
                  <a:moveTo>
                    <a:pt x="116" y="926"/>
                  </a:moveTo>
                  <a:lnTo>
                    <a:pt x="144" y="947"/>
                  </a:lnTo>
                  <a:lnTo>
                    <a:pt x="116" y="973"/>
                  </a:lnTo>
                  <a:lnTo>
                    <a:pt x="116" y="926"/>
                  </a:lnTo>
                  <a:close/>
                  <a:moveTo>
                    <a:pt x="142" y="1068"/>
                  </a:moveTo>
                  <a:lnTo>
                    <a:pt x="106" y="1086"/>
                  </a:lnTo>
                  <a:lnTo>
                    <a:pt x="111" y="1051"/>
                  </a:lnTo>
                  <a:lnTo>
                    <a:pt x="142" y="1068"/>
                  </a:lnTo>
                  <a:close/>
                  <a:moveTo>
                    <a:pt x="106" y="1098"/>
                  </a:moveTo>
                  <a:lnTo>
                    <a:pt x="154" y="1075"/>
                  </a:lnTo>
                  <a:lnTo>
                    <a:pt x="196" y="1096"/>
                  </a:lnTo>
                  <a:lnTo>
                    <a:pt x="199" y="1113"/>
                  </a:lnTo>
                  <a:lnTo>
                    <a:pt x="154" y="1139"/>
                  </a:lnTo>
                  <a:lnTo>
                    <a:pt x="104" y="1113"/>
                  </a:lnTo>
                  <a:lnTo>
                    <a:pt x="106" y="1098"/>
                  </a:lnTo>
                  <a:close/>
                  <a:moveTo>
                    <a:pt x="199" y="1124"/>
                  </a:moveTo>
                  <a:lnTo>
                    <a:pt x="203" y="1167"/>
                  </a:lnTo>
                  <a:lnTo>
                    <a:pt x="163" y="1143"/>
                  </a:lnTo>
                  <a:lnTo>
                    <a:pt x="199" y="1124"/>
                  </a:lnTo>
                  <a:close/>
                  <a:moveTo>
                    <a:pt x="142" y="1143"/>
                  </a:moveTo>
                  <a:lnTo>
                    <a:pt x="99" y="1169"/>
                  </a:lnTo>
                  <a:lnTo>
                    <a:pt x="104" y="1122"/>
                  </a:lnTo>
                  <a:lnTo>
                    <a:pt x="142" y="1143"/>
                  </a:lnTo>
                  <a:close/>
                  <a:moveTo>
                    <a:pt x="97" y="1181"/>
                  </a:moveTo>
                  <a:lnTo>
                    <a:pt x="154" y="1150"/>
                  </a:lnTo>
                  <a:lnTo>
                    <a:pt x="206" y="1179"/>
                  </a:lnTo>
                  <a:lnTo>
                    <a:pt x="208" y="1200"/>
                  </a:lnTo>
                  <a:lnTo>
                    <a:pt x="154" y="1231"/>
                  </a:lnTo>
                  <a:lnTo>
                    <a:pt x="95" y="1198"/>
                  </a:lnTo>
                  <a:lnTo>
                    <a:pt x="97" y="1181"/>
                  </a:lnTo>
                  <a:close/>
                  <a:moveTo>
                    <a:pt x="234" y="1427"/>
                  </a:moveTo>
                  <a:lnTo>
                    <a:pt x="168" y="1370"/>
                  </a:lnTo>
                  <a:lnTo>
                    <a:pt x="227" y="1370"/>
                  </a:lnTo>
                  <a:lnTo>
                    <a:pt x="234" y="1427"/>
                  </a:lnTo>
                  <a:close/>
                  <a:moveTo>
                    <a:pt x="161" y="1361"/>
                  </a:moveTo>
                  <a:lnTo>
                    <a:pt x="220" y="1309"/>
                  </a:lnTo>
                  <a:lnTo>
                    <a:pt x="225" y="1361"/>
                  </a:lnTo>
                  <a:lnTo>
                    <a:pt x="161" y="1361"/>
                  </a:lnTo>
                  <a:close/>
                  <a:moveTo>
                    <a:pt x="208" y="1212"/>
                  </a:moveTo>
                  <a:lnTo>
                    <a:pt x="215" y="1266"/>
                  </a:lnTo>
                  <a:lnTo>
                    <a:pt x="163" y="1238"/>
                  </a:lnTo>
                  <a:lnTo>
                    <a:pt x="208" y="1212"/>
                  </a:lnTo>
                  <a:close/>
                  <a:moveTo>
                    <a:pt x="144" y="1238"/>
                  </a:moveTo>
                  <a:lnTo>
                    <a:pt x="87" y="1269"/>
                  </a:lnTo>
                  <a:lnTo>
                    <a:pt x="95" y="1210"/>
                  </a:lnTo>
                  <a:lnTo>
                    <a:pt x="144" y="1238"/>
                  </a:lnTo>
                  <a:close/>
                  <a:moveTo>
                    <a:pt x="85" y="1281"/>
                  </a:moveTo>
                  <a:lnTo>
                    <a:pt x="154" y="1243"/>
                  </a:lnTo>
                  <a:lnTo>
                    <a:pt x="217" y="1278"/>
                  </a:lnTo>
                  <a:lnTo>
                    <a:pt x="217" y="1297"/>
                  </a:lnTo>
                  <a:lnTo>
                    <a:pt x="151" y="1356"/>
                  </a:lnTo>
                  <a:lnTo>
                    <a:pt x="85" y="1297"/>
                  </a:lnTo>
                  <a:lnTo>
                    <a:pt x="85" y="1281"/>
                  </a:lnTo>
                  <a:close/>
                  <a:moveTo>
                    <a:pt x="142" y="1361"/>
                  </a:moveTo>
                  <a:lnTo>
                    <a:pt x="78" y="1361"/>
                  </a:lnTo>
                  <a:lnTo>
                    <a:pt x="83" y="1309"/>
                  </a:lnTo>
                  <a:lnTo>
                    <a:pt x="142" y="1361"/>
                  </a:lnTo>
                  <a:close/>
                  <a:moveTo>
                    <a:pt x="135" y="1370"/>
                  </a:moveTo>
                  <a:lnTo>
                    <a:pt x="69" y="1427"/>
                  </a:lnTo>
                  <a:lnTo>
                    <a:pt x="76" y="1370"/>
                  </a:lnTo>
                  <a:lnTo>
                    <a:pt x="135" y="1370"/>
                  </a:lnTo>
                  <a:close/>
                  <a:moveTo>
                    <a:pt x="66" y="1460"/>
                  </a:moveTo>
                  <a:lnTo>
                    <a:pt x="69" y="1444"/>
                  </a:lnTo>
                  <a:lnTo>
                    <a:pt x="149" y="1370"/>
                  </a:lnTo>
                  <a:lnTo>
                    <a:pt x="154" y="1370"/>
                  </a:lnTo>
                  <a:lnTo>
                    <a:pt x="234" y="1444"/>
                  </a:lnTo>
                  <a:lnTo>
                    <a:pt x="236" y="1460"/>
                  </a:lnTo>
                  <a:lnTo>
                    <a:pt x="151" y="1550"/>
                  </a:lnTo>
                  <a:lnTo>
                    <a:pt x="66" y="1460"/>
                  </a:lnTo>
                  <a:close/>
                  <a:moveTo>
                    <a:pt x="144" y="1557"/>
                  </a:moveTo>
                  <a:lnTo>
                    <a:pt x="45" y="1662"/>
                  </a:lnTo>
                  <a:lnTo>
                    <a:pt x="64" y="1475"/>
                  </a:lnTo>
                  <a:lnTo>
                    <a:pt x="144" y="1557"/>
                  </a:lnTo>
                  <a:close/>
                  <a:moveTo>
                    <a:pt x="239" y="1475"/>
                  </a:moveTo>
                  <a:lnTo>
                    <a:pt x="258" y="1662"/>
                  </a:lnTo>
                  <a:lnTo>
                    <a:pt x="158" y="1557"/>
                  </a:lnTo>
                  <a:lnTo>
                    <a:pt x="239" y="1475"/>
                  </a:lnTo>
                  <a:close/>
                  <a:moveTo>
                    <a:pt x="187" y="190"/>
                  </a:moveTo>
                  <a:lnTo>
                    <a:pt x="158" y="149"/>
                  </a:lnTo>
                  <a:lnTo>
                    <a:pt x="187" y="109"/>
                  </a:lnTo>
                  <a:lnTo>
                    <a:pt x="187" y="190"/>
                  </a:lnTo>
                  <a:close/>
                  <a:moveTo>
                    <a:pt x="187" y="71"/>
                  </a:moveTo>
                  <a:lnTo>
                    <a:pt x="158" y="50"/>
                  </a:lnTo>
                  <a:lnTo>
                    <a:pt x="187" y="26"/>
                  </a:lnTo>
                  <a:lnTo>
                    <a:pt x="187" y="71"/>
                  </a:lnTo>
                  <a:close/>
                  <a:moveTo>
                    <a:pt x="177" y="21"/>
                  </a:moveTo>
                  <a:lnTo>
                    <a:pt x="151" y="43"/>
                  </a:lnTo>
                  <a:lnTo>
                    <a:pt x="125" y="21"/>
                  </a:lnTo>
                  <a:lnTo>
                    <a:pt x="177" y="21"/>
                  </a:lnTo>
                  <a:close/>
                  <a:moveTo>
                    <a:pt x="116" y="26"/>
                  </a:moveTo>
                  <a:lnTo>
                    <a:pt x="144" y="50"/>
                  </a:lnTo>
                  <a:lnTo>
                    <a:pt x="116" y="71"/>
                  </a:lnTo>
                  <a:lnTo>
                    <a:pt x="116" y="26"/>
                  </a:lnTo>
                  <a:close/>
                  <a:moveTo>
                    <a:pt x="116" y="85"/>
                  </a:moveTo>
                  <a:lnTo>
                    <a:pt x="151" y="55"/>
                  </a:lnTo>
                  <a:lnTo>
                    <a:pt x="187" y="85"/>
                  </a:lnTo>
                  <a:lnTo>
                    <a:pt x="187" y="92"/>
                  </a:lnTo>
                  <a:lnTo>
                    <a:pt x="151" y="140"/>
                  </a:lnTo>
                  <a:lnTo>
                    <a:pt x="116" y="92"/>
                  </a:lnTo>
                  <a:lnTo>
                    <a:pt x="116" y="85"/>
                  </a:lnTo>
                  <a:close/>
                  <a:moveTo>
                    <a:pt x="116" y="109"/>
                  </a:moveTo>
                  <a:lnTo>
                    <a:pt x="144" y="149"/>
                  </a:lnTo>
                  <a:lnTo>
                    <a:pt x="116" y="190"/>
                  </a:lnTo>
                  <a:lnTo>
                    <a:pt x="116" y="109"/>
                  </a:lnTo>
                  <a:close/>
                  <a:moveTo>
                    <a:pt x="151" y="156"/>
                  </a:moveTo>
                  <a:lnTo>
                    <a:pt x="187" y="206"/>
                  </a:lnTo>
                  <a:lnTo>
                    <a:pt x="187" y="218"/>
                  </a:lnTo>
                  <a:lnTo>
                    <a:pt x="151" y="246"/>
                  </a:lnTo>
                  <a:lnTo>
                    <a:pt x="116" y="218"/>
                  </a:lnTo>
                  <a:lnTo>
                    <a:pt x="116" y="206"/>
                  </a:lnTo>
                  <a:lnTo>
                    <a:pt x="151" y="156"/>
                  </a:lnTo>
                  <a:close/>
                  <a:moveTo>
                    <a:pt x="151" y="1811"/>
                  </a:moveTo>
                  <a:lnTo>
                    <a:pt x="40" y="1702"/>
                  </a:lnTo>
                  <a:lnTo>
                    <a:pt x="43" y="1678"/>
                  </a:lnTo>
                  <a:lnTo>
                    <a:pt x="151" y="1565"/>
                  </a:lnTo>
                  <a:lnTo>
                    <a:pt x="260" y="1678"/>
                  </a:lnTo>
                  <a:lnTo>
                    <a:pt x="262" y="1702"/>
                  </a:lnTo>
                  <a:lnTo>
                    <a:pt x="151" y="1811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50"/>
            <p:cNvSpPr>
              <a:spLocks noEditPoints="1"/>
            </p:cNvSpPr>
            <p:nvPr/>
          </p:nvSpPr>
          <p:spPr bwMode="auto">
            <a:xfrm>
              <a:off x="900" y="2612"/>
              <a:ext cx="506" cy="256"/>
            </a:xfrm>
            <a:custGeom>
              <a:avLst/>
              <a:gdLst>
                <a:gd name="T0" fmla="*/ 484 w 506"/>
                <a:gd name="T1" fmla="*/ 234 h 256"/>
                <a:gd name="T2" fmla="*/ 484 w 506"/>
                <a:gd name="T3" fmla="*/ 133 h 256"/>
                <a:gd name="T4" fmla="*/ 501 w 506"/>
                <a:gd name="T5" fmla="*/ 133 h 256"/>
                <a:gd name="T6" fmla="*/ 298 w 506"/>
                <a:gd name="T7" fmla="*/ 0 h 256"/>
                <a:gd name="T8" fmla="*/ 298 w 506"/>
                <a:gd name="T9" fmla="*/ 0 h 256"/>
                <a:gd name="T10" fmla="*/ 205 w 506"/>
                <a:gd name="T11" fmla="*/ 0 h 256"/>
                <a:gd name="T12" fmla="*/ 0 w 506"/>
                <a:gd name="T13" fmla="*/ 133 h 256"/>
                <a:gd name="T14" fmla="*/ 21 w 506"/>
                <a:gd name="T15" fmla="*/ 133 h 256"/>
                <a:gd name="T16" fmla="*/ 21 w 506"/>
                <a:gd name="T17" fmla="*/ 234 h 256"/>
                <a:gd name="T18" fmla="*/ 0 w 506"/>
                <a:gd name="T19" fmla="*/ 234 h 256"/>
                <a:gd name="T20" fmla="*/ 0 w 506"/>
                <a:gd name="T21" fmla="*/ 256 h 256"/>
                <a:gd name="T22" fmla="*/ 9 w 506"/>
                <a:gd name="T23" fmla="*/ 256 h 256"/>
                <a:gd name="T24" fmla="*/ 9 w 506"/>
                <a:gd name="T25" fmla="*/ 246 h 256"/>
                <a:gd name="T26" fmla="*/ 42 w 506"/>
                <a:gd name="T27" fmla="*/ 246 h 256"/>
                <a:gd name="T28" fmla="*/ 42 w 506"/>
                <a:gd name="T29" fmla="*/ 256 h 256"/>
                <a:gd name="T30" fmla="*/ 52 w 506"/>
                <a:gd name="T31" fmla="*/ 256 h 256"/>
                <a:gd name="T32" fmla="*/ 52 w 506"/>
                <a:gd name="T33" fmla="*/ 234 h 256"/>
                <a:gd name="T34" fmla="*/ 30 w 506"/>
                <a:gd name="T35" fmla="*/ 234 h 256"/>
                <a:gd name="T36" fmla="*/ 30 w 506"/>
                <a:gd name="T37" fmla="*/ 133 h 256"/>
                <a:gd name="T38" fmla="*/ 475 w 506"/>
                <a:gd name="T39" fmla="*/ 133 h 256"/>
                <a:gd name="T40" fmla="*/ 475 w 506"/>
                <a:gd name="T41" fmla="*/ 234 h 256"/>
                <a:gd name="T42" fmla="*/ 454 w 506"/>
                <a:gd name="T43" fmla="*/ 234 h 256"/>
                <a:gd name="T44" fmla="*/ 454 w 506"/>
                <a:gd name="T45" fmla="*/ 256 h 256"/>
                <a:gd name="T46" fmla="*/ 463 w 506"/>
                <a:gd name="T47" fmla="*/ 256 h 256"/>
                <a:gd name="T48" fmla="*/ 463 w 506"/>
                <a:gd name="T49" fmla="*/ 246 h 256"/>
                <a:gd name="T50" fmla="*/ 496 w 506"/>
                <a:gd name="T51" fmla="*/ 246 h 256"/>
                <a:gd name="T52" fmla="*/ 496 w 506"/>
                <a:gd name="T53" fmla="*/ 256 h 256"/>
                <a:gd name="T54" fmla="*/ 506 w 506"/>
                <a:gd name="T55" fmla="*/ 256 h 256"/>
                <a:gd name="T56" fmla="*/ 506 w 506"/>
                <a:gd name="T57" fmla="*/ 234 h 256"/>
                <a:gd name="T58" fmla="*/ 484 w 506"/>
                <a:gd name="T59" fmla="*/ 234 h 256"/>
                <a:gd name="T60" fmla="*/ 33 w 506"/>
                <a:gd name="T61" fmla="*/ 123 h 256"/>
                <a:gd name="T62" fmla="*/ 208 w 506"/>
                <a:gd name="T63" fmla="*/ 9 h 256"/>
                <a:gd name="T64" fmla="*/ 293 w 506"/>
                <a:gd name="T65" fmla="*/ 9 h 256"/>
                <a:gd name="T66" fmla="*/ 468 w 506"/>
                <a:gd name="T67" fmla="*/ 123 h 256"/>
                <a:gd name="T68" fmla="*/ 33 w 506"/>
                <a:gd name="T69" fmla="*/ 123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06" h="256">
                  <a:moveTo>
                    <a:pt x="484" y="234"/>
                  </a:moveTo>
                  <a:lnTo>
                    <a:pt x="484" y="133"/>
                  </a:lnTo>
                  <a:lnTo>
                    <a:pt x="501" y="133"/>
                  </a:lnTo>
                  <a:lnTo>
                    <a:pt x="298" y="0"/>
                  </a:lnTo>
                  <a:lnTo>
                    <a:pt x="298" y="0"/>
                  </a:lnTo>
                  <a:lnTo>
                    <a:pt x="205" y="0"/>
                  </a:lnTo>
                  <a:lnTo>
                    <a:pt x="0" y="133"/>
                  </a:lnTo>
                  <a:lnTo>
                    <a:pt x="21" y="133"/>
                  </a:lnTo>
                  <a:lnTo>
                    <a:pt x="21" y="234"/>
                  </a:lnTo>
                  <a:lnTo>
                    <a:pt x="0" y="234"/>
                  </a:lnTo>
                  <a:lnTo>
                    <a:pt x="0" y="256"/>
                  </a:lnTo>
                  <a:lnTo>
                    <a:pt x="9" y="256"/>
                  </a:lnTo>
                  <a:lnTo>
                    <a:pt x="9" y="246"/>
                  </a:lnTo>
                  <a:lnTo>
                    <a:pt x="42" y="246"/>
                  </a:lnTo>
                  <a:lnTo>
                    <a:pt x="42" y="256"/>
                  </a:lnTo>
                  <a:lnTo>
                    <a:pt x="52" y="256"/>
                  </a:lnTo>
                  <a:lnTo>
                    <a:pt x="52" y="234"/>
                  </a:lnTo>
                  <a:lnTo>
                    <a:pt x="30" y="234"/>
                  </a:lnTo>
                  <a:lnTo>
                    <a:pt x="30" y="133"/>
                  </a:lnTo>
                  <a:lnTo>
                    <a:pt x="475" y="133"/>
                  </a:lnTo>
                  <a:lnTo>
                    <a:pt x="475" y="234"/>
                  </a:lnTo>
                  <a:lnTo>
                    <a:pt x="454" y="234"/>
                  </a:lnTo>
                  <a:lnTo>
                    <a:pt x="454" y="256"/>
                  </a:lnTo>
                  <a:lnTo>
                    <a:pt x="463" y="256"/>
                  </a:lnTo>
                  <a:lnTo>
                    <a:pt x="463" y="246"/>
                  </a:lnTo>
                  <a:lnTo>
                    <a:pt x="496" y="246"/>
                  </a:lnTo>
                  <a:lnTo>
                    <a:pt x="496" y="256"/>
                  </a:lnTo>
                  <a:lnTo>
                    <a:pt x="506" y="256"/>
                  </a:lnTo>
                  <a:lnTo>
                    <a:pt x="506" y="234"/>
                  </a:lnTo>
                  <a:lnTo>
                    <a:pt x="484" y="234"/>
                  </a:lnTo>
                  <a:close/>
                  <a:moveTo>
                    <a:pt x="33" y="123"/>
                  </a:moveTo>
                  <a:lnTo>
                    <a:pt x="208" y="9"/>
                  </a:lnTo>
                  <a:lnTo>
                    <a:pt x="293" y="9"/>
                  </a:lnTo>
                  <a:lnTo>
                    <a:pt x="468" y="123"/>
                  </a:lnTo>
                  <a:lnTo>
                    <a:pt x="33" y="123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51"/>
            <p:cNvSpPr>
              <a:spLocks noEditPoints="1"/>
            </p:cNvSpPr>
            <p:nvPr/>
          </p:nvSpPr>
          <p:spPr bwMode="auto">
            <a:xfrm>
              <a:off x="900" y="2262"/>
              <a:ext cx="506" cy="255"/>
            </a:xfrm>
            <a:custGeom>
              <a:avLst/>
              <a:gdLst>
                <a:gd name="T0" fmla="*/ 484 w 506"/>
                <a:gd name="T1" fmla="*/ 236 h 255"/>
                <a:gd name="T2" fmla="*/ 484 w 506"/>
                <a:gd name="T3" fmla="*/ 135 h 255"/>
                <a:gd name="T4" fmla="*/ 501 w 506"/>
                <a:gd name="T5" fmla="*/ 135 h 255"/>
                <a:gd name="T6" fmla="*/ 298 w 506"/>
                <a:gd name="T7" fmla="*/ 2 h 255"/>
                <a:gd name="T8" fmla="*/ 298 w 506"/>
                <a:gd name="T9" fmla="*/ 0 h 255"/>
                <a:gd name="T10" fmla="*/ 205 w 506"/>
                <a:gd name="T11" fmla="*/ 0 h 255"/>
                <a:gd name="T12" fmla="*/ 0 w 506"/>
                <a:gd name="T13" fmla="*/ 135 h 255"/>
                <a:gd name="T14" fmla="*/ 21 w 506"/>
                <a:gd name="T15" fmla="*/ 135 h 255"/>
                <a:gd name="T16" fmla="*/ 21 w 506"/>
                <a:gd name="T17" fmla="*/ 236 h 255"/>
                <a:gd name="T18" fmla="*/ 0 w 506"/>
                <a:gd name="T19" fmla="*/ 236 h 255"/>
                <a:gd name="T20" fmla="*/ 0 w 506"/>
                <a:gd name="T21" fmla="*/ 255 h 255"/>
                <a:gd name="T22" fmla="*/ 9 w 506"/>
                <a:gd name="T23" fmla="*/ 255 h 255"/>
                <a:gd name="T24" fmla="*/ 9 w 506"/>
                <a:gd name="T25" fmla="*/ 246 h 255"/>
                <a:gd name="T26" fmla="*/ 42 w 506"/>
                <a:gd name="T27" fmla="*/ 246 h 255"/>
                <a:gd name="T28" fmla="*/ 42 w 506"/>
                <a:gd name="T29" fmla="*/ 255 h 255"/>
                <a:gd name="T30" fmla="*/ 52 w 506"/>
                <a:gd name="T31" fmla="*/ 255 h 255"/>
                <a:gd name="T32" fmla="*/ 52 w 506"/>
                <a:gd name="T33" fmla="*/ 236 h 255"/>
                <a:gd name="T34" fmla="*/ 30 w 506"/>
                <a:gd name="T35" fmla="*/ 236 h 255"/>
                <a:gd name="T36" fmla="*/ 30 w 506"/>
                <a:gd name="T37" fmla="*/ 135 h 255"/>
                <a:gd name="T38" fmla="*/ 475 w 506"/>
                <a:gd name="T39" fmla="*/ 135 h 255"/>
                <a:gd name="T40" fmla="*/ 475 w 506"/>
                <a:gd name="T41" fmla="*/ 236 h 255"/>
                <a:gd name="T42" fmla="*/ 454 w 506"/>
                <a:gd name="T43" fmla="*/ 236 h 255"/>
                <a:gd name="T44" fmla="*/ 454 w 506"/>
                <a:gd name="T45" fmla="*/ 255 h 255"/>
                <a:gd name="T46" fmla="*/ 463 w 506"/>
                <a:gd name="T47" fmla="*/ 255 h 255"/>
                <a:gd name="T48" fmla="*/ 463 w 506"/>
                <a:gd name="T49" fmla="*/ 246 h 255"/>
                <a:gd name="T50" fmla="*/ 496 w 506"/>
                <a:gd name="T51" fmla="*/ 246 h 255"/>
                <a:gd name="T52" fmla="*/ 496 w 506"/>
                <a:gd name="T53" fmla="*/ 255 h 255"/>
                <a:gd name="T54" fmla="*/ 506 w 506"/>
                <a:gd name="T55" fmla="*/ 255 h 255"/>
                <a:gd name="T56" fmla="*/ 506 w 506"/>
                <a:gd name="T57" fmla="*/ 236 h 255"/>
                <a:gd name="T58" fmla="*/ 484 w 506"/>
                <a:gd name="T59" fmla="*/ 236 h 255"/>
                <a:gd name="T60" fmla="*/ 33 w 506"/>
                <a:gd name="T61" fmla="*/ 125 h 255"/>
                <a:gd name="T62" fmla="*/ 208 w 506"/>
                <a:gd name="T63" fmla="*/ 12 h 255"/>
                <a:gd name="T64" fmla="*/ 293 w 506"/>
                <a:gd name="T65" fmla="*/ 12 h 255"/>
                <a:gd name="T66" fmla="*/ 468 w 506"/>
                <a:gd name="T67" fmla="*/ 125 h 255"/>
                <a:gd name="T68" fmla="*/ 33 w 506"/>
                <a:gd name="T69" fmla="*/ 12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06" h="255">
                  <a:moveTo>
                    <a:pt x="484" y="236"/>
                  </a:moveTo>
                  <a:lnTo>
                    <a:pt x="484" y="135"/>
                  </a:lnTo>
                  <a:lnTo>
                    <a:pt x="501" y="135"/>
                  </a:lnTo>
                  <a:lnTo>
                    <a:pt x="298" y="2"/>
                  </a:lnTo>
                  <a:lnTo>
                    <a:pt x="298" y="0"/>
                  </a:lnTo>
                  <a:lnTo>
                    <a:pt x="205" y="0"/>
                  </a:lnTo>
                  <a:lnTo>
                    <a:pt x="0" y="135"/>
                  </a:lnTo>
                  <a:lnTo>
                    <a:pt x="21" y="135"/>
                  </a:lnTo>
                  <a:lnTo>
                    <a:pt x="21" y="236"/>
                  </a:lnTo>
                  <a:lnTo>
                    <a:pt x="0" y="236"/>
                  </a:lnTo>
                  <a:lnTo>
                    <a:pt x="0" y="255"/>
                  </a:lnTo>
                  <a:lnTo>
                    <a:pt x="9" y="255"/>
                  </a:lnTo>
                  <a:lnTo>
                    <a:pt x="9" y="246"/>
                  </a:lnTo>
                  <a:lnTo>
                    <a:pt x="42" y="246"/>
                  </a:lnTo>
                  <a:lnTo>
                    <a:pt x="42" y="255"/>
                  </a:lnTo>
                  <a:lnTo>
                    <a:pt x="52" y="255"/>
                  </a:lnTo>
                  <a:lnTo>
                    <a:pt x="52" y="236"/>
                  </a:lnTo>
                  <a:lnTo>
                    <a:pt x="30" y="236"/>
                  </a:lnTo>
                  <a:lnTo>
                    <a:pt x="30" y="135"/>
                  </a:lnTo>
                  <a:lnTo>
                    <a:pt x="475" y="135"/>
                  </a:lnTo>
                  <a:lnTo>
                    <a:pt x="475" y="236"/>
                  </a:lnTo>
                  <a:lnTo>
                    <a:pt x="454" y="236"/>
                  </a:lnTo>
                  <a:lnTo>
                    <a:pt x="454" y="255"/>
                  </a:lnTo>
                  <a:lnTo>
                    <a:pt x="463" y="255"/>
                  </a:lnTo>
                  <a:lnTo>
                    <a:pt x="463" y="246"/>
                  </a:lnTo>
                  <a:lnTo>
                    <a:pt x="496" y="246"/>
                  </a:lnTo>
                  <a:lnTo>
                    <a:pt x="496" y="255"/>
                  </a:lnTo>
                  <a:lnTo>
                    <a:pt x="506" y="255"/>
                  </a:lnTo>
                  <a:lnTo>
                    <a:pt x="506" y="236"/>
                  </a:lnTo>
                  <a:lnTo>
                    <a:pt x="484" y="236"/>
                  </a:lnTo>
                  <a:close/>
                  <a:moveTo>
                    <a:pt x="33" y="125"/>
                  </a:moveTo>
                  <a:lnTo>
                    <a:pt x="208" y="12"/>
                  </a:lnTo>
                  <a:lnTo>
                    <a:pt x="293" y="12"/>
                  </a:lnTo>
                  <a:lnTo>
                    <a:pt x="468" y="125"/>
                  </a:lnTo>
                  <a:lnTo>
                    <a:pt x="33" y="125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52"/>
            <p:cNvSpPr>
              <a:spLocks noEditPoints="1"/>
            </p:cNvSpPr>
            <p:nvPr/>
          </p:nvSpPr>
          <p:spPr bwMode="auto">
            <a:xfrm>
              <a:off x="893" y="1928"/>
              <a:ext cx="520" cy="253"/>
            </a:xfrm>
            <a:custGeom>
              <a:avLst/>
              <a:gdLst>
                <a:gd name="T0" fmla="*/ 498 w 520"/>
                <a:gd name="T1" fmla="*/ 234 h 253"/>
                <a:gd name="T2" fmla="*/ 498 w 520"/>
                <a:gd name="T3" fmla="*/ 133 h 253"/>
                <a:gd name="T4" fmla="*/ 508 w 520"/>
                <a:gd name="T5" fmla="*/ 133 h 253"/>
                <a:gd name="T6" fmla="*/ 305 w 520"/>
                <a:gd name="T7" fmla="*/ 0 h 253"/>
                <a:gd name="T8" fmla="*/ 212 w 520"/>
                <a:gd name="T9" fmla="*/ 0 h 253"/>
                <a:gd name="T10" fmla="*/ 7 w 520"/>
                <a:gd name="T11" fmla="*/ 133 h 253"/>
                <a:gd name="T12" fmla="*/ 21 w 520"/>
                <a:gd name="T13" fmla="*/ 133 h 253"/>
                <a:gd name="T14" fmla="*/ 21 w 520"/>
                <a:gd name="T15" fmla="*/ 234 h 253"/>
                <a:gd name="T16" fmla="*/ 0 w 520"/>
                <a:gd name="T17" fmla="*/ 234 h 253"/>
                <a:gd name="T18" fmla="*/ 0 w 520"/>
                <a:gd name="T19" fmla="*/ 253 h 253"/>
                <a:gd name="T20" fmla="*/ 9 w 520"/>
                <a:gd name="T21" fmla="*/ 253 h 253"/>
                <a:gd name="T22" fmla="*/ 9 w 520"/>
                <a:gd name="T23" fmla="*/ 244 h 253"/>
                <a:gd name="T24" fmla="*/ 42 w 520"/>
                <a:gd name="T25" fmla="*/ 244 h 253"/>
                <a:gd name="T26" fmla="*/ 42 w 520"/>
                <a:gd name="T27" fmla="*/ 253 h 253"/>
                <a:gd name="T28" fmla="*/ 52 w 520"/>
                <a:gd name="T29" fmla="*/ 253 h 253"/>
                <a:gd name="T30" fmla="*/ 52 w 520"/>
                <a:gd name="T31" fmla="*/ 234 h 253"/>
                <a:gd name="T32" fmla="*/ 30 w 520"/>
                <a:gd name="T33" fmla="*/ 234 h 253"/>
                <a:gd name="T34" fmla="*/ 30 w 520"/>
                <a:gd name="T35" fmla="*/ 133 h 253"/>
                <a:gd name="T36" fmla="*/ 487 w 520"/>
                <a:gd name="T37" fmla="*/ 133 h 253"/>
                <a:gd name="T38" fmla="*/ 487 w 520"/>
                <a:gd name="T39" fmla="*/ 234 h 253"/>
                <a:gd name="T40" fmla="*/ 465 w 520"/>
                <a:gd name="T41" fmla="*/ 234 h 253"/>
                <a:gd name="T42" fmla="*/ 465 w 520"/>
                <a:gd name="T43" fmla="*/ 253 h 253"/>
                <a:gd name="T44" fmla="*/ 477 w 520"/>
                <a:gd name="T45" fmla="*/ 253 h 253"/>
                <a:gd name="T46" fmla="*/ 477 w 520"/>
                <a:gd name="T47" fmla="*/ 244 h 253"/>
                <a:gd name="T48" fmla="*/ 510 w 520"/>
                <a:gd name="T49" fmla="*/ 244 h 253"/>
                <a:gd name="T50" fmla="*/ 510 w 520"/>
                <a:gd name="T51" fmla="*/ 253 h 253"/>
                <a:gd name="T52" fmla="*/ 520 w 520"/>
                <a:gd name="T53" fmla="*/ 253 h 253"/>
                <a:gd name="T54" fmla="*/ 520 w 520"/>
                <a:gd name="T55" fmla="*/ 234 h 253"/>
                <a:gd name="T56" fmla="*/ 498 w 520"/>
                <a:gd name="T57" fmla="*/ 234 h 253"/>
                <a:gd name="T58" fmla="*/ 40 w 520"/>
                <a:gd name="T59" fmla="*/ 123 h 253"/>
                <a:gd name="T60" fmla="*/ 215 w 520"/>
                <a:gd name="T61" fmla="*/ 9 h 253"/>
                <a:gd name="T62" fmla="*/ 300 w 520"/>
                <a:gd name="T63" fmla="*/ 9 h 253"/>
                <a:gd name="T64" fmla="*/ 475 w 520"/>
                <a:gd name="T65" fmla="*/ 123 h 253"/>
                <a:gd name="T66" fmla="*/ 40 w 520"/>
                <a:gd name="T67" fmla="*/ 12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20" h="253">
                  <a:moveTo>
                    <a:pt x="498" y="234"/>
                  </a:moveTo>
                  <a:lnTo>
                    <a:pt x="498" y="133"/>
                  </a:lnTo>
                  <a:lnTo>
                    <a:pt x="508" y="133"/>
                  </a:lnTo>
                  <a:lnTo>
                    <a:pt x="305" y="0"/>
                  </a:lnTo>
                  <a:lnTo>
                    <a:pt x="212" y="0"/>
                  </a:lnTo>
                  <a:lnTo>
                    <a:pt x="7" y="133"/>
                  </a:lnTo>
                  <a:lnTo>
                    <a:pt x="21" y="133"/>
                  </a:lnTo>
                  <a:lnTo>
                    <a:pt x="21" y="234"/>
                  </a:lnTo>
                  <a:lnTo>
                    <a:pt x="0" y="234"/>
                  </a:lnTo>
                  <a:lnTo>
                    <a:pt x="0" y="253"/>
                  </a:lnTo>
                  <a:lnTo>
                    <a:pt x="9" y="253"/>
                  </a:lnTo>
                  <a:lnTo>
                    <a:pt x="9" y="244"/>
                  </a:lnTo>
                  <a:lnTo>
                    <a:pt x="42" y="244"/>
                  </a:lnTo>
                  <a:lnTo>
                    <a:pt x="42" y="253"/>
                  </a:lnTo>
                  <a:lnTo>
                    <a:pt x="52" y="253"/>
                  </a:lnTo>
                  <a:lnTo>
                    <a:pt x="52" y="234"/>
                  </a:lnTo>
                  <a:lnTo>
                    <a:pt x="30" y="234"/>
                  </a:lnTo>
                  <a:lnTo>
                    <a:pt x="30" y="133"/>
                  </a:lnTo>
                  <a:lnTo>
                    <a:pt x="487" y="133"/>
                  </a:lnTo>
                  <a:lnTo>
                    <a:pt x="487" y="234"/>
                  </a:lnTo>
                  <a:lnTo>
                    <a:pt x="465" y="234"/>
                  </a:lnTo>
                  <a:lnTo>
                    <a:pt x="465" y="253"/>
                  </a:lnTo>
                  <a:lnTo>
                    <a:pt x="477" y="253"/>
                  </a:lnTo>
                  <a:lnTo>
                    <a:pt x="477" y="244"/>
                  </a:lnTo>
                  <a:lnTo>
                    <a:pt x="510" y="244"/>
                  </a:lnTo>
                  <a:lnTo>
                    <a:pt x="510" y="253"/>
                  </a:lnTo>
                  <a:lnTo>
                    <a:pt x="520" y="253"/>
                  </a:lnTo>
                  <a:lnTo>
                    <a:pt x="520" y="234"/>
                  </a:lnTo>
                  <a:lnTo>
                    <a:pt x="498" y="234"/>
                  </a:lnTo>
                  <a:close/>
                  <a:moveTo>
                    <a:pt x="40" y="123"/>
                  </a:moveTo>
                  <a:lnTo>
                    <a:pt x="215" y="9"/>
                  </a:lnTo>
                  <a:lnTo>
                    <a:pt x="300" y="9"/>
                  </a:lnTo>
                  <a:lnTo>
                    <a:pt x="475" y="123"/>
                  </a:lnTo>
                  <a:lnTo>
                    <a:pt x="40" y="123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53"/>
            <p:cNvSpPr>
              <a:spLocks noEditPoints="1"/>
            </p:cNvSpPr>
            <p:nvPr/>
          </p:nvSpPr>
          <p:spPr bwMode="auto">
            <a:xfrm>
              <a:off x="1016" y="1845"/>
              <a:ext cx="269" cy="88"/>
            </a:xfrm>
            <a:custGeom>
              <a:avLst/>
              <a:gdLst>
                <a:gd name="T0" fmla="*/ 182 w 269"/>
                <a:gd name="T1" fmla="*/ 88 h 88"/>
                <a:gd name="T2" fmla="*/ 87 w 269"/>
                <a:gd name="T3" fmla="*/ 88 h 88"/>
                <a:gd name="T4" fmla="*/ 0 w 269"/>
                <a:gd name="T5" fmla="*/ 0 h 88"/>
                <a:gd name="T6" fmla="*/ 269 w 269"/>
                <a:gd name="T7" fmla="*/ 0 h 88"/>
                <a:gd name="T8" fmla="*/ 182 w 269"/>
                <a:gd name="T9" fmla="*/ 88 h 88"/>
                <a:gd name="T10" fmla="*/ 92 w 269"/>
                <a:gd name="T11" fmla="*/ 78 h 88"/>
                <a:gd name="T12" fmla="*/ 177 w 269"/>
                <a:gd name="T13" fmla="*/ 78 h 88"/>
                <a:gd name="T14" fmla="*/ 245 w 269"/>
                <a:gd name="T15" fmla="*/ 12 h 88"/>
                <a:gd name="T16" fmla="*/ 23 w 269"/>
                <a:gd name="T17" fmla="*/ 12 h 88"/>
                <a:gd name="T18" fmla="*/ 92 w 269"/>
                <a:gd name="T19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9" h="88">
                  <a:moveTo>
                    <a:pt x="182" y="88"/>
                  </a:moveTo>
                  <a:lnTo>
                    <a:pt x="87" y="88"/>
                  </a:lnTo>
                  <a:lnTo>
                    <a:pt x="0" y="0"/>
                  </a:lnTo>
                  <a:lnTo>
                    <a:pt x="269" y="0"/>
                  </a:lnTo>
                  <a:lnTo>
                    <a:pt x="182" y="88"/>
                  </a:lnTo>
                  <a:close/>
                  <a:moveTo>
                    <a:pt x="92" y="78"/>
                  </a:moveTo>
                  <a:lnTo>
                    <a:pt x="177" y="78"/>
                  </a:lnTo>
                  <a:lnTo>
                    <a:pt x="245" y="12"/>
                  </a:lnTo>
                  <a:lnTo>
                    <a:pt x="23" y="12"/>
                  </a:lnTo>
                  <a:lnTo>
                    <a:pt x="92" y="78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54"/>
            <p:cNvSpPr/>
            <p:nvPr/>
          </p:nvSpPr>
          <p:spPr bwMode="auto">
            <a:xfrm>
              <a:off x="-157" y="1722"/>
              <a:ext cx="1054" cy="481"/>
            </a:xfrm>
            <a:custGeom>
              <a:avLst/>
              <a:gdLst>
                <a:gd name="T0" fmla="*/ 425 w 446"/>
                <a:gd name="T1" fmla="*/ 197 h 203"/>
                <a:gd name="T2" fmla="*/ 1 w 446"/>
                <a:gd name="T3" fmla="*/ 4 h 203"/>
                <a:gd name="T4" fmla="*/ 1 w 446"/>
                <a:gd name="T5" fmla="*/ 1 h 203"/>
                <a:gd name="T6" fmla="*/ 4 w 446"/>
                <a:gd name="T7" fmla="*/ 1 h 203"/>
                <a:gd name="T8" fmla="*/ 444 w 446"/>
                <a:gd name="T9" fmla="*/ 192 h 203"/>
                <a:gd name="T10" fmla="*/ 446 w 446"/>
                <a:gd name="T11" fmla="*/ 194 h 203"/>
                <a:gd name="T12" fmla="*/ 444 w 446"/>
                <a:gd name="T13" fmla="*/ 196 h 203"/>
                <a:gd name="T14" fmla="*/ 425 w 446"/>
                <a:gd name="T15" fmla="*/ 197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6" h="203">
                  <a:moveTo>
                    <a:pt x="425" y="197"/>
                  </a:moveTo>
                  <a:cubicBezTo>
                    <a:pt x="184" y="197"/>
                    <a:pt x="3" y="6"/>
                    <a:pt x="1" y="4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3"/>
                    <a:pt x="195" y="203"/>
                    <a:pt x="444" y="192"/>
                  </a:cubicBezTo>
                  <a:cubicBezTo>
                    <a:pt x="445" y="192"/>
                    <a:pt x="446" y="193"/>
                    <a:pt x="446" y="194"/>
                  </a:cubicBezTo>
                  <a:cubicBezTo>
                    <a:pt x="446" y="195"/>
                    <a:pt x="445" y="196"/>
                    <a:pt x="444" y="196"/>
                  </a:cubicBezTo>
                  <a:cubicBezTo>
                    <a:pt x="438" y="197"/>
                    <a:pt x="432" y="197"/>
                    <a:pt x="425" y="197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55"/>
            <p:cNvSpPr/>
            <p:nvPr/>
          </p:nvSpPr>
          <p:spPr bwMode="auto">
            <a:xfrm>
              <a:off x="-100" y="1722"/>
              <a:ext cx="1040" cy="585"/>
            </a:xfrm>
            <a:custGeom>
              <a:avLst/>
              <a:gdLst>
                <a:gd name="T0" fmla="*/ 383 w 440"/>
                <a:gd name="T1" fmla="*/ 204 h 247"/>
                <a:gd name="T2" fmla="*/ 153 w 440"/>
                <a:gd name="T3" fmla="*/ 121 h 247"/>
                <a:gd name="T4" fmla="*/ 1 w 440"/>
                <a:gd name="T5" fmla="*/ 4 h 247"/>
                <a:gd name="T6" fmla="*/ 1 w 440"/>
                <a:gd name="T7" fmla="*/ 1 h 247"/>
                <a:gd name="T8" fmla="*/ 4 w 440"/>
                <a:gd name="T9" fmla="*/ 1 h 247"/>
                <a:gd name="T10" fmla="*/ 438 w 440"/>
                <a:gd name="T11" fmla="*/ 193 h 247"/>
                <a:gd name="T12" fmla="*/ 440 w 440"/>
                <a:gd name="T13" fmla="*/ 194 h 247"/>
                <a:gd name="T14" fmla="*/ 439 w 440"/>
                <a:gd name="T15" fmla="*/ 196 h 247"/>
                <a:gd name="T16" fmla="*/ 383 w 440"/>
                <a:gd name="T17" fmla="*/ 204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0" h="247">
                  <a:moveTo>
                    <a:pt x="383" y="204"/>
                  </a:moveTo>
                  <a:cubicBezTo>
                    <a:pt x="304" y="204"/>
                    <a:pt x="217" y="161"/>
                    <a:pt x="153" y="121"/>
                  </a:cubicBezTo>
                  <a:cubicBezTo>
                    <a:pt x="67" y="66"/>
                    <a:pt x="2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3"/>
                    <a:pt x="264" y="247"/>
                    <a:pt x="438" y="193"/>
                  </a:cubicBezTo>
                  <a:cubicBezTo>
                    <a:pt x="439" y="192"/>
                    <a:pt x="440" y="193"/>
                    <a:pt x="440" y="194"/>
                  </a:cubicBezTo>
                  <a:cubicBezTo>
                    <a:pt x="440" y="195"/>
                    <a:pt x="440" y="196"/>
                    <a:pt x="439" y="196"/>
                  </a:cubicBezTo>
                  <a:cubicBezTo>
                    <a:pt x="421" y="202"/>
                    <a:pt x="402" y="204"/>
                    <a:pt x="383" y="204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56"/>
            <p:cNvSpPr/>
            <p:nvPr/>
          </p:nvSpPr>
          <p:spPr bwMode="auto">
            <a:xfrm>
              <a:off x="-147" y="2158"/>
              <a:ext cx="1051" cy="471"/>
            </a:xfrm>
            <a:custGeom>
              <a:avLst/>
              <a:gdLst>
                <a:gd name="T0" fmla="*/ 369 w 445"/>
                <a:gd name="T1" fmla="*/ 162 h 199"/>
                <a:gd name="T2" fmla="*/ 1 w 445"/>
                <a:gd name="T3" fmla="*/ 4 h 199"/>
                <a:gd name="T4" fmla="*/ 0 w 445"/>
                <a:gd name="T5" fmla="*/ 1 h 199"/>
                <a:gd name="T6" fmla="*/ 3 w 445"/>
                <a:gd name="T7" fmla="*/ 1 h 199"/>
                <a:gd name="T8" fmla="*/ 442 w 445"/>
                <a:gd name="T9" fmla="*/ 150 h 199"/>
                <a:gd name="T10" fmla="*/ 444 w 445"/>
                <a:gd name="T11" fmla="*/ 152 h 199"/>
                <a:gd name="T12" fmla="*/ 443 w 445"/>
                <a:gd name="T13" fmla="*/ 154 h 199"/>
                <a:gd name="T14" fmla="*/ 369 w 445"/>
                <a:gd name="T15" fmla="*/ 16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5" h="199">
                  <a:moveTo>
                    <a:pt x="369" y="162"/>
                  </a:moveTo>
                  <a:cubicBezTo>
                    <a:pt x="174" y="162"/>
                    <a:pt x="2" y="6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5" y="3"/>
                    <a:pt x="220" y="199"/>
                    <a:pt x="442" y="150"/>
                  </a:cubicBezTo>
                  <a:cubicBezTo>
                    <a:pt x="443" y="150"/>
                    <a:pt x="444" y="151"/>
                    <a:pt x="444" y="152"/>
                  </a:cubicBezTo>
                  <a:cubicBezTo>
                    <a:pt x="445" y="153"/>
                    <a:pt x="444" y="154"/>
                    <a:pt x="443" y="154"/>
                  </a:cubicBezTo>
                  <a:cubicBezTo>
                    <a:pt x="418" y="160"/>
                    <a:pt x="394" y="162"/>
                    <a:pt x="369" y="162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57"/>
            <p:cNvSpPr/>
            <p:nvPr/>
          </p:nvSpPr>
          <p:spPr bwMode="auto">
            <a:xfrm>
              <a:off x="-93" y="2158"/>
              <a:ext cx="1040" cy="426"/>
            </a:xfrm>
            <a:custGeom>
              <a:avLst/>
              <a:gdLst>
                <a:gd name="T0" fmla="*/ 383 w 440"/>
                <a:gd name="T1" fmla="*/ 158 h 180"/>
                <a:gd name="T2" fmla="*/ 1 w 440"/>
                <a:gd name="T3" fmla="*/ 4 h 180"/>
                <a:gd name="T4" fmla="*/ 1 w 440"/>
                <a:gd name="T5" fmla="*/ 1 h 180"/>
                <a:gd name="T6" fmla="*/ 4 w 440"/>
                <a:gd name="T7" fmla="*/ 1 h 180"/>
                <a:gd name="T8" fmla="*/ 437 w 440"/>
                <a:gd name="T9" fmla="*/ 150 h 180"/>
                <a:gd name="T10" fmla="*/ 440 w 440"/>
                <a:gd name="T11" fmla="*/ 152 h 180"/>
                <a:gd name="T12" fmla="*/ 438 w 440"/>
                <a:gd name="T13" fmla="*/ 154 h 180"/>
                <a:gd name="T14" fmla="*/ 383 w 440"/>
                <a:gd name="T15" fmla="*/ 15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0" h="180">
                  <a:moveTo>
                    <a:pt x="383" y="158"/>
                  </a:moveTo>
                  <a:cubicBezTo>
                    <a:pt x="170" y="158"/>
                    <a:pt x="3" y="6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3"/>
                    <a:pt x="201" y="180"/>
                    <a:pt x="437" y="150"/>
                  </a:cubicBezTo>
                  <a:cubicBezTo>
                    <a:pt x="439" y="150"/>
                    <a:pt x="440" y="151"/>
                    <a:pt x="440" y="152"/>
                  </a:cubicBezTo>
                  <a:cubicBezTo>
                    <a:pt x="440" y="153"/>
                    <a:pt x="439" y="154"/>
                    <a:pt x="438" y="154"/>
                  </a:cubicBezTo>
                  <a:cubicBezTo>
                    <a:pt x="419" y="157"/>
                    <a:pt x="401" y="158"/>
                    <a:pt x="383" y="158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58"/>
            <p:cNvSpPr/>
            <p:nvPr/>
          </p:nvSpPr>
          <p:spPr bwMode="auto">
            <a:xfrm>
              <a:off x="-147" y="2612"/>
              <a:ext cx="1051" cy="414"/>
            </a:xfrm>
            <a:custGeom>
              <a:avLst/>
              <a:gdLst>
                <a:gd name="T0" fmla="*/ 324 w 445"/>
                <a:gd name="T1" fmla="*/ 126 h 175"/>
                <a:gd name="T2" fmla="*/ 128 w 445"/>
                <a:gd name="T3" fmla="*/ 83 h 175"/>
                <a:gd name="T4" fmla="*/ 1 w 445"/>
                <a:gd name="T5" fmla="*/ 4 h 175"/>
                <a:gd name="T6" fmla="*/ 0 w 445"/>
                <a:gd name="T7" fmla="*/ 1 h 175"/>
                <a:gd name="T8" fmla="*/ 3 w 445"/>
                <a:gd name="T9" fmla="*/ 1 h 175"/>
                <a:gd name="T10" fmla="*/ 442 w 445"/>
                <a:gd name="T11" fmla="*/ 106 h 175"/>
                <a:gd name="T12" fmla="*/ 444 w 445"/>
                <a:gd name="T13" fmla="*/ 107 h 175"/>
                <a:gd name="T14" fmla="*/ 443 w 445"/>
                <a:gd name="T15" fmla="*/ 110 h 175"/>
                <a:gd name="T16" fmla="*/ 324 w 445"/>
                <a:gd name="T17" fmla="*/ 126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5" h="175">
                  <a:moveTo>
                    <a:pt x="324" y="126"/>
                  </a:moveTo>
                  <a:cubicBezTo>
                    <a:pt x="245" y="126"/>
                    <a:pt x="177" y="105"/>
                    <a:pt x="128" y="83"/>
                  </a:cubicBezTo>
                  <a:cubicBezTo>
                    <a:pt x="50" y="48"/>
                    <a:pt x="1" y="4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5" y="2"/>
                    <a:pt x="197" y="175"/>
                    <a:pt x="442" y="106"/>
                  </a:cubicBezTo>
                  <a:cubicBezTo>
                    <a:pt x="443" y="105"/>
                    <a:pt x="444" y="106"/>
                    <a:pt x="444" y="107"/>
                  </a:cubicBezTo>
                  <a:cubicBezTo>
                    <a:pt x="445" y="108"/>
                    <a:pt x="444" y="109"/>
                    <a:pt x="443" y="110"/>
                  </a:cubicBezTo>
                  <a:cubicBezTo>
                    <a:pt x="401" y="121"/>
                    <a:pt x="361" y="126"/>
                    <a:pt x="324" y="126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59"/>
            <p:cNvSpPr/>
            <p:nvPr/>
          </p:nvSpPr>
          <p:spPr bwMode="auto">
            <a:xfrm>
              <a:off x="-93" y="2612"/>
              <a:ext cx="1040" cy="400"/>
            </a:xfrm>
            <a:custGeom>
              <a:avLst/>
              <a:gdLst>
                <a:gd name="T0" fmla="*/ 337 w 440"/>
                <a:gd name="T1" fmla="*/ 124 h 169"/>
                <a:gd name="T2" fmla="*/ 1 w 440"/>
                <a:gd name="T3" fmla="*/ 4 h 169"/>
                <a:gd name="T4" fmla="*/ 1 w 440"/>
                <a:gd name="T5" fmla="*/ 1 h 169"/>
                <a:gd name="T6" fmla="*/ 4 w 440"/>
                <a:gd name="T7" fmla="*/ 1 h 169"/>
                <a:gd name="T8" fmla="*/ 437 w 440"/>
                <a:gd name="T9" fmla="*/ 106 h 169"/>
                <a:gd name="T10" fmla="*/ 440 w 440"/>
                <a:gd name="T11" fmla="*/ 107 h 169"/>
                <a:gd name="T12" fmla="*/ 438 w 440"/>
                <a:gd name="T13" fmla="*/ 109 h 169"/>
                <a:gd name="T14" fmla="*/ 337 w 440"/>
                <a:gd name="T15" fmla="*/ 12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0" h="169">
                  <a:moveTo>
                    <a:pt x="337" y="124"/>
                  </a:moveTo>
                  <a:cubicBezTo>
                    <a:pt x="161" y="124"/>
                    <a:pt x="3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2"/>
                    <a:pt x="228" y="169"/>
                    <a:pt x="437" y="106"/>
                  </a:cubicBezTo>
                  <a:cubicBezTo>
                    <a:pt x="438" y="105"/>
                    <a:pt x="439" y="106"/>
                    <a:pt x="440" y="107"/>
                  </a:cubicBezTo>
                  <a:cubicBezTo>
                    <a:pt x="440" y="108"/>
                    <a:pt x="439" y="109"/>
                    <a:pt x="438" y="109"/>
                  </a:cubicBezTo>
                  <a:cubicBezTo>
                    <a:pt x="404" y="120"/>
                    <a:pt x="370" y="124"/>
                    <a:pt x="337" y="124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60"/>
            <p:cNvSpPr/>
            <p:nvPr/>
          </p:nvSpPr>
          <p:spPr bwMode="auto">
            <a:xfrm>
              <a:off x="451" y="1722"/>
              <a:ext cx="914" cy="495"/>
            </a:xfrm>
            <a:custGeom>
              <a:avLst/>
              <a:gdLst>
                <a:gd name="T0" fmla="*/ 339 w 387"/>
                <a:gd name="T1" fmla="*/ 200 h 209"/>
                <a:gd name="T2" fmla="*/ 104 w 387"/>
                <a:gd name="T3" fmla="*/ 112 h 209"/>
                <a:gd name="T4" fmla="*/ 0 w 387"/>
                <a:gd name="T5" fmla="*/ 3 h 209"/>
                <a:gd name="T6" fmla="*/ 1 w 387"/>
                <a:gd name="T7" fmla="*/ 1 h 209"/>
                <a:gd name="T8" fmla="*/ 4 w 387"/>
                <a:gd name="T9" fmla="*/ 1 h 209"/>
                <a:gd name="T10" fmla="*/ 107 w 387"/>
                <a:gd name="T11" fmla="*/ 109 h 209"/>
                <a:gd name="T12" fmla="*/ 384 w 387"/>
                <a:gd name="T13" fmla="*/ 192 h 209"/>
                <a:gd name="T14" fmla="*/ 386 w 387"/>
                <a:gd name="T15" fmla="*/ 194 h 209"/>
                <a:gd name="T16" fmla="*/ 385 w 387"/>
                <a:gd name="T17" fmla="*/ 196 h 209"/>
                <a:gd name="T18" fmla="*/ 339 w 387"/>
                <a:gd name="T19" fmla="*/ 20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7" h="209">
                  <a:moveTo>
                    <a:pt x="339" y="200"/>
                  </a:moveTo>
                  <a:cubicBezTo>
                    <a:pt x="239" y="200"/>
                    <a:pt x="157" y="154"/>
                    <a:pt x="104" y="112"/>
                  </a:cubicBezTo>
                  <a:cubicBezTo>
                    <a:pt x="39" y="60"/>
                    <a:pt x="1" y="4"/>
                    <a:pt x="0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2"/>
                    <a:pt x="42" y="58"/>
                    <a:pt x="107" y="109"/>
                  </a:cubicBezTo>
                  <a:cubicBezTo>
                    <a:pt x="167" y="156"/>
                    <a:pt x="264" y="209"/>
                    <a:pt x="384" y="192"/>
                  </a:cubicBezTo>
                  <a:cubicBezTo>
                    <a:pt x="385" y="192"/>
                    <a:pt x="386" y="193"/>
                    <a:pt x="386" y="194"/>
                  </a:cubicBezTo>
                  <a:cubicBezTo>
                    <a:pt x="387" y="195"/>
                    <a:pt x="386" y="196"/>
                    <a:pt x="385" y="196"/>
                  </a:cubicBezTo>
                  <a:cubicBezTo>
                    <a:pt x="369" y="199"/>
                    <a:pt x="354" y="200"/>
                    <a:pt x="339" y="200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61"/>
            <p:cNvSpPr/>
            <p:nvPr/>
          </p:nvSpPr>
          <p:spPr bwMode="auto">
            <a:xfrm>
              <a:off x="505" y="1722"/>
              <a:ext cx="903" cy="542"/>
            </a:xfrm>
            <a:custGeom>
              <a:avLst/>
              <a:gdLst>
                <a:gd name="T0" fmla="*/ 301 w 382"/>
                <a:gd name="T1" fmla="*/ 209 h 229"/>
                <a:gd name="T2" fmla="*/ 103 w 382"/>
                <a:gd name="T3" fmla="*/ 127 h 229"/>
                <a:gd name="T4" fmla="*/ 1 w 382"/>
                <a:gd name="T5" fmla="*/ 3 h 229"/>
                <a:gd name="T6" fmla="*/ 2 w 382"/>
                <a:gd name="T7" fmla="*/ 1 h 229"/>
                <a:gd name="T8" fmla="*/ 4 w 382"/>
                <a:gd name="T9" fmla="*/ 1 h 229"/>
                <a:gd name="T10" fmla="*/ 105 w 382"/>
                <a:gd name="T11" fmla="*/ 124 h 229"/>
                <a:gd name="T12" fmla="*/ 379 w 382"/>
                <a:gd name="T13" fmla="*/ 193 h 229"/>
                <a:gd name="T14" fmla="*/ 381 w 382"/>
                <a:gd name="T15" fmla="*/ 194 h 229"/>
                <a:gd name="T16" fmla="*/ 380 w 382"/>
                <a:gd name="T17" fmla="*/ 196 h 229"/>
                <a:gd name="T18" fmla="*/ 301 w 382"/>
                <a:gd name="T19" fmla="*/ 20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2" h="229">
                  <a:moveTo>
                    <a:pt x="301" y="209"/>
                  </a:moveTo>
                  <a:cubicBezTo>
                    <a:pt x="217" y="209"/>
                    <a:pt x="149" y="167"/>
                    <a:pt x="103" y="127"/>
                  </a:cubicBezTo>
                  <a:cubicBezTo>
                    <a:pt x="38" y="70"/>
                    <a:pt x="1" y="4"/>
                    <a:pt x="1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5" y="2"/>
                    <a:pt x="41" y="68"/>
                    <a:pt x="105" y="124"/>
                  </a:cubicBezTo>
                  <a:cubicBezTo>
                    <a:pt x="164" y="175"/>
                    <a:pt x="260" y="229"/>
                    <a:pt x="379" y="193"/>
                  </a:cubicBezTo>
                  <a:cubicBezTo>
                    <a:pt x="380" y="192"/>
                    <a:pt x="381" y="193"/>
                    <a:pt x="381" y="194"/>
                  </a:cubicBezTo>
                  <a:cubicBezTo>
                    <a:pt x="382" y="195"/>
                    <a:pt x="381" y="196"/>
                    <a:pt x="380" y="196"/>
                  </a:cubicBezTo>
                  <a:cubicBezTo>
                    <a:pt x="352" y="205"/>
                    <a:pt x="326" y="209"/>
                    <a:pt x="301" y="209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62"/>
            <p:cNvSpPr/>
            <p:nvPr/>
          </p:nvSpPr>
          <p:spPr bwMode="auto">
            <a:xfrm>
              <a:off x="444" y="2158"/>
              <a:ext cx="914" cy="402"/>
            </a:xfrm>
            <a:custGeom>
              <a:avLst/>
              <a:gdLst>
                <a:gd name="T0" fmla="*/ 345 w 387"/>
                <a:gd name="T1" fmla="*/ 156 h 170"/>
                <a:gd name="T2" fmla="*/ 0 w 387"/>
                <a:gd name="T3" fmla="*/ 4 h 170"/>
                <a:gd name="T4" fmla="*/ 1 w 387"/>
                <a:gd name="T5" fmla="*/ 1 h 170"/>
                <a:gd name="T6" fmla="*/ 3 w 387"/>
                <a:gd name="T7" fmla="*/ 1 h 170"/>
                <a:gd name="T8" fmla="*/ 385 w 387"/>
                <a:gd name="T9" fmla="*/ 150 h 170"/>
                <a:gd name="T10" fmla="*/ 387 w 387"/>
                <a:gd name="T11" fmla="*/ 152 h 170"/>
                <a:gd name="T12" fmla="*/ 385 w 387"/>
                <a:gd name="T13" fmla="*/ 154 h 170"/>
                <a:gd name="T14" fmla="*/ 345 w 387"/>
                <a:gd name="T15" fmla="*/ 15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7" h="170">
                  <a:moveTo>
                    <a:pt x="345" y="156"/>
                  </a:moveTo>
                  <a:cubicBezTo>
                    <a:pt x="124" y="156"/>
                    <a:pt x="2" y="5"/>
                    <a:pt x="0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5" y="3"/>
                    <a:pt x="141" y="170"/>
                    <a:pt x="385" y="150"/>
                  </a:cubicBezTo>
                  <a:cubicBezTo>
                    <a:pt x="386" y="150"/>
                    <a:pt x="387" y="151"/>
                    <a:pt x="387" y="152"/>
                  </a:cubicBezTo>
                  <a:cubicBezTo>
                    <a:pt x="387" y="153"/>
                    <a:pt x="386" y="154"/>
                    <a:pt x="385" y="154"/>
                  </a:cubicBezTo>
                  <a:cubicBezTo>
                    <a:pt x="371" y="155"/>
                    <a:pt x="358" y="156"/>
                    <a:pt x="345" y="156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63"/>
            <p:cNvSpPr/>
            <p:nvPr/>
          </p:nvSpPr>
          <p:spPr bwMode="auto">
            <a:xfrm>
              <a:off x="498" y="2158"/>
              <a:ext cx="903" cy="454"/>
            </a:xfrm>
            <a:custGeom>
              <a:avLst/>
              <a:gdLst>
                <a:gd name="T0" fmla="*/ 327 w 382"/>
                <a:gd name="T1" fmla="*/ 160 h 192"/>
                <a:gd name="T2" fmla="*/ 1 w 382"/>
                <a:gd name="T3" fmla="*/ 4 h 192"/>
                <a:gd name="T4" fmla="*/ 1 w 382"/>
                <a:gd name="T5" fmla="*/ 1 h 192"/>
                <a:gd name="T6" fmla="*/ 4 w 382"/>
                <a:gd name="T7" fmla="*/ 1 h 192"/>
                <a:gd name="T8" fmla="*/ 380 w 382"/>
                <a:gd name="T9" fmla="*/ 150 h 192"/>
                <a:gd name="T10" fmla="*/ 382 w 382"/>
                <a:gd name="T11" fmla="*/ 152 h 192"/>
                <a:gd name="T12" fmla="*/ 381 w 382"/>
                <a:gd name="T13" fmla="*/ 154 h 192"/>
                <a:gd name="T14" fmla="*/ 327 w 382"/>
                <a:gd name="T15" fmla="*/ 16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2" h="192">
                  <a:moveTo>
                    <a:pt x="327" y="160"/>
                  </a:moveTo>
                  <a:cubicBezTo>
                    <a:pt x="166" y="160"/>
                    <a:pt x="3" y="6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3"/>
                    <a:pt x="205" y="192"/>
                    <a:pt x="380" y="150"/>
                  </a:cubicBezTo>
                  <a:cubicBezTo>
                    <a:pt x="381" y="150"/>
                    <a:pt x="382" y="151"/>
                    <a:pt x="382" y="152"/>
                  </a:cubicBezTo>
                  <a:cubicBezTo>
                    <a:pt x="382" y="153"/>
                    <a:pt x="382" y="154"/>
                    <a:pt x="381" y="154"/>
                  </a:cubicBezTo>
                  <a:cubicBezTo>
                    <a:pt x="363" y="158"/>
                    <a:pt x="345" y="160"/>
                    <a:pt x="327" y="160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64"/>
            <p:cNvSpPr/>
            <p:nvPr/>
          </p:nvSpPr>
          <p:spPr bwMode="auto">
            <a:xfrm>
              <a:off x="444" y="2612"/>
              <a:ext cx="914" cy="343"/>
            </a:xfrm>
            <a:custGeom>
              <a:avLst/>
              <a:gdLst>
                <a:gd name="T0" fmla="*/ 319 w 387"/>
                <a:gd name="T1" fmla="*/ 117 h 145"/>
                <a:gd name="T2" fmla="*/ 1 w 387"/>
                <a:gd name="T3" fmla="*/ 4 h 145"/>
                <a:gd name="T4" fmla="*/ 0 w 387"/>
                <a:gd name="T5" fmla="*/ 1 h 145"/>
                <a:gd name="T6" fmla="*/ 3 w 387"/>
                <a:gd name="T7" fmla="*/ 1 h 145"/>
                <a:gd name="T8" fmla="*/ 385 w 387"/>
                <a:gd name="T9" fmla="*/ 106 h 145"/>
                <a:gd name="T10" fmla="*/ 387 w 387"/>
                <a:gd name="T11" fmla="*/ 107 h 145"/>
                <a:gd name="T12" fmla="*/ 385 w 387"/>
                <a:gd name="T13" fmla="*/ 110 h 145"/>
                <a:gd name="T14" fmla="*/ 319 w 387"/>
                <a:gd name="T15" fmla="*/ 117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7" h="145">
                  <a:moveTo>
                    <a:pt x="319" y="117"/>
                  </a:moveTo>
                  <a:cubicBezTo>
                    <a:pt x="159" y="117"/>
                    <a:pt x="3" y="5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5" y="2"/>
                    <a:pt x="207" y="145"/>
                    <a:pt x="385" y="106"/>
                  </a:cubicBezTo>
                  <a:cubicBezTo>
                    <a:pt x="386" y="105"/>
                    <a:pt x="387" y="106"/>
                    <a:pt x="387" y="107"/>
                  </a:cubicBezTo>
                  <a:cubicBezTo>
                    <a:pt x="387" y="108"/>
                    <a:pt x="386" y="109"/>
                    <a:pt x="385" y="110"/>
                  </a:cubicBezTo>
                  <a:cubicBezTo>
                    <a:pt x="364" y="114"/>
                    <a:pt x="341" y="117"/>
                    <a:pt x="319" y="117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65"/>
            <p:cNvSpPr/>
            <p:nvPr/>
          </p:nvSpPr>
          <p:spPr bwMode="auto">
            <a:xfrm>
              <a:off x="498" y="2612"/>
              <a:ext cx="903" cy="310"/>
            </a:xfrm>
            <a:custGeom>
              <a:avLst/>
              <a:gdLst>
                <a:gd name="T0" fmla="*/ 331 w 382"/>
                <a:gd name="T1" fmla="*/ 113 h 131"/>
                <a:gd name="T2" fmla="*/ 1 w 382"/>
                <a:gd name="T3" fmla="*/ 4 h 131"/>
                <a:gd name="T4" fmla="*/ 1 w 382"/>
                <a:gd name="T5" fmla="*/ 1 h 131"/>
                <a:gd name="T6" fmla="*/ 4 w 382"/>
                <a:gd name="T7" fmla="*/ 0 h 131"/>
                <a:gd name="T8" fmla="*/ 380 w 382"/>
                <a:gd name="T9" fmla="*/ 106 h 131"/>
                <a:gd name="T10" fmla="*/ 382 w 382"/>
                <a:gd name="T11" fmla="*/ 107 h 131"/>
                <a:gd name="T12" fmla="*/ 380 w 382"/>
                <a:gd name="T13" fmla="*/ 110 h 131"/>
                <a:gd name="T14" fmla="*/ 331 w 382"/>
                <a:gd name="T15" fmla="*/ 11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2" h="131">
                  <a:moveTo>
                    <a:pt x="331" y="113"/>
                  </a:moveTo>
                  <a:cubicBezTo>
                    <a:pt x="166" y="113"/>
                    <a:pt x="3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6" y="2"/>
                    <a:pt x="201" y="131"/>
                    <a:pt x="380" y="106"/>
                  </a:cubicBezTo>
                  <a:cubicBezTo>
                    <a:pt x="381" y="105"/>
                    <a:pt x="382" y="106"/>
                    <a:pt x="382" y="107"/>
                  </a:cubicBezTo>
                  <a:cubicBezTo>
                    <a:pt x="382" y="108"/>
                    <a:pt x="381" y="109"/>
                    <a:pt x="380" y="110"/>
                  </a:cubicBezTo>
                  <a:cubicBezTo>
                    <a:pt x="364" y="112"/>
                    <a:pt x="347" y="113"/>
                    <a:pt x="331" y="113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66"/>
            <p:cNvSpPr>
              <a:spLocks noEditPoints="1"/>
            </p:cNvSpPr>
            <p:nvPr/>
          </p:nvSpPr>
          <p:spPr bwMode="auto">
            <a:xfrm>
              <a:off x="-27" y="1291"/>
              <a:ext cx="397" cy="2410"/>
            </a:xfrm>
            <a:custGeom>
              <a:avLst/>
              <a:gdLst>
                <a:gd name="T0" fmla="*/ 128 w 397"/>
                <a:gd name="T1" fmla="*/ 0 h 2410"/>
                <a:gd name="T2" fmla="*/ 52 w 397"/>
                <a:gd name="T3" fmla="*/ 2225 h 2410"/>
                <a:gd name="T4" fmla="*/ 154 w 397"/>
                <a:gd name="T5" fmla="*/ 379 h 2410"/>
                <a:gd name="T6" fmla="*/ 201 w 397"/>
                <a:gd name="T7" fmla="*/ 417 h 2410"/>
                <a:gd name="T8" fmla="*/ 199 w 397"/>
                <a:gd name="T9" fmla="*/ 784 h 2410"/>
                <a:gd name="T10" fmla="*/ 199 w 397"/>
                <a:gd name="T11" fmla="*/ 765 h 2410"/>
                <a:gd name="T12" fmla="*/ 199 w 397"/>
                <a:gd name="T13" fmla="*/ 874 h 2410"/>
                <a:gd name="T14" fmla="*/ 199 w 397"/>
                <a:gd name="T15" fmla="*/ 966 h 2410"/>
                <a:gd name="T16" fmla="*/ 244 w 397"/>
                <a:gd name="T17" fmla="*/ 1018 h 2410"/>
                <a:gd name="T18" fmla="*/ 244 w 397"/>
                <a:gd name="T19" fmla="*/ 926 h 2410"/>
                <a:gd name="T20" fmla="*/ 244 w 397"/>
                <a:gd name="T21" fmla="*/ 895 h 2410"/>
                <a:gd name="T22" fmla="*/ 208 w 397"/>
                <a:gd name="T23" fmla="*/ 774 h 2410"/>
                <a:gd name="T24" fmla="*/ 244 w 397"/>
                <a:gd name="T25" fmla="*/ 620 h 2410"/>
                <a:gd name="T26" fmla="*/ 199 w 397"/>
                <a:gd name="T27" fmla="*/ 675 h 2410"/>
                <a:gd name="T28" fmla="*/ 154 w 397"/>
                <a:gd name="T29" fmla="*/ 715 h 2410"/>
                <a:gd name="T30" fmla="*/ 154 w 397"/>
                <a:gd name="T31" fmla="*/ 744 h 2410"/>
                <a:gd name="T32" fmla="*/ 189 w 397"/>
                <a:gd name="T33" fmla="*/ 867 h 2410"/>
                <a:gd name="T34" fmla="*/ 189 w 397"/>
                <a:gd name="T35" fmla="*/ 1049 h 2410"/>
                <a:gd name="T36" fmla="*/ 244 w 397"/>
                <a:gd name="T37" fmla="*/ 1094 h 2410"/>
                <a:gd name="T38" fmla="*/ 244 w 397"/>
                <a:gd name="T39" fmla="*/ 1167 h 2410"/>
                <a:gd name="T40" fmla="*/ 244 w 397"/>
                <a:gd name="T41" fmla="*/ 1200 h 2410"/>
                <a:gd name="T42" fmla="*/ 244 w 397"/>
                <a:gd name="T43" fmla="*/ 514 h 2410"/>
                <a:gd name="T44" fmla="*/ 199 w 397"/>
                <a:gd name="T45" fmla="*/ 495 h 2410"/>
                <a:gd name="T46" fmla="*/ 154 w 397"/>
                <a:gd name="T47" fmla="*/ 535 h 2410"/>
                <a:gd name="T48" fmla="*/ 189 w 397"/>
                <a:gd name="T49" fmla="*/ 592 h 2410"/>
                <a:gd name="T50" fmla="*/ 199 w 397"/>
                <a:gd name="T51" fmla="*/ 1148 h 2410"/>
                <a:gd name="T52" fmla="*/ 199 w 397"/>
                <a:gd name="T53" fmla="*/ 1238 h 2410"/>
                <a:gd name="T54" fmla="*/ 199 w 397"/>
                <a:gd name="T55" fmla="*/ 1238 h 2410"/>
                <a:gd name="T56" fmla="*/ 147 w 397"/>
                <a:gd name="T57" fmla="*/ 1352 h 2410"/>
                <a:gd name="T58" fmla="*/ 251 w 397"/>
                <a:gd name="T59" fmla="*/ 1368 h 2410"/>
                <a:gd name="T60" fmla="*/ 237 w 397"/>
                <a:gd name="T61" fmla="*/ 367 h 2410"/>
                <a:gd name="T62" fmla="*/ 154 w 397"/>
                <a:gd name="T63" fmla="*/ 360 h 2410"/>
                <a:gd name="T64" fmla="*/ 154 w 397"/>
                <a:gd name="T65" fmla="*/ 457 h 2410"/>
                <a:gd name="T66" fmla="*/ 189 w 397"/>
                <a:gd name="T67" fmla="*/ 1231 h 2410"/>
                <a:gd name="T68" fmla="*/ 147 w 397"/>
                <a:gd name="T69" fmla="*/ 1366 h 2410"/>
                <a:gd name="T70" fmla="*/ 260 w 397"/>
                <a:gd name="T71" fmla="*/ 1446 h 2410"/>
                <a:gd name="T72" fmla="*/ 267 w 397"/>
                <a:gd name="T73" fmla="*/ 1513 h 2410"/>
                <a:gd name="T74" fmla="*/ 137 w 397"/>
                <a:gd name="T75" fmla="*/ 1456 h 2410"/>
                <a:gd name="T76" fmla="*/ 272 w 397"/>
                <a:gd name="T77" fmla="*/ 1560 h 2410"/>
                <a:gd name="T78" fmla="*/ 220 w 397"/>
                <a:gd name="T79" fmla="*/ 1780 h 2410"/>
                <a:gd name="T80" fmla="*/ 296 w 397"/>
                <a:gd name="T81" fmla="*/ 1768 h 2410"/>
                <a:gd name="T82" fmla="*/ 274 w 397"/>
                <a:gd name="T83" fmla="*/ 1574 h 2410"/>
                <a:gd name="T84" fmla="*/ 114 w 397"/>
                <a:gd name="T85" fmla="*/ 1662 h 2410"/>
                <a:gd name="T86" fmla="*/ 111 w 397"/>
                <a:gd name="T87" fmla="*/ 1685 h 2410"/>
                <a:gd name="T88" fmla="*/ 187 w 397"/>
                <a:gd name="T89" fmla="*/ 1768 h 2410"/>
                <a:gd name="T90" fmla="*/ 88 w 397"/>
                <a:gd name="T91" fmla="*/ 1898 h 2410"/>
                <a:gd name="T92" fmla="*/ 310 w 397"/>
                <a:gd name="T93" fmla="*/ 1898 h 2410"/>
                <a:gd name="T94" fmla="*/ 85 w 397"/>
                <a:gd name="T95" fmla="*/ 1915 h 2410"/>
                <a:gd name="T96" fmla="*/ 312 w 397"/>
                <a:gd name="T97" fmla="*/ 1915 h 2410"/>
                <a:gd name="T98" fmla="*/ 244 w 397"/>
                <a:gd name="T99" fmla="*/ 93 h 2410"/>
                <a:gd name="T100" fmla="*/ 199 w 397"/>
                <a:gd name="T101" fmla="*/ 55 h 2410"/>
                <a:gd name="T102" fmla="*/ 154 w 397"/>
                <a:gd name="T103" fmla="*/ 93 h 2410"/>
                <a:gd name="T104" fmla="*/ 244 w 397"/>
                <a:gd name="T105" fmla="*/ 119 h 2410"/>
                <a:gd name="T106" fmla="*/ 189 w 397"/>
                <a:gd name="T107" fmla="*/ 192 h 2410"/>
                <a:gd name="T108" fmla="*/ 244 w 397"/>
                <a:gd name="T109" fmla="*/ 282 h 2410"/>
                <a:gd name="T110" fmla="*/ 199 w 397"/>
                <a:gd name="T111" fmla="*/ 2350 h 2410"/>
                <a:gd name="T112" fmla="*/ 343 w 397"/>
                <a:gd name="T113" fmla="*/ 2208 h 2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97" h="2410">
                  <a:moveTo>
                    <a:pt x="397" y="2410"/>
                  </a:moveTo>
                  <a:lnTo>
                    <a:pt x="390" y="2407"/>
                  </a:lnTo>
                  <a:lnTo>
                    <a:pt x="270" y="1302"/>
                  </a:lnTo>
                  <a:lnTo>
                    <a:pt x="270" y="0"/>
                  </a:lnTo>
                  <a:lnTo>
                    <a:pt x="128" y="0"/>
                  </a:lnTo>
                  <a:lnTo>
                    <a:pt x="128" y="1300"/>
                  </a:lnTo>
                  <a:lnTo>
                    <a:pt x="5" y="2407"/>
                  </a:lnTo>
                  <a:lnTo>
                    <a:pt x="0" y="2410"/>
                  </a:lnTo>
                  <a:lnTo>
                    <a:pt x="31" y="2410"/>
                  </a:lnTo>
                  <a:lnTo>
                    <a:pt x="52" y="2225"/>
                  </a:lnTo>
                  <a:lnTo>
                    <a:pt x="199" y="2369"/>
                  </a:lnTo>
                  <a:lnTo>
                    <a:pt x="345" y="2225"/>
                  </a:lnTo>
                  <a:lnTo>
                    <a:pt x="367" y="2410"/>
                  </a:lnTo>
                  <a:lnTo>
                    <a:pt x="397" y="2410"/>
                  </a:lnTo>
                  <a:close/>
                  <a:moveTo>
                    <a:pt x="154" y="379"/>
                  </a:moveTo>
                  <a:lnTo>
                    <a:pt x="189" y="410"/>
                  </a:lnTo>
                  <a:lnTo>
                    <a:pt x="154" y="441"/>
                  </a:lnTo>
                  <a:lnTo>
                    <a:pt x="154" y="438"/>
                  </a:lnTo>
                  <a:lnTo>
                    <a:pt x="154" y="379"/>
                  </a:lnTo>
                  <a:close/>
                  <a:moveTo>
                    <a:pt x="201" y="417"/>
                  </a:moveTo>
                  <a:lnTo>
                    <a:pt x="234" y="448"/>
                  </a:lnTo>
                  <a:lnTo>
                    <a:pt x="199" y="478"/>
                  </a:lnTo>
                  <a:lnTo>
                    <a:pt x="166" y="448"/>
                  </a:lnTo>
                  <a:lnTo>
                    <a:pt x="201" y="417"/>
                  </a:lnTo>
                  <a:close/>
                  <a:moveTo>
                    <a:pt x="199" y="784"/>
                  </a:moveTo>
                  <a:lnTo>
                    <a:pt x="244" y="819"/>
                  </a:lnTo>
                  <a:lnTo>
                    <a:pt x="199" y="857"/>
                  </a:lnTo>
                  <a:lnTo>
                    <a:pt x="156" y="822"/>
                  </a:lnTo>
                  <a:lnTo>
                    <a:pt x="199" y="784"/>
                  </a:lnTo>
                  <a:close/>
                  <a:moveTo>
                    <a:pt x="199" y="765"/>
                  </a:moveTo>
                  <a:lnTo>
                    <a:pt x="156" y="729"/>
                  </a:lnTo>
                  <a:lnTo>
                    <a:pt x="199" y="691"/>
                  </a:lnTo>
                  <a:lnTo>
                    <a:pt x="244" y="727"/>
                  </a:lnTo>
                  <a:lnTo>
                    <a:pt x="199" y="765"/>
                  </a:lnTo>
                  <a:close/>
                  <a:moveTo>
                    <a:pt x="199" y="874"/>
                  </a:moveTo>
                  <a:lnTo>
                    <a:pt x="244" y="909"/>
                  </a:lnTo>
                  <a:lnTo>
                    <a:pt x="199" y="947"/>
                  </a:lnTo>
                  <a:lnTo>
                    <a:pt x="156" y="912"/>
                  </a:lnTo>
                  <a:lnTo>
                    <a:pt x="199" y="874"/>
                  </a:lnTo>
                  <a:close/>
                  <a:moveTo>
                    <a:pt x="199" y="966"/>
                  </a:moveTo>
                  <a:lnTo>
                    <a:pt x="244" y="1001"/>
                  </a:lnTo>
                  <a:lnTo>
                    <a:pt x="199" y="1039"/>
                  </a:lnTo>
                  <a:lnTo>
                    <a:pt x="156" y="1004"/>
                  </a:lnTo>
                  <a:lnTo>
                    <a:pt x="199" y="966"/>
                  </a:lnTo>
                  <a:close/>
                  <a:moveTo>
                    <a:pt x="244" y="1018"/>
                  </a:moveTo>
                  <a:lnTo>
                    <a:pt x="244" y="1077"/>
                  </a:lnTo>
                  <a:lnTo>
                    <a:pt x="208" y="1049"/>
                  </a:lnTo>
                  <a:lnTo>
                    <a:pt x="244" y="1018"/>
                  </a:lnTo>
                  <a:close/>
                  <a:moveTo>
                    <a:pt x="208" y="957"/>
                  </a:moveTo>
                  <a:lnTo>
                    <a:pt x="244" y="926"/>
                  </a:lnTo>
                  <a:lnTo>
                    <a:pt x="244" y="985"/>
                  </a:lnTo>
                  <a:lnTo>
                    <a:pt x="208" y="957"/>
                  </a:lnTo>
                  <a:close/>
                  <a:moveTo>
                    <a:pt x="208" y="864"/>
                  </a:moveTo>
                  <a:lnTo>
                    <a:pt x="244" y="836"/>
                  </a:lnTo>
                  <a:lnTo>
                    <a:pt x="244" y="895"/>
                  </a:lnTo>
                  <a:lnTo>
                    <a:pt x="208" y="864"/>
                  </a:lnTo>
                  <a:close/>
                  <a:moveTo>
                    <a:pt x="208" y="774"/>
                  </a:moveTo>
                  <a:lnTo>
                    <a:pt x="244" y="744"/>
                  </a:lnTo>
                  <a:lnTo>
                    <a:pt x="244" y="803"/>
                  </a:lnTo>
                  <a:lnTo>
                    <a:pt x="208" y="774"/>
                  </a:lnTo>
                  <a:close/>
                  <a:moveTo>
                    <a:pt x="208" y="682"/>
                  </a:moveTo>
                  <a:lnTo>
                    <a:pt x="244" y="654"/>
                  </a:lnTo>
                  <a:lnTo>
                    <a:pt x="244" y="713"/>
                  </a:lnTo>
                  <a:lnTo>
                    <a:pt x="208" y="682"/>
                  </a:lnTo>
                  <a:close/>
                  <a:moveTo>
                    <a:pt x="244" y="620"/>
                  </a:moveTo>
                  <a:lnTo>
                    <a:pt x="208" y="592"/>
                  </a:lnTo>
                  <a:lnTo>
                    <a:pt x="244" y="561"/>
                  </a:lnTo>
                  <a:lnTo>
                    <a:pt x="244" y="620"/>
                  </a:lnTo>
                  <a:close/>
                  <a:moveTo>
                    <a:pt x="244" y="637"/>
                  </a:moveTo>
                  <a:lnTo>
                    <a:pt x="199" y="675"/>
                  </a:lnTo>
                  <a:lnTo>
                    <a:pt x="156" y="637"/>
                  </a:lnTo>
                  <a:lnTo>
                    <a:pt x="199" y="599"/>
                  </a:lnTo>
                  <a:lnTo>
                    <a:pt x="244" y="637"/>
                  </a:lnTo>
                  <a:close/>
                  <a:moveTo>
                    <a:pt x="189" y="682"/>
                  </a:moveTo>
                  <a:lnTo>
                    <a:pt x="154" y="715"/>
                  </a:lnTo>
                  <a:lnTo>
                    <a:pt x="154" y="654"/>
                  </a:lnTo>
                  <a:lnTo>
                    <a:pt x="189" y="682"/>
                  </a:lnTo>
                  <a:close/>
                  <a:moveTo>
                    <a:pt x="189" y="774"/>
                  </a:moveTo>
                  <a:lnTo>
                    <a:pt x="154" y="805"/>
                  </a:lnTo>
                  <a:lnTo>
                    <a:pt x="154" y="744"/>
                  </a:lnTo>
                  <a:lnTo>
                    <a:pt x="189" y="774"/>
                  </a:lnTo>
                  <a:close/>
                  <a:moveTo>
                    <a:pt x="189" y="867"/>
                  </a:moveTo>
                  <a:lnTo>
                    <a:pt x="154" y="897"/>
                  </a:lnTo>
                  <a:lnTo>
                    <a:pt x="154" y="836"/>
                  </a:lnTo>
                  <a:lnTo>
                    <a:pt x="189" y="867"/>
                  </a:lnTo>
                  <a:close/>
                  <a:moveTo>
                    <a:pt x="189" y="957"/>
                  </a:moveTo>
                  <a:lnTo>
                    <a:pt x="154" y="987"/>
                  </a:lnTo>
                  <a:lnTo>
                    <a:pt x="154" y="926"/>
                  </a:lnTo>
                  <a:lnTo>
                    <a:pt x="189" y="957"/>
                  </a:lnTo>
                  <a:close/>
                  <a:moveTo>
                    <a:pt x="189" y="1049"/>
                  </a:moveTo>
                  <a:lnTo>
                    <a:pt x="154" y="1080"/>
                  </a:lnTo>
                  <a:lnTo>
                    <a:pt x="154" y="1018"/>
                  </a:lnTo>
                  <a:lnTo>
                    <a:pt x="189" y="1049"/>
                  </a:lnTo>
                  <a:close/>
                  <a:moveTo>
                    <a:pt x="199" y="1056"/>
                  </a:moveTo>
                  <a:lnTo>
                    <a:pt x="244" y="1094"/>
                  </a:lnTo>
                  <a:lnTo>
                    <a:pt x="199" y="1132"/>
                  </a:lnTo>
                  <a:lnTo>
                    <a:pt x="156" y="1094"/>
                  </a:lnTo>
                  <a:lnTo>
                    <a:pt x="199" y="1056"/>
                  </a:lnTo>
                  <a:close/>
                  <a:moveTo>
                    <a:pt x="244" y="1110"/>
                  </a:moveTo>
                  <a:lnTo>
                    <a:pt x="244" y="1167"/>
                  </a:lnTo>
                  <a:lnTo>
                    <a:pt x="208" y="1139"/>
                  </a:lnTo>
                  <a:lnTo>
                    <a:pt x="244" y="1110"/>
                  </a:lnTo>
                  <a:close/>
                  <a:moveTo>
                    <a:pt x="244" y="1259"/>
                  </a:moveTo>
                  <a:lnTo>
                    <a:pt x="208" y="1231"/>
                  </a:lnTo>
                  <a:lnTo>
                    <a:pt x="244" y="1200"/>
                  </a:lnTo>
                  <a:lnTo>
                    <a:pt x="244" y="1259"/>
                  </a:lnTo>
                  <a:close/>
                  <a:moveTo>
                    <a:pt x="244" y="514"/>
                  </a:moveTo>
                  <a:lnTo>
                    <a:pt x="208" y="486"/>
                  </a:lnTo>
                  <a:lnTo>
                    <a:pt x="244" y="457"/>
                  </a:lnTo>
                  <a:lnTo>
                    <a:pt x="244" y="514"/>
                  </a:lnTo>
                  <a:close/>
                  <a:moveTo>
                    <a:pt x="244" y="438"/>
                  </a:moveTo>
                  <a:lnTo>
                    <a:pt x="211" y="410"/>
                  </a:lnTo>
                  <a:lnTo>
                    <a:pt x="244" y="379"/>
                  </a:lnTo>
                  <a:lnTo>
                    <a:pt x="244" y="438"/>
                  </a:lnTo>
                  <a:close/>
                  <a:moveTo>
                    <a:pt x="199" y="495"/>
                  </a:moveTo>
                  <a:lnTo>
                    <a:pt x="244" y="533"/>
                  </a:lnTo>
                  <a:lnTo>
                    <a:pt x="244" y="545"/>
                  </a:lnTo>
                  <a:lnTo>
                    <a:pt x="199" y="583"/>
                  </a:lnTo>
                  <a:lnTo>
                    <a:pt x="154" y="545"/>
                  </a:lnTo>
                  <a:lnTo>
                    <a:pt x="154" y="535"/>
                  </a:lnTo>
                  <a:lnTo>
                    <a:pt x="199" y="495"/>
                  </a:lnTo>
                  <a:close/>
                  <a:moveTo>
                    <a:pt x="189" y="592"/>
                  </a:moveTo>
                  <a:lnTo>
                    <a:pt x="154" y="623"/>
                  </a:lnTo>
                  <a:lnTo>
                    <a:pt x="154" y="561"/>
                  </a:lnTo>
                  <a:lnTo>
                    <a:pt x="189" y="592"/>
                  </a:lnTo>
                  <a:close/>
                  <a:moveTo>
                    <a:pt x="154" y="1108"/>
                  </a:moveTo>
                  <a:lnTo>
                    <a:pt x="189" y="1139"/>
                  </a:lnTo>
                  <a:lnTo>
                    <a:pt x="154" y="1172"/>
                  </a:lnTo>
                  <a:lnTo>
                    <a:pt x="154" y="1108"/>
                  </a:lnTo>
                  <a:close/>
                  <a:moveTo>
                    <a:pt x="199" y="1148"/>
                  </a:moveTo>
                  <a:lnTo>
                    <a:pt x="244" y="1184"/>
                  </a:lnTo>
                  <a:lnTo>
                    <a:pt x="199" y="1222"/>
                  </a:lnTo>
                  <a:lnTo>
                    <a:pt x="156" y="1186"/>
                  </a:lnTo>
                  <a:lnTo>
                    <a:pt x="199" y="1148"/>
                  </a:lnTo>
                  <a:close/>
                  <a:moveTo>
                    <a:pt x="199" y="1238"/>
                  </a:moveTo>
                  <a:lnTo>
                    <a:pt x="244" y="1276"/>
                  </a:lnTo>
                  <a:lnTo>
                    <a:pt x="244" y="1295"/>
                  </a:lnTo>
                  <a:lnTo>
                    <a:pt x="154" y="1295"/>
                  </a:lnTo>
                  <a:lnTo>
                    <a:pt x="154" y="1278"/>
                  </a:lnTo>
                  <a:lnTo>
                    <a:pt x="199" y="1238"/>
                  </a:lnTo>
                  <a:close/>
                  <a:moveTo>
                    <a:pt x="152" y="1309"/>
                  </a:moveTo>
                  <a:lnTo>
                    <a:pt x="244" y="1309"/>
                  </a:lnTo>
                  <a:lnTo>
                    <a:pt x="248" y="1354"/>
                  </a:lnTo>
                  <a:lnTo>
                    <a:pt x="201" y="1380"/>
                  </a:lnTo>
                  <a:lnTo>
                    <a:pt x="147" y="1352"/>
                  </a:lnTo>
                  <a:lnTo>
                    <a:pt x="152" y="1309"/>
                  </a:lnTo>
                  <a:close/>
                  <a:moveTo>
                    <a:pt x="251" y="1368"/>
                  </a:moveTo>
                  <a:lnTo>
                    <a:pt x="256" y="1409"/>
                  </a:lnTo>
                  <a:lnTo>
                    <a:pt x="213" y="1387"/>
                  </a:lnTo>
                  <a:lnTo>
                    <a:pt x="251" y="1368"/>
                  </a:lnTo>
                  <a:close/>
                  <a:moveTo>
                    <a:pt x="244" y="355"/>
                  </a:moveTo>
                  <a:lnTo>
                    <a:pt x="208" y="327"/>
                  </a:lnTo>
                  <a:lnTo>
                    <a:pt x="244" y="299"/>
                  </a:lnTo>
                  <a:lnTo>
                    <a:pt x="244" y="355"/>
                  </a:lnTo>
                  <a:close/>
                  <a:moveTo>
                    <a:pt x="237" y="367"/>
                  </a:moveTo>
                  <a:lnTo>
                    <a:pt x="201" y="400"/>
                  </a:lnTo>
                  <a:lnTo>
                    <a:pt x="163" y="370"/>
                  </a:lnTo>
                  <a:lnTo>
                    <a:pt x="199" y="336"/>
                  </a:lnTo>
                  <a:lnTo>
                    <a:pt x="237" y="367"/>
                  </a:lnTo>
                  <a:close/>
                  <a:moveTo>
                    <a:pt x="154" y="360"/>
                  </a:moveTo>
                  <a:lnTo>
                    <a:pt x="154" y="299"/>
                  </a:lnTo>
                  <a:lnTo>
                    <a:pt x="189" y="327"/>
                  </a:lnTo>
                  <a:lnTo>
                    <a:pt x="154" y="360"/>
                  </a:lnTo>
                  <a:close/>
                  <a:moveTo>
                    <a:pt x="154" y="460"/>
                  </a:moveTo>
                  <a:lnTo>
                    <a:pt x="154" y="457"/>
                  </a:lnTo>
                  <a:lnTo>
                    <a:pt x="189" y="486"/>
                  </a:lnTo>
                  <a:lnTo>
                    <a:pt x="154" y="519"/>
                  </a:lnTo>
                  <a:lnTo>
                    <a:pt x="154" y="460"/>
                  </a:lnTo>
                  <a:close/>
                  <a:moveTo>
                    <a:pt x="154" y="1200"/>
                  </a:moveTo>
                  <a:lnTo>
                    <a:pt x="189" y="1231"/>
                  </a:lnTo>
                  <a:lnTo>
                    <a:pt x="154" y="1262"/>
                  </a:lnTo>
                  <a:lnTo>
                    <a:pt x="154" y="1200"/>
                  </a:lnTo>
                  <a:close/>
                  <a:moveTo>
                    <a:pt x="187" y="1387"/>
                  </a:moveTo>
                  <a:lnTo>
                    <a:pt x="142" y="1411"/>
                  </a:lnTo>
                  <a:lnTo>
                    <a:pt x="147" y="1366"/>
                  </a:lnTo>
                  <a:lnTo>
                    <a:pt x="187" y="1387"/>
                  </a:lnTo>
                  <a:close/>
                  <a:moveTo>
                    <a:pt x="140" y="1427"/>
                  </a:moveTo>
                  <a:lnTo>
                    <a:pt x="201" y="1394"/>
                  </a:lnTo>
                  <a:lnTo>
                    <a:pt x="258" y="1425"/>
                  </a:lnTo>
                  <a:lnTo>
                    <a:pt x="260" y="1446"/>
                  </a:lnTo>
                  <a:lnTo>
                    <a:pt x="201" y="1477"/>
                  </a:lnTo>
                  <a:lnTo>
                    <a:pt x="137" y="1444"/>
                  </a:lnTo>
                  <a:lnTo>
                    <a:pt x="140" y="1427"/>
                  </a:lnTo>
                  <a:close/>
                  <a:moveTo>
                    <a:pt x="260" y="1458"/>
                  </a:moveTo>
                  <a:lnTo>
                    <a:pt x="267" y="1513"/>
                  </a:lnTo>
                  <a:lnTo>
                    <a:pt x="215" y="1484"/>
                  </a:lnTo>
                  <a:lnTo>
                    <a:pt x="260" y="1458"/>
                  </a:lnTo>
                  <a:close/>
                  <a:moveTo>
                    <a:pt x="187" y="1484"/>
                  </a:moveTo>
                  <a:lnTo>
                    <a:pt x="130" y="1517"/>
                  </a:lnTo>
                  <a:lnTo>
                    <a:pt x="137" y="1456"/>
                  </a:lnTo>
                  <a:lnTo>
                    <a:pt x="187" y="1484"/>
                  </a:lnTo>
                  <a:close/>
                  <a:moveTo>
                    <a:pt x="128" y="1532"/>
                  </a:moveTo>
                  <a:lnTo>
                    <a:pt x="201" y="1491"/>
                  </a:lnTo>
                  <a:lnTo>
                    <a:pt x="270" y="1529"/>
                  </a:lnTo>
                  <a:lnTo>
                    <a:pt x="272" y="1560"/>
                  </a:lnTo>
                  <a:lnTo>
                    <a:pt x="201" y="1598"/>
                  </a:lnTo>
                  <a:lnTo>
                    <a:pt x="126" y="1555"/>
                  </a:lnTo>
                  <a:lnTo>
                    <a:pt x="128" y="1532"/>
                  </a:lnTo>
                  <a:close/>
                  <a:moveTo>
                    <a:pt x="305" y="1853"/>
                  </a:moveTo>
                  <a:lnTo>
                    <a:pt x="220" y="1780"/>
                  </a:lnTo>
                  <a:lnTo>
                    <a:pt x="296" y="1780"/>
                  </a:lnTo>
                  <a:lnTo>
                    <a:pt x="305" y="1853"/>
                  </a:lnTo>
                  <a:close/>
                  <a:moveTo>
                    <a:pt x="211" y="1768"/>
                  </a:moveTo>
                  <a:lnTo>
                    <a:pt x="286" y="1700"/>
                  </a:lnTo>
                  <a:lnTo>
                    <a:pt x="296" y="1768"/>
                  </a:lnTo>
                  <a:lnTo>
                    <a:pt x="211" y="1768"/>
                  </a:lnTo>
                  <a:close/>
                  <a:moveTo>
                    <a:pt x="274" y="1574"/>
                  </a:moveTo>
                  <a:lnTo>
                    <a:pt x="282" y="1643"/>
                  </a:lnTo>
                  <a:lnTo>
                    <a:pt x="215" y="1607"/>
                  </a:lnTo>
                  <a:lnTo>
                    <a:pt x="274" y="1574"/>
                  </a:lnTo>
                  <a:close/>
                  <a:moveTo>
                    <a:pt x="187" y="1607"/>
                  </a:moveTo>
                  <a:lnTo>
                    <a:pt x="116" y="1648"/>
                  </a:lnTo>
                  <a:lnTo>
                    <a:pt x="123" y="1569"/>
                  </a:lnTo>
                  <a:lnTo>
                    <a:pt x="187" y="1607"/>
                  </a:lnTo>
                  <a:close/>
                  <a:moveTo>
                    <a:pt x="114" y="1662"/>
                  </a:moveTo>
                  <a:lnTo>
                    <a:pt x="201" y="1614"/>
                  </a:lnTo>
                  <a:lnTo>
                    <a:pt x="284" y="1659"/>
                  </a:lnTo>
                  <a:lnTo>
                    <a:pt x="286" y="1685"/>
                  </a:lnTo>
                  <a:lnTo>
                    <a:pt x="199" y="1761"/>
                  </a:lnTo>
                  <a:lnTo>
                    <a:pt x="111" y="1685"/>
                  </a:lnTo>
                  <a:lnTo>
                    <a:pt x="114" y="1662"/>
                  </a:lnTo>
                  <a:close/>
                  <a:moveTo>
                    <a:pt x="187" y="1768"/>
                  </a:moveTo>
                  <a:lnTo>
                    <a:pt x="102" y="1768"/>
                  </a:lnTo>
                  <a:lnTo>
                    <a:pt x="109" y="1700"/>
                  </a:lnTo>
                  <a:lnTo>
                    <a:pt x="187" y="1768"/>
                  </a:lnTo>
                  <a:close/>
                  <a:moveTo>
                    <a:pt x="175" y="1780"/>
                  </a:moveTo>
                  <a:lnTo>
                    <a:pt x="92" y="1853"/>
                  </a:lnTo>
                  <a:lnTo>
                    <a:pt x="100" y="1780"/>
                  </a:lnTo>
                  <a:lnTo>
                    <a:pt x="175" y="1780"/>
                  </a:lnTo>
                  <a:close/>
                  <a:moveTo>
                    <a:pt x="88" y="1898"/>
                  </a:moveTo>
                  <a:lnTo>
                    <a:pt x="90" y="1872"/>
                  </a:lnTo>
                  <a:lnTo>
                    <a:pt x="196" y="1780"/>
                  </a:lnTo>
                  <a:lnTo>
                    <a:pt x="201" y="1780"/>
                  </a:lnTo>
                  <a:lnTo>
                    <a:pt x="308" y="1872"/>
                  </a:lnTo>
                  <a:lnTo>
                    <a:pt x="310" y="1898"/>
                  </a:lnTo>
                  <a:lnTo>
                    <a:pt x="199" y="2012"/>
                  </a:lnTo>
                  <a:lnTo>
                    <a:pt x="88" y="1898"/>
                  </a:lnTo>
                  <a:close/>
                  <a:moveTo>
                    <a:pt x="189" y="2022"/>
                  </a:moveTo>
                  <a:lnTo>
                    <a:pt x="59" y="2156"/>
                  </a:lnTo>
                  <a:lnTo>
                    <a:pt x="85" y="1915"/>
                  </a:lnTo>
                  <a:lnTo>
                    <a:pt x="189" y="2022"/>
                  </a:lnTo>
                  <a:close/>
                  <a:moveTo>
                    <a:pt x="312" y="1915"/>
                  </a:moveTo>
                  <a:lnTo>
                    <a:pt x="338" y="2156"/>
                  </a:lnTo>
                  <a:lnTo>
                    <a:pt x="208" y="2022"/>
                  </a:lnTo>
                  <a:lnTo>
                    <a:pt x="312" y="1915"/>
                  </a:lnTo>
                  <a:close/>
                  <a:moveTo>
                    <a:pt x="244" y="244"/>
                  </a:moveTo>
                  <a:lnTo>
                    <a:pt x="206" y="192"/>
                  </a:lnTo>
                  <a:lnTo>
                    <a:pt x="244" y="140"/>
                  </a:lnTo>
                  <a:lnTo>
                    <a:pt x="244" y="244"/>
                  </a:lnTo>
                  <a:close/>
                  <a:moveTo>
                    <a:pt x="244" y="93"/>
                  </a:moveTo>
                  <a:lnTo>
                    <a:pt x="208" y="62"/>
                  </a:lnTo>
                  <a:lnTo>
                    <a:pt x="244" y="34"/>
                  </a:lnTo>
                  <a:lnTo>
                    <a:pt x="244" y="93"/>
                  </a:lnTo>
                  <a:close/>
                  <a:moveTo>
                    <a:pt x="232" y="26"/>
                  </a:moveTo>
                  <a:lnTo>
                    <a:pt x="199" y="55"/>
                  </a:lnTo>
                  <a:lnTo>
                    <a:pt x="166" y="26"/>
                  </a:lnTo>
                  <a:lnTo>
                    <a:pt x="232" y="26"/>
                  </a:lnTo>
                  <a:close/>
                  <a:moveTo>
                    <a:pt x="154" y="34"/>
                  </a:moveTo>
                  <a:lnTo>
                    <a:pt x="189" y="62"/>
                  </a:lnTo>
                  <a:lnTo>
                    <a:pt x="154" y="93"/>
                  </a:lnTo>
                  <a:lnTo>
                    <a:pt x="154" y="34"/>
                  </a:lnTo>
                  <a:close/>
                  <a:moveTo>
                    <a:pt x="154" y="109"/>
                  </a:moveTo>
                  <a:lnTo>
                    <a:pt x="199" y="71"/>
                  </a:lnTo>
                  <a:lnTo>
                    <a:pt x="244" y="109"/>
                  </a:lnTo>
                  <a:lnTo>
                    <a:pt x="244" y="119"/>
                  </a:lnTo>
                  <a:lnTo>
                    <a:pt x="199" y="180"/>
                  </a:lnTo>
                  <a:lnTo>
                    <a:pt x="154" y="119"/>
                  </a:lnTo>
                  <a:lnTo>
                    <a:pt x="154" y="109"/>
                  </a:lnTo>
                  <a:close/>
                  <a:moveTo>
                    <a:pt x="154" y="140"/>
                  </a:moveTo>
                  <a:lnTo>
                    <a:pt x="189" y="192"/>
                  </a:lnTo>
                  <a:lnTo>
                    <a:pt x="154" y="244"/>
                  </a:lnTo>
                  <a:lnTo>
                    <a:pt x="154" y="140"/>
                  </a:lnTo>
                  <a:close/>
                  <a:moveTo>
                    <a:pt x="199" y="204"/>
                  </a:moveTo>
                  <a:lnTo>
                    <a:pt x="244" y="265"/>
                  </a:lnTo>
                  <a:lnTo>
                    <a:pt x="244" y="282"/>
                  </a:lnTo>
                  <a:lnTo>
                    <a:pt x="199" y="320"/>
                  </a:lnTo>
                  <a:lnTo>
                    <a:pt x="154" y="280"/>
                  </a:lnTo>
                  <a:lnTo>
                    <a:pt x="154" y="265"/>
                  </a:lnTo>
                  <a:lnTo>
                    <a:pt x="199" y="204"/>
                  </a:lnTo>
                  <a:close/>
                  <a:moveTo>
                    <a:pt x="199" y="2350"/>
                  </a:moveTo>
                  <a:lnTo>
                    <a:pt x="52" y="2208"/>
                  </a:lnTo>
                  <a:lnTo>
                    <a:pt x="57" y="2178"/>
                  </a:lnTo>
                  <a:lnTo>
                    <a:pt x="199" y="2031"/>
                  </a:lnTo>
                  <a:lnTo>
                    <a:pt x="341" y="2178"/>
                  </a:lnTo>
                  <a:lnTo>
                    <a:pt x="343" y="2208"/>
                  </a:lnTo>
                  <a:lnTo>
                    <a:pt x="199" y="2350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67"/>
            <p:cNvSpPr>
              <a:spLocks noEditPoints="1"/>
            </p:cNvSpPr>
            <p:nvPr/>
          </p:nvSpPr>
          <p:spPr bwMode="auto">
            <a:xfrm>
              <a:off x="-157" y="2285"/>
              <a:ext cx="662" cy="332"/>
            </a:xfrm>
            <a:custGeom>
              <a:avLst/>
              <a:gdLst>
                <a:gd name="T0" fmla="*/ 634 w 662"/>
                <a:gd name="T1" fmla="*/ 306 h 332"/>
                <a:gd name="T2" fmla="*/ 634 w 662"/>
                <a:gd name="T3" fmla="*/ 176 h 332"/>
                <a:gd name="T4" fmla="*/ 655 w 662"/>
                <a:gd name="T5" fmla="*/ 176 h 332"/>
                <a:gd name="T6" fmla="*/ 390 w 662"/>
                <a:gd name="T7" fmla="*/ 3 h 332"/>
                <a:gd name="T8" fmla="*/ 388 w 662"/>
                <a:gd name="T9" fmla="*/ 0 h 332"/>
                <a:gd name="T10" fmla="*/ 270 w 662"/>
                <a:gd name="T11" fmla="*/ 0 h 332"/>
                <a:gd name="T12" fmla="*/ 3 w 662"/>
                <a:gd name="T13" fmla="*/ 176 h 332"/>
                <a:gd name="T14" fmla="*/ 29 w 662"/>
                <a:gd name="T15" fmla="*/ 176 h 332"/>
                <a:gd name="T16" fmla="*/ 29 w 662"/>
                <a:gd name="T17" fmla="*/ 306 h 332"/>
                <a:gd name="T18" fmla="*/ 0 w 662"/>
                <a:gd name="T19" fmla="*/ 306 h 332"/>
                <a:gd name="T20" fmla="*/ 0 w 662"/>
                <a:gd name="T21" fmla="*/ 332 h 332"/>
                <a:gd name="T22" fmla="*/ 14 w 662"/>
                <a:gd name="T23" fmla="*/ 332 h 332"/>
                <a:gd name="T24" fmla="*/ 14 w 662"/>
                <a:gd name="T25" fmla="*/ 320 h 332"/>
                <a:gd name="T26" fmla="*/ 57 w 662"/>
                <a:gd name="T27" fmla="*/ 320 h 332"/>
                <a:gd name="T28" fmla="*/ 57 w 662"/>
                <a:gd name="T29" fmla="*/ 332 h 332"/>
                <a:gd name="T30" fmla="*/ 69 w 662"/>
                <a:gd name="T31" fmla="*/ 332 h 332"/>
                <a:gd name="T32" fmla="*/ 69 w 662"/>
                <a:gd name="T33" fmla="*/ 306 h 332"/>
                <a:gd name="T34" fmla="*/ 43 w 662"/>
                <a:gd name="T35" fmla="*/ 306 h 332"/>
                <a:gd name="T36" fmla="*/ 43 w 662"/>
                <a:gd name="T37" fmla="*/ 176 h 332"/>
                <a:gd name="T38" fmla="*/ 619 w 662"/>
                <a:gd name="T39" fmla="*/ 176 h 332"/>
                <a:gd name="T40" fmla="*/ 619 w 662"/>
                <a:gd name="T41" fmla="*/ 306 h 332"/>
                <a:gd name="T42" fmla="*/ 591 w 662"/>
                <a:gd name="T43" fmla="*/ 306 h 332"/>
                <a:gd name="T44" fmla="*/ 591 w 662"/>
                <a:gd name="T45" fmla="*/ 332 h 332"/>
                <a:gd name="T46" fmla="*/ 605 w 662"/>
                <a:gd name="T47" fmla="*/ 332 h 332"/>
                <a:gd name="T48" fmla="*/ 605 w 662"/>
                <a:gd name="T49" fmla="*/ 320 h 332"/>
                <a:gd name="T50" fmla="*/ 648 w 662"/>
                <a:gd name="T51" fmla="*/ 320 h 332"/>
                <a:gd name="T52" fmla="*/ 648 w 662"/>
                <a:gd name="T53" fmla="*/ 332 h 332"/>
                <a:gd name="T54" fmla="*/ 662 w 662"/>
                <a:gd name="T55" fmla="*/ 332 h 332"/>
                <a:gd name="T56" fmla="*/ 662 w 662"/>
                <a:gd name="T57" fmla="*/ 306 h 332"/>
                <a:gd name="T58" fmla="*/ 634 w 662"/>
                <a:gd name="T59" fmla="*/ 306 h 332"/>
                <a:gd name="T60" fmla="*/ 45 w 662"/>
                <a:gd name="T61" fmla="*/ 161 h 332"/>
                <a:gd name="T62" fmla="*/ 272 w 662"/>
                <a:gd name="T63" fmla="*/ 15 h 332"/>
                <a:gd name="T64" fmla="*/ 386 w 662"/>
                <a:gd name="T65" fmla="*/ 15 h 332"/>
                <a:gd name="T66" fmla="*/ 612 w 662"/>
                <a:gd name="T67" fmla="*/ 161 h 332"/>
                <a:gd name="T68" fmla="*/ 45 w 662"/>
                <a:gd name="T69" fmla="*/ 161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2" h="332">
                  <a:moveTo>
                    <a:pt x="634" y="306"/>
                  </a:moveTo>
                  <a:lnTo>
                    <a:pt x="634" y="176"/>
                  </a:lnTo>
                  <a:lnTo>
                    <a:pt x="655" y="176"/>
                  </a:lnTo>
                  <a:lnTo>
                    <a:pt x="390" y="3"/>
                  </a:lnTo>
                  <a:lnTo>
                    <a:pt x="388" y="0"/>
                  </a:lnTo>
                  <a:lnTo>
                    <a:pt x="270" y="0"/>
                  </a:lnTo>
                  <a:lnTo>
                    <a:pt x="3" y="176"/>
                  </a:lnTo>
                  <a:lnTo>
                    <a:pt x="29" y="176"/>
                  </a:lnTo>
                  <a:lnTo>
                    <a:pt x="29" y="306"/>
                  </a:lnTo>
                  <a:lnTo>
                    <a:pt x="0" y="306"/>
                  </a:lnTo>
                  <a:lnTo>
                    <a:pt x="0" y="332"/>
                  </a:lnTo>
                  <a:lnTo>
                    <a:pt x="14" y="332"/>
                  </a:lnTo>
                  <a:lnTo>
                    <a:pt x="14" y="320"/>
                  </a:lnTo>
                  <a:lnTo>
                    <a:pt x="57" y="320"/>
                  </a:lnTo>
                  <a:lnTo>
                    <a:pt x="57" y="332"/>
                  </a:lnTo>
                  <a:lnTo>
                    <a:pt x="69" y="332"/>
                  </a:lnTo>
                  <a:lnTo>
                    <a:pt x="69" y="306"/>
                  </a:lnTo>
                  <a:lnTo>
                    <a:pt x="43" y="306"/>
                  </a:lnTo>
                  <a:lnTo>
                    <a:pt x="43" y="176"/>
                  </a:lnTo>
                  <a:lnTo>
                    <a:pt x="619" y="176"/>
                  </a:lnTo>
                  <a:lnTo>
                    <a:pt x="619" y="306"/>
                  </a:lnTo>
                  <a:lnTo>
                    <a:pt x="591" y="306"/>
                  </a:lnTo>
                  <a:lnTo>
                    <a:pt x="591" y="332"/>
                  </a:lnTo>
                  <a:lnTo>
                    <a:pt x="605" y="332"/>
                  </a:lnTo>
                  <a:lnTo>
                    <a:pt x="605" y="320"/>
                  </a:lnTo>
                  <a:lnTo>
                    <a:pt x="648" y="320"/>
                  </a:lnTo>
                  <a:lnTo>
                    <a:pt x="648" y="332"/>
                  </a:lnTo>
                  <a:lnTo>
                    <a:pt x="662" y="332"/>
                  </a:lnTo>
                  <a:lnTo>
                    <a:pt x="662" y="306"/>
                  </a:lnTo>
                  <a:lnTo>
                    <a:pt x="634" y="306"/>
                  </a:lnTo>
                  <a:close/>
                  <a:moveTo>
                    <a:pt x="45" y="161"/>
                  </a:moveTo>
                  <a:lnTo>
                    <a:pt x="272" y="15"/>
                  </a:lnTo>
                  <a:lnTo>
                    <a:pt x="386" y="15"/>
                  </a:lnTo>
                  <a:lnTo>
                    <a:pt x="612" y="161"/>
                  </a:lnTo>
                  <a:lnTo>
                    <a:pt x="45" y="161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68"/>
            <p:cNvSpPr>
              <a:spLocks noEditPoints="1"/>
            </p:cNvSpPr>
            <p:nvPr/>
          </p:nvSpPr>
          <p:spPr bwMode="auto">
            <a:xfrm>
              <a:off x="-157" y="1833"/>
              <a:ext cx="662" cy="332"/>
            </a:xfrm>
            <a:custGeom>
              <a:avLst/>
              <a:gdLst>
                <a:gd name="T0" fmla="*/ 634 w 662"/>
                <a:gd name="T1" fmla="*/ 306 h 332"/>
                <a:gd name="T2" fmla="*/ 634 w 662"/>
                <a:gd name="T3" fmla="*/ 173 h 332"/>
                <a:gd name="T4" fmla="*/ 655 w 662"/>
                <a:gd name="T5" fmla="*/ 173 h 332"/>
                <a:gd name="T6" fmla="*/ 390 w 662"/>
                <a:gd name="T7" fmla="*/ 0 h 332"/>
                <a:gd name="T8" fmla="*/ 388 w 662"/>
                <a:gd name="T9" fmla="*/ 0 h 332"/>
                <a:gd name="T10" fmla="*/ 270 w 662"/>
                <a:gd name="T11" fmla="*/ 0 h 332"/>
                <a:gd name="T12" fmla="*/ 3 w 662"/>
                <a:gd name="T13" fmla="*/ 173 h 332"/>
                <a:gd name="T14" fmla="*/ 29 w 662"/>
                <a:gd name="T15" fmla="*/ 173 h 332"/>
                <a:gd name="T16" fmla="*/ 29 w 662"/>
                <a:gd name="T17" fmla="*/ 306 h 332"/>
                <a:gd name="T18" fmla="*/ 0 w 662"/>
                <a:gd name="T19" fmla="*/ 306 h 332"/>
                <a:gd name="T20" fmla="*/ 0 w 662"/>
                <a:gd name="T21" fmla="*/ 332 h 332"/>
                <a:gd name="T22" fmla="*/ 14 w 662"/>
                <a:gd name="T23" fmla="*/ 332 h 332"/>
                <a:gd name="T24" fmla="*/ 14 w 662"/>
                <a:gd name="T25" fmla="*/ 317 h 332"/>
                <a:gd name="T26" fmla="*/ 57 w 662"/>
                <a:gd name="T27" fmla="*/ 317 h 332"/>
                <a:gd name="T28" fmla="*/ 57 w 662"/>
                <a:gd name="T29" fmla="*/ 332 h 332"/>
                <a:gd name="T30" fmla="*/ 69 w 662"/>
                <a:gd name="T31" fmla="*/ 332 h 332"/>
                <a:gd name="T32" fmla="*/ 69 w 662"/>
                <a:gd name="T33" fmla="*/ 306 h 332"/>
                <a:gd name="T34" fmla="*/ 43 w 662"/>
                <a:gd name="T35" fmla="*/ 306 h 332"/>
                <a:gd name="T36" fmla="*/ 43 w 662"/>
                <a:gd name="T37" fmla="*/ 173 h 332"/>
                <a:gd name="T38" fmla="*/ 619 w 662"/>
                <a:gd name="T39" fmla="*/ 173 h 332"/>
                <a:gd name="T40" fmla="*/ 619 w 662"/>
                <a:gd name="T41" fmla="*/ 306 h 332"/>
                <a:gd name="T42" fmla="*/ 591 w 662"/>
                <a:gd name="T43" fmla="*/ 306 h 332"/>
                <a:gd name="T44" fmla="*/ 591 w 662"/>
                <a:gd name="T45" fmla="*/ 332 h 332"/>
                <a:gd name="T46" fmla="*/ 605 w 662"/>
                <a:gd name="T47" fmla="*/ 332 h 332"/>
                <a:gd name="T48" fmla="*/ 605 w 662"/>
                <a:gd name="T49" fmla="*/ 317 h 332"/>
                <a:gd name="T50" fmla="*/ 648 w 662"/>
                <a:gd name="T51" fmla="*/ 317 h 332"/>
                <a:gd name="T52" fmla="*/ 648 w 662"/>
                <a:gd name="T53" fmla="*/ 332 h 332"/>
                <a:gd name="T54" fmla="*/ 662 w 662"/>
                <a:gd name="T55" fmla="*/ 332 h 332"/>
                <a:gd name="T56" fmla="*/ 662 w 662"/>
                <a:gd name="T57" fmla="*/ 306 h 332"/>
                <a:gd name="T58" fmla="*/ 634 w 662"/>
                <a:gd name="T59" fmla="*/ 306 h 332"/>
                <a:gd name="T60" fmla="*/ 45 w 662"/>
                <a:gd name="T61" fmla="*/ 161 h 332"/>
                <a:gd name="T62" fmla="*/ 272 w 662"/>
                <a:gd name="T63" fmla="*/ 12 h 332"/>
                <a:gd name="T64" fmla="*/ 386 w 662"/>
                <a:gd name="T65" fmla="*/ 12 h 332"/>
                <a:gd name="T66" fmla="*/ 612 w 662"/>
                <a:gd name="T67" fmla="*/ 161 h 332"/>
                <a:gd name="T68" fmla="*/ 45 w 662"/>
                <a:gd name="T69" fmla="*/ 161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2" h="332">
                  <a:moveTo>
                    <a:pt x="634" y="306"/>
                  </a:moveTo>
                  <a:lnTo>
                    <a:pt x="634" y="173"/>
                  </a:lnTo>
                  <a:lnTo>
                    <a:pt x="655" y="173"/>
                  </a:lnTo>
                  <a:lnTo>
                    <a:pt x="390" y="0"/>
                  </a:lnTo>
                  <a:lnTo>
                    <a:pt x="388" y="0"/>
                  </a:lnTo>
                  <a:lnTo>
                    <a:pt x="270" y="0"/>
                  </a:lnTo>
                  <a:lnTo>
                    <a:pt x="3" y="173"/>
                  </a:lnTo>
                  <a:lnTo>
                    <a:pt x="29" y="173"/>
                  </a:lnTo>
                  <a:lnTo>
                    <a:pt x="29" y="306"/>
                  </a:lnTo>
                  <a:lnTo>
                    <a:pt x="0" y="306"/>
                  </a:lnTo>
                  <a:lnTo>
                    <a:pt x="0" y="332"/>
                  </a:lnTo>
                  <a:lnTo>
                    <a:pt x="14" y="332"/>
                  </a:lnTo>
                  <a:lnTo>
                    <a:pt x="14" y="317"/>
                  </a:lnTo>
                  <a:lnTo>
                    <a:pt x="57" y="317"/>
                  </a:lnTo>
                  <a:lnTo>
                    <a:pt x="57" y="332"/>
                  </a:lnTo>
                  <a:lnTo>
                    <a:pt x="69" y="332"/>
                  </a:lnTo>
                  <a:lnTo>
                    <a:pt x="69" y="306"/>
                  </a:lnTo>
                  <a:lnTo>
                    <a:pt x="43" y="306"/>
                  </a:lnTo>
                  <a:lnTo>
                    <a:pt x="43" y="173"/>
                  </a:lnTo>
                  <a:lnTo>
                    <a:pt x="619" y="173"/>
                  </a:lnTo>
                  <a:lnTo>
                    <a:pt x="619" y="306"/>
                  </a:lnTo>
                  <a:lnTo>
                    <a:pt x="591" y="306"/>
                  </a:lnTo>
                  <a:lnTo>
                    <a:pt x="591" y="332"/>
                  </a:lnTo>
                  <a:lnTo>
                    <a:pt x="605" y="332"/>
                  </a:lnTo>
                  <a:lnTo>
                    <a:pt x="605" y="317"/>
                  </a:lnTo>
                  <a:lnTo>
                    <a:pt x="648" y="317"/>
                  </a:lnTo>
                  <a:lnTo>
                    <a:pt x="648" y="332"/>
                  </a:lnTo>
                  <a:lnTo>
                    <a:pt x="662" y="332"/>
                  </a:lnTo>
                  <a:lnTo>
                    <a:pt x="662" y="306"/>
                  </a:lnTo>
                  <a:lnTo>
                    <a:pt x="634" y="306"/>
                  </a:lnTo>
                  <a:close/>
                  <a:moveTo>
                    <a:pt x="45" y="161"/>
                  </a:moveTo>
                  <a:lnTo>
                    <a:pt x="272" y="12"/>
                  </a:lnTo>
                  <a:lnTo>
                    <a:pt x="386" y="12"/>
                  </a:lnTo>
                  <a:lnTo>
                    <a:pt x="612" y="161"/>
                  </a:lnTo>
                  <a:lnTo>
                    <a:pt x="45" y="161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69"/>
            <p:cNvSpPr>
              <a:spLocks noEditPoints="1"/>
            </p:cNvSpPr>
            <p:nvPr/>
          </p:nvSpPr>
          <p:spPr bwMode="auto">
            <a:xfrm>
              <a:off x="-164" y="1396"/>
              <a:ext cx="676" cy="331"/>
            </a:xfrm>
            <a:custGeom>
              <a:avLst/>
              <a:gdLst>
                <a:gd name="T0" fmla="*/ 648 w 676"/>
                <a:gd name="T1" fmla="*/ 307 h 331"/>
                <a:gd name="T2" fmla="*/ 648 w 676"/>
                <a:gd name="T3" fmla="*/ 175 h 331"/>
                <a:gd name="T4" fmla="*/ 662 w 676"/>
                <a:gd name="T5" fmla="*/ 175 h 331"/>
                <a:gd name="T6" fmla="*/ 395 w 676"/>
                <a:gd name="T7" fmla="*/ 0 h 331"/>
                <a:gd name="T8" fmla="*/ 277 w 676"/>
                <a:gd name="T9" fmla="*/ 0 h 331"/>
                <a:gd name="T10" fmla="*/ 10 w 676"/>
                <a:gd name="T11" fmla="*/ 175 h 331"/>
                <a:gd name="T12" fmla="*/ 29 w 676"/>
                <a:gd name="T13" fmla="*/ 175 h 331"/>
                <a:gd name="T14" fmla="*/ 29 w 676"/>
                <a:gd name="T15" fmla="*/ 307 h 331"/>
                <a:gd name="T16" fmla="*/ 0 w 676"/>
                <a:gd name="T17" fmla="*/ 307 h 331"/>
                <a:gd name="T18" fmla="*/ 0 w 676"/>
                <a:gd name="T19" fmla="*/ 331 h 331"/>
                <a:gd name="T20" fmla="*/ 14 w 676"/>
                <a:gd name="T21" fmla="*/ 331 h 331"/>
                <a:gd name="T22" fmla="*/ 14 w 676"/>
                <a:gd name="T23" fmla="*/ 319 h 331"/>
                <a:gd name="T24" fmla="*/ 57 w 676"/>
                <a:gd name="T25" fmla="*/ 319 h 331"/>
                <a:gd name="T26" fmla="*/ 57 w 676"/>
                <a:gd name="T27" fmla="*/ 331 h 331"/>
                <a:gd name="T28" fmla="*/ 69 w 676"/>
                <a:gd name="T29" fmla="*/ 331 h 331"/>
                <a:gd name="T30" fmla="*/ 69 w 676"/>
                <a:gd name="T31" fmla="*/ 307 h 331"/>
                <a:gd name="T32" fmla="*/ 40 w 676"/>
                <a:gd name="T33" fmla="*/ 307 h 331"/>
                <a:gd name="T34" fmla="*/ 40 w 676"/>
                <a:gd name="T35" fmla="*/ 175 h 331"/>
                <a:gd name="T36" fmla="*/ 634 w 676"/>
                <a:gd name="T37" fmla="*/ 175 h 331"/>
                <a:gd name="T38" fmla="*/ 634 w 676"/>
                <a:gd name="T39" fmla="*/ 307 h 331"/>
                <a:gd name="T40" fmla="*/ 608 w 676"/>
                <a:gd name="T41" fmla="*/ 307 h 331"/>
                <a:gd name="T42" fmla="*/ 608 w 676"/>
                <a:gd name="T43" fmla="*/ 331 h 331"/>
                <a:gd name="T44" fmla="*/ 619 w 676"/>
                <a:gd name="T45" fmla="*/ 331 h 331"/>
                <a:gd name="T46" fmla="*/ 619 w 676"/>
                <a:gd name="T47" fmla="*/ 319 h 331"/>
                <a:gd name="T48" fmla="*/ 662 w 676"/>
                <a:gd name="T49" fmla="*/ 319 h 331"/>
                <a:gd name="T50" fmla="*/ 662 w 676"/>
                <a:gd name="T51" fmla="*/ 331 h 331"/>
                <a:gd name="T52" fmla="*/ 676 w 676"/>
                <a:gd name="T53" fmla="*/ 331 h 331"/>
                <a:gd name="T54" fmla="*/ 676 w 676"/>
                <a:gd name="T55" fmla="*/ 307 h 331"/>
                <a:gd name="T56" fmla="*/ 648 w 676"/>
                <a:gd name="T57" fmla="*/ 307 h 331"/>
                <a:gd name="T58" fmla="*/ 52 w 676"/>
                <a:gd name="T59" fmla="*/ 160 h 331"/>
                <a:gd name="T60" fmla="*/ 279 w 676"/>
                <a:gd name="T61" fmla="*/ 14 h 331"/>
                <a:gd name="T62" fmla="*/ 393 w 676"/>
                <a:gd name="T63" fmla="*/ 14 h 331"/>
                <a:gd name="T64" fmla="*/ 619 w 676"/>
                <a:gd name="T65" fmla="*/ 160 h 331"/>
                <a:gd name="T66" fmla="*/ 52 w 676"/>
                <a:gd name="T67" fmla="*/ 16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76" h="331">
                  <a:moveTo>
                    <a:pt x="648" y="307"/>
                  </a:moveTo>
                  <a:lnTo>
                    <a:pt x="648" y="175"/>
                  </a:lnTo>
                  <a:lnTo>
                    <a:pt x="662" y="175"/>
                  </a:lnTo>
                  <a:lnTo>
                    <a:pt x="395" y="0"/>
                  </a:lnTo>
                  <a:lnTo>
                    <a:pt x="277" y="0"/>
                  </a:lnTo>
                  <a:lnTo>
                    <a:pt x="10" y="175"/>
                  </a:lnTo>
                  <a:lnTo>
                    <a:pt x="29" y="175"/>
                  </a:lnTo>
                  <a:lnTo>
                    <a:pt x="29" y="307"/>
                  </a:lnTo>
                  <a:lnTo>
                    <a:pt x="0" y="307"/>
                  </a:lnTo>
                  <a:lnTo>
                    <a:pt x="0" y="331"/>
                  </a:lnTo>
                  <a:lnTo>
                    <a:pt x="14" y="331"/>
                  </a:lnTo>
                  <a:lnTo>
                    <a:pt x="14" y="319"/>
                  </a:lnTo>
                  <a:lnTo>
                    <a:pt x="57" y="319"/>
                  </a:lnTo>
                  <a:lnTo>
                    <a:pt x="57" y="331"/>
                  </a:lnTo>
                  <a:lnTo>
                    <a:pt x="69" y="331"/>
                  </a:lnTo>
                  <a:lnTo>
                    <a:pt x="69" y="307"/>
                  </a:lnTo>
                  <a:lnTo>
                    <a:pt x="40" y="307"/>
                  </a:lnTo>
                  <a:lnTo>
                    <a:pt x="40" y="175"/>
                  </a:lnTo>
                  <a:lnTo>
                    <a:pt x="634" y="175"/>
                  </a:lnTo>
                  <a:lnTo>
                    <a:pt x="634" y="307"/>
                  </a:lnTo>
                  <a:lnTo>
                    <a:pt x="608" y="307"/>
                  </a:lnTo>
                  <a:lnTo>
                    <a:pt x="608" y="331"/>
                  </a:lnTo>
                  <a:lnTo>
                    <a:pt x="619" y="331"/>
                  </a:lnTo>
                  <a:lnTo>
                    <a:pt x="619" y="319"/>
                  </a:lnTo>
                  <a:lnTo>
                    <a:pt x="662" y="319"/>
                  </a:lnTo>
                  <a:lnTo>
                    <a:pt x="662" y="331"/>
                  </a:lnTo>
                  <a:lnTo>
                    <a:pt x="676" y="331"/>
                  </a:lnTo>
                  <a:lnTo>
                    <a:pt x="676" y="307"/>
                  </a:lnTo>
                  <a:lnTo>
                    <a:pt x="648" y="307"/>
                  </a:lnTo>
                  <a:close/>
                  <a:moveTo>
                    <a:pt x="52" y="160"/>
                  </a:moveTo>
                  <a:lnTo>
                    <a:pt x="279" y="14"/>
                  </a:lnTo>
                  <a:lnTo>
                    <a:pt x="393" y="14"/>
                  </a:lnTo>
                  <a:lnTo>
                    <a:pt x="619" y="160"/>
                  </a:lnTo>
                  <a:lnTo>
                    <a:pt x="52" y="160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70"/>
            <p:cNvSpPr>
              <a:spLocks noEditPoints="1"/>
            </p:cNvSpPr>
            <p:nvPr/>
          </p:nvSpPr>
          <p:spPr bwMode="auto">
            <a:xfrm>
              <a:off x="-3" y="1291"/>
              <a:ext cx="350" cy="112"/>
            </a:xfrm>
            <a:custGeom>
              <a:avLst/>
              <a:gdLst>
                <a:gd name="T0" fmla="*/ 234 w 350"/>
                <a:gd name="T1" fmla="*/ 112 h 112"/>
                <a:gd name="T2" fmla="*/ 113 w 350"/>
                <a:gd name="T3" fmla="*/ 112 h 112"/>
                <a:gd name="T4" fmla="*/ 0 w 350"/>
                <a:gd name="T5" fmla="*/ 0 h 112"/>
                <a:gd name="T6" fmla="*/ 350 w 350"/>
                <a:gd name="T7" fmla="*/ 0 h 112"/>
                <a:gd name="T8" fmla="*/ 234 w 350"/>
                <a:gd name="T9" fmla="*/ 112 h 112"/>
                <a:gd name="T10" fmla="*/ 118 w 350"/>
                <a:gd name="T11" fmla="*/ 100 h 112"/>
                <a:gd name="T12" fmla="*/ 229 w 350"/>
                <a:gd name="T13" fmla="*/ 100 h 112"/>
                <a:gd name="T14" fmla="*/ 317 w 350"/>
                <a:gd name="T15" fmla="*/ 12 h 112"/>
                <a:gd name="T16" fmla="*/ 31 w 350"/>
                <a:gd name="T17" fmla="*/ 12 h 112"/>
                <a:gd name="T18" fmla="*/ 118 w 350"/>
                <a:gd name="T19" fmla="*/ 10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112">
                  <a:moveTo>
                    <a:pt x="234" y="112"/>
                  </a:moveTo>
                  <a:lnTo>
                    <a:pt x="113" y="112"/>
                  </a:lnTo>
                  <a:lnTo>
                    <a:pt x="0" y="0"/>
                  </a:lnTo>
                  <a:lnTo>
                    <a:pt x="350" y="0"/>
                  </a:lnTo>
                  <a:lnTo>
                    <a:pt x="234" y="112"/>
                  </a:lnTo>
                  <a:close/>
                  <a:moveTo>
                    <a:pt x="118" y="100"/>
                  </a:moveTo>
                  <a:lnTo>
                    <a:pt x="229" y="100"/>
                  </a:lnTo>
                  <a:lnTo>
                    <a:pt x="317" y="12"/>
                  </a:lnTo>
                  <a:lnTo>
                    <a:pt x="31" y="12"/>
                  </a:lnTo>
                  <a:lnTo>
                    <a:pt x="118" y="100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71"/>
            <p:cNvSpPr/>
            <p:nvPr/>
          </p:nvSpPr>
          <p:spPr bwMode="auto">
            <a:xfrm>
              <a:off x="-1209" y="1374"/>
              <a:ext cx="1052" cy="474"/>
            </a:xfrm>
            <a:custGeom>
              <a:avLst/>
              <a:gdLst>
                <a:gd name="T0" fmla="*/ 333 w 445"/>
                <a:gd name="T1" fmla="*/ 176 h 200"/>
                <a:gd name="T2" fmla="*/ 140 w 445"/>
                <a:gd name="T3" fmla="*/ 116 h 200"/>
                <a:gd name="T4" fmla="*/ 0 w 445"/>
                <a:gd name="T5" fmla="*/ 3 h 200"/>
                <a:gd name="T6" fmla="*/ 0 w 445"/>
                <a:gd name="T7" fmla="*/ 1 h 200"/>
                <a:gd name="T8" fmla="*/ 3 w 445"/>
                <a:gd name="T9" fmla="*/ 1 h 200"/>
                <a:gd name="T10" fmla="*/ 142 w 445"/>
                <a:gd name="T11" fmla="*/ 112 h 200"/>
                <a:gd name="T12" fmla="*/ 441 w 445"/>
                <a:gd name="T13" fmla="*/ 148 h 200"/>
                <a:gd name="T14" fmla="*/ 444 w 445"/>
                <a:gd name="T15" fmla="*/ 149 h 200"/>
                <a:gd name="T16" fmla="*/ 443 w 445"/>
                <a:gd name="T17" fmla="*/ 151 h 200"/>
                <a:gd name="T18" fmla="*/ 333 w 445"/>
                <a:gd name="T19" fmla="*/ 17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5" h="200">
                  <a:moveTo>
                    <a:pt x="333" y="176"/>
                  </a:moveTo>
                  <a:cubicBezTo>
                    <a:pt x="260" y="176"/>
                    <a:pt x="191" y="146"/>
                    <a:pt x="140" y="116"/>
                  </a:cubicBezTo>
                  <a:cubicBezTo>
                    <a:pt x="58" y="66"/>
                    <a:pt x="1" y="4"/>
                    <a:pt x="0" y="3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4" y="1"/>
                    <a:pt x="60" y="63"/>
                    <a:pt x="142" y="112"/>
                  </a:cubicBezTo>
                  <a:cubicBezTo>
                    <a:pt x="218" y="157"/>
                    <a:pt x="331" y="200"/>
                    <a:pt x="441" y="148"/>
                  </a:cubicBezTo>
                  <a:cubicBezTo>
                    <a:pt x="442" y="147"/>
                    <a:pt x="444" y="148"/>
                    <a:pt x="444" y="149"/>
                  </a:cubicBezTo>
                  <a:cubicBezTo>
                    <a:pt x="445" y="150"/>
                    <a:pt x="444" y="151"/>
                    <a:pt x="443" y="151"/>
                  </a:cubicBezTo>
                  <a:cubicBezTo>
                    <a:pt x="406" y="169"/>
                    <a:pt x="369" y="176"/>
                    <a:pt x="333" y="176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72"/>
            <p:cNvSpPr/>
            <p:nvPr/>
          </p:nvSpPr>
          <p:spPr bwMode="auto">
            <a:xfrm>
              <a:off x="-1145" y="1374"/>
              <a:ext cx="1043" cy="504"/>
            </a:xfrm>
            <a:custGeom>
              <a:avLst/>
              <a:gdLst>
                <a:gd name="T0" fmla="*/ 349 w 441"/>
                <a:gd name="T1" fmla="*/ 164 h 213"/>
                <a:gd name="T2" fmla="*/ 135 w 441"/>
                <a:gd name="T3" fmla="*/ 102 h 213"/>
                <a:gd name="T4" fmla="*/ 1 w 441"/>
                <a:gd name="T5" fmla="*/ 3 h 213"/>
                <a:gd name="T6" fmla="*/ 1 w 441"/>
                <a:gd name="T7" fmla="*/ 1 h 213"/>
                <a:gd name="T8" fmla="*/ 4 w 441"/>
                <a:gd name="T9" fmla="*/ 1 h 213"/>
                <a:gd name="T10" fmla="*/ 438 w 441"/>
                <a:gd name="T11" fmla="*/ 147 h 213"/>
                <a:gd name="T12" fmla="*/ 441 w 441"/>
                <a:gd name="T13" fmla="*/ 149 h 213"/>
                <a:gd name="T14" fmla="*/ 439 w 441"/>
                <a:gd name="T15" fmla="*/ 151 h 213"/>
                <a:gd name="T16" fmla="*/ 349 w 441"/>
                <a:gd name="T17" fmla="*/ 164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1" h="213">
                  <a:moveTo>
                    <a:pt x="349" y="164"/>
                  </a:moveTo>
                  <a:cubicBezTo>
                    <a:pt x="266" y="164"/>
                    <a:pt x="190" y="133"/>
                    <a:pt x="135" y="102"/>
                  </a:cubicBezTo>
                  <a:cubicBezTo>
                    <a:pt x="55" y="58"/>
                    <a:pt x="2" y="4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3"/>
                    <a:pt x="216" y="213"/>
                    <a:pt x="438" y="147"/>
                  </a:cubicBezTo>
                  <a:cubicBezTo>
                    <a:pt x="439" y="147"/>
                    <a:pt x="440" y="148"/>
                    <a:pt x="441" y="149"/>
                  </a:cubicBezTo>
                  <a:cubicBezTo>
                    <a:pt x="441" y="150"/>
                    <a:pt x="440" y="151"/>
                    <a:pt x="439" y="151"/>
                  </a:cubicBezTo>
                  <a:cubicBezTo>
                    <a:pt x="409" y="160"/>
                    <a:pt x="379" y="164"/>
                    <a:pt x="349" y="164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73"/>
            <p:cNvSpPr/>
            <p:nvPr/>
          </p:nvSpPr>
          <p:spPr bwMode="auto">
            <a:xfrm>
              <a:off x="-1201" y="1888"/>
              <a:ext cx="1051" cy="376"/>
            </a:xfrm>
            <a:custGeom>
              <a:avLst/>
              <a:gdLst>
                <a:gd name="T0" fmla="*/ 328 w 445"/>
                <a:gd name="T1" fmla="*/ 140 h 159"/>
                <a:gd name="T2" fmla="*/ 140 w 445"/>
                <a:gd name="T3" fmla="*/ 94 h 159"/>
                <a:gd name="T4" fmla="*/ 1 w 445"/>
                <a:gd name="T5" fmla="*/ 3 h 159"/>
                <a:gd name="T6" fmla="*/ 1 w 445"/>
                <a:gd name="T7" fmla="*/ 1 h 159"/>
                <a:gd name="T8" fmla="*/ 4 w 445"/>
                <a:gd name="T9" fmla="*/ 0 h 159"/>
                <a:gd name="T10" fmla="*/ 142 w 445"/>
                <a:gd name="T11" fmla="*/ 90 h 159"/>
                <a:gd name="T12" fmla="*/ 442 w 445"/>
                <a:gd name="T13" fmla="*/ 115 h 159"/>
                <a:gd name="T14" fmla="*/ 444 w 445"/>
                <a:gd name="T15" fmla="*/ 116 h 159"/>
                <a:gd name="T16" fmla="*/ 443 w 445"/>
                <a:gd name="T17" fmla="*/ 118 h 159"/>
                <a:gd name="T18" fmla="*/ 328 w 445"/>
                <a:gd name="T19" fmla="*/ 14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5" h="159">
                  <a:moveTo>
                    <a:pt x="328" y="140"/>
                  </a:moveTo>
                  <a:cubicBezTo>
                    <a:pt x="256" y="140"/>
                    <a:pt x="189" y="117"/>
                    <a:pt x="140" y="94"/>
                  </a:cubicBezTo>
                  <a:cubicBezTo>
                    <a:pt x="58" y="54"/>
                    <a:pt x="2" y="4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4" y="1"/>
                    <a:pt x="60" y="51"/>
                    <a:pt x="142" y="90"/>
                  </a:cubicBezTo>
                  <a:cubicBezTo>
                    <a:pt x="217" y="126"/>
                    <a:pt x="329" y="159"/>
                    <a:pt x="442" y="115"/>
                  </a:cubicBezTo>
                  <a:cubicBezTo>
                    <a:pt x="443" y="114"/>
                    <a:pt x="444" y="115"/>
                    <a:pt x="444" y="116"/>
                  </a:cubicBezTo>
                  <a:cubicBezTo>
                    <a:pt x="445" y="117"/>
                    <a:pt x="444" y="118"/>
                    <a:pt x="443" y="118"/>
                  </a:cubicBezTo>
                  <a:cubicBezTo>
                    <a:pt x="404" y="134"/>
                    <a:pt x="365" y="140"/>
                    <a:pt x="328" y="140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74"/>
            <p:cNvSpPr/>
            <p:nvPr/>
          </p:nvSpPr>
          <p:spPr bwMode="auto">
            <a:xfrm>
              <a:off x="-1135" y="1888"/>
              <a:ext cx="1040" cy="426"/>
            </a:xfrm>
            <a:custGeom>
              <a:avLst/>
              <a:gdLst>
                <a:gd name="T0" fmla="*/ 352 w 440"/>
                <a:gd name="T1" fmla="*/ 133 h 180"/>
                <a:gd name="T2" fmla="*/ 1 w 440"/>
                <a:gd name="T3" fmla="*/ 3 h 180"/>
                <a:gd name="T4" fmla="*/ 1 w 440"/>
                <a:gd name="T5" fmla="*/ 1 h 180"/>
                <a:gd name="T6" fmla="*/ 3 w 440"/>
                <a:gd name="T7" fmla="*/ 0 h 180"/>
                <a:gd name="T8" fmla="*/ 437 w 440"/>
                <a:gd name="T9" fmla="*/ 115 h 180"/>
                <a:gd name="T10" fmla="*/ 440 w 440"/>
                <a:gd name="T11" fmla="*/ 116 h 180"/>
                <a:gd name="T12" fmla="*/ 439 w 440"/>
                <a:gd name="T13" fmla="*/ 119 h 180"/>
                <a:gd name="T14" fmla="*/ 352 w 440"/>
                <a:gd name="T15" fmla="*/ 133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0" h="180">
                  <a:moveTo>
                    <a:pt x="352" y="133"/>
                  </a:moveTo>
                  <a:cubicBezTo>
                    <a:pt x="188" y="133"/>
                    <a:pt x="3" y="5"/>
                    <a:pt x="1" y="3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3" y="0"/>
                    <a:pt x="3" y="0"/>
                  </a:cubicBezTo>
                  <a:cubicBezTo>
                    <a:pt x="6" y="2"/>
                    <a:pt x="262" y="180"/>
                    <a:pt x="437" y="115"/>
                  </a:cubicBezTo>
                  <a:cubicBezTo>
                    <a:pt x="438" y="114"/>
                    <a:pt x="440" y="115"/>
                    <a:pt x="440" y="116"/>
                  </a:cubicBezTo>
                  <a:cubicBezTo>
                    <a:pt x="440" y="117"/>
                    <a:pt x="440" y="118"/>
                    <a:pt x="439" y="119"/>
                  </a:cubicBezTo>
                  <a:cubicBezTo>
                    <a:pt x="411" y="129"/>
                    <a:pt x="382" y="133"/>
                    <a:pt x="352" y="133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75"/>
            <p:cNvSpPr/>
            <p:nvPr/>
          </p:nvSpPr>
          <p:spPr bwMode="auto">
            <a:xfrm>
              <a:off x="-1201" y="2420"/>
              <a:ext cx="1051" cy="320"/>
            </a:xfrm>
            <a:custGeom>
              <a:avLst/>
              <a:gdLst>
                <a:gd name="T0" fmla="*/ 289 w 445"/>
                <a:gd name="T1" fmla="*/ 117 h 135"/>
                <a:gd name="T2" fmla="*/ 130 w 445"/>
                <a:gd name="T3" fmla="*/ 84 h 135"/>
                <a:gd name="T4" fmla="*/ 1 w 445"/>
                <a:gd name="T5" fmla="*/ 4 h 135"/>
                <a:gd name="T6" fmla="*/ 1 w 445"/>
                <a:gd name="T7" fmla="*/ 1 h 135"/>
                <a:gd name="T8" fmla="*/ 4 w 445"/>
                <a:gd name="T9" fmla="*/ 1 h 135"/>
                <a:gd name="T10" fmla="*/ 131 w 445"/>
                <a:gd name="T11" fmla="*/ 80 h 135"/>
                <a:gd name="T12" fmla="*/ 442 w 445"/>
                <a:gd name="T13" fmla="*/ 81 h 135"/>
                <a:gd name="T14" fmla="*/ 444 w 445"/>
                <a:gd name="T15" fmla="*/ 82 h 135"/>
                <a:gd name="T16" fmla="*/ 443 w 445"/>
                <a:gd name="T17" fmla="*/ 85 h 135"/>
                <a:gd name="T18" fmla="*/ 289 w 445"/>
                <a:gd name="T19" fmla="*/ 11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5" h="135">
                  <a:moveTo>
                    <a:pt x="289" y="117"/>
                  </a:moveTo>
                  <a:cubicBezTo>
                    <a:pt x="226" y="117"/>
                    <a:pt x="171" y="101"/>
                    <a:pt x="130" y="84"/>
                  </a:cubicBezTo>
                  <a:cubicBezTo>
                    <a:pt x="51" y="51"/>
                    <a:pt x="2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53" y="47"/>
                    <a:pt x="131" y="80"/>
                  </a:cubicBezTo>
                  <a:cubicBezTo>
                    <a:pt x="203" y="111"/>
                    <a:pt x="315" y="135"/>
                    <a:pt x="442" y="81"/>
                  </a:cubicBezTo>
                  <a:cubicBezTo>
                    <a:pt x="443" y="81"/>
                    <a:pt x="444" y="81"/>
                    <a:pt x="444" y="82"/>
                  </a:cubicBezTo>
                  <a:cubicBezTo>
                    <a:pt x="445" y="83"/>
                    <a:pt x="444" y="85"/>
                    <a:pt x="443" y="85"/>
                  </a:cubicBezTo>
                  <a:cubicBezTo>
                    <a:pt x="389" y="108"/>
                    <a:pt x="337" y="117"/>
                    <a:pt x="289" y="117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76"/>
            <p:cNvSpPr/>
            <p:nvPr/>
          </p:nvSpPr>
          <p:spPr bwMode="auto">
            <a:xfrm>
              <a:off x="-1135" y="2420"/>
              <a:ext cx="1040" cy="388"/>
            </a:xfrm>
            <a:custGeom>
              <a:avLst/>
              <a:gdLst>
                <a:gd name="T0" fmla="*/ 314 w 440"/>
                <a:gd name="T1" fmla="*/ 109 h 164"/>
                <a:gd name="T2" fmla="*/ 1 w 440"/>
                <a:gd name="T3" fmla="*/ 4 h 164"/>
                <a:gd name="T4" fmla="*/ 1 w 440"/>
                <a:gd name="T5" fmla="*/ 1 h 164"/>
                <a:gd name="T6" fmla="*/ 3 w 440"/>
                <a:gd name="T7" fmla="*/ 1 h 164"/>
                <a:gd name="T8" fmla="*/ 437 w 440"/>
                <a:gd name="T9" fmla="*/ 81 h 164"/>
                <a:gd name="T10" fmla="*/ 440 w 440"/>
                <a:gd name="T11" fmla="*/ 82 h 164"/>
                <a:gd name="T12" fmla="*/ 439 w 440"/>
                <a:gd name="T13" fmla="*/ 85 h 164"/>
                <a:gd name="T14" fmla="*/ 314 w 440"/>
                <a:gd name="T15" fmla="*/ 10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0" h="164">
                  <a:moveTo>
                    <a:pt x="314" y="109"/>
                  </a:moveTo>
                  <a:cubicBezTo>
                    <a:pt x="152" y="109"/>
                    <a:pt x="3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6" y="2"/>
                    <a:pt x="238" y="164"/>
                    <a:pt x="437" y="81"/>
                  </a:cubicBezTo>
                  <a:cubicBezTo>
                    <a:pt x="438" y="81"/>
                    <a:pt x="439" y="81"/>
                    <a:pt x="440" y="82"/>
                  </a:cubicBezTo>
                  <a:cubicBezTo>
                    <a:pt x="440" y="83"/>
                    <a:pt x="440" y="85"/>
                    <a:pt x="439" y="85"/>
                  </a:cubicBezTo>
                  <a:cubicBezTo>
                    <a:pt x="398" y="102"/>
                    <a:pt x="355" y="109"/>
                    <a:pt x="314" y="109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77"/>
            <p:cNvSpPr/>
            <p:nvPr/>
          </p:nvSpPr>
          <p:spPr bwMode="auto">
            <a:xfrm>
              <a:off x="-497" y="1374"/>
              <a:ext cx="945" cy="495"/>
            </a:xfrm>
            <a:custGeom>
              <a:avLst/>
              <a:gdLst>
                <a:gd name="T0" fmla="*/ 317 w 400"/>
                <a:gd name="T1" fmla="*/ 163 h 209"/>
                <a:gd name="T2" fmla="*/ 119 w 400"/>
                <a:gd name="T3" fmla="*/ 101 h 209"/>
                <a:gd name="T4" fmla="*/ 1 w 400"/>
                <a:gd name="T5" fmla="*/ 3 h 209"/>
                <a:gd name="T6" fmla="*/ 1 w 400"/>
                <a:gd name="T7" fmla="*/ 1 h 209"/>
                <a:gd name="T8" fmla="*/ 4 w 400"/>
                <a:gd name="T9" fmla="*/ 1 h 209"/>
                <a:gd name="T10" fmla="*/ 397 w 400"/>
                <a:gd name="T11" fmla="*/ 147 h 209"/>
                <a:gd name="T12" fmla="*/ 400 w 400"/>
                <a:gd name="T13" fmla="*/ 149 h 209"/>
                <a:gd name="T14" fmla="*/ 398 w 400"/>
                <a:gd name="T15" fmla="*/ 151 h 209"/>
                <a:gd name="T16" fmla="*/ 317 w 400"/>
                <a:gd name="T17" fmla="*/ 16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209">
                  <a:moveTo>
                    <a:pt x="317" y="163"/>
                  </a:moveTo>
                  <a:cubicBezTo>
                    <a:pt x="239" y="163"/>
                    <a:pt x="169" y="132"/>
                    <a:pt x="119" y="101"/>
                  </a:cubicBezTo>
                  <a:cubicBezTo>
                    <a:pt x="48" y="57"/>
                    <a:pt x="2" y="4"/>
                    <a:pt x="1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3"/>
                    <a:pt x="187" y="209"/>
                    <a:pt x="397" y="147"/>
                  </a:cubicBezTo>
                  <a:cubicBezTo>
                    <a:pt x="398" y="147"/>
                    <a:pt x="399" y="148"/>
                    <a:pt x="400" y="149"/>
                  </a:cubicBezTo>
                  <a:cubicBezTo>
                    <a:pt x="400" y="150"/>
                    <a:pt x="399" y="151"/>
                    <a:pt x="398" y="151"/>
                  </a:cubicBezTo>
                  <a:cubicBezTo>
                    <a:pt x="371" y="159"/>
                    <a:pt x="343" y="163"/>
                    <a:pt x="317" y="163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78"/>
            <p:cNvSpPr/>
            <p:nvPr/>
          </p:nvSpPr>
          <p:spPr bwMode="auto">
            <a:xfrm>
              <a:off x="-431" y="1374"/>
              <a:ext cx="934" cy="424"/>
            </a:xfrm>
            <a:custGeom>
              <a:avLst/>
              <a:gdLst>
                <a:gd name="T0" fmla="*/ 342 w 395"/>
                <a:gd name="T1" fmla="*/ 155 h 179"/>
                <a:gd name="T2" fmla="*/ 1 w 395"/>
                <a:gd name="T3" fmla="*/ 3 h 179"/>
                <a:gd name="T4" fmla="*/ 1 w 395"/>
                <a:gd name="T5" fmla="*/ 1 h 179"/>
                <a:gd name="T6" fmla="*/ 4 w 395"/>
                <a:gd name="T7" fmla="*/ 1 h 179"/>
                <a:gd name="T8" fmla="*/ 393 w 395"/>
                <a:gd name="T9" fmla="*/ 147 h 179"/>
                <a:gd name="T10" fmla="*/ 395 w 395"/>
                <a:gd name="T11" fmla="*/ 149 h 179"/>
                <a:gd name="T12" fmla="*/ 394 w 395"/>
                <a:gd name="T13" fmla="*/ 151 h 179"/>
                <a:gd name="T14" fmla="*/ 342 w 395"/>
                <a:gd name="T15" fmla="*/ 15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5" h="179">
                  <a:moveTo>
                    <a:pt x="342" y="155"/>
                  </a:moveTo>
                  <a:cubicBezTo>
                    <a:pt x="154" y="155"/>
                    <a:pt x="3" y="5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2"/>
                    <a:pt x="184" y="179"/>
                    <a:pt x="393" y="147"/>
                  </a:cubicBezTo>
                  <a:cubicBezTo>
                    <a:pt x="394" y="147"/>
                    <a:pt x="395" y="148"/>
                    <a:pt x="395" y="149"/>
                  </a:cubicBezTo>
                  <a:cubicBezTo>
                    <a:pt x="395" y="150"/>
                    <a:pt x="395" y="151"/>
                    <a:pt x="394" y="151"/>
                  </a:cubicBezTo>
                  <a:cubicBezTo>
                    <a:pt x="376" y="154"/>
                    <a:pt x="359" y="155"/>
                    <a:pt x="342" y="155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79"/>
            <p:cNvSpPr/>
            <p:nvPr/>
          </p:nvSpPr>
          <p:spPr bwMode="auto">
            <a:xfrm>
              <a:off x="-504" y="1888"/>
              <a:ext cx="945" cy="402"/>
            </a:xfrm>
            <a:custGeom>
              <a:avLst/>
              <a:gdLst>
                <a:gd name="T0" fmla="*/ 310 w 400"/>
                <a:gd name="T1" fmla="*/ 130 h 170"/>
                <a:gd name="T2" fmla="*/ 0 w 400"/>
                <a:gd name="T3" fmla="*/ 3 h 170"/>
                <a:gd name="T4" fmla="*/ 0 w 400"/>
                <a:gd name="T5" fmla="*/ 0 h 170"/>
                <a:gd name="T6" fmla="*/ 3 w 400"/>
                <a:gd name="T7" fmla="*/ 0 h 170"/>
                <a:gd name="T8" fmla="*/ 397 w 400"/>
                <a:gd name="T9" fmla="*/ 115 h 170"/>
                <a:gd name="T10" fmla="*/ 399 w 400"/>
                <a:gd name="T11" fmla="*/ 116 h 170"/>
                <a:gd name="T12" fmla="*/ 398 w 400"/>
                <a:gd name="T13" fmla="*/ 119 h 170"/>
                <a:gd name="T14" fmla="*/ 310 w 400"/>
                <a:gd name="T15" fmla="*/ 13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0" h="170">
                  <a:moveTo>
                    <a:pt x="310" y="130"/>
                  </a:moveTo>
                  <a:cubicBezTo>
                    <a:pt x="136" y="130"/>
                    <a:pt x="2" y="5"/>
                    <a:pt x="0" y="3"/>
                  </a:cubicBezTo>
                  <a:cubicBezTo>
                    <a:pt x="0" y="3"/>
                    <a:pt x="0" y="1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5" y="2"/>
                    <a:pt x="185" y="170"/>
                    <a:pt x="397" y="115"/>
                  </a:cubicBezTo>
                  <a:cubicBezTo>
                    <a:pt x="398" y="114"/>
                    <a:pt x="399" y="115"/>
                    <a:pt x="399" y="116"/>
                  </a:cubicBezTo>
                  <a:cubicBezTo>
                    <a:pt x="400" y="117"/>
                    <a:pt x="399" y="118"/>
                    <a:pt x="398" y="119"/>
                  </a:cubicBezTo>
                  <a:cubicBezTo>
                    <a:pt x="368" y="126"/>
                    <a:pt x="338" y="130"/>
                    <a:pt x="310" y="130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80"/>
            <p:cNvSpPr/>
            <p:nvPr/>
          </p:nvSpPr>
          <p:spPr bwMode="auto">
            <a:xfrm>
              <a:off x="-440" y="1888"/>
              <a:ext cx="936" cy="397"/>
            </a:xfrm>
            <a:custGeom>
              <a:avLst/>
              <a:gdLst>
                <a:gd name="T0" fmla="*/ 317 w 396"/>
                <a:gd name="T1" fmla="*/ 129 h 168"/>
                <a:gd name="T2" fmla="*/ 1 w 396"/>
                <a:gd name="T3" fmla="*/ 3 h 168"/>
                <a:gd name="T4" fmla="*/ 1 w 396"/>
                <a:gd name="T5" fmla="*/ 1 h 168"/>
                <a:gd name="T6" fmla="*/ 4 w 396"/>
                <a:gd name="T7" fmla="*/ 0 h 168"/>
                <a:gd name="T8" fmla="*/ 394 w 396"/>
                <a:gd name="T9" fmla="*/ 115 h 168"/>
                <a:gd name="T10" fmla="*/ 396 w 396"/>
                <a:gd name="T11" fmla="*/ 116 h 168"/>
                <a:gd name="T12" fmla="*/ 395 w 396"/>
                <a:gd name="T13" fmla="*/ 119 h 168"/>
                <a:gd name="T14" fmla="*/ 317 w 396"/>
                <a:gd name="T15" fmla="*/ 12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6" h="168">
                  <a:moveTo>
                    <a:pt x="317" y="129"/>
                  </a:moveTo>
                  <a:cubicBezTo>
                    <a:pt x="155" y="129"/>
                    <a:pt x="3" y="5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6" y="2"/>
                    <a:pt x="208" y="168"/>
                    <a:pt x="394" y="115"/>
                  </a:cubicBezTo>
                  <a:cubicBezTo>
                    <a:pt x="395" y="114"/>
                    <a:pt x="396" y="115"/>
                    <a:pt x="396" y="116"/>
                  </a:cubicBezTo>
                  <a:cubicBezTo>
                    <a:pt x="396" y="117"/>
                    <a:pt x="396" y="118"/>
                    <a:pt x="395" y="119"/>
                  </a:cubicBezTo>
                  <a:cubicBezTo>
                    <a:pt x="369" y="126"/>
                    <a:pt x="343" y="129"/>
                    <a:pt x="317" y="129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81"/>
            <p:cNvSpPr/>
            <p:nvPr/>
          </p:nvSpPr>
          <p:spPr bwMode="auto">
            <a:xfrm>
              <a:off x="-504" y="2420"/>
              <a:ext cx="945" cy="294"/>
            </a:xfrm>
            <a:custGeom>
              <a:avLst/>
              <a:gdLst>
                <a:gd name="T0" fmla="*/ 261 w 400"/>
                <a:gd name="T1" fmla="*/ 108 h 124"/>
                <a:gd name="T2" fmla="*/ 106 w 400"/>
                <a:gd name="T3" fmla="*/ 76 h 124"/>
                <a:gd name="T4" fmla="*/ 0 w 400"/>
                <a:gd name="T5" fmla="*/ 4 h 124"/>
                <a:gd name="T6" fmla="*/ 0 w 400"/>
                <a:gd name="T7" fmla="*/ 1 h 124"/>
                <a:gd name="T8" fmla="*/ 3 w 400"/>
                <a:gd name="T9" fmla="*/ 1 h 124"/>
                <a:gd name="T10" fmla="*/ 108 w 400"/>
                <a:gd name="T11" fmla="*/ 72 h 124"/>
                <a:gd name="T12" fmla="*/ 397 w 400"/>
                <a:gd name="T13" fmla="*/ 81 h 124"/>
                <a:gd name="T14" fmla="*/ 399 w 400"/>
                <a:gd name="T15" fmla="*/ 82 h 124"/>
                <a:gd name="T16" fmla="*/ 398 w 400"/>
                <a:gd name="T17" fmla="*/ 85 h 124"/>
                <a:gd name="T18" fmla="*/ 261 w 400"/>
                <a:gd name="T19" fmla="*/ 10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124">
                  <a:moveTo>
                    <a:pt x="261" y="108"/>
                  </a:moveTo>
                  <a:cubicBezTo>
                    <a:pt x="197" y="108"/>
                    <a:pt x="144" y="93"/>
                    <a:pt x="106" y="76"/>
                  </a:cubicBezTo>
                  <a:cubicBezTo>
                    <a:pt x="39" y="45"/>
                    <a:pt x="1" y="4"/>
                    <a:pt x="0" y="4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4" y="1"/>
                    <a:pt x="41" y="42"/>
                    <a:pt x="108" y="72"/>
                  </a:cubicBezTo>
                  <a:cubicBezTo>
                    <a:pt x="170" y="100"/>
                    <a:pt x="270" y="124"/>
                    <a:pt x="397" y="81"/>
                  </a:cubicBezTo>
                  <a:cubicBezTo>
                    <a:pt x="398" y="81"/>
                    <a:pt x="399" y="81"/>
                    <a:pt x="399" y="82"/>
                  </a:cubicBezTo>
                  <a:cubicBezTo>
                    <a:pt x="400" y="84"/>
                    <a:pt x="399" y="85"/>
                    <a:pt x="398" y="85"/>
                  </a:cubicBezTo>
                  <a:cubicBezTo>
                    <a:pt x="348" y="102"/>
                    <a:pt x="302" y="108"/>
                    <a:pt x="261" y="108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82"/>
            <p:cNvSpPr/>
            <p:nvPr/>
          </p:nvSpPr>
          <p:spPr bwMode="auto">
            <a:xfrm>
              <a:off x="-440" y="2420"/>
              <a:ext cx="936" cy="410"/>
            </a:xfrm>
            <a:custGeom>
              <a:avLst/>
              <a:gdLst>
                <a:gd name="T0" fmla="*/ 272 w 396"/>
                <a:gd name="T1" fmla="*/ 112 h 173"/>
                <a:gd name="T2" fmla="*/ 124 w 396"/>
                <a:gd name="T3" fmla="*/ 79 h 173"/>
                <a:gd name="T4" fmla="*/ 1 w 396"/>
                <a:gd name="T5" fmla="*/ 4 h 173"/>
                <a:gd name="T6" fmla="*/ 1 w 396"/>
                <a:gd name="T7" fmla="*/ 1 h 173"/>
                <a:gd name="T8" fmla="*/ 4 w 396"/>
                <a:gd name="T9" fmla="*/ 1 h 173"/>
                <a:gd name="T10" fmla="*/ 393 w 396"/>
                <a:gd name="T11" fmla="*/ 81 h 173"/>
                <a:gd name="T12" fmla="*/ 396 w 396"/>
                <a:gd name="T13" fmla="*/ 82 h 173"/>
                <a:gd name="T14" fmla="*/ 395 w 396"/>
                <a:gd name="T15" fmla="*/ 85 h 173"/>
                <a:gd name="T16" fmla="*/ 272 w 396"/>
                <a:gd name="T17" fmla="*/ 11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6" h="173">
                  <a:moveTo>
                    <a:pt x="272" y="112"/>
                  </a:moveTo>
                  <a:cubicBezTo>
                    <a:pt x="215" y="112"/>
                    <a:pt x="164" y="97"/>
                    <a:pt x="124" y="79"/>
                  </a:cubicBezTo>
                  <a:cubicBezTo>
                    <a:pt x="51" y="48"/>
                    <a:pt x="2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2"/>
                    <a:pt x="201" y="173"/>
                    <a:pt x="393" y="81"/>
                  </a:cubicBezTo>
                  <a:cubicBezTo>
                    <a:pt x="394" y="81"/>
                    <a:pt x="395" y="81"/>
                    <a:pt x="396" y="82"/>
                  </a:cubicBezTo>
                  <a:cubicBezTo>
                    <a:pt x="396" y="83"/>
                    <a:pt x="396" y="84"/>
                    <a:pt x="395" y="85"/>
                  </a:cubicBezTo>
                  <a:cubicBezTo>
                    <a:pt x="353" y="105"/>
                    <a:pt x="311" y="112"/>
                    <a:pt x="272" y="112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83"/>
            <p:cNvSpPr>
              <a:spLocks noEditPoints="1"/>
            </p:cNvSpPr>
            <p:nvPr/>
          </p:nvSpPr>
          <p:spPr bwMode="auto">
            <a:xfrm>
              <a:off x="-1057" y="865"/>
              <a:ext cx="465" cy="2836"/>
            </a:xfrm>
            <a:custGeom>
              <a:avLst/>
              <a:gdLst>
                <a:gd name="T0" fmla="*/ 149 w 465"/>
                <a:gd name="T1" fmla="*/ 0 h 2836"/>
                <a:gd name="T2" fmla="*/ 59 w 465"/>
                <a:gd name="T3" fmla="*/ 2618 h 2836"/>
                <a:gd name="T4" fmla="*/ 179 w 465"/>
                <a:gd name="T5" fmla="*/ 445 h 2836"/>
                <a:gd name="T6" fmla="*/ 234 w 465"/>
                <a:gd name="T7" fmla="*/ 493 h 2836"/>
                <a:gd name="T8" fmla="*/ 234 w 465"/>
                <a:gd name="T9" fmla="*/ 921 h 2836"/>
                <a:gd name="T10" fmla="*/ 234 w 465"/>
                <a:gd name="T11" fmla="*/ 902 h 2836"/>
                <a:gd name="T12" fmla="*/ 234 w 465"/>
                <a:gd name="T13" fmla="*/ 1028 h 2836"/>
                <a:gd name="T14" fmla="*/ 234 w 465"/>
                <a:gd name="T15" fmla="*/ 1136 h 2836"/>
                <a:gd name="T16" fmla="*/ 286 w 465"/>
                <a:gd name="T17" fmla="*/ 1198 h 2836"/>
                <a:gd name="T18" fmla="*/ 286 w 465"/>
                <a:gd name="T19" fmla="*/ 1091 h 2836"/>
                <a:gd name="T20" fmla="*/ 286 w 465"/>
                <a:gd name="T21" fmla="*/ 1051 h 2836"/>
                <a:gd name="T22" fmla="*/ 243 w 465"/>
                <a:gd name="T23" fmla="*/ 912 h 2836"/>
                <a:gd name="T24" fmla="*/ 286 w 465"/>
                <a:gd name="T25" fmla="*/ 729 h 2836"/>
                <a:gd name="T26" fmla="*/ 234 w 465"/>
                <a:gd name="T27" fmla="*/ 793 h 2836"/>
                <a:gd name="T28" fmla="*/ 179 w 465"/>
                <a:gd name="T29" fmla="*/ 841 h 2836"/>
                <a:gd name="T30" fmla="*/ 179 w 465"/>
                <a:gd name="T31" fmla="*/ 876 h 2836"/>
                <a:gd name="T32" fmla="*/ 222 w 465"/>
                <a:gd name="T33" fmla="*/ 1018 h 2836"/>
                <a:gd name="T34" fmla="*/ 222 w 465"/>
                <a:gd name="T35" fmla="*/ 1233 h 2836"/>
                <a:gd name="T36" fmla="*/ 283 w 465"/>
                <a:gd name="T37" fmla="*/ 1285 h 2836"/>
                <a:gd name="T38" fmla="*/ 286 w 465"/>
                <a:gd name="T39" fmla="*/ 1375 h 2836"/>
                <a:gd name="T40" fmla="*/ 286 w 465"/>
                <a:gd name="T41" fmla="*/ 1413 h 2836"/>
                <a:gd name="T42" fmla="*/ 283 w 465"/>
                <a:gd name="T43" fmla="*/ 606 h 2836"/>
                <a:gd name="T44" fmla="*/ 234 w 465"/>
                <a:gd name="T45" fmla="*/ 583 h 2836"/>
                <a:gd name="T46" fmla="*/ 179 w 465"/>
                <a:gd name="T47" fmla="*/ 630 h 2836"/>
                <a:gd name="T48" fmla="*/ 222 w 465"/>
                <a:gd name="T49" fmla="*/ 696 h 2836"/>
                <a:gd name="T50" fmla="*/ 234 w 465"/>
                <a:gd name="T51" fmla="*/ 1349 h 2836"/>
                <a:gd name="T52" fmla="*/ 234 w 465"/>
                <a:gd name="T53" fmla="*/ 1458 h 2836"/>
                <a:gd name="T54" fmla="*/ 234 w 465"/>
                <a:gd name="T55" fmla="*/ 1458 h 2836"/>
                <a:gd name="T56" fmla="*/ 172 w 465"/>
                <a:gd name="T57" fmla="*/ 1591 h 2836"/>
                <a:gd name="T58" fmla="*/ 293 w 465"/>
                <a:gd name="T59" fmla="*/ 1610 h 2836"/>
                <a:gd name="T60" fmla="*/ 279 w 465"/>
                <a:gd name="T61" fmla="*/ 433 h 2836"/>
                <a:gd name="T62" fmla="*/ 179 w 465"/>
                <a:gd name="T63" fmla="*/ 424 h 2836"/>
                <a:gd name="T64" fmla="*/ 179 w 465"/>
                <a:gd name="T65" fmla="*/ 538 h 2836"/>
                <a:gd name="T66" fmla="*/ 222 w 465"/>
                <a:gd name="T67" fmla="*/ 1449 h 2836"/>
                <a:gd name="T68" fmla="*/ 170 w 465"/>
                <a:gd name="T69" fmla="*/ 1607 h 2836"/>
                <a:gd name="T70" fmla="*/ 302 w 465"/>
                <a:gd name="T71" fmla="*/ 1702 h 2836"/>
                <a:gd name="T72" fmla="*/ 312 w 465"/>
                <a:gd name="T73" fmla="*/ 1782 h 2836"/>
                <a:gd name="T74" fmla="*/ 158 w 465"/>
                <a:gd name="T75" fmla="*/ 1714 h 2836"/>
                <a:gd name="T76" fmla="*/ 319 w 465"/>
                <a:gd name="T77" fmla="*/ 1835 h 2836"/>
                <a:gd name="T78" fmla="*/ 257 w 465"/>
                <a:gd name="T79" fmla="*/ 2095 h 2836"/>
                <a:gd name="T80" fmla="*/ 345 w 465"/>
                <a:gd name="T81" fmla="*/ 2081 h 2836"/>
                <a:gd name="T82" fmla="*/ 319 w 465"/>
                <a:gd name="T83" fmla="*/ 1851 h 2836"/>
                <a:gd name="T84" fmla="*/ 132 w 465"/>
                <a:gd name="T85" fmla="*/ 1958 h 2836"/>
                <a:gd name="T86" fmla="*/ 130 w 465"/>
                <a:gd name="T87" fmla="*/ 1981 h 2836"/>
                <a:gd name="T88" fmla="*/ 217 w 465"/>
                <a:gd name="T89" fmla="*/ 2081 h 2836"/>
                <a:gd name="T90" fmla="*/ 101 w 465"/>
                <a:gd name="T91" fmla="*/ 2232 h 2836"/>
                <a:gd name="T92" fmla="*/ 361 w 465"/>
                <a:gd name="T93" fmla="*/ 2232 h 2836"/>
                <a:gd name="T94" fmla="*/ 99 w 465"/>
                <a:gd name="T95" fmla="*/ 2253 h 2836"/>
                <a:gd name="T96" fmla="*/ 364 w 465"/>
                <a:gd name="T97" fmla="*/ 2253 h 2836"/>
                <a:gd name="T98" fmla="*/ 283 w 465"/>
                <a:gd name="T99" fmla="*/ 109 h 2836"/>
                <a:gd name="T100" fmla="*/ 231 w 465"/>
                <a:gd name="T101" fmla="*/ 64 h 2836"/>
                <a:gd name="T102" fmla="*/ 179 w 465"/>
                <a:gd name="T103" fmla="*/ 109 h 2836"/>
                <a:gd name="T104" fmla="*/ 283 w 465"/>
                <a:gd name="T105" fmla="*/ 138 h 2836"/>
                <a:gd name="T106" fmla="*/ 222 w 465"/>
                <a:gd name="T107" fmla="*/ 225 h 2836"/>
                <a:gd name="T108" fmla="*/ 283 w 465"/>
                <a:gd name="T109" fmla="*/ 329 h 2836"/>
                <a:gd name="T110" fmla="*/ 231 w 465"/>
                <a:gd name="T111" fmla="*/ 2767 h 2836"/>
                <a:gd name="T112" fmla="*/ 402 w 465"/>
                <a:gd name="T113" fmla="*/ 2599 h 2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65" h="2836">
                  <a:moveTo>
                    <a:pt x="465" y="2836"/>
                  </a:moveTo>
                  <a:lnTo>
                    <a:pt x="458" y="2831"/>
                  </a:lnTo>
                  <a:lnTo>
                    <a:pt x="314" y="1532"/>
                  </a:lnTo>
                  <a:lnTo>
                    <a:pt x="314" y="0"/>
                  </a:lnTo>
                  <a:lnTo>
                    <a:pt x="149" y="0"/>
                  </a:lnTo>
                  <a:lnTo>
                    <a:pt x="149" y="1529"/>
                  </a:lnTo>
                  <a:lnTo>
                    <a:pt x="4" y="2831"/>
                  </a:lnTo>
                  <a:lnTo>
                    <a:pt x="0" y="2836"/>
                  </a:lnTo>
                  <a:lnTo>
                    <a:pt x="35" y="2836"/>
                  </a:lnTo>
                  <a:lnTo>
                    <a:pt x="59" y="2618"/>
                  </a:lnTo>
                  <a:lnTo>
                    <a:pt x="231" y="2788"/>
                  </a:lnTo>
                  <a:lnTo>
                    <a:pt x="404" y="2620"/>
                  </a:lnTo>
                  <a:lnTo>
                    <a:pt x="428" y="2836"/>
                  </a:lnTo>
                  <a:lnTo>
                    <a:pt x="465" y="2836"/>
                  </a:lnTo>
                  <a:close/>
                  <a:moveTo>
                    <a:pt x="179" y="445"/>
                  </a:moveTo>
                  <a:lnTo>
                    <a:pt x="222" y="481"/>
                  </a:lnTo>
                  <a:lnTo>
                    <a:pt x="179" y="519"/>
                  </a:lnTo>
                  <a:lnTo>
                    <a:pt x="179" y="516"/>
                  </a:lnTo>
                  <a:lnTo>
                    <a:pt x="179" y="445"/>
                  </a:lnTo>
                  <a:close/>
                  <a:moveTo>
                    <a:pt x="234" y="493"/>
                  </a:moveTo>
                  <a:lnTo>
                    <a:pt x="274" y="526"/>
                  </a:lnTo>
                  <a:lnTo>
                    <a:pt x="234" y="561"/>
                  </a:lnTo>
                  <a:lnTo>
                    <a:pt x="191" y="528"/>
                  </a:lnTo>
                  <a:lnTo>
                    <a:pt x="234" y="493"/>
                  </a:lnTo>
                  <a:close/>
                  <a:moveTo>
                    <a:pt x="234" y="921"/>
                  </a:moveTo>
                  <a:lnTo>
                    <a:pt x="283" y="964"/>
                  </a:lnTo>
                  <a:lnTo>
                    <a:pt x="234" y="1009"/>
                  </a:lnTo>
                  <a:lnTo>
                    <a:pt x="182" y="966"/>
                  </a:lnTo>
                  <a:lnTo>
                    <a:pt x="234" y="921"/>
                  </a:lnTo>
                  <a:close/>
                  <a:moveTo>
                    <a:pt x="234" y="902"/>
                  </a:moveTo>
                  <a:lnTo>
                    <a:pt x="182" y="857"/>
                  </a:lnTo>
                  <a:lnTo>
                    <a:pt x="234" y="815"/>
                  </a:lnTo>
                  <a:lnTo>
                    <a:pt x="283" y="857"/>
                  </a:lnTo>
                  <a:lnTo>
                    <a:pt x="234" y="902"/>
                  </a:lnTo>
                  <a:close/>
                  <a:moveTo>
                    <a:pt x="234" y="1028"/>
                  </a:moveTo>
                  <a:lnTo>
                    <a:pt x="283" y="1072"/>
                  </a:lnTo>
                  <a:lnTo>
                    <a:pt x="234" y="1115"/>
                  </a:lnTo>
                  <a:lnTo>
                    <a:pt x="182" y="1072"/>
                  </a:lnTo>
                  <a:lnTo>
                    <a:pt x="234" y="1028"/>
                  </a:lnTo>
                  <a:close/>
                  <a:moveTo>
                    <a:pt x="234" y="1136"/>
                  </a:moveTo>
                  <a:lnTo>
                    <a:pt x="283" y="1179"/>
                  </a:lnTo>
                  <a:lnTo>
                    <a:pt x="234" y="1224"/>
                  </a:lnTo>
                  <a:lnTo>
                    <a:pt x="182" y="1181"/>
                  </a:lnTo>
                  <a:lnTo>
                    <a:pt x="234" y="1136"/>
                  </a:lnTo>
                  <a:close/>
                  <a:moveTo>
                    <a:pt x="286" y="1198"/>
                  </a:moveTo>
                  <a:lnTo>
                    <a:pt x="286" y="1267"/>
                  </a:lnTo>
                  <a:lnTo>
                    <a:pt x="243" y="1233"/>
                  </a:lnTo>
                  <a:lnTo>
                    <a:pt x="286" y="1198"/>
                  </a:lnTo>
                  <a:close/>
                  <a:moveTo>
                    <a:pt x="243" y="1125"/>
                  </a:moveTo>
                  <a:lnTo>
                    <a:pt x="286" y="1091"/>
                  </a:lnTo>
                  <a:lnTo>
                    <a:pt x="286" y="1160"/>
                  </a:lnTo>
                  <a:lnTo>
                    <a:pt x="243" y="1125"/>
                  </a:lnTo>
                  <a:close/>
                  <a:moveTo>
                    <a:pt x="243" y="1018"/>
                  </a:moveTo>
                  <a:lnTo>
                    <a:pt x="286" y="983"/>
                  </a:lnTo>
                  <a:lnTo>
                    <a:pt x="286" y="1051"/>
                  </a:lnTo>
                  <a:lnTo>
                    <a:pt x="243" y="1018"/>
                  </a:lnTo>
                  <a:close/>
                  <a:moveTo>
                    <a:pt x="243" y="912"/>
                  </a:moveTo>
                  <a:lnTo>
                    <a:pt x="286" y="876"/>
                  </a:lnTo>
                  <a:lnTo>
                    <a:pt x="286" y="945"/>
                  </a:lnTo>
                  <a:lnTo>
                    <a:pt x="243" y="912"/>
                  </a:lnTo>
                  <a:close/>
                  <a:moveTo>
                    <a:pt x="243" y="803"/>
                  </a:moveTo>
                  <a:lnTo>
                    <a:pt x="286" y="770"/>
                  </a:lnTo>
                  <a:lnTo>
                    <a:pt x="286" y="838"/>
                  </a:lnTo>
                  <a:lnTo>
                    <a:pt x="243" y="803"/>
                  </a:lnTo>
                  <a:close/>
                  <a:moveTo>
                    <a:pt x="286" y="729"/>
                  </a:moveTo>
                  <a:lnTo>
                    <a:pt x="243" y="696"/>
                  </a:lnTo>
                  <a:lnTo>
                    <a:pt x="283" y="661"/>
                  </a:lnTo>
                  <a:lnTo>
                    <a:pt x="286" y="729"/>
                  </a:lnTo>
                  <a:close/>
                  <a:moveTo>
                    <a:pt x="283" y="748"/>
                  </a:moveTo>
                  <a:lnTo>
                    <a:pt x="234" y="793"/>
                  </a:lnTo>
                  <a:lnTo>
                    <a:pt x="182" y="751"/>
                  </a:lnTo>
                  <a:lnTo>
                    <a:pt x="234" y="706"/>
                  </a:lnTo>
                  <a:lnTo>
                    <a:pt x="283" y="748"/>
                  </a:lnTo>
                  <a:close/>
                  <a:moveTo>
                    <a:pt x="222" y="805"/>
                  </a:moveTo>
                  <a:lnTo>
                    <a:pt x="179" y="841"/>
                  </a:lnTo>
                  <a:lnTo>
                    <a:pt x="179" y="767"/>
                  </a:lnTo>
                  <a:lnTo>
                    <a:pt x="222" y="805"/>
                  </a:lnTo>
                  <a:close/>
                  <a:moveTo>
                    <a:pt x="222" y="912"/>
                  </a:moveTo>
                  <a:lnTo>
                    <a:pt x="179" y="949"/>
                  </a:lnTo>
                  <a:lnTo>
                    <a:pt x="179" y="876"/>
                  </a:lnTo>
                  <a:lnTo>
                    <a:pt x="222" y="912"/>
                  </a:lnTo>
                  <a:close/>
                  <a:moveTo>
                    <a:pt x="222" y="1018"/>
                  </a:moveTo>
                  <a:lnTo>
                    <a:pt x="179" y="1056"/>
                  </a:lnTo>
                  <a:lnTo>
                    <a:pt x="179" y="983"/>
                  </a:lnTo>
                  <a:lnTo>
                    <a:pt x="222" y="1018"/>
                  </a:lnTo>
                  <a:close/>
                  <a:moveTo>
                    <a:pt x="222" y="1127"/>
                  </a:moveTo>
                  <a:lnTo>
                    <a:pt x="179" y="1162"/>
                  </a:lnTo>
                  <a:lnTo>
                    <a:pt x="179" y="1089"/>
                  </a:lnTo>
                  <a:lnTo>
                    <a:pt x="222" y="1127"/>
                  </a:lnTo>
                  <a:close/>
                  <a:moveTo>
                    <a:pt x="222" y="1233"/>
                  </a:moveTo>
                  <a:lnTo>
                    <a:pt x="179" y="1271"/>
                  </a:lnTo>
                  <a:lnTo>
                    <a:pt x="179" y="1198"/>
                  </a:lnTo>
                  <a:lnTo>
                    <a:pt x="222" y="1233"/>
                  </a:lnTo>
                  <a:close/>
                  <a:moveTo>
                    <a:pt x="234" y="1243"/>
                  </a:moveTo>
                  <a:lnTo>
                    <a:pt x="283" y="1285"/>
                  </a:lnTo>
                  <a:lnTo>
                    <a:pt x="234" y="1330"/>
                  </a:lnTo>
                  <a:lnTo>
                    <a:pt x="182" y="1288"/>
                  </a:lnTo>
                  <a:lnTo>
                    <a:pt x="234" y="1243"/>
                  </a:lnTo>
                  <a:close/>
                  <a:moveTo>
                    <a:pt x="286" y="1304"/>
                  </a:moveTo>
                  <a:lnTo>
                    <a:pt x="286" y="1375"/>
                  </a:lnTo>
                  <a:lnTo>
                    <a:pt x="243" y="1340"/>
                  </a:lnTo>
                  <a:lnTo>
                    <a:pt x="286" y="1304"/>
                  </a:lnTo>
                  <a:close/>
                  <a:moveTo>
                    <a:pt x="286" y="1482"/>
                  </a:moveTo>
                  <a:lnTo>
                    <a:pt x="243" y="1449"/>
                  </a:lnTo>
                  <a:lnTo>
                    <a:pt x="286" y="1413"/>
                  </a:lnTo>
                  <a:lnTo>
                    <a:pt x="286" y="1482"/>
                  </a:lnTo>
                  <a:close/>
                  <a:moveTo>
                    <a:pt x="283" y="606"/>
                  </a:moveTo>
                  <a:lnTo>
                    <a:pt x="243" y="573"/>
                  </a:lnTo>
                  <a:lnTo>
                    <a:pt x="283" y="538"/>
                  </a:lnTo>
                  <a:lnTo>
                    <a:pt x="283" y="606"/>
                  </a:lnTo>
                  <a:close/>
                  <a:moveTo>
                    <a:pt x="283" y="514"/>
                  </a:moveTo>
                  <a:lnTo>
                    <a:pt x="246" y="481"/>
                  </a:lnTo>
                  <a:lnTo>
                    <a:pt x="283" y="448"/>
                  </a:lnTo>
                  <a:lnTo>
                    <a:pt x="283" y="514"/>
                  </a:lnTo>
                  <a:close/>
                  <a:moveTo>
                    <a:pt x="234" y="583"/>
                  </a:moveTo>
                  <a:lnTo>
                    <a:pt x="283" y="625"/>
                  </a:lnTo>
                  <a:lnTo>
                    <a:pt x="283" y="642"/>
                  </a:lnTo>
                  <a:lnTo>
                    <a:pt x="234" y="687"/>
                  </a:lnTo>
                  <a:lnTo>
                    <a:pt x="179" y="642"/>
                  </a:lnTo>
                  <a:lnTo>
                    <a:pt x="179" y="630"/>
                  </a:lnTo>
                  <a:lnTo>
                    <a:pt x="234" y="583"/>
                  </a:lnTo>
                  <a:close/>
                  <a:moveTo>
                    <a:pt x="222" y="696"/>
                  </a:moveTo>
                  <a:lnTo>
                    <a:pt x="179" y="734"/>
                  </a:lnTo>
                  <a:lnTo>
                    <a:pt x="179" y="661"/>
                  </a:lnTo>
                  <a:lnTo>
                    <a:pt x="222" y="696"/>
                  </a:lnTo>
                  <a:close/>
                  <a:moveTo>
                    <a:pt x="179" y="1304"/>
                  </a:moveTo>
                  <a:lnTo>
                    <a:pt x="222" y="1340"/>
                  </a:lnTo>
                  <a:lnTo>
                    <a:pt x="179" y="1378"/>
                  </a:lnTo>
                  <a:lnTo>
                    <a:pt x="179" y="1304"/>
                  </a:lnTo>
                  <a:close/>
                  <a:moveTo>
                    <a:pt x="234" y="1349"/>
                  </a:moveTo>
                  <a:lnTo>
                    <a:pt x="283" y="1394"/>
                  </a:lnTo>
                  <a:lnTo>
                    <a:pt x="234" y="1437"/>
                  </a:lnTo>
                  <a:lnTo>
                    <a:pt x="182" y="1394"/>
                  </a:lnTo>
                  <a:lnTo>
                    <a:pt x="234" y="1349"/>
                  </a:lnTo>
                  <a:close/>
                  <a:moveTo>
                    <a:pt x="234" y="1458"/>
                  </a:moveTo>
                  <a:lnTo>
                    <a:pt x="286" y="1501"/>
                  </a:lnTo>
                  <a:lnTo>
                    <a:pt x="286" y="1525"/>
                  </a:lnTo>
                  <a:lnTo>
                    <a:pt x="179" y="1525"/>
                  </a:lnTo>
                  <a:lnTo>
                    <a:pt x="179" y="1506"/>
                  </a:lnTo>
                  <a:lnTo>
                    <a:pt x="234" y="1458"/>
                  </a:lnTo>
                  <a:close/>
                  <a:moveTo>
                    <a:pt x="177" y="1539"/>
                  </a:moveTo>
                  <a:lnTo>
                    <a:pt x="286" y="1539"/>
                  </a:lnTo>
                  <a:lnTo>
                    <a:pt x="290" y="1593"/>
                  </a:lnTo>
                  <a:lnTo>
                    <a:pt x="234" y="1624"/>
                  </a:lnTo>
                  <a:lnTo>
                    <a:pt x="172" y="1591"/>
                  </a:lnTo>
                  <a:lnTo>
                    <a:pt x="177" y="1539"/>
                  </a:lnTo>
                  <a:close/>
                  <a:moveTo>
                    <a:pt x="293" y="1610"/>
                  </a:moveTo>
                  <a:lnTo>
                    <a:pt x="298" y="1657"/>
                  </a:lnTo>
                  <a:lnTo>
                    <a:pt x="250" y="1633"/>
                  </a:lnTo>
                  <a:lnTo>
                    <a:pt x="293" y="1610"/>
                  </a:lnTo>
                  <a:close/>
                  <a:moveTo>
                    <a:pt x="283" y="419"/>
                  </a:moveTo>
                  <a:lnTo>
                    <a:pt x="243" y="386"/>
                  </a:lnTo>
                  <a:lnTo>
                    <a:pt x="283" y="351"/>
                  </a:lnTo>
                  <a:lnTo>
                    <a:pt x="283" y="419"/>
                  </a:lnTo>
                  <a:close/>
                  <a:moveTo>
                    <a:pt x="279" y="433"/>
                  </a:moveTo>
                  <a:lnTo>
                    <a:pt x="234" y="471"/>
                  </a:lnTo>
                  <a:lnTo>
                    <a:pt x="189" y="433"/>
                  </a:lnTo>
                  <a:lnTo>
                    <a:pt x="234" y="396"/>
                  </a:lnTo>
                  <a:lnTo>
                    <a:pt x="279" y="433"/>
                  </a:lnTo>
                  <a:close/>
                  <a:moveTo>
                    <a:pt x="179" y="424"/>
                  </a:moveTo>
                  <a:lnTo>
                    <a:pt x="179" y="351"/>
                  </a:lnTo>
                  <a:lnTo>
                    <a:pt x="222" y="386"/>
                  </a:lnTo>
                  <a:lnTo>
                    <a:pt x="179" y="424"/>
                  </a:lnTo>
                  <a:close/>
                  <a:moveTo>
                    <a:pt x="179" y="540"/>
                  </a:moveTo>
                  <a:lnTo>
                    <a:pt x="179" y="538"/>
                  </a:lnTo>
                  <a:lnTo>
                    <a:pt x="222" y="573"/>
                  </a:lnTo>
                  <a:lnTo>
                    <a:pt x="179" y="609"/>
                  </a:lnTo>
                  <a:lnTo>
                    <a:pt x="179" y="540"/>
                  </a:lnTo>
                  <a:close/>
                  <a:moveTo>
                    <a:pt x="179" y="1413"/>
                  </a:moveTo>
                  <a:lnTo>
                    <a:pt x="222" y="1449"/>
                  </a:lnTo>
                  <a:lnTo>
                    <a:pt x="179" y="1484"/>
                  </a:lnTo>
                  <a:lnTo>
                    <a:pt x="179" y="1413"/>
                  </a:lnTo>
                  <a:close/>
                  <a:moveTo>
                    <a:pt x="217" y="1633"/>
                  </a:moveTo>
                  <a:lnTo>
                    <a:pt x="165" y="1659"/>
                  </a:lnTo>
                  <a:lnTo>
                    <a:pt x="170" y="1607"/>
                  </a:lnTo>
                  <a:lnTo>
                    <a:pt x="217" y="1633"/>
                  </a:lnTo>
                  <a:close/>
                  <a:moveTo>
                    <a:pt x="163" y="1678"/>
                  </a:moveTo>
                  <a:lnTo>
                    <a:pt x="234" y="1640"/>
                  </a:lnTo>
                  <a:lnTo>
                    <a:pt x="300" y="1676"/>
                  </a:lnTo>
                  <a:lnTo>
                    <a:pt x="302" y="1702"/>
                  </a:lnTo>
                  <a:lnTo>
                    <a:pt x="234" y="1740"/>
                  </a:lnTo>
                  <a:lnTo>
                    <a:pt x="160" y="1697"/>
                  </a:lnTo>
                  <a:lnTo>
                    <a:pt x="163" y="1678"/>
                  </a:lnTo>
                  <a:close/>
                  <a:moveTo>
                    <a:pt x="305" y="1719"/>
                  </a:moveTo>
                  <a:lnTo>
                    <a:pt x="312" y="1782"/>
                  </a:lnTo>
                  <a:lnTo>
                    <a:pt x="250" y="1747"/>
                  </a:lnTo>
                  <a:lnTo>
                    <a:pt x="305" y="1719"/>
                  </a:lnTo>
                  <a:close/>
                  <a:moveTo>
                    <a:pt x="220" y="1747"/>
                  </a:moveTo>
                  <a:lnTo>
                    <a:pt x="151" y="1785"/>
                  </a:lnTo>
                  <a:lnTo>
                    <a:pt x="158" y="1714"/>
                  </a:lnTo>
                  <a:lnTo>
                    <a:pt x="220" y="1747"/>
                  </a:lnTo>
                  <a:close/>
                  <a:moveTo>
                    <a:pt x="149" y="1804"/>
                  </a:moveTo>
                  <a:lnTo>
                    <a:pt x="234" y="1756"/>
                  </a:lnTo>
                  <a:lnTo>
                    <a:pt x="314" y="1799"/>
                  </a:lnTo>
                  <a:lnTo>
                    <a:pt x="319" y="1835"/>
                  </a:lnTo>
                  <a:lnTo>
                    <a:pt x="234" y="1882"/>
                  </a:lnTo>
                  <a:lnTo>
                    <a:pt x="146" y="1832"/>
                  </a:lnTo>
                  <a:lnTo>
                    <a:pt x="149" y="1804"/>
                  </a:lnTo>
                  <a:close/>
                  <a:moveTo>
                    <a:pt x="357" y="2182"/>
                  </a:moveTo>
                  <a:lnTo>
                    <a:pt x="257" y="2095"/>
                  </a:lnTo>
                  <a:lnTo>
                    <a:pt x="347" y="2095"/>
                  </a:lnTo>
                  <a:lnTo>
                    <a:pt x="357" y="2182"/>
                  </a:lnTo>
                  <a:close/>
                  <a:moveTo>
                    <a:pt x="246" y="2081"/>
                  </a:moveTo>
                  <a:lnTo>
                    <a:pt x="335" y="2000"/>
                  </a:lnTo>
                  <a:lnTo>
                    <a:pt x="345" y="2081"/>
                  </a:lnTo>
                  <a:lnTo>
                    <a:pt x="246" y="2081"/>
                  </a:lnTo>
                  <a:close/>
                  <a:moveTo>
                    <a:pt x="319" y="1851"/>
                  </a:moveTo>
                  <a:lnTo>
                    <a:pt x="328" y="1934"/>
                  </a:lnTo>
                  <a:lnTo>
                    <a:pt x="250" y="1891"/>
                  </a:lnTo>
                  <a:lnTo>
                    <a:pt x="319" y="1851"/>
                  </a:lnTo>
                  <a:close/>
                  <a:moveTo>
                    <a:pt x="220" y="1891"/>
                  </a:moveTo>
                  <a:lnTo>
                    <a:pt x="134" y="1939"/>
                  </a:lnTo>
                  <a:lnTo>
                    <a:pt x="144" y="1849"/>
                  </a:lnTo>
                  <a:lnTo>
                    <a:pt x="220" y="1891"/>
                  </a:lnTo>
                  <a:close/>
                  <a:moveTo>
                    <a:pt x="132" y="1958"/>
                  </a:moveTo>
                  <a:lnTo>
                    <a:pt x="234" y="1898"/>
                  </a:lnTo>
                  <a:lnTo>
                    <a:pt x="331" y="1953"/>
                  </a:lnTo>
                  <a:lnTo>
                    <a:pt x="335" y="1981"/>
                  </a:lnTo>
                  <a:lnTo>
                    <a:pt x="231" y="2074"/>
                  </a:lnTo>
                  <a:lnTo>
                    <a:pt x="130" y="1981"/>
                  </a:lnTo>
                  <a:lnTo>
                    <a:pt x="132" y="1958"/>
                  </a:lnTo>
                  <a:close/>
                  <a:moveTo>
                    <a:pt x="217" y="2081"/>
                  </a:moveTo>
                  <a:lnTo>
                    <a:pt x="118" y="2081"/>
                  </a:lnTo>
                  <a:lnTo>
                    <a:pt x="127" y="2000"/>
                  </a:lnTo>
                  <a:lnTo>
                    <a:pt x="217" y="2081"/>
                  </a:lnTo>
                  <a:close/>
                  <a:moveTo>
                    <a:pt x="205" y="2095"/>
                  </a:moveTo>
                  <a:lnTo>
                    <a:pt x="106" y="2182"/>
                  </a:lnTo>
                  <a:lnTo>
                    <a:pt x="116" y="2095"/>
                  </a:lnTo>
                  <a:lnTo>
                    <a:pt x="205" y="2095"/>
                  </a:lnTo>
                  <a:close/>
                  <a:moveTo>
                    <a:pt x="101" y="2232"/>
                  </a:moveTo>
                  <a:lnTo>
                    <a:pt x="104" y="2204"/>
                  </a:lnTo>
                  <a:lnTo>
                    <a:pt x="229" y="2095"/>
                  </a:lnTo>
                  <a:lnTo>
                    <a:pt x="234" y="2095"/>
                  </a:lnTo>
                  <a:lnTo>
                    <a:pt x="359" y="2204"/>
                  </a:lnTo>
                  <a:lnTo>
                    <a:pt x="361" y="2232"/>
                  </a:lnTo>
                  <a:lnTo>
                    <a:pt x="231" y="2369"/>
                  </a:lnTo>
                  <a:lnTo>
                    <a:pt x="101" y="2232"/>
                  </a:lnTo>
                  <a:close/>
                  <a:moveTo>
                    <a:pt x="222" y="2379"/>
                  </a:moveTo>
                  <a:lnTo>
                    <a:pt x="68" y="2540"/>
                  </a:lnTo>
                  <a:lnTo>
                    <a:pt x="99" y="2253"/>
                  </a:lnTo>
                  <a:lnTo>
                    <a:pt x="222" y="2379"/>
                  </a:lnTo>
                  <a:close/>
                  <a:moveTo>
                    <a:pt x="364" y="2253"/>
                  </a:moveTo>
                  <a:lnTo>
                    <a:pt x="397" y="2540"/>
                  </a:lnTo>
                  <a:lnTo>
                    <a:pt x="243" y="2379"/>
                  </a:lnTo>
                  <a:lnTo>
                    <a:pt x="364" y="2253"/>
                  </a:lnTo>
                  <a:close/>
                  <a:moveTo>
                    <a:pt x="283" y="287"/>
                  </a:moveTo>
                  <a:lnTo>
                    <a:pt x="241" y="225"/>
                  </a:lnTo>
                  <a:lnTo>
                    <a:pt x="283" y="164"/>
                  </a:lnTo>
                  <a:lnTo>
                    <a:pt x="283" y="287"/>
                  </a:lnTo>
                  <a:close/>
                  <a:moveTo>
                    <a:pt x="283" y="109"/>
                  </a:moveTo>
                  <a:lnTo>
                    <a:pt x="243" y="74"/>
                  </a:lnTo>
                  <a:lnTo>
                    <a:pt x="283" y="38"/>
                  </a:lnTo>
                  <a:lnTo>
                    <a:pt x="283" y="109"/>
                  </a:lnTo>
                  <a:close/>
                  <a:moveTo>
                    <a:pt x="269" y="31"/>
                  </a:moveTo>
                  <a:lnTo>
                    <a:pt x="231" y="64"/>
                  </a:lnTo>
                  <a:lnTo>
                    <a:pt x="194" y="31"/>
                  </a:lnTo>
                  <a:lnTo>
                    <a:pt x="269" y="31"/>
                  </a:lnTo>
                  <a:close/>
                  <a:moveTo>
                    <a:pt x="179" y="38"/>
                  </a:moveTo>
                  <a:lnTo>
                    <a:pt x="220" y="74"/>
                  </a:lnTo>
                  <a:lnTo>
                    <a:pt x="179" y="109"/>
                  </a:lnTo>
                  <a:lnTo>
                    <a:pt x="179" y="38"/>
                  </a:lnTo>
                  <a:close/>
                  <a:moveTo>
                    <a:pt x="179" y="128"/>
                  </a:moveTo>
                  <a:lnTo>
                    <a:pt x="231" y="83"/>
                  </a:lnTo>
                  <a:lnTo>
                    <a:pt x="283" y="128"/>
                  </a:lnTo>
                  <a:lnTo>
                    <a:pt x="283" y="138"/>
                  </a:lnTo>
                  <a:lnTo>
                    <a:pt x="231" y="213"/>
                  </a:lnTo>
                  <a:lnTo>
                    <a:pt x="179" y="138"/>
                  </a:lnTo>
                  <a:lnTo>
                    <a:pt x="179" y="128"/>
                  </a:lnTo>
                  <a:close/>
                  <a:moveTo>
                    <a:pt x="179" y="164"/>
                  </a:moveTo>
                  <a:lnTo>
                    <a:pt x="222" y="225"/>
                  </a:lnTo>
                  <a:lnTo>
                    <a:pt x="179" y="287"/>
                  </a:lnTo>
                  <a:lnTo>
                    <a:pt x="179" y="164"/>
                  </a:lnTo>
                  <a:close/>
                  <a:moveTo>
                    <a:pt x="231" y="239"/>
                  </a:moveTo>
                  <a:lnTo>
                    <a:pt x="283" y="313"/>
                  </a:lnTo>
                  <a:lnTo>
                    <a:pt x="283" y="329"/>
                  </a:lnTo>
                  <a:lnTo>
                    <a:pt x="234" y="377"/>
                  </a:lnTo>
                  <a:lnTo>
                    <a:pt x="179" y="329"/>
                  </a:lnTo>
                  <a:lnTo>
                    <a:pt x="179" y="313"/>
                  </a:lnTo>
                  <a:lnTo>
                    <a:pt x="231" y="239"/>
                  </a:lnTo>
                  <a:close/>
                  <a:moveTo>
                    <a:pt x="231" y="2767"/>
                  </a:moveTo>
                  <a:lnTo>
                    <a:pt x="61" y="2599"/>
                  </a:lnTo>
                  <a:lnTo>
                    <a:pt x="64" y="2563"/>
                  </a:lnTo>
                  <a:lnTo>
                    <a:pt x="231" y="2391"/>
                  </a:lnTo>
                  <a:lnTo>
                    <a:pt x="399" y="2563"/>
                  </a:lnTo>
                  <a:lnTo>
                    <a:pt x="402" y="2599"/>
                  </a:lnTo>
                  <a:lnTo>
                    <a:pt x="231" y="2767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84"/>
            <p:cNvSpPr>
              <a:spLocks noEditPoints="1"/>
            </p:cNvSpPr>
            <p:nvPr/>
          </p:nvSpPr>
          <p:spPr bwMode="auto">
            <a:xfrm>
              <a:off x="-1211" y="2035"/>
              <a:ext cx="778" cy="390"/>
            </a:xfrm>
            <a:custGeom>
              <a:avLst/>
              <a:gdLst>
                <a:gd name="T0" fmla="*/ 745 w 778"/>
                <a:gd name="T1" fmla="*/ 362 h 390"/>
                <a:gd name="T2" fmla="*/ 745 w 778"/>
                <a:gd name="T3" fmla="*/ 205 h 390"/>
                <a:gd name="T4" fmla="*/ 768 w 778"/>
                <a:gd name="T5" fmla="*/ 205 h 390"/>
                <a:gd name="T6" fmla="*/ 459 w 778"/>
                <a:gd name="T7" fmla="*/ 2 h 390"/>
                <a:gd name="T8" fmla="*/ 456 w 778"/>
                <a:gd name="T9" fmla="*/ 0 h 390"/>
                <a:gd name="T10" fmla="*/ 314 w 778"/>
                <a:gd name="T11" fmla="*/ 0 h 390"/>
                <a:gd name="T12" fmla="*/ 2 w 778"/>
                <a:gd name="T13" fmla="*/ 205 h 390"/>
                <a:gd name="T14" fmla="*/ 33 w 778"/>
                <a:gd name="T15" fmla="*/ 205 h 390"/>
                <a:gd name="T16" fmla="*/ 33 w 778"/>
                <a:gd name="T17" fmla="*/ 362 h 390"/>
                <a:gd name="T18" fmla="*/ 0 w 778"/>
                <a:gd name="T19" fmla="*/ 362 h 390"/>
                <a:gd name="T20" fmla="*/ 0 w 778"/>
                <a:gd name="T21" fmla="*/ 390 h 390"/>
                <a:gd name="T22" fmla="*/ 17 w 778"/>
                <a:gd name="T23" fmla="*/ 390 h 390"/>
                <a:gd name="T24" fmla="*/ 17 w 778"/>
                <a:gd name="T25" fmla="*/ 376 h 390"/>
                <a:gd name="T26" fmla="*/ 66 w 778"/>
                <a:gd name="T27" fmla="*/ 376 h 390"/>
                <a:gd name="T28" fmla="*/ 66 w 778"/>
                <a:gd name="T29" fmla="*/ 390 h 390"/>
                <a:gd name="T30" fmla="*/ 80 w 778"/>
                <a:gd name="T31" fmla="*/ 390 h 390"/>
                <a:gd name="T32" fmla="*/ 80 w 778"/>
                <a:gd name="T33" fmla="*/ 362 h 390"/>
                <a:gd name="T34" fmla="*/ 47 w 778"/>
                <a:gd name="T35" fmla="*/ 362 h 390"/>
                <a:gd name="T36" fmla="*/ 47 w 778"/>
                <a:gd name="T37" fmla="*/ 205 h 390"/>
                <a:gd name="T38" fmla="*/ 728 w 778"/>
                <a:gd name="T39" fmla="*/ 205 h 390"/>
                <a:gd name="T40" fmla="*/ 728 w 778"/>
                <a:gd name="T41" fmla="*/ 362 h 390"/>
                <a:gd name="T42" fmla="*/ 695 w 778"/>
                <a:gd name="T43" fmla="*/ 362 h 390"/>
                <a:gd name="T44" fmla="*/ 695 w 778"/>
                <a:gd name="T45" fmla="*/ 390 h 390"/>
                <a:gd name="T46" fmla="*/ 712 w 778"/>
                <a:gd name="T47" fmla="*/ 390 h 390"/>
                <a:gd name="T48" fmla="*/ 712 w 778"/>
                <a:gd name="T49" fmla="*/ 376 h 390"/>
                <a:gd name="T50" fmla="*/ 761 w 778"/>
                <a:gd name="T51" fmla="*/ 376 h 390"/>
                <a:gd name="T52" fmla="*/ 761 w 778"/>
                <a:gd name="T53" fmla="*/ 390 h 390"/>
                <a:gd name="T54" fmla="*/ 778 w 778"/>
                <a:gd name="T55" fmla="*/ 390 h 390"/>
                <a:gd name="T56" fmla="*/ 778 w 778"/>
                <a:gd name="T57" fmla="*/ 362 h 390"/>
                <a:gd name="T58" fmla="*/ 745 w 778"/>
                <a:gd name="T59" fmla="*/ 362 h 390"/>
                <a:gd name="T60" fmla="*/ 52 w 778"/>
                <a:gd name="T61" fmla="*/ 189 h 390"/>
                <a:gd name="T62" fmla="*/ 319 w 778"/>
                <a:gd name="T63" fmla="*/ 16 h 390"/>
                <a:gd name="T64" fmla="*/ 452 w 778"/>
                <a:gd name="T65" fmla="*/ 16 h 390"/>
                <a:gd name="T66" fmla="*/ 719 w 778"/>
                <a:gd name="T67" fmla="*/ 189 h 390"/>
                <a:gd name="T68" fmla="*/ 52 w 778"/>
                <a:gd name="T69" fmla="*/ 189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78" h="390">
                  <a:moveTo>
                    <a:pt x="745" y="362"/>
                  </a:moveTo>
                  <a:lnTo>
                    <a:pt x="745" y="205"/>
                  </a:lnTo>
                  <a:lnTo>
                    <a:pt x="768" y="205"/>
                  </a:lnTo>
                  <a:lnTo>
                    <a:pt x="459" y="2"/>
                  </a:lnTo>
                  <a:lnTo>
                    <a:pt x="456" y="0"/>
                  </a:lnTo>
                  <a:lnTo>
                    <a:pt x="314" y="0"/>
                  </a:lnTo>
                  <a:lnTo>
                    <a:pt x="2" y="205"/>
                  </a:lnTo>
                  <a:lnTo>
                    <a:pt x="33" y="205"/>
                  </a:lnTo>
                  <a:lnTo>
                    <a:pt x="33" y="362"/>
                  </a:lnTo>
                  <a:lnTo>
                    <a:pt x="0" y="362"/>
                  </a:lnTo>
                  <a:lnTo>
                    <a:pt x="0" y="390"/>
                  </a:lnTo>
                  <a:lnTo>
                    <a:pt x="17" y="390"/>
                  </a:lnTo>
                  <a:lnTo>
                    <a:pt x="17" y="376"/>
                  </a:lnTo>
                  <a:lnTo>
                    <a:pt x="66" y="376"/>
                  </a:lnTo>
                  <a:lnTo>
                    <a:pt x="66" y="390"/>
                  </a:lnTo>
                  <a:lnTo>
                    <a:pt x="80" y="390"/>
                  </a:lnTo>
                  <a:lnTo>
                    <a:pt x="80" y="362"/>
                  </a:lnTo>
                  <a:lnTo>
                    <a:pt x="47" y="362"/>
                  </a:lnTo>
                  <a:lnTo>
                    <a:pt x="47" y="205"/>
                  </a:lnTo>
                  <a:lnTo>
                    <a:pt x="728" y="205"/>
                  </a:lnTo>
                  <a:lnTo>
                    <a:pt x="728" y="362"/>
                  </a:lnTo>
                  <a:lnTo>
                    <a:pt x="695" y="362"/>
                  </a:lnTo>
                  <a:lnTo>
                    <a:pt x="695" y="390"/>
                  </a:lnTo>
                  <a:lnTo>
                    <a:pt x="712" y="390"/>
                  </a:lnTo>
                  <a:lnTo>
                    <a:pt x="712" y="376"/>
                  </a:lnTo>
                  <a:lnTo>
                    <a:pt x="761" y="376"/>
                  </a:lnTo>
                  <a:lnTo>
                    <a:pt x="761" y="390"/>
                  </a:lnTo>
                  <a:lnTo>
                    <a:pt x="778" y="390"/>
                  </a:lnTo>
                  <a:lnTo>
                    <a:pt x="778" y="362"/>
                  </a:lnTo>
                  <a:lnTo>
                    <a:pt x="745" y="362"/>
                  </a:lnTo>
                  <a:close/>
                  <a:moveTo>
                    <a:pt x="52" y="189"/>
                  </a:moveTo>
                  <a:lnTo>
                    <a:pt x="319" y="16"/>
                  </a:lnTo>
                  <a:lnTo>
                    <a:pt x="452" y="16"/>
                  </a:lnTo>
                  <a:lnTo>
                    <a:pt x="719" y="189"/>
                  </a:lnTo>
                  <a:lnTo>
                    <a:pt x="52" y="189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85"/>
            <p:cNvSpPr>
              <a:spLocks noEditPoints="1"/>
            </p:cNvSpPr>
            <p:nvPr/>
          </p:nvSpPr>
          <p:spPr bwMode="auto">
            <a:xfrm>
              <a:off x="-1211" y="1502"/>
              <a:ext cx="778" cy="391"/>
            </a:xfrm>
            <a:custGeom>
              <a:avLst/>
              <a:gdLst>
                <a:gd name="T0" fmla="*/ 745 w 778"/>
                <a:gd name="T1" fmla="*/ 360 h 391"/>
                <a:gd name="T2" fmla="*/ 745 w 778"/>
                <a:gd name="T3" fmla="*/ 206 h 391"/>
                <a:gd name="T4" fmla="*/ 768 w 778"/>
                <a:gd name="T5" fmla="*/ 206 h 391"/>
                <a:gd name="T6" fmla="*/ 459 w 778"/>
                <a:gd name="T7" fmla="*/ 2 h 391"/>
                <a:gd name="T8" fmla="*/ 456 w 778"/>
                <a:gd name="T9" fmla="*/ 0 h 391"/>
                <a:gd name="T10" fmla="*/ 314 w 778"/>
                <a:gd name="T11" fmla="*/ 0 h 391"/>
                <a:gd name="T12" fmla="*/ 2 w 778"/>
                <a:gd name="T13" fmla="*/ 206 h 391"/>
                <a:gd name="T14" fmla="*/ 33 w 778"/>
                <a:gd name="T15" fmla="*/ 206 h 391"/>
                <a:gd name="T16" fmla="*/ 33 w 778"/>
                <a:gd name="T17" fmla="*/ 360 h 391"/>
                <a:gd name="T18" fmla="*/ 0 w 778"/>
                <a:gd name="T19" fmla="*/ 360 h 391"/>
                <a:gd name="T20" fmla="*/ 0 w 778"/>
                <a:gd name="T21" fmla="*/ 391 h 391"/>
                <a:gd name="T22" fmla="*/ 17 w 778"/>
                <a:gd name="T23" fmla="*/ 391 h 391"/>
                <a:gd name="T24" fmla="*/ 17 w 778"/>
                <a:gd name="T25" fmla="*/ 376 h 391"/>
                <a:gd name="T26" fmla="*/ 66 w 778"/>
                <a:gd name="T27" fmla="*/ 376 h 391"/>
                <a:gd name="T28" fmla="*/ 66 w 778"/>
                <a:gd name="T29" fmla="*/ 391 h 391"/>
                <a:gd name="T30" fmla="*/ 80 w 778"/>
                <a:gd name="T31" fmla="*/ 391 h 391"/>
                <a:gd name="T32" fmla="*/ 80 w 778"/>
                <a:gd name="T33" fmla="*/ 360 h 391"/>
                <a:gd name="T34" fmla="*/ 47 w 778"/>
                <a:gd name="T35" fmla="*/ 360 h 391"/>
                <a:gd name="T36" fmla="*/ 47 w 778"/>
                <a:gd name="T37" fmla="*/ 206 h 391"/>
                <a:gd name="T38" fmla="*/ 728 w 778"/>
                <a:gd name="T39" fmla="*/ 206 h 391"/>
                <a:gd name="T40" fmla="*/ 728 w 778"/>
                <a:gd name="T41" fmla="*/ 360 h 391"/>
                <a:gd name="T42" fmla="*/ 695 w 778"/>
                <a:gd name="T43" fmla="*/ 360 h 391"/>
                <a:gd name="T44" fmla="*/ 695 w 778"/>
                <a:gd name="T45" fmla="*/ 391 h 391"/>
                <a:gd name="T46" fmla="*/ 712 w 778"/>
                <a:gd name="T47" fmla="*/ 391 h 391"/>
                <a:gd name="T48" fmla="*/ 712 w 778"/>
                <a:gd name="T49" fmla="*/ 376 h 391"/>
                <a:gd name="T50" fmla="*/ 761 w 778"/>
                <a:gd name="T51" fmla="*/ 376 h 391"/>
                <a:gd name="T52" fmla="*/ 761 w 778"/>
                <a:gd name="T53" fmla="*/ 391 h 391"/>
                <a:gd name="T54" fmla="*/ 778 w 778"/>
                <a:gd name="T55" fmla="*/ 391 h 391"/>
                <a:gd name="T56" fmla="*/ 778 w 778"/>
                <a:gd name="T57" fmla="*/ 360 h 391"/>
                <a:gd name="T58" fmla="*/ 745 w 778"/>
                <a:gd name="T59" fmla="*/ 360 h 391"/>
                <a:gd name="T60" fmla="*/ 52 w 778"/>
                <a:gd name="T61" fmla="*/ 189 h 391"/>
                <a:gd name="T62" fmla="*/ 319 w 778"/>
                <a:gd name="T63" fmla="*/ 14 h 391"/>
                <a:gd name="T64" fmla="*/ 452 w 778"/>
                <a:gd name="T65" fmla="*/ 14 h 391"/>
                <a:gd name="T66" fmla="*/ 719 w 778"/>
                <a:gd name="T67" fmla="*/ 189 h 391"/>
                <a:gd name="T68" fmla="*/ 52 w 778"/>
                <a:gd name="T69" fmla="*/ 18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78" h="391">
                  <a:moveTo>
                    <a:pt x="745" y="360"/>
                  </a:moveTo>
                  <a:lnTo>
                    <a:pt x="745" y="206"/>
                  </a:lnTo>
                  <a:lnTo>
                    <a:pt x="768" y="206"/>
                  </a:lnTo>
                  <a:lnTo>
                    <a:pt x="459" y="2"/>
                  </a:lnTo>
                  <a:lnTo>
                    <a:pt x="456" y="0"/>
                  </a:lnTo>
                  <a:lnTo>
                    <a:pt x="314" y="0"/>
                  </a:lnTo>
                  <a:lnTo>
                    <a:pt x="2" y="206"/>
                  </a:lnTo>
                  <a:lnTo>
                    <a:pt x="33" y="206"/>
                  </a:lnTo>
                  <a:lnTo>
                    <a:pt x="33" y="360"/>
                  </a:lnTo>
                  <a:lnTo>
                    <a:pt x="0" y="360"/>
                  </a:lnTo>
                  <a:lnTo>
                    <a:pt x="0" y="391"/>
                  </a:lnTo>
                  <a:lnTo>
                    <a:pt x="17" y="391"/>
                  </a:lnTo>
                  <a:lnTo>
                    <a:pt x="17" y="376"/>
                  </a:lnTo>
                  <a:lnTo>
                    <a:pt x="66" y="376"/>
                  </a:lnTo>
                  <a:lnTo>
                    <a:pt x="66" y="391"/>
                  </a:lnTo>
                  <a:lnTo>
                    <a:pt x="80" y="391"/>
                  </a:lnTo>
                  <a:lnTo>
                    <a:pt x="80" y="360"/>
                  </a:lnTo>
                  <a:lnTo>
                    <a:pt x="47" y="360"/>
                  </a:lnTo>
                  <a:lnTo>
                    <a:pt x="47" y="206"/>
                  </a:lnTo>
                  <a:lnTo>
                    <a:pt x="728" y="206"/>
                  </a:lnTo>
                  <a:lnTo>
                    <a:pt x="728" y="360"/>
                  </a:lnTo>
                  <a:lnTo>
                    <a:pt x="695" y="360"/>
                  </a:lnTo>
                  <a:lnTo>
                    <a:pt x="695" y="391"/>
                  </a:lnTo>
                  <a:lnTo>
                    <a:pt x="712" y="391"/>
                  </a:lnTo>
                  <a:lnTo>
                    <a:pt x="712" y="376"/>
                  </a:lnTo>
                  <a:lnTo>
                    <a:pt x="761" y="376"/>
                  </a:lnTo>
                  <a:lnTo>
                    <a:pt x="761" y="391"/>
                  </a:lnTo>
                  <a:lnTo>
                    <a:pt x="778" y="391"/>
                  </a:lnTo>
                  <a:lnTo>
                    <a:pt x="778" y="360"/>
                  </a:lnTo>
                  <a:lnTo>
                    <a:pt x="745" y="360"/>
                  </a:lnTo>
                  <a:close/>
                  <a:moveTo>
                    <a:pt x="52" y="189"/>
                  </a:moveTo>
                  <a:lnTo>
                    <a:pt x="319" y="14"/>
                  </a:lnTo>
                  <a:lnTo>
                    <a:pt x="452" y="14"/>
                  </a:lnTo>
                  <a:lnTo>
                    <a:pt x="719" y="189"/>
                  </a:lnTo>
                  <a:lnTo>
                    <a:pt x="52" y="189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86"/>
            <p:cNvSpPr>
              <a:spLocks noEditPoints="1"/>
            </p:cNvSpPr>
            <p:nvPr/>
          </p:nvSpPr>
          <p:spPr bwMode="auto">
            <a:xfrm>
              <a:off x="-1220" y="988"/>
              <a:ext cx="794" cy="391"/>
            </a:xfrm>
            <a:custGeom>
              <a:avLst/>
              <a:gdLst>
                <a:gd name="T0" fmla="*/ 761 w 794"/>
                <a:gd name="T1" fmla="*/ 360 h 391"/>
                <a:gd name="T2" fmla="*/ 761 w 794"/>
                <a:gd name="T3" fmla="*/ 206 h 391"/>
                <a:gd name="T4" fmla="*/ 777 w 794"/>
                <a:gd name="T5" fmla="*/ 206 h 391"/>
                <a:gd name="T6" fmla="*/ 465 w 794"/>
                <a:gd name="T7" fmla="*/ 0 h 391"/>
                <a:gd name="T8" fmla="*/ 323 w 794"/>
                <a:gd name="T9" fmla="*/ 0 h 391"/>
                <a:gd name="T10" fmla="*/ 11 w 794"/>
                <a:gd name="T11" fmla="*/ 206 h 391"/>
                <a:gd name="T12" fmla="*/ 33 w 794"/>
                <a:gd name="T13" fmla="*/ 206 h 391"/>
                <a:gd name="T14" fmla="*/ 33 w 794"/>
                <a:gd name="T15" fmla="*/ 360 h 391"/>
                <a:gd name="T16" fmla="*/ 0 w 794"/>
                <a:gd name="T17" fmla="*/ 360 h 391"/>
                <a:gd name="T18" fmla="*/ 0 w 794"/>
                <a:gd name="T19" fmla="*/ 391 h 391"/>
                <a:gd name="T20" fmla="*/ 16 w 794"/>
                <a:gd name="T21" fmla="*/ 391 h 391"/>
                <a:gd name="T22" fmla="*/ 16 w 794"/>
                <a:gd name="T23" fmla="*/ 377 h 391"/>
                <a:gd name="T24" fmla="*/ 66 w 794"/>
                <a:gd name="T25" fmla="*/ 377 h 391"/>
                <a:gd name="T26" fmla="*/ 66 w 794"/>
                <a:gd name="T27" fmla="*/ 391 h 391"/>
                <a:gd name="T28" fmla="*/ 82 w 794"/>
                <a:gd name="T29" fmla="*/ 391 h 391"/>
                <a:gd name="T30" fmla="*/ 82 w 794"/>
                <a:gd name="T31" fmla="*/ 360 h 391"/>
                <a:gd name="T32" fmla="*/ 49 w 794"/>
                <a:gd name="T33" fmla="*/ 360 h 391"/>
                <a:gd name="T34" fmla="*/ 49 w 794"/>
                <a:gd name="T35" fmla="*/ 206 h 391"/>
                <a:gd name="T36" fmla="*/ 747 w 794"/>
                <a:gd name="T37" fmla="*/ 206 h 391"/>
                <a:gd name="T38" fmla="*/ 747 w 794"/>
                <a:gd name="T39" fmla="*/ 360 h 391"/>
                <a:gd name="T40" fmla="*/ 713 w 794"/>
                <a:gd name="T41" fmla="*/ 360 h 391"/>
                <a:gd name="T42" fmla="*/ 713 w 794"/>
                <a:gd name="T43" fmla="*/ 391 h 391"/>
                <a:gd name="T44" fmla="*/ 730 w 794"/>
                <a:gd name="T45" fmla="*/ 391 h 391"/>
                <a:gd name="T46" fmla="*/ 730 w 794"/>
                <a:gd name="T47" fmla="*/ 377 h 391"/>
                <a:gd name="T48" fmla="*/ 780 w 794"/>
                <a:gd name="T49" fmla="*/ 377 h 391"/>
                <a:gd name="T50" fmla="*/ 780 w 794"/>
                <a:gd name="T51" fmla="*/ 391 h 391"/>
                <a:gd name="T52" fmla="*/ 794 w 794"/>
                <a:gd name="T53" fmla="*/ 391 h 391"/>
                <a:gd name="T54" fmla="*/ 794 w 794"/>
                <a:gd name="T55" fmla="*/ 360 h 391"/>
                <a:gd name="T56" fmla="*/ 761 w 794"/>
                <a:gd name="T57" fmla="*/ 360 h 391"/>
                <a:gd name="T58" fmla="*/ 61 w 794"/>
                <a:gd name="T59" fmla="*/ 190 h 391"/>
                <a:gd name="T60" fmla="*/ 328 w 794"/>
                <a:gd name="T61" fmla="*/ 17 h 391"/>
                <a:gd name="T62" fmla="*/ 461 w 794"/>
                <a:gd name="T63" fmla="*/ 17 h 391"/>
                <a:gd name="T64" fmla="*/ 728 w 794"/>
                <a:gd name="T65" fmla="*/ 190 h 391"/>
                <a:gd name="T66" fmla="*/ 61 w 794"/>
                <a:gd name="T67" fmla="*/ 19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94" h="391">
                  <a:moveTo>
                    <a:pt x="761" y="360"/>
                  </a:moveTo>
                  <a:lnTo>
                    <a:pt x="761" y="206"/>
                  </a:lnTo>
                  <a:lnTo>
                    <a:pt x="777" y="206"/>
                  </a:lnTo>
                  <a:lnTo>
                    <a:pt x="465" y="0"/>
                  </a:lnTo>
                  <a:lnTo>
                    <a:pt x="323" y="0"/>
                  </a:lnTo>
                  <a:lnTo>
                    <a:pt x="11" y="206"/>
                  </a:lnTo>
                  <a:lnTo>
                    <a:pt x="33" y="206"/>
                  </a:lnTo>
                  <a:lnTo>
                    <a:pt x="33" y="360"/>
                  </a:lnTo>
                  <a:lnTo>
                    <a:pt x="0" y="360"/>
                  </a:lnTo>
                  <a:lnTo>
                    <a:pt x="0" y="391"/>
                  </a:lnTo>
                  <a:lnTo>
                    <a:pt x="16" y="391"/>
                  </a:lnTo>
                  <a:lnTo>
                    <a:pt x="16" y="377"/>
                  </a:lnTo>
                  <a:lnTo>
                    <a:pt x="66" y="377"/>
                  </a:lnTo>
                  <a:lnTo>
                    <a:pt x="66" y="391"/>
                  </a:lnTo>
                  <a:lnTo>
                    <a:pt x="82" y="391"/>
                  </a:lnTo>
                  <a:lnTo>
                    <a:pt x="82" y="360"/>
                  </a:lnTo>
                  <a:lnTo>
                    <a:pt x="49" y="360"/>
                  </a:lnTo>
                  <a:lnTo>
                    <a:pt x="49" y="206"/>
                  </a:lnTo>
                  <a:lnTo>
                    <a:pt x="747" y="206"/>
                  </a:lnTo>
                  <a:lnTo>
                    <a:pt x="747" y="360"/>
                  </a:lnTo>
                  <a:lnTo>
                    <a:pt x="713" y="360"/>
                  </a:lnTo>
                  <a:lnTo>
                    <a:pt x="713" y="391"/>
                  </a:lnTo>
                  <a:lnTo>
                    <a:pt x="730" y="391"/>
                  </a:lnTo>
                  <a:lnTo>
                    <a:pt x="730" y="377"/>
                  </a:lnTo>
                  <a:lnTo>
                    <a:pt x="780" y="377"/>
                  </a:lnTo>
                  <a:lnTo>
                    <a:pt x="780" y="391"/>
                  </a:lnTo>
                  <a:lnTo>
                    <a:pt x="794" y="391"/>
                  </a:lnTo>
                  <a:lnTo>
                    <a:pt x="794" y="360"/>
                  </a:lnTo>
                  <a:lnTo>
                    <a:pt x="761" y="360"/>
                  </a:lnTo>
                  <a:close/>
                  <a:moveTo>
                    <a:pt x="61" y="190"/>
                  </a:moveTo>
                  <a:lnTo>
                    <a:pt x="328" y="17"/>
                  </a:lnTo>
                  <a:lnTo>
                    <a:pt x="461" y="17"/>
                  </a:lnTo>
                  <a:lnTo>
                    <a:pt x="728" y="190"/>
                  </a:lnTo>
                  <a:lnTo>
                    <a:pt x="61" y="190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87"/>
            <p:cNvSpPr>
              <a:spLocks noEditPoints="1"/>
            </p:cNvSpPr>
            <p:nvPr/>
          </p:nvSpPr>
          <p:spPr bwMode="auto">
            <a:xfrm>
              <a:off x="-1031" y="865"/>
              <a:ext cx="411" cy="131"/>
            </a:xfrm>
            <a:custGeom>
              <a:avLst/>
              <a:gdLst>
                <a:gd name="T0" fmla="*/ 276 w 411"/>
                <a:gd name="T1" fmla="*/ 131 h 131"/>
                <a:gd name="T2" fmla="*/ 134 w 411"/>
                <a:gd name="T3" fmla="*/ 131 h 131"/>
                <a:gd name="T4" fmla="*/ 0 w 411"/>
                <a:gd name="T5" fmla="*/ 0 h 131"/>
                <a:gd name="T6" fmla="*/ 411 w 411"/>
                <a:gd name="T7" fmla="*/ 0 h 131"/>
                <a:gd name="T8" fmla="*/ 276 w 411"/>
                <a:gd name="T9" fmla="*/ 131 h 131"/>
                <a:gd name="T10" fmla="*/ 142 w 411"/>
                <a:gd name="T11" fmla="*/ 116 h 131"/>
                <a:gd name="T12" fmla="*/ 272 w 411"/>
                <a:gd name="T13" fmla="*/ 116 h 131"/>
                <a:gd name="T14" fmla="*/ 373 w 411"/>
                <a:gd name="T15" fmla="*/ 15 h 131"/>
                <a:gd name="T16" fmla="*/ 38 w 411"/>
                <a:gd name="T17" fmla="*/ 15 h 131"/>
                <a:gd name="T18" fmla="*/ 142 w 411"/>
                <a:gd name="T19" fmla="*/ 11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1" h="131">
                  <a:moveTo>
                    <a:pt x="276" y="131"/>
                  </a:moveTo>
                  <a:lnTo>
                    <a:pt x="134" y="131"/>
                  </a:lnTo>
                  <a:lnTo>
                    <a:pt x="0" y="0"/>
                  </a:lnTo>
                  <a:lnTo>
                    <a:pt x="411" y="0"/>
                  </a:lnTo>
                  <a:lnTo>
                    <a:pt x="276" y="131"/>
                  </a:lnTo>
                  <a:close/>
                  <a:moveTo>
                    <a:pt x="142" y="116"/>
                  </a:moveTo>
                  <a:lnTo>
                    <a:pt x="272" y="116"/>
                  </a:lnTo>
                  <a:lnTo>
                    <a:pt x="373" y="15"/>
                  </a:lnTo>
                  <a:lnTo>
                    <a:pt x="38" y="15"/>
                  </a:lnTo>
                  <a:lnTo>
                    <a:pt x="142" y="116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88"/>
            <p:cNvSpPr/>
            <p:nvPr/>
          </p:nvSpPr>
          <p:spPr bwMode="auto">
            <a:xfrm>
              <a:off x="-2915" y="809"/>
              <a:ext cx="1702" cy="693"/>
            </a:xfrm>
            <a:custGeom>
              <a:avLst/>
              <a:gdLst>
                <a:gd name="T0" fmla="*/ 572 w 720"/>
                <a:gd name="T1" fmla="*/ 263 h 293"/>
                <a:gd name="T2" fmla="*/ 217 w 720"/>
                <a:gd name="T3" fmla="*/ 162 h 293"/>
                <a:gd name="T4" fmla="*/ 1 w 720"/>
                <a:gd name="T5" fmla="*/ 3 h 293"/>
                <a:gd name="T6" fmla="*/ 1 w 720"/>
                <a:gd name="T7" fmla="*/ 1 h 293"/>
                <a:gd name="T8" fmla="*/ 3 w 720"/>
                <a:gd name="T9" fmla="*/ 1 h 293"/>
                <a:gd name="T10" fmla="*/ 219 w 720"/>
                <a:gd name="T11" fmla="*/ 159 h 293"/>
                <a:gd name="T12" fmla="*/ 717 w 720"/>
                <a:gd name="T13" fmla="*/ 239 h 293"/>
                <a:gd name="T14" fmla="*/ 719 w 720"/>
                <a:gd name="T15" fmla="*/ 240 h 293"/>
                <a:gd name="T16" fmla="*/ 718 w 720"/>
                <a:gd name="T17" fmla="*/ 243 h 293"/>
                <a:gd name="T18" fmla="*/ 572 w 720"/>
                <a:gd name="T19" fmla="*/ 26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0" h="293">
                  <a:moveTo>
                    <a:pt x="572" y="263"/>
                  </a:moveTo>
                  <a:cubicBezTo>
                    <a:pt x="432" y="263"/>
                    <a:pt x="307" y="212"/>
                    <a:pt x="217" y="162"/>
                  </a:cubicBezTo>
                  <a:cubicBezTo>
                    <a:pt x="87" y="90"/>
                    <a:pt x="1" y="4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4" y="1"/>
                    <a:pt x="89" y="87"/>
                    <a:pt x="219" y="159"/>
                  </a:cubicBezTo>
                  <a:cubicBezTo>
                    <a:pt x="339" y="225"/>
                    <a:pt x="522" y="293"/>
                    <a:pt x="717" y="239"/>
                  </a:cubicBezTo>
                  <a:cubicBezTo>
                    <a:pt x="718" y="239"/>
                    <a:pt x="719" y="239"/>
                    <a:pt x="719" y="240"/>
                  </a:cubicBezTo>
                  <a:cubicBezTo>
                    <a:pt x="720" y="242"/>
                    <a:pt x="719" y="243"/>
                    <a:pt x="718" y="243"/>
                  </a:cubicBezTo>
                  <a:cubicBezTo>
                    <a:pt x="668" y="257"/>
                    <a:pt x="619" y="263"/>
                    <a:pt x="572" y="263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89"/>
            <p:cNvSpPr/>
            <p:nvPr/>
          </p:nvSpPr>
          <p:spPr bwMode="auto">
            <a:xfrm>
              <a:off x="-2835" y="809"/>
              <a:ext cx="1686" cy="658"/>
            </a:xfrm>
            <a:custGeom>
              <a:avLst/>
              <a:gdLst>
                <a:gd name="T0" fmla="*/ 598 w 713"/>
                <a:gd name="T1" fmla="*/ 255 h 278"/>
                <a:gd name="T2" fmla="*/ 223 w 713"/>
                <a:gd name="T3" fmla="*/ 152 h 278"/>
                <a:gd name="T4" fmla="*/ 1 w 713"/>
                <a:gd name="T5" fmla="*/ 3 h 278"/>
                <a:gd name="T6" fmla="*/ 1 w 713"/>
                <a:gd name="T7" fmla="*/ 1 h 278"/>
                <a:gd name="T8" fmla="*/ 4 w 713"/>
                <a:gd name="T9" fmla="*/ 0 h 278"/>
                <a:gd name="T10" fmla="*/ 225 w 713"/>
                <a:gd name="T11" fmla="*/ 148 h 278"/>
                <a:gd name="T12" fmla="*/ 711 w 713"/>
                <a:gd name="T13" fmla="*/ 239 h 278"/>
                <a:gd name="T14" fmla="*/ 713 w 713"/>
                <a:gd name="T15" fmla="*/ 241 h 278"/>
                <a:gd name="T16" fmla="*/ 712 w 713"/>
                <a:gd name="T17" fmla="*/ 243 h 278"/>
                <a:gd name="T18" fmla="*/ 598 w 713"/>
                <a:gd name="T19" fmla="*/ 255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3" h="278">
                  <a:moveTo>
                    <a:pt x="598" y="255"/>
                  </a:moveTo>
                  <a:cubicBezTo>
                    <a:pt x="455" y="255"/>
                    <a:pt x="319" y="202"/>
                    <a:pt x="223" y="152"/>
                  </a:cubicBezTo>
                  <a:cubicBezTo>
                    <a:pt x="92" y="83"/>
                    <a:pt x="2" y="4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5" y="1"/>
                    <a:pt x="94" y="80"/>
                    <a:pt x="225" y="148"/>
                  </a:cubicBezTo>
                  <a:cubicBezTo>
                    <a:pt x="346" y="211"/>
                    <a:pt x="528" y="278"/>
                    <a:pt x="711" y="239"/>
                  </a:cubicBezTo>
                  <a:cubicBezTo>
                    <a:pt x="712" y="239"/>
                    <a:pt x="713" y="240"/>
                    <a:pt x="713" y="241"/>
                  </a:cubicBezTo>
                  <a:cubicBezTo>
                    <a:pt x="713" y="242"/>
                    <a:pt x="713" y="243"/>
                    <a:pt x="712" y="243"/>
                  </a:cubicBezTo>
                  <a:cubicBezTo>
                    <a:pt x="674" y="251"/>
                    <a:pt x="635" y="255"/>
                    <a:pt x="598" y="255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90"/>
            <p:cNvSpPr/>
            <p:nvPr/>
          </p:nvSpPr>
          <p:spPr bwMode="auto">
            <a:xfrm>
              <a:off x="-2906" y="1445"/>
              <a:ext cx="1700" cy="616"/>
            </a:xfrm>
            <a:custGeom>
              <a:avLst/>
              <a:gdLst>
                <a:gd name="T0" fmla="*/ 493 w 719"/>
                <a:gd name="T1" fmla="*/ 226 h 260"/>
                <a:gd name="T2" fmla="*/ 188 w 719"/>
                <a:gd name="T3" fmla="*/ 151 h 260"/>
                <a:gd name="T4" fmla="*/ 1 w 719"/>
                <a:gd name="T5" fmla="*/ 4 h 260"/>
                <a:gd name="T6" fmla="*/ 1 w 719"/>
                <a:gd name="T7" fmla="*/ 1 h 260"/>
                <a:gd name="T8" fmla="*/ 4 w 719"/>
                <a:gd name="T9" fmla="*/ 1 h 260"/>
                <a:gd name="T10" fmla="*/ 190 w 719"/>
                <a:gd name="T11" fmla="*/ 148 h 260"/>
                <a:gd name="T12" fmla="*/ 717 w 719"/>
                <a:gd name="T13" fmla="*/ 187 h 260"/>
                <a:gd name="T14" fmla="*/ 719 w 719"/>
                <a:gd name="T15" fmla="*/ 188 h 260"/>
                <a:gd name="T16" fmla="*/ 718 w 719"/>
                <a:gd name="T17" fmla="*/ 191 h 260"/>
                <a:gd name="T18" fmla="*/ 493 w 719"/>
                <a:gd name="T19" fmla="*/ 226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9" h="260">
                  <a:moveTo>
                    <a:pt x="493" y="226"/>
                  </a:moveTo>
                  <a:cubicBezTo>
                    <a:pt x="364" y="226"/>
                    <a:pt x="261" y="190"/>
                    <a:pt x="188" y="151"/>
                  </a:cubicBezTo>
                  <a:cubicBezTo>
                    <a:pt x="67" y="87"/>
                    <a:pt x="2" y="5"/>
                    <a:pt x="1" y="4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2" y="0"/>
                    <a:pt x="4" y="1"/>
                    <a:pt x="4" y="1"/>
                  </a:cubicBezTo>
                  <a:cubicBezTo>
                    <a:pt x="5" y="2"/>
                    <a:pt x="70" y="84"/>
                    <a:pt x="190" y="148"/>
                  </a:cubicBezTo>
                  <a:cubicBezTo>
                    <a:pt x="300" y="206"/>
                    <a:pt x="481" y="260"/>
                    <a:pt x="717" y="187"/>
                  </a:cubicBezTo>
                  <a:cubicBezTo>
                    <a:pt x="718" y="187"/>
                    <a:pt x="719" y="187"/>
                    <a:pt x="719" y="188"/>
                  </a:cubicBezTo>
                  <a:cubicBezTo>
                    <a:pt x="719" y="189"/>
                    <a:pt x="719" y="190"/>
                    <a:pt x="718" y="191"/>
                  </a:cubicBezTo>
                  <a:cubicBezTo>
                    <a:pt x="636" y="216"/>
                    <a:pt x="561" y="226"/>
                    <a:pt x="493" y="226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91"/>
            <p:cNvSpPr/>
            <p:nvPr/>
          </p:nvSpPr>
          <p:spPr bwMode="auto">
            <a:xfrm>
              <a:off x="-2823" y="1445"/>
              <a:ext cx="1683" cy="594"/>
            </a:xfrm>
            <a:custGeom>
              <a:avLst/>
              <a:gdLst>
                <a:gd name="T0" fmla="*/ 514 w 712"/>
                <a:gd name="T1" fmla="*/ 220 h 251"/>
                <a:gd name="T2" fmla="*/ 199 w 712"/>
                <a:gd name="T3" fmla="*/ 144 h 251"/>
                <a:gd name="T4" fmla="*/ 1 w 712"/>
                <a:gd name="T5" fmla="*/ 4 h 251"/>
                <a:gd name="T6" fmla="*/ 1 w 712"/>
                <a:gd name="T7" fmla="*/ 1 h 251"/>
                <a:gd name="T8" fmla="*/ 4 w 712"/>
                <a:gd name="T9" fmla="*/ 1 h 251"/>
                <a:gd name="T10" fmla="*/ 201 w 712"/>
                <a:gd name="T11" fmla="*/ 140 h 251"/>
                <a:gd name="T12" fmla="*/ 709 w 712"/>
                <a:gd name="T13" fmla="*/ 187 h 251"/>
                <a:gd name="T14" fmla="*/ 712 w 712"/>
                <a:gd name="T15" fmla="*/ 188 h 251"/>
                <a:gd name="T16" fmla="*/ 711 w 712"/>
                <a:gd name="T17" fmla="*/ 191 h 251"/>
                <a:gd name="T18" fmla="*/ 514 w 712"/>
                <a:gd name="T19" fmla="*/ 22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2" h="251">
                  <a:moveTo>
                    <a:pt x="514" y="220"/>
                  </a:moveTo>
                  <a:cubicBezTo>
                    <a:pt x="385" y="220"/>
                    <a:pt x="276" y="182"/>
                    <a:pt x="199" y="144"/>
                  </a:cubicBezTo>
                  <a:cubicBezTo>
                    <a:pt x="75" y="83"/>
                    <a:pt x="1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2"/>
                    <a:pt x="78" y="79"/>
                    <a:pt x="201" y="140"/>
                  </a:cubicBezTo>
                  <a:cubicBezTo>
                    <a:pt x="314" y="197"/>
                    <a:pt x="495" y="251"/>
                    <a:pt x="709" y="187"/>
                  </a:cubicBezTo>
                  <a:cubicBezTo>
                    <a:pt x="710" y="187"/>
                    <a:pt x="712" y="187"/>
                    <a:pt x="712" y="188"/>
                  </a:cubicBezTo>
                  <a:cubicBezTo>
                    <a:pt x="712" y="189"/>
                    <a:pt x="712" y="190"/>
                    <a:pt x="711" y="191"/>
                  </a:cubicBezTo>
                  <a:cubicBezTo>
                    <a:pt x="641" y="211"/>
                    <a:pt x="575" y="220"/>
                    <a:pt x="514" y="220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92"/>
            <p:cNvSpPr/>
            <p:nvPr/>
          </p:nvSpPr>
          <p:spPr bwMode="auto">
            <a:xfrm>
              <a:off x="-2906" y="2110"/>
              <a:ext cx="1700" cy="502"/>
            </a:xfrm>
            <a:custGeom>
              <a:avLst/>
              <a:gdLst>
                <a:gd name="T0" fmla="*/ 452 w 719"/>
                <a:gd name="T1" fmla="*/ 182 h 212"/>
                <a:gd name="T2" fmla="*/ 187 w 719"/>
                <a:gd name="T3" fmla="*/ 128 h 212"/>
                <a:gd name="T4" fmla="*/ 1 w 719"/>
                <a:gd name="T5" fmla="*/ 3 h 212"/>
                <a:gd name="T6" fmla="*/ 1 w 719"/>
                <a:gd name="T7" fmla="*/ 0 h 212"/>
                <a:gd name="T8" fmla="*/ 4 w 719"/>
                <a:gd name="T9" fmla="*/ 1 h 212"/>
                <a:gd name="T10" fmla="*/ 189 w 719"/>
                <a:gd name="T11" fmla="*/ 125 h 212"/>
                <a:gd name="T12" fmla="*/ 717 w 719"/>
                <a:gd name="T13" fmla="*/ 131 h 212"/>
                <a:gd name="T14" fmla="*/ 719 w 719"/>
                <a:gd name="T15" fmla="*/ 133 h 212"/>
                <a:gd name="T16" fmla="*/ 718 w 719"/>
                <a:gd name="T17" fmla="*/ 135 h 212"/>
                <a:gd name="T18" fmla="*/ 452 w 719"/>
                <a:gd name="T19" fmla="*/ 18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9" h="212">
                  <a:moveTo>
                    <a:pt x="452" y="182"/>
                  </a:moveTo>
                  <a:cubicBezTo>
                    <a:pt x="341" y="182"/>
                    <a:pt x="252" y="156"/>
                    <a:pt x="187" y="128"/>
                  </a:cubicBezTo>
                  <a:cubicBezTo>
                    <a:pt x="67" y="76"/>
                    <a:pt x="2" y="4"/>
                    <a:pt x="1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" y="1"/>
                    <a:pt x="69" y="73"/>
                    <a:pt x="189" y="125"/>
                  </a:cubicBezTo>
                  <a:cubicBezTo>
                    <a:pt x="299" y="172"/>
                    <a:pt x="481" y="212"/>
                    <a:pt x="717" y="131"/>
                  </a:cubicBezTo>
                  <a:cubicBezTo>
                    <a:pt x="718" y="131"/>
                    <a:pt x="719" y="132"/>
                    <a:pt x="719" y="133"/>
                  </a:cubicBezTo>
                  <a:cubicBezTo>
                    <a:pt x="719" y="134"/>
                    <a:pt x="719" y="135"/>
                    <a:pt x="718" y="135"/>
                  </a:cubicBezTo>
                  <a:cubicBezTo>
                    <a:pt x="619" y="169"/>
                    <a:pt x="530" y="182"/>
                    <a:pt x="452" y="182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93"/>
            <p:cNvSpPr/>
            <p:nvPr/>
          </p:nvSpPr>
          <p:spPr bwMode="auto">
            <a:xfrm>
              <a:off x="-2823" y="2110"/>
              <a:ext cx="1683" cy="476"/>
            </a:xfrm>
            <a:custGeom>
              <a:avLst/>
              <a:gdLst>
                <a:gd name="T0" fmla="*/ 475 w 712"/>
                <a:gd name="T1" fmla="*/ 174 h 201"/>
                <a:gd name="T2" fmla="*/ 200 w 712"/>
                <a:gd name="T3" fmla="*/ 120 h 201"/>
                <a:gd name="T4" fmla="*/ 1 w 712"/>
                <a:gd name="T5" fmla="*/ 3 h 201"/>
                <a:gd name="T6" fmla="*/ 1 w 712"/>
                <a:gd name="T7" fmla="*/ 1 h 201"/>
                <a:gd name="T8" fmla="*/ 4 w 712"/>
                <a:gd name="T9" fmla="*/ 0 h 201"/>
                <a:gd name="T10" fmla="*/ 202 w 712"/>
                <a:gd name="T11" fmla="*/ 117 h 201"/>
                <a:gd name="T12" fmla="*/ 709 w 712"/>
                <a:gd name="T13" fmla="*/ 131 h 201"/>
                <a:gd name="T14" fmla="*/ 712 w 712"/>
                <a:gd name="T15" fmla="*/ 133 h 201"/>
                <a:gd name="T16" fmla="*/ 711 w 712"/>
                <a:gd name="T17" fmla="*/ 135 h 201"/>
                <a:gd name="T18" fmla="*/ 475 w 712"/>
                <a:gd name="T19" fmla="*/ 174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2" h="201">
                  <a:moveTo>
                    <a:pt x="475" y="174"/>
                  </a:moveTo>
                  <a:cubicBezTo>
                    <a:pt x="364" y="174"/>
                    <a:pt x="270" y="148"/>
                    <a:pt x="200" y="120"/>
                  </a:cubicBezTo>
                  <a:cubicBezTo>
                    <a:pt x="76" y="71"/>
                    <a:pt x="2" y="4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4" y="1"/>
                    <a:pt x="78" y="68"/>
                    <a:pt x="202" y="117"/>
                  </a:cubicBezTo>
                  <a:cubicBezTo>
                    <a:pt x="316" y="162"/>
                    <a:pt x="496" y="201"/>
                    <a:pt x="709" y="131"/>
                  </a:cubicBezTo>
                  <a:cubicBezTo>
                    <a:pt x="710" y="131"/>
                    <a:pt x="711" y="132"/>
                    <a:pt x="712" y="133"/>
                  </a:cubicBezTo>
                  <a:cubicBezTo>
                    <a:pt x="712" y="134"/>
                    <a:pt x="712" y="135"/>
                    <a:pt x="711" y="135"/>
                  </a:cubicBezTo>
                  <a:cubicBezTo>
                    <a:pt x="626" y="163"/>
                    <a:pt x="547" y="174"/>
                    <a:pt x="475" y="174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94"/>
            <p:cNvSpPr/>
            <p:nvPr/>
          </p:nvSpPr>
          <p:spPr bwMode="auto">
            <a:xfrm>
              <a:off x="-2029" y="809"/>
              <a:ext cx="1527" cy="702"/>
            </a:xfrm>
            <a:custGeom>
              <a:avLst/>
              <a:gdLst>
                <a:gd name="T0" fmla="*/ 498 w 646"/>
                <a:gd name="T1" fmla="*/ 265 h 297"/>
                <a:gd name="T2" fmla="*/ 183 w 646"/>
                <a:gd name="T3" fmla="*/ 165 h 297"/>
                <a:gd name="T4" fmla="*/ 1 w 646"/>
                <a:gd name="T5" fmla="*/ 3 h 297"/>
                <a:gd name="T6" fmla="*/ 1 w 646"/>
                <a:gd name="T7" fmla="*/ 0 h 297"/>
                <a:gd name="T8" fmla="*/ 4 w 646"/>
                <a:gd name="T9" fmla="*/ 1 h 297"/>
                <a:gd name="T10" fmla="*/ 185 w 646"/>
                <a:gd name="T11" fmla="*/ 162 h 297"/>
                <a:gd name="T12" fmla="*/ 644 w 646"/>
                <a:gd name="T13" fmla="*/ 239 h 297"/>
                <a:gd name="T14" fmla="*/ 646 w 646"/>
                <a:gd name="T15" fmla="*/ 240 h 297"/>
                <a:gd name="T16" fmla="*/ 645 w 646"/>
                <a:gd name="T17" fmla="*/ 243 h 297"/>
                <a:gd name="T18" fmla="*/ 498 w 646"/>
                <a:gd name="T19" fmla="*/ 265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6" h="297">
                  <a:moveTo>
                    <a:pt x="498" y="265"/>
                  </a:moveTo>
                  <a:cubicBezTo>
                    <a:pt x="368" y="265"/>
                    <a:pt x="259" y="215"/>
                    <a:pt x="183" y="165"/>
                  </a:cubicBezTo>
                  <a:cubicBezTo>
                    <a:pt x="70" y="92"/>
                    <a:pt x="1" y="4"/>
                    <a:pt x="1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" y="2"/>
                    <a:pt x="72" y="89"/>
                    <a:pt x="185" y="162"/>
                  </a:cubicBezTo>
                  <a:cubicBezTo>
                    <a:pt x="288" y="229"/>
                    <a:pt x="452" y="297"/>
                    <a:pt x="644" y="239"/>
                  </a:cubicBezTo>
                  <a:cubicBezTo>
                    <a:pt x="645" y="239"/>
                    <a:pt x="646" y="239"/>
                    <a:pt x="646" y="240"/>
                  </a:cubicBezTo>
                  <a:cubicBezTo>
                    <a:pt x="646" y="242"/>
                    <a:pt x="646" y="243"/>
                    <a:pt x="645" y="243"/>
                  </a:cubicBezTo>
                  <a:cubicBezTo>
                    <a:pt x="594" y="258"/>
                    <a:pt x="544" y="265"/>
                    <a:pt x="498" y="265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95"/>
            <p:cNvSpPr/>
            <p:nvPr/>
          </p:nvSpPr>
          <p:spPr bwMode="auto">
            <a:xfrm>
              <a:off x="-1946" y="809"/>
              <a:ext cx="1510" cy="662"/>
            </a:xfrm>
            <a:custGeom>
              <a:avLst/>
              <a:gdLst>
                <a:gd name="T0" fmla="*/ 521 w 639"/>
                <a:gd name="T1" fmla="*/ 256 h 280"/>
                <a:gd name="T2" fmla="*/ 184 w 639"/>
                <a:gd name="T3" fmla="*/ 153 h 280"/>
                <a:gd name="T4" fmla="*/ 0 w 639"/>
                <a:gd name="T5" fmla="*/ 3 h 280"/>
                <a:gd name="T6" fmla="*/ 0 w 639"/>
                <a:gd name="T7" fmla="*/ 0 h 280"/>
                <a:gd name="T8" fmla="*/ 3 w 639"/>
                <a:gd name="T9" fmla="*/ 1 h 280"/>
                <a:gd name="T10" fmla="*/ 186 w 639"/>
                <a:gd name="T11" fmla="*/ 150 h 280"/>
                <a:gd name="T12" fmla="*/ 636 w 639"/>
                <a:gd name="T13" fmla="*/ 239 h 280"/>
                <a:gd name="T14" fmla="*/ 639 w 639"/>
                <a:gd name="T15" fmla="*/ 241 h 280"/>
                <a:gd name="T16" fmla="*/ 637 w 639"/>
                <a:gd name="T17" fmla="*/ 243 h 280"/>
                <a:gd name="T18" fmla="*/ 521 w 639"/>
                <a:gd name="T19" fmla="*/ 25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9" h="280">
                  <a:moveTo>
                    <a:pt x="521" y="256"/>
                  </a:moveTo>
                  <a:cubicBezTo>
                    <a:pt x="384" y="256"/>
                    <a:pt x="266" y="204"/>
                    <a:pt x="184" y="153"/>
                  </a:cubicBezTo>
                  <a:cubicBezTo>
                    <a:pt x="71" y="84"/>
                    <a:pt x="1" y="4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4" y="1"/>
                    <a:pt x="74" y="81"/>
                    <a:pt x="186" y="150"/>
                  </a:cubicBezTo>
                  <a:cubicBezTo>
                    <a:pt x="290" y="213"/>
                    <a:pt x="452" y="280"/>
                    <a:pt x="636" y="239"/>
                  </a:cubicBezTo>
                  <a:cubicBezTo>
                    <a:pt x="638" y="239"/>
                    <a:pt x="639" y="240"/>
                    <a:pt x="639" y="241"/>
                  </a:cubicBezTo>
                  <a:cubicBezTo>
                    <a:pt x="639" y="242"/>
                    <a:pt x="638" y="243"/>
                    <a:pt x="637" y="243"/>
                  </a:cubicBezTo>
                  <a:cubicBezTo>
                    <a:pt x="598" y="252"/>
                    <a:pt x="559" y="256"/>
                    <a:pt x="521" y="256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96"/>
            <p:cNvSpPr/>
            <p:nvPr/>
          </p:nvSpPr>
          <p:spPr bwMode="auto">
            <a:xfrm>
              <a:off x="-2040" y="1445"/>
              <a:ext cx="1531" cy="634"/>
            </a:xfrm>
            <a:custGeom>
              <a:avLst/>
              <a:gdLst>
                <a:gd name="T0" fmla="*/ 441 w 648"/>
                <a:gd name="T1" fmla="*/ 232 h 268"/>
                <a:gd name="T2" fmla="*/ 174 w 648"/>
                <a:gd name="T3" fmla="*/ 156 h 268"/>
                <a:gd name="T4" fmla="*/ 1 w 648"/>
                <a:gd name="T5" fmla="*/ 4 h 268"/>
                <a:gd name="T6" fmla="*/ 1 w 648"/>
                <a:gd name="T7" fmla="*/ 1 h 268"/>
                <a:gd name="T8" fmla="*/ 4 w 648"/>
                <a:gd name="T9" fmla="*/ 1 h 268"/>
                <a:gd name="T10" fmla="*/ 176 w 648"/>
                <a:gd name="T11" fmla="*/ 153 h 268"/>
                <a:gd name="T12" fmla="*/ 645 w 648"/>
                <a:gd name="T13" fmla="*/ 187 h 268"/>
                <a:gd name="T14" fmla="*/ 647 w 648"/>
                <a:gd name="T15" fmla="*/ 188 h 268"/>
                <a:gd name="T16" fmla="*/ 646 w 648"/>
                <a:gd name="T17" fmla="*/ 191 h 268"/>
                <a:gd name="T18" fmla="*/ 441 w 648"/>
                <a:gd name="T19" fmla="*/ 23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8" h="268">
                  <a:moveTo>
                    <a:pt x="441" y="232"/>
                  </a:moveTo>
                  <a:cubicBezTo>
                    <a:pt x="330" y="232"/>
                    <a:pt x="239" y="195"/>
                    <a:pt x="174" y="156"/>
                  </a:cubicBezTo>
                  <a:cubicBezTo>
                    <a:pt x="64" y="91"/>
                    <a:pt x="2" y="5"/>
                    <a:pt x="1" y="4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2" y="0"/>
                    <a:pt x="4" y="1"/>
                    <a:pt x="4" y="1"/>
                  </a:cubicBezTo>
                  <a:cubicBezTo>
                    <a:pt x="5" y="2"/>
                    <a:pt x="67" y="88"/>
                    <a:pt x="176" y="153"/>
                  </a:cubicBezTo>
                  <a:cubicBezTo>
                    <a:pt x="277" y="213"/>
                    <a:pt x="441" y="268"/>
                    <a:pt x="645" y="187"/>
                  </a:cubicBezTo>
                  <a:cubicBezTo>
                    <a:pt x="646" y="187"/>
                    <a:pt x="647" y="187"/>
                    <a:pt x="647" y="188"/>
                  </a:cubicBezTo>
                  <a:cubicBezTo>
                    <a:pt x="648" y="189"/>
                    <a:pt x="647" y="190"/>
                    <a:pt x="646" y="191"/>
                  </a:cubicBezTo>
                  <a:cubicBezTo>
                    <a:pt x="572" y="220"/>
                    <a:pt x="503" y="232"/>
                    <a:pt x="441" y="232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97"/>
            <p:cNvSpPr/>
            <p:nvPr/>
          </p:nvSpPr>
          <p:spPr bwMode="auto">
            <a:xfrm>
              <a:off x="-1958" y="1445"/>
              <a:ext cx="1513" cy="585"/>
            </a:xfrm>
            <a:custGeom>
              <a:avLst/>
              <a:gdLst>
                <a:gd name="T0" fmla="*/ 452 w 640"/>
                <a:gd name="T1" fmla="*/ 218 h 247"/>
                <a:gd name="T2" fmla="*/ 163 w 640"/>
                <a:gd name="T3" fmla="*/ 141 h 247"/>
                <a:gd name="T4" fmla="*/ 1 w 640"/>
                <a:gd name="T5" fmla="*/ 4 h 247"/>
                <a:gd name="T6" fmla="*/ 1 w 640"/>
                <a:gd name="T7" fmla="*/ 1 h 247"/>
                <a:gd name="T8" fmla="*/ 4 w 640"/>
                <a:gd name="T9" fmla="*/ 1 h 247"/>
                <a:gd name="T10" fmla="*/ 165 w 640"/>
                <a:gd name="T11" fmla="*/ 138 h 247"/>
                <a:gd name="T12" fmla="*/ 638 w 640"/>
                <a:gd name="T13" fmla="*/ 187 h 247"/>
                <a:gd name="T14" fmla="*/ 640 w 640"/>
                <a:gd name="T15" fmla="*/ 188 h 247"/>
                <a:gd name="T16" fmla="*/ 639 w 640"/>
                <a:gd name="T17" fmla="*/ 191 h 247"/>
                <a:gd name="T18" fmla="*/ 452 w 640"/>
                <a:gd name="T19" fmla="*/ 21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0" h="247">
                  <a:moveTo>
                    <a:pt x="452" y="218"/>
                  </a:moveTo>
                  <a:cubicBezTo>
                    <a:pt x="327" y="218"/>
                    <a:pt x="230" y="180"/>
                    <a:pt x="163" y="141"/>
                  </a:cubicBezTo>
                  <a:cubicBezTo>
                    <a:pt x="57" y="81"/>
                    <a:pt x="1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1"/>
                    <a:pt x="4" y="1"/>
                  </a:cubicBezTo>
                  <a:cubicBezTo>
                    <a:pt x="4" y="2"/>
                    <a:pt x="59" y="78"/>
                    <a:pt x="165" y="138"/>
                  </a:cubicBezTo>
                  <a:cubicBezTo>
                    <a:pt x="262" y="194"/>
                    <a:pt x="423" y="247"/>
                    <a:pt x="638" y="187"/>
                  </a:cubicBezTo>
                  <a:cubicBezTo>
                    <a:pt x="639" y="187"/>
                    <a:pt x="640" y="187"/>
                    <a:pt x="640" y="188"/>
                  </a:cubicBezTo>
                  <a:cubicBezTo>
                    <a:pt x="640" y="189"/>
                    <a:pt x="640" y="190"/>
                    <a:pt x="639" y="191"/>
                  </a:cubicBezTo>
                  <a:cubicBezTo>
                    <a:pt x="571" y="210"/>
                    <a:pt x="509" y="218"/>
                    <a:pt x="452" y="218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98"/>
            <p:cNvSpPr/>
            <p:nvPr/>
          </p:nvSpPr>
          <p:spPr bwMode="auto">
            <a:xfrm>
              <a:off x="-2040" y="2110"/>
              <a:ext cx="1531" cy="502"/>
            </a:xfrm>
            <a:custGeom>
              <a:avLst/>
              <a:gdLst>
                <a:gd name="T0" fmla="*/ 407 w 648"/>
                <a:gd name="T1" fmla="*/ 181 h 212"/>
                <a:gd name="T2" fmla="*/ 168 w 648"/>
                <a:gd name="T3" fmla="*/ 128 h 212"/>
                <a:gd name="T4" fmla="*/ 1 w 648"/>
                <a:gd name="T5" fmla="*/ 3 h 212"/>
                <a:gd name="T6" fmla="*/ 1 w 648"/>
                <a:gd name="T7" fmla="*/ 0 h 212"/>
                <a:gd name="T8" fmla="*/ 4 w 648"/>
                <a:gd name="T9" fmla="*/ 1 h 212"/>
                <a:gd name="T10" fmla="*/ 170 w 648"/>
                <a:gd name="T11" fmla="*/ 124 h 212"/>
                <a:gd name="T12" fmla="*/ 645 w 648"/>
                <a:gd name="T13" fmla="*/ 131 h 212"/>
                <a:gd name="T14" fmla="*/ 647 w 648"/>
                <a:gd name="T15" fmla="*/ 133 h 212"/>
                <a:gd name="T16" fmla="*/ 646 w 648"/>
                <a:gd name="T17" fmla="*/ 135 h 212"/>
                <a:gd name="T18" fmla="*/ 407 w 648"/>
                <a:gd name="T19" fmla="*/ 181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8" h="212">
                  <a:moveTo>
                    <a:pt x="407" y="181"/>
                  </a:moveTo>
                  <a:cubicBezTo>
                    <a:pt x="307" y="181"/>
                    <a:pt x="226" y="156"/>
                    <a:pt x="168" y="128"/>
                  </a:cubicBezTo>
                  <a:cubicBezTo>
                    <a:pt x="60" y="76"/>
                    <a:pt x="2" y="4"/>
                    <a:pt x="1" y="3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" y="1"/>
                    <a:pt x="62" y="73"/>
                    <a:pt x="170" y="124"/>
                  </a:cubicBezTo>
                  <a:cubicBezTo>
                    <a:pt x="269" y="172"/>
                    <a:pt x="432" y="212"/>
                    <a:pt x="645" y="131"/>
                  </a:cubicBezTo>
                  <a:cubicBezTo>
                    <a:pt x="646" y="131"/>
                    <a:pt x="647" y="131"/>
                    <a:pt x="647" y="133"/>
                  </a:cubicBezTo>
                  <a:cubicBezTo>
                    <a:pt x="648" y="134"/>
                    <a:pt x="647" y="135"/>
                    <a:pt x="646" y="135"/>
                  </a:cubicBezTo>
                  <a:cubicBezTo>
                    <a:pt x="557" y="169"/>
                    <a:pt x="477" y="181"/>
                    <a:pt x="407" y="181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99"/>
            <p:cNvSpPr/>
            <p:nvPr/>
          </p:nvSpPr>
          <p:spPr bwMode="auto">
            <a:xfrm>
              <a:off x="-1958" y="2110"/>
              <a:ext cx="1513" cy="474"/>
            </a:xfrm>
            <a:custGeom>
              <a:avLst/>
              <a:gdLst>
                <a:gd name="T0" fmla="*/ 421 w 640"/>
                <a:gd name="T1" fmla="*/ 172 h 200"/>
                <a:gd name="T2" fmla="*/ 173 w 640"/>
                <a:gd name="T3" fmla="*/ 119 h 200"/>
                <a:gd name="T4" fmla="*/ 1 w 640"/>
                <a:gd name="T5" fmla="*/ 3 h 200"/>
                <a:gd name="T6" fmla="*/ 1 w 640"/>
                <a:gd name="T7" fmla="*/ 0 h 200"/>
                <a:gd name="T8" fmla="*/ 4 w 640"/>
                <a:gd name="T9" fmla="*/ 1 h 200"/>
                <a:gd name="T10" fmla="*/ 174 w 640"/>
                <a:gd name="T11" fmla="*/ 116 h 200"/>
                <a:gd name="T12" fmla="*/ 638 w 640"/>
                <a:gd name="T13" fmla="*/ 131 h 200"/>
                <a:gd name="T14" fmla="*/ 640 w 640"/>
                <a:gd name="T15" fmla="*/ 133 h 200"/>
                <a:gd name="T16" fmla="*/ 639 w 640"/>
                <a:gd name="T17" fmla="*/ 135 h 200"/>
                <a:gd name="T18" fmla="*/ 421 w 640"/>
                <a:gd name="T19" fmla="*/ 17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0" h="200">
                  <a:moveTo>
                    <a:pt x="421" y="172"/>
                  </a:moveTo>
                  <a:cubicBezTo>
                    <a:pt x="318" y="172"/>
                    <a:pt x="234" y="147"/>
                    <a:pt x="173" y="119"/>
                  </a:cubicBezTo>
                  <a:cubicBezTo>
                    <a:pt x="63" y="70"/>
                    <a:pt x="1" y="4"/>
                    <a:pt x="1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66" y="67"/>
                    <a:pt x="174" y="116"/>
                  </a:cubicBezTo>
                  <a:cubicBezTo>
                    <a:pt x="274" y="161"/>
                    <a:pt x="436" y="200"/>
                    <a:pt x="638" y="131"/>
                  </a:cubicBezTo>
                  <a:cubicBezTo>
                    <a:pt x="639" y="131"/>
                    <a:pt x="640" y="132"/>
                    <a:pt x="640" y="133"/>
                  </a:cubicBezTo>
                  <a:cubicBezTo>
                    <a:pt x="640" y="134"/>
                    <a:pt x="640" y="135"/>
                    <a:pt x="639" y="135"/>
                  </a:cubicBezTo>
                  <a:cubicBezTo>
                    <a:pt x="560" y="162"/>
                    <a:pt x="487" y="172"/>
                    <a:pt x="421" y="172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100"/>
            <p:cNvSpPr>
              <a:spLocks noEditPoints="1"/>
            </p:cNvSpPr>
            <p:nvPr/>
          </p:nvSpPr>
          <p:spPr bwMode="auto">
            <a:xfrm>
              <a:off x="-2728" y="174"/>
              <a:ext cx="579" cy="3527"/>
            </a:xfrm>
            <a:custGeom>
              <a:avLst/>
              <a:gdLst>
                <a:gd name="T0" fmla="*/ 184 w 579"/>
                <a:gd name="T1" fmla="*/ 0 h 3527"/>
                <a:gd name="T2" fmla="*/ 73 w 579"/>
                <a:gd name="T3" fmla="*/ 3257 h 3527"/>
                <a:gd name="T4" fmla="*/ 222 w 579"/>
                <a:gd name="T5" fmla="*/ 554 h 3527"/>
                <a:gd name="T6" fmla="*/ 290 w 579"/>
                <a:gd name="T7" fmla="*/ 611 h 3527"/>
                <a:gd name="T8" fmla="*/ 290 w 579"/>
                <a:gd name="T9" fmla="*/ 1146 h 3527"/>
                <a:gd name="T10" fmla="*/ 290 w 579"/>
                <a:gd name="T11" fmla="*/ 1120 h 3527"/>
                <a:gd name="T12" fmla="*/ 290 w 579"/>
                <a:gd name="T13" fmla="*/ 1278 h 3527"/>
                <a:gd name="T14" fmla="*/ 290 w 579"/>
                <a:gd name="T15" fmla="*/ 1413 h 3527"/>
                <a:gd name="T16" fmla="*/ 354 w 579"/>
                <a:gd name="T17" fmla="*/ 1489 h 3527"/>
                <a:gd name="T18" fmla="*/ 354 w 579"/>
                <a:gd name="T19" fmla="*/ 1356 h 3527"/>
                <a:gd name="T20" fmla="*/ 354 w 579"/>
                <a:gd name="T21" fmla="*/ 1309 h 3527"/>
                <a:gd name="T22" fmla="*/ 305 w 579"/>
                <a:gd name="T23" fmla="*/ 1134 h 3527"/>
                <a:gd name="T24" fmla="*/ 354 w 579"/>
                <a:gd name="T25" fmla="*/ 909 h 3527"/>
                <a:gd name="T26" fmla="*/ 290 w 579"/>
                <a:gd name="T27" fmla="*/ 987 h 3527"/>
                <a:gd name="T28" fmla="*/ 222 w 579"/>
                <a:gd name="T29" fmla="*/ 1046 h 3527"/>
                <a:gd name="T30" fmla="*/ 222 w 579"/>
                <a:gd name="T31" fmla="*/ 1089 h 3527"/>
                <a:gd name="T32" fmla="*/ 276 w 579"/>
                <a:gd name="T33" fmla="*/ 1266 h 3527"/>
                <a:gd name="T34" fmla="*/ 276 w 579"/>
                <a:gd name="T35" fmla="*/ 1534 h 3527"/>
                <a:gd name="T36" fmla="*/ 354 w 579"/>
                <a:gd name="T37" fmla="*/ 1600 h 3527"/>
                <a:gd name="T38" fmla="*/ 354 w 579"/>
                <a:gd name="T39" fmla="*/ 1709 h 3527"/>
                <a:gd name="T40" fmla="*/ 354 w 579"/>
                <a:gd name="T41" fmla="*/ 1756 h 3527"/>
                <a:gd name="T42" fmla="*/ 354 w 579"/>
                <a:gd name="T43" fmla="*/ 753 h 3527"/>
                <a:gd name="T44" fmla="*/ 290 w 579"/>
                <a:gd name="T45" fmla="*/ 725 h 3527"/>
                <a:gd name="T46" fmla="*/ 222 w 579"/>
                <a:gd name="T47" fmla="*/ 784 h 3527"/>
                <a:gd name="T48" fmla="*/ 276 w 579"/>
                <a:gd name="T49" fmla="*/ 867 h 3527"/>
                <a:gd name="T50" fmla="*/ 290 w 579"/>
                <a:gd name="T51" fmla="*/ 1681 h 3527"/>
                <a:gd name="T52" fmla="*/ 290 w 579"/>
                <a:gd name="T53" fmla="*/ 1813 h 3527"/>
                <a:gd name="T54" fmla="*/ 290 w 579"/>
                <a:gd name="T55" fmla="*/ 1813 h 3527"/>
                <a:gd name="T56" fmla="*/ 215 w 579"/>
                <a:gd name="T57" fmla="*/ 1979 h 3527"/>
                <a:gd name="T58" fmla="*/ 366 w 579"/>
                <a:gd name="T59" fmla="*/ 2003 h 3527"/>
                <a:gd name="T60" fmla="*/ 345 w 579"/>
                <a:gd name="T61" fmla="*/ 540 h 3527"/>
                <a:gd name="T62" fmla="*/ 222 w 579"/>
                <a:gd name="T63" fmla="*/ 526 h 3527"/>
                <a:gd name="T64" fmla="*/ 224 w 579"/>
                <a:gd name="T65" fmla="*/ 670 h 3527"/>
                <a:gd name="T66" fmla="*/ 276 w 579"/>
                <a:gd name="T67" fmla="*/ 1801 h 3527"/>
                <a:gd name="T68" fmla="*/ 212 w 579"/>
                <a:gd name="T69" fmla="*/ 1998 h 3527"/>
                <a:gd name="T70" fmla="*/ 378 w 579"/>
                <a:gd name="T71" fmla="*/ 2116 h 3527"/>
                <a:gd name="T72" fmla="*/ 390 w 579"/>
                <a:gd name="T73" fmla="*/ 2216 h 3527"/>
                <a:gd name="T74" fmla="*/ 198 w 579"/>
                <a:gd name="T75" fmla="*/ 2133 h 3527"/>
                <a:gd name="T76" fmla="*/ 397 w 579"/>
                <a:gd name="T77" fmla="*/ 2282 h 3527"/>
                <a:gd name="T78" fmla="*/ 321 w 579"/>
                <a:gd name="T79" fmla="*/ 2606 h 3527"/>
                <a:gd name="T80" fmla="*/ 430 w 579"/>
                <a:gd name="T81" fmla="*/ 2587 h 3527"/>
                <a:gd name="T82" fmla="*/ 399 w 579"/>
                <a:gd name="T83" fmla="*/ 2303 h 3527"/>
                <a:gd name="T84" fmla="*/ 165 w 579"/>
                <a:gd name="T85" fmla="*/ 2433 h 3527"/>
                <a:gd name="T86" fmla="*/ 160 w 579"/>
                <a:gd name="T87" fmla="*/ 2466 h 3527"/>
                <a:gd name="T88" fmla="*/ 272 w 579"/>
                <a:gd name="T89" fmla="*/ 2587 h 3527"/>
                <a:gd name="T90" fmla="*/ 127 w 579"/>
                <a:gd name="T91" fmla="*/ 2776 h 3527"/>
                <a:gd name="T92" fmla="*/ 451 w 579"/>
                <a:gd name="T93" fmla="*/ 2776 h 3527"/>
                <a:gd name="T94" fmla="*/ 123 w 579"/>
                <a:gd name="T95" fmla="*/ 2802 h 3527"/>
                <a:gd name="T96" fmla="*/ 454 w 579"/>
                <a:gd name="T97" fmla="*/ 2802 h 3527"/>
                <a:gd name="T98" fmla="*/ 354 w 579"/>
                <a:gd name="T99" fmla="*/ 135 h 3527"/>
                <a:gd name="T100" fmla="*/ 288 w 579"/>
                <a:gd name="T101" fmla="*/ 78 h 3527"/>
                <a:gd name="T102" fmla="*/ 222 w 579"/>
                <a:gd name="T103" fmla="*/ 135 h 3527"/>
                <a:gd name="T104" fmla="*/ 354 w 579"/>
                <a:gd name="T105" fmla="*/ 173 h 3527"/>
                <a:gd name="T106" fmla="*/ 276 w 579"/>
                <a:gd name="T107" fmla="*/ 280 h 3527"/>
                <a:gd name="T108" fmla="*/ 354 w 579"/>
                <a:gd name="T109" fmla="*/ 412 h 3527"/>
                <a:gd name="T110" fmla="*/ 288 w 579"/>
                <a:gd name="T111" fmla="*/ 3441 h 3527"/>
                <a:gd name="T112" fmla="*/ 501 w 579"/>
                <a:gd name="T113" fmla="*/ 3233 h 3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9" h="3527">
                  <a:moveTo>
                    <a:pt x="579" y="3527"/>
                  </a:moveTo>
                  <a:lnTo>
                    <a:pt x="572" y="3522"/>
                  </a:lnTo>
                  <a:lnTo>
                    <a:pt x="392" y="1905"/>
                  </a:lnTo>
                  <a:lnTo>
                    <a:pt x="392" y="0"/>
                  </a:lnTo>
                  <a:lnTo>
                    <a:pt x="184" y="0"/>
                  </a:lnTo>
                  <a:lnTo>
                    <a:pt x="184" y="1903"/>
                  </a:lnTo>
                  <a:lnTo>
                    <a:pt x="7" y="3522"/>
                  </a:lnTo>
                  <a:lnTo>
                    <a:pt x="0" y="3527"/>
                  </a:lnTo>
                  <a:lnTo>
                    <a:pt x="45" y="3527"/>
                  </a:lnTo>
                  <a:lnTo>
                    <a:pt x="73" y="3257"/>
                  </a:lnTo>
                  <a:lnTo>
                    <a:pt x="288" y="3467"/>
                  </a:lnTo>
                  <a:lnTo>
                    <a:pt x="503" y="3257"/>
                  </a:lnTo>
                  <a:lnTo>
                    <a:pt x="534" y="3527"/>
                  </a:lnTo>
                  <a:lnTo>
                    <a:pt x="579" y="3527"/>
                  </a:lnTo>
                  <a:close/>
                  <a:moveTo>
                    <a:pt x="222" y="554"/>
                  </a:moveTo>
                  <a:lnTo>
                    <a:pt x="276" y="599"/>
                  </a:lnTo>
                  <a:lnTo>
                    <a:pt x="224" y="644"/>
                  </a:lnTo>
                  <a:lnTo>
                    <a:pt x="222" y="642"/>
                  </a:lnTo>
                  <a:lnTo>
                    <a:pt x="222" y="554"/>
                  </a:lnTo>
                  <a:close/>
                  <a:moveTo>
                    <a:pt x="290" y="611"/>
                  </a:moveTo>
                  <a:lnTo>
                    <a:pt x="342" y="654"/>
                  </a:lnTo>
                  <a:lnTo>
                    <a:pt x="290" y="698"/>
                  </a:lnTo>
                  <a:lnTo>
                    <a:pt x="238" y="656"/>
                  </a:lnTo>
                  <a:lnTo>
                    <a:pt x="290" y="611"/>
                  </a:lnTo>
                  <a:close/>
                  <a:moveTo>
                    <a:pt x="290" y="1146"/>
                  </a:moveTo>
                  <a:lnTo>
                    <a:pt x="354" y="1198"/>
                  </a:lnTo>
                  <a:lnTo>
                    <a:pt x="290" y="1255"/>
                  </a:lnTo>
                  <a:lnTo>
                    <a:pt x="227" y="1200"/>
                  </a:lnTo>
                  <a:lnTo>
                    <a:pt x="290" y="1146"/>
                  </a:lnTo>
                  <a:close/>
                  <a:moveTo>
                    <a:pt x="290" y="1120"/>
                  </a:moveTo>
                  <a:lnTo>
                    <a:pt x="227" y="1068"/>
                  </a:lnTo>
                  <a:lnTo>
                    <a:pt x="290" y="1011"/>
                  </a:lnTo>
                  <a:lnTo>
                    <a:pt x="354" y="1065"/>
                  </a:lnTo>
                  <a:lnTo>
                    <a:pt x="290" y="1120"/>
                  </a:lnTo>
                  <a:close/>
                  <a:moveTo>
                    <a:pt x="290" y="1278"/>
                  </a:moveTo>
                  <a:lnTo>
                    <a:pt x="354" y="1333"/>
                  </a:lnTo>
                  <a:lnTo>
                    <a:pt x="290" y="1387"/>
                  </a:lnTo>
                  <a:lnTo>
                    <a:pt x="227" y="1335"/>
                  </a:lnTo>
                  <a:lnTo>
                    <a:pt x="290" y="1278"/>
                  </a:lnTo>
                  <a:close/>
                  <a:moveTo>
                    <a:pt x="290" y="1413"/>
                  </a:moveTo>
                  <a:lnTo>
                    <a:pt x="354" y="1465"/>
                  </a:lnTo>
                  <a:lnTo>
                    <a:pt x="290" y="1522"/>
                  </a:lnTo>
                  <a:lnTo>
                    <a:pt x="227" y="1468"/>
                  </a:lnTo>
                  <a:lnTo>
                    <a:pt x="290" y="1413"/>
                  </a:lnTo>
                  <a:close/>
                  <a:moveTo>
                    <a:pt x="354" y="1489"/>
                  </a:moveTo>
                  <a:lnTo>
                    <a:pt x="354" y="1577"/>
                  </a:lnTo>
                  <a:lnTo>
                    <a:pt x="305" y="1534"/>
                  </a:lnTo>
                  <a:lnTo>
                    <a:pt x="354" y="1489"/>
                  </a:lnTo>
                  <a:close/>
                  <a:moveTo>
                    <a:pt x="305" y="1399"/>
                  </a:moveTo>
                  <a:lnTo>
                    <a:pt x="354" y="1356"/>
                  </a:lnTo>
                  <a:lnTo>
                    <a:pt x="354" y="1442"/>
                  </a:lnTo>
                  <a:lnTo>
                    <a:pt x="305" y="1399"/>
                  </a:lnTo>
                  <a:close/>
                  <a:moveTo>
                    <a:pt x="305" y="1266"/>
                  </a:moveTo>
                  <a:lnTo>
                    <a:pt x="354" y="1224"/>
                  </a:lnTo>
                  <a:lnTo>
                    <a:pt x="354" y="1309"/>
                  </a:lnTo>
                  <a:lnTo>
                    <a:pt x="305" y="1266"/>
                  </a:lnTo>
                  <a:close/>
                  <a:moveTo>
                    <a:pt x="305" y="1134"/>
                  </a:moveTo>
                  <a:lnTo>
                    <a:pt x="354" y="1089"/>
                  </a:lnTo>
                  <a:lnTo>
                    <a:pt x="354" y="1174"/>
                  </a:lnTo>
                  <a:lnTo>
                    <a:pt x="305" y="1134"/>
                  </a:lnTo>
                  <a:close/>
                  <a:moveTo>
                    <a:pt x="305" y="999"/>
                  </a:moveTo>
                  <a:lnTo>
                    <a:pt x="354" y="956"/>
                  </a:lnTo>
                  <a:lnTo>
                    <a:pt x="354" y="1042"/>
                  </a:lnTo>
                  <a:lnTo>
                    <a:pt x="305" y="999"/>
                  </a:lnTo>
                  <a:close/>
                  <a:moveTo>
                    <a:pt x="354" y="909"/>
                  </a:moveTo>
                  <a:lnTo>
                    <a:pt x="305" y="867"/>
                  </a:lnTo>
                  <a:lnTo>
                    <a:pt x="354" y="822"/>
                  </a:lnTo>
                  <a:lnTo>
                    <a:pt x="354" y="909"/>
                  </a:lnTo>
                  <a:close/>
                  <a:moveTo>
                    <a:pt x="354" y="933"/>
                  </a:moveTo>
                  <a:lnTo>
                    <a:pt x="290" y="987"/>
                  </a:lnTo>
                  <a:lnTo>
                    <a:pt x="227" y="933"/>
                  </a:lnTo>
                  <a:lnTo>
                    <a:pt x="290" y="878"/>
                  </a:lnTo>
                  <a:lnTo>
                    <a:pt x="354" y="933"/>
                  </a:lnTo>
                  <a:close/>
                  <a:moveTo>
                    <a:pt x="276" y="999"/>
                  </a:moveTo>
                  <a:lnTo>
                    <a:pt x="222" y="1046"/>
                  </a:lnTo>
                  <a:lnTo>
                    <a:pt x="222" y="954"/>
                  </a:lnTo>
                  <a:lnTo>
                    <a:pt x="276" y="999"/>
                  </a:lnTo>
                  <a:close/>
                  <a:moveTo>
                    <a:pt x="276" y="1134"/>
                  </a:moveTo>
                  <a:lnTo>
                    <a:pt x="222" y="1179"/>
                  </a:lnTo>
                  <a:lnTo>
                    <a:pt x="222" y="1089"/>
                  </a:lnTo>
                  <a:lnTo>
                    <a:pt x="276" y="1134"/>
                  </a:lnTo>
                  <a:close/>
                  <a:moveTo>
                    <a:pt x="276" y="1266"/>
                  </a:moveTo>
                  <a:lnTo>
                    <a:pt x="222" y="1314"/>
                  </a:lnTo>
                  <a:lnTo>
                    <a:pt x="222" y="1222"/>
                  </a:lnTo>
                  <a:lnTo>
                    <a:pt x="276" y="1266"/>
                  </a:lnTo>
                  <a:close/>
                  <a:moveTo>
                    <a:pt x="276" y="1401"/>
                  </a:moveTo>
                  <a:lnTo>
                    <a:pt x="222" y="1446"/>
                  </a:lnTo>
                  <a:lnTo>
                    <a:pt x="222" y="1356"/>
                  </a:lnTo>
                  <a:lnTo>
                    <a:pt x="276" y="1401"/>
                  </a:lnTo>
                  <a:close/>
                  <a:moveTo>
                    <a:pt x="276" y="1534"/>
                  </a:moveTo>
                  <a:lnTo>
                    <a:pt x="222" y="1579"/>
                  </a:lnTo>
                  <a:lnTo>
                    <a:pt x="222" y="1489"/>
                  </a:lnTo>
                  <a:lnTo>
                    <a:pt x="276" y="1534"/>
                  </a:lnTo>
                  <a:close/>
                  <a:moveTo>
                    <a:pt x="290" y="1546"/>
                  </a:moveTo>
                  <a:lnTo>
                    <a:pt x="354" y="1600"/>
                  </a:lnTo>
                  <a:lnTo>
                    <a:pt x="290" y="1655"/>
                  </a:lnTo>
                  <a:lnTo>
                    <a:pt x="227" y="1603"/>
                  </a:lnTo>
                  <a:lnTo>
                    <a:pt x="290" y="1546"/>
                  </a:lnTo>
                  <a:close/>
                  <a:moveTo>
                    <a:pt x="354" y="1624"/>
                  </a:moveTo>
                  <a:lnTo>
                    <a:pt x="354" y="1709"/>
                  </a:lnTo>
                  <a:lnTo>
                    <a:pt x="305" y="1666"/>
                  </a:lnTo>
                  <a:lnTo>
                    <a:pt x="354" y="1624"/>
                  </a:lnTo>
                  <a:close/>
                  <a:moveTo>
                    <a:pt x="354" y="1842"/>
                  </a:moveTo>
                  <a:lnTo>
                    <a:pt x="305" y="1801"/>
                  </a:lnTo>
                  <a:lnTo>
                    <a:pt x="354" y="1756"/>
                  </a:lnTo>
                  <a:lnTo>
                    <a:pt x="354" y="1842"/>
                  </a:lnTo>
                  <a:close/>
                  <a:moveTo>
                    <a:pt x="354" y="753"/>
                  </a:moveTo>
                  <a:lnTo>
                    <a:pt x="305" y="713"/>
                  </a:lnTo>
                  <a:lnTo>
                    <a:pt x="354" y="668"/>
                  </a:lnTo>
                  <a:lnTo>
                    <a:pt x="354" y="753"/>
                  </a:lnTo>
                  <a:close/>
                  <a:moveTo>
                    <a:pt x="354" y="639"/>
                  </a:moveTo>
                  <a:lnTo>
                    <a:pt x="307" y="599"/>
                  </a:lnTo>
                  <a:lnTo>
                    <a:pt x="354" y="556"/>
                  </a:lnTo>
                  <a:lnTo>
                    <a:pt x="354" y="639"/>
                  </a:lnTo>
                  <a:close/>
                  <a:moveTo>
                    <a:pt x="290" y="725"/>
                  </a:moveTo>
                  <a:lnTo>
                    <a:pt x="354" y="779"/>
                  </a:lnTo>
                  <a:lnTo>
                    <a:pt x="354" y="798"/>
                  </a:lnTo>
                  <a:lnTo>
                    <a:pt x="290" y="855"/>
                  </a:lnTo>
                  <a:lnTo>
                    <a:pt x="222" y="798"/>
                  </a:lnTo>
                  <a:lnTo>
                    <a:pt x="222" y="784"/>
                  </a:lnTo>
                  <a:lnTo>
                    <a:pt x="290" y="725"/>
                  </a:lnTo>
                  <a:close/>
                  <a:moveTo>
                    <a:pt x="276" y="867"/>
                  </a:moveTo>
                  <a:lnTo>
                    <a:pt x="222" y="911"/>
                  </a:lnTo>
                  <a:lnTo>
                    <a:pt x="222" y="822"/>
                  </a:lnTo>
                  <a:lnTo>
                    <a:pt x="276" y="867"/>
                  </a:lnTo>
                  <a:close/>
                  <a:moveTo>
                    <a:pt x="222" y="1624"/>
                  </a:moveTo>
                  <a:lnTo>
                    <a:pt x="276" y="1666"/>
                  </a:lnTo>
                  <a:lnTo>
                    <a:pt x="222" y="1714"/>
                  </a:lnTo>
                  <a:lnTo>
                    <a:pt x="222" y="1624"/>
                  </a:lnTo>
                  <a:close/>
                  <a:moveTo>
                    <a:pt x="290" y="1681"/>
                  </a:moveTo>
                  <a:lnTo>
                    <a:pt x="354" y="1733"/>
                  </a:lnTo>
                  <a:lnTo>
                    <a:pt x="290" y="1790"/>
                  </a:lnTo>
                  <a:lnTo>
                    <a:pt x="227" y="1735"/>
                  </a:lnTo>
                  <a:lnTo>
                    <a:pt x="290" y="1681"/>
                  </a:lnTo>
                  <a:close/>
                  <a:moveTo>
                    <a:pt x="290" y="1813"/>
                  </a:moveTo>
                  <a:lnTo>
                    <a:pt x="354" y="1868"/>
                  </a:lnTo>
                  <a:lnTo>
                    <a:pt x="354" y="1896"/>
                  </a:lnTo>
                  <a:lnTo>
                    <a:pt x="222" y="1896"/>
                  </a:lnTo>
                  <a:lnTo>
                    <a:pt x="222" y="1872"/>
                  </a:lnTo>
                  <a:lnTo>
                    <a:pt x="290" y="1813"/>
                  </a:lnTo>
                  <a:close/>
                  <a:moveTo>
                    <a:pt x="222" y="1915"/>
                  </a:moveTo>
                  <a:lnTo>
                    <a:pt x="357" y="1915"/>
                  </a:lnTo>
                  <a:lnTo>
                    <a:pt x="364" y="1981"/>
                  </a:lnTo>
                  <a:lnTo>
                    <a:pt x="290" y="2019"/>
                  </a:lnTo>
                  <a:lnTo>
                    <a:pt x="215" y="1979"/>
                  </a:lnTo>
                  <a:lnTo>
                    <a:pt x="222" y="1915"/>
                  </a:lnTo>
                  <a:close/>
                  <a:moveTo>
                    <a:pt x="366" y="2003"/>
                  </a:moveTo>
                  <a:lnTo>
                    <a:pt x="371" y="2062"/>
                  </a:lnTo>
                  <a:lnTo>
                    <a:pt x="312" y="2031"/>
                  </a:lnTo>
                  <a:lnTo>
                    <a:pt x="366" y="2003"/>
                  </a:lnTo>
                  <a:close/>
                  <a:moveTo>
                    <a:pt x="354" y="521"/>
                  </a:moveTo>
                  <a:lnTo>
                    <a:pt x="305" y="478"/>
                  </a:lnTo>
                  <a:lnTo>
                    <a:pt x="354" y="436"/>
                  </a:lnTo>
                  <a:lnTo>
                    <a:pt x="354" y="521"/>
                  </a:lnTo>
                  <a:close/>
                  <a:moveTo>
                    <a:pt x="345" y="540"/>
                  </a:moveTo>
                  <a:lnTo>
                    <a:pt x="290" y="587"/>
                  </a:lnTo>
                  <a:lnTo>
                    <a:pt x="236" y="540"/>
                  </a:lnTo>
                  <a:lnTo>
                    <a:pt x="290" y="493"/>
                  </a:lnTo>
                  <a:lnTo>
                    <a:pt x="345" y="540"/>
                  </a:lnTo>
                  <a:close/>
                  <a:moveTo>
                    <a:pt x="222" y="526"/>
                  </a:moveTo>
                  <a:lnTo>
                    <a:pt x="222" y="436"/>
                  </a:lnTo>
                  <a:lnTo>
                    <a:pt x="276" y="481"/>
                  </a:lnTo>
                  <a:lnTo>
                    <a:pt x="222" y="526"/>
                  </a:lnTo>
                  <a:close/>
                  <a:moveTo>
                    <a:pt x="222" y="670"/>
                  </a:moveTo>
                  <a:lnTo>
                    <a:pt x="224" y="670"/>
                  </a:lnTo>
                  <a:lnTo>
                    <a:pt x="276" y="713"/>
                  </a:lnTo>
                  <a:lnTo>
                    <a:pt x="222" y="758"/>
                  </a:lnTo>
                  <a:lnTo>
                    <a:pt x="222" y="670"/>
                  </a:lnTo>
                  <a:close/>
                  <a:moveTo>
                    <a:pt x="222" y="1756"/>
                  </a:moveTo>
                  <a:lnTo>
                    <a:pt x="276" y="1801"/>
                  </a:lnTo>
                  <a:lnTo>
                    <a:pt x="222" y="1846"/>
                  </a:lnTo>
                  <a:lnTo>
                    <a:pt x="222" y="1756"/>
                  </a:lnTo>
                  <a:close/>
                  <a:moveTo>
                    <a:pt x="272" y="2031"/>
                  </a:moveTo>
                  <a:lnTo>
                    <a:pt x="205" y="2064"/>
                  </a:lnTo>
                  <a:lnTo>
                    <a:pt x="212" y="1998"/>
                  </a:lnTo>
                  <a:lnTo>
                    <a:pt x="272" y="2031"/>
                  </a:lnTo>
                  <a:close/>
                  <a:moveTo>
                    <a:pt x="203" y="2088"/>
                  </a:moveTo>
                  <a:lnTo>
                    <a:pt x="290" y="2040"/>
                  </a:lnTo>
                  <a:lnTo>
                    <a:pt x="373" y="2085"/>
                  </a:lnTo>
                  <a:lnTo>
                    <a:pt x="378" y="2116"/>
                  </a:lnTo>
                  <a:lnTo>
                    <a:pt x="293" y="2163"/>
                  </a:lnTo>
                  <a:lnTo>
                    <a:pt x="201" y="2111"/>
                  </a:lnTo>
                  <a:lnTo>
                    <a:pt x="203" y="2088"/>
                  </a:lnTo>
                  <a:close/>
                  <a:moveTo>
                    <a:pt x="380" y="2135"/>
                  </a:moveTo>
                  <a:lnTo>
                    <a:pt x="390" y="2216"/>
                  </a:lnTo>
                  <a:lnTo>
                    <a:pt x="312" y="2173"/>
                  </a:lnTo>
                  <a:lnTo>
                    <a:pt x="380" y="2135"/>
                  </a:lnTo>
                  <a:close/>
                  <a:moveTo>
                    <a:pt x="272" y="2173"/>
                  </a:moveTo>
                  <a:lnTo>
                    <a:pt x="189" y="2220"/>
                  </a:lnTo>
                  <a:lnTo>
                    <a:pt x="198" y="2133"/>
                  </a:lnTo>
                  <a:lnTo>
                    <a:pt x="272" y="2173"/>
                  </a:lnTo>
                  <a:close/>
                  <a:moveTo>
                    <a:pt x="186" y="2242"/>
                  </a:moveTo>
                  <a:lnTo>
                    <a:pt x="293" y="2185"/>
                  </a:lnTo>
                  <a:lnTo>
                    <a:pt x="392" y="2239"/>
                  </a:lnTo>
                  <a:lnTo>
                    <a:pt x="397" y="2282"/>
                  </a:lnTo>
                  <a:lnTo>
                    <a:pt x="293" y="2341"/>
                  </a:lnTo>
                  <a:lnTo>
                    <a:pt x="182" y="2277"/>
                  </a:lnTo>
                  <a:lnTo>
                    <a:pt x="186" y="2242"/>
                  </a:lnTo>
                  <a:close/>
                  <a:moveTo>
                    <a:pt x="444" y="2715"/>
                  </a:moveTo>
                  <a:lnTo>
                    <a:pt x="321" y="2606"/>
                  </a:lnTo>
                  <a:lnTo>
                    <a:pt x="432" y="2606"/>
                  </a:lnTo>
                  <a:lnTo>
                    <a:pt x="444" y="2715"/>
                  </a:lnTo>
                  <a:close/>
                  <a:moveTo>
                    <a:pt x="307" y="2587"/>
                  </a:moveTo>
                  <a:lnTo>
                    <a:pt x="418" y="2488"/>
                  </a:lnTo>
                  <a:lnTo>
                    <a:pt x="430" y="2587"/>
                  </a:lnTo>
                  <a:lnTo>
                    <a:pt x="307" y="2587"/>
                  </a:lnTo>
                  <a:close/>
                  <a:moveTo>
                    <a:pt x="399" y="2303"/>
                  </a:moveTo>
                  <a:lnTo>
                    <a:pt x="411" y="2405"/>
                  </a:lnTo>
                  <a:lnTo>
                    <a:pt x="312" y="2350"/>
                  </a:lnTo>
                  <a:lnTo>
                    <a:pt x="399" y="2303"/>
                  </a:lnTo>
                  <a:close/>
                  <a:moveTo>
                    <a:pt x="274" y="2350"/>
                  </a:moveTo>
                  <a:lnTo>
                    <a:pt x="168" y="2412"/>
                  </a:lnTo>
                  <a:lnTo>
                    <a:pt x="179" y="2298"/>
                  </a:lnTo>
                  <a:lnTo>
                    <a:pt x="274" y="2350"/>
                  </a:lnTo>
                  <a:close/>
                  <a:moveTo>
                    <a:pt x="165" y="2433"/>
                  </a:moveTo>
                  <a:lnTo>
                    <a:pt x="293" y="2362"/>
                  </a:lnTo>
                  <a:lnTo>
                    <a:pt x="413" y="2429"/>
                  </a:lnTo>
                  <a:lnTo>
                    <a:pt x="416" y="2466"/>
                  </a:lnTo>
                  <a:lnTo>
                    <a:pt x="288" y="2578"/>
                  </a:lnTo>
                  <a:lnTo>
                    <a:pt x="160" y="2466"/>
                  </a:lnTo>
                  <a:lnTo>
                    <a:pt x="165" y="2433"/>
                  </a:lnTo>
                  <a:close/>
                  <a:moveTo>
                    <a:pt x="272" y="2587"/>
                  </a:moveTo>
                  <a:lnTo>
                    <a:pt x="146" y="2587"/>
                  </a:lnTo>
                  <a:lnTo>
                    <a:pt x="158" y="2488"/>
                  </a:lnTo>
                  <a:lnTo>
                    <a:pt x="272" y="2587"/>
                  </a:lnTo>
                  <a:close/>
                  <a:moveTo>
                    <a:pt x="257" y="2606"/>
                  </a:moveTo>
                  <a:lnTo>
                    <a:pt x="134" y="2715"/>
                  </a:lnTo>
                  <a:lnTo>
                    <a:pt x="146" y="2606"/>
                  </a:lnTo>
                  <a:lnTo>
                    <a:pt x="257" y="2606"/>
                  </a:lnTo>
                  <a:close/>
                  <a:moveTo>
                    <a:pt x="127" y="2776"/>
                  </a:moveTo>
                  <a:lnTo>
                    <a:pt x="130" y="2743"/>
                  </a:lnTo>
                  <a:lnTo>
                    <a:pt x="286" y="2606"/>
                  </a:lnTo>
                  <a:lnTo>
                    <a:pt x="293" y="2606"/>
                  </a:lnTo>
                  <a:lnTo>
                    <a:pt x="446" y="2743"/>
                  </a:lnTo>
                  <a:lnTo>
                    <a:pt x="451" y="2776"/>
                  </a:lnTo>
                  <a:lnTo>
                    <a:pt x="288" y="2944"/>
                  </a:lnTo>
                  <a:lnTo>
                    <a:pt x="127" y="2776"/>
                  </a:lnTo>
                  <a:close/>
                  <a:moveTo>
                    <a:pt x="276" y="2959"/>
                  </a:moveTo>
                  <a:lnTo>
                    <a:pt x="85" y="3157"/>
                  </a:lnTo>
                  <a:lnTo>
                    <a:pt x="123" y="2802"/>
                  </a:lnTo>
                  <a:lnTo>
                    <a:pt x="276" y="2959"/>
                  </a:lnTo>
                  <a:close/>
                  <a:moveTo>
                    <a:pt x="454" y="2802"/>
                  </a:moveTo>
                  <a:lnTo>
                    <a:pt x="494" y="3157"/>
                  </a:lnTo>
                  <a:lnTo>
                    <a:pt x="302" y="2959"/>
                  </a:lnTo>
                  <a:lnTo>
                    <a:pt x="454" y="2802"/>
                  </a:lnTo>
                  <a:close/>
                  <a:moveTo>
                    <a:pt x="354" y="358"/>
                  </a:moveTo>
                  <a:lnTo>
                    <a:pt x="300" y="280"/>
                  </a:lnTo>
                  <a:lnTo>
                    <a:pt x="354" y="204"/>
                  </a:lnTo>
                  <a:lnTo>
                    <a:pt x="354" y="358"/>
                  </a:lnTo>
                  <a:close/>
                  <a:moveTo>
                    <a:pt x="354" y="135"/>
                  </a:moveTo>
                  <a:lnTo>
                    <a:pt x="302" y="90"/>
                  </a:lnTo>
                  <a:lnTo>
                    <a:pt x="354" y="48"/>
                  </a:lnTo>
                  <a:lnTo>
                    <a:pt x="354" y="135"/>
                  </a:lnTo>
                  <a:close/>
                  <a:moveTo>
                    <a:pt x="338" y="38"/>
                  </a:moveTo>
                  <a:lnTo>
                    <a:pt x="288" y="78"/>
                  </a:lnTo>
                  <a:lnTo>
                    <a:pt x="241" y="38"/>
                  </a:lnTo>
                  <a:lnTo>
                    <a:pt x="338" y="38"/>
                  </a:lnTo>
                  <a:close/>
                  <a:moveTo>
                    <a:pt x="222" y="48"/>
                  </a:moveTo>
                  <a:lnTo>
                    <a:pt x="274" y="90"/>
                  </a:lnTo>
                  <a:lnTo>
                    <a:pt x="222" y="135"/>
                  </a:lnTo>
                  <a:lnTo>
                    <a:pt x="222" y="48"/>
                  </a:lnTo>
                  <a:close/>
                  <a:moveTo>
                    <a:pt x="222" y="159"/>
                  </a:moveTo>
                  <a:lnTo>
                    <a:pt x="288" y="104"/>
                  </a:lnTo>
                  <a:lnTo>
                    <a:pt x="354" y="159"/>
                  </a:lnTo>
                  <a:lnTo>
                    <a:pt x="354" y="173"/>
                  </a:lnTo>
                  <a:lnTo>
                    <a:pt x="288" y="265"/>
                  </a:lnTo>
                  <a:lnTo>
                    <a:pt x="222" y="173"/>
                  </a:lnTo>
                  <a:lnTo>
                    <a:pt x="222" y="159"/>
                  </a:lnTo>
                  <a:close/>
                  <a:moveTo>
                    <a:pt x="222" y="204"/>
                  </a:moveTo>
                  <a:lnTo>
                    <a:pt x="276" y="280"/>
                  </a:lnTo>
                  <a:lnTo>
                    <a:pt x="222" y="358"/>
                  </a:lnTo>
                  <a:lnTo>
                    <a:pt x="222" y="204"/>
                  </a:lnTo>
                  <a:close/>
                  <a:moveTo>
                    <a:pt x="288" y="296"/>
                  </a:moveTo>
                  <a:lnTo>
                    <a:pt x="354" y="388"/>
                  </a:lnTo>
                  <a:lnTo>
                    <a:pt x="354" y="412"/>
                  </a:lnTo>
                  <a:lnTo>
                    <a:pt x="290" y="467"/>
                  </a:lnTo>
                  <a:lnTo>
                    <a:pt x="222" y="410"/>
                  </a:lnTo>
                  <a:lnTo>
                    <a:pt x="222" y="388"/>
                  </a:lnTo>
                  <a:lnTo>
                    <a:pt x="288" y="296"/>
                  </a:lnTo>
                  <a:close/>
                  <a:moveTo>
                    <a:pt x="288" y="3441"/>
                  </a:moveTo>
                  <a:lnTo>
                    <a:pt x="75" y="3233"/>
                  </a:lnTo>
                  <a:lnTo>
                    <a:pt x="80" y="3188"/>
                  </a:lnTo>
                  <a:lnTo>
                    <a:pt x="288" y="2973"/>
                  </a:lnTo>
                  <a:lnTo>
                    <a:pt x="496" y="3188"/>
                  </a:lnTo>
                  <a:lnTo>
                    <a:pt x="501" y="3233"/>
                  </a:lnTo>
                  <a:lnTo>
                    <a:pt x="288" y="3441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101"/>
            <p:cNvSpPr>
              <a:spLocks noEditPoints="1"/>
            </p:cNvSpPr>
            <p:nvPr/>
          </p:nvSpPr>
          <p:spPr bwMode="auto">
            <a:xfrm>
              <a:off x="-2917" y="1630"/>
              <a:ext cx="964" cy="485"/>
            </a:xfrm>
            <a:custGeom>
              <a:avLst/>
              <a:gdLst>
                <a:gd name="T0" fmla="*/ 924 w 964"/>
                <a:gd name="T1" fmla="*/ 447 h 485"/>
                <a:gd name="T2" fmla="*/ 924 w 964"/>
                <a:gd name="T3" fmla="*/ 255 h 485"/>
                <a:gd name="T4" fmla="*/ 955 w 964"/>
                <a:gd name="T5" fmla="*/ 255 h 485"/>
                <a:gd name="T6" fmla="*/ 567 w 964"/>
                <a:gd name="T7" fmla="*/ 2 h 485"/>
                <a:gd name="T8" fmla="*/ 565 w 964"/>
                <a:gd name="T9" fmla="*/ 0 h 485"/>
                <a:gd name="T10" fmla="*/ 390 w 964"/>
                <a:gd name="T11" fmla="*/ 0 h 485"/>
                <a:gd name="T12" fmla="*/ 0 w 964"/>
                <a:gd name="T13" fmla="*/ 255 h 485"/>
                <a:gd name="T14" fmla="*/ 40 w 964"/>
                <a:gd name="T15" fmla="*/ 255 h 485"/>
                <a:gd name="T16" fmla="*/ 40 w 964"/>
                <a:gd name="T17" fmla="*/ 447 h 485"/>
                <a:gd name="T18" fmla="*/ 0 w 964"/>
                <a:gd name="T19" fmla="*/ 447 h 485"/>
                <a:gd name="T20" fmla="*/ 0 w 964"/>
                <a:gd name="T21" fmla="*/ 485 h 485"/>
                <a:gd name="T22" fmla="*/ 19 w 964"/>
                <a:gd name="T23" fmla="*/ 485 h 485"/>
                <a:gd name="T24" fmla="*/ 19 w 964"/>
                <a:gd name="T25" fmla="*/ 466 h 485"/>
                <a:gd name="T26" fmla="*/ 80 w 964"/>
                <a:gd name="T27" fmla="*/ 466 h 485"/>
                <a:gd name="T28" fmla="*/ 80 w 964"/>
                <a:gd name="T29" fmla="*/ 485 h 485"/>
                <a:gd name="T30" fmla="*/ 99 w 964"/>
                <a:gd name="T31" fmla="*/ 485 h 485"/>
                <a:gd name="T32" fmla="*/ 99 w 964"/>
                <a:gd name="T33" fmla="*/ 447 h 485"/>
                <a:gd name="T34" fmla="*/ 59 w 964"/>
                <a:gd name="T35" fmla="*/ 447 h 485"/>
                <a:gd name="T36" fmla="*/ 59 w 964"/>
                <a:gd name="T37" fmla="*/ 255 h 485"/>
                <a:gd name="T38" fmla="*/ 905 w 964"/>
                <a:gd name="T39" fmla="*/ 255 h 485"/>
                <a:gd name="T40" fmla="*/ 905 w 964"/>
                <a:gd name="T41" fmla="*/ 447 h 485"/>
                <a:gd name="T42" fmla="*/ 865 w 964"/>
                <a:gd name="T43" fmla="*/ 447 h 485"/>
                <a:gd name="T44" fmla="*/ 865 w 964"/>
                <a:gd name="T45" fmla="*/ 485 h 485"/>
                <a:gd name="T46" fmla="*/ 884 w 964"/>
                <a:gd name="T47" fmla="*/ 485 h 485"/>
                <a:gd name="T48" fmla="*/ 884 w 964"/>
                <a:gd name="T49" fmla="*/ 466 h 485"/>
                <a:gd name="T50" fmla="*/ 945 w 964"/>
                <a:gd name="T51" fmla="*/ 466 h 485"/>
                <a:gd name="T52" fmla="*/ 945 w 964"/>
                <a:gd name="T53" fmla="*/ 485 h 485"/>
                <a:gd name="T54" fmla="*/ 964 w 964"/>
                <a:gd name="T55" fmla="*/ 485 h 485"/>
                <a:gd name="T56" fmla="*/ 964 w 964"/>
                <a:gd name="T57" fmla="*/ 447 h 485"/>
                <a:gd name="T58" fmla="*/ 924 w 964"/>
                <a:gd name="T59" fmla="*/ 447 h 485"/>
                <a:gd name="T60" fmla="*/ 63 w 964"/>
                <a:gd name="T61" fmla="*/ 236 h 485"/>
                <a:gd name="T62" fmla="*/ 397 w 964"/>
                <a:gd name="T63" fmla="*/ 19 h 485"/>
                <a:gd name="T64" fmla="*/ 560 w 964"/>
                <a:gd name="T65" fmla="*/ 19 h 485"/>
                <a:gd name="T66" fmla="*/ 891 w 964"/>
                <a:gd name="T67" fmla="*/ 236 h 485"/>
                <a:gd name="T68" fmla="*/ 63 w 964"/>
                <a:gd name="T69" fmla="*/ 236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4" h="485">
                  <a:moveTo>
                    <a:pt x="924" y="447"/>
                  </a:moveTo>
                  <a:lnTo>
                    <a:pt x="924" y="255"/>
                  </a:lnTo>
                  <a:lnTo>
                    <a:pt x="955" y="255"/>
                  </a:lnTo>
                  <a:lnTo>
                    <a:pt x="567" y="2"/>
                  </a:lnTo>
                  <a:lnTo>
                    <a:pt x="565" y="0"/>
                  </a:lnTo>
                  <a:lnTo>
                    <a:pt x="390" y="0"/>
                  </a:lnTo>
                  <a:lnTo>
                    <a:pt x="0" y="255"/>
                  </a:lnTo>
                  <a:lnTo>
                    <a:pt x="40" y="255"/>
                  </a:lnTo>
                  <a:lnTo>
                    <a:pt x="40" y="447"/>
                  </a:lnTo>
                  <a:lnTo>
                    <a:pt x="0" y="447"/>
                  </a:lnTo>
                  <a:lnTo>
                    <a:pt x="0" y="485"/>
                  </a:lnTo>
                  <a:lnTo>
                    <a:pt x="19" y="485"/>
                  </a:lnTo>
                  <a:lnTo>
                    <a:pt x="19" y="466"/>
                  </a:lnTo>
                  <a:lnTo>
                    <a:pt x="80" y="466"/>
                  </a:lnTo>
                  <a:lnTo>
                    <a:pt x="80" y="485"/>
                  </a:lnTo>
                  <a:lnTo>
                    <a:pt x="99" y="485"/>
                  </a:lnTo>
                  <a:lnTo>
                    <a:pt x="99" y="447"/>
                  </a:lnTo>
                  <a:lnTo>
                    <a:pt x="59" y="447"/>
                  </a:lnTo>
                  <a:lnTo>
                    <a:pt x="59" y="255"/>
                  </a:lnTo>
                  <a:lnTo>
                    <a:pt x="905" y="255"/>
                  </a:lnTo>
                  <a:lnTo>
                    <a:pt x="905" y="447"/>
                  </a:lnTo>
                  <a:lnTo>
                    <a:pt x="865" y="447"/>
                  </a:lnTo>
                  <a:lnTo>
                    <a:pt x="865" y="485"/>
                  </a:lnTo>
                  <a:lnTo>
                    <a:pt x="884" y="485"/>
                  </a:lnTo>
                  <a:lnTo>
                    <a:pt x="884" y="466"/>
                  </a:lnTo>
                  <a:lnTo>
                    <a:pt x="945" y="466"/>
                  </a:lnTo>
                  <a:lnTo>
                    <a:pt x="945" y="485"/>
                  </a:lnTo>
                  <a:lnTo>
                    <a:pt x="964" y="485"/>
                  </a:lnTo>
                  <a:lnTo>
                    <a:pt x="964" y="447"/>
                  </a:lnTo>
                  <a:lnTo>
                    <a:pt x="924" y="447"/>
                  </a:lnTo>
                  <a:close/>
                  <a:moveTo>
                    <a:pt x="63" y="236"/>
                  </a:moveTo>
                  <a:lnTo>
                    <a:pt x="397" y="19"/>
                  </a:lnTo>
                  <a:lnTo>
                    <a:pt x="560" y="19"/>
                  </a:lnTo>
                  <a:lnTo>
                    <a:pt x="891" y="236"/>
                  </a:lnTo>
                  <a:lnTo>
                    <a:pt x="63" y="236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102"/>
            <p:cNvSpPr>
              <a:spLocks noEditPoints="1"/>
            </p:cNvSpPr>
            <p:nvPr/>
          </p:nvSpPr>
          <p:spPr bwMode="auto">
            <a:xfrm>
              <a:off x="-2917" y="967"/>
              <a:ext cx="964" cy="485"/>
            </a:xfrm>
            <a:custGeom>
              <a:avLst/>
              <a:gdLst>
                <a:gd name="T0" fmla="*/ 924 w 964"/>
                <a:gd name="T1" fmla="*/ 447 h 485"/>
                <a:gd name="T2" fmla="*/ 924 w 964"/>
                <a:gd name="T3" fmla="*/ 253 h 485"/>
                <a:gd name="T4" fmla="*/ 955 w 964"/>
                <a:gd name="T5" fmla="*/ 253 h 485"/>
                <a:gd name="T6" fmla="*/ 567 w 964"/>
                <a:gd name="T7" fmla="*/ 0 h 485"/>
                <a:gd name="T8" fmla="*/ 565 w 964"/>
                <a:gd name="T9" fmla="*/ 0 h 485"/>
                <a:gd name="T10" fmla="*/ 390 w 964"/>
                <a:gd name="T11" fmla="*/ 0 h 485"/>
                <a:gd name="T12" fmla="*/ 0 w 964"/>
                <a:gd name="T13" fmla="*/ 253 h 485"/>
                <a:gd name="T14" fmla="*/ 40 w 964"/>
                <a:gd name="T15" fmla="*/ 253 h 485"/>
                <a:gd name="T16" fmla="*/ 40 w 964"/>
                <a:gd name="T17" fmla="*/ 447 h 485"/>
                <a:gd name="T18" fmla="*/ 0 w 964"/>
                <a:gd name="T19" fmla="*/ 447 h 485"/>
                <a:gd name="T20" fmla="*/ 0 w 964"/>
                <a:gd name="T21" fmla="*/ 485 h 485"/>
                <a:gd name="T22" fmla="*/ 19 w 964"/>
                <a:gd name="T23" fmla="*/ 485 h 485"/>
                <a:gd name="T24" fmla="*/ 19 w 964"/>
                <a:gd name="T25" fmla="*/ 466 h 485"/>
                <a:gd name="T26" fmla="*/ 80 w 964"/>
                <a:gd name="T27" fmla="*/ 466 h 485"/>
                <a:gd name="T28" fmla="*/ 80 w 964"/>
                <a:gd name="T29" fmla="*/ 485 h 485"/>
                <a:gd name="T30" fmla="*/ 99 w 964"/>
                <a:gd name="T31" fmla="*/ 485 h 485"/>
                <a:gd name="T32" fmla="*/ 99 w 964"/>
                <a:gd name="T33" fmla="*/ 447 h 485"/>
                <a:gd name="T34" fmla="*/ 59 w 964"/>
                <a:gd name="T35" fmla="*/ 447 h 485"/>
                <a:gd name="T36" fmla="*/ 59 w 964"/>
                <a:gd name="T37" fmla="*/ 253 h 485"/>
                <a:gd name="T38" fmla="*/ 905 w 964"/>
                <a:gd name="T39" fmla="*/ 253 h 485"/>
                <a:gd name="T40" fmla="*/ 905 w 964"/>
                <a:gd name="T41" fmla="*/ 447 h 485"/>
                <a:gd name="T42" fmla="*/ 865 w 964"/>
                <a:gd name="T43" fmla="*/ 447 h 485"/>
                <a:gd name="T44" fmla="*/ 865 w 964"/>
                <a:gd name="T45" fmla="*/ 485 h 485"/>
                <a:gd name="T46" fmla="*/ 884 w 964"/>
                <a:gd name="T47" fmla="*/ 485 h 485"/>
                <a:gd name="T48" fmla="*/ 884 w 964"/>
                <a:gd name="T49" fmla="*/ 466 h 485"/>
                <a:gd name="T50" fmla="*/ 945 w 964"/>
                <a:gd name="T51" fmla="*/ 466 h 485"/>
                <a:gd name="T52" fmla="*/ 945 w 964"/>
                <a:gd name="T53" fmla="*/ 485 h 485"/>
                <a:gd name="T54" fmla="*/ 964 w 964"/>
                <a:gd name="T55" fmla="*/ 485 h 485"/>
                <a:gd name="T56" fmla="*/ 964 w 964"/>
                <a:gd name="T57" fmla="*/ 447 h 485"/>
                <a:gd name="T58" fmla="*/ 924 w 964"/>
                <a:gd name="T59" fmla="*/ 447 h 485"/>
                <a:gd name="T60" fmla="*/ 63 w 964"/>
                <a:gd name="T61" fmla="*/ 234 h 485"/>
                <a:gd name="T62" fmla="*/ 397 w 964"/>
                <a:gd name="T63" fmla="*/ 19 h 485"/>
                <a:gd name="T64" fmla="*/ 560 w 964"/>
                <a:gd name="T65" fmla="*/ 19 h 485"/>
                <a:gd name="T66" fmla="*/ 891 w 964"/>
                <a:gd name="T67" fmla="*/ 234 h 485"/>
                <a:gd name="T68" fmla="*/ 63 w 964"/>
                <a:gd name="T69" fmla="*/ 23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4" h="485">
                  <a:moveTo>
                    <a:pt x="924" y="447"/>
                  </a:moveTo>
                  <a:lnTo>
                    <a:pt x="924" y="253"/>
                  </a:lnTo>
                  <a:lnTo>
                    <a:pt x="955" y="253"/>
                  </a:lnTo>
                  <a:lnTo>
                    <a:pt x="567" y="0"/>
                  </a:lnTo>
                  <a:lnTo>
                    <a:pt x="565" y="0"/>
                  </a:lnTo>
                  <a:lnTo>
                    <a:pt x="390" y="0"/>
                  </a:lnTo>
                  <a:lnTo>
                    <a:pt x="0" y="253"/>
                  </a:lnTo>
                  <a:lnTo>
                    <a:pt x="40" y="253"/>
                  </a:lnTo>
                  <a:lnTo>
                    <a:pt x="40" y="447"/>
                  </a:lnTo>
                  <a:lnTo>
                    <a:pt x="0" y="447"/>
                  </a:lnTo>
                  <a:lnTo>
                    <a:pt x="0" y="485"/>
                  </a:lnTo>
                  <a:lnTo>
                    <a:pt x="19" y="485"/>
                  </a:lnTo>
                  <a:lnTo>
                    <a:pt x="19" y="466"/>
                  </a:lnTo>
                  <a:lnTo>
                    <a:pt x="80" y="466"/>
                  </a:lnTo>
                  <a:lnTo>
                    <a:pt x="80" y="485"/>
                  </a:lnTo>
                  <a:lnTo>
                    <a:pt x="99" y="485"/>
                  </a:lnTo>
                  <a:lnTo>
                    <a:pt x="99" y="447"/>
                  </a:lnTo>
                  <a:lnTo>
                    <a:pt x="59" y="447"/>
                  </a:lnTo>
                  <a:lnTo>
                    <a:pt x="59" y="253"/>
                  </a:lnTo>
                  <a:lnTo>
                    <a:pt x="905" y="253"/>
                  </a:lnTo>
                  <a:lnTo>
                    <a:pt x="905" y="447"/>
                  </a:lnTo>
                  <a:lnTo>
                    <a:pt x="865" y="447"/>
                  </a:lnTo>
                  <a:lnTo>
                    <a:pt x="865" y="485"/>
                  </a:lnTo>
                  <a:lnTo>
                    <a:pt x="884" y="485"/>
                  </a:lnTo>
                  <a:lnTo>
                    <a:pt x="884" y="466"/>
                  </a:lnTo>
                  <a:lnTo>
                    <a:pt x="945" y="466"/>
                  </a:lnTo>
                  <a:lnTo>
                    <a:pt x="945" y="485"/>
                  </a:lnTo>
                  <a:lnTo>
                    <a:pt x="964" y="485"/>
                  </a:lnTo>
                  <a:lnTo>
                    <a:pt x="964" y="447"/>
                  </a:lnTo>
                  <a:lnTo>
                    <a:pt x="924" y="447"/>
                  </a:lnTo>
                  <a:close/>
                  <a:moveTo>
                    <a:pt x="63" y="234"/>
                  </a:moveTo>
                  <a:lnTo>
                    <a:pt x="397" y="19"/>
                  </a:lnTo>
                  <a:lnTo>
                    <a:pt x="560" y="19"/>
                  </a:lnTo>
                  <a:lnTo>
                    <a:pt x="891" y="234"/>
                  </a:lnTo>
                  <a:lnTo>
                    <a:pt x="63" y="234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103"/>
            <p:cNvSpPr>
              <a:spLocks noEditPoints="1"/>
            </p:cNvSpPr>
            <p:nvPr/>
          </p:nvSpPr>
          <p:spPr bwMode="auto">
            <a:xfrm>
              <a:off x="-2929" y="328"/>
              <a:ext cx="988" cy="485"/>
            </a:xfrm>
            <a:custGeom>
              <a:avLst/>
              <a:gdLst>
                <a:gd name="T0" fmla="*/ 948 w 988"/>
                <a:gd name="T1" fmla="*/ 447 h 485"/>
                <a:gd name="T2" fmla="*/ 948 w 988"/>
                <a:gd name="T3" fmla="*/ 256 h 485"/>
                <a:gd name="T4" fmla="*/ 967 w 988"/>
                <a:gd name="T5" fmla="*/ 256 h 485"/>
                <a:gd name="T6" fmla="*/ 577 w 988"/>
                <a:gd name="T7" fmla="*/ 0 h 485"/>
                <a:gd name="T8" fmla="*/ 402 w 988"/>
                <a:gd name="T9" fmla="*/ 0 h 485"/>
                <a:gd name="T10" fmla="*/ 12 w 988"/>
                <a:gd name="T11" fmla="*/ 256 h 485"/>
                <a:gd name="T12" fmla="*/ 40 w 988"/>
                <a:gd name="T13" fmla="*/ 256 h 485"/>
                <a:gd name="T14" fmla="*/ 40 w 988"/>
                <a:gd name="T15" fmla="*/ 447 h 485"/>
                <a:gd name="T16" fmla="*/ 0 w 988"/>
                <a:gd name="T17" fmla="*/ 447 h 485"/>
                <a:gd name="T18" fmla="*/ 0 w 988"/>
                <a:gd name="T19" fmla="*/ 485 h 485"/>
                <a:gd name="T20" fmla="*/ 19 w 988"/>
                <a:gd name="T21" fmla="*/ 485 h 485"/>
                <a:gd name="T22" fmla="*/ 19 w 988"/>
                <a:gd name="T23" fmla="*/ 466 h 485"/>
                <a:gd name="T24" fmla="*/ 83 w 988"/>
                <a:gd name="T25" fmla="*/ 466 h 485"/>
                <a:gd name="T26" fmla="*/ 83 w 988"/>
                <a:gd name="T27" fmla="*/ 485 h 485"/>
                <a:gd name="T28" fmla="*/ 101 w 988"/>
                <a:gd name="T29" fmla="*/ 485 h 485"/>
                <a:gd name="T30" fmla="*/ 101 w 988"/>
                <a:gd name="T31" fmla="*/ 447 h 485"/>
                <a:gd name="T32" fmla="*/ 59 w 988"/>
                <a:gd name="T33" fmla="*/ 447 h 485"/>
                <a:gd name="T34" fmla="*/ 59 w 988"/>
                <a:gd name="T35" fmla="*/ 256 h 485"/>
                <a:gd name="T36" fmla="*/ 929 w 988"/>
                <a:gd name="T37" fmla="*/ 256 h 485"/>
                <a:gd name="T38" fmla="*/ 929 w 988"/>
                <a:gd name="T39" fmla="*/ 447 h 485"/>
                <a:gd name="T40" fmla="*/ 886 w 988"/>
                <a:gd name="T41" fmla="*/ 447 h 485"/>
                <a:gd name="T42" fmla="*/ 886 w 988"/>
                <a:gd name="T43" fmla="*/ 485 h 485"/>
                <a:gd name="T44" fmla="*/ 905 w 988"/>
                <a:gd name="T45" fmla="*/ 485 h 485"/>
                <a:gd name="T46" fmla="*/ 905 w 988"/>
                <a:gd name="T47" fmla="*/ 466 h 485"/>
                <a:gd name="T48" fmla="*/ 969 w 988"/>
                <a:gd name="T49" fmla="*/ 466 h 485"/>
                <a:gd name="T50" fmla="*/ 969 w 988"/>
                <a:gd name="T51" fmla="*/ 485 h 485"/>
                <a:gd name="T52" fmla="*/ 988 w 988"/>
                <a:gd name="T53" fmla="*/ 485 h 485"/>
                <a:gd name="T54" fmla="*/ 988 w 988"/>
                <a:gd name="T55" fmla="*/ 447 h 485"/>
                <a:gd name="T56" fmla="*/ 948 w 988"/>
                <a:gd name="T57" fmla="*/ 447 h 485"/>
                <a:gd name="T58" fmla="*/ 75 w 988"/>
                <a:gd name="T59" fmla="*/ 237 h 485"/>
                <a:gd name="T60" fmla="*/ 409 w 988"/>
                <a:gd name="T61" fmla="*/ 19 h 485"/>
                <a:gd name="T62" fmla="*/ 572 w 988"/>
                <a:gd name="T63" fmla="*/ 19 h 485"/>
                <a:gd name="T64" fmla="*/ 903 w 988"/>
                <a:gd name="T65" fmla="*/ 237 h 485"/>
                <a:gd name="T66" fmla="*/ 75 w 988"/>
                <a:gd name="T67" fmla="*/ 237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8" h="485">
                  <a:moveTo>
                    <a:pt x="948" y="447"/>
                  </a:moveTo>
                  <a:lnTo>
                    <a:pt x="948" y="256"/>
                  </a:lnTo>
                  <a:lnTo>
                    <a:pt x="967" y="256"/>
                  </a:lnTo>
                  <a:lnTo>
                    <a:pt x="577" y="0"/>
                  </a:lnTo>
                  <a:lnTo>
                    <a:pt x="402" y="0"/>
                  </a:lnTo>
                  <a:lnTo>
                    <a:pt x="12" y="256"/>
                  </a:lnTo>
                  <a:lnTo>
                    <a:pt x="40" y="256"/>
                  </a:lnTo>
                  <a:lnTo>
                    <a:pt x="40" y="447"/>
                  </a:lnTo>
                  <a:lnTo>
                    <a:pt x="0" y="447"/>
                  </a:lnTo>
                  <a:lnTo>
                    <a:pt x="0" y="485"/>
                  </a:lnTo>
                  <a:lnTo>
                    <a:pt x="19" y="485"/>
                  </a:lnTo>
                  <a:lnTo>
                    <a:pt x="19" y="466"/>
                  </a:lnTo>
                  <a:lnTo>
                    <a:pt x="83" y="466"/>
                  </a:lnTo>
                  <a:lnTo>
                    <a:pt x="83" y="485"/>
                  </a:lnTo>
                  <a:lnTo>
                    <a:pt x="101" y="485"/>
                  </a:lnTo>
                  <a:lnTo>
                    <a:pt x="101" y="447"/>
                  </a:lnTo>
                  <a:lnTo>
                    <a:pt x="59" y="447"/>
                  </a:lnTo>
                  <a:lnTo>
                    <a:pt x="59" y="256"/>
                  </a:lnTo>
                  <a:lnTo>
                    <a:pt x="929" y="256"/>
                  </a:lnTo>
                  <a:lnTo>
                    <a:pt x="929" y="447"/>
                  </a:lnTo>
                  <a:lnTo>
                    <a:pt x="886" y="447"/>
                  </a:lnTo>
                  <a:lnTo>
                    <a:pt x="886" y="485"/>
                  </a:lnTo>
                  <a:lnTo>
                    <a:pt x="905" y="485"/>
                  </a:lnTo>
                  <a:lnTo>
                    <a:pt x="905" y="466"/>
                  </a:lnTo>
                  <a:lnTo>
                    <a:pt x="969" y="466"/>
                  </a:lnTo>
                  <a:lnTo>
                    <a:pt x="969" y="485"/>
                  </a:lnTo>
                  <a:lnTo>
                    <a:pt x="988" y="485"/>
                  </a:lnTo>
                  <a:lnTo>
                    <a:pt x="988" y="447"/>
                  </a:lnTo>
                  <a:lnTo>
                    <a:pt x="948" y="447"/>
                  </a:lnTo>
                  <a:close/>
                  <a:moveTo>
                    <a:pt x="75" y="237"/>
                  </a:moveTo>
                  <a:lnTo>
                    <a:pt x="409" y="19"/>
                  </a:lnTo>
                  <a:lnTo>
                    <a:pt x="572" y="19"/>
                  </a:lnTo>
                  <a:lnTo>
                    <a:pt x="903" y="237"/>
                  </a:lnTo>
                  <a:lnTo>
                    <a:pt x="75" y="237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104"/>
            <p:cNvSpPr>
              <a:spLocks noEditPoints="1"/>
            </p:cNvSpPr>
            <p:nvPr/>
          </p:nvSpPr>
          <p:spPr bwMode="auto">
            <a:xfrm>
              <a:off x="-2695" y="174"/>
              <a:ext cx="510" cy="164"/>
            </a:xfrm>
            <a:custGeom>
              <a:avLst/>
              <a:gdLst>
                <a:gd name="T0" fmla="*/ 345 w 510"/>
                <a:gd name="T1" fmla="*/ 164 h 164"/>
                <a:gd name="T2" fmla="*/ 168 w 510"/>
                <a:gd name="T3" fmla="*/ 164 h 164"/>
                <a:gd name="T4" fmla="*/ 0 w 510"/>
                <a:gd name="T5" fmla="*/ 0 h 164"/>
                <a:gd name="T6" fmla="*/ 510 w 510"/>
                <a:gd name="T7" fmla="*/ 0 h 164"/>
                <a:gd name="T8" fmla="*/ 345 w 510"/>
                <a:gd name="T9" fmla="*/ 164 h 164"/>
                <a:gd name="T10" fmla="*/ 175 w 510"/>
                <a:gd name="T11" fmla="*/ 145 h 164"/>
                <a:gd name="T12" fmla="*/ 335 w 510"/>
                <a:gd name="T13" fmla="*/ 145 h 164"/>
                <a:gd name="T14" fmla="*/ 465 w 510"/>
                <a:gd name="T15" fmla="*/ 19 h 164"/>
                <a:gd name="T16" fmla="*/ 47 w 510"/>
                <a:gd name="T17" fmla="*/ 19 h 164"/>
                <a:gd name="T18" fmla="*/ 175 w 510"/>
                <a:gd name="T19" fmla="*/ 14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0" h="164">
                  <a:moveTo>
                    <a:pt x="345" y="164"/>
                  </a:moveTo>
                  <a:lnTo>
                    <a:pt x="168" y="164"/>
                  </a:lnTo>
                  <a:lnTo>
                    <a:pt x="0" y="0"/>
                  </a:lnTo>
                  <a:lnTo>
                    <a:pt x="510" y="0"/>
                  </a:lnTo>
                  <a:lnTo>
                    <a:pt x="345" y="164"/>
                  </a:lnTo>
                  <a:close/>
                  <a:moveTo>
                    <a:pt x="175" y="145"/>
                  </a:moveTo>
                  <a:lnTo>
                    <a:pt x="335" y="145"/>
                  </a:lnTo>
                  <a:lnTo>
                    <a:pt x="465" y="19"/>
                  </a:lnTo>
                  <a:lnTo>
                    <a:pt x="47" y="19"/>
                  </a:lnTo>
                  <a:lnTo>
                    <a:pt x="175" y="145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36" name="Group 4"/>
          <p:cNvGrpSpPr>
            <a:grpSpLocks noChangeAspect="1"/>
          </p:cNvGrpSpPr>
          <p:nvPr userDrawn="1"/>
        </p:nvGrpSpPr>
        <p:grpSpPr bwMode="auto">
          <a:xfrm flipH="1">
            <a:off x="5758180" y="5481320"/>
            <a:ext cx="6433820" cy="1366520"/>
            <a:chOff x="-2967" y="174"/>
            <a:chExt cx="13614" cy="3972"/>
          </a:xfrm>
        </p:grpSpPr>
        <p:sp>
          <p:nvSpPr>
            <p:cNvPr id="137" name="Freeform 5"/>
            <p:cNvSpPr/>
            <p:nvPr/>
          </p:nvSpPr>
          <p:spPr bwMode="auto">
            <a:xfrm>
              <a:off x="-2967" y="2390"/>
              <a:ext cx="13614" cy="1311"/>
            </a:xfrm>
            <a:custGeom>
              <a:avLst/>
              <a:gdLst>
                <a:gd name="T0" fmla="*/ 11896 w 13614"/>
                <a:gd name="T1" fmla="*/ 764 h 1311"/>
                <a:gd name="T2" fmla="*/ 11260 w 13614"/>
                <a:gd name="T3" fmla="*/ 847 h 1311"/>
                <a:gd name="T4" fmla="*/ 11158 w 13614"/>
                <a:gd name="T5" fmla="*/ 764 h 1311"/>
                <a:gd name="T6" fmla="*/ 10787 w 13614"/>
                <a:gd name="T7" fmla="*/ 764 h 1311"/>
                <a:gd name="T8" fmla="*/ 10083 w 13614"/>
                <a:gd name="T9" fmla="*/ 941 h 1311"/>
                <a:gd name="T10" fmla="*/ 10005 w 13614"/>
                <a:gd name="T11" fmla="*/ 1027 h 1311"/>
                <a:gd name="T12" fmla="*/ 9676 w 13614"/>
                <a:gd name="T13" fmla="*/ 1079 h 1311"/>
                <a:gd name="T14" fmla="*/ 9275 w 13614"/>
                <a:gd name="T15" fmla="*/ 1124 h 1311"/>
                <a:gd name="T16" fmla="*/ 9275 w 13614"/>
                <a:gd name="T17" fmla="*/ 1124 h 1311"/>
                <a:gd name="T18" fmla="*/ 8896 w 13614"/>
                <a:gd name="T19" fmla="*/ 1102 h 1311"/>
                <a:gd name="T20" fmla="*/ 8717 w 13614"/>
                <a:gd name="T21" fmla="*/ 989 h 1311"/>
                <a:gd name="T22" fmla="*/ 8669 w 13614"/>
                <a:gd name="T23" fmla="*/ 894 h 1311"/>
                <a:gd name="T24" fmla="*/ 8669 w 13614"/>
                <a:gd name="T25" fmla="*/ 724 h 1311"/>
                <a:gd name="T26" fmla="*/ 8622 w 13614"/>
                <a:gd name="T27" fmla="*/ 608 h 1311"/>
                <a:gd name="T28" fmla="*/ 8499 w 13614"/>
                <a:gd name="T29" fmla="*/ 478 h 1311"/>
                <a:gd name="T30" fmla="*/ 8187 w 13614"/>
                <a:gd name="T31" fmla="*/ 478 h 1311"/>
                <a:gd name="T32" fmla="*/ 8086 w 13614"/>
                <a:gd name="T33" fmla="*/ 499 h 1311"/>
                <a:gd name="T34" fmla="*/ 7932 w 13614"/>
                <a:gd name="T35" fmla="*/ 608 h 1311"/>
                <a:gd name="T36" fmla="*/ 7856 w 13614"/>
                <a:gd name="T37" fmla="*/ 520 h 1311"/>
                <a:gd name="T38" fmla="*/ 7856 w 13614"/>
                <a:gd name="T39" fmla="*/ 288 h 1311"/>
                <a:gd name="T40" fmla="*/ 7856 w 13614"/>
                <a:gd name="T41" fmla="*/ 172 h 1311"/>
                <a:gd name="T42" fmla="*/ 7140 w 13614"/>
                <a:gd name="T43" fmla="*/ 30 h 1311"/>
                <a:gd name="T44" fmla="*/ 6642 w 13614"/>
                <a:gd name="T45" fmla="*/ 0 h 1311"/>
                <a:gd name="T46" fmla="*/ 6486 w 13614"/>
                <a:gd name="T47" fmla="*/ 234 h 1311"/>
                <a:gd name="T48" fmla="*/ 6486 w 13614"/>
                <a:gd name="T49" fmla="*/ 515 h 1311"/>
                <a:gd name="T50" fmla="*/ 6060 w 13614"/>
                <a:gd name="T51" fmla="*/ 660 h 1311"/>
                <a:gd name="T52" fmla="*/ 5332 w 13614"/>
                <a:gd name="T53" fmla="*/ 970 h 1311"/>
                <a:gd name="T54" fmla="*/ 4805 w 13614"/>
                <a:gd name="T55" fmla="*/ 1169 h 1311"/>
                <a:gd name="T56" fmla="*/ 2609 w 13614"/>
                <a:gd name="T57" fmla="*/ 1216 h 1311"/>
                <a:gd name="T58" fmla="*/ 1825 w 13614"/>
                <a:gd name="T59" fmla="*/ 1150 h 1311"/>
                <a:gd name="T60" fmla="*/ 1484 w 13614"/>
                <a:gd name="T61" fmla="*/ 913 h 1311"/>
                <a:gd name="T62" fmla="*/ 1026 w 13614"/>
                <a:gd name="T63" fmla="*/ 781 h 1311"/>
                <a:gd name="T64" fmla="*/ 929 w 13614"/>
                <a:gd name="T65" fmla="*/ 686 h 1311"/>
                <a:gd name="T66" fmla="*/ 903 w 13614"/>
                <a:gd name="T67" fmla="*/ 478 h 1311"/>
                <a:gd name="T68" fmla="*/ 903 w 13614"/>
                <a:gd name="T69" fmla="*/ 357 h 1311"/>
                <a:gd name="T70" fmla="*/ 818 w 13614"/>
                <a:gd name="T71" fmla="*/ 222 h 1311"/>
                <a:gd name="T72" fmla="*/ 272 w 13614"/>
                <a:gd name="T73" fmla="*/ 106 h 1311"/>
                <a:gd name="T74" fmla="*/ 0 w 13614"/>
                <a:gd name="T75" fmla="*/ 106 h 1311"/>
                <a:gd name="T76" fmla="*/ 0 w 13614"/>
                <a:gd name="T77" fmla="*/ 1311 h 1311"/>
                <a:gd name="T78" fmla="*/ 13614 w 13614"/>
                <a:gd name="T79" fmla="*/ 1311 h 1311"/>
                <a:gd name="T80" fmla="*/ 13614 w 13614"/>
                <a:gd name="T81" fmla="*/ 657 h 1311"/>
                <a:gd name="T82" fmla="*/ 13614 w 13614"/>
                <a:gd name="T83" fmla="*/ 553 h 1311"/>
                <a:gd name="T84" fmla="*/ 11896 w 13614"/>
                <a:gd name="T85" fmla="*/ 764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614" h="1311">
                  <a:moveTo>
                    <a:pt x="11896" y="764"/>
                  </a:moveTo>
                  <a:lnTo>
                    <a:pt x="11260" y="847"/>
                  </a:lnTo>
                  <a:lnTo>
                    <a:pt x="11158" y="764"/>
                  </a:lnTo>
                  <a:lnTo>
                    <a:pt x="10787" y="764"/>
                  </a:lnTo>
                  <a:lnTo>
                    <a:pt x="10083" y="941"/>
                  </a:lnTo>
                  <a:lnTo>
                    <a:pt x="10005" y="1027"/>
                  </a:lnTo>
                  <a:lnTo>
                    <a:pt x="9676" y="1079"/>
                  </a:lnTo>
                  <a:lnTo>
                    <a:pt x="9275" y="1124"/>
                  </a:lnTo>
                  <a:lnTo>
                    <a:pt x="9275" y="1124"/>
                  </a:lnTo>
                  <a:lnTo>
                    <a:pt x="8896" y="1102"/>
                  </a:lnTo>
                  <a:lnTo>
                    <a:pt x="8717" y="989"/>
                  </a:lnTo>
                  <a:lnTo>
                    <a:pt x="8669" y="894"/>
                  </a:lnTo>
                  <a:lnTo>
                    <a:pt x="8669" y="724"/>
                  </a:lnTo>
                  <a:lnTo>
                    <a:pt x="8622" y="608"/>
                  </a:lnTo>
                  <a:lnTo>
                    <a:pt x="8499" y="478"/>
                  </a:lnTo>
                  <a:lnTo>
                    <a:pt x="8187" y="478"/>
                  </a:lnTo>
                  <a:lnTo>
                    <a:pt x="8086" y="499"/>
                  </a:lnTo>
                  <a:lnTo>
                    <a:pt x="7932" y="608"/>
                  </a:lnTo>
                  <a:lnTo>
                    <a:pt x="7856" y="520"/>
                  </a:lnTo>
                  <a:lnTo>
                    <a:pt x="7856" y="288"/>
                  </a:lnTo>
                  <a:lnTo>
                    <a:pt x="7856" y="172"/>
                  </a:lnTo>
                  <a:lnTo>
                    <a:pt x="7140" y="30"/>
                  </a:lnTo>
                  <a:lnTo>
                    <a:pt x="6642" y="0"/>
                  </a:lnTo>
                  <a:lnTo>
                    <a:pt x="6486" y="234"/>
                  </a:lnTo>
                  <a:lnTo>
                    <a:pt x="6486" y="515"/>
                  </a:lnTo>
                  <a:lnTo>
                    <a:pt x="6060" y="660"/>
                  </a:lnTo>
                  <a:lnTo>
                    <a:pt x="5332" y="970"/>
                  </a:lnTo>
                  <a:lnTo>
                    <a:pt x="4805" y="1169"/>
                  </a:lnTo>
                  <a:lnTo>
                    <a:pt x="2609" y="1216"/>
                  </a:lnTo>
                  <a:lnTo>
                    <a:pt x="1825" y="1150"/>
                  </a:lnTo>
                  <a:lnTo>
                    <a:pt x="1484" y="913"/>
                  </a:lnTo>
                  <a:lnTo>
                    <a:pt x="1026" y="781"/>
                  </a:lnTo>
                  <a:lnTo>
                    <a:pt x="929" y="686"/>
                  </a:lnTo>
                  <a:lnTo>
                    <a:pt x="903" y="478"/>
                  </a:lnTo>
                  <a:lnTo>
                    <a:pt x="903" y="357"/>
                  </a:lnTo>
                  <a:lnTo>
                    <a:pt x="818" y="222"/>
                  </a:lnTo>
                  <a:lnTo>
                    <a:pt x="272" y="106"/>
                  </a:lnTo>
                  <a:lnTo>
                    <a:pt x="0" y="106"/>
                  </a:lnTo>
                  <a:lnTo>
                    <a:pt x="0" y="1311"/>
                  </a:lnTo>
                  <a:lnTo>
                    <a:pt x="13614" y="1311"/>
                  </a:lnTo>
                  <a:lnTo>
                    <a:pt x="13614" y="657"/>
                  </a:lnTo>
                  <a:lnTo>
                    <a:pt x="13614" y="553"/>
                  </a:lnTo>
                  <a:lnTo>
                    <a:pt x="11896" y="764"/>
                  </a:lnTo>
                  <a:close/>
                </a:path>
              </a:pathLst>
            </a:custGeom>
            <a:solidFill>
              <a:srgbClr val="D6DA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6"/>
            <p:cNvSpPr/>
            <p:nvPr/>
          </p:nvSpPr>
          <p:spPr bwMode="auto">
            <a:xfrm>
              <a:off x="5263" y="3237"/>
              <a:ext cx="5384" cy="464"/>
            </a:xfrm>
            <a:custGeom>
              <a:avLst/>
              <a:gdLst>
                <a:gd name="T0" fmla="*/ 0 w 2278"/>
                <a:gd name="T1" fmla="*/ 196 h 196"/>
                <a:gd name="T2" fmla="*/ 2278 w 2278"/>
                <a:gd name="T3" fmla="*/ 0 h 196"/>
                <a:gd name="T4" fmla="*/ 2278 w 2278"/>
                <a:gd name="T5" fmla="*/ 196 h 196"/>
                <a:gd name="T6" fmla="*/ 0 w 2278"/>
                <a:gd name="T7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78" h="196">
                  <a:moveTo>
                    <a:pt x="0" y="196"/>
                  </a:moveTo>
                  <a:cubicBezTo>
                    <a:pt x="0" y="196"/>
                    <a:pt x="1930" y="8"/>
                    <a:pt x="2278" y="0"/>
                  </a:cubicBezTo>
                  <a:cubicBezTo>
                    <a:pt x="2278" y="196"/>
                    <a:pt x="2278" y="196"/>
                    <a:pt x="2278" y="196"/>
                  </a:cubicBezTo>
                  <a:lnTo>
                    <a:pt x="0" y="196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7"/>
            <p:cNvSpPr/>
            <p:nvPr/>
          </p:nvSpPr>
          <p:spPr bwMode="auto">
            <a:xfrm>
              <a:off x="7884" y="3090"/>
              <a:ext cx="57" cy="379"/>
            </a:xfrm>
            <a:custGeom>
              <a:avLst/>
              <a:gdLst>
                <a:gd name="T0" fmla="*/ 0 w 57"/>
                <a:gd name="T1" fmla="*/ 379 h 379"/>
                <a:gd name="T2" fmla="*/ 19 w 57"/>
                <a:gd name="T3" fmla="*/ 0 h 379"/>
                <a:gd name="T4" fmla="*/ 33 w 57"/>
                <a:gd name="T5" fmla="*/ 0 h 379"/>
                <a:gd name="T6" fmla="*/ 57 w 57"/>
                <a:gd name="T7" fmla="*/ 379 h 379"/>
                <a:gd name="T8" fmla="*/ 0 w 57"/>
                <a:gd name="T9" fmla="*/ 379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79">
                  <a:moveTo>
                    <a:pt x="0" y="379"/>
                  </a:moveTo>
                  <a:lnTo>
                    <a:pt x="19" y="0"/>
                  </a:lnTo>
                  <a:lnTo>
                    <a:pt x="33" y="0"/>
                  </a:lnTo>
                  <a:lnTo>
                    <a:pt x="57" y="379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8"/>
            <p:cNvSpPr/>
            <p:nvPr/>
          </p:nvSpPr>
          <p:spPr bwMode="auto">
            <a:xfrm>
              <a:off x="7839" y="2804"/>
              <a:ext cx="64" cy="253"/>
            </a:xfrm>
            <a:custGeom>
              <a:avLst/>
              <a:gdLst>
                <a:gd name="T0" fmla="*/ 24 w 27"/>
                <a:gd name="T1" fmla="*/ 107 h 107"/>
                <a:gd name="T2" fmla="*/ 7 w 27"/>
                <a:gd name="T3" fmla="*/ 79 h 107"/>
                <a:gd name="T4" fmla="*/ 0 w 27"/>
                <a:gd name="T5" fmla="*/ 0 h 107"/>
                <a:gd name="T6" fmla="*/ 27 w 27"/>
                <a:gd name="T7" fmla="*/ 105 h 107"/>
                <a:gd name="T8" fmla="*/ 24 w 27"/>
                <a:gd name="T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07">
                  <a:moveTo>
                    <a:pt x="24" y="107"/>
                  </a:moveTo>
                  <a:cubicBezTo>
                    <a:pt x="24" y="107"/>
                    <a:pt x="9" y="98"/>
                    <a:pt x="7" y="79"/>
                  </a:cubicBezTo>
                  <a:cubicBezTo>
                    <a:pt x="6" y="61"/>
                    <a:pt x="0" y="0"/>
                    <a:pt x="0" y="0"/>
                  </a:cubicBezTo>
                  <a:cubicBezTo>
                    <a:pt x="27" y="105"/>
                    <a:pt x="27" y="105"/>
                    <a:pt x="27" y="105"/>
                  </a:cubicBezTo>
                  <a:lnTo>
                    <a:pt x="24" y="107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9"/>
            <p:cNvSpPr/>
            <p:nvPr/>
          </p:nvSpPr>
          <p:spPr bwMode="auto">
            <a:xfrm>
              <a:off x="7919" y="3050"/>
              <a:ext cx="246" cy="102"/>
            </a:xfrm>
            <a:custGeom>
              <a:avLst/>
              <a:gdLst>
                <a:gd name="T0" fmla="*/ 0 w 104"/>
                <a:gd name="T1" fmla="*/ 8 h 43"/>
                <a:gd name="T2" fmla="*/ 32 w 104"/>
                <a:gd name="T3" fmla="*/ 8 h 43"/>
                <a:gd name="T4" fmla="*/ 104 w 104"/>
                <a:gd name="T5" fmla="*/ 43 h 43"/>
                <a:gd name="T6" fmla="*/ 0 w 104"/>
                <a:gd name="T7" fmla="*/ 12 h 43"/>
                <a:gd name="T8" fmla="*/ 0 w 104"/>
                <a:gd name="T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43">
                  <a:moveTo>
                    <a:pt x="0" y="8"/>
                  </a:moveTo>
                  <a:cubicBezTo>
                    <a:pt x="0" y="8"/>
                    <a:pt x="15" y="0"/>
                    <a:pt x="32" y="8"/>
                  </a:cubicBezTo>
                  <a:cubicBezTo>
                    <a:pt x="48" y="16"/>
                    <a:pt x="104" y="43"/>
                    <a:pt x="104" y="43"/>
                  </a:cubicBezTo>
                  <a:cubicBezTo>
                    <a:pt x="0" y="12"/>
                    <a:pt x="0" y="12"/>
                    <a:pt x="0" y="12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10"/>
            <p:cNvSpPr/>
            <p:nvPr/>
          </p:nvSpPr>
          <p:spPr bwMode="auto">
            <a:xfrm>
              <a:off x="7700" y="3078"/>
              <a:ext cx="196" cy="173"/>
            </a:xfrm>
            <a:custGeom>
              <a:avLst/>
              <a:gdLst>
                <a:gd name="T0" fmla="*/ 83 w 83"/>
                <a:gd name="T1" fmla="*/ 2 h 73"/>
                <a:gd name="T2" fmla="*/ 66 w 83"/>
                <a:gd name="T3" fmla="*/ 29 h 73"/>
                <a:gd name="T4" fmla="*/ 0 w 83"/>
                <a:gd name="T5" fmla="*/ 73 h 73"/>
                <a:gd name="T6" fmla="*/ 80 w 83"/>
                <a:gd name="T7" fmla="*/ 0 h 73"/>
                <a:gd name="T8" fmla="*/ 83 w 83"/>
                <a:gd name="T9" fmla="*/ 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73">
                  <a:moveTo>
                    <a:pt x="83" y="2"/>
                  </a:moveTo>
                  <a:cubicBezTo>
                    <a:pt x="83" y="2"/>
                    <a:pt x="82" y="19"/>
                    <a:pt x="66" y="29"/>
                  </a:cubicBezTo>
                  <a:cubicBezTo>
                    <a:pt x="51" y="39"/>
                    <a:pt x="0" y="73"/>
                    <a:pt x="0" y="73"/>
                  </a:cubicBezTo>
                  <a:cubicBezTo>
                    <a:pt x="80" y="0"/>
                    <a:pt x="80" y="0"/>
                    <a:pt x="80" y="0"/>
                  </a:cubicBezTo>
                  <a:lnTo>
                    <a:pt x="83" y="2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Oval 11"/>
            <p:cNvSpPr>
              <a:spLocks noChangeArrowheads="1"/>
            </p:cNvSpPr>
            <p:nvPr/>
          </p:nvSpPr>
          <p:spPr bwMode="auto">
            <a:xfrm>
              <a:off x="7879" y="3045"/>
              <a:ext cx="48" cy="47"/>
            </a:xfrm>
            <a:prstGeom prst="ellipse">
              <a:avLst/>
            </a:pr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12"/>
            <p:cNvSpPr/>
            <p:nvPr/>
          </p:nvSpPr>
          <p:spPr bwMode="auto">
            <a:xfrm>
              <a:off x="8870" y="2823"/>
              <a:ext cx="82" cy="575"/>
            </a:xfrm>
            <a:custGeom>
              <a:avLst/>
              <a:gdLst>
                <a:gd name="T0" fmla="*/ 0 w 82"/>
                <a:gd name="T1" fmla="*/ 575 h 575"/>
                <a:gd name="T2" fmla="*/ 26 w 82"/>
                <a:gd name="T3" fmla="*/ 0 h 575"/>
                <a:gd name="T4" fmla="*/ 47 w 82"/>
                <a:gd name="T5" fmla="*/ 0 h 575"/>
                <a:gd name="T6" fmla="*/ 82 w 82"/>
                <a:gd name="T7" fmla="*/ 575 h 575"/>
                <a:gd name="T8" fmla="*/ 0 w 82"/>
                <a:gd name="T9" fmla="*/ 57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75">
                  <a:moveTo>
                    <a:pt x="0" y="575"/>
                  </a:moveTo>
                  <a:lnTo>
                    <a:pt x="26" y="0"/>
                  </a:lnTo>
                  <a:lnTo>
                    <a:pt x="47" y="0"/>
                  </a:lnTo>
                  <a:lnTo>
                    <a:pt x="82" y="575"/>
                  </a:lnTo>
                  <a:lnTo>
                    <a:pt x="0" y="575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13"/>
            <p:cNvSpPr/>
            <p:nvPr/>
          </p:nvSpPr>
          <p:spPr bwMode="auto">
            <a:xfrm>
              <a:off x="8860" y="2392"/>
              <a:ext cx="128" cy="381"/>
            </a:xfrm>
            <a:custGeom>
              <a:avLst/>
              <a:gdLst>
                <a:gd name="T0" fmla="*/ 14 w 54"/>
                <a:gd name="T1" fmla="*/ 161 h 161"/>
                <a:gd name="T2" fmla="*/ 10 w 54"/>
                <a:gd name="T3" fmla="*/ 113 h 161"/>
                <a:gd name="T4" fmla="*/ 54 w 54"/>
                <a:gd name="T5" fmla="*/ 0 h 161"/>
                <a:gd name="T6" fmla="*/ 20 w 54"/>
                <a:gd name="T7" fmla="*/ 161 h 161"/>
                <a:gd name="T8" fmla="*/ 14 w 54"/>
                <a:gd name="T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61">
                  <a:moveTo>
                    <a:pt x="14" y="161"/>
                  </a:moveTo>
                  <a:cubicBezTo>
                    <a:pt x="14" y="161"/>
                    <a:pt x="0" y="138"/>
                    <a:pt x="10" y="113"/>
                  </a:cubicBezTo>
                  <a:cubicBezTo>
                    <a:pt x="20" y="87"/>
                    <a:pt x="54" y="0"/>
                    <a:pt x="54" y="0"/>
                  </a:cubicBezTo>
                  <a:cubicBezTo>
                    <a:pt x="20" y="161"/>
                    <a:pt x="20" y="161"/>
                    <a:pt x="20" y="161"/>
                  </a:cubicBezTo>
                  <a:lnTo>
                    <a:pt x="14" y="161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14"/>
            <p:cNvSpPr/>
            <p:nvPr/>
          </p:nvSpPr>
          <p:spPr bwMode="auto">
            <a:xfrm>
              <a:off x="8910" y="2799"/>
              <a:ext cx="283" cy="279"/>
            </a:xfrm>
            <a:custGeom>
              <a:avLst/>
              <a:gdLst>
                <a:gd name="T0" fmla="*/ 3 w 120"/>
                <a:gd name="T1" fmla="*/ 1 h 118"/>
                <a:gd name="T2" fmla="*/ 46 w 120"/>
                <a:gd name="T3" fmla="*/ 22 h 118"/>
                <a:gd name="T4" fmla="*/ 120 w 120"/>
                <a:gd name="T5" fmla="*/ 118 h 118"/>
                <a:gd name="T6" fmla="*/ 0 w 120"/>
                <a:gd name="T7" fmla="*/ 6 h 118"/>
                <a:gd name="T8" fmla="*/ 3 w 120"/>
                <a:gd name="T9" fmla="*/ 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18">
                  <a:moveTo>
                    <a:pt x="3" y="1"/>
                  </a:moveTo>
                  <a:cubicBezTo>
                    <a:pt x="3" y="1"/>
                    <a:pt x="29" y="0"/>
                    <a:pt x="46" y="22"/>
                  </a:cubicBezTo>
                  <a:cubicBezTo>
                    <a:pt x="63" y="44"/>
                    <a:pt x="120" y="118"/>
                    <a:pt x="120" y="118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15"/>
            <p:cNvSpPr/>
            <p:nvPr/>
          </p:nvSpPr>
          <p:spPr bwMode="auto">
            <a:xfrm>
              <a:off x="8499" y="2792"/>
              <a:ext cx="382" cy="106"/>
            </a:xfrm>
            <a:custGeom>
              <a:avLst/>
              <a:gdLst>
                <a:gd name="T0" fmla="*/ 162 w 162"/>
                <a:gd name="T1" fmla="*/ 6 h 45"/>
                <a:gd name="T2" fmla="*/ 121 w 162"/>
                <a:gd name="T3" fmla="*/ 32 h 45"/>
                <a:gd name="T4" fmla="*/ 0 w 162"/>
                <a:gd name="T5" fmla="*/ 45 h 45"/>
                <a:gd name="T6" fmla="*/ 159 w 162"/>
                <a:gd name="T7" fmla="*/ 0 h 45"/>
                <a:gd name="T8" fmla="*/ 162 w 162"/>
                <a:gd name="T9" fmla="*/ 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45">
                  <a:moveTo>
                    <a:pt x="162" y="6"/>
                  </a:moveTo>
                  <a:cubicBezTo>
                    <a:pt x="162" y="6"/>
                    <a:pt x="148" y="28"/>
                    <a:pt x="121" y="32"/>
                  </a:cubicBezTo>
                  <a:cubicBezTo>
                    <a:pt x="93" y="35"/>
                    <a:pt x="0" y="45"/>
                    <a:pt x="0" y="45"/>
                  </a:cubicBezTo>
                  <a:cubicBezTo>
                    <a:pt x="159" y="0"/>
                    <a:pt x="159" y="0"/>
                    <a:pt x="159" y="0"/>
                  </a:cubicBezTo>
                  <a:lnTo>
                    <a:pt x="162" y="6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Oval 16"/>
            <p:cNvSpPr>
              <a:spLocks noChangeArrowheads="1"/>
            </p:cNvSpPr>
            <p:nvPr/>
          </p:nvSpPr>
          <p:spPr bwMode="auto">
            <a:xfrm>
              <a:off x="8863" y="2759"/>
              <a:ext cx="68" cy="68"/>
            </a:xfrm>
            <a:prstGeom prst="ellipse">
              <a:avLst/>
            </a:pr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17"/>
            <p:cNvSpPr/>
            <p:nvPr/>
          </p:nvSpPr>
          <p:spPr bwMode="auto">
            <a:xfrm>
              <a:off x="10162" y="2463"/>
              <a:ext cx="121" cy="814"/>
            </a:xfrm>
            <a:custGeom>
              <a:avLst/>
              <a:gdLst>
                <a:gd name="T0" fmla="*/ 0 w 121"/>
                <a:gd name="T1" fmla="*/ 814 h 814"/>
                <a:gd name="T2" fmla="*/ 41 w 121"/>
                <a:gd name="T3" fmla="*/ 0 h 814"/>
                <a:gd name="T4" fmla="*/ 69 w 121"/>
                <a:gd name="T5" fmla="*/ 0 h 814"/>
                <a:gd name="T6" fmla="*/ 121 w 121"/>
                <a:gd name="T7" fmla="*/ 814 h 814"/>
                <a:gd name="T8" fmla="*/ 0 w 121"/>
                <a:gd name="T9" fmla="*/ 814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814">
                  <a:moveTo>
                    <a:pt x="0" y="814"/>
                  </a:moveTo>
                  <a:lnTo>
                    <a:pt x="41" y="0"/>
                  </a:lnTo>
                  <a:lnTo>
                    <a:pt x="69" y="0"/>
                  </a:lnTo>
                  <a:lnTo>
                    <a:pt x="121" y="814"/>
                  </a:lnTo>
                  <a:lnTo>
                    <a:pt x="0" y="814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18"/>
            <p:cNvSpPr/>
            <p:nvPr/>
          </p:nvSpPr>
          <p:spPr bwMode="auto">
            <a:xfrm>
              <a:off x="10174" y="1907"/>
              <a:ext cx="293" cy="492"/>
            </a:xfrm>
            <a:custGeom>
              <a:avLst/>
              <a:gdLst>
                <a:gd name="T0" fmla="*/ 11 w 124"/>
                <a:gd name="T1" fmla="*/ 206 h 208"/>
                <a:gd name="T2" fmla="*/ 23 w 124"/>
                <a:gd name="T3" fmla="*/ 138 h 208"/>
                <a:gd name="T4" fmla="*/ 124 w 124"/>
                <a:gd name="T5" fmla="*/ 0 h 208"/>
                <a:gd name="T6" fmla="*/ 20 w 124"/>
                <a:gd name="T7" fmla="*/ 208 h 208"/>
                <a:gd name="T8" fmla="*/ 11 w 124"/>
                <a:gd name="T9" fmla="*/ 206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208">
                  <a:moveTo>
                    <a:pt x="11" y="206"/>
                  </a:moveTo>
                  <a:cubicBezTo>
                    <a:pt x="11" y="206"/>
                    <a:pt x="0" y="170"/>
                    <a:pt x="23" y="138"/>
                  </a:cubicBezTo>
                  <a:cubicBezTo>
                    <a:pt x="46" y="107"/>
                    <a:pt x="124" y="0"/>
                    <a:pt x="124" y="0"/>
                  </a:cubicBezTo>
                  <a:cubicBezTo>
                    <a:pt x="20" y="208"/>
                    <a:pt x="20" y="208"/>
                    <a:pt x="20" y="208"/>
                  </a:cubicBezTo>
                  <a:lnTo>
                    <a:pt x="11" y="206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19"/>
            <p:cNvSpPr/>
            <p:nvPr/>
          </p:nvSpPr>
          <p:spPr bwMode="auto">
            <a:xfrm>
              <a:off x="10217" y="2432"/>
              <a:ext cx="333" cy="452"/>
            </a:xfrm>
            <a:custGeom>
              <a:avLst/>
              <a:gdLst>
                <a:gd name="T0" fmla="*/ 5 w 141"/>
                <a:gd name="T1" fmla="*/ 0 h 191"/>
                <a:gd name="T2" fmla="*/ 60 w 141"/>
                <a:gd name="T3" fmla="*/ 40 h 191"/>
                <a:gd name="T4" fmla="*/ 141 w 141"/>
                <a:gd name="T5" fmla="*/ 191 h 191"/>
                <a:gd name="T6" fmla="*/ 0 w 141"/>
                <a:gd name="T7" fmla="*/ 7 h 191"/>
                <a:gd name="T8" fmla="*/ 5 w 141"/>
                <a:gd name="T9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91">
                  <a:moveTo>
                    <a:pt x="5" y="0"/>
                  </a:moveTo>
                  <a:cubicBezTo>
                    <a:pt x="5" y="0"/>
                    <a:pt x="42" y="6"/>
                    <a:pt x="60" y="40"/>
                  </a:cubicBezTo>
                  <a:cubicBezTo>
                    <a:pt x="79" y="75"/>
                    <a:pt x="141" y="191"/>
                    <a:pt x="141" y="191"/>
                  </a:cubicBezTo>
                  <a:cubicBezTo>
                    <a:pt x="0" y="7"/>
                    <a:pt x="0" y="7"/>
                    <a:pt x="0" y="7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20"/>
            <p:cNvSpPr/>
            <p:nvPr/>
          </p:nvSpPr>
          <p:spPr bwMode="auto">
            <a:xfrm>
              <a:off x="9635" y="2423"/>
              <a:ext cx="546" cy="109"/>
            </a:xfrm>
            <a:custGeom>
              <a:avLst/>
              <a:gdLst>
                <a:gd name="T0" fmla="*/ 231 w 231"/>
                <a:gd name="T1" fmla="*/ 8 h 46"/>
                <a:gd name="T2" fmla="*/ 171 w 231"/>
                <a:gd name="T3" fmla="*/ 40 h 46"/>
                <a:gd name="T4" fmla="*/ 0 w 231"/>
                <a:gd name="T5" fmla="*/ 46 h 46"/>
                <a:gd name="T6" fmla="*/ 228 w 231"/>
                <a:gd name="T7" fmla="*/ 0 h 46"/>
                <a:gd name="T8" fmla="*/ 231 w 231"/>
                <a:gd name="T9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46">
                  <a:moveTo>
                    <a:pt x="231" y="8"/>
                  </a:moveTo>
                  <a:cubicBezTo>
                    <a:pt x="231" y="8"/>
                    <a:pt x="210" y="38"/>
                    <a:pt x="171" y="40"/>
                  </a:cubicBezTo>
                  <a:cubicBezTo>
                    <a:pt x="132" y="41"/>
                    <a:pt x="0" y="46"/>
                    <a:pt x="0" y="46"/>
                  </a:cubicBezTo>
                  <a:cubicBezTo>
                    <a:pt x="228" y="0"/>
                    <a:pt x="228" y="0"/>
                    <a:pt x="228" y="0"/>
                  </a:cubicBezTo>
                  <a:lnTo>
                    <a:pt x="231" y="8"/>
                  </a:lnTo>
                  <a:close/>
                </a:path>
              </a:pathLst>
            </a:cu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Oval 21"/>
            <p:cNvSpPr>
              <a:spLocks noChangeArrowheads="1"/>
            </p:cNvSpPr>
            <p:nvPr/>
          </p:nvSpPr>
          <p:spPr bwMode="auto">
            <a:xfrm>
              <a:off x="10153" y="2371"/>
              <a:ext cx="99" cy="101"/>
            </a:xfrm>
            <a:prstGeom prst="ellipse">
              <a:avLst/>
            </a:prstGeom>
            <a:solidFill>
              <a:srgbClr val="A3AD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Rectangle 22"/>
            <p:cNvSpPr>
              <a:spLocks noChangeArrowheads="1"/>
            </p:cNvSpPr>
            <p:nvPr/>
          </p:nvSpPr>
          <p:spPr bwMode="auto">
            <a:xfrm>
              <a:off x="-2967" y="3701"/>
              <a:ext cx="13614" cy="445"/>
            </a:xfrm>
            <a:prstGeom prst="rect">
              <a:avLst/>
            </a:prstGeom>
            <a:solidFill>
              <a:srgbClr val="1316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23"/>
            <p:cNvSpPr/>
            <p:nvPr/>
          </p:nvSpPr>
          <p:spPr bwMode="auto">
            <a:xfrm>
              <a:off x="6296" y="3223"/>
              <a:ext cx="976" cy="423"/>
            </a:xfrm>
            <a:custGeom>
              <a:avLst/>
              <a:gdLst>
                <a:gd name="T0" fmla="*/ 132 w 976"/>
                <a:gd name="T1" fmla="*/ 189 h 423"/>
                <a:gd name="T2" fmla="*/ 0 w 976"/>
                <a:gd name="T3" fmla="*/ 423 h 423"/>
                <a:gd name="T4" fmla="*/ 929 w 976"/>
                <a:gd name="T5" fmla="*/ 402 h 423"/>
                <a:gd name="T6" fmla="*/ 976 w 976"/>
                <a:gd name="T7" fmla="*/ 0 h 423"/>
                <a:gd name="T8" fmla="*/ 132 w 976"/>
                <a:gd name="T9" fmla="*/ 189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6" h="423">
                  <a:moveTo>
                    <a:pt x="132" y="189"/>
                  </a:moveTo>
                  <a:lnTo>
                    <a:pt x="0" y="423"/>
                  </a:lnTo>
                  <a:lnTo>
                    <a:pt x="929" y="402"/>
                  </a:lnTo>
                  <a:lnTo>
                    <a:pt x="976" y="0"/>
                  </a:lnTo>
                  <a:lnTo>
                    <a:pt x="132" y="189"/>
                  </a:ln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24"/>
            <p:cNvSpPr>
              <a:spLocks noEditPoints="1"/>
            </p:cNvSpPr>
            <p:nvPr/>
          </p:nvSpPr>
          <p:spPr bwMode="auto">
            <a:xfrm>
              <a:off x="6279" y="3211"/>
              <a:ext cx="1005" cy="445"/>
            </a:xfrm>
            <a:custGeom>
              <a:avLst/>
              <a:gdLst>
                <a:gd name="T0" fmla="*/ 0 w 1005"/>
                <a:gd name="T1" fmla="*/ 445 h 445"/>
                <a:gd name="T2" fmla="*/ 1005 w 1005"/>
                <a:gd name="T3" fmla="*/ 0 h 445"/>
                <a:gd name="T4" fmla="*/ 974 w 1005"/>
                <a:gd name="T5" fmla="*/ 182 h 445"/>
                <a:gd name="T6" fmla="*/ 887 w 1005"/>
                <a:gd name="T7" fmla="*/ 35 h 445"/>
                <a:gd name="T8" fmla="*/ 974 w 1005"/>
                <a:gd name="T9" fmla="*/ 182 h 445"/>
                <a:gd name="T10" fmla="*/ 558 w 1005"/>
                <a:gd name="T11" fmla="*/ 239 h 445"/>
                <a:gd name="T12" fmla="*/ 679 w 1005"/>
                <a:gd name="T13" fmla="*/ 83 h 445"/>
                <a:gd name="T14" fmla="*/ 690 w 1005"/>
                <a:gd name="T15" fmla="*/ 80 h 445"/>
                <a:gd name="T16" fmla="*/ 733 w 1005"/>
                <a:gd name="T17" fmla="*/ 215 h 445"/>
                <a:gd name="T18" fmla="*/ 690 w 1005"/>
                <a:gd name="T19" fmla="*/ 80 h 445"/>
                <a:gd name="T20" fmla="*/ 480 w 1005"/>
                <a:gd name="T21" fmla="*/ 248 h 445"/>
                <a:gd name="T22" fmla="*/ 596 w 1005"/>
                <a:gd name="T23" fmla="*/ 99 h 445"/>
                <a:gd name="T24" fmla="*/ 471 w 1005"/>
                <a:gd name="T25" fmla="*/ 251 h 445"/>
                <a:gd name="T26" fmla="*/ 466 w 1005"/>
                <a:gd name="T27" fmla="*/ 130 h 445"/>
                <a:gd name="T28" fmla="*/ 471 w 1005"/>
                <a:gd name="T29" fmla="*/ 251 h 445"/>
                <a:gd name="T30" fmla="*/ 343 w 1005"/>
                <a:gd name="T31" fmla="*/ 267 h 445"/>
                <a:gd name="T32" fmla="*/ 454 w 1005"/>
                <a:gd name="T33" fmla="*/ 132 h 445"/>
                <a:gd name="T34" fmla="*/ 331 w 1005"/>
                <a:gd name="T35" fmla="*/ 270 h 445"/>
                <a:gd name="T36" fmla="*/ 341 w 1005"/>
                <a:gd name="T37" fmla="*/ 158 h 445"/>
                <a:gd name="T38" fmla="*/ 331 w 1005"/>
                <a:gd name="T39" fmla="*/ 270 h 445"/>
                <a:gd name="T40" fmla="*/ 229 w 1005"/>
                <a:gd name="T41" fmla="*/ 284 h 445"/>
                <a:gd name="T42" fmla="*/ 329 w 1005"/>
                <a:gd name="T43" fmla="*/ 161 h 445"/>
                <a:gd name="T44" fmla="*/ 218 w 1005"/>
                <a:gd name="T45" fmla="*/ 286 h 445"/>
                <a:gd name="T46" fmla="*/ 241 w 1005"/>
                <a:gd name="T47" fmla="*/ 180 h 445"/>
                <a:gd name="T48" fmla="*/ 218 w 1005"/>
                <a:gd name="T49" fmla="*/ 286 h 445"/>
                <a:gd name="T50" fmla="*/ 135 w 1005"/>
                <a:gd name="T51" fmla="*/ 296 h 445"/>
                <a:gd name="T52" fmla="*/ 227 w 1005"/>
                <a:gd name="T53" fmla="*/ 182 h 445"/>
                <a:gd name="T54" fmla="*/ 163 w 1005"/>
                <a:gd name="T55" fmla="*/ 303 h 445"/>
                <a:gd name="T56" fmla="*/ 59 w 1005"/>
                <a:gd name="T57" fmla="*/ 433 h 445"/>
                <a:gd name="T58" fmla="*/ 163 w 1005"/>
                <a:gd name="T59" fmla="*/ 303 h 445"/>
                <a:gd name="T60" fmla="*/ 213 w 1005"/>
                <a:gd name="T61" fmla="*/ 296 h 445"/>
                <a:gd name="T62" fmla="*/ 104 w 1005"/>
                <a:gd name="T63" fmla="*/ 433 h 445"/>
                <a:gd name="T64" fmla="*/ 225 w 1005"/>
                <a:gd name="T65" fmla="*/ 293 h 445"/>
                <a:gd name="T66" fmla="*/ 199 w 1005"/>
                <a:gd name="T67" fmla="*/ 430 h 445"/>
                <a:gd name="T68" fmla="*/ 225 w 1005"/>
                <a:gd name="T69" fmla="*/ 293 h 445"/>
                <a:gd name="T70" fmla="*/ 326 w 1005"/>
                <a:gd name="T71" fmla="*/ 279 h 445"/>
                <a:gd name="T72" fmla="*/ 211 w 1005"/>
                <a:gd name="T73" fmla="*/ 430 h 445"/>
                <a:gd name="T74" fmla="*/ 338 w 1005"/>
                <a:gd name="T75" fmla="*/ 279 h 445"/>
                <a:gd name="T76" fmla="*/ 326 w 1005"/>
                <a:gd name="T77" fmla="*/ 428 h 445"/>
                <a:gd name="T78" fmla="*/ 338 w 1005"/>
                <a:gd name="T79" fmla="*/ 279 h 445"/>
                <a:gd name="T80" fmla="*/ 466 w 1005"/>
                <a:gd name="T81" fmla="*/ 260 h 445"/>
                <a:gd name="T82" fmla="*/ 336 w 1005"/>
                <a:gd name="T83" fmla="*/ 428 h 445"/>
                <a:gd name="T84" fmla="*/ 475 w 1005"/>
                <a:gd name="T85" fmla="*/ 260 h 445"/>
                <a:gd name="T86" fmla="*/ 485 w 1005"/>
                <a:gd name="T87" fmla="*/ 423 h 445"/>
                <a:gd name="T88" fmla="*/ 475 w 1005"/>
                <a:gd name="T89" fmla="*/ 260 h 445"/>
                <a:gd name="T90" fmla="*/ 631 w 1005"/>
                <a:gd name="T91" fmla="*/ 239 h 445"/>
                <a:gd name="T92" fmla="*/ 494 w 1005"/>
                <a:gd name="T93" fmla="*/ 423 h 445"/>
                <a:gd name="T94" fmla="*/ 643 w 1005"/>
                <a:gd name="T95" fmla="*/ 236 h 445"/>
                <a:gd name="T96" fmla="*/ 681 w 1005"/>
                <a:gd name="T97" fmla="*/ 419 h 445"/>
                <a:gd name="T98" fmla="*/ 643 w 1005"/>
                <a:gd name="T99" fmla="*/ 236 h 445"/>
                <a:gd name="T100" fmla="*/ 844 w 1005"/>
                <a:gd name="T101" fmla="*/ 208 h 445"/>
                <a:gd name="T102" fmla="*/ 690 w 1005"/>
                <a:gd name="T103" fmla="*/ 419 h 445"/>
                <a:gd name="T104" fmla="*/ 742 w 1005"/>
                <a:gd name="T105" fmla="*/ 213 h 445"/>
                <a:gd name="T106" fmla="*/ 875 w 1005"/>
                <a:gd name="T107" fmla="*/ 38 h 445"/>
                <a:gd name="T108" fmla="*/ 742 w 1005"/>
                <a:gd name="T109" fmla="*/ 213 h 445"/>
                <a:gd name="T110" fmla="*/ 182 w 1005"/>
                <a:gd name="T111" fmla="*/ 194 h 445"/>
                <a:gd name="T112" fmla="*/ 92 w 1005"/>
                <a:gd name="T113" fmla="*/ 303 h 445"/>
                <a:gd name="T114" fmla="*/ 85 w 1005"/>
                <a:gd name="T115" fmla="*/ 312 h 445"/>
                <a:gd name="T116" fmla="*/ 50 w 1005"/>
                <a:gd name="T117" fmla="*/ 433 h 445"/>
                <a:gd name="T118" fmla="*/ 85 w 1005"/>
                <a:gd name="T119" fmla="*/ 312 h 445"/>
                <a:gd name="T120" fmla="*/ 816 w 1005"/>
                <a:gd name="T121" fmla="*/ 416 h 445"/>
                <a:gd name="T122" fmla="*/ 972 w 1005"/>
                <a:gd name="T123" fmla="*/ 191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05" h="445">
                  <a:moveTo>
                    <a:pt x="144" y="191"/>
                  </a:moveTo>
                  <a:lnTo>
                    <a:pt x="0" y="445"/>
                  </a:lnTo>
                  <a:lnTo>
                    <a:pt x="953" y="423"/>
                  </a:lnTo>
                  <a:lnTo>
                    <a:pt x="1005" y="0"/>
                  </a:lnTo>
                  <a:lnTo>
                    <a:pt x="144" y="191"/>
                  </a:lnTo>
                  <a:close/>
                  <a:moveTo>
                    <a:pt x="974" y="182"/>
                  </a:moveTo>
                  <a:lnTo>
                    <a:pt x="856" y="199"/>
                  </a:lnTo>
                  <a:lnTo>
                    <a:pt x="887" y="35"/>
                  </a:lnTo>
                  <a:lnTo>
                    <a:pt x="993" y="12"/>
                  </a:lnTo>
                  <a:lnTo>
                    <a:pt x="974" y="182"/>
                  </a:lnTo>
                  <a:close/>
                  <a:moveTo>
                    <a:pt x="636" y="227"/>
                  </a:moveTo>
                  <a:lnTo>
                    <a:pt x="558" y="239"/>
                  </a:lnTo>
                  <a:lnTo>
                    <a:pt x="608" y="97"/>
                  </a:lnTo>
                  <a:lnTo>
                    <a:pt x="679" y="83"/>
                  </a:lnTo>
                  <a:lnTo>
                    <a:pt x="636" y="227"/>
                  </a:lnTo>
                  <a:close/>
                  <a:moveTo>
                    <a:pt x="690" y="80"/>
                  </a:moveTo>
                  <a:lnTo>
                    <a:pt x="773" y="61"/>
                  </a:lnTo>
                  <a:lnTo>
                    <a:pt x="733" y="215"/>
                  </a:lnTo>
                  <a:lnTo>
                    <a:pt x="645" y="227"/>
                  </a:lnTo>
                  <a:lnTo>
                    <a:pt x="690" y="80"/>
                  </a:lnTo>
                  <a:close/>
                  <a:moveTo>
                    <a:pt x="549" y="239"/>
                  </a:moveTo>
                  <a:lnTo>
                    <a:pt x="480" y="248"/>
                  </a:lnTo>
                  <a:lnTo>
                    <a:pt x="534" y="113"/>
                  </a:lnTo>
                  <a:lnTo>
                    <a:pt x="596" y="99"/>
                  </a:lnTo>
                  <a:lnTo>
                    <a:pt x="549" y="239"/>
                  </a:lnTo>
                  <a:close/>
                  <a:moveTo>
                    <a:pt x="471" y="251"/>
                  </a:moveTo>
                  <a:lnTo>
                    <a:pt x="409" y="260"/>
                  </a:lnTo>
                  <a:lnTo>
                    <a:pt x="466" y="130"/>
                  </a:lnTo>
                  <a:lnTo>
                    <a:pt x="523" y="116"/>
                  </a:lnTo>
                  <a:lnTo>
                    <a:pt x="471" y="251"/>
                  </a:lnTo>
                  <a:close/>
                  <a:moveTo>
                    <a:pt x="400" y="260"/>
                  </a:moveTo>
                  <a:lnTo>
                    <a:pt x="343" y="267"/>
                  </a:lnTo>
                  <a:lnTo>
                    <a:pt x="397" y="144"/>
                  </a:lnTo>
                  <a:lnTo>
                    <a:pt x="454" y="132"/>
                  </a:lnTo>
                  <a:lnTo>
                    <a:pt x="400" y="260"/>
                  </a:lnTo>
                  <a:close/>
                  <a:moveTo>
                    <a:pt x="331" y="270"/>
                  </a:moveTo>
                  <a:lnTo>
                    <a:pt x="284" y="277"/>
                  </a:lnTo>
                  <a:lnTo>
                    <a:pt x="341" y="158"/>
                  </a:lnTo>
                  <a:lnTo>
                    <a:pt x="385" y="146"/>
                  </a:lnTo>
                  <a:lnTo>
                    <a:pt x="331" y="270"/>
                  </a:lnTo>
                  <a:close/>
                  <a:moveTo>
                    <a:pt x="272" y="279"/>
                  </a:moveTo>
                  <a:lnTo>
                    <a:pt x="229" y="284"/>
                  </a:lnTo>
                  <a:lnTo>
                    <a:pt x="289" y="170"/>
                  </a:lnTo>
                  <a:lnTo>
                    <a:pt x="329" y="161"/>
                  </a:lnTo>
                  <a:lnTo>
                    <a:pt x="272" y="279"/>
                  </a:lnTo>
                  <a:close/>
                  <a:moveTo>
                    <a:pt x="218" y="286"/>
                  </a:moveTo>
                  <a:lnTo>
                    <a:pt x="180" y="291"/>
                  </a:lnTo>
                  <a:lnTo>
                    <a:pt x="241" y="180"/>
                  </a:lnTo>
                  <a:lnTo>
                    <a:pt x="277" y="173"/>
                  </a:lnTo>
                  <a:lnTo>
                    <a:pt x="218" y="286"/>
                  </a:lnTo>
                  <a:close/>
                  <a:moveTo>
                    <a:pt x="168" y="293"/>
                  </a:moveTo>
                  <a:lnTo>
                    <a:pt x="135" y="296"/>
                  </a:lnTo>
                  <a:lnTo>
                    <a:pt x="194" y="191"/>
                  </a:lnTo>
                  <a:lnTo>
                    <a:pt x="227" y="182"/>
                  </a:lnTo>
                  <a:lnTo>
                    <a:pt x="168" y="293"/>
                  </a:lnTo>
                  <a:close/>
                  <a:moveTo>
                    <a:pt x="163" y="303"/>
                  </a:moveTo>
                  <a:lnTo>
                    <a:pt x="92" y="433"/>
                  </a:lnTo>
                  <a:lnTo>
                    <a:pt x="59" y="433"/>
                  </a:lnTo>
                  <a:lnTo>
                    <a:pt x="130" y="307"/>
                  </a:lnTo>
                  <a:lnTo>
                    <a:pt x="163" y="303"/>
                  </a:lnTo>
                  <a:close/>
                  <a:moveTo>
                    <a:pt x="175" y="300"/>
                  </a:moveTo>
                  <a:lnTo>
                    <a:pt x="213" y="296"/>
                  </a:lnTo>
                  <a:lnTo>
                    <a:pt x="144" y="430"/>
                  </a:lnTo>
                  <a:lnTo>
                    <a:pt x="104" y="433"/>
                  </a:lnTo>
                  <a:lnTo>
                    <a:pt x="175" y="300"/>
                  </a:lnTo>
                  <a:close/>
                  <a:moveTo>
                    <a:pt x="225" y="293"/>
                  </a:moveTo>
                  <a:lnTo>
                    <a:pt x="267" y="288"/>
                  </a:lnTo>
                  <a:lnTo>
                    <a:pt x="199" y="430"/>
                  </a:lnTo>
                  <a:lnTo>
                    <a:pt x="156" y="430"/>
                  </a:lnTo>
                  <a:lnTo>
                    <a:pt x="225" y="293"/>
                  </a:lnTo>
                  <a:close/>
                  <a:moveTo>
                    <a:pt x="279" y="286"/>
                  </a:moveTo>
                  <a:lnTo>
                    <a:pt x="326" y="279"/>
                  </a:lnTo>
                  <a:lnTo>
                    <a:pt x="260" y="428"/>
                  </a:lnTo>
                  <a:lnTo>
                    <a:pt x="211" y="430"/>
                  </a:lnTo>
                  <a:lnTo>
                    <a:pt x="279" y="286"/>
                  </a:lnTo>
                  <a:close/>
                  <a:moveTo>
                    <a:pt x="338" y="279"/>
                  </a:moveTo>
                  <a:lnTo>
                    <a:pt x="395" y="270"/>
                  </a:lnTo>
                  <a:lnTo>
                    <a:pt x="326" y="428"/>
                  </a:lnTo>
                  <a:lnTo>
                    <a:pt x="272" y="428"/>
                  </a:lnTo>
                  <a:lnTo>
                    <a:pt x="338" y="279"/>
                  </a:lnTo>
                  <a:close/>
                  <a:moveTo>
                    <a:pt x="404" y="270"/>
                  </a:moveTo>
                  <a:lnTo>
                    <a:pt x="466" y="260"/>
                  </a:lnTo>
                  <a:lnTo>
                    <a:pt x="400" y="426"/>
                  </a:lnTo>
                  <a:lnTo>
                    <a:pt x="336" y="428"/>
                  </a:lnTo>
                  <a:lnTo>
                    <a:pt x="404" y="270"/>
                  </a:lnTo>
                  <a:close/>
                  <a:moveTo>
                    <a:pt x="475" y="260"/>
                  </a:moveTo>
                  <a:lnTo>
                    <a:pt x="544" y="251"/>
                  </a:lnTo>
                  <a:lnTo>
                    <a:pt x="485" y="423"/>
                  </a:lnTo>
                  <a:lnTo>
                    <a:pt x="411" y="426"/>
                  </a:lnTo>
                  <a:lnTo>
                    <a:pt x="475" y="260"/>
                  </a:lnTo>
                  <a:close/>
                  <a:moveTo>
                    <a:pt x="556" y="248"/>
                  </a:moveTo>
                  <a:lnTo>
                    <a:pt x="631" y="239"/>
                  </a:lnTo>
                  <a:lnTo>
                    <a:pt x="577" y="421"/>
                  </a:lnTo>
                  <a:lnTo>
                    <a:pt x="494" y="423"/>
                  </a:lnTo>
                  <a:lnTo>
                    <a:pt x="556" y="248"/>
                  </a:lnTo>
                  <a:close/>
                  <a:moveTo>
                    <a:pt x="643" y="236"/>
                  </a:moveTo>
                  <a:lnTo>
                    <a:pt x="731" y="225"/>
                  </a:lnTo>
                  <a:lnTo>
                    <a:pt x="681" y="419"/>
                  </a:lnTo>
                  <a:lnTo>
                    <a:pt x="586" y="421"/>
                  </a:lnTo>
                  <a:lnTo>
                    <a:pt x="643" y="236"/>
                  </a:lnTo>
                  <a:close/>
                  <a:moveTo>
                    <a:pt x="740" y="222"/>
                  </a:moveTo>
                  <a:lnTo>
                    <a:pt x="844" y="208"/>
                  </a:lnTo>
                  <a:lnTo>
                    <a:pt x="806" y="416"/>
                  </a:lnTo>
                  <a:lnTo>
                    <a:pt x="690" y="419"/>
                  </a:lnTo>
                  <a:lnTo>
                    <a:pt x="740" y="222"/>
                  </a:lnTo>
                  <a:close/>
                  <a:moveTo>
                    <a:pt x="742" y="213"/>
                  </a:moveTo>
                  <a:lnTo>
                    <a:pt x="783" y="59"/>
                  </a:lnTo>
                  <a:lnTo>
                    <a:pt x="875" y="38"/>
                  </a:lnTo>
                  <a:lnTo>
                    <a:pt x="846" y="199"/>
                  </a:lnTo>
                  <a:lnTo>
                    <a:pt x="742" y="213"/>
                  </a:lnTo>
                  <a:close/>
                  <a:moveTo>
                    <a:pt x="149" y="201"/>
                  </a:moveTo>
                  <a:lnTo>
                    <a:pt x="182" y="194"/>
                  </a:lnTo>
                  <a:lnTo>
                    <a:pt x="123" y="298"/>
                  </a:lnTo>
                  <a:lnTo>
                    <a:pt x="92" y="303"/>
                  </a:lnTo>
                  <a:lnTo>
                    <a:pt x="149" y="201"/>
                  </a:lnTo>
                  <a:close/>
                  <a:moveTo>
                    <a:pt x="85" y="312"/>
                  </a:moveTo>
                  <a:lnTo>
                    <a:pt x="118" y="310"/>
                  </a:lnTo>
                  <a:lnTo>
                    <a:pt x="50" y="433"/>
                  </a:lnTo>
                  <a:lnTo>
                    <a:pt x="17" y="435"/>
                  </a:lnTo>
                  <a:lnTo>
                    <a:pt x="85" y="312"/>
                  </a:lnTo>
                  <a:close/>
                  <a:moveTo>
                    <a:pt x="946" y="414"/>
                  </a:moveTo>
                  <a:lnTo>
                    <a:pt x="816" y="416"/>
                  </a:lnTo>
                  <a:lnTo>
                    <a:pt x="853" y="208"/>
                  </a:lnTo>
                  <a:lnTo>
                    <a:pt x="972" y="191"/>
                  </a:lnTo>
                  <a:lnTo>
                    <a:pt x="946" y="414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25"/>
            <p:cNvSpPr/>
            <p:nvPr/>
          </p:nvSpPr>
          <p:spPr bwMode="auto">
            <a:xfrm>
              <a:off x="6296" y="3634"/>
              <a:ext cx="872" cy="55"/>
            </a:xfrm>
            <a:custGeom>
              <a:avLst/>
              <a:gdLst>
                <a:gd name="T0" fmla="*/ 862 w 872"/>
                <a:gd name="T1" fmla="*/ 0 h 55"/>
                <a:gd name="T2" fmla="*/ 853 w 872"/>
                <a:gd name="T3" fmla="*/ 45 h 55"/>
                <a:gd name="T4" fmla="*/ 619 w 872"/>
                <a:gd name="T5" fmla="*/ 43 h 55"/>
                <a:gd name="T6" fmla="*/ 633 w 872"/>
                <a:gd name="T7" fmla="*/ 7 h 55"/>
                <a:gd name="T8" fmla="*/ 624 w 872"/>
                <a:gd name="T9" fmla="*/ 7 h 55"/>
                <a:gd name="T10" fmla="*/ 610 w 872"/>
                <a:gd name="T11" fmla="*/ 43 h 55"/>
                <a:gd name="T12" fmla="*/ 352 w 872"/>
                <a:gd name="T13" fmla="*/ 41 h 55"/>
                <a:gd name="T14" fmla="*/ 368 w 872"/>
                <a:gd name="T15" fmla="*/ 12 h 55"/>
                <a:gd name="T16" fmla="*/ 357 w 872"/>
                <a:gd name="T17" fmla="*/ 12 h 55"/>
                <a:gd name="T18" fmla="*/ 342 w 872"/>
                <a:gd name="T19" fmla="*/ 41 h 55"/>
                <a:gd name="T20" fmla="*/ 158 w 872"/>
                <a:gd name="T21" fmla="*/ 38 h 55"/>
                <a:gd name="T22" fmla="*/ 170 w 872"/>
                <a:gd name="T23" fmla="*/ 17 h 55"/>
                <a:gd name="T24" fmla="*/ 158 w 872"/>
                <a:gd name="T25" fmla="*/ 17 h 55"/>
                <a:gd name="T26" fmla="*/ 149 w 872"/>
                <a:gd name="T27" fmla="*/ 38 h 55"/>
                <a:gd name="T28" fmla="*/ 19 w 872"/>
                <a:gd name="T29" fmla="*/ 36 h 55"/>
                <a:gd name="T30" fmla="*/ 30 w 872"/>
                <a:gd name="T31" fmla="*/ 19 h 55"/>
                <a:gd name="T32" fmla="*/ 19 w 872"/>
                <a:gd name="T33" fmla="*/ 19 h 55"/>
                <a:gd name="T34" fmla="*/ 0 w 872"/>
                <a:gd name="T35" fmla="*/ 45 h 55"/>
                <a:gd name="T36" fmla="*/ 858 w 872"/>
                <a:gd name="T37" fmla="*/ 55 h 55"/>
                <a:gd name="T38" fmla="*/ 860 w 872"/>
                <a:gd name="T39" fmla="*/ 55 h 55"/>
                <a:gd name="T40" fmla="*/ 872 w 872"/>
                <a:gd name="T41" fmla="*/ 0 h 55"/>
                <a:gd name="T42" fmla="*/ 862 w 872"/>
                <a:gd name="T4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72" h="55">
                  <a:moveTo>
                    <a:pt x="862" y="0"/>
                  </a:moveTo>
                  <a:lnTo>
                    <a:pt x="853" y="45"/>
                  </a:lnTo>
                  <a:lnTo>
                    <a:pt x="619" y="43"/>
                  </a:lnTo>
                  <a:lnTo>
                    <a:pt x="633" y="7"/>
                  </a:lnTo>
                  <a:lnTo>
                    <a:pt x="624" y="7"/>
                  </a:lnTo>
                  <a:lnTo>
                    <a:pt x="610" y="43"/>
                  </a:lnTo>
                  <a:lnTo>
                    <a:pt x="352" y="41"/>
                  </a:lnTo>
                  <a:lnTo>
                    <a:pt x="368" y="12"/>
                  </a:lnTo>
                  <a:lnTo>
                    <a:pt x="357" y="12"/>
                  </a:lnTo>
                  <a:lnTo>
                    <a:pt x="342" y="41"/>
                  </a:lnTo>
                  <a:lnTo>
                    <a:pt x="158" y="38"/>
                  </a:lnTo>
                  <a:lnTo>
                    <a:pt x="170" y="17"/>
                  </a:lnTo>
                  <a:lnTo>
                    <a:pt x="158" y="17"/>
                  </a:lnTo>
                  <a:lnTo>
                    <a:pt x="149" y="38"/>
                  </a:lnTo>
                  <a:lnTo>
                    <a:pt x="19" y="36"/>
                  </a:lnTo>
                  <a:lnTo>
                    <a:pt x="30" y="19"/>
                  </a:lnTo>
                  <a:lnTo>
                    <a:pt x="19" y="19"/>
                  </a:lnTo>
                  <a:lnTo>
                    <a:pt x="0" y="45"/>
                  </a:lnTo>
                  <a:lnTo>
                    <a:pt x="858" y="55"/>
                  </a:lnTo>
                  <a:lnTo>
                    <a:pt x="860" y="55"/>
                  </a:lnTo>
                  <a:lnTo>
                    <a:pt x="872" y="0"/>
                  </a:lnTo>
                  <a:lnTo>
                    <a:pt x="862" y="0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26"/>
            <p:cNvSpPr/>
            <p:nvPr/>
          </p:nvSpPr>
          <p:spPr bwMode="auto">
            <a:xfrm>
              <a:off x="5757" y="3433"/>
              <a:ext cx="513" cy="223"/>
            </a:xfrm>
            <a:custGeom>
              <a:avLst/>
              <a:gdLst>
                <a:gd name="T0" fmla="*/ 68 w 513"/>
                <a:gd name="T1" fmla="*/ 100 h 223"/>
                <a:gd name="T2" fmla="*/ 0 w 513"/>
                <a:gd name="T3" fmla="*/ 223 h 223"/>
                <a:gd name="T4" fmla="*/ 487 w 513"/>
                <a:gd name="T5" fmla="*/ 211 h 223"/>
                <a:gd name="T6" fmla="*/ 513 w 513"/>
                <a:gd name="T7" fmla="*/ 0 h 223"/>
                <a:gd name="T8" fmla="*/ 68 w 513"/>
                <a:gd name="T9" fmla="*/ 10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223">
                  <a:moveTo>
                    <a:pt x="68" y="100"/>
                  </a:moveTo>
                  <a:lnTo>
                    <a:pt x="0" y="223"/>
                  </a:lnTo>
                  <a:lnTo>
                    <a:pt x="487" y="211"/>
                  </a:lnTo>
                  <a:lnTo>
                    <a:pt x="513" y="0"/>
                  </a:lnTo>
                  <a:lnTo>
                    <a:pt x="68" y="100"/>
                  </a:ln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27"/>
            <p:cNvSpPr>
              <a:spLocks noEditPoints="1"/>
            </p:cNvSpPr>
            <p:nvPr/>
          </p:nvSpPr>
          <p:spPr bwMode="auto">
            <a:xfrm>
              <a:off x="5747" y="3426"/>
              <a:ext cx="527" cy="234"/>
            </a:xfrm>
            <a:custGeom>
              <a:avLst/>
              <a:gdLst>
                <a:gd name="T0" fmla="*/ 0 w 527"/>
                <a:gd name="T1" fmla="*/ 234 h 234"/>
                <a:gd name="T2" fmla="*/ 527 w 527"/>
                <a:gd name="T3" fmla="*/ 0 h 234"/>
                <a:gd name="T4" fmla="*/ 511 w 527"/>
                <a:gd name="T5" fmla="*/ 97 h 234"/>
                <a:gd name="T6" fmla="*/ 466 w 527"/>
                <a:gd name="T7" fmla="*/ 19 h 234"/>
                <a:gd name="T8" fmla="*/ 511 w 527"/>
                <a:gd name="T9" fmla="*/ 97 h 234"/>
                <a:gd name="T10" fmla="*/ 293 w 527"/>
                <a:gd name="T11" fmla="*/ 126 h 234"/>
                <a:gd name="T12" fmla="*/ 357 w 527"/>
                <a:gd name="T13" fmla="*/ 45 h 234"/>
                <a:gd name="T14" fmla="*/ 362 w 527"/>
                <a:gd name="T15" fmla="*/ 43 h 234"/>
                <a:gd name="T16" fmla="*/ 386 w 527"/>
                <a:gd name="T17" fmla="*/ 114 h 234"/>
                <a:gd name="T18" fmla="*/ 362 w 527"/>
                <a:gd name="T19" fmla="*/ 43 h 234"/>
                <a:gd name="T20" fmla="*/ 253 w 527"/>
                <a:gd name="T21" fmla="*/ 133 h 234"/>
                <a:gd name="T22" fmla="*/ 315 w 527"/>
                <a:gd name="T23" fmla="*/ 55 h 234"/>
                <a:gd name="T24" fmla="*/ 246 w 527"/>
                <a:gd name="T25" fmla="*/ 133 h 234"/>
                <a:gd name="T26" fmla="*/ 246 w 527"/>
                <a:gd name="T27" fmla="*/ 69 h 234"/>
                <a:gd name="T28" fmla="*/ 246 w 527"/>
                <a:gd name="T29" fmla="*/ 133 h 234"/>
                <a:gd name="T30" fmla="*/ 180 w 527"/>
                <a:gd name="T31" fmla="*/ 142 h 234"/>
                <a:gd name="T32" fmla="*/ 239 w 527"/>
                <a:gd name="T33" fmla="*/ 71 h 234"/>
                <a:gd name="T34" fmla="*/ 175 w 527"/>
                <a:gd name="T35" fmla="*/ 142 h 234"/>
                <a:gd name="T36" fmla="*/ 180 w 527"/>
                <a:gd name="T37" fmla="*/ 83 h 234"/>
                <a:gd name="T38" fmla="*/ 175 w 527"/>
                <a:gd name="T39" fmla="*/ 142 h 234"/>
                <a:gd name="T40" fmla="*/ 121 w 527"/>
                <a:gd name="T41" fmla="*/ 149 h 234"/>
                <a:gd name="T42" fmla="*/ 173 w 527"/>
                <a:gd name="T43" fmla="*/ 85 h 234"/>
                <a:gd name="T44" fmla="*/ 116 w 527"/>
                <a:gd name="T45" fmla="*/ 152 h 234"/>
                <a:gd name="T46" fmla="*/ 126 w 527"/>
                <a:gd name="T47" fmla="*/ 95 h 234"/>
                <a:gd name="T48" fmla="*/ 116 w 527"/>
                <a:gd name="T49" fmla="*/ 152 h 234"/>
                <a:gd name="T50" fmla="*/ 71 w 527"/>
                <a:gd name="T51" fmla="*/ 156 h 234"/>
                <a:gd name="T52" fmla="*/ 121 w 527"/>
                <a:gd name="T53" fmla="*/ 97 h 234"/>
                <a:gd name="T54" fmla="*/ 85 w 527"/>
                <a:gd name="T55" fmla="*/ 161 h 234"/>
                <a:gd name="T56" fmla="*/ 31 w 527"/>
                <a:gd name="T57" fmla="*/ 230 h 234"/>
                <a:gd name="T58" fmla="*/ 85 w 527"/>
                <a:gd name="T59" fmla="*/ 161 h 234"/>
                <a:gd name="T60" fmla="*/ 111 w 527"/>
                <a:gd name="T61" fmla="*/ 156 h 234"/>
                <a:gd name="T62" fmla="*/ 55 w 527"/>
                <a:gd name="T63" fmla="*/ 227 h 234"/>
                <a:gd name="T64" fmla="*/ 119 w 527"/>
                <a:gd name="T65" fmla="*/ 156 h 234"/>
                <a:gd name="T66" fmla="*/ 104 w 527"/>
                <a:gd name="T67" fmla="*/ 227 h 234"/>
                <a:gd name="T68" fmla="*/ 119 w 527"/>
                <a:gd name="T69" fmla="*/ 156 h 234"/>
                <a:gd name="T70" fmla="*/ 173 w 527"/>
                <a:gd name="T71" fmla="*/ 149 h 234"/>
                <a:gd name="T72" fmla="*/ 111 w 527"/>
                <a:gd name="T73" fmla="*/ 227 h 234"/>
                <a:gd name="T74" fmla="*/ 178 w 527"/>
                <a:gd name="T75" fmla="*/ 147 h 234"/>
                <a:gd name="T76" fmla="*/ 171 w 527"/>
                <a:gd name="T77" fmla="*/ 225 h 234"/>
                <a:gd name="T78" fmla="*/ 178 w 527"/>
                <a:gd name="T79" fmla="*/ 147 h 234"/>
                <a:gd name="T80" fmla="*/ 244 w 527"/>
                <a:gd name="T81" fmla="*/ 137 h 234"/>
                <a:gd name="T82" fmla="*/ 178 w 527"/>
                <a:gd name="T83" fmla="*/ 225 h 234"/>
                <a:gd name="T84" fmla="*/ 251 w 527"/>
                <a:gd name="T85" fmla="*/ 137 h 234"/>
                <a:gd name="T86" fmla="*/ 256 w 527"/>
                <a:gd name="T87" fmla="*/ 223 h 234"/>
                <a:gd name="T88" fmla="*/ 251 w 527"/>
                <a:gd name="T89" fmla="*/ 137 h 234"/>
                <a:gd name="T90" fmla="*/ 334 w 527"/>
                <a:gd name="T91" fmla="*/ 126 h 234"/>
                <a:gd name="T92" fmla="*/ 260 w 527"/>
                <a:gd name="T93" fmla="*/ 223 h 234"/>
                <a:gd name="T94" fmla="*/ 338 w 527"/>
                <a:gd name="T95" fmla="*/ 126 h 234"/>
                <a:gd name="T96" fmla="*/ 357 w 527"/>
                <a:gd name="T97" fmla="*/ 223 h 234"/>
                <a:gd name="T98" fmla="*/ 338 w 527"/>
                <a:gd name="T99" fmla="*/ 126 h 234"/>
                <a:gd name="T100" fmla="*/ 445 w 527"/>
                <a:gd name="T101" fmla="*/ 111 h 234"/>
                <a:gd name="T102" fmla="*/ 362 w 527"/>
                <a:gd name="T103" fmla="*/ 220 h 234"/>
                <a:gd name="T104" fmla="*/ 390 w 527"/>
                <a:gd name="T105" fmla="*/ 114 h 234"/>
                <a:gd name="T106" fmla="*/ 461 w 527"/>
                <a:gd name="T107" fmla="*/ 21 h 234"/>
                <a:gd name="T108" fmla="*/ 390 w 527"/>
                <a:gd name="T109" fmla="*/ 114 h 234"/>
                <a:gd name="T110" fmla="*/ 97 w 527"/>
                <a:gd name="T111" fmla="*/ 102 h 234"/>
                <a:gd name="T112" fmla="*/ 48 w 527"/>
                <a:gd name="T113" fmla="*/ 161 h 234"/>
                <a:gd name="T114" fmla="*/ 45 w 527"/>
                <a:gd name="T115" fmla="*/ 166 h 234"/>
                <a:gd name="T116" fmla="*/ 26 w 527"/>
                <a:gd name="T117" fmla="*/ 230 h 234"/>
                <a:gd name="T118" fmla="*/ 45 w 527"/>
                <a:gd name="T119" fmla="*/ 166 h 234"/>
                <a:gd name="T120" fmla="*/ 428 w 527"/>
                <a:gd name="T121" fmla="*/ 220 h 234"/>
                <a:gd name="T122" fmla="*/ 511 w 527"/>
                <a:gd name="T123" fmla="*/ 102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27" h="234">
                  <a:moveTo>
                    <a:pt x="76" y="102"/>
                  </a:moveTo>
                  <a:lnTo>
                    <a:pt x="0" y="234"/>
                  </a:lnTo>
                  <a:lnTo>
                    <a:pt x="501" y="223"/>
                  </a:lnTo>
                  <a:lnTo>
                    <a:pt x="527" y="0"/>
                  </a:lnTo>
                  <a:lnTo>
                    <a:pt x="76" y="102"/>
                  </a:lnTo>
                  <a:close/>
                  <a:moveTo>
                    <a:pt x="511" y="97"/>
                  </a:moveTo>
                  <a:lnTo>
                    <a:pt x="449" y="104"/>
                  </a:lnTo>
                  <a:lnTo>
                    <a:pt x="466" y="19"/>
                  </a:lnTo>
                  <a:lnTo>
                    <a:pt x="523" y="7"/>
                  </a:lnTo>
                  <a:lnTo>
                    <a:pt x="511" y="97"/>
                  </a:lnTo>
                  <a:close/>
                  <a:moveTo>
                    <a:pt x="334" y="121"/>
                  </a:moveTo>
                  <a:lnTo>
                    <a:pt x="293" y="126"/>
                  </a:lnTo>
                  <a:lnTo>
                    <a:pt x="319" y="52"/>
                  </a:lnTo>
                  <a:lnTo>
                    <a:pt x="357" y="45"/>
                  </a:lnTo>
                  <a:lnTo>
                    <a:pt x="334" y="121"/>
                  </a:lnTo>
                  <a:close/>
                  <a:moveTo>
                    <a:pt x="362" y="43"/>
                  </a:moveTo>
                  <a:lnTo>
                    <a:pt x="407" y="33"/>
                  </a:lnTo>
                  <a:lnTo>
                    <a:pt x="386" y="114"/>
                  </a:lnTo>
                  <a:lnTo>
                    <a:pt x="338" y="121"/>
                  </a:lnTo>
                  <a:lnTo>
                    <a:pt x="362" y="43"/>
                  </a:lnTo>
                  <a:close/>
                  <a:moveTo>
                    <a:pt x="289" y="128"/>
                  </a:moveTo>
                  <a:lnTo>
                    <a:pt x="253" y="133"/>
                  </a:lnTo>
                  <a:lnTo>
                    <a:pt x="279" y="62"/>
                  </a:lnTo>
                  <a:lnTo>
                    <a:pt x="315" y="55"/>
                  </a:lnTo>
                  <a:lnTo>
                    <a:pt x="289" y="128"/>
                  </a:lnTo>
                  <a:close/>
                  <a:moveTo>
                    <a:pt x="246" y="133"/>
                  </a:moveTo>
                  <a:lnTo>
                    <a:pt x="215" y="137"/>
                  </a:lnTo>
                  <a:lnTo>
                    <a:pt x="246" y="69"/>
                  </a:lnTo>
                  <a:lnTo>
                    <a:pt x="275" y="62"/>
                  </a:lnTo>
                  <a:lnTo>
                    <a:pt x="246" y="133"/>
                  </a:lnTo>
                  <a:close/>
                  <a:moveTo>
                    <a:pt x="211" y="137"/>
                  </a:moveTo>
                  <a:lnTo>
                    <a:pt x="180" y="142"/>
                  </a:lnTo>
                  <a:lnTo>
                    <a:pt x="208" y="78"/>
                  </a:lnTo>
                  <a:lnTo>
                    <a:pt x="239" y="71"/>
                  </a:lnTo>
                  <a:lnTo>
                    <a:pt x="211" y="137"/>
                  </a:lnTo>
                  <a:close/>
                  <a:moveTo>
                    <a:pt x="175" y="142"/>
                  </a:moveTo>
                  <a:lnTo>
                    <a:pt x="149" y="147"/>
                  </a:lnTo>
                  <a:lnTo>
                    <a:pt x="180" y="83"/>
                  </a:lnTo>
                  <a:lnTo>
                    <a:pt x="204" y="78"/>
                  </a:lnTo>
                  <a:lnTo>
                    <a:pt x="175" y="142"/>
                  </a:lnTo>
                  <a:close/>
                  <a:moveTo>
                    <a:pt x="145" y="147"/>
                  </a:moveTo>
                  <a:lnTo>
                    <a:pt x="121" y="149"/>
                  </a:lnTo>
                  <a:lnTo>
                    <a:pt x="152" y="90"/>
                  </a:lnTo>
                  <a:lnTo>
                    <a:pt x="173" y="85"/>
                  </a:lnTo>
                  <a:lnTo>
                    <a:pt x="145" y="147"/>
                  </a:lnTo>
                  <a:close/>
                  <a:moveTo>
                    <a:pt x="116" y="152"/>
                  </a:moveTo>
                  <a:lnTo>
                    <a:pt x="95" y="154"/>
                  </a:lnTo>
                  <a:lnTo>
                    <a:pt x="126" y="95"/>
                  </a:lnTo>
                  <a:lnTo>
                    <a:pt x="145" y="92"/>
                  </a:lnTo>
                  <a:lnTo>
                    <a:pt x="116" y="152"/>
                  </a:lnTo>
                  <a:close/>
                  <a:moveTo>
                    <a:pt x="90" y="154"/>
                  </a:moveTo>
                  <a:lnTo>
                    <a:pt x="71" y="156"/>
                  </a:lnTo>
                  <a:lnTo>
                    <a:pt x="102" y="102"/>
                  </a:lnTo>
                  <a:lnTo>
                    <a:pt x="121" y="97"/>
                  </a:lnTo>
                  <a:lnTo>
                    <a:pt x="90" y="154"/>
                  </a:lnTo>
                  <a:close/>
                  <a:moveTo>
                    <a:pt x="85" y="161"/>
                  </a:moveTo>
                  <a:lnTo>
                    <a:pt x="50" y="227"/>
                  </a:lnTo>
                  <a:lnTo>
                    <a:pt x="31" y="230"/>
                  </a:lnTo>
                  <a:lnTo>
                    <a:pt x="69" y="163"/>
                  </a:lnTo>
                  <a:lnTo>
                    <a:pt x="85" y="161"/>
                  </a:lnTo>
                  <a:close/>
                  <a:moveTo>
                    <a:pt x="93" y="159"/>
                  </a:moveTo>
                  <a:lnTo>
                    <a:pt x="111" y="156"/>
                  </a:lnTo>
                  <a:lnTo>
                    <a:pt x="76" y="227"/>
                  </a:lnTo>
                  <a:lnTo>
                    <a:pt x="55" y="227"/>
                  </a:lnTo>
                  <a:lnTo>
                    <a:pt x="93" y="159"/>
                  </a:lnTo>
                  <a:close/>
                  <a:moveTo>
                    <a:pt x="119" y="156"/>
                  </a:moveTo>
                  <a:lnTo>
                    <a:pt x="140" y="152"/>
                  </a:lnTo>
                  <a:lnTo>
                    <a:pt x="104" y="227"/>
                  </a:lnTo>
                  <a:lnTo>
                    <a:pt x="81" y="227"/>
                  </a:lnTo>
                  <a:lnTo>
                    <a:pt x="119" y="156"/>
                  </a:lnTo>
                  <a:close/>
                  <a:moveTo>
                    <a:pt x="147" y="152"/>
                  </a:moveTo>
                  <a:lnTo>
                    <a:pt x="173" y="149"/>
                  </a:lnTo>
                  <a:lnTo>
                    <a:pt x="137" y="227"/>
                  </a:lnTo>
                  <a:lnTo>
                    <a:pt x="111" y="227"/>
                  </a:lnTo>
                  <a:lnTo>
                    <a:pt x="147" y="152"/>
                  </a:lnTo>
                  <a:close/>
                  <a:moveTo>
                    <a:pt x="178" y="147"/>
                  </a:moveTo>
                  <a:lnTo>
                    <a:pt x="208" y="144"/>
                  </a:lnTo>
                  <a:lnTo>
                    <a:pt x="171" y="225"/>
                  </a:lnTo>
                  <a:lnTo>
                    <a:pt x="142" y="227"/>
                  </a:lnTo>
                  <a:lnTo>
                    <a:pt x="178" y="147"/>
                  </a:lnTo>
                  <a:close/>
                  <a:moveTo>
                    <a:pt x="213" y="142"/>
                  </a:moveTo>
                  <a:lnTo>
                    <a:pt x="244" y="137"/>
                  </a:lnTo>
                  <a:lnTo>
                    <a:pt x="211" y="225"/>
                  </a:lnTo>
                  <a:lnTo>
                    <a:pt x="178" y="225"/>
                  </a:lnTo>
                  <a:lnTo>
                    <a:pt x="213" y="142"/>
                  </a:lnTo>
                  <a:close/>
                  <a:moveTo>
                    <a:pt x="251" y="137"/>
                  </a:moveTo>
                  <a:lnTo>
                    <a:pt x="286" y="133"/>
                  </a:lnTo>
                  <a:lnTo>
                    <a:pt x="256" y="223"/>
                  </a:lnTo>
                  <a:lnTo>
                    <a:pt x="215" y="225"/>
                  </a:lnTo>
                  <a:lnTo>
                    <a:pt x="251" y="137"/>
                  </a:lnTo>
                  <a:close/>
                  <a:moveTo>
                    <a:pt x="291" y="133"/>
                  </a:moveTo>
                  <a:lnTo>
                    <a:pt x="334" y="126"/>
                  </a:lnTo>
                  <a:lnTo>
                    <a:pt x="303" y="223"/>
                  </a:lnTo>
                  <a:lnTo>
                    <a:pt x="260" y="223"/>
                  </a:lnTo>
                  <a:lnTo>
                    <a:pt x="291" y="133"/>
                  </a:lnTo>
                  <a:close/>
                  <a:moveTo>
                    <a:pt x="338" y="126"/>
                  </a:moveTo>
                  <a:lnTo>
                    <a:pt x="383" y="118"/>
                  </a:lnTo>
                  <a:lnTo>
                    <a:pt x="357" y="223"/>
                  </a:lnTo>
                  <a:lnTo>
                    <a:pt x="308" y="223"/>
                  </a:lnTo>
                  <a:lnTo>
                    <a:pt x="338" y="126"/>
                  </a:lnTo>
                  <a:close/>
                  <a:moveTo>
                    <a:pt x="390" y="118"/>
                  </a:moveTo>
                  <a:lnTo>
                    <a:pt x="445" y="111"/>
                  </a:lnTo>
                  <a:lnTo>
                    <a:pt x="423" y="220"/>
                  </a:lnTo>
                  <a:lnTo>
                    <a:pt x="362" y="220"/>
                  </a:lnTo>
                  <a:lnTo>
                    <a:pt x="390" y="118"/>
                  </a:lnTo>
                  <a:close/>
                  <a:moveTo>
                    <a:pt x="390" y="114"/>
                  </a:moveTo>
                  <a:lnTo>
                    <a:pt x="412" y="31"/>
                  </a:lnTo>
                  <a:lnTo>
                    <a:pt x="461" y="21"/>
                  </a:lnTo>
                  <a:lnTo>
                    <a:pt x="445" y="107"/>
                  </a:lnTo>
                  <a:lnTo>
                    <a:pt x="390" y="114"/>
                  </a:lnTo>
                  <a:close/>
                  <a:moveTo>
                    <a:pt x="78" y="107"/>
                  </a:moveTo>
                  <a:lnTo>
                    <a:pt x="97" y="102"/>
                  </a:lnTo>
                  <a:lnTo>
                    <a:pt x="67" y="159"/>
                  </a:lnTo>
                  <a:lnTo>
                    <a:pt x="48" y="161"/>
                  </a:lnTo>
                  <a:lnTo>
                    <a:pt x="78" y="107"/>
                  </a:lnTo>
                  <a:close/>
                  <a:moveTo>
                    <a:pt x="45" y="166"/>
                  </a:moveTo>
                  <a:lnTo>
                    <a:pt x="62" y="163"/>
                  </a:lnTo>
                  <a:lnTo>
                    <a:pt x="26" y="230"/>
                  </a:lnTo>
                  <a:lnTo>
                    <a:pt x="10" y="230"/>
                  </a:lnTo>
                  <a:lnTo>
                    <a:pt x="45" y="166"/>
                  </a:lnTo>
                  <a:close/>
                  <a:moveTo>
                    <a:pt x="497" y="218"/>
                  </a:moveTo>
                  <a:lnTo>
                    <a:pt x="428" y="220"/>
                  </a:lnTo>
                  <a:lnTo>
                    <a:pt x="449" y="109"/>
                  </a:lnTo>
                  <a:lnTo>
                    <a:pt x="511" y="102"/>
                  </a:lnTo>
                  <a:lnTo>
                    <a:pt x="497" y="218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28"/>
            <p:cNvSpPr/>
            <p:nvPr/>
          </p:nvSpPr>
          <p:spPr bwMode="auto">
            <a:xfrm>
              <a:off x="5757" y="3651"/>
              <a:ext cx="458" cy="28"/>
            </a:xfrm>
            <a:custGeom>
              <a:avLst/>
              <a:gdLst>
                <a:gd name="T0" fmla="*/ 451 w 458"/>
                <a:gd name="T1" fmla="*/ 0 h 28"/>
                <a:gd name="T2" fmla="*/ 447 w 458"/>
                <a:gd name="T3" fmla="*/ 21 h 28"/>
                <a:gd name="T4" fmla="*/ 324 w 458"/>
                <a:gd name="T5" fmla="*/ 21 h 28"/>
                <a:gd name="T6" fmla="*/ 331 w 458"/>
                <a:gd name="T7" fmla="*/ 2 h 28"/>
                <a:gd name="T8" fmla="*/ 326 w 458"/>
                <a:gd name="T9" fmla="*/ 2 h 28"/>
                <a:gd name="T10" fmla="*/ 319 w 458"/>
                <a:gd name="T11" fmla="*/ 21 h 28"/>
                <a:gd name="T12" fmla="*/ 184 w 458"/>
                <a:gd name="T13" fmla="*/ 19 h 28"/>
                <a:gd name="T14" fmla="*/ 191 w 458"/>
                <a:gd name="T15" fmla="*/ 5 h 28"/>
                <a:gd name="T16" fmla="*/ 187 w 458"/>
                <a:gd name="T17" fmla="*/ 5 h 28"/>
                <a:gd name="T18" fmla="*/ 179 w 458"/>
                <a:gd name="T19" fmla="*/ 19 h 28"/>
                <a:gd name="T20" fmla="*/ 83 w 458"/>
                <a:gd name="T21" fmla="*/ 19 h 28"/>
                <a:gd name="T22" fmla="*/ 87 w 458"/>
                <a:gd name="T23" fmla="*/ 7 h 28"/>
                <a:gd name="T24" fmla="*/ 83 w 458"/>
                <a:gd name="T25" fmla="*/ 7 h 28"/>
                <a:gd name="T26" fmla="*/ 78 w 458"/>
                <a:gd name="T27" fmla="*/ 19 h 28"/>
                <a:gd name="T28" fmla="*/ 9 w 458"/>
                <a:gd name="T29" fmla="*/ 17 h 28"/>
                <a:gd name="T30" fmla="*/ 16 w 458"/>
                <a:gd name="T31" fmla="*/ 9 h 28"/>
                <a:gd name="T32" fmla="*/ 9 w 458"/>
                <a:gd name="T33" fmla="*/ 9 h 28"/>
                <a:gd name="T34" fmla="*/ 0 w 458"/>
                <a:gd name="T35" fmla="*/ 21 h 28"/>
                <a:gd name="T36" fmla="*/ 449 w 458"/>
                <a:gd name="T37" fmla="*/ 28 h 28"/>
                <a:gd name="T38" fmla="*/ 451 w 458"/>
                <a:gd name="T39" fmla="*/ 28 h 28"/>
                <a:gd name="T40" fmla="*/ 458 w 458"/>
                <a:gd name="T41" fmla="*/ 0 h 28"/>
                <a:gd name="T42" fmla="*/ 451 w 458"/>
                <a:gd name="T4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8" h="28">
                  <a:moveTo>
                    <a:pt x="451" y="0"/>
                  </a:moveTo>
                  <a:lnTo>
                    <a:pt x="447" y="21"/>
                  </a:lnTo>
                  <a:lnTo>
                    <a:pt x="324" y="21"/>
                  </a:lnTo>
                  <a:lnTo>
                    <a:pt x="331" y="2"/>
                  </a:lnTo>
                  <a:lnTo>
                    <a:pt x="326" y="2"/>
                  </a:lnTo>
                  <a:lnTo>
                    <a:pt x="319" y="21"/>
                  </a:lnTo>
                  <a:lnTo>
                    <a:pt x="184" y="19"/>
                  </a:lnTo>
                  <a:lnTo>
                    <a:pt x="191" y="5"/>
                  </a:lnTo>
                  <a:lnTo>
                    <a:pt x="187" y="5"/>
                  </a:lnTo>
                  <a:lnTo>
                    <a:pt x="179" y="19"/>
                  </a:lnTo>
                  <a:lnTo>
                    <a:pt x="83" y="19"/>
                  </a:lnTo>
                  <a:lnTo>
                    <a:pt x="87" y="7"/>
                  </a:lnTo>
                  <a:lnTo>
                    <a:pt x="83" y="7"/>
                  </a:lnTo>
                  <a:lnTo>
                    <a:pt x="78" y="19"/>
                  </a:lnTo>
                  <a:lnTo>
                    <a:pt x="9" y="17"/>
                  </a:lnTo>
                  <a:lnTo>
                    <a:pt x="16" y="9"/>
                  </a:lnTo>
                  <a:lnTo>
                    <a:pt x="9" y="9"/>
                  </a:lnTo>
                  <a:lnTo>
                    <a:pt x="0" y="21"/>
                  </a:lnTo>
                  <a:lnTo>
                    <a:pt x="449" y="28"/>
                  </a:lnTo>
                  <a:lnTo>
                    <a:pt x="451" y="28"/>
                  </a:lnTo>
                  <a:lnTo>
                    <a:pt x="458" y="0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29"/>
            <p:cNvSpPr/>
            <p:nvPr/>
          </p:nvSpPr>
          <p:spPr bwMode="auto">
            <a:xfrm>
              <a:off x="9375" y="1424"/>
              <a:ext cx="145" cy="2277"/>
            </a:xfrm>
            <a:custGeom>
              <a:avLst/>
              <a:gdLst>
                <a:gd name="T0" fmla="*/ 142 w 145"/>
                <a:gd name="T1" fmla="*/ 0 h 2277"/>
                <a:gd name="T2" fmla="*/ 145 w 145"/>
                <a:gd name="T3" fmla="*/ 0 h 2277"/>
                <a:gd name="T4" fmla="*/ 145 w 145"/>
                <a:gd name="T5" fmla="*/ 2277 h 2277"/>
                <a:gd name="T6" fmla="*/ 0 w 145"/>
                <a:gd name="T7" fmla="*/ 2277 h 2277"/>
                <a:gd name="T8" fmla="*/ 52 w 145"/>
                <a:gd name="T9" fmla="*/ 0 h 2277"/>
                <a:gd name="T10" fmla="*/ 142 w 145"/>
                <a:gd name="T11" fmla="*/ 0 h 2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2277">
                  <a:moveTo>
                    <a:pt x="142" y="0"/>
                  </a:moveTo>
                  <a:lnTo>
                    <a:pt x="145" y="0"/>
                  </a:lnTo>
                  <a:lnTo>
                    <a:pt x="145" y="2277"/>
                  </a:lnTo>
                  <a:lnTo>
                    <a:pt x="0" y="2277"/>
                  </a:lnTo>
                  <a:lnTo>
                    <a:pt x="52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30"/>
            <p:cNvSpPr/>
            <p:nvPr/>
          </p:nvSpPr>
          <p:spPr bwMode="auto">
            <a:xfrm>
              <a:off x="9026" y="1393"/>
              <a:ext cx="349" cy="649"/>
            </a:xfrm>
            <a:custGeom>
              <a:avLst/>
              <a:gdLst>
                <a:gd name="T0" fmla="*/ 11 w 148"/>
                <a:gd name="T1" fmla="*/ 240 h 274"/>
                <a:gd name="T2" fmla="*/ 116 w 148"/>
                <a:gd name="T3" fmla="*/ 23 h 274"/>
                <a:gd name="T4" fmla="*/ 120 w 148"/>
                <a:gd name="T5" fmla="*/ 4 h 274"/>
                <a:gd name="T6" fmla="*/ 132 w 148"/>
                <a:gd name="T7" fmla="*/ 0 h 274"/>
                <a:gd name="T8" fmla="*/ 140 w 148"/>
                <a:gd name="T9" fmla="*/ 3 h 274"/>
                <a:gd name="T10" fmla="*/ 148 w 148"/>
                <a:gd name="T11" fmla="*/ 3 h 274"/>
                <a:gd name="T12" fmla="*/ 129 w 148"/>
                <a:gd name="T13" fmla="*/ 33 h 274"/>
                <a:gd name="T14" fmla="*/ 4 w 148"/>
                <a:gd name="T15" fmla="*/ 272 h 274"/>
                <a:gd name="T16" fmla="*/ 11 w 148"/>
                <a:gd name="T17" fmla="*/ 24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274">
                  <a:moveTo>
                    <a:pt x="11" y="240"/>
                  </a:moveTo>
                  <a:cubicBezTo>
                    <a:pt x="19" y="223"/>
                    <a:pt x="116" y="23"/>
                    <a:pt x="116" y="23"/>
                  </a:cubicBezTo>
                  <a:cubicBezTo>
                    <a:pt x="120" y="4"/>
                    <a:pt x="120" y="4"/>
                    <a:pt x="120" y="4"/>
                  </a:cubicBezTo>
                  <a:cubicBezTo>
                    <a:pt x="120" y="4"/>
                    <a:pt x="126" y="1"/>
                    <a:pt x="132" y="0"/>
                  </a:cubicBezTo>
                  <a:cubicBezTo>
                    <a:pt x="137" y="2"/>
                    <a:pt x="140" y="3"/>
                    <a:pt x="140" y="3"/>
                  </a:cubicBezTo>
                  <a:cubicBezTo>
                    <a:pt x="148" y="3"/>
                    <a:pt x="148" y="3"/>
                    <a:pt x="148" y="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9" y="33"/>
                    <a:pt x="8" y="271"/>
                    <a:pt x="4" y="272"/>
                  </a:cubicBezTo>
                  <a:cubicBezTo>
                    <a:pt x="0" y="274"/>
                    <a:pt x="3" y="258"/>
                    <a:pt x="11" y="240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31"/>
            <p:cNvSpPr/>
            <p:nvPr/>
          </p:nvSpPr>
          <p:spPr bwMode="auto">
            <a:xfrm>
              <a:off x="9300" y="1284"/>
              <a:ext cx="90" cy="116"/>
            </a:xfrm>
            <a:custGeom>
              <a:avLst/>
              <a:gdLst>
                <a:gd name="T0" fmla="*/ 0 w 38"/>
                <a:gd name="T1" fmla="*/ 23 h 49"/>
                <a:gd name="T2" fmla="*/ 25 w 38"/>
                <a:gd name="T3" fmla="*/ 0 h 49"/>
                <a:gd name="T4" fmla="*/ 24 w 38"/>
                <a:gd name="T5" fmla="*/ 49 h 49"/>
                <a:gd name="T6" fmla="*/ 0 w 38"/>
                <a:gd name="T7" fmla="*/ 2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9">
                  <a:moveTo>
                    <a:pt x="0" y="23"/>
                  </a:moveTo>
                  <a:cubicBezTo>
                    <a:pt x="0" y="4"/>
                    <a:pt x="25" y="0"/>
                    <a:pt x="25" y="0"/>
                  </a:cubicBezTo>
                  <a:cubicBezTo>
                    <a:pt x="25" y="0"/>
                    <a:pt x="38" y="23"/>
                    <a:pt x="24" y="49"/>
                  </a:cubicBezTo>
                  <a:cubicBezTo>
                    <a:pt x="24" y="49"/>
                    <a:pt x="0" y="42"/>
                    <a:pt x="0" y="23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32"/>
            <p:cNvSpPr/>
            <p:nvPr/>
          </p:nvSpPr>
          <p:spPr bwMode="auto">
            <a:xfrm>
              <a:off x="9357" y="1284"/>
              <a:ext cx="304" cy="140"/>
            </a:xfrm>
            <a:custGeom>
              <a:avLst/>
              <a:gdLst>
                <a:gd name="T0" fmla="*/ 1 w 129"/>
                <a:gd name="T1" fmla="*/ 0 h 59"/>
                <a:gd name="T2" fmla="*/ 120 w 129"/>
                <a:gd name="T3" fmla="*/ 19 h 59"/>
                <a:gd name="T4" fmla="*/ 120 w 129"/>
                <a:gd name="T5" fmla="*/ 46 h 59"/>
                <a:gd name="T6" fmla="*/ 68 w 129"/>
                <a:gd name="T7" fmla="*/ 59 h 59"/>
                <a:gd name="T8" fmla="*/ 15 w 129"/>
                <a:gd name="T9" fmla="*/ 59 h 59"/>
                <a:gd name="T10" fmla="*/ 15 w 129"/>
                <a:gd name="T11" fmla="*/ 49 h 59"/>
                <a:gd name="T12" fmla="*/ 0 w 129"/>
                <a:gd name="T13" fmla="*/ 49 h 59"/>
                <a:gd name="T14" fmla="*/ 1 w 129"/>
                <a:gd name="T1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59">
                  <a:moveTo>
                    <a:pt x="1" y="0"/>
                  </a:moveTo>
                  <a:cubicBezTo>
                    <a:pt x="120" y="19"/>
                    <a:pt x="120" y="19"/>
                    <a:pt x="120" y="19"/>
                  </a:cubicBezTo>
                  <a:cubicBezTo>
                    <a:pt x="120" y="19"/>
                    <a:pt x="129" y="33"/>
                    <a:pt x="120" y="46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4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33"/>
            <p:cNvSpPr/>
            <p:nvPr/>
          </p:nvSpPr>
          <p:spPr bwMode="auto">
            <a:xfrm>
              <a:off x="9352" y="352"/>
              <a:ext cx="97" cy="942"/>
            </a:xfrm>
            <a:custGeom>
              <a:avLst/>
              <a:gdLst>
                <a:gd name="T0" fmla="*/ 3 w 41"/>
                <a:gd name="T1" fmla="*/ 394 h 398"/>
                <a:gd name="T2" fmla="*/ 0 w 41"/>
                <a:gd name="T3" fmla="*/ 395 h 398"/>
                <a:gd name="T4" fmla="*/ 0 w 41"/>
                <a:gd name="T5" fmla="*/ 393 h 398"/>
                <a:gd name="T6" fmla="*/ 26 w 41"/>
                <a:gd name="T7" fmla="*/ 46 h 398"/>
                <a:gd name="T8" fmla="*/ 41 w 41"/>
                <a:gd name="T9" fmla="*/ 0 h 398"/>
                <a:gd name="T10" fmla="*/ 31 w 41"/>
                <a:gd name="T11" fmla="*/ 333 h 398"/>
                <a:gd name="T12" fmla="*/ 26 w 41"/>
                <a:gd name="T13" fmla="*/ 345 h 398"/>
                <a:gd name="T14" fmla="*/ 26 w 41"/>
                <a:gd name="T15" fmla="*/ 398 h 398"/>
                <a:gd name="T16" fmla="*/ 3 w 41"/>
                <a:gd name="T17" fmla="*/ 394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398">
                  <a:moveTo>
                    <a:pt x="3" y="394"/>
                  </a:moveTo>
                  <a:cubicBezTo>
                    <a:pt x="3" y="394"/>
                    <a:pt x="2" y="394"/>
                    <a:pt x="0" y="395"/>
                  </a:cubicBezTo>
                  <a:cubicBezTo>
                    <a:pt x="0" y="394"/>
                    <a:pt x="0" y="393"/>
                    <a:pt x="0" y="393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6" y="11"/>
                    <a:pt x="41" y="0"/>
                    <a:pt x="41" y="0"/>
                  </a:cubicBezTo>
                  <a:cubicBezTo>
                    <a:pt x="31" y="333"/>
                    <a:pt x="31" y="333"/>
                    <a:pt x="31" y="333"/>
                  </a:cubicBezTo>
                  <a:cubicBezTo>
                    <a:pt x="26" y="345"/>
                    <a:pt x="26" y="345"/>
                    <a:pt x="26" y="345"/>
                  </a:cubicBezTo>
                  <a:cubicBezTo>
                    <a:pt x="26" y="398"/>
                    <a:pt x="26" y="398"/>
                    <a:pt x="26" y="398"/>
                  </a:cubicBezTo>
                  <a:lnTo>
                    <a:pt x="3" y="394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34"/>
            <p:cNvSpPr/>
            <p:nvPr/>
          </p:nvSpPr>
          <p:spPr bwMode="auto">
            <a:xfrm>
              <a:off x="9364" y="1325"/>
              <a:ext cx="420" cy="352"/>
            </a:xfrm>
            <a:custGeom>
              <a:avLst/>
              <a:gdLst>
                <a:gd name="T0" fmla="*/ 174 w 178"/>
                <a:gd name="T1" fmla="*/ 138 h 149"/>
                <a:gd name="T2" fmla="*/ 167 w 178"/>
                <a:gd name="T3" fmla="*/ 118 h 149"/>
                <a:gd name="T4" fmla="*/ 15 w 178"/>
                <a:gd name="T5" fmla="*/ 0 h 149"/>
                <a:gd name="T6" fmla="*/ 7 w 178"/>
                <a:gd name="T7" fmla="*/ 22 h 149"/>
                <a:gd name="T8" fmla="*/ 155 w 178"/>
                <a:gd name="T9" fmla="*/ 132 h 149"/>
                <a:gd name="T10" fmla="*/ 174 w 178"/>
                <a:gd name="T11" fmla="*/ 13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" h="149">
                  <a:moveTo>
                    <a:pt x="174" y="138"/>
                  </a:moveTo>
                  <a:cubicBezTo>
                    <a:pt x="167" y="118"/>
                    <a:pt x="167" y="118"/>
                    <a:pt x="167" y="118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0" y="3"/>
                    <a:pt x="7" y="22"/>
                  </a:cubicBezTo>
                  <a:cubicBezTo>
                    <a:pt x="155" y="132"/>
                    <a:pt x="155" y="132"/>
                    <a:pt x="155" y="132"/>
                  </a:cubicBezTo>
                  <a:cubicBezTo>
                    <a:pt x="155" y="132"/>
                    <a:pt x="178" y="149"/>
                    <a:pt x="174" y="138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35"/>
            <p:cNvSpPr/>
            <p:nvPr/>
          </p:nvSpPr>
          <p:spPr bwMode="auto">
            <a:xfrm>
              <a:off x="7518" y="2610"/>
              <a:ext cx="68" cy="1091"/>
            </a:xfrm>
            <a:custGeom>
              <a:avLst/>
              <a:gdLst>
                <a:gd name="T0" fmla="*/ 59 w 68"/>
                <a:gd name="T1" fmla="*/ 4 h 1091"/>
                <a:gd name="T2" fmla="*/ 68 w 68"/>
                <a:gd name="T3" fmla="*/ 1091 h 1091"/>
                <a:gd name="T4" fmla="*/ 0 w 68"/>
                <a:gd name="T5" fmla="*/ 1091 h 1091"/>
                <a:gd name="T6" fmla="*/ 21 w 68"/>
                <a:gd name="T7" fmla="*/ 0 h 1091"/>
                <a:gd name="T8" fmla="*/ 59 w 68"/>
                <a:gd name="T9" fmla="*/ 4 h 1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091">
                  <a:moveTo>
                    <a:pt x="59" y="4"/>
                  </a:moveTo>
                  <a:lnTo>
                    <a:pt x="68" y="1091"/>
                  </a:lnTo>
                  <a:lnTo>
                    <a:pt x="0" y="1091"/>
                  </a:lnTo>
                  <a:lnTo>
                    <a:pt x="21" y="0"/>
                  </a:lnTo>
                  <a:lnTo>
                    <a:pt x="59" y="4"/>
                  </a:ln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36"/>
            <p:cNvSpPr/>
            <p:nvPr/>
          </p:nvSpPr>
          <p:spPr bwMode="auto">
            <a:xfrm>
              <a:off x="7241" y="2562"/>
              <a:ext cx="248" cy="62"/>
            </a:xfrm>
            <a:custGeom>
              <a:avLst/>
              <a:gdLst>
                <a:gd name="T0" fmla="*/ 102 w 105"/>
                <a:gd name="T1" fmla="*/ 5 h 26"/>
                <a:gd name="T2" fmla="*/ 102 w 105"/>
                <a:gd name="T3" fmla="*/ 4 h 26"/>
                <a:gd name="T4" fmla="*/ 102 w 105"/>
                <a:gd name="T5" fmla="*/ 4 h 26"/>
                <a:gd name="T6" fmla="*/ 96 w 105"/>
                <a:gd name="T7" fmla="*/ 0 h 26"/>
                <a:gd name="T8" fmla="*/ 5 w 105"/>
                <a:gd name="T9" fmla="*/ 17 h 26"/>
                <a:gd name="T10" fmla="*/ 9 w 105"/>
                <a:gd name="T11" fmla="*/ 26 h 26"/>
                <a:gd name="T12" fmla="*/ 105 w 105"/>
                <a:gd name="T13" fmla="*/ 15 h 26"/>
                <a:gd name="T14" fmla="*/ 105 w 105"/>
                <a:gd name="T15" fmla="*/ 15 h 26"/>
                <a:gd name="T16" fmla="*/ 102 w 105"/>
                <a:gd name="T17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26">
                  <a:moveTo>
                    <a:pt x="102" y="5"/>
                  </a:moveTo>
                  <a:cubicBezTo>
                    <a:pt x="102" y="5"/>
                    <a:pt x="102" y="4"/>
                    <a:pt x="102" y="4"/>
                  </a:cubicBezTo>
                  <a:cubicBezTo>
                    <a:pt x="102" y="4"/>
                    <a:pt x="102" y="4"/>
                    <a:pt x="102" y="4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0" y="24"/>
                    <a:pt x="9" y="26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3" y="14"/>
                    <a:pt x="101" y="11"/>
                    <a:pt x="102" y="5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37"/>
            <p:cNvSpPr/>
            <p:nvPr/>
          </p:nvSpPr>
          <p:spPr bwMode="auto">
            <a:xfrm>
              <a:off x="7501" y="2550"/>
              <a:ext cx="142" cy="64"/>
            </a:xfrm>
            <a:custGeom>
              <a:avLst/>
              <a:gdLst>
                <a:gd name="T0" fmla="*/ 57 w 60"/>
                <a:gd name="T1" fmla="*/ 10 h 27"/>
                <a:gd name="T2" fmla="*/ 1 w 60"/>
                <a:gd name="T3" fmla="*/ 0 h 27"/>
                <a:gd name="T4" fmla="*/ 0 w 60"/>
                <a:gd name="T5" fmla="*/ 23 h 27"/>
                <a:gd name="T6" fmla="*/ 35 w 60"/>
                <a:gd name="T7" fmla="*/ 27 h 27"/>
                <a:gd name="T8" fmla="*/ 57 w 60"/>
                <a:gd name="T9" fmla="*/ 21 h 27"/>
                <a:gd name="T10" fmla="*/ 57 w 60"/>
                <a:gd name="T11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27">
                  <a:moveTo>
                    <a:pt x="57" y="1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8" y="10"/>
                    <a:pt x="0" y="23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7" y="21"/>
                    <a:pt x="60" y="15"/>
                    <a:pt x="57" y="10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38"/>
            <p:cNvSpPr/>
            <p:nvPr/>
          </p:nvSpPr>
          <p:spPr bwMode="auto">
            <a:xfrm>
              <a:off x="7480" y="2546"/>
              <a:ext cx="40" cy="59"/>
            </a:xfrm>
            <a:custGeom>
              <a:avLst/>
              <a:gdLst>
                <a:gd name="T0" fmla="*/ 10 w 17"/>
                <a:gd name="T1" fmla="*/ 2 h 25"/>
                <a:gd name="T2" fmla="*/ 1 w 17"/>
                <a:gd name="T3" fmla="*/ 12 h 25"/>
                <a:gd name="T4" fmla="*/ 9 w 17"/>
                <a:gd name="T5" fmla="*/ 25 h 25"/>
                <a:gd name="T6" fmla="*/ 10 w 17"/>
                <a:gd name="T7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5">
                  <a:moveTo>
                    <a:pt x="10" y="2"/>
                  </a:moveTo>
                  <a:cubicBezTo>
                    <a:pt x="10" y="2"/>
                    <a:pt x="2" y="0"/>
                    <a:pt x="1" y="12"/>
                  </a:cubicBezTo>
                  <a:cubicBezTo>
                    <a:pt x="0" y="24"/>
                    <a:pt x="9" y="25"/>
                    <a:pt x="9" y="25"/>
                  </a:cubicBezTo>
                  <a:cubicBezTo>
                    <a:pt x="17" y="12"/>
                    <a:pt x="10" y="2"/>
                    <a:pt x="10" y="2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39"/>
            <p:cNvSpPr/>
            <p:nvPr/>
          </p:nvSpPr>
          <p:spPr bwMode="auto">
            <a:xfrm>
              <a:off x="7513" y="2113"/>
              <a:ext cx="201" cy="452"/>
            </a:xfrm>
            <a:custGeom>
              <a:avLst/>
              <a:gdLst>
                <a:gd name="T0" fmla="*/ 73 w 85"/>
                <a:gd name="T1" fmla="*/ 17 h 191"/>
                <a:gd name="T2" fmla="*/ 0 w 85"/>
                <a:gd name="T3" fmla="*/ 186 h 191"/>
                <a:gd name="T4" fmla="*/ 12 w 85"/>
                <a:gd name="T5" fmla="*/ 188 h 191"/>
                <a:gd name="T6" fmla="*/ 23 w 85"/>
                <a:gd name="T7" fmla="*/ 167 h 191"/>
                <a:gd name="T8" fmla="*/ 79 w 85"/>
                <a:gd name="T9" fmla="*/ 22 h 191"/>
                <a:gd name="T10" fmla="*/ 73 w 85"/>
                <a:gd name="T11" fmla="*/ 17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91">
                  <a:moveTo>
                    <a:pt x="73" y="17"/>
                  </a:moveTo>
                  <a:cubicBezTo>
                    <a:pt x="0" y="186"/>
                    <a:pt x="0" y="186"/>
                    <a:pt x="0" y="186"/>
                  </a:cubicBezTo>
                  <a:cubicBezTo>
                    <a:pt x="0" y="186"/>
                    <a:pt x="6" y="191"/>
                    <a:pt x="12" y="188"/>
                  </a:cubicBezTo>
                  <a:cubicBezTo>
                    <a:pt x="23" y="167"/>
                    <a:pt x="23" y="167"/>
                    <a:pt x="23" y="167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79" y="22"/>
                    <a:pt x="85" y="0"/>
                    <a:pt x="73" y="17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40"/>
            <p:cNvSpPr/>
            <p:nvPr/>
          </p:nvSpPr>
          <p:spPr bwMode="auto">
            <a:xfrm>
              <a:off x="7501" y="2591"/>
              <a:ext cx="151" cy="438"/>
            </a:xfrm>
            <a:custGeom>
              <a:avLst/>
              <a:gdLst>
                <a:gd name="T0" fmla="*/ 14 w 64"/>
                <a:gd name="T1" fmla="*/ 2 h 185"/>
                <a:gd name="T2" fmla="*/ 4 w 64"/>
                <a:gd name="T3" fmla="*/ 6 h 185"/>
                <a:gd name="T4" fmla="*/ 55 w 64"/>
                <a:gd name="T5" fmla="*/ 169 h 185"/>
                <a:gd name="T6" fmla="*/ 57 w 64"/>
                <a:gd name="T7" fmla="*/ 159 h 185"/>
                <a:gd name="T8" fmla="*/ 14 w 64"/>
                <a:gd name="T9" fmla="*/ 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85">
                  <a:moveTo>
                    <a:pt x="14" y="2"/>
                  </a:moveTo>
                  <a:cubicBezTo>
                    <a:pt x="14" y="2"/>
                    <a:pt x="9" y="0"/>
                    <a:pt x="4" y="6"/>
                  </a:cubicBezTo>
                  <a:cubicBezTo>
                    <a:pt x="0" y="13"/>
                    <a:pt x="55" y="169"/>
                    <a:pt x="55" y="169"/>
                  </a:cubicBezTo>
                  <a:cubicBezTo>
                    <a:pt x="55" y="169"/>
                    <a:pt x="64" y="185"/>
                    <a:pt x="57" y="159"/>
                  </a:cubicBezTo>
                  <a:lnTo>
                    <a:pt x="14" y="2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41"/>
            <p:cNvSpPr/>
            <p:nvPr/>
          </p:nvSpPr>
          <p:spPr bwMode="auto">
            <a:xfrm>
              <a:off x="8338" y="1914"/>
              <a:ext cx="106" cy="1787"/>
            </a:xfrm>
            <a:custGeom>
              <a:avLst/>
              <a:gdLst>
                <a:gd name="T0" fmla="*/ 106 w 106"/>
                <a:gd name="T1" fmla="*/ 0 h 1787"/>
                <a:gd name="T2" fmla="*/ 106 w 106"/>
                <a:gd name="T3" fmla="*/ 1787 h 1787"/>
                <a:gd name="T4" fmla="*/ 0 w 106"/>
                <a:gd name="T5" fmla="*/ 1787 h 1787"/>
                <a:gd name="T6" fmla="*/ 38 w 106"/>
                <a:gd name="T7" fmla="*/ 0 h 1787"/>
                <a:gd name="T8" fmla="*/ 106 w 106"/>
                <a:gd name="T9" fmla="*/ 0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787">
                  <a:moveTo>
                    <a:pt x="106" y="0"/>
                  </a:moveTo>
                  <a:lnTo>
                    <a:pt x="106" y="1787"/>
                  </a:lnTo>
                  <a:lnTo>
                    <a:pt x="0" y="1787"/>
                  </a:lnTo>
                  <a:lnTo>
                    <a:pt x="38" y="0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42"/>
            <p:cNvSpPr/>
            <p:nvPr/>
          </p:nvSpPr>
          <p:spPr bwMode="auto">
            <a:xfrm>
              <a:off x="7865" y="1803"/>
              <a:ext cx="428" cy="68"/>
            </a:xfrm>
            <a:custGeom>
              <a:avLst/>
              <a:gdLst>
                <a:gd name="T0" fmla="*/ 178 w 181"/>
                <a:gd name="T1" fmla="*/ 16 h 29"/>
                <a:gd name="T2" fmla="*/ 181 w 181"/>
                <a:gd name="T3" fmla="*/ 6 h 29"/>
                <a:gd name="T4" fmla="*/ 176 w 181"/>
                <a:gd name="T5" fmla="*/ 2 h 29"/>
                <a:gd name="T6" fmla="*/ 12 w 181"/>
                <a:gd name="T7" fmla="*/ 0 h 29"/>
                <a:gd name="T8" fmla="*/ 49 w 181"/>
                <a:gd name="T9" fmla="*/ 13 h 29"/>
                <a:gd name="T10" fmla="*/ 179 w 181"/>
                <a:gd name="T11" fmla="*/ 29 h 29"/>
                <a:gd name="T12" fmla="*/ 179 w 181"/>
                <a:gd name="T13" fmla="*/ 29 h 29"/>
                <a:gd name="T14" fmla="*/ 178 w 181"/>
                <a:gd name="T15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1" h="29">
                  <a:moveTo>
                    <a:pt x="178" y="16"/>
                  </a:moveTo>
                  <a:cubicBezTo>
                    <a:pt x="178" y="11"/>
                    <a:pt x="180" y="8"/>
                    <a:pt x="181" y="6"/>
                  </a:cubicBezTo>
                  <a:cubicBezTo>
                    <a:pt x="176" y="2"/>
                    <a:pt x="176" y="2"/>
                    <a:pt x="176" y="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0" y="7"/>
                    <a:pt x="49" y="13"/>
                  </a:cubicBezTo>
                  <a:cubicBezTo>
                    <a:pt x="179" y="29"/>
                    <a:pt x="179" y="29"/>
                    <a:pt x="179" y="29"/>
                  </a:cubicBezTo>
                  <a:cubicBezTo>
                    <a:pt x="179" y="29"/>
                    <a:pt x="179" y="29"/>
                    <a:pt x="179" y="29"/>
                  </a:cubicBezTo>
                  <a:cubicBezTo>
                    <a:pt x="178" y="25"/>
                    <a:pt x="178" y="21"/>
                    <a:pt x="178" y="16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43"/>
            <p:cNvSpPr/>
            <p:nvPr/>
          </p:nvSpPr>
          <p:spPr bwMode="auto">
            <a:xfrm>
              <a:off x="8286" y="1803"/>
              <a:ext cx="57" cy="90"/>
            </a:xfrm>
            <a:custGeom>
              <a:avLst/>
              <a:gdLst>
                <a:gd name="T0" fmla="*/ 22 w 24"/>
                <a:gd name="T1" fmla="*/ 21 h 38"/>
                <a:gd name="T2" fmla="*/ 13 w 24"/>
                <a:gd name="T3" fmla="*/ 0 h 38"/>
                <a:gd name="T4" fmla="*/ 0 w 24"/>
                <a:gd name="T5" fmla="*/ 16 h 38"/>
                <a:gd name="T6" fmla="*/ 11 w 24"/>
                <a:gd name="T7" fmla="*/ 38 h 38"/>
                <a:gd name="T8" fmla="*/ 22 w 24"/>
                <a:gd name="T9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8">
                  <a:moveTo>
                    <a:pt x="22" y="21"/>
                  </a:moveTo>
                  <a:cubicBezTo>
                    <a:pt x="24" y="5"/>
                    <a:pt x="13" y="0"/>
                    <a:pt x="13" y="0"/>
                  </a:cubicBezTo>
                  <a:cubicBezTo>
                    <a:pt x="13" y="0"/>
                    <a:pt x="1" y="1"/>
                    <a:pt x="0" y="16"/>
                  </a:cubicBezTo>
                  <a:cubicBezTo>
                    <a:pt x="0" y="31"/>
                    <a:pt x="4" y="37"/>
                    <a:pt x="11" y="38"/>
                  </a:cubicBezTo>
                  <a:cubicBezTo>
                    <a:pt x="13" y="38"/>
                    <a:pt x="19" y="38"/>
                    <a:pt x="22" y="21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44"/>
            <p:cNvSpPr/>
            <p:nvPr/>
          </p:nvSpPr>
          <p:spPr bwMode="auto">
            <a:xfrm>
              <a:off x="8312" y="1803"/>
              <a:ext cx="246" cy="111"/>
            </a:xfrm>
            <a:custGeom>
              <a:avLst/>
              <a:gdLst>
                <a:gd name="T0" fmla="*/ 99 w 104"/>
                <a:gd name="T1" fmla="*/ 18 h 47"/>
                <a:gd name="T2" fmla="*/ 2 w 104"/>
                <a:gd name="T3" fmla="*/ 0 h 47"/>
                <a:gd name="T4" fmla="*/ 11 w 104"/>
                <a:gd name="T5" fmla="*/ 21 h 47"/>
                <a:gd name="T6" fmla="*/ 0 w 104"/>
                <a:gd name="T7" fmla="*/ 38 h 47"/>
                <a:gd name="T8" fmla="*/ 27 w 104"/>
                <a:gd name="T9" fmla="*/ 47 h 47"/>
                <a:gd name="T10" fmla="*/ 56 w 104"/>
                <a:gd name="T11" fmla="*/ 47 h 47"/>
                <a:gd name="T12" fmla="*/ 99 w 104"/>
                <a:gd name="T13" fmla="*/ 36 h 47"/>
                <a:gd name="T14" fmla="*/ 99 w 104"/>
                <a:gd name="T15" fmla="*/ 1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" h="47">
                  <a:moveTo>
                    <a:pt x="99" y="18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3" y="5"/>
                    <a:pt x="11" y="21"/>
                  </a:cubicBezTo>
                  <a:cubicBezTo>
                    <a:pt x="8" y="38"/>
                    <a:pt x="2" y="38"/>
                    <a:pt x="0" y="38"/>
                  </a:cubicBezTo>
                  <a:cubicBezTo>
                    <a:pt x="8" y="39"/>
                    <a:pt x="27" y="47"/>
                    <a:pt x="27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99" y="36"/>
                    <a:pt x="99" y="36"/>
                    <a:pt x="99" y="36"/>
                  </a:cubicBezTo>
                  <a:cubicBezTo>
                    <a:pt x="99" y="36"/>
                    <a:pt x="104" y="27"/>
                    <a:pt x="99" y="18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45"/>
            <p:cNvSpPr/>
            <p:nvPr/>
          </p:nvSpPr>
          <p:spPr bwMode="auto">
            <a:xfrm>
              <a:off x="8324" y="1869"/>
              <a:ext cx="144" cy="781"/>
            </a:xfrm>
            <a:custGeom>
              <a:avLst/>
              <a:gdLst>
                <a:gd name="T0" fmla="*/ 0 w 61"/>
                <a:gd name="T1" fmla="*/ 11 h 330"/>
                <a:gd name="T2" fmla="*/ 14 w 61"/>
                <a:gd name="T3" fmla="*/ 2 h 330"/>
                <a:gd name="T4" fmla="*/ 22 w 61"/>
                <a:gd name="T5" fmla="*/ 45 h 330"/>
                <a:gd name="T6" fmla="*/ 58 w 61"/>
                <a:gd name="T7" fmla="*/ 297 h 330"/>
                <a:gd name="T8" fmla="*/ 48 w 61"/>
                <a:gd name="T9" fmla="*/ 288 h 330"/>
                <a:gd name="T10" fmla="*/ 0 w 61"/>
                <a:gd name="T11" fmla="*/ 11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30">
                  <a:moveTo>
                    <a:pt x="0" y="11"/>
                  </a:moveTo>
                  <a:cubicBezTo>
                    <a:pt x="0" y="11"/>
                    <a:pt x="8" y="0"/>
                    <a:pt x="14" y="2"/>
                  </a:cubicBezTo>
                  <a:cubicBezTo>
                    <a:pt x="19" y="5"/>
                    <a:pt x="20" y="25"/>
                    <a:pt x="22" y="45"/>
                  </a:cubicBezTo>
                  <a:cubicBezTo>
                    <a:pt x="58" y="297"/>
                    <a:pt x="58" y="297"/>
                    <a:pt x="58" y="297"/>
                  </a:cubicBezTo>
                  <a:cubicBezTo>
                    <a:pt x="58" y="297"/>
                    <a:pt x="61" y="330"/>
                    <a:pt x="48" y="288"/>
                  </a:cubicBezTo>
                  <a:lnTo>
                    <a:pt x="0" y="11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46"/>
            <p:cNvSpPr/>
            <p:nvPr/>
          </p:nvSpPr>
          <p:spPr bwMode="auto">
            <a:xfrm>
              <a:off x="8338" y="1133"/>
              <a:ext cx="361" cy="693"/>
            </a:xfrm>
            <a:custGeom>
              <a:avLst/>
              <a:gdLst>
                <a:gd name="T0" fmla="*/ 133 w 153"/>
                <a:gd name="T1" fmla="*/ 28 h 293"/>
                <a:gd name="T2" fmla="*/ 0 w 153"/>
                <a:gd name="T3" fmla="*/ 285 h 293"/>
                <a:gd name="T4" fmla="*/ 20 w 153"/>
                <a:gd name="T5" fmla="*/ 289 h 293"/>
                <a:gd name="T6" fmla="*/ 40 w 153"/>
                <a:gd name="T7" fmla="*/ 259 h 293"/>
                <a:gd name="T8" fmla="*/ 149 w 153"/>
                <a:gd name="T9" fmla="*/ 19 h 293"/>
                <a:gd name="T10" fmla="*/ 133 w 153"/>
                <a:gd name="T11" fmla="*/ 28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" h="293">
                  <a:moveTo>
                    <a:pt x="133" y="28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0" y="285"/>
                    <a:pt x="8" y="293"/>
                    <a:pt x="20" y="289"/>
                  </a:cubicBezTo>
                  <a:cubicBezTo>
                    <a:pt x="40" y="259"/>
                    <a:pt x="40" y="259"/>
                    <a:pt x="40" y="259"/>
                  </a:cubicBezTo>
                  <a:cubicBezTo>
                    <a:pt x="149" y="19"/>
                    <a:pt x="149" y="19"/>
                    <a:pt x="149" y="19"/>
                  </a:cubicBezTo>
                  <a:cubicBezTo>
                    <a:pt x="149" y="19"/>
                    <a:pt x="153" y="0"/>
                    <a:pt x="133" y="28"/>
                  </a:cubicBez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47"/>
            <p:cNvSpPr>
              <a:spLocks noEditPoints="1"/>
            </p:cNvSpPr>
            <p:nvPr/>
          </p:nvSpPr>
          <p:spPr bwMode="auto">
            <a:xfrm>
              <a:off x="3675" y="1812"/>
              <a:ext cx="1349" cy="1889"/>
            </a:xfrm>
            <a:custGeom>
              <a:avLst/>
              <a:gdLst>
                <a:gd name="T0" fmla="*/ 1243 w 1349"/>
                <a:gd name="T1" fmla="*/ 417 h 1889"/>
                <a:gd name="T2" fmla="*/ 1188 w 1349"/>
                <a:gd name="T3" fmla="*/ 12 h 1889"/>
                <a:gd name="T4" fmla="*/ 276 w 1349"/>
                <a:gd name="T5" fmla="*/ 159 h 1889"/>
                <a:gd name="T6" fmla="*/ 80 w 1349"/>
                <a:gd name="T7" fmla="*/ 301 h 1889"/>
                <a:gd name="T8" fmla="*/ 368 w 1349"/>
                <a:gd name="T9" fmla="*/ 533 h 1889"/>
                <a:gd name="T10" fmla="*/ 49 w 1349"/>
                <a:gd name="T11" fmla="*/ 608 h 1889"/>
                <a:gd name="T12" fmla="*/ 538 w 1349"/>
                <a:gd name="T13" fmla="*/ 928 h 1889"/>
                <a:gd name="T14" fmla="*/ 458 w 1349"/>
                <a:gd name="T15" fmla="*/ 1839 h 1889"/>
                <a:gd name="T16" fmla="*/ 673 w 1349"/>
                <a:gd name="T17" fmla="*/ 1482 h 1889"/>
                <a:gd name="T18" fmla="*/ 891 w 1349"/>
                <a:gd name="T19" fmla="*/ 1839 h 1889"/>
                <a:gd name="T20" fmla="*/ 810 w 1349"/>
                <a:gd name="T21" fmla="*/ 928 h 1889"/>
                <a:gd name="T22" fmla="*/ 1299 w 1349"/>
                <a:gd name="T23" fmla="*/ 608 h 1889"/>
                <a:gd name="T24" fmla="*/ 990 w 1349"/>
                <a:gd name="T25" fmla="*/ 473 h 1889"/>
                <a:gd name="T26" fmla="*/ 1087 w 1349"/>
                <a:gd name="T27" fmla="*/ 286 h 1889"/>
                <a:gd name="T28" fmla="*/ 1129 w 1349"/>
                <a:gd name="T29" fmla="*/ 99 h 1889"/>
                <a:gd name="T30" fmla="*/ 1032 w 1349"/>
                <a:gd name="T31" fmla="*/ 225 h 1889"/>
                <a:gd name="T32" fmla="*/ 1011 w 1349"/>
                <a:gd name="T33" fmla="*/ 239 h 1889"/>
                <a:gd name="T34" fmla="*/ 680 w 1349"/>
                <a:gd name="T35" fmla="*/ 239 h 1889"/>
                <a:gd name="T36" fmla="*/ 536 w 1349"/>
                <a:gd name="T37" fmla="*/ 286 h 1889"/>
                <a:gd name="T38" fmla="*/ 286 w 1349"/>
                <a:gd name="T39" fmla="*/ 286 h 1889"/>
                <a:gd name="T40" fmla="*/ 210 w 1349"/>
                <a:gd name="T41" fmla="*/ 128 h 1889"/>
                <a:gd name="T42" fmla="*/ 248 w 1349"/>
                <a:gd name="T43" fmla="*/ 218 h 1889"/>
                <a:gd name="T44" fmla="*/ 368 w 1349"/>
                <a:gd name="T45" fmla="*/ 301 h 1889"/>
                <a:gd name="T46" fmla="*/ 560 w 1349"/>
                <a:gd name="T47" fmla="*/ 412 h 1889"/>
                <a:gd name="T48" fmla="*/ 806 w 1349"/>
                <a:gd name="T49" fmla="*/ 301 h 1889"/>
                <a:gd name="T50" fmla="*/ 512 w 1349"/>
                <a:gd name="T51" fmla="*/ 594 h 1889"/>
                <a:gd name="T52" fmla="*/ 593 w 1349"/>
                <a:gd name="T53" fmla="*/ 547 h 1889"/>
                <a:gd name="T54" fmla="*/ 359 w 1349"/>
                <a:gd name="T55" fmla="*/ 473 h 1889"/>
                <a:gd name="T56" fmla="*/ 245 w 1349"/>
                <a:gd name="T57" fmla="*/ 547 h 1889"/>
                <a:gd name="T58" fmla="*/ 323 w 1349"/>
                <a:gd name="T59" fmla="*/ 547 h 1889"/>
                <a:gd name="T60" fmla="*/ 491 w 1349"/>
                <a:gd name="T61" fmla="*/ 608 h 1889"/>
                <a:gd name="T62" fmla="*/ 520 w 1349"/>
                <a:gd name="T63" fmla="*/ 850 h 1889"/>
                <a:gd name="T64" fmla="*/ 801 w 1349"/>
                <a:gd name="T65" fmla="*/ 989 h 1889"/>
                <a:gd name="T66" fmla="*/ 746 w 1349"/>
                <a:gd name="T67" fmla="*/ 862 h 1889"/>
                <a:gd name="T68" fmla="*/ 673 w 1349"/>
                <a:gd name="T69" fmla="*/ 1176 h 1889"/>
                <a:gd name="T70" fmla="*/ 676 w 1349"/>
                <a:gd name="T71" fmla="*/ 930 h 1889"/>
                <a:gd name="T72" fmla="*/ 593 w 1349"/>
                <a:gd name="T73" fmla="*/ 1250 h 1889"/>
                <a:gd name="T74" fmla="*/ 553 w 1349"/>
                <a:gd name="T75" fmla="*/ 930 h 1889"/>
                <a:gd name="T76" fmla="*/ 553 w 1349"/>
                <a:gd name="T77" fmla="*/ 923 h 1889"/>
                <a:gd name="T78" fmla="*/ 524 w 1349"/>
                <a:gd name="T79" fmla="*/ 1252 h 1889"/>
                <a:gd name="T80" fmla="*/ 583 w 1349"/>
                <a:gd name="T81" fmla="*/ 1408 h 1889"/>
                <a:gd name="T82" fmla="*/ 486 w 1349"/>
                <a:gd name="T83" fmla="*/ 1477 h 1889"/>
                <a:gd name="T84" fmla="*/ 475 w 1349"/>
                <a:gd name="T85" fmla="*/ 1815 h 1889"/>
                <a:gd name="T86" fmla="*/ 508 w 1349"/>
                <a:gd name="T87" fmla="*/ 1496 h 1889"/>
                <a:gd name="T88" fmla="*/ 725 w 1349"/>
                <a:gd name="T89" fmla="*/ 1555 h 1889"/>
                <a:gd name="T90" fmla="*/ 798 w 1349"/>
                <a:gd name="T91" fmla="*/ 1683 h 1889"/>
                <a:gd name="T92" fmla="*/ 858 w 1349"/>
                <a:gd name="T93" fmla="*/ 1616 h 1889"/>
                <a:gd name="T94" fmla="*/ 841 w 1349"/>
                <a:gd name="T95" fmla="*/ 1470 h 1889"/>
                <a:gd name="T96" fmla="*/ 751 w 1349"/>
                <a:gd name="T97" fmla="*/ 1401 h 1889"/>
                <a:gd name="T98" fmla="*/ 598 w 1349"/>
                <a:gd name="T99" fmla="*/ 1254 h 1889"/>
                <a:gd name="T100" fmla="*/ 824 w 1349"/>
                <a:gd name="T101" fmla="*/ 1252 h 1889"/>
                <a:gd name="T102" fmla="*/ 813 w 1349"/>
                <a:gd name="T103" fmla="*/ 1115 h 1889"/>
                <a:gd name="T104" fmla="*/ 820 w 1349"/>
                <a:gd name="T105" fmla="*/ 795 h 1889"/>
                <a:gd name="T106" fmla="*/ 746 w 1349"/>
                <a:gd name="T107" fmla="*/ 854 h 1889"/>
                <a:gd name="T108" fmla="*/ 536 w 1349"/>
                <a:gd name="T109" fmla="*/ 788 h 1889"/>
                <a:gd name="T110" fmla="*/ 661 w 1349"/>
                <a:gd name="T111" fmla="*/ 710 h 1889"/>
                <a:gd name="T112" fmla="*/ 850 w 1349"/>
                <a:gd name="T113" fmla="*/ 608 h 1889"/>
                <a:gd name="T114" fmla="*/ 865 w 1349"/>
                <a:gd name="T115" fmla="*/ 594 h 1889"/>
                <a:gd name="T116" fmla="*/ 1044 w 1349"/>
                <a:gd name="T117" fmla="*/ 547 h 1889"/>
                <a:gd name="T118" fmla="*/ 1255 w 1349"/>
                <a:gd name="T119" fmla="*/ 594 h 1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49" h="1889">
                  <a:moveTo>
                    <a:pt x="1307" y="608"/>
                  </a:moveTo>
                  <a:lnTo>
                    <a:pt x="1349" y="608"/>
                  </a:lnTo>
                  <a:lnTo>
                    <a:pt x="1106" y="533"/>
                  </a:lnTo>
                  <a:lnTo>
                    <a:pt x="980" y="533"/>
                  </a:lnTo>
                  <a:lnTo>
                    <a:pt x="1080" y="301"/>
                  </a:lnTo>
                  <a:lnTo>
                    <a:pt x="1233" y="301"/>
                  </a:lnTo>
                  <a:lnTo>
                    <a:pt x="1233" y="402"/>
                  </a:lnTo>
                  <a:lnTo>
                    <a:pt x="1224" y="412"/>
                  </a:lnTo>
                  <a:lnTo>
                    <a:pt x="1229" y="417"/>
                  </a:lnTo>
                  <a:lnTo>
                    <a:pt x="1236" y="409"/>
                  </a:lnTo>
                  <a:lnTo>
                    <a:pt x="1243" y="417"/>
                  </a:lnTo>
                  <a:lnTo>
                    <a:pt x="1248" y="412"/>
                  </a:lnTo>
                  <a:lnTo>
                    <a:pt x="1240" y="402"/>
                  </a:lnTo>
                  <a:lnTo>
                    <a:pt x="1240" y="301"/>
                  </a:lnTo>
                  <a:lnTo>
                    <a:pt x="1269" y="301"/>
                  </a:lnTo>
                  <a:lnTo>
                    <a:pt x="1110" y="227"/>
                  </a:lnTo>
                  <a:lnTo>
                    <a:pt x="1207" y="5"/>
                  </a:lnTo>
                  <a:lnTo>
                    <a:pt x="1200" y="2"/>
                  </a:lnTo>
                  <a:lnTo>
                    <a:pt x="1198" y="0"/>
                  </a:lnTo>
                  <a:lnTo>
                    <a:pt x="1198" y="0"/>
                  </a:lnTo>
                  <a:lnTo>
                    <a:pt x="1193" y="0"/>
                  </a:lnTo>
                  <a:lnTo>
                    <a:pt x="1188" y="12"/>
                  </a:lnTo>
                  <a:lnTo>
                    <a:pt x="1129" y="88"/>
                  </a:lnTo>
                  <a:lnTo>
                    <a:pt x="1127" y="88"/>
                  </a:lnTo>
                  <a:lnTo>
                    <a:pt x="1127" y="90"/>
                  </a:lnTo>
                  <a:lnTo>
                    <a:pt x="1073" y="159"/>
                  </a:lnTo>
                  <a:lnTo>
                    <a:pt x="1070" y="161"/>
                  </a:lnTo>
                  <a:lnTo>
                    <a:pt x="1070" y="161"/>
                  </a:lnTo>
                  <a:lnTo>
                    <a:pt x="1023" y="225"/>
                  </a:lnTo>
                  <a:lnTo>
                    <a:pt x="326" y="225"/>
                  </a:lnTo>
                  <a:lnTo>
                    <a:pt x="278" y="161"/>
                  </a:lnTo>
                  <a:lnTo>
                    <a:pt x="278" y="161"/>
                  </a:lnTo>
                  <a:lnTo>
                    <a:pt x="276" y="159"/>
                  </a:lnTo>
                  <a:lnTo>
                    <a:pt x="222" y="90"/>
                  </a:lnTo>
                  <a:lnTo>
                    <a:pt x="222" y="88"/>
                  </a:lnTo>
                  <a:lnTo>
                    <a:pt x="219" y="88"/>
                  </a:lnTo>
                  <a:lnTo>
                    <a:pt x="160" y="12"/>
                  </a:lnTo>
                  <a:lnTo>
                    <a:pt x="156" y="0"/>
                  </a:lnTo>
                  <a:lnTo>
                    <a:pt x="151" y="0"/>
                  </a:lnTo>
                  <a:lnTo>
                    <a:pt x="151" y="0"/>
                  </a:lnTo>
                  <a:lnTo>
                    <a:pt x="148" y="2"/>
                  </a:lnTo>
                  <a:lnTo>
                    <a:pt x="141" y="5"/>
                  </a:lnTo>
                  <a:lnTo>
                    <a:pt x="238" y="227"/>
                  </a:lnTo>
                  <a:lnTo>
                    <a:pt x="80" y="301"/>
                  </a:lnTo>
                  <a:lnTo>
                    <a:pt x="108" y="301"/>
                  </a:lnTo>
                  <a:lnTo>
                    <a:pt x="108" y="402"/>
                  </a:lnTo>
                  <a:lnTo>
                    <a:pt x="104" y="412"/>
                  </a:lnTo>
                  <a:lnTo>
                    <a:pt x="108" y="417"/>
                  </a:lnTo>
                  <a:lnTo>
                    <a:pt x="113" y="409"/>
                  </a:lnTo>
                  <a:lnTo>
                    <a:pt x="120" y="417"/>
                  </a:lnTo>
                  <a:lnTo>
                    <a:pt x="125" y="412"/>
                  </a:lnTo>
                  <a:lnTo>
                    <a:pt x="115" y="402"/>
                  </a:lnTo>
                  <a:lnTo>
                    <a:pt x="115" y="301"/>
                  </a:lnTo>
                  <a:lnTo>
                    <a:pt x="269" y="301"/>
                  </a:lnTo>
                  <a:lnTo>
                    <a:pt x="368" y="533"/>
                  </a:lnTo>
                  <a:lnTo>
                    <a:pt x="243" y="533"/>
                  </a:lnTo>
                  <a:lnTo>
                    <a:pt x="0" y="608"/>
                  </a:lnTo>
                  <a:lnTo>
                    <a:pt x="42" y="608"/>
                  </a:lnTo>
                  <a:lnTo>
                    <a:pt x="42" y="710"/>
                  </a:lnTo>
                  <a:lnTo>
                    <a:pt x="35" y="722"/>
                  </a:lnTo>
                  <a:lnTo>
                    <a:pt x="42" y="724"/>
                  </a:lnTo>
                  <a:lnTo>
                    <a:pt x="47" y="717"/>
                  </a:lnTo>
                  <a:lnTo>
                    <a:pt x="52" y="724"/>
                  </a:lnTo>
                  <a:lnTo>
                    <a:pt x="59" y="720"/>
                  </a:lnTo>
                  <a:lnTo>
                    <a:pt x="49" y="710"/>
                  </a:lnTo>
                  <a:lnTo>
                    <a:pt x="49" y="608"/>
                  </a:lnTo>
                  <a:lnTo>
                    <a:pt x="250" y="608"/>
                  </a:lnTo>
                  <a:lnTo>
                    <a:pt x="250" y="710"/>
                  </a:lnTo>
                  <a:lnTo>
                    <a:pt x="243" y="722"/>
                  </a:lnTo>
                  <a:lnTo>
                    <a:pt x="248" y="724"/>
                  </a:lnTo>
                  <a:lnTo>
                    <a:pt x="252" y="717"/>
                  </a:lnTo>
                  <a:lnTo>
                    <a:pt x="260" y="724"/>
                  </a:lnTo>
                  <a:lnTo>
                    <a:pt x="264" y="720"/>
                  </a:lnTo>
                  <a:lnTo>
                    <a:pt x="257" y="710"/>
                  </a:lnTo>
                  <a:lnTo>
                    <a:pt x="257" y="608"/>
                  </a:lnTo>
                  <a:lnTo>
                    <a:pt x="401" y="608"/>
                  </a:lnTo>
                  <a:lnTo>
                    <a:pt x="538" y="928"/>
                  </a:lnTo>
                  <a:lnTo>
                    <a:pt x="517" y="1183"/>
                  </a:lnTo>
                  <a:lnTo>
                    <a:pt x="512" y="1186"/>
                  </a:lnTo>
                  <a:lnTo>
                    <a:pt x="517" y="1186"/>
                  </a:lnTo>
                  <a:lnTo>
                    <a:pt x="491" y="1474"/>
                  </a:lnTo>
                  <a:lnTo>
                    <a:pt x="486" y="1477"/>
                  </a:lnTo>
                  <a:lnTo>
                    <a:pt x="486" y="1477"/>
                  </a:lnTo>
                  <a:lnTo>
                    <a:pt x="489" y="1482"/>
                  </a:lnTo>
                  <a:lnTo>
                    <a:pt x="477" y="1616"/>
                  </a:lnTo>
                  <a:lnTo>
                    <a:pt x="475" y="1616"/>
                  </a:lnTo>
                  <a:lnTo>
                    <a:pt x="477" y="1619"/>
                  </a:lnTo>
                  <a:lnTo>
                    <a:pt x="458" y="1839"/>
                  </a:lnTo>
                  <a:lnTo>
                    <a:pt x="458" y="1889"/>
                  </a:lnTo>
                  <a:lnTo>
                    <a:pt x="472" y="1889"/>
                  </a:lnTo>
                  <a:lnTo>
                    <a:pt x="472" y="1839"/>
                  </a:lnTo>
                  <a:lnTo>
                    <a:pt x="472" y="1832"/>
                  </a:lnTo>
                  <a:lnTo>
                    <a:pt x="557" y="1683"/>
                  </a:lnTo>
                  <a:lnTo>
                    <a:pt x="567" y="1683"/>
                  </a:lnTo>
                  <a:lnTo>
                    <a:pt x="562" y="1678"/>
                  </a:lnTo>
                  <a:lnTo>
                    <a:pt x="593" y="1624"/>
                  </a:lnTo>
                  <a:lnTo>
                    <a:pt x="598" y="1624"/>
                  </a:lnTo>
                  <a:lnTo>
                    <a:pt x="595" y="1619"/>
                  </a:lnTo>
                  <a:lnTo>
                    <a:pt x="673" y="1482"/>
                  </a:lnTo>
                  <a:lnTo>
                    <a:pt x="754" y="1619"/>
                  </a:lnTo>
                  <a:lnTo>
                    <a:pt x="751" y="1624"/>
                  </a:lnTo>
                  <a:lnTo>
                    <a:pt x="756" y="1624"/>
                  </a:lnTo>
                  <a:lnTo>
                    <a:pt x="787" y="1678"/>
                  </a:lnTo>
                  <a:lnTo>
                    <a:pt x="782" y="1683"/>
                  </a:lnTo>
                  <a:lnTo>
                    <a:pt x="791" y="1683"/>
                  </a:lnTo>
                  <a:lnTo>
                    <a:pt x="876" y="1832"/>
                  </a:lnTo>
                  <a:lnTo>
                    <a:pt x="876" y="1839"/>
                  </a:lnTo>
                  <a:lnTo>
                    <a:pt x="876" y="1889"/>
                  </a:lnTo>
                  <a:lnTo>
                    <a:pt x="891" y="1889"/>
                  </a:lnTo>
                  <a:lnTo>
                    <a:pt x="891" y="1839"/>
                  </a:lnTo>
                  <a:lnTo>
                    <a:pt x="872" y="1619"/>
                  </a:lnTo>
                  <a:lnTo>
                    <a:pt x="874" y="1616"/>
                  </a:lnTo>
                  <a:lnTo>
                    <a:pt x="872" y="1616"/>
                  </a:lnTo>
                  <a:lnTo>
                    <a:pt x="860" y="1482"/>
                  </a:lnTo>
                  <a:lnTo>
                    <a:pt x="862" y="1477"/>
                  </a:lnTo>
                  <a:lnTo>
                    <a:pt x="862" y="1477"/>
                  </a:lnTo>
                  <a:lnTo>
                    <a:pt x="858" y="1474"/>
                  </a:lnTo>
                  <a:lnTo>
                    <a:pt x="832" y="1186"/>
                  </a:lnTo>
                  <a:lnTo>
                    <a:pt x="836" y="1186"/>
                  </a:lnTo>
                  <a:lnTo>
                    <a:pt x="832" y="1183"/>
                  </a:lnTo>
                  <a:lnTo>
                    <a:pt x="810" y="928"/>
                  </a:lnTo>
                  <a:lnTo>
                    <a:pt x="947" y="608"/>
                  </a:lnTo>
                  <a:lnTo>
                    <a:pt x="1092" y="608"/>
                  </a:lnTo>
                  <a:lnTo>
                    <a:pt x="1092" y="710"/>
                  </a:lnTo>
                  <a:lnTo>
                    <a:pt x="1084" y="720"/>
                  </a:lnTo>
                  <a:lnTo>
                    <a:pt x="1089" y="724"/>
                  </a:lnTo>
                  <a:lnTo>
                    <a:pt x="1096" y="717"/>
                  </a:lnTo>
                  <a:lnTo>
                    <a:pt x="1101" y="724"/>
                  </a:lnTo>
                  <a:lnTo>
                    <a:pt x="1106" y="722"/>
                  </a:lnTo>
                  <a:lnTo>
                    <a:pt x="1099" y="710"/>
                  </a:lnTo>
                  <a:lnTo>
                    <a:pt x="1099" y="608"/>
                  </a:lnTo>
                  <a:lnTo>
                    <a:pt x="1299" y="608"/>
                  </a:lnTo>
                  <a:lnTo>
                    <a:pt x="1299" y="710"/>
                  </a:lnTo>
                  <a:lnTo>
                    <a:pt x="1290" y="720"/>
                  </a:lnTo>
                  <a:lnTo>
                    <a:pt x="1297" y="724"/>
                  </a:lnTo>
                  <a:lnTo>
                    <a:pt x="1302" y="717"/>
                  </a:lnTo>
                  <a:lnTo>
                    <a:pt x="1307" y="724"/>
                  </a:lnTo>
                  <a:lnTo>
                    <a:pt x="1314" y="722"/>
                  </a:lnTo>
                  <a:lnTo>
                    <a:pt x="1307" y="710"/>
                  </a:lnTo>
                  <a:lnTo>
                    <a:pt x="1307" y="608"/>
                  </a:lnTo>
                  <a:close/>
                  <a:moveTo>
                    <a:pt x="964" y="533"/>
                  </a:moveTo>
                  <a:lnTo>
                    <a:pt x="928" y="533"/>
                  </a:lnTo>
                  <a:lnTo>
                    <a:pt x="990" y="473"/>
                  </a:lnTo>
                  <a:lnTo>
                    <a:pt x="964" y="533"/>
                  </a:lnTo>
                  <a:close/>
                  <a:moveTo>
                    <a:pt x="1004" y="443"/>
                  </a:moveTo>
                  <a:lnTo>
                    <a:pt x="980" y="301"/>
                  </a:lnTo>
                  <a:lnTo>
                    <a:pt x="1063" y="301"/>
                  </a:lnTo>
                  <a:lnTo>
                    <a:pt x="1004" y="443"/>
                  </a:lnTo>
                  <a:close/>
                  <a:moveTo>
                    <a:pt x="1070" y="284"/>
                  </a:moveTo>
                  <a:lnTo>
                    <a:pt x="1032" y="239"/>
                  </a:lnTo>
                  <a:lnTo>
                    <a:pt x="1092" y="239"/>
                  </a:lnTo>
                  <a:lnTo>
                    <a:pt x="1070" y="284"/>
                  </a:lnTo>
                  <a:close/>
                  <a:moveTo>
                    <a:pt x="1203" y="286"/>
                  </a:moveTo>
                  <a:lnTo>
                    <a:pt x="1087" y="286"/>
                  </a:lnTo>
                  <a:lnTo>
                    <a:pt x="1106" y="241"/>
                  </a:lnTo>
                  <a:lnTo>
                    <a:pt x="1203" y="286"/>
                  </a:lnTo>
                  <a:close/>
                  <a:moveTo>
                    <a:pt x="1177" y="38"/>
                  </a:moveTo>
                  <a:lnTo>
                    <a:pt x="1162" y="71"/>
                  </a:lnTo>
                  <a:lnTo>
                    <a:pt x="1144" y="81"/>
                  </a:lnTo>
                  <a:lnTo>
                    <a:pt x="1177" y="38"/>
                  </a:lnTo>
                  <a:close/>
                  <a:moveTo>
                    <a:pt x="1158" y="83"/>
                  </a:moveTo>
                  <a:lnTo>
                    <a:pt x="1139" y="128"/>
                  </a:lnTo>
                  <a:lnTo>
                    <a:pt x="1134" y="92"/>
                  </a:lnTo>
                  <a:lnTo>
                    <a:pt x="1158" y="83"/>
                  </a:lnTo>
                  <a:close/>
                  <a:moveTo>
                    <a:pt x="1129" y="99"/>
                  </a:moveTo>
                  <a:lnTo>
                    <a:pt x="1134" y="140"/>
                  </a:lnTo>
                  <a:lnTo>
                    <a:pt x="1132" y="147"/>
                  </a:lnTo>
                  <a:lnTo>
                    <a:pt x="1084" y="156"/>
                  </a:lnTo>
                  <a:lnTo>
                    <a:pt x="1129" y="99"/>
                  </a:lnTo>
                  <a:close/>
                  <a:moveTo>
                    <a:pt x="1127" y="154"/>
                  </a:moveTo>
                  <a:lnTo>
                    <a:pt x="1101" y="218"/>
                  </a:lnTo>
                  <a:lnTo>
                    <a:pt x="1080" y="166"/>
                  </a:lnTo>
                  <a:lnTo>
                    <a:pt x="1127" y="154"/>
                  </a:lnTo>
                  <a:close/>
                  <a:moveTo>
                    <a:pt x="1075" y="170"/>
                  </a:moveTo>
                  <a:lnTo>
                    <a:pt x="1096" y="225"/>
                  </a:lnTo>
                  <a:lnTo>
                    <a:pt x="1032" y="225"/>
                  </a:lnTo>
                  <a:lnTo>
                    <a:pt x="1075" y="170"/>
                  </a:lnTo>
                  <a:close/>
                  <a:moveTo>
                    <a:pt x="1023" y="239"/>
                  </a:moveTo>
                  <a:lnTo>
                    <a:pt x="1063" y="286"/>
                  </a:lnTo>
                  <a:lnTo>
                    <a:pt x="983" y="286"/>
                  </a:lnTo>
                  <a:lnTo>
                    <a:pt x="1021" y="239"/>
                  </a:lnTo>
                  <a:lnTo>
                    <a:pt x="1023" y="239"/>
                  </a:lnTo>
                  <a:close/>
                  <a:moveTo>
                    <a:pt x="1011" y="239"/>
                  </a:moveTo>
                  <a:lnTo>
                    <a:pt x="973" y="286"/>
                  </a:lnTo>
                  <a:lnTo>
                    <a:pt x="969" y="286"/>
                  </a:lnTo>
                  <a:lnTo>
                    <a:pt x="898" y="239"/>
                  </a:lnTo>
                  <a:lnTo>
                    <a:pt x="1011" y="239"/>
                  </a:lnTo>
                  <a:close/>
                  <a:moveTo>
                    <a:pt x="886" y="239"/>
                  </a:moveTo>
                  <a:lnTo>
                    <a:pt x="957" y="286"/>
                  </a:lnTo>
                  <a:lnTo>
                    <a:pt x="813" y="286"/>
                  </a:lnTo>
                  <a:lnTo>
                    <a:pt x="879" y="239"/>
                  </a:lnTo>
                  <a:lnTo>
                    <a:pt x="886" y="239"/>
                  </a:lnTo>
                  <a:close/>
                  <a:moveTo>
                    <a:pt x="867" y="239"/>
                  </a:moveTo>
                  <a:lnTo>
                    <a:pt x="801" y="286"/>
                  </a:lnTo>
                  <a:lnTo>
                    <a:pt x="791" y="286"/>
                  </a:lnTo>
                  <a:lnTo>
                    <a:pt x="697" y="239"/>
                  </a:lnTo>
                  <a:lnTo>
                    <a:pt x="867" y="239"/>
                  </a:lnTo>
                  <a:close/>
                  <a:moveTo>
                    <a:pt x="680" y="239"/>
                  </a:moveTo>
                  <a:lnTo>
                    <a:pt x="775" y="286"/>
                  </a:lnTo>
                  <a:lnTo>
                    <a:pt x="574" y="286"/>
                  </a:lnTo>
                  <a:lnTo>
                    <a:pt x="668" y="239"/>
                  </a:lnTo>
                  <a:lnTo>
                    <a:pt x="680" y="239"/>
                  </a:lnTo>
                  <a:close/>
                  <a:moveTo>
                    <a:pt x="652" y="239"/>
                  </a:moveTo>
                  <a:lnTo>
                    <a:pt x="557" y="286"/>
                  </a:lnTo>
                  <a:lnTo>
                    <a:pt x="548" y="286"/>
                  </a:lnTo>
                  <a:lnTo>
                    <a:pt x="482" y="239"/>
                  </a:lnTo>
                  <a:lnTo>
                    <a:pt x="652" y="239"/>
                  </a:lnTo>
                  <a:close/>
                  <a:moveTo>
                    <a:pt x="470" y="239"/>
                  </a:moveTo>
                  <a:lnTo>
                    <a:pt x="536" y="286"/>
                  </a:lnTo>
                  <a:lnTo>
                    <a:pt x="392" y="286"/>
                  </a:lnTo>
                  <a:lnTo>
                    <a:pt x="463" y="239"/>
                  </a:lnTo>
                  <a:lnTo>
                    <a:pt x="470" y="239"/>
                  </a:lnTo>
                  <a:close/>
                  <a:moveTo>
                    <a:pt x="451" y="239"/>
                  </a:moveTo>
                  <a:lnTo>
                    <a:pt x="380" y="286"/>
                  </a:lnTo>
                  <a:lnTo>
                    <a:pt x="375" y="286"/>
                  </a:lnTo>
                  <a:lnTo>
                    <a:pt x="338" y="239"/>
                  </a:lnTo>
                  <a:lnTo>
                    <a:pt x="451" y="239"/>
                  </a:lnTo>
                  <a:close/>
                  <a:moveTo>
                    <a:pt x="328" y="239"/>
                  </a:moveTo>
                  <a:lnTo>
                    <a:pt x="366" y="286"/>
                  </a:lnTo>
                  <a:lnTo>
                    <a:pt x="286" y="286"/>
                  </a:lnTo>
                  <a:lnTo>
                    <a:pt x="326" y="239"/>
                  </a:lnTo>
                  <a:lnTo>
                    <a:pt x="328" y="239"/>
                  </a:lnTo>
                  <a:close/>
                  <a:moveTo>
                    <a:pt x="316" y="225"/>
                  </a:moveTo>
                  <a:lnTo>
                    <a:pt x="252" y="225"/>
                  </a:lnTo>
                  <a:lnTo>
                    <a:pt x="274" y="170"/>
                  </a:lnTo>
                  <a:lnTo>
                    <a:pt x="316" y="225"/>
                  </a:lnTo>
                  <a:close/>
                  <a:moveTo>
                    <a:pt x="172" y="38"/>
                  </a:moveTo>
                  <a:lnTo>
                    <a:pt x="205" y="81"/>
                  </a:lnTo>
                  <a:lnTo>
                    <a:pt x="186" y="71"/>
                  </a:lnTo>
                  <a:lnTo>
                    <a:pt x="172" y="38"/>
                  </a:lnTo>
                  <a:close/>
                  <a:moveTo>
                    <a:pt x="210" y="128"/>
                  </a:moveTo>
                  <a:lnTo>
                    <a:pt x="191" y="83"/>
                  </a:lnTo>
                  <a:lnTo>
                    <a:pt x="215" y="92"/>
                  </a:lnTo>
                  <a:lnTo>
                    <a:pt x="210" y="128"/>
                  </a:lnTo>
                  <a:close/>
                  <a:moveTo>
                    <a:pt x="215" y="140"/>
                  </a:moveTo>
                  <a:lnTo>
                    <a:pt x="219" y="99"/>
                  </a:lnTo>
                  <a:lnTo>
                    <a:pt x="264" y="156"/>
                  </a:lnTo>
                  <a:lnTo>
                    <a:pt x="217" y="147"/>
                  </a:lnTo>
                  <a:lnTo>
                    <a:pt x="215" y="140"/>
                  </a:lnTo>
                  <a:close/>
                  <a:moveTo>
                    <a:pt x="222" y="154"/>
                  </a:moveTo>
                  <a:lnTo>
                    <a:pt x="269" y="166"/>
                  </a:lnTo>
                  <a:lnTo>
                    <a:pt x="248" y="218"/>
                  </a:lnTo>
                  <a:lnTo>
                    <a:pt x="222" y="154"/>
                  </a:lnTo>
                  <a:close/>
                  <a:moveTo>
                    <a:pt x="146" y="286"/>
                  </a:moveTo>
                  <a:lnTo>
                    <a:pt x="243" y="241"/>
                  </a:lnTo>
                  <a:lnTo>
                    <a:pt x="262" y="286"/>
                  </a:lnTo>
                  <a:lnTo>
                    <a:pt x="146" y="286"/>
                  </a:lnTo>
                  <a:close/>
                  <a:moveTo>
                    <a:pt x="257" y="239"/>
                  </a:moveTo>
                  <a:lnTo>
                    <a:pt x="316" y="239"/>
                  </a:lnTo>
                  <a:lnTo>
                    <a:pt x="278" y="284"/>
                  </a:lnTo>
                  <a:lnTo>
                    <a:pt x="257" y="239"/>
                  </a:lnTo>
                  <a:close/>
                  <a:moveTo>
                    <a:pt x="286" y="301"/>
                  </a:moveTo>
                  <a:lnTo>
                    <a:pt x="368" y="301"/>
                  </a:lnTo>
                  <a:lnTo>
                    <a:pt x="347" y="443"/>
                  </a:lnTo>
                  <a:lnTo>
                    <a:pt x="286" y="301"/>
                  </a:lnTo>
                  <a:close/>
                  <a:moveTo>
                    <a:pt x="352" y="454"/>
                  </a:moveTo>
                  <a:lnTo>
                    <a:pt x="375" y="301"/>
                  </a:lnTo>
                  <a:lnTo>
                    <a:pt x="543" y="301"/>
                  </a:lnTo>
                  <a:lnTo>
                    <a:pt x="543" y="402"/>
                  </a:lnTo>
                  <a:lnTo>
                    <a:pt x="538" y="412"/>
                  </a:lnTo>
                  <a:lnTo>
                    <a:pt x="543" y="417"/>
                  </a:lnTo>
                  <a:lnTo>
                    <a:pt x="548" y="409"/>
                  </a:lnTo>
                  <a:lnTo>
                    <a:pt x="555" y="417"/>
                  </a:lnTo>
                  <a:lnTo>
                    <a:pt x="560" y="412"/>
                  </a:lnTo>
                  <a:lnTo>
                    <a:pt x="550" y="402"/>
                  </a:lnTo>
                  <a:lnTo>
                    <a:pt x="550" y="301"/>
                  </a:lnTo>
                  <a:lnTo>
                    <a:pt x="798" y="301"/>
                  </a:lnTo>
                  <a:lnTo>
                    <a:pt x="798" y="402"/>
                  </a:lnTo>
                  <a:lnTo>
                    <a:pt x="789" y="412"/>
                  </a:lnTo>
                  <a:lnTo>
                    <a:pt x="794" y="417"/>
                  </a:lnTo>
                  <a:lnTo>
                    <a:pt x="801" y="409"/>
                  </a:lnTo>
                  <a:lnTo>
                    <a:pt x="806" y="417"/>
                  </a:lnTo>
                  <a:lnTo>
                    <a:pt x="810" y="412"/>
                  </a:lnTo>
                  <a:lnTo>
                    <a:pt x="806" y="402"/>
                  </a:lnTo>
                  <a:lnTo>
                    <a:pt x="806" y="301"/>
                  </a:lnTo>
                  <a:lnTo>
                    <a:pt x="973" y="301"/>
                  </a:lnTo>
                  <a:lnTo>
                    <a:pt x="997" y="454"/>
                  </a:lnTo>
                  <a:lnTo>
                    <a:pt x="997" y="457"/>
                  </a:lnTo>
                  <a:lnTo>
                    <a:pt x="917" y="533"/>
                  </a:lnTo>
                  <a:lnTo>
                    <a:pt x="432" y="533"/>
                  </a:lnTo>
                  <a:lnTo>
                    <a:pt x="352" y="457"/>
                  </a:lnTo>
                  <a:lnTo>
                    <a:pt x="352" y="454"/>
                  </a:lnTo>
                  <a:close/>
                  <a:moveTo>
                    <a:pt x="572" y="547"/>
                  </a:moveTo>
                  <a:lnTo>
                    <a:pt x="579" y="547"/>
                  </a:lnTo>
                  <a:lnTo>
                    <a:pt x="657" y="594"/>
                  </a:lnTo>
                  <a:lnTo>
                    <a:pt x="512" y="594"/>
                  </a:lnTo>
                  <a:lnTo>
                    <a:pt x="572" y="547"/>
                  </a:lnTo>
                  <a:close/>
                  <a:moveTo>
                    <a:pt x="501" y="594"/>
                  </a:moveTo>
                  <a:lnTo>
                    <a:pt x="496" y="594"/>
                  </a:lnTo>
                  <a:lnTo>
                    <a:pt x="446" y="547"/>
                  </a:lnTo>
                  <a:lnTo>
                    <a:pt x="560" y="547"/>
                  </a:lnTo>
                  <a:lnTo>
                    <a:pt x="501" y="594"/>
                  </a:lnTo>
                  <a:close/>
                  <a:moveTo>
                    <a:pt x="593" y="547"/>
                  </a:moveTo>
                  <a:lnTo>
                    <a:pt x="756" y="547"/>
                  </a:lnTo>
                  <a:lnTo>
                    <a:pt x="680" y="594"/>
                  </a:lnTo>
                  <a:lnTo>
                    <a:pt x="668" y="594"/>
                  </a:lnTo>
                  <a:lnTo>
                    <a:pt x="593" y="547"/>
                  </a:lnTo>
                  <a:close/>
                  <a:moveTo>
                    <a:pt x="770" y="547"/>
                  </a:moveTo>
                  <a:lnTo>
                    <a:pt x="777" y="547"/>
                  </a:lnTo>
                  <a:lnTo>
                    <a:pt x="836" y="594"/>
                  </a:lnTo>
                  <a:lnTo>
                    <a:pt x="692" y="594"/>
                  </a:lnTo>
                  <a:lnTo>
                    <a:pt x="770" y="547"/>
                  </a:lnTo>
                  <a:close/>
                  <a:moveTo>
                    <a:pt x="789" y="547"/>
                  </a:moveTo>
                  <a:lnTo>
                    <a:pt x="902" y="547"/>
                  </a:lnTo>
                  <a:lnTo>
                    <a:pt x="853" y="594"/>
                  </a:lnTo>
                  <a:lnTo>
                    <a:pt x="848" y="594"/>
                  </a:lnTo>
                  <a:lnTo>
                    <a:pt x="789" y="547"/>
                  </a:lnTo>
                  <a:close/>
                  <a:moveTo>
                    <a:pt x="359" y="473"/>
                  </a:moveTo>
                  <a:lnTo>
                    <a:pt x="420" y="533"/>
                  </a:lnTo>
                  <a:lnTo>
                    <a:pt x="385" y="533"/>
                  </a:lnTo>
                  <a:lnTo>
                    <a:pt x="359" y="473"/>
                  </a:lnTo>
                  <a:close/>
                  <a:moveTo>
                    <a:pt x="94" y="594"/>
                  </a:moveTo>
                  <a:lnTo>
                    <a:pt x="170" y="570"/>
                  </a:lnTo>
                  <a:lnTo>
                    <a:pt x="226" y="594"/>
                  </a:lnTo>
                  <a:lnTo>
                    <a:pt x="94" y="594"/>
                  </a:lnTo>
                  <a:close/>
                  <a:moveTo>
                    <a:pt x="255" y="594"/>
                  </a:moveTo>
                  <a:lnTo>
                    <a:pt x="245" y="594"/>
                  </a:lnTo>
                  <a:lnTo>
                    <a:pt x="179" y="568"/>
                  </a:lnTo>
                  <a:lnTo>
                    <a:pt x="245" y="547"/>
                  </a:lnTo>
                  <a:lnTo>
                    <a:pt x="295" y="547"/>
                  </a:lnTo>
                  <a:lnTo>
                    <a:pt x="255" y="594"/>
                  </a:lnTo>
                  <a:close/>
                  <a:moveTo>
                    <a:pt x="264" y="594"/>
                  </a:moveTo>
                  <a:lnTo>
                    <a:pt x="304" y="547"/>
                  </a:lnTo>
                  <a:lnTo>
                    <a:pt x="312" y="547"/>
                  </a:lnTo>
                  <a:lnTo>
                    <a:pt x="387" y="594"/>
                  </a:lnTo>
                  <a:lnTo>
                    <a:pt x="264" y="594"/>
                  </a:lnTo>
                  <a:close/>
                  <a:moveTo>
                    <a:pt x="323" y="547"/>
                  </a:moveTo>
                  <a:lnTo>
                    <a:pt x="375" y="547"/>
                  </a:lnTo>
                  <a:lnTo>
                    <a:pt x="394" y="589"/>
                  </a:lnTo>
                  <a:lnTo>
                    <a:pt x="323" y="547"/>
                  </a:lnTo>
                  <a:close/>
                  <a:moveTo>
                    <a:pt x="390" y="547"/>
                  </a:moveTo>
                  <a:lnTo>
                    <a:pt x="427" y="547"/>
                  </a:lnTo>
                  <a:lnTo>
                    <a:pt x="408" y="589"/>
                  </a:lnTo>
                  <a:lnTo>
                    <a:pt x="390" y="547"/>
                  </a:lnTo>
                  <a:close/>
                  <a:moveTo>
                    <a:pt x="434" y="547"/>
                  </a:moveTo>
                  <a:lnTo>
                    <a:pt x="437" y="547"/>
                  </a:lnTo>
                  <a:lnTo>
                    <a:pt x="484" y="594"/>
                  </a:lnTo>
                  <a:lnTo>
                    <a:pt x="413" y="594"/>
                  </a:lnTo>
                  <a:lnTo>
                    <a:pt x="434" y="547"/>
                  </a:lnTo>
                  <a:close/>
                  <a:moveTo>
                    <a:pt x="418" y="608"/>
                  </a:moveTo>
                  <a:lnTo>
                    <a:pt x="491" y="608"/>
                  </a:lnTo>
                  <a:lnTo>
                    <a:pt x="458" y="703"/>
                  </a:lnTo>
                  <a:lnTo>
                    <a:pt x="418" y="608"/>
                  </a:lnTo>
                  <a:close/>
                  <a:moveTo>
                    <a:pt x="472" y="738"/>
                  </a:moveTo>
                  <a:lnTo>
                    <a:pt x="522" y="783"/>
                  </a:lnTo>
                  <a:lnTo>
                    <a:pt x="489" y="774"/>
                  </a:lnTo>
                  <a:lnTo>
                    <a:pt x="472" y="738"/>
                  </a:lnTo>
                  <a:close/>
                  <a:moveTo>
                    <a:pt x="491" y="783"/>
                  </a:moveTo>
                  <a:lnTo>
                    <a:pt x="529" y="795"/>
                  </a:lnTo>
                  <a:lnTo>
                    <a:pt x="517" y="840"/>
                  </a:lnTo>
                  <a:lnTo>
                    <a:pt x="491" y="783"/>
                  </a:lnTo>
                  <a:close/>
                  <a:moveTo>
                    <a:pt x="520" y="850"/>
                  </a:moveTo>
                  <a:lnTo>
                    <a:pt x="536" y="798"/>
                  </a:lnTo>
                  <a:lnTo>
                    <a:pt x="593" y="854"/>
                  </a:lnTo>
                  <a:lnTo>
                    <a:pt x="522" y="852"/>
                  </a:lnTo>
                  <a:lnTo>
                    <a:pt x="520" y="850"/>
                  </a:lnTo>
                  <a:close/>
                  <a:moveTo>
                    <a:pt x="524" y="859"/>
                  </a:moveTo>
                  <a:lnTo>
                    <a:pt x="595" y="862"/>
                  </a:lnTo>
                  <a:lnTo>
                    <a:pt x="550" y="916"/>
                  </a:lnTo>
                  <a:lnTo>
                    <a:pt x="524" y="859"/>
                  </a:lnTo>
                  <a:close/>
                  <a:moveTo>
                    <a:pt x="754" y="989"/>
                  </a:moveTo>
                  <a:lnTo>
                    <a:pt x="796" y="940"/>
                  </a:lnTo>
                  <a:lnTo>
                    <a:pt x="801" y="989"/>
                  </a:lnTo>
                  <a:lnTo>
                    <a:pt x="754" y="989"/>
                  </a:lnTo>
                  <a:close/>
                  <a:moveTo>
                    <a:pt x="801" y="996"/>
                  </a:moveTo>
                  <a:lnTo>
                    <a:pt x="806" y="1046"/>
                  </a:lnTo>
                  <a:lnTo>
                    <a:pt x="754" y="996"/>
                  </a:lnTo>
                  <a:lnTo>
                    <a:pt x="801" y="996"/>
                  </a:lnTo>
                  <a:close/>
                  <a:moveTo>
                    <a:pt x="744" y="987"/>
                  </a:moveTo>
                  <a:lnTo>
                    <a:pt x="685" y="930"/>
                  </a:lnTo>
                  <a:lnTo>
                    <a:pt x="796" y="930"/>
                  </a:lnTo>
                  <a:lnTo>
                    <a:pt x="744" y="987"/>
                  </a:lnTo>
                  <a:close/>
                  <a:moveTo>
                    <a:pt x="683" y="923"/>
                  </a:moveTo>
                  <a:lnTo>
                    <a:pt x="746" y="862"/>
                  </a:lnTo>
                  <a:lnTo>
                    <a:pt x="796" y="923"/>
                  </a:lnTo>
                  <a:lnTo>
                    <a:pt x="683" y="923"/>
                  </a:lnTo>
                  <a:close/>
                  <a:moveTo>
                    <a:pt x="739" y="994"/>
                  </a:moveTo>
                  <a:lnTo>
                    <a:pt x="737" y="996"/>
                  </a:lnTo>
                  <a:lnTo>
                    <a:pt x="744" y="996"/>
                  </a:lnTo>
                  <a:lnTo>
                    <a:pt x="808" y="1058"/>
                  </a:lnTo>
                  <a:lnTo>
                    <a:pt x="808" y="1060"/>
                  </a:lnTo>
                  <a:lnTo>
                    <a:pt x="746" y="1115"/>
                  </a:lnTo>
                  <a:lnTo>
                    <a:pt x="737" y="1115"/>
                  </a:lnTo>
                  <a:lnTo>
                    <a:pt x="742" y="1117"/>
                  </a:lnTo>
                  <a:lnTo>
                    <a:pt x="673" y="1176"/>
                  </a:lnTo>
                  <a:lnTo>
                    <a:pt x="607" y="1117"/>
                  </a:lnTo>
                  <a:lnTo>
                    <a:pt x="612" y="1115"/>
                  </a:lnTo>
                  <a:lnTo>
                    <a:pt x="602" y="1115"/>
                  </a:lnTo>
                  <a:lnTo>
                    <a:pt x="541" y="1060"/>
                  </a:lnTo>
                  <a:lnTo>
                    <a:pt x="541" y="1058"/>
                  </a:lnTo>
                  <a:lnTo>
                    <a:pt x="605" y="996"/>
                  </a:lnTo>
                  <a:lnTo>
                    <a:pt x="612" y="996"/>
                  </a:lnTo>
                  <a:lnTo>
                    <a:pt x="609" y="994"/>
                  </a:lnTo>
                  <a:lnTo>
                    <a:pt x="673" y="930"/>
                  </a:lnTo>
                  <a:lnTo>
                    <a:pt x="673" y="933"/>
                  </a:lnTo>
                  <a:lnTo>
                    <a:pt x="676" y="930"/>
                  </a:lnTo>
                  <a:lnTo>
                    <a:pt x="739" y="994"/>
                  </a:lnTo>
                  <a:close/>
                  <a:moveTo>
                    <a:pt x="685" y="1179"/>
                  </a:moveTo>
                  <a:lnTo>
                    <a:pt x="746" y="1122"/>
                  </a:lnTo>
                  <a:lnTo>
                    <a:pt x="815" y="1179"/>
                  </a:lnTo>
                  <a:lnTo>
                    <a:pt x="685" y="1179"/>
                  </a:lnTo>
                  <a:close/>
                  <a:moveTo>
                    <a:pt x="817" y="1186"/>
                  </a:moveTo>
                  <a:lnTo>
                    <a:pt x="756" y="1250"/>
                  </a:lnTo>
                  <a:lnTo>
                    <a:pt x="683" y="1186"/>
                  </a:lnTo>
                  <a:lnTo>
                    <a:pt x="817" y="1186"/>
                  </a:lnTo>
                  <a:close/>
                  <a:moveTo>
                    <a:pt x="666" y="1186"/>
                  </a:moveTo>
                  <a:lnTo>
                    <a:pt x="593" y="1250"/>
                  </a:lnTo>
                  <a:lnTo>
                    <a:pt x="531" y="1186"/>
                  </a:lnTo>
                  <a:lnTo>
                    <a:pt x="666" y="1186"/>
                  </a:lnTo>
                  <a:close/>
                  <a:moveTo>
                    <a:pt x="534" y="1179"/>
                  </a:moveTo>
                  <a:lnTo>
                    <a:pt x="602" y="1122"/>
                  </a:lnTo>
                  <a:lnTo>
                    <a:pt x="664" y="1179"/>
                  </a:lnTo>
                  <a:lnTo>
                    <a:pt x="534" y="1179"/>
                  </a:lnTo>
                  <a:close/>
                  <a:moveTo>
                    <a:pt x="595" y="989"/>
                  </a:moveTo>
                  <a:lnTo>
                    <a:pt x="548" y="989"/>
                  </a:lnTo>
                  <a:lnTo>
                    <a:pt x="553" y="940"/>
                  </a:lnTo>
                  <a:lnTo>
                    <a:pt x="595" y="989"/>
                  </a:lnTo>
                  <a:close/>
                  <a:moveTo>
                    <a:pt x="553" y="930"/>
                  </a:moveTo>
                  <a:lnTo>
                    <a:pt x="664" y="930"/>
                  </a:lnTo>
                  <a:lnTo>
                    <a:pt x="605" y="987"/>
                  </a:lnTo>
                  <a:lnTo>
                    <a:pt x="553" y="930"/>
                  </a:lnTo>
                  <a:close/>
                  <a:moveTo>
                    <a:pt x="595" y="996"/>
                  </a:moveTo>
                  <a:lnTo>
                    <a:pt x="543" y="1046"/>
                  </a:lnTo>
                  <a:lnTo>
                    <a:pt x="548" y="996"/>
                  </a:lnTo>
                  <a:lnTo>
                    <a:pt x="595" y="996"/>
                  </a:lnTo>
                  <a:close/>
                  <a:moveTo>
                    <a:pt x="553" y="923"/>
                  </a:moveTo>
                  <a:lnTo>
                    <a:pt x="602" y="862"/>
                  </a:lnTo>
                  <a:lnTo>
                    <a:pt x="666" y="923"/>
                  </a:lnTo>
                  <a:lnTo>
                    <a:pt x="553" y="923"/>
                  </a:lnTo>
                  <a:close/>
                  <a:moveTo>
                    <a:pt x="541" y="1070"/>
                  </a:moveTo>
                  <a:lnTo>
                    <a:pt x="593" y="1115"/>
                  </a:lnTo>
                  <a:lnTo>
                    <a:pt x="536" y="1115"/>
                  </a:lnTo>
                  <a:lnTo>
                    <a:pt x="541" y="1070"/>
                  </a:lnTo>
                  <a:close/>
                  <a:moveTo>
                    <a:pt x="536" y="1122"/>
                  </a:moveTo>
                  <a:lnTo>
                    <a:pt x="590" y="1122"/>
                  </a:lnTo>
                  <a:lnTo>
                    <a:pt x="531" y="1172"/>
                  </a:lnTo>
                  <a:lnTo>
                    <a:pt x="536" y="1122"/>
                  </a:lnTo>
                  <a:close/>
                  <a:moveTo>
                    <a:pt x="529" y="1193"/>
                  </a:moveTo>
                  <a:lnTo>
                    <a:pt x="586" y="1252"/>
                  </a:lnTo>
                  <a:lnTo>
                    <a:pt x="524" y="1252"/>
                  </a:lnTo>
                  <a:lnTo>
                    <a:pt x="529" y="1193"/>
                  </a:lnTo>
                  <a:close/>
                  <a:moveTo>
                    <a:pt x="524" y="1259"/>
                  </a:moveTo>
                  <a:lnTo>
                    <a:pt x="583" y="1259"/>
                  </a:lnTo>
                  <a:lnTo>
                    <a:pt x="520" y="1318"/>
                  </a:lnTo>
                  <a:lnTo>
                    <a:pt x="524" y="1259"/>
                  </a:lnTo>
                  <a:close/>
                  <a:moveTo>
                    <a:pt x="517" y="1340"/>
                  </a:moveTo>
                  <a:lnTo>
                    <a:pt x="586" y="1401"/>
                  </a:lnTo>
                  <a:lnTo>
                    <a:pt x="512" y="1399"/>
                  </a:lnTo>
                  <a:lnTo>
                    <a:pt x="517" y="1340"/>
                  </a:lnTo>
                  <a:close/>
                  <a:moveTo>
                    <a:pt x="510" y="1406"/>
                  </a:moveTo>
                  <a:lnTo>
                    <a:pt x="583" y="1408"/>
                  </a:lnTo>
                  <a:lnTo>
                    <a:pt x="505" y="1463"/>
                  </a:lnTo>
                  <a:lnTo>
                    <a:pt x="510" y="1406"/>
                  </a:lnTo>
                  <a:close/>
                  <a:moveTo>
                    <a:pt x="595" y="1408"/>
                  </a:moveTo>
                  <a:lnTo>
                    <a:pt x="666" y="1470"/>
                  </a:lnTo>
                  <a:lnTo>
                    <a:pt x="508" y="1470"/>
                  </a:lnTo>
                  <a:lnTo>
                    <a:pt x="595" y="1408"/>
                  </a:lnTo>
                  <a:close/>
                  <a:moveTo>
                    <a:pt x="503" y="1501"/>
                  </a:moveTo>
                  <a:lnTo>
                    <a:pt x="583" y="1616"/>
                  </a:lnTo>
                  <a:lnTo>
                    <a:pt x="491" y="1616"/>
                  </a:lnTo>
                  <a:lnTo>
                    <a:pt x="503" y="1501"/>
                  </a:lnTo>
                  <a:close/>
                  <a:moveTo>
                    <a:pt x="486" y="1477"/>
                  </a:moveTo>
                  <a:lnTo>
                    <a:pt x="491" y="1477"/>
                  </a:lnTo>
                  <a:lnTo>
                    <a:pt x="491" y="1479"/>
                  </a:lnTo>
                  <a:lnTo>
                    <a:pt x="486" y="1477"/>
                  </a:lnTo>
                  <a:close/>
                  <a:moveTo>
                    <a:pt x="491" y="1631"/>
                  </a:moveTo>
                  <a:lnTo>
                    <a:pt x="546" y="1676"/>
                  </a:lnTo>
                  <a:lnTo>
                    <a:pt x="486" y="1676"/>
                  </a:lnTo>
                  <a:lnTo>
                    <a:pt x="491" y="1631"/>
                  </a:lnTo>
                  <a:close/>
                  <a:moveTo>
                    <a:pt x="475" y="1815"/>
                  </a:moveTo>
                  <a:lnTo>
                    <a:pt x="484" y="1709"/>
                  </a:lnTo>
                  <a:lnTo>
                    <a:pt x="501" y="1770"/>
                  </a:lnTo>
                  <a:lnTo>
                    <a:pt x="475" y="1815"/>
                  </a:lnTo>
                  <a:close/>
                  <a:moveTo>
                    <a:pt x="505" y="1761"/>
                  </a:moveTo>
                  <a:lnTo>
                    <a:pt x="486" y="1690"/>
                  </a:lnTo>
                  <a:lnTo>
                    <a:pt x="486" y="1683"/>
                  </a:lnTo>
                  <a:lnTo>
                    <a:pt x="550" y="1683"/>
                  </a:lnTo>
                  <a:lnTo>
                    <a:pt x="505" y="1761"/>
                  </a:lnTo>
                  <a:close/>
                  <a:moveTo>
                    <a:pt x="555" y="1673"/>
                  </a:moveTo>
                  <a:lnTo>
                    <a:pt x="494" y="1624"/>
                  </a:lnTo>
                  <a:lnTo>
                    <a:pt x="583" y="1624"/>
                  </a:lnTo>
                  <a:lnTo>
                    <a:pt x="555" y="1673"/>
                  </a:lnTo>
                  <a:close/>
                  <a:moveTo>
                    <a:pt x="590" y="1614"/>
                  </a:moveTo>
                  <a:lnTo>
                    <a:pt x="508" y="1496"/>
                  </a:lnTo>
                  <a:lnTo>
                    <a:pt x="624" y="1555"/>
                  </a:lnTo>
                  <a:lnTo>
                    <a:pt x="590" y="1614"/>
                  </a:lnTo>
                  <a:close/>
                  <a:moveTo>
                    <a:pt x="626" y="1550"/>
                  </a:moveTo>
                  <a:lnTo>
                    <a:pt x="503" y="1486"/>
                  </a:lnTo>
                  <a:lnTo>
                    <a:pt x="505" y="1477"/>
                  </a:lnTo>
                  <a:lnTo>
                    <a:pt x="668" y="1477"/>
                  </a:lnTo>
                  <a:lnTo>
                    <a:pt x="626" y="1550"/>
                  </a:lnTo>
                  <a:close/>
                  <a:moveTo>
                    <a:pt x="725" y="1555"/>
                  </a:moveTo>
                  <a:lnTo>
                    <a:pt x="841" y="1496"/>
                  </a:lnTo>
                  <a:lnTo>
                    <a:pt x="758" y="1614"/>
                  </a:lnTo>
                  <a:lnTo>
                    <a:pt x="725" y="1555"/>
                  </a:lnTo>
                  <a:close/>
                  <a:moveTo>
                    <a:pt x="765" y="1624"/>
                  </a:moveTo>
                  <a:lnTo>
                    <a:pt x="855" y="1624"/>
                  </a:lnTo>
                  <a:lnTo>
                    <a:pt x="794" y="1673"/>
                  </a:lnTo>
                  <a:lnTo>
                    <a:pt x="765" y="1624"/>
                  </a:lnTo>
                  <a:close/>
                  <a:moveTo>
                    <a:pt x="874" y="1815"/>
                  </a:moveTo>
                  <a:lnTo>
                    <a:pt x="848" y="1770"/>
                  </a:lnTo>
                  <a:lnTo>
                    <a:pt x="865" y="1709"/>
                  </a:lnTo>
                  <a:lnTo>
                    <a:pt x="874" y="1815"/>
                  </a:lnTo>
                  <a:close/>
                  <a:moveTo>
                    <a:pt x="862" y="1690"/>
                  </a:moveTo>
                  <a:lnTo>
                    <a:pt x="843" y="1761"/>
                  </a:lnTo>
                  <a:lnTo>
                    <a:pt x="798" y="1683"/>
                  </a:lnTo>
                  <a:lnTo>
                    <a:pt x="862" y="1683"/>
                  </a:lnTo>
                  <a:lnTo>
                    <a:pt x="862" y="1690"/>
                  </a:lnTo>
                  <a:close/>
                  <a:moveTo>
                    <a:pt x="862" y="1477"/>
                  </a:moveTo>
                  <a:lnTo>
                    <a:pt x="858" y="1479"/>
                  </a:lnTo>
                  <a:lnTo>
                    <a:pt x="858" y="1477"/>
                  </a:lnTo>
                  <a:lnTo>
                    <a:pt x="862" y="1477"/>
                  </a:lnTo>
                  <a:close/>
                  <a:moveTo>
                    <a:pt x="862" y="1676"/>
                  </a:moveTo>
                  <a:lnTo>
                    <a:pt x="803" y="1676"/>
                  </a:lnTo>
                  <a:lnTo>
                    <a:pt x="858" y="1631"/>
                  </a:lnTo>
                  <a:lnTo>
                    <a:pt x="862" y="1676"/>
                  </a:lnTo>
                  <a:close/>
                  <a:moveTo>
                    <a:pt x="858" y="1616"/>
                  </a:moveTo>
                  <a:lnTo>
                    <a:pt x="765" y="1616"/>
                  </a:lnTo>
                  <a:lnTo>
                    <a:pt x="846" y="1501"/>
                  </a:lnTo>
                  <a:lnTo>
                    <a:pt x="858" y="1616"/>
                  </a:lnTo>
                  <a:close/>
                  <a:moveTo>
                    <a:pt x="846" y="1486"/>
                  </a:moveTo>
                  <a:lnTo>
                    <a:pt x="723" y="1550"/>
                  </a:lnTo>
                  <a:lnTo>
                    <a:pt x="680" y="1477"/>
                  </a:lnTo>
                  <a:lnTo>
                    <a:pt x="843" y="1477"/>
                  </a:lnTo>
                  <a:lnTo>
                    <a:pt x="846" y="1486"/>
                  </a:lnTo>
                  <a:close/>
                  <a:moveTo>
                    <a:pt x="683" y="1470"/>
                  </a:moveTo>
                  <a:lnTo>
                    <a:pt x="754" y="1408"/>
                  </a:lnTo>
                  <a:lnTo>
                    <a:pt x="841" y="1470"/>
                  </a:lnTo>
                  <a:lnTo>
                    <a:pt x="683" y="1470"/>
                  </a:lnTo>
                  <a:close/>
                  <a:moveTo>
                    <a:pt x="843" y="1463"/>
                  </a:moveTo>
                  <a:lnTo>
                    <a:pt x="765" y="1408"/>
                  </a:lnTo>
                  <a:lnTo>
                    <a:pt x="839" y="1406"/>
                  </a:lnTo>
                  <a:lnTo>
                    <a:pt x="843" y="1463"/>
                  </a:lnTo>
                  <a:close/>
                  <a:moveTo>
                    <a:pt x="836" y="1399"/>
                  </a:moveTo>
                  <a:lnTo>
                    <a:pt x="763" y="1401"/>
                  </a:lnTo>
                  <a:lnTo>
                    <a:pt x="832" y="1340"/>
                  </a:lnTo>
                  <a:lnTo>
                    <a:pt x="836" y="1399"/>
                  </a:lnTo>
                  <a:close/>
                  <a:moveTo>
                    <a:pt x="832" y="1330"/>
                  </a:moveTo>
                  <a:lnTo>
                    <a:pt x="751" y="1401"/>
                  </a:lnTo>
                  <a:lnTo>
                    <a:pt x="742" y="1401"/>
                  </a:lnTo>
                  <a:lnTo>
                    <a:pt x="749" y="1403"/>
                  </a:lnTo>
                  <a:lnTo>
                    <a:pt x="673" y="1467"/>
                  </a:lnTo>
                  <a:lnTo>
                    <a:pt x="600" y="1403"/>
                  </a:lnTo>
                  <a:lnTo>
                    <a:pt x="607" y="1401"/>
                  </a:lnTo>
                  <a:lnTo>
                    <a:pt x="598" y="1401"/>
                  </a:lnTo>
                  <a:lnTo>
                    <a:pt x="517" y="1330"/>
                  </a:lnTo>
                  <a:lnTo>
                    <a:pt x="517" y="1328"/>
                  </a:lnTo>
                  <a:lnTo>
                    <a:pt x="595" y="1259"/>
                  </a:lnTo>
                  <a:lnTo>
                    <a:pt x="602" y="1259"/>
                  </a:lnTo>
                  <a:lnTo>
                    <a:pt x="598" y="1254"/>
                  </a:lnTo>
                  <a:lnTo>
                    <a:pt x="673" y="1186"/>
                  </a:lnTo>
                  <a:lnTo>
                    <a:pt x="751" y="1254"/>
                  </a:lnTo>
                  <a:lnTo>
                    <a:pt x="746" y="1259"/>
                  </a:lnTo>
                  <a:lnTo>
                    <a:pt x="754" y="1259"/>
                  </a:lnTo>
                  <a:lnTo>
                    <a:pt x="832" y="1328"/>
                  </a:lnTo>
                  <a:lnTo>
                    <a:pt x="832" y="1330"/>
                  </a:lnTo>
                  <a:close/>
                  <a:moveTo>
                    <a:pt x="829" y="1318"/>
                  </a:moveTo>
                  <a:lnTo>
                    <a:pt x="765" y="1259"/>
                  </a:lnTo>
                  <a:lnTo>
                    <a:pt x="824" y="1259"/>
                  </a:lnTo>
                  <a:lnTo>
                    <a:pt x="829" y="1318"/>
                  </a:lnTo>
                  <a:close/>
                  <a:moveTo>
                    <a:pt x="824" y="1252"/>
                  </a:moveTo>
                  <a:lnTo>
                    <a:pt x="763" y="1252"/>
                  </a:lnTo>
                  <a:lnTo>
                    <a:pt x="820" y="1193"/>
                  </a:lnTo>
                  <a:lnTo>
                    <a:pt x="824" y="1252"/>
                  </a:lnTo>
                  <a:close/>
                  <a:moveTo>
                    <a:pt x="817" y="1172"/>
                  </a:moveTo>
                  <a:lnTo>
                    <a:pt x="758" y="1122"/>
                  </a:lnTo>
                  <a:lnTo>
                    <a:pt x="813" y="1122"/>
                  </a:lnTo>
                  <a:lnTo>
                    <a:pt x="817" y="1172"/>
                  </a:lnTo>
                  <a:close/>
                  <a:moveTo>
                    <a:pt x="813" y="1115"/>
                  </a:moveTo>
                  <a:lnTo>
                    <a:pt x="756" y="1115"/>
                  </a:lnTo>
                  <a:lnTo>
                    <a:pt x="808" y="1070"/>
                  </a:lnTo>
                  <a:lnTo>
                    <a:pt x="813" y="1115"/>
                  </a:lnTo>
                  <a:close/>
                  <a:moveTo>
                    <a:pt x="798" y="916"/>
                  </a:moveTo>
                  <a:lnTo>
                    <a:pt x="754" y="862"/>
                  </a:lnTo>
                  <a:lnTo>
                    <a:pt x="824" y="859"/>
                  </a:lnTo>
                  <a:lnTo>
                    <a:pt x="798" y="916"/>
                  </a:lnTo>
                  <a:close/>
                  <a:moveTo>
                    <a:pt x="827" y="852"/>
                  </a:moveTo>
                  <a:lnTo>
                    <a:pt x="756" y="854"/>
                  </a:lnTo>
                  <a:lnTo>
                    <a:pt x="813" y="798"/>
                  </a:lnTo>
                  <a:lnTo>
                    <a:pt x="829" y="850"/>
                  </a:lnTo>
                  <a:lnTo>
                    <a:pt x="827" y="852"/>
                  </a:lnTo>
                  <a:close/>
                  <a:moveTo>
                    <a:pt x="832" y="840"/>
                  </a:moveTo>
                  <a:lnTo>
                    <a:pt x="820" y="795"/>
                  </a:lnTo>
                  <a:lnTo>
                    <a:pt x="858" y="783"/>
                  </a:lnTo>
                  <a:lnTo>
                    <a:pt x="832" y="840"/>
                  </a:lnTo>
                  <a:close/>
                  <a:moveTo>
                    <a:pt x="860" y="774"/>
                  </a:moveTo>
                  <a:lnTo>
                    <a:pt x="827" y="783"/>
                  </a:lnTo>
                  <a:lnTo>
                    <a:pt x="876" y="738"/>
                  </a:lnTo>
                  <a:lnTo>
                    <a:pt x="860" y="774"/>
                  </a:lnTo>
                  <a:close/>
                  <a:moveTo>
                    <a:pt x="884" y="722"/>
                  </a:moveTo>
                  <a:lnTo>
                    <a:pt x="813" y="788"/>
                  </a:lnTo>
                  <a:lnTo>
                    <a:pt x="810" y="791"/>
                  </a:lnTo>
                  <a:lnTo>
                    <a:pt x="810" y="791"/>
                  </a:lnTo>
                  <a:lnTo>
                    <a:pt x="746" y="854"/>
                  </a:lnTo>
                  <a:lnTo>
                    <a:pt x="739" y="854"/>
                  </a:lnTo>
                  <a:lnTo>
                    <a:pt x="742" y="857"/>
                  </a:lnTo>
                  <a:lnTo>
                    <a:pt x="676" y="921"/>
                  </a:lnTo>
                  <a:lnTo>
                    <a:pt x="673" y="921"/>
                  </a:lnTo>
                  <a:lnTo>
                    <a:pt x="673" y="921"/>
                  </a:lnTo>
                  <a:lnTo>
                    <a:pt x="607" y="857"/>
                  </a:lnTo>
                  <a:lnTo>
                    <a:pt x="609" y="854"/>
                  </a:lnTo>
                  <a:lnTo>
                    <a:pt x="602" y="854"/>
                  </a:lnTo>
                  <a:lnTo>
                    <a:pt x="538" y="791"/>
                  </a:lnTo>
                  <a:lnTo>
                    <a:pt x="538" y="791"/>
                  </a:lnTo>
                  <a:lnTo>
                    <a:pt x="536" y="788"/>
                  </a:lnTo>
                  <a:lnTo>
                    <a:pt x="465" y="722"/>
                  </a:lnTo>
                  <a:lnTo>
                    <a:pt x="460" y="712"/>
                  </a:lnTo>
                  <a:lnTo>
                    <a:pt x="498" y="608"/>
                  </a:lnTo>
                  <a:lnTo>
                    <a:pt x="654" y="608"/>
                  </a:lnTo>
                  <a:lnTo>
                    <a:pt x="654" y="710"/>
                  </a:lnTo>
                  <a:lnTo>
                    <a:pt x="647" y="722"/>
                  </a:lnTo>
                  <a:lnTo>
                    <a:pt x="654" y="724"/>
                  </a:lnTo>
                  <a:lnTo>
                    <a:pt x="659" y="717"/>
                  </a:lnTo>
                  <a:lnTo>
                    <a:pt x="664" y="724"/>
                  </a:lnTo>
                  <a:lnTo>
                    <a:pt x="671" y="720"/>
                  </a:lnTo>
                  <a:lnTo>
                    <a:pt x="661" y="710"/>
                  </a:lnTo>
                  <a:lnTo>
                    <a:pt x="661" y="608"/>
                  </a:lnTo>
                  <a:lnTo>
                    <a:pt x="687" y="608"/>
                  </a:lnTo>
                  <a:lnTo>
                    <a:pt x="687" y="710"/>
                  </a:lnTo>
                  <a:lnTo>
                    <a:pt x="678" y="720"/>
                  </a:lnTo>
                  <a:lnTo>
                    <a:pt x="685" y="724"/>
                  </a:lnTo>
                  <a:lnTo>
                    <a:pt x="690" y="717"/>
                  </a:lnTo>
                  <a:lnTo>
                    <a:pt x="694" y="724"/>
                  </a:lnTo>
                  <a:lnTo>
                    <a:pt x="702" y="722"/>
                  </a:lnTo>
                  <a:lnTo>
                    <a:pt x="694" y="710"/>
                  </a:lnTo>
                  <a:lnTo>
                    <a:pt x="694" y="608"/>
                  </a:lnTo>
                  <a:lnTo>
                    <a:pt x="850" y="608"/>
                  </a:lnTo>
                  <a:lnTo>
                    <a:pt x="888" y="712"/>
                  </a:lnTo>
                  <a:lnTo>
                    <a:pt x="884" y="722"/>
                  </a:lnTo>
                  <a:close/>
                  <a:moveTo>
                    <a:pt x="891" y="703"/>
                  </a:moveTo>
                  <a:lnTo>
                    <a:pt x="858" y="608"/>
                  </a:lnTo>
                  <a:lnTo>
                    <a:pt x="931" y="608"/>
                  </a:lnTo>
                  <a:lnTo>
                    <a:pt x="891" y="703"/>
                  </a:lnTo>
                  <a:close/>
                  <a:moveTo>
                    <a:pt x="865" y="594"/>
                  </a:moveTo>
                  <a:lnTo>
                    <a:pt x="912" y="547"/>
                  </a:lnTo>
                  <a:lnTo>
                    <a:pt x="914" y="547"/>
                  </a:lnTo>
                  <a:lnTo>
                    <a:pt x="936" y="594"/>
                  </a:lnTo>
                  <a:lnTo>
                    <a:pt x="865" y="594"/>
                  </a:lnTo>
                  <a:close/>
                  <a:moveTo>
                    <a:pt x="940" y="589"/>
                  </a:moveTo>
                  <a:lnTo>
                    <a:pt x="921" y="547"/>
                  </a:lnTo>
                  <a:lnTo>
                    <a:pt x="959" y="547"/>
                  </a:lnTo>
                  <a:lnTo>
                    <a:pt x="940" y="589"/>
                  </a:lnTo>
                  <a:close/>
                  <a:moveTo>
                    <a:pt x="973" y="547"/>
                  </a:moveTo>
                  <a:lnTo>
                    <a:pt x="1025" y="547"/>
                  </a:lnTo>
                  <a:lnTo>
                    <a:pt x="954" y="589"/>
                  </a:lnTo>
                  <a:lnTo>
                    <a:pt x="973" y="547"/>
                  </a:lnTo>
                  <a:close/>
                  <a:moveTo>
                    <a:pt x="962" y="594"/>
                  </a:moveTo>
                  <a:lnTo>
                    <a:pt x="1037" y="547"/>
                  </a:lnTo>
                  <a:lnTo>
                    <a:pt x="1044" y="547"/>
                  </a:lnTo>
                  <a:lnTo>
                    <a:pt x="1084" y="594"/>
                  </a:lnTo>
                  <a:lnTo>
                    <a:pt x="962" y="594"/>
                  </a:lnTo>
                  <a:close/>
                  <a:moveTo>
                    <a:pt x="1094" y="594"/>
                  </a:moveTo>
                  <a:lnTo>
                    <a:pt x="1054" y="547"/>
                  </a:lnTo>
                  <a:lnTo>
                    <a:pt x="1103" y="547"/>
                  </a:lnTo>
                  <a:lnTo>
                    <a:pt x="1170" y="568"/>
                  </a:lnTo>
                  <a:lnTo>
                    <a:pt x="1103" y="594"/>
                  </a:lnTo>
                  <a:lnTo>
                    <a:pt x="1094" y="594"/>
                  </a:lnTo>
                  <a:close/>
                  <a:moveTo>
                    <a:pt x="1122" y="594"/>
                  </a:moveTo>
                  <a:lnTo>
                    <a:pt x="1179" y="570"/>
                  </a:lnTo>
                  <a:lnTo>
                    <a:pt x="1255" y="594"/>
                  </a:lnTo>
                  <a:lnTo>
                    <a:pt x="1122" y="594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48"/>
            <p:cNvSpPr>
              <a:spLocks noEditPoints="1"/>
            </p:cNvSpPr>
            <p:nvPr/>
          </p:nvSpPr>
          <p:spPr bwMode="auto">
            <a:xfrm>
              <a:off x="1838" y="1185"/>
              <a:ext cx="1799" cy="2516"/>
            </a:xfrm>
            <a:custGeom>
              <a:avLst/>
              <a:gdLst>
                <a:gd name="T0" fmla="*/ 1657 w 1799"/>
                <a:gd name="T1" fmla="*/ 556 h 2516"/>
                <a:gd name="T2" fmla="*/ 1584 w 1799"/>
                <a:gd name="T3" fmla="*/ 16 h 2516"/>
                <a:gd name="T4" fmla="*/ 369 w 1799"/>
                <a:gd name="T5" fmla="*/ 213 h 2516"/>
                <a:gd name="T6" fmla="*/ 109 w 1799"/>
                <a:gd name="T7" fmla="*/ 402 h 2516"/>
                <a:gd name="T8" fmla="*/ 494 w 1799"/>
                <a:gd name="T9" fmla="*/ 710 h 2516"/>
                <a:gd name="T10" fmla="*/ 69 w 1799"/>
                <a:gd name="T11" fmla="*/ 812 h 2516"/>
                <a:gd name="T12" fmla="*/ 719 w 1799"/>
                <a:gd name="T13" fmla="*/ 1235 h 2516"/>
                <a:gd name="T14" fmla="*/ 612 w 1799"/>
                <a:gd name="T15" fmla="*/ 2449 h 2516"/>
                <a:gd name="T16" fmla="*/ 901 w 1799"/>
                <a:gd name="T17" fmla="*/ 1971 h 2516"/>
                <a:gd name="T18" fmla="*/ 1187 w 1799"/>
                <a:gd name="T19" fmla="*/ 2449 h 2516"/>
                <a:gd name="T20" fmla="*/ 1080 w 1799"/>
                <a:gd name="T21" fmla="*/ 1235 h 2516"/>
                <a:gd name="T22" fmla="*/ 1733 w 1799"/>
                <a:gd name="T23" fmla="*/ 812 h 2516"/>
                <a:gd name="T24" fmla="*/ 1319 w 1799"/>
                <a:gd name="T25" fmla="*/ 632 h 2516"/>
                <a:gd name="T26" fmla="*/ 1447 w 1799"/>
                <a:gd name="T27" fmla="*/ 383 h 2516"/>
                <a:gd name="T28" fmla="*/ 1506 w 1799"/>
                <a:gd name="T29" fmla="*/ 135 h 2516"/>
                <a:gd name="T30" fmla="*/ 1376 w 1799"/>
                <a:gd name="T31" fmla="*/ 300 h 2516"/>
                <a:gd name="T32" fmla="*/ 1347 w 1799"/>
                <a:gd name="T33" fmla="*/ 319 h 2516"/>
                <a:gd name="T34" fmla="*/ 908 w 1799"/>
                <a:gd name="T35" fmla="*/ 319 h 2516"/>
                <a:gd name="T36" fmla="*/ 714 w 1799"/>
                <a:gd name="T37" fmla="*/ 383 h 2516"/>
                <a:gd name="T38" fmla="*/ 381 w 1799"/>
                <a:gd name="T39" fmla="*/ 383 h 2516"/>
                <a:gd name="T40" fmla="*/ 281 w 1799"/>
                <a:gd name="T41" fmla="*/ 170 h 2516"/>
                <a:gd name="T42" fmla="*/ 333 w 1799"/>
                <a:gd name="T43" fmla="*/ 291 h 2516"/>
                <a:gd name="T44" fmla="*/ 492 w 1799"/>
                <a:gd name="T45" fmla="*/ 402 h 2516"/>
                <a:gd name="T46" fmla="*/ 747 w 1799"/>
                <a:gd name="T47" fmla="*/ 551 h 2516"/>
                <a:gd name="T48" fmla="*/ 1073 w 1799"/>
                <a:gd name="T49" fmla="*/ 402 h 2516"/>
                <a:gd name="T50" fmla="*/ 683 w 1799"/>
                <a:gd name="T51" fmla="*/ 793 h 2516"/>
                <a:gd name="T52" fmla="*/ 792 w 1799"/>
                <a:gd name="T53" fmla="*/ 729 h 2516"/>
                <a:gd name="T54" fmla="*/ 480 w 1799"/>
                <a:gd name="T55" fmla="*/ 632 h 2516"/>
                <a:gd name="T56" fmla="*/ 329 w 1799"/>
                <a:gd name="T57" fmla="*/ 729 h 2516"/>
                <a:gd name="T58" fmla="*/ 435 w 1799"/>
                <a:gd name="T59" fmla="*/ 729 h 2516"/>
                <a:gd name="T60" fmla="*/ 657 w 1799"/>
                <a:gd name="T61" fmla="*/ 812 h 2516"/>
                <a:gd name="T62" fmla="*/ 695 w 1799"/>
                <a:gd name="T63" fmla="*/ 1131 h 2516"/>
                <a:gd name="T64" fmla="*/ 1068 w 1799"/>
                <a:gd name="T65" fmla="*/ 1318 h 2516"/>
                <a:gd name="T66" fmla="*/ 995 w 1799"/>
                <a:gd name="T67" fmla="*/ 1150 h 2516"/>
                <a:gd name="T68" fmla="*/ 901 w 1799"/>
                <a:gd name="T69" fmla="*/ 1569 h 2516"/>
                <a:gd name="T70" fmla="*/ 901 w 1799"/>
                <a:gd name="T71" fmla="*/ 1240 h 2516"/>
                <a:gd name="T72" fmla="*/ 792 w 1799"/>
                <a:gd name="T73" fmla="*/ 1666 h 2516"/>
                <a:gd name="T74" fmla="*/ 740 w 1799"/>
                <a:gd name="T75" fmla="*/ 1240 h 2516"/>
                <a:gd name="T76" fmla="*/ 740 w 1799"/>
                <a:gd name="T77" fmla="*/ 1231 h 2516"/>
                <a:gd name="T78" fmla="*/ 700 w 1799"/>
                <a:gd name="T79" fmla="*/ 1666 h 2516"/>
                <a:gd name="T80" fmla="*/ 780 w 1799"/>
                <a:gd name="T81" fmla="*/ 1874 h 2516"/>
                <a:gd name="T82" fmla="*/ 650 w 1799"/>
                <a:gd name="T83" fmla="*/ 1967 h 2516"/>
                <a:gd name="T84" fmla="*/ 634 w 1799"/>
                <a:gd name="T85" fmla="*/ 2419 h 2516"/>
                <a:gd name="T86" fmla="*/ 678 w 1799"/>
                <a:gd name="T87" fmla="*/ 1993 h 2516"/>
                <a:gd name="T88" fmla="*/ 969 w 1799"/>
                <a:gd name="T89" fmla="*/ 2073 h 2516"/>
                <a:gd name="T90" fmla="*/ 1066 w 1799"/>
                <a:gd name="T91" fmla="*/ 2243 h 2516"/>
                <a:gd name="T92" fmla="*/ 1142 w 1799"/>
                <a:gd name="T93" fmla="*/ 2154 h 2516"/>
                <a:gd name="T94" fmla="*/ 1120 w 1799"/>
                <a:gd name="T95" fmla="*/ 1957 h 2516"/>
                <a:gd name="T96" fmla="*/ 1005 w 1799"/>
                <a:gd name="T97" fmla="*/ 1865 h 2516"/>
                <a:gd name="T98" fmla="*/ 799 w 1799"/>
                <a:gd name="T99" fmla="*/ 1671 h 2516"/>
                <a:gd name="T100" fmla="*/ 1099 w 1799"/>
                <a:gd name="T101" fmla="*/ 1666 h 2516"/>
                <a:gd name="T102" fmla="*/ 1083 w 1799"/>
                <a:gd name="T103" fmla="*/ 1484 h 2516"/>
                <a:gd name="T104" fmla="*/ 1092 w 1799"/>
                <a:gd name="T105" fmla="*/ 1058 h 2516"/>
                <a:gd name="T106" fmla="*/ 995 w 1799"/>
                <a:gd name="T107" fmla="*/ 1138 h 2516"/>
                <a:gd name="T108" fmla="*/ 716 w 1799"/>
                <a:gd name="T109" fmla="*/ 1051 h 2516"/>
                <a:gd name="T110" fmla="*/ 884 w 1799"/>
                <a:gd name="T111" fmla="*/ 947 h 2516"/>
                <a:gd name="T112" fmla="*/ 1135 w 1799"/>
                <a:gd name="T113" fmla="*/ 812 h 2516"/>
                <a:gd name="T114" fmla="*/ 1151 w 1799"/>
                <a:gd name="T115" fmla="*/ 793 h 2516"/>
                <a:gd name="T116" fmla="*/ 1392 w 1799"/>
                <a:gd name="T117" fmla="*/ 729 h 2516"/>
                <a:gd name="T118" fmla="*/ 1673 w 1799"/>
                <a:gd name="T119" fmla="*/ 793 h 2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99" h="2516">
                  <a:moveTo>
                    <a:pt x="1742" y="812"/>
                  </a:moveTo>
                  <a:lnTo>
                    <a:pt x="1799" y="812"/>
                  </a:lnTo>
                  <a:lnTo>
                    <a:pt x="1475" y="712"/>
                  </a:lnTo>
                  <a:lnTo>
                    <a:pt x="1307" y="712"/>
                  </a:lnTo>
                  <a:lnTo>
                    <a:pt x="1439" y="402"/>
                  </a:lnTo>
                  <a:lnTo>
                    <a:pt x="1643" y="402"/>
                  </a:lnTo>
                  <a:lnTo>
                    <a:pt x="1643" y="537"/>
                  </a:lnTo>
                  <a:lnTo>
                    <a:pt x="1633" y="551"/>
                  </a:lnTo>
                  <a:lnTo>
                    <a:pt x="1640" y="556"/>
                  </a:lnTo>
                  <a:lnTo>
                    <a:pt x="1647" y="547"/>
                  </a:lnTo>
                  <a:lnTo>
                    <a:pt x="1657" y="556"/>
                  </a:lnTo>
                  <a:lnTo>
                    <a:pt x="1664" y="551"/>
                  </a:lnTo>
                  <a:lnTo>
                    <a:pt x="1652" y="537"/>
                  </a:lnTo>
                  <a:lnTo>
                    <a:pt x="1652" y="402"/>
                  </a:lnTo>
                  <a:lnTo>
                    <a:pt x="1690" y="402"/>
                  </a:lnTo>
                  <a:lnTo>
                    <a:pt x="1482" y="305"/>
                  </a:lnTo>
                  <a:lnTo>
                    <a:pt x="1610" y="7"/>
                  </a:lnTo>
                  <a:lnTo>
                    <a:pt x="1600" y="5"/>
                  </a:lnTo>
                  <a:lnTo>
                    <a:pt x="1595" y="0"/>
                  </a:lnTo>
                  <a:lnTo>
                    <a:pt x="1595" y="2"/>
                  </a:lnTo>
                  <a:lnTo>
                    <a:pt x="1591" y="0"/>
                  </a:lnTo>
                  <a:lnTo>
                    <a:pt x="1584" y="16"/>
                  </a:lnTo>
                  <a:lnTo>
                    <a:pt x="1506" y="118"/>
                  </a:lnTo>
                  <a:lnTo>
                    <a:pt x="1503" y="118"/>
                  </a:lnTo>
                  <a:lnTo>
                    <a:pt x="1503" y="121"/>
                  </a:lnTo>
                  <a:lnTo>
                    <a:pt x="1430" y="213"/>
                  </a:lnTo>
                  <a:lnTo>
                    <a:pt x="1428" y="215"/>
                  </a:lnTo>
                  <a:lnTo>
                    <a:pt x="1428" y="218"/>
                  </a:lnTo>
                  <a:lnTo>
                    <a:pt x="1364" y="300"/>
                  </a:lnTo>
                  <a:lnTo>
                    <a:pt x="437" y="300"/>
                  </a:lnTo>
                  <a:lnTo>
                    <a:pt x="371" y="218"/>
                  </a:lnTo>
                  <a:lnTo>
                    <a:pt x="374" y="215"/>
                  </a:lnTo>
                  <a:lnTo>
                    <a:pt x="369" y="213"/>
                  </a:lnTo>
                  <a:lnTo>
                    <a:pt x="296" y="121"/>
                  </a:lnTo>
                  <a:lnTo>
                    <a:pt x="296" y="118"/>
                  </a:lnTo>
                  <a:lnTo>
                    <a:pt x="296" y="118"/>
                  </a:lnTo>
                  <a:lnTo>
                    <a:pt x="215" y="16"/>
                  </a:lnTo>
                  <a:lnTo>
                    <a:pt x="208" y="0"/>
                  </a:lnTo>
                  <a:lnTo>
                    <a:pt x="203" y="2"/>
                  </a:lnTo>
                  <a:lnTo>
                    <a:pt x="203" y="0"/>
                  </a:lnTo>
                  <a:lnTo>
                    <a:pt x="199" y="5"/>
                  </a:lnTo>
                  <a:lnTo>
                    <a:pt x="192" y="7"/>
                  </a:lnTo>
                  <a:lnTo>
                    <a:pt x="319" y="305"/>
                  </a:lnTo>
                  <a:lnTo>
                    <a:pt x="109" y="402"/>
                  </a:lnTo>
                  <a:lnTo>
                    <a:pt x="147" y="402"/>
                  </a:lnTo>
                  <a:lnTo>
                    <a:pt x="147" y="537"/>
                  </a:lnTo>
                  <a:lnTo>
                    <a:pt x="140" y="551"/>
                  </a:lnTo>
                  <a:lnTo>
                    <a:pt x="147" y="556"/>
                  </a:lnTo>
                  <a:lnTo>
                    <a:pt x="154" y="547"/>
                  </a:lnTo>
                  <a:lnTo>
                    <a:pt x="161" y="556"/>
                  </a:lnTo>
                  <a:lnTo>
                    <a:pt x="168" y="551"/>
                  </a:lnTo>
                  <a:lnTo>
                    <a:pt x="156" y="537"/>
                  </a:lnTo>
                  <a:lnTo>
                    <a:pt x="156" y="402"/>
                  </a:lnTo>
                  <a:lnTo>
                    <a:pt x="359" y="402"/>
                  </a:lnTo>
                  <a:lnTo>
                    <a:pt x="494" y="710"/>
                  </a:lnTo>
                  <a:lnTo>
                    <a:pt x="326" y="710"/>
                  </a:lnTo>
                  <a:lnTo>
                    <a:pt x="0" y="812"/>
                  </a:lnTo>
                  <a:lnTo>
                    <a:pt x="59" y="812"/>
                  </a:lnTo>
                  <a:lnTo>
                    <a:pt x="59" y="947"/>
                  </a:lnTo>
                  <a:lnTo>
                    <a:pt x="50" y="961"/>
                  </a:lnTo>
                  <a:lnTo>
                    <a:pt x="57" y="965"/>
                  </a:lnTo>
                  <a:lnTo>
                    <a:pt x="64" y="956"/>
                  </a:lnTo>
                  <a:lnTo>
                    <a:pt x="71" y="965"/>
                  </a:lnTo>
                  <a:lnTo>
                    <a:pt x="78" y="961"/>
                  </a:lnTo>
                  <a:lnTo>
                    <a:pt x="69" y="947"/>
                  </a:lnTo>
                  <a:lnTo>
                    <a:pt x="69" y="812"/>
                  </a:lnTo>
                  <a:lnTo>
                    <a:pt x="333" y="812"/>
                  </a:lnTo>
                  <a:lnTo>
                    <a:pt x="333" y="947"/>
                  </a:lnTo>
                  <a:lnTo>
                    <a:pt x="326" y="961"/>
                  </a:lnTo>
                  <a:lnTo>
                    <a:pt x="333" y="965"/>
                  </a:lnTo>
                  <a:lnTo>
                    <a:pt x="340" y="956"/>
                  </a:lnTo>
                  <a:lnTo>
                    <a:pt x="348" y="965"/>
                  </a:lnTo>
                  <a:lnTo>
                    <a:pt x="355" y="961"/>
                  </a:lnTo>
                  <a:lnTo>
                    <a:pt x="343" y="947"/>
                  </a:lnTo>
                  <a:lnTo>
                    <a:pt x="343" y="812"/>
                  </a:lnTo>
                  <a:lnTo>
                    <a:pt x="537" y="812"/>
                  </a:lnTo>
                  <a:lnTo>
                    <a:pt x="719" y="1235"/>
                  </a:lnTo>
                  <a:lnTo>
                    <a:pt x="690" y="1576"/>
                  </a:lnTo>
                  <a:lnTo>
                    <a:pt x="686" y="1578"/>
                  </a:lnTo>
                  <a:lnTo>
                    <a:pt x="690" y="1578"/>
                  </a:lnTo>
                  <a:lnTo>
                    <a:pt x="655" y="1964"/>
                  </a:lnTo>
                  <a:lnTo>
                    <a:pt x="650" y="1967"/>
                  </a:lnTo>
                  <a:lnTo>
                    <a:pt x="648" y="1967"/>
                  </a:lnTo>
                  <a:lnTo>
                    <a:pt x="655" y="1976"/>
                  </a:lnTo>
                  <a:lnTo>
                    <a:pt x="638" y="2154"/>
                  </a:lnTo>
                  <a:lnTo>
                    <a:pt x="634" y="2154"/>
                  </a:lnTo>
                  <a:lnTo>
                    <a:pt x="638" y="2156"/>
                  </a:lnTo>
                  <a:lnTo>
                    <a:pt x="612" y="2449"/>
                  </a:lnTo>
                  <a:lnTo>
                    <a:pt x="612" y="2516"/>
                  </a:lnTo>
                  <a:lnTo>
                    <a:pt x="631" y="2516"/>
                  </a:lnTo>
                  <a:lnTo>
                    <a:pt x="631" y="2449"/>
                  </a:lnTo>
                  <a:lnTo>
                    <a:pt x="631" y="2440"/>
                  </a:lnTo>
                  <a:lnTo>
                    <a:pt x="745" y="2243"/>
                  </a:lnTo>
                  <a:lnTo>
                    <a:pt x="756" y="2243"/>
                  </a:lnTo>
                  <a:lnTo>
                    <a:pt x="749" y="2236"/>
                  </a:lnTo>
                  <a:lnTo>
                    <a:pt x="792" y="2163"/>
                  </a:lnTo>
                  <a:lnTo>
                    <a:pt x="797" y="2163"/>
                  </a:lnTo>
                  <a:lnTo>
                    <a:pt x="794" y="2158"/>
                  </a:lnTo>
                  <a:lnTo>
                    <a:pt x="901" y="1971"/>
                  </a:lnTo>
                  <a:lnTo>
                    <a:pt x="1007" y="2158"/>
                  </a:lnTo>
                  <a:lnTo>
                    <a:pt x="1002" y="2163"/>
                  </a:lnTo>
                  <a:lnTo>
                    <a:pt x="1009" y="2163"/>
                  </a:lnTo>
                  <a:lnTo>
                    <a:pt x="1052" y="2236"/>
                  </a:lnTo>
                  <a:lnTo>
                    <a:pt x="1045" y="2243"/>
                  </a:lnTo>
                  <a:lnTo>
                    <a:pt x="1054" y="2243"/>
                  </a:lnTo>
                  <a:lnTo>
                    <a:pt x="1168" y="2442"/>
                  </a:lnTo>
                  <a:lnTo>
                    <a:pt x="1168" y="2449"/>
                  </a:lnTo>
                  <a:lnTo>
                    <a:pt x="1168" y="2516"/>
                  </a:lnTo>
                  <a:lnTo>
                    <a:pt x="1187" y="2516"/>
                  </a:lnTo>
                  <a:lnTo>
                    <a:pt x="1187" y="2449"/>
                  </a:lnTo>
                  <a:lnTo>
                    <a:pt x="1161" y="2156"/>
                  </a:lnTo>
                  <a:lnTo>
                    <a:pt x="1165" y="2154"/>
                  </a:lnTo>
                  <a:lnTo>
                    <a:pt x="1161" y="2154"/>
                  </a:lnTo>
                  <a:lnTo>
                    <a:pt x="1146" y="1976"/>
                  </a:lnTo>
                  <a:lnTo>
                    <a:pt x="1151" y="1967"/>
                  </a:lnTo>
                  <a:lnTo>
                    <a:pt x="1149" y="1967"/>
                  </a:lnTo>
                  <a:lnTo>
                    <a:pt x="1144" y="1964"/>
                  </a:lnTo>
                  <a:lnTo>
                    <a:pt x="1111" y="1578"/>
                  </a:lnTo>
                  <a:lnTo>
                    <a:pt x="1113" y="1578"/>
                  </a:lnTo>
                  <a:lnTo>
                    <a:pt x="1111" y="1576"/>
                  </a:lnTo>
                  <a:lnTo>
                    <a:pt x="1080" y="1235"/>
                  </a:lnTo>
                  <a:lnTo>
                    <a:pt x="1262" y="812"/>
                  </a:lnTo>
                  <a:lnTo>
                    <a:pt x="1456" y="812"/>
                  </a:lnTo>
                  <a:lnTo>
                    <a:pt x="1456" y="947"/>
                  </a:lnTo>
                  <a:lnTo>
                    <a:pt x="1444" y="961"/>
                  </a:lnTo>
                  <a:lnTo>
                    <a:pt x="1451" y="965"/>
                  </a:lnTo>
                  <a:lnTo>
                    <a:pt x="1461" y="956"/>
                  </a:lnTo>
                  <a:lnTo>
                    <a:pt x="1465" y="965"/>
                  </a:lnTo>
                  <a:lnTo>
                    <a:pt x="1475" y="961"/>
                  </a:lnTo>
                  <a:lnTo>
                    <a:pt x="1465" y="947"/>
                  </a:lnTo>
                  <a:lnTo>
                    <a:pt x="1465" y="812"/>
                  </a:lnTo>
                  <a:lnTo>
                    <a:pt x="1733" y="812"/>
                  </a:lnTo>
                  <a:lnTo>
                    <a:pt x="1733" y="947"/>
                  </a:lnTo>
                  <a:lnTo>
                    <a:pt x="1721" y="961"/>
                  </a:lnTo>
                  <a:lnTo>
                    <a:pt x="1728" y="965"/>
                  </a:lnTo>
                  <a:lnTo>
                    <a:pt x="1737" y="956"/>
                  </a:lnTo>
                  <a:lnTo>
                    <a:pt x="1742" y="965"/>
                  </a:lnTo>
                  <a:lnTo>
                    <a:pt x="1751" y="961"/>
                  </a:lnTo>
                  <a:lnTo>
                    <a:pt x="1742" y="947"/>
                  </a:lnTo>
                  <a:lnTo>
                    <a:pt x="1742" y="812"/>
                  </a:lnTo>
                  <a:close/>
                  <a:moveTo>
                    <a:pt x="1286" y="710"/>
                  </a:moveTo>
                  <a:lnTo>
                    <a:pt x="1236" y="710"/>
                  </a:lnTo>
                  <a:lnTo>
                    <a:pt x="1319" y="632"/>
                  </a:lnTo>
                  <a:lnTo>
                    <a:pt x="1286" y="710"/>
                  </a:lnTo>
                  <a:close/>
                  <a:moveTo>
                    <a:pt x="1338" y="592"/>
                  </a:moveTo>
                  <a:lnTo>
                    <a:pt x="1307" y="402"/>
                  </a:lnTo>
                  <a:lnTo>
                    <a:pt x="1418" y="402"/>
                  </a:lnTo>
                  <a:lnTo>
                    <a:pt x="1338" y="592"/>
                  </a:lnTo>
                  <a:close/>
                  <a:moveTo>
                    <a:pt x="1428" y="379"/>
                  </a:moveTo>
                  <a:lnTo>
                    <a:pt x="1376" y="319"/>
                  </a:lnTo>
                  <a:lnTo>
                    <a:pt x="1454" y="319"/>
                  </a:lnTo>
                  <a:lnTo>
                    <a:pt x="1428" y="379"/>
                  </a:lnTo>
                  <a:close/>
                  <a:moveTo>
                    <a:pt x="1605" y="383"/>
                  </a:moveTo>
                  <a:lnTo>
                    <a:pt x="1447" y="383"/>
                  </a:lnTo>
                  <a:lnTo>
                    <a:pt x="1475" y="322"/>
                  </a:lnTo>
                  <a:lnTo>
                    <a:pt x="1605" y="383"/>
                  </a:lnTo>
                  <a:close/>
                  <a:moveTo>
                    <a:pt x="1569" y="50"/>
                  </a:moveTo>
                  <a:lnTo>
                    <a:pt x="1551" y="97"/>
                  </a:lnTo>
                  <a:lnTo>
                    <a:pt x="1525" y="109"/>
                  </a:lnTo>
                  <a:lnTo>
                    <a:pt x="1569" y="50"/>
                  </a:lnTo>
                  <a:close/>
                  <a:moveTo>
                    <a:pt x="1543" y="109"/>
                  </a:moveTo>
                  <a:lnTo>
                    <a:pt x="1517" y="170"/>
                  </a:lnTo>
                  <a:lnTo>
                    <a:pt x="1513" y="125"/>
                  </a:lnTo>
                  <a:lnTo>
                    <a:pt x="1543" y="109"/>
                  </a:lnTo>
                  <a:close/>
                  <a:moveTo>
                    <a:pt x="1506" y="135"/>
                  </a:moveTo>
                  <a:lnTo>
                    <a:pt x="1510" y="187"/>
                  </a:lnTo>
                  <a:lnTo>
                    <a:pt x="1508" y="196"/>
                  </a:lnTo>
                  <a:lnTo>
                    <a:pt x="1444" y="211"/>
                  </a:lnTo>
                  <a:lnTo>
                    <a:pt x="1506" y="135"/>
                  </a:lnTo>
                  <a:close/>
                  <a:moveTo>
                    <a:pt x="1503" y="206"/>
                  </a:moveTo>
                  <a:lnTo>
                    <a:pt x="1468" y="291"/>
                  </a:lnTo>
                  <a:lnTo>
                    <a:pt x="1439" y="220"/>
                  </a:lnTo>
                  <a:lnTo>
                    <a:pt x="1503" y="206"/>
                  </a:lnTo>
                  <a:close/>
                  <a:moveTo>
                    <a:pt x="1432" y="227"/>
                  </a:moveTo>
                  <a:lnTo>
                    <a:pt x="1461" y="300"/>
                  </a:lnTo>
                  <a:lnTo>
                    <a:pt x="1376" y="300"/>
                  </a:lnTo>
                  <a:lnTo>
                    <a:pt x="1432" y="227"/>
                  </a:lnTo>
                  <a:close/>
                  <a:moveTo>
                    <a:pt x="1364" y="319"/>
                  </a:moveTo>
                  <a:lnTo>
                    <a:pt x="1418" y="383"/>
                  </a:lnTo>
                  <a:lnTo>
                    <a:pt x="1309" y="383"/>
                  </a:lnTo>
                  <a:lnTo>
                    <a:pt x="1361" y="319"/>
                  </a:lnTo>
                  <a:lnTo>
                    <a:pt x="1364" y="319"/>
                  </a:lnTo>
                  <a:close/>
                  <a:moveTo>
                    <a:pt x="1347" y="319"/>
                  </a:moveTo>
                  <a:lnTo>
                    <a:pt x="1298" y="383"/>
                  </a:lnTo>
                  <a:lnTo>
                    <a:pt x="1291" y="383"/>
                  </a:lnTo>
                  <a:lnTo>
                    <a:pt x="1198" y="319"/>
                  </a:lnTo>
                  <a:lnTo>
                    <a:pt x="1347" y="319"/>
                  </a:lnTo>
                  <a:close/>
                  <a:moveTo>
                    <a:pt x="1182" y="319"/>
                  </a:moveTo>
                  <a:lnTo>
                    <a:pt x="1274" y="383"/>
                  </a:lnTo>
                  <a:lnTo>
                    <a:pt x="1085" y="383"/>
                  </a:lnTo>
                  <a:lnTo>
                    <a:pt x="1172" y="319"/>
                  </a:lnTo>
                  <a:lnTo>
                    <a:pt x="1182" y="319"/>
                  </a:lnTo>
                  <a:close/>
                  <a:moveTo>
                    <a:pt x="1156" y="319"/>
                  </a:moveTo>
                  <a:lnTo>
                    <a:pt x="1068" y="383"/>
                  </a:lnTo>
                  <a:lnTo>
                    <a:pt x="1057" y="383"/>
                  </a:lnTo>
                  <a:lnTo>
                    <a:pt x="929" y="319"/>
                  </a:lnTo>
                  <a:lnTo>
                    <a:pt x="1156" y="319"/>
                  </a:lnTo>
                  <a:close/>
                  <a:moveTo>
                    <a:pt x="908" y="319"/>
                  </a:moveTo>
                  <a:lnTo>
                    <a:pt x="1035" y="383"/>
                  </a:lnTo>
                  <a:lnTo>
                    <a:pt x="766" y="383"/>
                  </a:lnTo>
                  <a:lnTo>
                    <a:pt x="891" y="319"/>
                  </a:lnTo>
                  <a:lnTo>
                    <a:pt x="908" y="319"/>
                  </a:lnTo>
                  <a:close/>
                  <a:moveTo>
                    <a:pt x="870" y="319"/>
                  </a:moveTo>
                  <a:lnTo>
                    <a:pt x="745" y="383"/>
                  </a:lnTo>
                  <a:lnTo>
                    <a:pt x="730" y="383"/>
                  </a:lnTo>
                  <a:lnTo>
                    <a:pt x="643" y="319"/>
                  </a:lnTo>
                  <a:lnTo>
                    <a:pt x="870" y="319"/>
                  </a:lnTo>
                  <a:close/>
                  <a:moveTo>
                    <a:pt x="629" y="319"/>
                  </a:moveTo>
                  <a:lnTo>
                    <a:pt x="714" y="383"/>
                  </a:lnTo>
                  <a:lnTo>
                    <a:pt x="525" y="383"/>
                  </a:lnTo>
                  <a:lnTo>
                    <a:pt x="617" y="319"/>
                  </a:lnTo>
                  <a:lnTo>
                    <a:pt x="629" y="319"/>
                  </a:lnTo>
                  <a:close/>
                  <a:moveTo>
                    <a:pt x="600" y="319"/>
                  </a:moveTo>
                  <a:lnTo>
                    <a:pt x="508" y="383"/>
                  </a:lnTo>
                  <a:lnTo>
                    <a:pt x="501" y="383"/>
                  </a:lnTo>
                  <a:lnTo>
                    <a:pt x="452" y="319"/>
                  </a:lnTo>
                  <a:lnTo>
                    <a:pt x="600" y="319"/>
                  </a:lnTo>
                  <a:close/>
                  <a:moveTo>
                    <a:pt x="440" y="319"/>
                  </a:moveTo>
                  <a:lnTo>
                    <a:pt x="489" y="383"/>
                  </a:lnTo>
                  <a:lnTo>
                    <a:pt x="381" y="383"/>
                  </a:lnTo>
                  <a:lnTo>
                    <a:pt x="435" y="319"/>
                  </a:lnTo>
                  <a:lnTo>
                    <a:pt x="440" y="319"/>
                  </a:lnTo>
                  <a:close/>
                  <a:moveTo>
                    <a:pt x="426" y="300"/>
                  </a:moveTo>
                  <a:lnTo>
                    <a:pt x="340" y="300"/>
                  </a:lnTo>
                  <a:lnTo>
                    <a:pt x="369" y="227"/>
                  </a:lnTo>
                  <a:lnTo>
                    <a:pt x="426" y="300"/>
                  </a:lnTo>
                  <a:close/>
                  <a:moveTo>
                    <a:pt x="229" y="50"/>
                  </a:moveTo>
                  <a:lnTo>
                    <a:pt x="277" y="109"/>
                  </a:lnTo>
                  <a:lnTo>
                    <a:pt x="251" y="97"/>
                  </a:lnTo>
                  <a:lnTo>
                    <a:pt x="229" y="50"/>
                  </a:lnTo>
                  <a:close/>
                  <a:moveTo>
                    <a:pt x="281" y="170"/>
                  </a:moveTo>
                  <a:lnTo>
                    <a:pt x="255" y="109"/>
                  </a:lnTo>
                  <a:lnTo>
                    <a:pt x="286" y="125"/>
                  </a:lnTo>
                  <a:lnTo>
                    <a:pt x="281" y="170"/>
                  </a:lnTo>
                  <a:close/>
                  <a:moveTo>
                    <a:pt x="288" y="187"/>
                  </a:moveTo>
                  <a:lnTo>
                    <a:pt x="296" y="135"/>
                  </a:lnTo>
                  <a:lnTo>
                    <a:pt x="355" y="211"/>
                  </a:lnTo>
                  <a:lnTo>
                    <a:pt x="293" y="196"/>
                  </a:lnTo>
                  <a:lnTo>
                    <a:pt x="288" y="187"/>
                  </a:lnTo>
                  <a:close/>
                  <a:moveTo>
                    <a:pt x="298" y="206"/>
                  </a:moveTo>
                  <a:lnTo>
                    <a:pt x="359" y="220"/>
                  </a:lnTo>
                  <a:lnTo>
                    <a:pt x="333" y="291"/>
                  </a:lnTo>
                  <a:lnTo>
                    <a:pt x="298" y="206"/>
                  </a:lnTo>
                  <a:close/>
                  <a:moveTo>
                    <a:pt x="194" y="383"/>
                  </a:moveTo>
                  <a:lnTo>
                    <a:pt x="326" y="322"/>
                  </a:lnTo>
                  <a:lnTo>
                    <a:pt x="352" y="383"/>
                  </a:lnTo>
                  <a:lnTo>
                    <a:pt x="194" y="383"/>
                  </a:lnTo>
                  <a:close/>
                  <a:moveTo>
                    <a:pt x="345" y="319"/>
                  </a:moveTo>
                  <a:lnTo>
                    <a:pt x="423" y="319"/>
                  </a:lnTo>
                  <a:lnTo>
                    <a:pt x="371" y="379"/>
                  </a:lnTo>
                  <a:lnTo>
                    <a:pt x="345" y="319"/>
                  </a:lnTo>
                  <a:close/>
                  <a:moveTo>
                    <a:pt x="381" y="402"/>
                  </a:moveTo>
                  <a:lnTo>
                    <a:pt x="492" y="402"/>
                  </a:lnTo>
                  <a:lnTo>
                    <a:pt x="463" y="592"/>
                  </a:lnTo>
                  <a:lnTo>
                    <a:pt x="381" y="402"/>
                  </a:lnTo>
                  <a:close/>
                  <a:moveTo>
                    <a:pt x="470" y="608"/>
                  </a:moveTo>
                  <a:lnTo>
                    <a:pt x="501" y="402"/>
                  </a:lnTo>
                  <a:lnTo>
                    <a:pt x="726" y="402"/>
                  </a:lnTo>
                  <a:lnTo>
                    <a:pt x="726" y="537"/>
                  </a:lnTo>
                  <a:lnTo>
                    <a:pt x="716" y="551"/>
                  </a:lnTo>
                  <a:lnTo>
                    <a:pt x="726" y="556"/>
                  </a:lnTo>
                  <a:lnTo>
                    <a:pt x="730" y="547"/>
                  </a:lnTo>
                  <a:lnTo>
                    <a:pt x="740" y="556"/>
                  </a:lnTo>
                  <a:lnTo>
                    <a:pt x="747" y="551"/>
                  </a:lnTo>
                  <a:lnTo>
                    <a:pt x="735" y="537"/>
                  </a:lnTo>
                  <a:lnTo>
                    <a:pt x="735" y="402"/>
                  </a:lnTo>
                  <a:lnTo>
                    <a:pt x="1064" y="402"/>
                  </a:lnTo>
                  <a:lnTo>
                    <a:pt x="1064" y="537"/>
                  </a:lnTo>
                  <a:lnTo>
                    <a:pt x="1052" y="551"/>
                  </a:lnTo>
                  <a:lnTo>
                    <a:pt x="1061" y="556"/>
                  </a:lnTo>
                  <a:lnTo>
                    <a:pt x="1068" y="547"/>
                  </a:lnTo>
                  <a:lnTo>
                    <a:pt x="1075" y="556"/>
                  </a:lnTo>
                  <a:lnTo>
                    <a:pt x="1083" y="551"/>
                  </a:lnTo>
                  <a:lnTo>
                    <a:pt x="1073" y="537"/>
                  </a:lnTo>
                  <a:lnTo>
                    <a:pt x="1073" y="402"/>
                  </a:lnTo>
                  <a:lnTo>
                    <a:pt x="1298" y="402"/>
                  </a:lnTo>
                  <a:lnTo>
                    <a:pt x="1331" y="608"/>
                  </a:lnTo>
                  <a:lnTo>
                    <a:pt x="1328" y="610"/>
                  </a:lnTo>
                  <a:lnTo>
                    <a:pt x="1222" y="710"/>
                  </a:lnTo>
                  <a:lnTo>
                    <a:pt x="577" y="710"/>
                  </a:lnTo>
                  <a:lnTo>
                    <a:pt x="470" y="610"/>
                  </a:lnTo>
                  <a:lnTo>
                    <a:pt x="470" y="608"/>
                  </a:lnTo>
                  <a:close/>
                  <a:moveTo>
                    <a:pt x="764" y="729"/>
                  </a:moveTo>
                  <a:lnTo>
                    <a:pt x="773" y="729"/>
                  </a:lnTo>
                  <a:lnTo>
                    <a:pt x="875" y="793"/>
                  </a:lnTo>
                  <a:lnTo>
                    <a:pt x="683" y="793"/>
                  </a:lnTo>
                  <a:lnTo>
                    <a:pt x="764" y="729"/>
                  </a:lnTo>
                  <a:close/>
                  <a:moveTo>
                    <a:pt x="669" y="793"/>
                  </a:moveTo>
                  <a:lnTo>
                    <a:pt x="662" y="793"/>
                  </a:lnTo>
                  <a:lnTo>
                    <a:pt x="596" y="729"/>
                  </a:lnTo>
                  <a:lnTo>
                    <a:pt x="747" y="729"/>
                  </a:lnTo>
                  <a:lnTo>
                    <a:pt x="669" y="793"/>
                  </a:lnTo>
                  <a:close/>
                  <a:moveTo>
                    <a:pt x="792" y="729"/>
                  </a:moveTo>
                  <a:lnTo>
                    <a:pt x="1007" y="729"/>
                  </a:lnTo>
                  <a:lnTo>
                    <a:pt x="905" y="793"/>
                  </a:lnTo>
                  <a:lnTo>
                    <a:pt x="893" y="793"/>
                  </a:lnTo>
                  <a:lnTo>
                    <a:pt x="792" y="729"/>
                  </a:lnTo>
                  <a:close/>
                  <a:moveTo>
                    <a:pt x="1026" y="729"/>
                  </a:moveTo>
                  <a:lnTo>
                    <a:pt x="1038" y="729"/>
                  </a:lnTo>
                  <a:lnTo>
                    <a:pt x="1116" y="793"/>
                  </a:lnTo>
                  <a:lnTo>
                    <a:pt x="924" y="793"/>
                  </a:lnTo>
                  <a:lnTo>
                    <a:pt x="1026" y="729"/>
                  </a:lnTo>
                  <a:close/>
                  <a:moveTo>
                    <a:pt x="1052" y="729"/>
                  </a:moveTo>
                  <a:lnTo>
                    <a:pt x="1203" y="729"/>
                  </a:lnTo>
                  <a:lnTo>
                    <a:pt x="1137" y="793"/>
                  </a:lnTo>
                  <a:lnTo>
                    <a:pt x="1130" y="793"/>
                  </a:lnTo>
                  <a:lnTo>
                    <a:pt x="1052" y="729"/>
                  </a:lnTo>
                  <a:close/>
                  <a:moveTo>
                    <a:pt x="480" y="632"/>
                  </a:moveTo>
                  <a:lnTo>
                    <a:pt x="563" y="710"/>
                  </a:lnTo>
                  <a:lnTo>
                    <a:pt x="513" y="710"/>
                  </a:lnTo>
                  <a:lnTo>
                    <a:pt x="480" y="632"/>
                  </a:lnTo>
                  <a:close/>
                  <a:moveTo>
                    <a:pt x="125" y="793"/>
                  </a:moveTo>
                  <a:lnTo>
                    <a:pt x="227" y="762"/>
                  </a:lnTo>
                  <a:lnTo>
                    <a:pt x="305" y="793"/>
                  </a:lnTo>
                  <a:lnTo>
                    <a:pt x="125" y="793"/>
                  </a:lnTo>
                  <a:close/>
                  <a:moveTo>
                    <a:pt x="340" y="793"/>
                  </a:moveTo>
                  <a:lnTo>
                    <a:pt x="329" y="793"/>
                  </a:lnTo>
                  <a:lnTo>
                    <a:pt x="241" y="757"/>
                  </a:lnTo>
                  <a:lnTo>
                    <a:pt x="329" y="729"/>
                  </a:lnTo>
                  <a:lnTo>
                    <a:pt x="395" y="729"/>
                  </a:lnTo>
                  <a:lnTo>
                    <a:pt x="340" y="793"/>
                  </a:lnTo>
                  <a:close/>
                  <a:moveTo>
                    <a:pt x="355" y="793"/>
                  </a:moveTo>
                  <a:lnTo>
                    <a:pt x="407" y="729"/>
                  </a:lnTo>
                  <a:lnTo>
                    <a:pt x="416" y="729"/>
                  </a:lnTo>
                  <a:lnTo>
                    <a:pt x="518" y="793"/>
                  </a:lnTo>
                  <a:lnTo>
                    <a:pt x="355" y="793"/>
                  </a:lnTo>
                  <a:close/>
                  <a:moveTo>
                    <a:pt x="435" y="729"/>
                  </a:moveTo>
                  <a:lnTo>
                    <a:pt x="501" y="729"/>
                  </a:lnTo>
                  <a:lnTo>
                    <a:pt x="525" y="786"/>
                  </a:lnTo>
                  <a:lnTo>
                    <a:pt x="435" y="729"/>
                  </a:lnTo>
                  <a:close/>
                  <a:moveTo>
                    <a:pt x="522" y="729"/>
                  </a:moveTo>
                  <a:lnTo>
                    <a:pt x="570" y="729"/>
                  </a:lnTo>
                  <a:lnTo>
                    <a:pt x="546" y="783"/>
                  </a:lnTo>
                  <a:lnTo>
                    <a:pt x="522" y="729"/>
                  </a:lnTo>
                  <a:close/>
                  <a:moveTo>
                    <a:pt x="579" y="729"/>
                  </a:moveTo>
                  <a:lnTo>
                    <a:pt x="582" y="729"/>
                  </a:lnTo>
                  <a:lnTo>
                    <a:pt x="648" y="793"/>
                  </a:lnTo>
                  <a:lnTo>
                    <a:pt x="553" y="793"/>
                  </a:lnTo>
                  <a:lnTo>
                    <a:pt x="579" y="729"/>
                  </a:lnTo>
                  <a:close/>
                  <a:moveTo>
                    <a:pt x="558" y="812"/>
                  </a:moveTo>
                  <a:lnTo>
                    <a:pt x="657" y="812"/>
                  </a:lnTo>
                  <a:lnTo>
                    <a:pt x="610" y="937"/>
                  </a:lnTo>
                  <a:lnTo>
                    <a:pt x="558" y="812"/>
                  </a:lnTo>
                  <a:close/>
                  <a:moveTo>
                    <a:pt x="631" y="984"/>
                  </a:moveTo>
                  <a:lnTo>
                    <a:pt x="695" y="1046"/>
                  </a:lnTo>
                  <a:lnTo>
                    <a:pt x="652" y="1032"/>
                  </a:lnTo>
                  <a:lnTo>
                    <a:pt x="631" y="984"/>
                  </a:lnTo>
                  <a:close/>
                  <a:moveTo>
                    <a:pt x="657" y="1044"/>
                  </a:moveTo>
                  <a:lnTo>
                    <a:pt x="707" y="1058"/>
                  </a:lnTo>
                  <a:lnTo>
                    <a:pt x="690" y="1119"/>
                  </a:lnTo>
                  <a:lnTo>
                    <a:pt x="657" y="1044"/>
                  </a:lnTo>
                  <a:close/>
                  <a:moveTo>
                    <a:pt x="695" y="1131"/>
                  </a:moveTo>
                  <a:lnTo>
                    <a:pt x="716" y="1065"/>
                  </a:lnTo>
                  <a:lnTo>
                    <a:pt x="792" y="1138"/>
                  </a:lnTo>
                  <a:lnTo>
                    <a:pt x="695" y="1134"/>
                  </a:lnTo>
                  <a:lnTo>
                    <a:pt x="695" y="1131"/>
                  </a:lnTo>
                  <a:close/>
                  <a:moveTo>
                    <a:pt x="700" y="1143"/>
                  </a:moveTo>
                  <a:lnTo>
                    <a:pt x="794" y="1148"/>
                  </a:lnTo>
                  <a:lnTo>
                    <a:pt x="733" y="1221"/>
                  </a:lnTo>
                  <a:lnTo>
                    <a:pt x="700" y="1143"/>
                  </a:lnTo>
                  <a:close/>
                  <a:moveTo>
                    <a:pt x="1005" y="1318"/>
                  </a:moveTo>
                  <a:lnTo>
                    <a:pt x="1064" y="1252"/>
                  </a:lnTo>
                  <a:lnTo>
                    <a:pt x="1068" y="1318"/>
                  </a:lnTo>
                  <a:lnTo>
                    <a:pt x="1005" y="1318"/>
                  </a:lnTo>
                  <a:close/>
                  <a:moveTo>
                    <a:pt x="1071" y="1328"/>
                  </a:moveTo>
                  <a:lnTo>
                    <a:pt x="1075" y="1394"/>
                  </a:lnTo>
                  <a:lnTo>
                    <a:pt x="1005" y="1328"/>
                  </a:lnTo>
                  <a:lnTo>
                    <a:pt x="1071" y="1328"/>
                  </a:lnTo>
                  <a:close/>
                  <a:moveTo>
                    <a:pt x="993" y="1316"/>
                  </a:moveTo>
                  <a:lnTo>
                    <a:pt x="912" y="1240"/>
                  </a:lnTo>
                  <a:lnTo>
                    <a:pt x="1061" y="1240"/>
                  </a:lnTo>
                  <a:lnTo>
                    <a:pt x="993" y="1316"/>
                  </a:lnTo>
                  <a:close/>
                  <a:moveTo>
                    <a:pt x="912" y="1231"/>
                  </a:moveTo>
                  <a:lnTo>
                    <a:pt x="995" y="1150"/>
                  </a:lnTo>
                  <a:lnTo>
                    <a:pt x="1061" y="1231"/>
                  </a:lnTo>
                  <a:lnTo>
                    <a:pt x="912" y="1231"/>
                  </a:lnTo>
                  <a:close/>
                  <a:moveTo>
                    <a:pt x="988" y="1323"/>
                  </a:moveTo>
                  <a:lnTo>
                    <a:pt x="983" y="1328"/>
                  </a:lnTo>
                  <a:lnTo>
                    <a:pt x="993" y="1328"/>
                  </a:lnTo>
                  <a:lnTo>
                    <a:pt x="1078" y="1408"/>
                  </a:lnTo>
                  <a:lnTo>
                    <a:pt x="1078" y="1413"/>
                  </a:lnTo>
                  <a:lnTo>
                    <a:pt x="995" y="1484"/>
                  </a:lnTo>
                  <a:lnTo>
                    <a:pt x="983" y="1484"/>
                  </a:lnTo>
                  <a:lnTo>
                    <a:pt x="990" y="1489"/>
                  </a:lnTo>
                  <a:lnTo>
                    <a:pt x="901" y="1569"/>
                  </a:lnTo>
                  <a:lnTo>
                    <a:pt x="811" y="1489"/>
                  </a:lnTo>
                  <a:lnTo>
                    <a:pt x="816" y="1484"/>
                  </a:lnTo>
                  <a:lnTo>
                    <a:pt x="804" y="1484"/>
                  </a:lnTo>
                  <a:lnTo>
                    <a:pt x="723" y="1413"/>
                  </a:lnTo>
                  <a:lnTo>
                    <a:pt x="723" y="1408"/>
                  </a:lnTo>
                  <a:lnTo>
                    <a:pt x="808" y="1328"/>
                  </a:lnTo>
                  <a:lnTo>
                    <a:pt x="818" y="1328"/>
                  </a:lnTo>
                  <a:lnTo>
                    <a:pt x="813" y="1323"/>
                  </a:lnTo>
                  <a:lnTo>
                    <a:pt x="901" y="1240"/>
                  </a:lnTo>
                  <a:lnTo>
                    <a:pt x="901" y="1240"/>
                  </a:lnTo>
                  <a:lnTo>
                    <a:pt x="901" y="1240"/>
                  </a:lnTo>
                  <a:lnTo>
                    <a:pt x="988" y="1323"/>
                  </a:lnTo>
                  <a:close/>
                  <a:moveTo>
                    <a:pt x="912" y="1569"/>
                  </a:moveTo>
                  <a:lnTo>
                    <a:pt x="997" y="1496"/>
                  </a:lnTo>
                  <a:lnTo>
                    <a:pt x="1087" y="1569"/>
                  </a:lnTo>
                  <a:lnTo>
                    <a:pt x="912" y="1569"/>
                  </a:lnTo>
                  <a:close/>
                  <a:moveTo>
                    <a:pt x="1090" y="1578"/>
                  </a:moveTo>
                  <a:lnTo>
                    <a:pt x="1007" y="1666"/>
                  </a:lnTo>
                  <a:lnTo>
                    <a:pt x="912" y="1578"/>
                  </a:lnTo>
                  <a:lnTo>
                    <a:pt x="1090" y="1578"/>
                  </a:lnTo>
                  <a:close/>
                  <a:moveTo>
                    <a:pt x="886" y="1578"/>
                  </a:moveTo>
                  <a:lnTo>
                    <a:pt x="792" y="1666"/>
                  </a:lnTo>
                  <a:lnTo>
                    <a:pt x="709" y="1578"/>
                  </a:lnTo>
                  <a:lnTo>
                    <a:pt x="886" y="1578"/>
                  </a:lnTo>
                  <a:close/>
                  <a:moveTo>
                    <a:pt x="712" y="1569"/>
                  </a:moveTo>
                  <a:lnTo>
                    <a:pt x="801" y="1496"/>
                  </a:lnTo>
                  <a:lnTo>
                    <a:pt x="886" y="1569"/>
                  </a:lnTo>
                  <a:lnTo>
                    <a:pt x="712" y="1569"/>
                  </a:lnTo>
                  <a:close/>
                  <a:moveTo>
                    <a:pt x="797" y="1318"/>
                  </a:moveTo>
                  <a:lnTo>
                    <a:pt x="730" y="1318"/>
                  </a:lnTo>
                  <a:lnTo>
                    <a:pt x="738" y="1252"/>
                  </a:lnTo>
                  <a:lnTo>
                    <a:pt x="797" y="1318"/>
                  </a:lnTo>
                  <a:close/>
                  <a:moveTo>
                    <a:pt x="740" y="1240"/>
                  </a:moveTo>
                  <a:lnTo>
                    <a:pt x="886" y="1240"/>
                  </a:lnTo>
                  <a:lnTo>
                    <a:pt x="806" y="1316"/>
                  </a:lnTo>
                  <a:lnTo>
                    <a:pt x="740" y="1240"/>
                  </a:lnTo>
                  <a:close/>
                  <a:moveTo>
                    <a:pt x="794" y="1328"/>
                  </a:moveTo>
                  <a:lnTo>
                    <a:pt x="723" y="1394"/>
                  </a:lnTo>
                  <a:lnTo>
                    <a:pt x="730" y="1328"/>
                  </a:lnTo>
                  <a:lnTo>
                    <a:pt x="794" y="1328"/>
                  </a:lnTo>
                  <a:close/>
                  <a:moveTo>
                    <a:pt x="740" y="1231"/>
                  </a:moveTo>
                  <a:lnTo>
                    <a:pt x="804" y="1150"/>
                  </a:lnTo>
                  <a:lnTo>
                    <a:pt x="889" y="1231"/>
                  </a:lnTo>
                  <a:lnTo>
                    <a:pt x="740" y="1231"/>
                  </a:lnTo>
                  <a:close/>
                  <a:moveTo>
                    <a:pt x="721" y="1425"/>
                  </a:moveTo>
                  <a:lnTo>
                    <a:pt x="790" y="1484"/>
                  </a:lnTo>
                  <a:lnTo>
                    <a:pt x="716" y="1484"/>
                  </a:lnTo>
                  <a:lnTo>
                    <a:pt x="721" y="1425"/>
                  </a:lnTo>
                  <a:close/>
                  <a:moveTo>
                    <a:pt x="716" y="1493"/>
                  </a:moveTo>
                  <a:lnTo>
                    <a:pt x="790" y="1493"/>
                  </a:lnTo>
                  <a:lnTo>
                    <a:pt x="709" y="1560"/>
                  </a:lnTo>
                  <a:lnTo>
                    <a:pt x="716" y="1493"/>
                  </a:lnTo>
                  <a:close/>
                  <a:moveTo>
                    <a:pt x="707" y="1590"/>
                  </a:moveTo>
                  <a:lnTo>
                    <a:pt x="780" y="1666"/>
                  </a:lnTo>
                  <a:lnTo>
                    <a:pt x="700" y="1666"/>
                  </a:lnTo>
                  <a:lnTo>
                    <a:pt x="707" y="1590"/>
                  </a:lnTo>
                  <a:close/>
                  <a:moveTo>
                    <a:pt x="700" y="1675"/>
                  </a:moveTo>
                  <a:lnTo>
                    <a:pt x="780" y="1675"/>
                  </a:lnTo>
                  <a:lnTo>
                    <a:pt x="693" y="1756"/>
                  </a:lnTo>
                  <a:lnTo>
                    <a:pt x="700" y="1675"/>
                  </a:lnTo>
                  <a:close/>
                  <a:moveTo>
                    <a:pt x="690" y="1784"/>
                  </a:moveTo>
                  <a:lnTo>
                    <a:pt x="782" y="1865"/>
                  </a:lnTo>
                  <a:lnTo>
                    <a:pt x="683" y="1862"/>
                  </a:lnTo>
                  <a:lnTo>
                    <a:pt x="690" y="1784"/>
                  </a:lnTo>
                  <a:close/>
                  <a:moveTo>
                    <a:pt x="683" y="1872"/>
                  </a:moveTo>
                  <a:lnTo>
                    <a:pt x="780" y="1874"/>
                  </a:lnTo>
                  <a:lnTo>
                    <a:pt x="676" y="1950"/>
                  </a:lnTo>
                  <a:lnTo>
                    <a:pt x="683" y="1872"/>
                  </a:lnTo>
                  <a:close/>
                  <a:moveTo>
                    <a:pt x="794" y="1877"/>
                  </a:moveTo>
                  <a:lnTo>
                    <a:pt x="886" y="1957"/>
                  </a:lnTo>
                  <a:lnTo>
                    <a:pt x="678" y="1957"/>
                  </a:lnTo>
                  <a:lnTo>
                    <a:pt x="794" y="1877"/>
                  </a:lnTo>
                  <a:close/>
                  <a:moveTo>
                    <a:pt x="671" y="2000"/>
                  </a:moveTo>
                  <a:lnTo>
                    <a:pt x="780" y="2154"/>
                  </a:lnTo>
                  <a:lnTo>
                    <a:pt x="657" y="2154"/>
                  </a:lnTo>
                  <a:lnTo>
                    <a:pt x="671" y="2000"/>
                  </a:lnTo>
                  <a:close/>
                  <a:moveTo>
                    <a:pt x="650" y="1967"/>
                  </a:moveTo>
                  <a:lnTo>
                    <a:pt x="655" y="1967"/>
                  </a:lnTo>
                  <a:lnTo>
                    <a:pt x="655" y="1969"/>
                  </a:lnTo>
                  <a:lnTo>
                    <a:pt x="650" y="1967"/>
                  </a:lnTo>
                  <a:close/>
                  <a:moveTo>
                    <a:pt x="655" y="2170"/>
                  </a:moveTo>
                  <a:lnTo>
                    <a:pt x="730" y="2234"/>
                  </a:lnTo>
                  <a:lnTo>
                    <a:pt x="650" y="2234"/>
                  </a:lnTo>
                  <a:lnTo>
                    <a:pt x="655" y="2170"/>
                  </a:lnTo>
                  <a:close/>
                  <a:moveTo>
                    <a:pt x="634" y="2419"/>
                  </a:moveTo>
                  <a:lnTo>
                    <a:pt x="648" y="2277"/>
                  </a:lnTo>
                  <a:lnTo>
                    <a:pt x="669" y="2357"/>
                  </a:lnTo>
                  <a:lnTo>
                    <a:pt x="634" y="2419"/>
                  </a:lnTo>
                  <a:close/>
                  <a:moveTo>
                    <a:pt x="676" y="2345"/>
                  </a:moveTo>
                  <a:lnTo>
                    <a:pt x="648" y="2251"/>
                  </a:lnTo>
                  <a:lnTo>
                    <a:pt x="650" y="2243"/>
                  </a:lnTo>
                  <a:lnTo>
                    <a:pt x="735" y="2243"/>
                  </a:lnTo>
                  <a:lnTo>
                    <a:pt x="676" y="2345"/>
                  </a:lnTo>
                  <a:close/>
                  <a:moveTo>
                    <a:pt x="742" y="2232"/>
                  </a:moveTo>
                  <a:lnTo>
                    <a:pt x="660" y="2163"/>
                  </a:lnTo>
                  <a:lnTo>
                    <a:pt x="780" y="2163"/>
                  </a:lnTo>
                  <a:lnTo>
                    <a:pt x="742" y="2232"/>
                  </a:lnTo>
                  <a:close/>
                  <a:moveTo>
                    <a:pt x="787" y="2149"/>
                  </a:moveTo>
                  <a:lnTo>
                    <a:pt x="678" y="1993"/>
                  </a:lnTo>
                  <a:lnTo>
                    <a:pt x="832" y="2073"/>
                  </a:lnTo>
                  <a:lnTo>
                    <a:pt x="787" y="2149"/>
                  </a:lnTo>
                  <a:close/>
                  <a:moveTo>
                    <a:pt x="837" y="2064"/>
                  </a:moveTo>
                  <a:lnTo>
                    <a:pt x="674" y="1978"/>
                  </a:lnTo>
                  <a:lnTo>
                    <a:pt x="674" y="1967"/>
                  </a:lnTo>
                  <a:lnTo>
                    <a:pt x="891" y="1967"/>
                  </a:lnTo>
                  <a:lnTo>
                    <a:pt x="837" y="2064"/>
                  </a:lnTo>
                  <a:close/>
                  <a:moveTo>
                    <a:pt x="969" y="2073"/>
                  </a:moveTo>
                  <a:lnTo>
                    <a:pt x="1120" y="1993"/>
                  </a:lnTo>
                  <a:lnTo>
                    <a:pt x="1012" y="2149"/>
                  </a:lnTo>
                  <a:lnTo>
                    <a:pt x="969" y="2073"/>
                  </a:lnTo>
                  <a:close/>
                  <a:moveTo>
                    <a:pt x="1019" y="2163"/>
                  </a:moveTo>
                  <a:lnTo>
                    <a:pt x="1139" y="2163"/>
                  </a:lnTo>
                  <a:lnTo>
                    <a:pt x="1059" y="2232"/>
                  </a:lnTo>
                  <a:lnTo>
                    <a:pt x="1019" y="2163"/>
                  </a:lnTo>
                  <a:close/>
                  <a:moveTo>
                    <a:pt x="1165" y="2419"/>
                  </a:moveTo>
                  <a:lnTo>
                    <a:pt x="1130" y="2357"/>
                  </a:lnTo>
                  <a:lnTo>
                    <a:pt x="1153" y="2277"/>
                  </a:lnTo>
                  <a:lnTo>
                    <a:pt x="1165" y="2419"/>
                  </a:lnTo>
                  <a:close/>
                  <a:moveTo>
                    <a:pt x="1151" y="2251"/>
                  </a:moveTo>
                  <a:lnTo>
                    <a:pt x="1123" y="2345"/>
                  </a:lnTo>
                  <a:lnTo>
                    <a:pt x="1066" y="2243"/>
                  </a:lnTo>
                  <a:lnTo>
                    <a:pt x="1151" y="2243"/>
                  </a:lnTo>
                  <a:lnTo>
                    <a:pt x="1151" y="2251"/>
                  </a:lnTo>
                  <a:close/>
                  <a:moveTo>
                    <a:pt x="1149" y="1967"/>
                  </a:moveTo>
                  <a:lnTo>
                    <a:pt x="1144" y="1969"/>
                  </a:lnTo>
                  <a:lnTo>
                    <a:pt x="1144" y="1967"/>
                  </a:lnTo>
                  <a:lnTo>
                    <a:pt x="1149" y="1967"/>
                  </a:lnTo>
                  <a:close/>
                  <a:moveTo>
                    <a:pt x="1149" y="2234"/>
                  </a:moveTo>
                  <a:lnTo>
                    <a:pt x="1071" y="2234"/>
                  </a:lnTo>
                  <a:lnTo>
                    <a:pt x="1144" y="2170"/>
                  </a:lnTo>
                  <a:lnTo>
                    <a:pt x="1149" y="2234"/>
                  </a:lnTo>
                  <a:close/>
                  <a:moveTo>
                    <a:pt x="1142" y="2154"/>
                  </a:moveTo>
                  <a:lnTo>
                    <a:pt x="1021" y="2154"/>
                  </a:lnTo>
                  <a:lnTo>
                    <a:pt x="1130" y="2000"/>
                  </a:lnTo>
                  <a:lnTo>
                    <a:pt x="1142" y="2154"/>
                  </a:lnTo>
                  <a:close/>
                  <a:moveTo>
                    <a:pt x="1127" y="1978"/>
                  </a:moveTo>
                  <a:lnTo>
                    <a:pt x="964" y="2064"/>
                  </a:lnTo>
                  <a:lnTo>
                    <a:pt x="908" y="1967"/>
                  </a:lnTo>
                  <a:lnTo>
                    <a:pt x="1125" y="1967"/>
                  </a:lnTo>
                  <a:lnTo>
                    <a:pt x="1127" y="1978"/>
                  </a:lnTo>
                  <a:close/>
                  <a:moveTo>
                    <a:pt x="912" y="1957"/>
                  </a:moveTo>
                  <a:lnTo>
                    <a:pt x="1005" y="1877"/>
                  </a:lnTo>
                  <a:lnTo>
                    <a:pt x="1120" y="1957"/>
                  </a:lnTo>
                  <a:lnTo>
                    <a:pt x="912" y="1957"/>
                  </a:lnTo>
                  <a:close/>
                  <a:moveTo>
                    <a:pt x="1125" y="1950"/>
                  </a:moveTo>
                  <a:lnTo>
                    <a:pt x="1019" y="1874"/>
                  </a:lnTo>
                  <a:lnTo>
                    <a:pt x="1118" y="1872"/>
                  </a:lnTo>
                  <a:lnTo>
                    <a:pt x="1125" y="1950"/>
                  </a:lnTo>
                  <a:close/>
                  <a:moveTo>
                    <a:pt x="1116" y="1862"/>
                  </a:moveTo>
                  <a:lnTo>
                    <a:pt x="1019" y="1865"/>
                  </a:lnTo>
                  <a:lnTo>
                    <a:pt x="1111" y="1784"/>
                  </a:lnTo>
                  <a:lnTo>
                    <a:pt x="1116" y="1862"/>
                  </a:lnTo>
                  <a:close/>
                  <a:moveTo>
                    <a:pt x="1109" y="1773"/>
                  </a:moveTo>
                  <a:lnTo>
                    <a:pt x="1005" y="1865"/>
                  </a:lnTo>
                  <a:lnTo>
                    <a:pt x="990" y="1865"/>
                  </a:lnTo>
                  <a:lnTo>
                    <a:pt x="997" y="1870"/>
                  </a:lnTo>
                  <a:lnTo>
                    <a:pt x="901" y="1957"/>
                  </a:lnTo>
                  <a:lnTo>
                    <a:pt x="801" y="1870"/>
                  </a:lnTo>
                  <a:lnTo>
                    <a:pt x="808" y="1865"/>
                  </a:lnTo>
                  <a:lnTo>
                    <a:pt x="797" y="1865"/>
                  </a:lnTo>
                  <a:lnTo>
                    <a:pt x="690" y="1773"/>
                  </a:lnTo>
                  <a:lnTo>
                    <a:pt x="690" y="1768"/>
                  </a:lnTo>
                  <a:lnTo>
                    <a:pt x="794" y="1675"/>
                  </a:lnTo>
                  <a:lnTo>
                    <a:pt x="804" y="1675"/>
                  </a:lnTo>
                  <a:lnTo>
                    <a:pt x="799" y="1671"/>
                  </a:lnTo>
                  <a:lnTo>
                    <a:pt x="901" y="1581"/>
                  </a:lnTo>
                  <a:lnTo>
                    <a:pt x="1000" y="1671"/>
                  </a:lnTo>
                  <a:lnTo>
                    <a:pt x="997" y="1675"/>
                  </a:lnTo>
                  <a:lnTo>
                    <a:pt x="1007" y="1675"/>
                  </a:lnTo>
                  <a:lnTo>
                    <a:pt x="1109" y="1768"/>
                  </a:lnTo>
                  <a:lnTo>
                    <a:pt x="1109" y="1773"/>
                  </a:lnTo>
                  <a:close/>
                  <a:moveTo>
                    <a:pt x="1106" y="1756"/>
                  </a:moveTo>
                  <a:lnTo>
                    <a:pt x="1021" y="1675"/>
                  </a:lnTo>
                  <a:lnTo>
                    <a:pt x="1101" y="1675"/>
                  </a:lnTo>
                  <a:lnTo>
                    <a:pt x="1106" y="1756"/>
                  </a:lnTo>
                  <a:close/>
                  <a:moveTo>
                    <a:pt x="1099" y="1666"/>
                  </a:moveTo>
                  <a:lnTo>
                    <a:pt x="1019" y="1666"/>
                  </a:lnTo>
                  <a:lnTo>
                    <a:pt x="1092" y="1590"/>
                  </a:lnTo>
                  <a:lnTo>
                    <a:pt x="1099" y="1666"/>
                  </a:lnTo>
                  <a:close/>
                  <a:moveTo>
                    <a:pt x="1090" y="1560"/>
                  </a:moveTo>
                  <a:lnTo>
                    <a:pt x="1012" y="1493"/>
                  </a:lnTo>
                  <a:lnTo>
                    <a:pt x="1085" y="1493"/>
                  </a:lnTo>
                  <a:lnTo>
                    <a:pt x="1090" y="1560"/>
                  </a:lnTo>
                  <a:close/>
                  <a:moveTo>
                    <a:pt x="1083" y="1484"/>
                  </a:moveTo>
                  <a:lnTo>
                    <a:pt x="1009" y="1484"/>
                  </a:lnTo>
                  <a:lnTo>
                    <a:pt x="1078" y="1425"/>
                  </a:lnTo>
                  <a:lnTo>
                    <a:pt x="1083" y="1484"/>
                  </a:lnTo>
                  <a:close/>
                  <a:moveTo>
                    <a:pt x="1066" y="1221"/>
                  </a:moveTo>
                  <a:lnTo>
                    <a:pt x="1007" y="1148"/>
                  </a:lnTo>
                  <a:lnTo>
                    <a:pt x="1099" y="1143"/>
                  </a:lnTo>
                  <a:lnTo>
                    <a:pt x="1066" y="1221"/>
                  </a:lnTo>
                  <a:close/>
                  <a:moveTo>
                    <a:pt x="1104" y="1134"/>
                  </a:moveTo>
                  <a:lnTo>
                    <a:pt x="1009" y="1138"/>
                  </a:lnTo>
                  <a:lnTo>
                    <a:pt x="1085" y="1065"/>
                  </a:lnTo>
                  <a:lnTo>
                    <a:pt x="1104" y="1131"/>
                  </a:lnTo>
                  <a:lnTo>
                    <a:pt x="1104" y="1134"/>
                  </a:lnTo>
                  <a:close/>
                  <a:moveTo>
                    <a:pt x="1111" y="1119"/>
                  </a:moveTo>
                  <a:lnTo>
                    <a:pt x="1092" y="1058"/>
                  </a:lnTo>
                  <a:lnTo>
                    <a:pt x="1142" y="1044"/>
                  </a:lnTo>
                  <a:lnTo>
                    <a:pt x="1111" y="1119"/>
                  </a:lnTo>
                  <a:close/>
                  <a:moveTo>
                    <a:pt x="1146" y="1032"/>
                  </a:moveTo>
                  <a:lnTo>
                    <a:pt x="1104" y="1046"/>
                  </a:lnTo>
                  <a:lnTo>
                    <a:pt x="1168" y="984"/>
                  </a:lnTo>
                  <a:lnTo>
                    <a:pt x="1146" y="1032"/>
                  </a:lnTo>
                  <a:close/>
                  <a:moveTo>
                    <a:pt x="1177" y="961"/>
                  </a:moveTo>
                  <a:lnTo>
                    <a:pt x="1085" y="1051"/>
                  </a:lnTo>
                  <a:lnTo>
                    <a:pt x="1080" y="1053"/>
                  </a:lnTo>
                  <a:lnTo>
                    <a:pt x="1080" y="1053"/>
                  </a:lnTo>
                  <a:lnTo>
                    <a:pt x="995" y="1138"/>
                  </a:lnTo>
                  <a:lnTo>
                    <a:pt x="986" y="1138"/>
                  </a:lnTo>
                  <a:lnTo>
                    <a:pt x="990" y="1141"/>
                  </a:lnTo>
                  <a:lnTo>
                    <a:pt x="901" y="1228"/>
                  </a:lnTo>
                  <a:lnTo>
                    <a:pt x="901" y="1228"/>
                  </a:lnTo>
                  <a:lnTo>
                    <a:pt x="901" y="1228"/>
                  </a:lnTo>
                  <a:lnTo>
                    <a:pt x="811" y="1141"/>
                  </a:lnTo>
                  <a:lnTo>
                    <a:pt x="813" y="1138"/>
                  </a:lnTo>
                  <a:lnTo>
                    <a:pt x="806" y="1138"/>
                  </a:lnTo>
                  <a:lnTo>
                    <a:pt x="719" y="1053"/>
                  </a:lnTo>
                  <a:lnTo>
                    <a:pt x="719" y="1053"/>
                  </a:lnTo>
                  <a:lnTo>
                    <a:pt x="716" y="1051"/>
                  </a:lnTo>
                  <a:lnTo>
                    <a:pt x="622" y="961"/>
                  </a:lnTo>
                  <a:lnTo>
                    <a:pt x="617" y="949"/>
                  </a:lnTo>
                  <a:lnTo>
                    <a:pt x="667" y="812"/>
                  </a:lnTo>
                  <a:lnTo>
                    <a:pt x="875" y="812"/>
                  </a:lnTo>
                  <a:lnTo>
                    <a:pt x="875" y="947"/>
                  </a:lnTo>
                  <a:lnTo>
                    <a:pt x="865" y="961"/>
                  </a:lnTo>
                  <a:lnTo>
                    <a:pt x="872" y="965"/>
                  </a:lnTo>
                  <a:lnTo>
                    <a:pt x="879" y="956"/>
                  </a:lnTo>
                  <a:lnTo>
                    <a:pt x="886" y="965"/>
                  </a:lnTo>
                  <a:lnTo>
                    <a:pt x="893" y="961"/>
                  </a:lnTo>
                  <a:lnTo>
                    <a:pt x="884" y="947"/>
                  </a:lnTo>
                  <a:lnTo>
                    <a:pt x="884" y="812"/>
                  </a:lnTo>
                  <a:lnTo>
                    <a:pt x="917" y="812"/>
                  </a:lnTo>
                  <a:lnTo>
                    <a:pt x="917" y="947"/>
                  </a:lnTo>
                  <a:lnTo>
                    <a:pt x="905" y="961"/>
                  </a:lnTo>
                  <a:lnTo>
                    <a:pt x="912" y="965"/>
                  </a:lnTo>
                  <a:lnTo>
                    <a:pt x="922" y="956"/>
                  </a:lnTo>
                  <a:lnTo>
                    <a:pt x="927" y="965"/>
                  </a:lnTo>
                  <a:lnTo>
                    <a:pt x="936" y="961"/>
                  </a:lnTo>
                  <a:lnTo>
                    <a:pt x="927" y="947"/>
                  </a:lnTo>
                  <a:lnTo>
                    <a:pt x="927" y="812"/>
                  </a:lnTo>
                  <a:lnTo>
                    <a:pt x="1135" y="812"/>
                  </a:lnTo>
                  <a:lnTo>
                    <a:pt x="1184" y="949"/>
                  </a:lnTo>
                  <a:lnTo>
                    <a:pt x="1177" y="961"/>
                  </a:lnTo>
                  <a:close/>
                  <a:moveTo>
                    <a:pt x="1189" y="937"/>
                  </a:moveTo>
                  <a:lnTo>
                    <a:pt x="1144" y="812"/>
                  </a:lnTo>
                  <a:lnTo>
                    <a:pt x="1243" y="812"/>
                  </a:lnTo>
                  <a:lnTo>
                    <a:pt x="1189" y="937"/>
                  </a:lnTo>
                  <a:close/>
                  <a:moveTo>
                    <a:pt x="1151" y="793"/>
                  </a:moveTo>
                  <a:lnTo>
                    <a:pt x="1217" y="729"/>
                  </a:lnTo>
                  <a:lnTo>
                    <a:pt x="1220" y="729"/>
                  </a:lnTo>
                  <a:lnTo>
                    <a:pt x="1248" y="793"/>
                  </a:lnTo>
                  <a:lnTo>
                    <a:pt x="1151" y="793"/>
                  </a:lnTo>
                  <a:close/>
                  <a:moveTo>
                    <a:pt x="1255" y="783"/>
                  </a:moveTo>
                  <a:lnTo>
                    <a:pt x="1229" y="729"/>
                  </a:lnTo>
                  <a:lnTo>
                    <a:pt x="1279" y="729"/>
                  </a:lnTo>
                  <a:lnTo>
                    <a:pt x="1255" y="783"/>
                  </a:lnTo>
                  <a:close/>
                  <a:moveTo>
                    <a:pt x="1298" y="729"/>
                  </a:moveTo>
                  <a:lnTo>
                    <a:pt x="1366" y="729"/>
                  </a:lnTo>
                  <a:lnTo>
                    <a:pt x="1274" y="786"/>
                  </a:lnTo>
                  <a:lnTo>
                    <a:pt x="1298" y="729"/>
                  </a:lnTo>
                  <a:close/>
                  <a:moveTo>
                    <a:pt x="1281" y="793"/>
                  </a:moveTo>
                  <a:lnTo>
                    <a:pt x="1383" y="729"/>
                  </a:lnTo>
                  <a:lnTo>
                    <a:pt x="1392" y="729"/>
                  </a:lnTo>
                  <a:lnTo>
                    <a:pt x="1447" y="793"/>
                  </a:lnTo>
                  <a:lnTo>
                    <a:pt x="1281" y="793"/>
                  </a:lnTo>
                  <a:close/>
                  <a:moveTo>
                    <a:pt x="1458" y="793"/>
                  </a:moveTo>
                  <a:lnTo>
                    <a:pt x="1404" y="729"/>
                  </a:lnTo>
                  <a:lnTo>
                    <a:pt x="1473" y="729"/>
                  </a:lnTo>
                  <a:lnTo>
                    <a:pt x="1558" y="757"/>
                  </a:lnTo>
                  <a:lnTo>
                    <a:pt x="1470" y="793"/>
                  </a:lnTo>
                  <a:lnTo>
                    <a:pt x="1458" y="793"/>
                  </a:lnTo>
                  <a:close/>
                  <a:moveTo>
                    <a:pt x="1496" y="793"/>
                  </a:moveTo>
                  <a:lnTo>
                    <a:pt x="1572" y="762"/>
                  </a:lnTo>
                  <a:lnTo>
                    <a:pt x="1673" y="793"/>
                  </a:lnTo>
                  <a:lnTo>
                    <a:pt x="1496" y="793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49"/>
            <p:cNvSpPr>
              <a:spLocks noEditPoints="1"/>
            </p:cNvSpPr>
            <p:nvPr/>
          </p:nvSpPr>
          <p:spPr bwMode="auto">
            <a:xfrm>
              <a:off x="999" y="1845"/>
              <a:ext cx="305" cy="1856"/>
            </a:xfrm>
            <a:custGeom>
              <a:avLst/>
              <a:gdLst>
                <a:gd name="T0" fmla="*/ 97 w 305"/>
                <a:gd name="T1" fmla="*/ 0 h 1856"/>
                <a:gd name="T2" fmla="*/ 38 w 305"/>
                <a:gd name="T3" fmla="*/ 1714 h 1856"/>
                <a:gd name="T4" fmla="*/ 116 w 305"/>
                <a:gd name="T5" fmla="*/ 291 h 1856"/>
                <a:gd name="T6" fmla="*/ 154 w 305"/>
                <a:gd name="T7" fmla="*/ 322 h 1856"/>
                <a:gd name="T8" fmla="*/ 151 w 305"/>
                <a:gd name="T9" fmla="*/ 604 h 1856"/>
                <a:gd name="T10" fmla="*/ 151 w 305"/>
                <a:gd name="T11" fmla="*/ 589 h 1856"/>
                <a:gd name="T12" fmla="*/ 151 w 305"/>
                <a:gd name="T13" fmla="*/ 675 h 1856"/>
                <a:gd name="T14" fmla="*/ 151 w 305"/>
                <a:gd name="T15" fmla="*/ 743 h 1856"/>
                <a:gd name="T16" fmla="*/ 187 w 305"/>
                <a:gd name="T17" fmla="*/ 784 h 1856"/>
                <a:gd name="T18" fmla="*/ 187 w 305"/>
                <a:gd name="T19" fmla="*/ 715 h 1856"/>
                <a:gd name="T20" fmla="*/ 187 w 305"/>
                <a:gd name="T21" fmla="*/ 689 h 1856"/>
                <a:gd name="T22" fmla="*/ 161 w 305"/>
                <a:gd name="T23" fmla="*/ 597 h 1856"/>
                <a:gd name="T24" fmla="*/ 187 w 305"/>
                <a:gd name="T25" fmla="*/ 478 h 1856"/>
                <a:gd name="T26" fmla="*/ 151 w 305"/>
                <a:gd name="T27" fmla="*/ 521 h 1856"/>
                <a:gd name="T28" fmla="*/ 116 w 305"/>
                <a:gd name="T29" fmla="*/ 552 h 1856"/>
                <a:gd name="T30" fmla="*/ 116 w 305"/>
                <a:gd name="T31" fmla="*/ 573 h 1856"/>
                <a:gd name="T32" fmla="*/ 144 w 305"/>
                <a:gd name="T33" fmla="*/ 668 h 1856"/>
                <a:gd name="T34" fmla="*/ 144 w 305"/>
                <a:gd name="T35" fmla="*/ 807 h 1856"/>
                <a:gd name="T36" fmla="*/ 184 w 305"/>
                <a:gd name="T37" fmla="*/ 843 h 1856"/>
                <a:gd name="T38" fmla="*/ 187 w 305"/>
                <a:gd name="T39" fmla="*/ 900 h 1856"/>
                <a:gd name="T40" fmla="*/ 187 w 305"/>
                <a:gd name="T41" fmla="*/ 926 h 1856"/>
                <a:gd name="T42" fmla="*/ 187 w 305"/>
                <a:gd name="T43" fmla="*/ 398 h 1856"/>
                <a:gd name="T44" fmla="*/ 151 w 305"/>
                <a:gd name="T45" fmla="*/ 381 h 1856"/>
                <a:gd name="T46" fmla="*/ 116 w 305"/>
                <a:gd name="T47" fmla="*/ 412 h 1856"/>
                <a:gd name="T48" fmla="*/ 144 w 305"/>
                <a:gd name="T49" fmla="*/ 457 h 1856"/>
                <a:gd name="T50" fmla="*/ 151 w 305"/>
                <a:gd name="T51" fmla="*/ 885 h 1856"/>
                <a:gd name="T52" fmla="*/ 151 w 305"/>
                <a:gd name="T53" fmla="*/ 954 h 1856"/>
                <a:gd name="T54" fmla="*/ 151 w 305"/>
                <a:gd name="T55" fmla="*/ 954 h 1856"/>
                <a:gd name="T56" fmla="*/ 113 w 305"/>
                <a:gd name="T57" fmla="*/ 1042 h 1856"/>
                <a:gd name="T58" fmla="*/ 191 w 305"/>
                <a:gd name="T59" fmla="*/ 1053 h 1856"/>
                <a:gd name="T60" fmla="*/ 182 w 305"/>
                <a:gd name="T61" fmla="*/ 284 h 1856"/>
                <a:gd name="T62" fmla="*/ 116 w 305"/>
                <a:gd name="T63" fmla="*/ 277 h 1856"/>
                <a:gd name="T64" fmla="*/ 118 w 305"/>
                <a:gd name="T65" fmla="*/ 353 h 1856"/>
                <a:gd name="T66" fmla="*/ 144 w 305"/>
                <a:gd name="T67" fmla="*/ 947 h 1856"/>
                <a:gd name="T68" fmla="*/ 111 w 305"/>
                <a:gd name="T69" fmla="*/ 1051 h 1856"/>
                <a:gd name="T70" fmla="*/ 199 w 305"/>
                <a:gd name="T71" fmla="*/ 1113 h 1856"/>
                <a:gd name="T72" fmla="*/ 203 w 305"/>
                <a:gd name="T73" fmla="*/ 1167 h 1856"/>
                <a:gd name="T74" fmla="*/ 104 w 305"/>
                <a:gd name="T75" fmla="*/ 1122 h 1856"/>
                <a:gd name="T76" fmla="*/ 208 w 305"/>
                <a:gd name="T77" fmla="*/ 1200 h 1856"/>
                <a:gd name="T78" fmla="*/ 168 w 305"/>
                <a:gd name="T79" fmla="*/ 1370 h 1856"/>
                <a:gd name="T80" fmla="*/ 225 w 305"/>
                <a:gd name="T81" fmla="*/ 1361 h 1856"/>
                <a:gd name="T82" fmla="*/ 208 w 305"/>
                <a:gd name="T83" fmla="*/ 1212 h 1856"/>
                <a:gd name="T84" fmla="*/ 85 w 305"/>
                <a:gd name="T85" fmla="*/ 1281 h 1856"/>
                <a:gd name="T86" fmla="*/ 85 w 305"/>
                <a:gd name="T87" fmla="*/ 1297 h 1856"/>
                <a:gd name="T88" fmla="*/ 142 w 305"/>
                <a:gd name="T89" fmla="*/ 1361 h 1856"/>
                <a:gd name="T90" fmla="*/ 66 w 305"/>
                <a:gd name="T91" fmla="*/ 1460 h 1856"/>
                <a:gd name="T92" fmla="*/ 236 w 305"/>
                <a:gd name="T93" fmla="*/ 1460 h 1856"/>
                <a:gd name="T94" fmla="*/ 64 w 305"/>
                <a:gd name="T95" fmla="*/ 1475 h 1856"/>
                <a:gd name="T96" fmla="*/ 239 w 305"/>
                <a:gd name="T97" fmla="*/ 1475 h 1856"/>
                <a:gd name="T98" fmla="*/ 187 w 305"/>
                <a:gd name="T99" fmla="*/ 71 h 1856"/>
                <a:gd name="T100" fmla="*/ 151 w 305"/>
                <a:gd name="T101" fmla="*/ 43 h 1856"/>
                <a:gd name="T102" fmla="*/ 116 w 305"/>
                <a:gd name="T103" fmla="*/ 71 h 1856"/>
                <a:gd name="T104" fmla="*/ 187 w 305"/>
                <a:gd name="T105" fmla="*/ 92 h 1856"/>
                <a:gd name="T106" fmla="*/ 144 w 305"/>
                <a:gd name="T107" fmla="*/ 149 h 1856"/>
                <a:gd name="T108" fmla="*/ 187 w 305"/>
                <a:gd name="T109" fmla="*/ 218 h 1856"/>
                <a:gd name="T110" fmla="*/ 151 w 305"/>
                <a:gd name="T111" fmla="*/ 1811 h 1856"/>
                <a:gd name="T112" fmla="*/ 262 w 305"/>
                <a:gd name="T113" fmla="*/ 1702 h 1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5" h="1856">
                  <a:moveTo>
                    <a:pt x="305" y="1856"/>
                  </a:moveTo>
                  <a:lnTo>
                    <a:pt x="300" y="1853"/>
                  </a:lnTo>
                  <a:lnTo>
                    <a:pt x="206" y="1004"/>
                  </a:lnTo>
                  <a:lnTo>
                    <a:pt x="206" y="0"/>
                  </a:lnTo>
                  <a:lnTo>
                    <a:pt x="97" y="0"/>
                  </a:lnTo>
                  <a:lnTo>
                    <a:pt x="97" y="1001"/>
                  </a:lnTo>
                  <a:lnTo>
                    <a:pt x="2" y="1853"/>
                  </a:lnTo>
                  <a:lnTo>
                    <a:pt x="0" y="1856"/>
                  </a:lnTo>
                  <a:lnTo>
                    <a:pt x="24" y="1856"/>
                  </a:lnTo>
                  <a:lnTo>
                    <a:pt x="38" y="1714"/>
                  </a:lnTo>
                  <a:lnTo>
                    <a:pt x="151" y="1825"/>
                  </a:lnTo>
                  <a:lnTo>
                    <a:pt x="265" y="1714"/>
                  </a:lnTo>
                  <a:lnTo>
                    <a:pt x="281" y="1856"/>
                  </a:lnTo>
                  <a:lnTo>
                    <a:pt x="305" y="1856"/>
                  </a:lnTo>
                  <a:close/>
                  <a:moveTo>
                    <a:pt x="116" y="291"/>
                  </a:moveTo>
                  <a:lnTo>
                    <a:pt x="144" y="315"/>
                  </a:lnTo>
                  <a:lnTo>
                    <a:pt x="118" y="341"/>
                  </a:lnTo>
                  <a:lnTo>
                    <a:pt x="116" y="339"/>
                  </a:lnTo>
                  <a:lnTo>
                    <a:pt x="116" y="291"/>
                  </a:lnTo>
                  <a:close/>
                  <a:moveTo>
                    <a:pt x="154" y="322"/>
                  </a:moveTo>
                  <a:lnTo>
                    <a:pt x="180" y="346"/>
                  </a:lnTo>
                  <a:lnTo>
                    <a:pt x="151" y="369"/>
                  </a:lnTo>
                  <a:lnTo>
                    <a:pt x="125" y="346"/>
                  </a:lnTo>
                  <a:lnTo>
                    <a:pt x="154" y="322"/>
                  </a:lnTo>
                  <a:close/>
                  <a:moveTo>
                    <a:pt x="151" y="604"/>
                  </a:moveTo>
                  <a:lnTo>
                    <a:pt x="184" y="632"/>
                  </a:lnTo>
                  <a:lnTo>
                    <a:pt x="151" y="660"/>
                  </a:lnTo>
                  <a:lnTo>
                    <a:pt x="118" y="632"/>
                  </a:lnTo>
                  <a:lnTo>
                    <a:pt x="151" y="604"/>
                  </a:lnTo>
                  <a:close/>
                  <a:moveTo>
                    <a:pt x="151" y="589"/>
                  </a:moveTo>
                  <a:lnTo>
                    <a:pt x="118" y="563"/>
                  </a:lnTo>
                  <a:lnTo>
                    <a:pt x="151" y="533"/>
                  </a:lnTo>
                  <a:lnTo>
                    <a:pt x="184" y="561"/>
                  </a:lnTo>
                  <a:lnTo>
                    <a:pt x="151" y="589"/>
                  </a:lnTo>
                  <a:close/>
                  <a:moveTo>
                    <a:pt x="151" y="675"/>
                  </a:moveTo>
                  <a:lnTo>
                    <a:pt x="184" y="701"/>
                  </a:lnTo>
                  <a:lnTo>
                    <a:pt x="151" y="731"/>
                  </a:lnTo>
                  <a:lnTo>
                    <a:pt x="118" y="703"/>
                  </a:lnTo>
                  <a:lnTo>
                    <a:pt x="151" y="675"/>
                  </a:lnTo>
                  <a:close/>
                  <a:moveTo>
                    <a:pt x="151" y="743"/>
                  </a:moveTo>
                  <a:lnTo>
                    <a:pt x="184" y="772"/>
                  </a:lnTo>
                  <a:lnTo>
                    <a:pt x="151" y="800"/>
                  </a:lnTo>
                  <a:lnTo>
                    <a:pt x="118" y="774"/>
                  </a:lnTo>
                  <a:lnTo>
                    <a:pt x="151" y="743"/>
                  </a:lnTo>
                  <a:close/>
                  <a:moveTo>
                    <a:pt x="187" y="784"/>
                  </a:moveTo>
                  <a:lnTo>
                    <a:pt x="187" y="829"/>
                  </a:lnTo>
                  <a:lnTo>
                    <a:pt x="161" y="807"/>
                  </a:lnTo>
                  <a:lnTo>
                    <a:pt x="187" y="784"/>
                  </a:lnTo>
                  <a:close/>
                  <a:moveTo>
                    <a:pt x="161" y="736"/>
                  </a:moveTo>
                  <a:lnTo>
                    <a:pt x="187" y="715"/>
                  </a:lnTo>
                  <a:lnTo>
                    <a:pt x="187" y="760"/>
                  </a:lnTo>
                  <a:lnTo>
                    <a:pt x="161" y="736"/>
                  </a:lnTo>
                  <a:close/>
                  <a:moveTo>
                    <a:pt x="161" y="668"/>
                  </a:moveTo>
                  <a:lnTo>
                    <a:pt x="187" y="644"/>
                  </a:lnTo>
                  <a:lnTo>
                    <a:pt x="187" y="689"/>
                  </a:lnTo>
                  <a:lnTo>
                    <a:pt x="161" y="668"/>
                  </a:lnTo>
                  <a:close/>
                  <a:moveTo>
                    <a:pt x="161" y="597"/>
                  </a:moveTo>
                  <a:lnTo>
                    <a:pt x="187" y="573"/>
                  </a:lnTo>
                  <a:lnTo>
                    <a:pt x="187" y="618"/>
                  </a:lnTo>
                  <a:lnTo>
                    <a:pt x="161" y="597"/>
                  </a:lnTo>
                  <a:close/>
                  <a:moveTo>
                    <a:pt x="161" y="526"/>
                  </a:moveTo>
                  <a:lnTo>
                    <a:pt x="187" y="504"/>
                  </a:lnTo>
                  <a:lnTo>
                    <a:pt x="187" y="549"/>
                  </a:lnTo>
                  <a:lnTo>
                    <a:pt x="161" y="526"/>
                  </a:lnTo>
                  <a:close/>
                  <a:moveTo>
                    <a:pt x="187" y="478"/>
                  </a:moveTo>
                  <a:lnTo>
                    <a:pt x="161" y="457"/>
                  </a:lnTo>
                  <a:lnTo>
                    <a:pt x="187" y="433"/>
                  </a:lnTo>
                  <a:lnTo>
                    <a:pt x="187" y="478"/>
                  </a:lnTo>
                  <a:close/>
                  <a:moveTo>
                    <a:pt x="184" y="490"/>
                  </a:moveTo>
                  <a:lnTo>
                    <a:pt x="151" y="521"/>
                  </a:lnTo>
                  <a:lnTo>
                    <a:pt x="118" y="492"/>
                  </a:lnTo>
                  <a:lnTo>
                    <a:pt x="151" y="464"/>
                  </a:lnTo>
                  <a:lnTo>
                    <a:pt x="184" y="490"/>
                  </a:lnTo>
                  <a:close/>
                  <a:moveTo>
                    <a:pt x="144" y="528"/>
                  </a:moveTo>
                  <a:lnTo>
                    <a:pt x="116" y="552"/>
                  </a:lnTo>
                  <a:lnTo>
                    <a:pt x="116" y="504"/>
                  </a:lnTo>
                  <a:lnTo>
                    <a:pt x="144" y="528"/>
                  </a:lnTo>
                  <a:close/>
                  <a:moveTo>
                    <a:pt x="144" y="597"/>
                  </a:moveTo>
                  <a:lnTo>
                    <a:pt x="116" y="620"/>
                  </a:lnTo>
                  <a:lnTo>
                    <a:pt x="116" y="573"/>
                  </a:lnTo>
                  <a:lnTo>
                    <a:pt x="144" y="597"/>
                  </a:lnTo>
                  <a:close/>
                  <a:moveTo>
                    <a:pt x="144" y="668"/>
                  </a:moveTo>
                  <a:lnTo>
                    <a:pt x="116" y="691"/>
                  </a:lnTo>
                  <a:lnTo>
                    <a:pt x="116" y="644"/>
                  </a:lnTo>
                  <a:lnTo>
                    <a:pt x="144" y="668"/>
                  </a:lnTo>
                  <a:close/>
                  <a:moveTo>
                    <a:pt x="144" y="736"/>
                  </a:moveTo>
                  <a:lnTo>
                    <a:pt x="116" y="762"/>
                  </a:lnTo>
                  <a:lnTo>
                    <a:pt x="116" y="715"/>
                  </a:lnTo>
                  <a:lnTo>
                    <a:pt x="144" y="736"/>
                  </a:lnTo>
                  <a:close/>
                  <a:moveTo>
                    <a:pt x="144" y="807"/>
                  </a:moveTo>
                  <a:lnTo>
                    <a:pt x="116" y="831"/>
                  </a:lnTo>
                  <a:lnTo>
                    <a:pt x="116" y="784"/>
                  </a:lnTo>
                  <a:lnTo>
                    <a:pt x="144" y="807"/>
                  </a:lnTo>
                  <a:close/>
                  <a:moveTo>
                    <a:pt x="151" y="814"/>
                  </a:moveTo>
                  <a:lnTo>
                    <a:pt x="184" y="843"/>
                  </a:lnTo>
                  <a:lnTo>
                    <a:pt x="151" y="871"/>
                  </a:lnTo>
                  <a:lnTo>
                    <a:pt x="118" y="843"/>
                  </a:lnTo>
                  <a:lnTo>
                    <a:pt x="151" y="814"/>
                  </a:lnTo>
                  <a:close/>
                  <a:moveTo>
                    <a:pt x="187" y="855"/>
                  </a:moveTo>
                  <a:lnTo>
                    <a:pt x="187" y="900"/>
                  </a:lnTo>
                  <a:lnTo>
                    <a:pt x="161" y="878"/>
                  </a:lnTo>
                  <a:lnTo>
                    <a:pt x="187" y="855"/>
                  </a:lnTo>
                  <a:close/>
                  <a:moveTo>
                    <a:pt x="187" y="971"/>
                  </a:moveTo>
                  <a:lnTo>
                    <a:pt x="161" y="947"/>
                  </a:lnTo>
                  <a:lnTo>
                    <a:pt x="187" y="926"/>
                  </a:lnTo>
                  <a:lnTo>
                    <a:pt x="187" y="971"/>
                  </a:lnTo>
                  <a:close/>
                  <a:moveTo>
                    <a:pt x="187" y="398"/>
                  </a:moveTo>
                  <a:lnTo>
                    <a:pt x="161" y="376"/>
                  </a:lnTo>
                  <a:lnTo>
                    <a:pt x="187" y="353"/>
                  </a:lnTo>
                  <a:lnTo>
                    <a:pt x="187" y="398"/>
                  </a:lnTo>
                  <a:close/>
                  <a:moveTo>
                    <a:pt x="187" y="339"/>
                  </a:moveTo>
                  <a:lnTo>
                    <a:pt x="161" y="315"/>
                  </a:lnTo>
                  <a:lnTo>
                    <a:pt x="187" y="294"/>
                  </a:lnTo>
                  <a:lnTo>
                    <a:pt x="187" y="339"/>
                  </a:lnTo>
                  <a:close/>
                  <a:moveTo>
                    <a:pt x="151" y="381"/>
                  </a:moveTo>
                  <a:lnTo>
                    <a:pt x="187" y="410"/>
                  </a:lnTo>
                  <a:lnTo>
                    <a:pt x="187" y="421"/>
                  </a:lnTo>
                  <a:lnTo>
                    <a:pt x="151" y="450"/>
                  </a:lnTo>
                  <a:lnTo>
                    <a:pt x="116" y="419"/>
                  </a:lnTo>
                  <a:lnTo>
                    <a:pt x="116" y="412"/>
                  </a:lnTo>
                  <a:lnTo>
                    <a:pt x="151" y="381"/>
                  </a:lnTo>
                  <a:close/>
                  <a:moveTo>
                    <a:pt x="144" y="457"/>
                  </a:moveTo>
                  <a:lnTo>
                    <a:pt x="116" y="481"/>
                  </a:lnTo>
                  <a:lnTo>
                    <a:pt x="116" y="433"/>
                  </a:lnTo>
                  <a:lnTo>
                    <a:pt x="144" y="457"/>
                  </a:lnTo>
                  <a:close/>
                  <a:moveTo>
                    <a:pt x="116" y="855"/>
                  </a:moveTo>
                  <a:lnTo>
                    <a:pt x="144" y="878"/>
                  </a:lnTo>
                  <a:lnTo>
                    <a:pt x="116" y="902"/>
                  </a:lnTo>
                  <a:lnTo>
                    <a:pt x="116" y="855"/>
                  </a:lnTo>
                  <a:close/>
                  <a:moveTo>
                    <a:pt x="151" y="885"/>
                  </a:moveTo>
                  <a:lnTo>
                    <a:pt x="184" y="911"/>
                  </a:lnTo>
                  <a:lnTo>
                    <a:pt x="151" y="942"/>
                  </a:lnTo>
                  <a:lnTo>
                    <a:pt x="118" y="914"/>
                  </a:lnTo>
                  <a:lnTo>
                    <a:pt x="151" y="885"/>
                  </a:lnTo>
                  <a:close/>
                  <a:moveTo>
                    <a:pt x="151" y="954"/>
                  </a:moveTo>
                  <a:lnTo>
                    <a:pt x="187" y="982"/>
                  </a:lnTo>
                  <a:lnTo>
                    <a:pt x="187" y="999"/>
                  </a:lnTo>
                  <a:lnTo>
                    <a:pt x="116" y="999"/>
                  </a:lnTo>
                  <a:lnTo>
                    <a:pt x="116" y="985"/>
                  </a:lnTo>
                  <a:lnTo>
                    <a:pt x="151" y="954"/>
                  </a:lnTo>
                  <a:close/>
                  <a:moveTo>
                    <a:pt x="116" y="1008"/>
                  </a:moveTo>
                  <a:lnTo>
                    <a:pt x="187" y="1008"/>
                  </a:lnTo>
                  <a:lnTo>
                    <a:pt x="191" y="1044"/>
                  </a:lnTo>
                  <a:lnTo>
                    <a:pt x="154" y="1063"/>
                  </a:lnTo>
                  <a:lnTo>
                    <a:pt x="113" y="1042"/>
                  </a:lnTo>
                  <a:lnTo>
                    <a:pt x="116" y="1008"/>
                  </a:lnTo>
                  <a:close/>
                  <a:moveTo>
                    <a:pt x="191" y="1053"/>
                  </a:moveTo>
                  <a:lnTo>
                    <a:pt x="196" y="1084"/>
                  </a:lnTo>
                  <a:lnTo>
                    <a:pt x="163" y="1068"/>
                  </a:lnTo>
                  <a:lnTo>
                    <a:pt x="191" y="1053"/>
                  </a:lnTo>
                  <a:close/>
                  <a:moveTo>
                    <a:pt x="187" y="275"/>
                  </a:moveTo>
                  <a:lnTo>
                    <a:pt x="161" y="253"/>
                  </a:lnTo>
                  <a:lnTo>
                    <a:pt x="187" y="230"/>
                  </a:lnTo>
                  <a:lnTo>
                    <a:pt x="187" y="275"/>
                  </a:lnTo>
                  <a:close/>
                  <a:moveTo>
                    <a:pt x="182" y="284"/>
                  </a:moveTo>
                  <a:lnTo>
                    <a:pt x="154" y="310"/>
                  </a:lnTo>
                  <a:lnTo>
                    <a:pt x="123" y="284"/>
                  </a:lnTo>
                  <a:lnTo>
                    <a:pt x="151" y="261"/>
                  </a:lnTo>
                  <a:lnTo>
                    <a:pt x="182" y="284"/>
                  </a:lnTo>
                  <a:close/>
                  <a:moveTo>
                    <a:pt x="116" y="277"/>
                  </a:moveTo>
                  <a:lnTo>
                    <a:pt x="116" y="230"/>
                  </a:lnTo>
                  <a:lnTo>
                    <a:pt x="144" y="253"/>
                  </a:lnTo>
                  <a:lnTo>
                    <a:pt x="116" y="277"/>
                  </a:lnTo>
                  <a:close/>
                  <a:moveTo>
                    <a:pt x="116" y="355"/>
                  </a:moveTo>
                  <a:lnTo>
                    <a:pt x="118" y="353"/>
                  </a:lnTo>
                  <a:lnTo>
                    <a:pt x="144" y="376"/>
                  </a:lnTo>
                  <a:lnTo>
                    <a:pt x="116" y="400"/>
                  </a:lnTo>
                  <a:lnTo>
                    <a:pt x="116" y="355"/>
                  </a:lnTo>
                  <a:close/>
                  <a:moveTo>
                    <a:pt x="116" y="926"/>
                  </a:moveTo>
                  <a:lnTo>
                    <a:pt x="144" y="947"/>
                  </a:lnTo>
                  <a:lnTo>
                    <a:pt x="116" y="973"/>
                  </a:lnTo>
                  <a:lnTo>
                    <a:pt x="116" y="926"/>
                  </a:lnTo>
                  <a:close/>
                  <a:moveTo>
                    <a:pt x="142" y="1068"/>
                  </a:moveTo>
                  <a:lnTo>
                    <a:pt x="106" y="1086"/>
                  </a:lnTo>
                  <a:lnTo>
                    <a:pt x="111" y="1051"/>
                  </a:lnTo>
                  <a:lnTo>
                    <a:pt x="142" y="1068"/>
                  </a:lnTo>
                  <a:close/>
                  <a:moveTo>
                    <a:pt x="106" y="1098"/>
                  </a:moveTo>
                  <a:lnTo>
                    <a:pt x="154" y="1075"/>
                  </a:lnTo>
                  <a:lnTo>
                    <a:pt x="196" y="1096"/>
                  </a:lnTo>
                  <a:lnTo>
                    <a:pt x="199" y="1113"/>
                  </a:lnTo>
                  <a:lnTo>
                    <a:pt x="154" y="1139"/>
                  </a:lnTo>
                  <a:lnTo>
                    <a:pt x="104" y="1113"/>
                  </a:lnTo>
                  <a:lnTo>
                    <a:pt x="106" y="1098"/>
                  </a:lnTo>
                  <a:close/>
                  <a:moveTo>
                    <a:pt x="199" y="1124"/>
                  </a:moveTo>
                  <a:lnTo>
                    <a:pt x="203" y="1167"/>
                  </a:lnTo>
                  <a:lnTo>
                    <a:pt x="163" y="1143"/>
                  </a:lnTo>
                  <a:lnTo>
                    <a:pt x="199" y="1124"/>
                  </a:lnTo>
                  <a:close/>
                  <a:moveTo>
                    <a:pt x="142" y="1143"/>
                  </a:moveTo>
                  <a:lnTo>
                    <a:pt x="99" y="1169"/>
                  </a:lnTo>
                  <a:lnTo>
                    <a:pt x="104" y="1122"/>
                  </a:lnTo>
                  <a:lnTo>
                    <a:pt x="142" y="1143"/>
                  </a:lnTo>
                  <a:close/>
                  <a:moveTo>
                    <a:pt x="97" y="1181"/>
                  </a:moveTo>
                  <a:lnTo>
                    <a:pt x="154" y="1150"/>
                  </a:lnTo>
                  <a:lnTo>
                    <a:pt x="206" y="1179"/>
                  </a:lnTo>
                  <a:lnTo>
                    <a:pt x="208" y="1200"/>
                  </a:lnTo>
                  <a:lnTo>
                    <a:pt x="154" y="1231"/>
                  </a:lnTo>
                  <a:lnTo>
                    <a:pt x="95" y="1198"/>
                  </a:lnTo>
                  <a:lnTo>
                    <a:pt x="97" y="1181"/>
                  </a:lnTo>
                  <a:close/>
                  <a:moveTo>
                    <a:pt x="234" y="1427"/>
                  </a:moveTo>
                  <a:lnTo>
                    <a:pt x="168" y="1370"/>
                  </a:lnTo>
                  <a:lnTo>
                    <a:pt x="227" y="1370"/>
                  </a:lnTo>
                  <a:lnTo>
                    <a:pt x="234" y="1427"/>
                  </a:lnTo>
                  <a:close/>
                  <a:moveTo>
                    <a:pt x="161" y="1361"/>
                  </a:moveTo>
                  <a:lnTo>
                    <a:pt x="220" y="1309"/>
                  </a:lnTo>
                  <a:lnTo>
                    <a:pt x="225" y="1361"/>
                  </a:lnTo>
                  <a:lnTo>
                    <a:pt x="161" y="1361"/>
                  </a:lnTo>
                  <a:close/>
                  <a:moveTo>
                    <a:pt x="208" y="1212"/>
                  </a:moveTo>
                  <a:lnTo>
                    <a:pt x="215" y="1266"/>
                  </a:lnTo>
                  <a:lnTo>
                    <a:pt x="163" y="1238"/>
                  </a:lnTo>
                  <a:lnTo>
                    <a:pt x="208" y="1212"/>
                  </a:lnTo>
                  <a:close/>
                  <a:moveTo>
                    <a:pt x="144" y="1238"/>
                  </a:moveTo>
                  <a:lnTo>
                    <a:pt x="87" y="1269"/>
                  </a:lnTo>
                  <a:lnTo>
                    <a:pt x="95" y="1210"/>
                  </a:lnTo>
                  <a:lnTo>
                    <a:pt x="144" y="1238"/>
                  </a:lnTo>
                  <a:close/>
                  <a:moveTo>
                    <a:pt x="85" y="1281"/>
                  </a:moveTo>
                  <a:lnTo>
                    <a:pt x="154" y="1243"/>
                  </a:lnTo>
                  <a:lnTo>
                    <a:pt x="217" y="1278"/>
                  </a:lnTo>
                  <a:lnTo>
                    <a:pt x="217" y="1297"/>
                  </a:lnTo>
                  <a:lnTo>
                    <a:pt x="151" y="1356"/>
                  </a:lnTo>
                  <a:lnTo>
                    <a:pt x="85" y="1297"/>
                  </a:lnTo>
                  <a:lnTo>
                    <a:pt x="85" y="1281"/>
                  </a:lnTo>
                  <a:close/>
                  <a:moveTo>
                    <a:pt x="142" y="1361"/>
                  </a:moveTo>
                  <a:lnTo>
                    <a:pt x="78" y="1361"/>
                  </a:lnTo>
                  <a:lnTo>
                    <a:pt x="83" y="1309"/>
                  </a:lnTo>
                  <a:lnTo>
                    <a:pt x="142" y="1361"/>
                  </a:lnTo>
                  <a:close/>
                  <a:moveTo>
                    <a:pt x="135" y="1370"/>
                  </a:moveTo>
                  <a:lnTo>
                    <a:pt x="69" y="1427"/>
                  </a:lnTo>
                  <a:lnTo>
                    <a:pt x="76" y="1370"/>
                  </a:lnTo>
                  <a:lnTo>
                    <a:pt x="135" y="1370"/>
                  </a:lnTo>
                  <a:close/>
                  <a:moveTo>
                    <a:pt x="66" y="1460"/>
                  </a:moveTo>
                  <a:lnTo>
                    <a:pt x="69" y="1444"/>
                  </a:lnTo>
                  <a:lnTo>
                    <a:pt x="149" y="1370"/>
                  </a:lnTo>
                  <a:lnTo>
                    <a:pt x="154" y="1370"/>
                  </a:lnTo>
                  <a:lnTo>
                    <a:pt x="234" y="1444"/>
                  </a:lnTo>
                  <a:lnTo>
                    <a:pt x="236" y="1460"/>
                  </a:lnTo>
                  <a:lnTo>
                    <a:pt x="151" y="1550"/>
                  </a:lnTo>
                  <a:lnTo>
                    <a:pt x="66" y="1460"/>
                  </a:lnTo>
                  <a:close/>
                  <a:moveTo>
                    <a:pt x="144" y="1557"/>
                  </a:moveTo>
                  <a:lnTo>
                    <a:pt x="45" y="1662"/>
                  </a:lnTo>
                  <a:lnTo>
                    <a:pt x="64" y="1475"/>
                  </a:lnTo>
                  <a:lnTo>
                    <a:pt x="144" y="1557"/>
                  </a:lnTo>
                  <a:close/>
                  <a:moveTo>
                    <a:pt x="239" y="1475"/>
                  </a:moveTo>
                  <a:lnTo>
                    <a:pt x="258" y="1662"/>
                  </a:lnTo>
                  <a:lnTo>
                    <a:pt x="158" y="1557"/>
                  </a:lnTo>
                  <a:lnTo>
                    <a:pt x="239" y="1475"/>
                  </a:lnTo>
                  <a:close/>
                  <a:moveTo>
                    <a:pt x="187" y="190"/>
                  </a:moveTo>
                  <a:lnTo>
                    <a:pt x="158" y="149"/>
                  </a:lnTo>
                  <a:lnTo>
                    <a:pt x="187" y="109"/>
                  </a:lnTo>
                  <a:lnTo>
                    <a:pt x="187" y="190"/>
                  </a:lnTo>
                  <a:close/>
                  <a:moveTo>
                    <a:pt x="187" y="71"/>
                  </a:moveTo>
                  <a:lnTo>
                    <a:pt x="158" y="50"/>
                  </a:lnTo>
                  <a:lnTo>
                    <a:pt x="187" y="26"/>
                  </a:lnTo>
                  <a:lnTo>
                    <a:pt x="187" y="71"/>
                  </a:lnTo>
                  <a:close/>
                  <a:moveTo>
                    <a:pt x="177" y="21"/>
                  </a:moveTo>
                  <a:lnTo>
                    <a:pt x="151" y="43"/>
                  </a:lnTo>
                  <a:lnTo>
                    <a:pt x="125" y="21"/>
                  </a:lnTo>
                  <a:lnTo>
                    <a:pt x="177" y="21"/>
                  </a:lnTo>
                  <a:close/>
                  <a:moveTo>
                    <a:pt x="116" y="26"/>
                  </a:moveTo>
                  <a:lnTo>
                    <a:pt x="144" y="50"/>
                  </a:lnTo>
                  <a:lnTo>
                    <a:pt x="116" y="71"/>
                  </a:lnTo>
                  <a:lnTo>
                    <a:pt x="116" y="26"/>
                  </a:lnTo>
                  <a:close/>
                  <a:moveTo>
                    <a:pt x="116" y="85"/>
                  </a:moveTo>
                  <a:lnTo>
                    <a:pt x="151" y="55"/>
                  </a:lnTo>
                  <a:lnTo>
                    <a:pt x="187" y="85"/>
                  </a:lnTo>
                  <a:lnTo>
                    <a:pt x="187" y="92"/>
                  </a:lnTo>
                  <a:lnTo>
                    <a:pt x="151" y="140"/>
                  </a:lnTo>
                  <a:lnTo>
                    <a:pt x="116" y="92"/>
                  </a:lnTo>
                  <a:lnTo>
                    <a:pt x="116" y="85"/>
                  </a:lnTo>
                  <a:close/>
                  <a:moveTo>
                    <a:pt x="116" y="109"/>
                  </a:moveTo>
                  <a:lnTo>
                    <a:pt x="144" y="149"/>
                  </a:lnTo>
                  <a:lnTo>
                    <a:pt x="116" y="190"/>
                  </a:lnTo>
                  <a:lnTo>
                    <a:pt x="116" y="109"/>
                  </a:lnTo>
                  <a:close/>
                  <a:moveTo>
                    <a:pt x="151" y="156"/>
                  </a:moveTo>
                  <a:lnTo>
                    <a:pt x="187" y="206"/>
                  </a:lnTo>
                  <a:lnTo>
                    <a:pt x="187" y="218"/>
                  </a:lnTo>
                  <a:lnTo>
                    <a:pt x="151" y="246"/>
                  </a:lnTo>
                  <a:lnTo>
                    <a:pt x="116" y="218"/>
                  </a:lnTo>
                  <a:lnTo>
                    <a:pt x="116" y="206"/>
                  </a:lnTo>
                  <a:lnTo>
                    <a:pt x="151" y="156"/>
                  </a:lnTo>
                  <a:close/>
                  <a:moveTo>
                    <a:pt x="151" y="1811"/>
                  </a:moveTo>
                  <a:lnTo>
                    <a:pt x="40" y="1702"/>
                  </a:lnTo>
                  <a:lnTo>
                    <a:pt x="43" y="1678"/>
                  </a:lnTo>
                  <a:lnTo>
                    <a:pt x="151" y="1565"/>
                  </a:lnTo>
                  <a:lnTo>
                    <a:pt x="260" y="1678"/>
                  </a:lnTo>
                  <a:lnTo>
                    <a:pt x="262" y="1702"/>
                  </a:lnTo>
                  <a:lnTo>
                    <a:pt x="151" y="1811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50"/>
            <p:cNvSpPr>
              <a:spLocks noEditPoints="1"/>
            </p:cNvSpPr>
            <p:nvPr/>
          </p:nvSpPr>
          <p:spPr bwMode="auto">
            <a:xfrm>
              <a:off x="900" y="2612"/>
              <a:ext cx="506" cy="256"/>
            </a:xfrm>
            <a:custGeom>
              <a:avLst/>
              <a:gdLst>
                <a:gd name="T0" fmla="*/ 484 w 506"/>
                <a:gd name="T1" fmla="*/ 234 h 256"/>
                <a:gd name="T2" fmla="*/ 484 w 506"/>
                <a:gd name="T3" fmla="*/ 133 h 256"/>
                <a:gd name="T4" fmla="*/ 501 w 506"/>
                <a:gd name="T5" fmla="*/ 133 h 256"/>
                <a:gd name="T6" fmla="*/ 298 w 506"/>
                <a:gd name="T7" fmla="*/ 0 h 256"/>
                <a:gd name="T8" fmla="*/ 298 w 506"/>
                <a:gd name="T9" fmla="*/ 0 h 256"/>
                <a:gd name="T10" fmla="*/ 205 w 506"/>
                <a:gd name="T11" fmla="*/ 0 h 256"/>
                <a:gd name="T12" fmla="*/ 0 w 506"/>
                <a:gd name="T13" fmla="*/ 133 h 256"/>
                <a:gd name="T14" fmla="*/ 21 w 506"/>
                <a:gd name="T15" fmla="*/ 133 h 256"/>
                <a:gd name="T16" fmla="*/ 21 w 506"/>
                <a:gd name="T17" fmla="*/ 234 h 256"/>
                <a:gd name="T18" fmla="*/ 0 w 506"/>
                <a:gd name="T19" fmla="*/ 234 h 256"/>
                <a:gd name="T20" fmla="*/ 0 w 506"/>
                <a:gd name="T21" fmla="*/ 256 h 256"/>
                <a:gd name="T22" fmla="*/ 9 w 506"/>
                <a:gd name="T23" fmla="*/ 256 h 256"/>
                <a:gd name="T24" fmla="*/ 9 w 506"/>
                <a:gd name="T25" fmla="*/ 246 h 256"/>
                <a:gd name="T26" fmla="*/ 42 w 506"/>
                <a:gd name="T27" fmla="*/ 246 h 256"/>
                <a:gd name="T28" fmla="*/ 42 w 506"/>
                <a:gd name="T29" fmla="*/ 256 h 256"/>
                <a:gd name="T30" fmla="*/ 52 w 506"/>
                <a:gd name="T31" fmla="*/ 256 h 256"/>
                <a:gd name="T32" fmla="*/ 52 w 506"/>
                <a:gd name="T33" fmla="*/ 234 h 256"/>
                <a:gd name="T34" fmla="*/ 30 w 506"/>
                <a:gd name="T35" fmla="*/ 234 h 256"/>
                <a:gd name="T36" fmla="*/ 30 w 506"/>
                <a:gd name="T37" fmla="*/ 133 h 256"/>
                <a:gd name="T38" fmla="*/ 475 w 506"/>
                <a:gd name="T39" fmla="*/ 133 h 256"/>
                <a:gd name="T40" fmla="*/ 475 w 506"/>
                <a:gd name="T41" fmla="*/ 234 h 256"/>
                <a:gd name="T42" fmla="*/ 454 w 506"/>
                <a:gd name="T43" fmla="*/ 234 h 256"/>
                <a:gd name="T44" fmla="*/ 454 w 506"/>
                <a:gd name="T45" fmla="*/ 256 h 256"/>
                <a:gd name="T46" fmla="*/ 463 w 506"/>
                <a:gd name="T47" fmla="*/ 256 h 256"/>
                <a:gd name="T48" fmla="*/ 463 w 506"/>
                <a:gd name="T49" fmla="*/ 246 h 256"/>
                <a:gd name="T50" fmla="*/ 496 w 506"/>
                <a:gd name="T51" fmla="*/ 246 h 256"/>
                <a:gd name="T52" fmla="*/ 496 w 506"/>
                <a:gd name="T53" fmla="*/ 256 h 256"/>
                <a:gd name="T54" fmla="*/ 506 w 506"/>
                <a:gd name="T55" fmla="*/ 256 h 256"/>
                <a:gd name="T56" fmla="*/ 506 w 506"/>
                <a:gd name="T57" fmla="*/ 234 h 256"/>
                <a:gd name="T58" fmla="*/ 484 w 506"/>
                <a:gd name="T59" fmla="*/ 234 h 256"/>
                <a:gd name="T60" fmla="*/ 33 w 506"/>
                <a:gd name="T61" fmla="*/ 123 h 256"/>
                <a:gd name="T62" fmla="*/ 208 w 506"/>
                <a:gd name="T63" fmla="*/ 9 h 256"/>
                <a:gd name="T64" fmla="*/ 293 w 506"/>
                <a:gd name="T65" fmla="*/ 9 h 256"/>
                <a:gd name="T66" fmla="*/ 468 w 506"/>
                <a:gd name="T67" fmla="*/ 123 h 256"/>
                <a:gd name="T68" fmla="*/ 33 w 506"/>
                <a:gd name="T69" fmla="*/ 123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06" h="256">
                  <a:moveTo>
                    <a:pt x="484" y="234"/>
                  </a:moveTo>
                  <a:lnTo>
                    <a:pt x="484" y="133"/>
                  </a:lnTo>
                  <a:lnTo>
                    <a:pt x="501" y="133"/>
                  </a:lnTo>
                  <a:lnTo>
                    <a:pt x="298" y="0"/>
                  </a:lnTo>
                  <a:lnTo>
                    <a:pt x="298" y="0"/>
                  </a:lnTo>
                  <a:lnTo>
                    <a:pt x="205" y="0"/>
                  </a:lnTo>
                  <a:lnTo>
                    <a:pt x="0" y="133"/>
                  </a:lnTo>
                  <a:lnTo>
                    <a:pt x="21" y="133"/>
                  </a:lnTo>
                  <a:lnTo>
                    <a:pt x="21" y="234"/>
                  </a:lnTo>
                  <a:lnTo>
                    <a:pt x="0" y="234"/>
                  </a:lnTo>
                  <a:lnTo>
                    <a:pt x="0" y="256"/>
                  </a:lnTo>
                  <a:lnTo>
                    <a:pt x="9" y="256"/>
                  </a:lnTo>
                  <a:lnTo>
                    <a:pt x="9" y="246"/>
                  </a:lnTo>
                  <a:lnTo>
                    <a:pt x="42" y="246"/>
                  </a:lnTo>
                  <a:lnTo>
                    <a:pt x="42" y="256"/>
                  </a:lnTo>
                  <a:lnTo>
                    <a:pt x="52" y="256"/>
                  </a:lnTo>
                  <a:lnTo>
                    <a:pt x="52" y="234"/>
                  </a:lnTo>
                  <a:lnTo>
                    <a:pt x="30" y="234"/>
                  </a:lnTo>
                  <a:lnTo>
                    <a:pt x="30" y="133"/>
                  </a:lnTo>
                  <a:lnTo>
                    <a:pt x="475" y="133"/>
                  </a:lnTo>
                  <a:lnTo>
                    <a:pt x="475" y="234"/>
                  </a:lnTo>
                  <a:lnTo>
                    <a:pt x="454" y="234"/>
                  </a:lnTo>
                  <a:lnTo>
                    <a:pt x="454" y="256"/>
                  </a:lnTo>
                  <a:lnTo>
                    <a:pt x="463" y="256"/>
                  </a:lnTo>
                  <a:lnTo>
                    <a:pt x="463" y="246"/>
                  </a:lnTo>
                  <a:lnTo>
                    <a:pt x="496" y="246"/>
                  </a:lnTo>
                  <a:lnTo>
                    <a:pt x="496" y="256"/>
                  </a:lnTo>
                  <a:lnTo>
                    <a:pt x="506" y="256"/>
                  </a:lnTo>
                  <a:lnTo>
                    <a:pt x="506" y="234"/>
                  </a:lnTo>
                  <a:lnTo>
                    <a:pt x="484" y="234"/>
                  </a:lnTo>
                  <a:close/>
                  <a:moveTo>
                    <a:pt x="33" y="123"/>
                  </a:moveTo>
                  <a:lnTo>
                    <a:pt x="208" y="9"/>
                  </a:lnTo>
                  <a:lnTo>
                    <a:pt x="293" y="9"/>
                  </a:lnTo>
                  <a:lnTo>
                    <a:pt x="468" y="123"/>
                  </a:lnTo>
                  <a:lnTo>
                    <a:pt x="33" y="123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51"/>
            <p:cNvSpPr>
              <a:spLocks noEditPoints="1"/>
            </p:cNvSpPr>
            <p:nvPr/>
          </p:nvSpPr>
          <p:spPr bwMode="auto">
            <a:xfrm>
              <a:off x="900" y="2262"/>
              <a:ext cx="506" cy="255"/>
            </a:xfrm>
            <a:custGeom>
              <a:avLst/>
              <a:gdLst>
                <a:gd name="T0" fmla="*/ 484 w 506"/>
                <a:gd name="T1" fmla="*/ 236 h 255"/>
                <a:gd name="T2" fmla="*/ 484 w 506"/>
                <a:gd name="T3" fmla="*/ 135 h 255"/>
                <a:gd name="T4" fmla="*/ 501 w 506"/>
                <a:gd name="T5" fmla="*/ 135 h 255"/>
                <a:gd name="T6" fmla="*/ 298 w 506"/>
                <a:gd name="T7" fmla="*/ 2 h 255"/>
                <a:gd name="T8" fmla="*/ 298 w 506"/>
                <a:gd name="T9" fmla="*/ 0 h 255"/>
                <a:gd name="T10" fmla="*/ 205 w 506"/>
                <a:gd name="T11" fmla="*/ 0 h 255"/>
                <a:gd name="T12" fmla="*/ 0 w 506"/>
                <a:gd name="T13" fmla="*/ 135 h 255"/>
                <a:gd name="T14" fmla="*/ 21 w 506"/>
                <a:gd name="T15" fmla="*/ 135 h 255"/>
                <a:gd name="T16" fmla="*/ 21 w 506"/>
                <a:gd name="T17" fmla="*/ 236 h 255"/>
                <a:gd name="T18" fmla="*/ 0 w 506"/>
                <a:gd name="T19" fmla="*/ 236 h 255"/>
                <a:gd name="T20" fmla="*/ 0 w 506"/>
                <a:gd name="T21" fmla="*/ 255 h 255"/>
                <a:gd name="T22" fmla="*/ 9 w 506"/>
                <a:gd name="T23" fmla="*/ 255 h 255"/>
                <a:gd name="T24" fmla="*/ 9 w 506"/>
                <a:gd name="T25" fmla="*/ 246 h 255"/>
                <a:gd name="T26" fmla="*/ 42 w 506"/>
                <a:gd name="T27" fmla="*/ 246 h 255"/>
                <a:gd name="T28" fmla="*/ 42 w 506"/>
                <a:gd name="T29" fmla="*/ 255 h 255"/>
                <a:gd name="T30" fmla="*/ 52 w 506"/>
                <a:gd name="T31" fmla="*/ 255 h 255"/>
                <a:gd name="T32" fmla="*/ 52 w 506"/>
                <a:gd name="T33" fmla="*/ 236 h 255"/>
                <a:gd name="T34" fmla="*/ 30 w 506"/>
                <a:gd name="T35" fmla="*/ 236 h 255"/>
                <a:gd name="T36" fmla="*/ 30 w 506"/>
                <a:gd name="T37" fmla="*/ 135 h 255"/>
                <a:gd name="T38" fmla="*/ 475 w 506"/>
                <a:gd name="T39" fmla="*/ 135 h 255"/>
                <a:gd name="T40" fmla="*/ 475 w 506"/>
                <a:gd name="T41" fmla="*/ 236 h 255"/>
                <a:gd name="T42" fmla="*/ 454 w 506"/>
                <a:gd name="T43" fmla="*/ 236 h 255"/>
                <a:gd name="T44" fmla="*/ 454 w 506"/>
                <a:gd name="T45" fmla="*/ 255 h 255"/>
                <a:gd name="T46" fmla="*/ 463 w 506"/>
                <a:gd name="T47" fmla="*/ 255 h 255"/>
                <a:gd name="T48" fmla="*/ 463 w 506"/>
                <a:gd name="T49" fmla="*/ 246 h 255"/>
                <a:gd name="T50" fmla="*/ 496 w 506"/>
                <a:gd name="T51" fmla="*/ 246 h 255"/>
                <a:gd name="T52" fmla="*/ 496 w 506"/>
                <a:gd name="T53" fmla="*/ 255 h 255"/>
                <a:gd name="T54" fmla="*/ 506 w 506"/>
                <a:gd name="T55" fmla="*/ 255 h 255"/>
                <a:gd name="T56" fmla="*/ 506 w 506"/>
                <a:gd name="T57" fmla="*/ 236 h 255"/>
                <a:gd name="T58" fmla="*/ 484 w 506"/>
                <a:gd name="T59" fmla="*/ 236 h 255"/>
                <a:gd name="T60" fmla="*/ 33 w 506"/>
                <a:gd name="T61" fmla="*/ 125 h 255"/>
                <a:gd name="T62" fmla="*/ 208 w 506"/>
                <a:gd name="T63" fmla="*/ 12 h 255"/>
                <a:gd name="T64" fmla="*/ 293 w 506"/>
                <a:gd name="T65" fmla="*/ 12 h 255"/>
                <a:gd name="T66" fmla="*/ 468 w 506"/>
                <a:gd name="T67" fmla="*/ 125 h 255"/>
                <a:gd name="T68" fmla="*/ 33 w 506"/>
                <a:gd name="T69" fmla="*/ 12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06" h="255">
                  <a:moveTo>
                    <a:pt x="484" y="236"/>
                  </a:moveTo>
                  <a:lnTo>
                    <a:pt x="484" y="135"/>
                  </a:lnTo>
                  <a:lnTo>
                    <a:pt x="501" y="135"/>
                  </a:lnTo>
                  <a:lnTo>
                    <a:pt x="298" y="2"/>
                  </a:lnTo>
                  <a:lnTo>
                    <a:pt x="298" y="0"/>
                  </a:lnTo>
                  <a:lnTo>
                    <a:pt x="205" y="0"/>
                  </a:lnTo>
                  <a:lnTo>
                    <a:pt x="0" y="135"/>
                  </a:lnTo>
                  <a:lnTo>
                    <a:pt x="21" y="135"/>
                  </a:lnTo>
                  <a:lnTo>
                    <a:pt x="21" y="236"/>
                  </a:lnTo>
                  <a:lnTo>
                    <a:pt x="0" y="236"/>
                  </a:lnTo>
                  <a:lnTo>
                    <a:pt x="0" y="255"/>
                  </a:lnTo>
                  <a:lnTo>
                    <a:pt x="9" y="255"/>
                  </a:lnTo>
                  <a:lnTo>
                    <a:pt x="9" y="246"/>
                  </a:lnTo>
                  <a:lnTo>
                    <a:pt x="42" y="246"/>
                  </a:lnTo>
                  <a:lnTo>
                    <a:pt x="42" y="255"/>
                  </a:lnTo>
                  <a:lnTo>
                    <a:pt x="52" y="255"/>
                  </a:lnTo>
                  <a:lnTo>
                    <a:pt x="52" y="236"/>
                  </a:lnTo>
                  <a:lnTo>
                    <a:pt x="30" y="236"/>
                  </a:lnTo>
                  <a:lnTo>
                    <a:pt x="30" y="135"/>
                  </a:lnTo>
                  <a:lnTo>
                    <a:pt x="475" y="135"/>
                  </a:lnTo>
                  <a:lnTo>
                    <a:pt x="475" y="236"/>
                  </a:lnTo>
                  <a:lnTo>
                    <a:pt x="454" y="236"/>
                  </a:lnTo>
                  <a:lnTo>
                    <a:pt x="454" y="255"/>
                  </a:lnTo>
                  <a:lnTo>
                    <a:pt x="463" y="255"/>
                  </a:lnTo>
                  <a:lnTo>
                    <a:pt x="463" y="246"/>
                  </a:lnTo>
                  <a:lnTo>
                    <a:pt x="496" y="246"/>
                  </a:lnTo>
                  <a:lnTo>
                    <a:pt x="496" y="255"/>
                  </a:lnTo>
                  <a:lnTo>
                    <a:pt x="506" y="255"/>
                  </a:lnTo>
                  <a:lnTo>
                    <a:pt x="506" y="236"/>
                  </a:lnTo>
                  <a:lnTo>
                    <a:pt x="484" y="236"/>
                  </a:lnTo>
                  <a:close/>
                  <a:moveTo>
                    <a:pt x="33" y="125"/>
                  </a:moveTo>
                  <a:lnTo>
                    <a:pt x="208" y="12"/>
                  </a:lnTo>
                  <a:lnTo>
                    <a:pt x="293" y="12"/>
                  </a:lnTo>
                  <a:lnTo>
                    <a:pt x="468" y="125"/>
                  </a:lnTo>
                  <a:lnTo>
                    <a:pt x="33" y="125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52"/>
            <p:cNvSpPr>
              <a:spLocks noEditPoints="1"/>
            </p:cNvSpPr>
            <p:nvPr/>
          </p:nvSpPr>
          <p:spPr bwMode="auto">
            <a:xfrm>
              <a:off x="893" y="1928"/>
              <a:ext cx="520" cy="253"/>
            </a:xfrm>
            <a:custGeom>
              <a:avLst/>
              <a:gdLst>
                <a:gd name="T0" fmla="*/ 498 w 520"/>
                <a:gd name="T1" fmla="*/ 234 h 253"/>
                <a:gd name="T2" fmla="*/ 498 w 520"/>
                <a:gd name="T3" fmla="*/ 133 h 253"/>
                <a:gd name="T4" fmla="*/ 508 w 520"/>
                <a:gd name="T5" fmla="*/ 133 h 253"/>
                <a:gd name="T6" fmla="*/ 305 w 520"/>
                <a:gd name="T7" fmla="*/ 0 h 253"/>
                <a:gd name="T8" fmla="*/ 212 w 520"/>
                <a:gd name="T9" fmla="*/ 0 h 253"/>
                <a:gd name="T10" fmla="*/ 7 w 520"/>
                <a:gd name="T11" fmla="*/ 133 h 253"/>
                <a:gd name="T12" fmla="*/ 21 w 520"/>
                <a:gd name="T13" fmla="*/ 133 h 253"/>
                <a:gd name="T14" fmla="*/ 21 w 520"/>
                <a:gd name="T15" fmla="*/ 234 h 253"/>
                <a:gd name="T16" fmla="*/ 0 w 520"/>
                <a:gd name="T17" fmla="*/ 234 h 253"/>
                <a:gd name="T18" fmla="*/ 0 w 520"/>
                <a:gd name="T19" fmla="*/ 253 h 253"/>
                <a:gd name="T20" fmla="*/ 9 w 520"/>
                <a:gd name="T21" fmla="*/ 253 h 253"/>
                <a:gd name="T22" fmla="*/ 9 w 520"/>
                <a:gd name="T23" fmla="*/ 244 h 253"/>
                <a:gd name="T24" fmla="*/ 42 w 520"/>
                <a:gd name="T25" fmla="*/ 244 h 253"/>
                <a:gd name="T26" fmla="*/ 42 w 520"/>
                <a:gd name="T27" fmla="*/ 253 h 253"/>
                <a:gd name="T28" fmla="*/ 52 w 520"/>
                <a:gd name="T29" fmla="*/ 253 h 253"/>
                <a:gd name="T30" fmla="*/ 52 w 520"/>
                <a:gd name="T31" fmla="*/ 234 h 253"/>
                <a:gd name="T32" fmla="*/ 30 w 520"/>
                <a:gd name="T33" fmla="*/ 234 h 253"/>
                <a:gd name="T34" fmla="*/ 30 w 520"/>
                <a:gd name="T35" fmla="*/ 133 h 253"/>
                <a:gd name="T36" fmla="*/ 487 w 520"/>
                <a:gd name="T37" fmla="*/ 133 h 253"/>
                <a:gd name="T38" fmla="*/ 487 w 520"/>
                <a:gd name="T39" fmla="*/ 234 h 253"/>
                <a:gd name="T40" fmla="*/ 465 w 520"/>
                <a:gd name="T41" fmla="*/ 234 h 253"/>
                <a:gd name="T42" fmla="*/ 465 w 520"/>
                <a:gd name="T43" fmla="*/ 253 h 253"/>
                <a:gd name="T44" fmla="*/ 477 w 520"/>
                <a:gd name="T45" fmla="*/ 253 h 253"/>
                <a:gd name="T46" fmla="*/ 477 w 520"/>
                <a:gd name="T47" fmla="*/ 244 h 253"/>
                <a:gd name="T48" fmla="*/ 510 w 520"/>
                <a:gd name="T49" fmla="*/ 244 h 253"/>
                <a:gd name="T50" fmla="*/ 510 w 520"/>
                <a:gd name="T51" fmla="*/ 253 h 253"/>
                <a:gd name="T52" fmla="*/ 520 w 520"/>
                <a:gd name="T53" fmla="*/ 253 h 253"/>
                <a:gd name="T54" fmla="*/ 520 w 520"/>
                <a:gd name="T55" fmla="*/ 234 h 253"/>
                <a:gd name="T56" fmla="*/ 498 w 520"/>
                <a:gd name="T57" fmla="*/ 234 h 253"/>
                <a:gd name="T58" fmla="*/ 40 w 520"/>
                <a:gd name="T59" fmla="*/ 123 h 253"/>
                <a:gd name="T60" fmla="*/ 215 w 520"/>
                <a:gd name="T61" fmla="*/ 9 h 253"/>
                <a:gd name="T62" fmla="*/ 300 w 520"/>
                <a:gd name="T63" fmla="*/ 9 h 253"/>
                <a:gd name="T64" fmla="*/ 475 w 520"/>
                <a:gd name="T65" fmla="*/ 123 h 253"/>
                <a:gd name="T66" fmla="*/ 40 w 520"/>
                <a:gd name="T67" fmla="*/ 12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20" h="253">
                  <a:moveTo>
                    <a:pt x="498" y="234"/>
                  </a:moveTo>
                  <a:lnTo>
                    <a:pt x="498" y="133"/>
                  </a:lnTo>
                  <a:lnTo>
                    <a:pt x="508" y="133"/>
                  </a:lnTo>
                  <a:lnTo>
                    <a:pt x="305" y="0"/>
                  </a:lnTo>
                  <a:lnTo>
                    <a:pt x="212" y="0"/>
                  </a:lnTo>
                  <a:lnTo>
                    <a:pt x="7" y="133"/>
                  </a:lnTo>
                  <a:lnTo>
                    <a:pt x="21" y="133"/>
                  </a:lnTo>
                  <a:lnTo>
                    <a:pt x="21" y="234"/>
                  </a:lnTo>
                  <a:lnTo>
                    <a:pt x="0" y="234"/>
                  </a:lnTo>
                  <a:lnTo>
                    <a:pt x="0" y="253"/>
                  </a:lnTo>
                  <a:lnTo>
                    <a:pt x="9" y="253"/>
                  </a:lnTo>
                  <a:lnTo>
                    <a:pt x="9" y="244"/>
                  </a:lnTo>
                  <a:lnTo>
                    <a:pt x="42" y="244"/>
                  </a:lnTo>
                  <a:lnTo>
                    <a:pt x="42" y="253"/>
                  </a:lnTo>
                  <a:lnTo>
                    <a:pt x="52" y="253"/>
                  </a:lnTo>
                  <a:lnTo>
                    <a:pt x="52" y="234"/>
                  </a:lnTo>
                  <a:lnTo>
                    <a:pt x="30" y="234"/>
                  </a:lnTo>
                  <a:lnTo>
                    <a:pt x="30" y="133"/>
                  </a:lnTo>
                  <a:lnTo>
                    <a:pt x="487" y="133"/>
                  </a:lnTo>
                  <a:lnTo>
                    <a:pt x="487" y="234"/>
                  </a:lnTo>
                  <a:lnTo>
                    <a:pt x="465" y="234"/>
                  </a:lnTo>
                  <a:lnTo>
                    <a:pt x="465" y="253"/>
                  </a:lnTo>
                  <a:lnTo>
                    <a:pt x="477" y="253"/>
                  </a:lnTo>
                  <a:lnTo>
                    <a:pt x="477" y="244"/>
                  </a:lnTo>
                  <a:lnTo>
                    <a:pt x="510" y="244"/>
                  </a:lnTo>
                  <a:lnTo>
                    <a:pt x="510" y="253"/>
                  </a:lnTo>
                  <a:lnTo>
                    <a:pt x="520" y="253"/>
                  </a:lnTo>
                  <a:lnTo>
                    <a:pt x="520" y="234"/>
                  </a:lnTo>
                  <a:lnTo>
                    <a:pt x="498" y="234"/>
                  </a:lnTo>
                  <a:close/>
                  <a:moveTo>
                    <a:pt x="40" y="123"/>
                  </a:moveTo>
                  <a:lnTo>
                    <a:pt x="215" y="9"/>
                  </a:lnTo>
                  <a:lnTo>
                    <a:pt x="300" y="9"/>
                  </a:lnTo>
                  <a:lnTo>
                    <a:pt x="475" y="123"/>
                  </a:lnTo>
                  <a:lnTo>
                    <a:pt x="40" y="123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53"/>
            <p:cNvSpPr>
              <a:spLocks noEditPoints="1"/>
            </p:cNvSpPr>
            <p:nvPr/>
          </p:nvSpPr>
          <p:spPr bwMode="auto">
            <a:xfrm>
              <a:off x="1016" y="1845"/>
              <a:ext cx="269" cy="88"/>
            </a:xfrm>
            <a:custGeom>
              <a:avLst/>
              <a:gdLst>
                <a:gd name="T0" fmla="*/ 182 w 269"/>
                <a:gd name="T1" fmla="*/ 88 h 88"/>
                <a:gd name="T2" fmla="*/ 87 w 269"/>
                <a:gd name="T3" fmla="*/ 88 h 88"/>
                <a:gd name="T4" fmla="*/ 0 w 269"/>
                <a:gd name="T5" fmla="*/ 0 h 88"/>
                <a:gd name="T6" fmla="*/ 269 w 269"/>
                <a:gd name="T7" fmla="*/ 0 h 88"/>
                <a:gd name="T8" fmla="*/ 182 w 269"/>
                <a:gd name="T9" fmla="*/ 88 h 88"/>
                <a:gd name="T10" fmla="*/ 92 w 269"/>
                <a:gd name="T11" fmla="*/ 78 h 88"/>
                <a:gd name="T12" fmla="*/ 177 w 269"/>
                <a:gd name="T13" fmla="*/ 78 h 88"/>
                <a:gd name="T14" fmla="*/ 245 w 269"/>
                <a:gd name="T15" fmla="*/ 12 h 88"/>
                <a:gd name="T16" fmla="*/ 23 w 269"/>
                <a:gd name="T17" fmla="*/ 12 h 88"/>
                <a:gd name="T18" fmla="*/ 92 w 269"/>
                <a:gd name="T19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9" h="88">
                  <a:moveTo>
                    <a:pt x="182" y="88"/>
                  </a:moveTo>
                  <a:lnTo>
                    <a:pt x="87" y="88"/>
                  </a:lnTo>
                  <a:lnTo>
                    <a:pt x="0" y="0"/>
                  </a:lnTo>
                  <a:lnTo>
                    <a:pt x="269" y="0"/>
                  </a:lnTo>
                  <a:lnTo>
                    <a:pt x="182" y="88"/>
                  </a:lnTo>
                  <a:close/>
                  <a:moveTo>
                    <a:pt x="92" y="78"/>
                  </a:moveTo>
                  <a:lnTo>
                    <a:pt x="177" y="78"/>
                  </a:lnTo>
                  <a:lnTo>
                    <a:pt x="245" y="12"/>
                  </a:lnTo>
                  <a:lnTo>
                    <a:pt x="23" y="12"/>
                  </a:lnTo>
                  <a:lnTo>
                    <a:pt x="92" y="78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54"/>
            <p:cNvSpPr/>
            <p:nvPr/>
          </p:nvSpPr>
          <p:spPr bwMode="auto">
            <a:xfrm>
              <a:off x="-157" y="1722"/>
              <a:ext cx="1054" cy="481"/>
            </a:xfrm>
            <a:custGeom>
              <a:avLst/>
              <a:gdLst>
                <a:gd name="T0" fmla="*/ 425 w 446"/>
                <a:gd name="T1" fmla="*/ 197 h 203"/>
                <a:gd name="T2" fmla="*/ 1 w 446"/>
                <a:gd name="T3" fmla="*/ 4 h 203"/>
                <a:gd name="T4" fmla="*/ 1 w 446"/>
                <a:gd name="T5" fmla="*/ 1 h 203"/>
                <a:gd name="T6" fmla="*/ 4 w 446"/>
                <a:gd name="T7" fmla="*/ 1 h 203"/>
                <a:gd name="T8" fmla="*/ 444 w 446"/>
                <a:gd name="T9" fmla="*/ 192 h 203"/>
                <a:gd name="T10" fmla="*/ 446 w 446"/>
                <a:gd name="T11" fmla="*/ 194 h 203"/>
                <a:gd name="T12" fmla="*/ 444 w 446"/>
                <a:gd name="T13" fmla="*/ 196 h 203"/>
                <a:gd name="T14" fmla="*/ 425 w 446"/>
                <a:gd name="T15" fmla="*/ 197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6" h="203">
                  <a:moveTo>
                    <a:pt x="425" y="197"/>
                  </a:moveTo>
                  <a:cubicBezTo>
                    <a:pt x="184" y="197"/>
                    <a:pt x="3" y="6"/>
                    <a:pt x="1" y="4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3"/>
                    <a:pt x="195" y="203"/>
                    <a:pt x="444" y="192"/>
                  </a:cubicBezTo>
                  <a:cubicBezTo>
                    <a:pt x="445" y="192"/>
                    <a:pt x="446" y="193"/>
                    <a:pt x="446" y="194"/>
                  </a:cubicBezTo>
                  <a:cubicBezTo>
                    <a:pt x="446" y="195"/>
                    <a:pt x="445" y="196"/>
                    <a:pt x="444" y="196"/>
                  </a:cubicBezTo>
                  <a:cubicBezTo>
                    <a:pt x="438" y="197"/>
                    <a:pt x="432" y="197"/>
                    <a:pt x="425" y="197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55"/>
            <p:cNvSpPr/>
            <p:nvPr/>
          </p:nvSpPr>
          <p:spPr bwMode="auto">
            <a:xfrm>
              <a:off x="-100" y="1722"/>
              <a:ext cx="1040" cy="585"/>
            </a:xfrm>
            <a:custGeom>
              <a:avLst/>
              <a:gdLst>
                <a:gd name="T0" fmla="*/ 383 w 440"/>
                <a:gd name="T1" fmla="*/ 204 h 247"/>
                <a:gd name="T2" fmla="*/ 153 w 440"/>
                <a:gd name="T3" fmla="*/ 121 h 247"/>
                <a:gd name="T4" fmla="*/ 1 w 440"/>
                <a:gd name="T5" fmla="*/ 4 h 247"/>
                <a:gd name="T6" fmla="*/ 1 w 440"/>
                <a:gd name="T7" fmla="*/ 1 h 247"/>
                <a:gd name="T8" fmla="*/ 4 w 440"/>
                <a:gd name="T9" fmla="*/ 1 h 247"/>
                <a:gd name="T10" fmla="*/ 438 w 440"/>
                <a:gd name="T11" fmla="*/ 193 h 247"/>
                <a:gd name="T12" fmla="*/ 440 w 440"/>
                <a:gd name="T13" fmla="*/ 194 h 247"/>
                <a:gd name="T14" fmla="*/ 439 w 440"/>
                <a:gd name="T15" fmla="*/ 196 h 247"/>
                <a:gd name="T16" fmla="*/ 383 w 440"/>
                <a:gd name="T17" fmla="*/ 204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0" h="247">
                  <a:moveTo>
                    <a:pt x="383" y="204"/>
                  </a:moveTo>
                  <a:cubicBezTo>
                    <a:pt x="304" y="204"/>
                    <a:pt x="217" y="161"/>
                    <a:pt x="153" y="121"/>
                  </a:cubicBezTo>
                  <a:cubicBezTo>
                    <a:pt x="67" y="66"/>
                    <a:pt x="2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3"/>
                    <a:pt x="264" y="247"/>
                    <a:pt x="438" y="193"/>
                  </a:cubicBezTo>
                  <a:cubicBezTo>
                    <a:pt x="439" y="192"/>
                    <a:pt x="440" y="193"/>
                    <a:pt x="440" y="194"/>
                  </a:cubicBezTo>
                  <a:cubicBezTo>
                    <a:pt x="440" y="195"/>
                    <a:pt x="440" y="196"/>
                    <a:pt x="439" y="196"/>
                  </a:cubicBezTo>
                  <a:cubicBezTo>
                    <a:pt x="421" y="202"/>
                    <a:pt x="402" y="204"/>
                    <a:pt x="383" y="204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56"/>
            <p:cNvSpPr/>
            <p:nvPr/>
          </p:nvSpPr>
          <p:spPr bwMode="auto">
            <a:xfrm>
              <a:off x="-147" y="2158"/>
              <a:ext cx="1051" cy="471"/>
            </a:xfrm>
            <a:custGeom>
              <a:avLst/>
              <a:gdLst>
                <a:gd name="T0" fmla="*/ 369 w 445"/>
                <a:gd name="T1" fmla="*/ 162 h 199"/>
                <a:gd name="T2" fmla="*/ 1 w 445"/>
                <a:gd name="T3" fmla="*/ 4 h 199"/>
                <a:gd name="T4" fmla="*/ 0 w 445"/>
                <a:gd name="T5" fmla="*/ 1 h 199"/>
                <a:gd name="T6" fmla="*/ 3 w 445"/>
                <a:gd name="T7" fmla="*/ 1 h 199"/>
                <a:gd name="T8" fmla="*/ 442 w 445"/>
                <a:gd name="T9" fmla="*/ 150 h 199"/>
                <a:gd name="T10" fmla="*/ 444 w 445"/>
                <a:gd name="T11" fmla="*/ 152 h 199"/>
                <a:gd name="T12" fmla="*/ 443 w 445"/>
                <a:gd name="T13" fmla="*/ 154 h 199"/>
                <a:gd name="T14" fmla="*/ 369 w 445"/>
                <a:gd name="T15" fmla="*/ 16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5" h="199">
                  <a:moveTo>
                    <a:pt x="369" y="162"/>
                  </a:moveTo>
                  <a:cubicBezTo>
                    <a:pt x="174" y="162"/>
                    <a:pt x="2" y="6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5" y="3"/>
                    <a:pt x="220" y="199"/>
                    <a:pt x="442" y="150"/>
                  </a:cubicBezTo>
                  <a:cubicBezTo>
                    <a:pt x="443" y="150"/>
                    <a:pt x="444" y="151"/>
                    <a:pt x="444" y="152"/>
                  </a:cubicBezTo>
                  <a:cubicBezTo>
                    <a:pt x="445" y="153"/>
                    <a:pt x="444" y="154"/>
                    <a:pt x="443" y="154"/>
                  </a:cubicBezTo>
                  <a:cubicBezTo>
                    <a:pt x="418" y="160"/>
                    <a:pt x="394" y="162"/>
                    <a:pt x="369" y="162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57"/>
            <p:cNvSpPr/>
            <p:nvPr/>
          </p:nvSpPr>
          <p:spPr bwMode="auto">
            <a:xfrm>
              <a:off x="-93" y="2158"/>
              <a:ext cx="1040" cy="426"/>
            </a:xfrm>
            <a:custGeom>
              <a:avLst/>
              <a:gdLst>
                <a:gd name="T0" fmla="*/ 383 w 440"/>
                <a:gd name="T1" fmla="*/ 158 h 180"/>
                <a:gd name="T2" fmla="*/ 1 w 440"/>
                <a:gd name="T3" fmla="*/ 4 h 180"/>
                <a:gd name="T4" fmla="*/ 1 w 440"/>
                <a:gd name="T5" fmla="*/ 1 h 180"/>
                <a:gd name="T6" fmla="*/ 4 w 440"/>
                <a:gd name="T7" fmla="*/ 1 h 180"/>
                <a:gd name="T8" fmla="*/ 437 w 440"/>
                <a:gd name="T9" fmla="*/ 150 h 180"/>
                <a:gd name="T10" fmla="*/ 440 w 440"/>
                <a:gd name="T11" fmla="*/ 152 h 180"/>
                <a:gd name="T12" fmla="*/ 438 w 440"/>
                <a:gd name="T13" fmla="*/ 154 h 180"/>
                <a:gd name="T14" fmla="*/ 383 w 440"/>
                <a:gd name="T15" fmla="*/ 15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0" h="180">
                  <a:moveTo>
                    <a:pt x="383" y="158"/>
                  </a:moveTo>
                  <a:cubicBezTo>
                    <a:pt x="170" y="158"/>
                    <a:pt x="3" y="6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3"/>
                    <a:pt x="201" y="180"/>
                    <a:pt x="437" y="150"/>
                  </a:cubicBezTo>
                  <a:cubicBezTo>
                    <a:pt x="439" y="150"/>
                    <a:pt x="440" y="151"/>
                    <a:pt x="440" y="152"/>
                  </a:cubicBezTo>
                  <a:cubicBezTo>
                    <a:pt x="440" y="153"/>
                    <a:pt x="439" y="154"/>
                    <a:pt x="438" y="154"/>
                  </a:cubicBezTo>
                  <a:cubicBezTo>
                    <a:pt x="419" y="157"/>
                    <a:pt x="401" y="158"/>
                    <a:pt x="383" y="158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58"/>
            <p:cNvSpPr/>
            <p:nvPr/>
          </p:nvSpPr>
          <p:spPr bwMode="auto">
            <a:xfrm>
              <a:off x="-147" y="2612"/>
              <a:ext cx="1051" cy="414"/>
            </a:xfrm>
            <a:custGeom>
              <a:avLst/>
              <a:gdLst>
                <a:gd name="T0" fmla="*/ 324 w 445"/>
                <a:gd name="T1" fmla="*/ 126 h 175"/>
                <a:gd name="T2" fmla="*/ 128 w 445"/>
                <a:gd name="T3" fmla="*/ 83 h 175"/>
                <a:gd name="T4" fmla="*/ 1 w 445"/>
                <a:gd name="T5" fmla="*/ 4 h 175"/>
                <a:gd name="T6" fmla="*/ 0 w 445"/>
                <a:gd name="T7" fmla="*/ 1 h 175"/>
                <a:gd name="T8" fmla="*/ 3 w 445"/>
                <a:gd name="T9" fmla="*/ 1 h 175"/>
                <a:gd name="T10" fmla="*/ 442 w 445"/>
                <a:gd name="T11" fmla="*/ 106 h 175"/>
                <a:gd name="T12" fmla="*/ 444 w 445"/>
                <a:gd name="T13" fmla="*/ 107 h 175"/>
                <a:gd name="T14" fmla="*/ 443 w 445"/>
                <a:gd name="T15" fmla="*/ 110 h 175"/>
                <a:gd name="T16" fmla="*/ 324 w 445"/>
                <a:gd name="T17" fmla="*/ 126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5" h="175">
                  <a:moveTo>
                    <a:pt x="324" y="126"/>
                  </a:moveTo>
                  <a:cubicBezTo>
                    <a:pt x="245" y="126"/>
                    <a:pt x="177" y="105"/>
                    <a:pt x="128" y="83"/>
                  </a:cubicBezTo>
                  <a:cubicBezTo>
                    <a:pt x="50" y="48"/>
                    <a:pt x="1" y="4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5" y="2"/>
                    <a:pt x="197" y="175"/>
                    <a:pt x="442" y="106"/>
                  </a:cubicBezTo>
                  <a:cubicBezTo>
                    <a:pt x="443" y="105"/>
                    <a:pt x="444" y="106"/>
                    <a:pt x="444" y="107"/>
                  </a:cubicBezTo>
                  <a:cubicBezTo>
                    <a:pt x="445" y="108"/>
                    <a:pt x="444" y="109"/>
                    <a:pt x="443" y="110"/>
                  </a:cubicBezTo>
                  <a:cubicBezTo>
                    <a:pt x="401" y="121"/>
                    <a:pt x="361" y="126"/>
                    <a:pt x="324" y="126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59"/>
            <p:cNvSpPr/>
            <p:nvPr/>
          </p:nvSpPr>
          <p:spPr bwMode="auto">
            <a:xfrm>
              <a:off x="-93" y="2612"/>
              <a:ext cx="1040" cy="400"/>
            </a:xfrm>
            <a:custGeom>
              <a:avLst/>
              <a:gdLst>
                <a:gd name="T0" fmla="*/ 337 w 440"/>
                <a:gd name="T1" fmla="*/ 124 h 169"/>
                <a:gd name="T2" fmla="*/ 1 w 440"/>
                <a:gd name="T3" fmla="*/ 4 h 169"/>
                <a:gd name="T4" fmla="*/ 1 w 440"/>
                <a:gd name="T5" fmla="*/ 1 h 169"/>
                <a:gd name="T6" fmla="*/ 4 w 440"/>
                <a:gd name="T7" fmla="*/ 1 h 169"/>
                <a:gd name="T8" fmla="*/ 437 w 440"/>
                <a:gd name="T9" fmla="*/ 106 h 169"/>
                <a:gd name="T10" fmla="*/ 440 w 440"/>
                <a:gd name="T11" fmla="*/ 107 h 169"/>
                <a:gd name="T12" fmla="*/ 438 w 440"/>
                <a:gd name="T13" fmla="*/ 109 h 169"/>
                <a:gd name="T14" fmla="*/ 337 w 440"/>
                <a:gd name="T15" fmla="*/ 12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0" h="169">
                  <a:moveTo>
                    <a:pt x="337" y="124"/>
                  </a:moveTo>
                  <a:cubicBezTo>
                    <a:pt x="161" y="124"/>
                    <a:pt x="3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2"/>
                    <a:pt x="228" y="169"/>
                    <a:pt x="437" y="106"/>
                  </a:cubicBezTo>
                  <a:cubicBezTo>
                    <a:pt x="438" y="105"/>
                    <a:pt x="439" y="106"/>
                    <a:pt x="440" y="107"/>
                  </a:cubicBezTo>
                  <a:cubicBezTo>
                    <a:pt x="440" y="108"/>
                    <a:pt x="439" y="109"/>
                    <a:pt x="438" y="109"/>
                  </a:cubicBezTo>
                  <a:cubicBezTo>
                    <a:pt x="404" y="120"/>
                    <a:pt x="370" y="124"/>
                    <a:pt x="337" y="124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60"/>
            <p:cNvSpPr/>
            <p:nvPr/>
          </p:nvSpPr>
          <p:spPr bwMode="auto">
            <a:xfrm>
              <a:off x="451" y="1722"/>
              <a:ext cx="914" cy="495"/>
            </a:xfrm>
            <a:custGeom>
              <a:avLst/>
              <a:gdLst>
                <a:gd name="T0" fmla="*/ 339 w 387"/>
                <a:gd name="T1" fmla="*/ 200 h 209"/>
                <a:gd name="T2" fmla="*/ 104 w 387"/>
                <a:gd name="T3" fmla="*/ 112 h 209"/>
                <a:gd name="T4" fmla="*/ 0 w 387"/>
                <a:gd name="T5" fmla="*/ 3 h 209"/>
                <a:gd name="T6" fmla="*/ 1 w 387"/>
                <a:gd name="T7" fmla="*/ 1 h 209"/>
                <a:gd name="T8" fmla="*/ 4 w 387"/>
                <a:gd name="T9" fmla="*/ 1 h 209"/>
                <a:gd name="T10" fmla="*/ 107 w 387"/>
                <a:gd name="T11" fmla="*/ 109 h 209"/>
                <a:gd name="T12" fmla="*/ 384 w 387"/>
                <a:gd name="T13" fmla="*/ 192 h 209"/>
                <a:gd name="T14" fmla="*/ 386 w 387"/>
                <a:gd name="T15" fmla="*/ 194 h 209"/>
                <a:gd name="T16" fmla="*/ 385 w 387"/>
                <a:gd name="T17" fmla="*/ 196 h 209"/>
                <a:gd name="T18" fmla="*/ 339 w 387"/>
                <a:gd name="T19" fmla="*/ 20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7" h="209">
                  <a:moveTo>
                    <a:pt x="339" y="200"/>
                  </a:moveTo>
                  <a:cubicBezTo>
                    <a:pt x="239" y="200"/>
                    <a:pt x="157" y="154"/>
                    <a:pt x="104" y="112"/>
                  </a:cubicBezTo>
                  <a:cubicBezTo>
                    <a:pt x="39" y="60"/>
                    <a:pt x="1" y="4"/>
                    <a:pt x="0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2"/>
                    <a:pt x="42" y="58"/>
                    <a:pt x="107" y="109"/>
                  </a:cubicBezTo>
                  <a:cubicBezTo>
                    <a:pt x="167" y="156"/>
                    <a:pt x="264" y="209"/>
                    <a:pt x="384" y="192"/>
                  </a:cubicBezTo>
                  <a:cubicBezTo>
                    <a:pt x="385" y="192"/>
                    <a:pt x="386" y="193"/>
                    <a:pt x="386" y="194"/>
                  </a:cubicBezTo>
                  <a:cubicBezTo>
                    <a:pt x="387" y="195"/>
                    <a:pt x="386" y="196"/>
                    <a:pt x="385" y="196"/>
                  </a:cubicBezTo>
                  <a:cubicBezTo>
                    <a:pt x="369" y="199"/>
                    <a:pt x="354" y="200"/>
                    <a:pt x="339" y="200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61"/>
            <p:cNvSpPr/>
            <p:nvPr/>
          </p:nvSpPr>
          <p:spPr bwMode="auto">
            <a:xfrm>
              <a:off x="505" y="1722"/>
              <a:ext cx="903" cy="542"/>
            </a:xfrm>
            <a:custGeom>
              <a:avLst/>
              <a:gdLst>
                <a:gd name="T0" fmla="*/ 301 w 382"/>
                <a:gd name="T1" fmla="*/ 209 h 229"/>
                <a:gd name="T2" fmla="*/ 103 w 382"/>
                <a:gd name="T3" fmla="*/ 127 h 229"/>
                <a:gd name="T4" fmla="*/ 1 w 382"/>
                <a:gd name="T5" fmla="*/ 3 h 229"/>
                <a:gd name="T6" fmla="*/ 2 w 382"/>
                <a:gd name="T7" fmla="*/ 1 h 229"/>
                <a:gd name="T8" fmla="*/ 4 w 382"/>
                <a:gd name="T9" fmla="*/ 1 h 229"/>
                <a:gd name="T10" fmla="*/ 105 w 382"/>
                <a:gd name="T11" fmla="*/ 124 h 229"/>
                <a:gd name="T12" fmla="*/ 379 w 382"/>
                <a:gd name="T13" fmla="*/ 193 h 229"/>
                <a:gd name="T14" fmla="*/ 381 w 382"/>
                <a:gd name="T15" fmla="*/ 194 h 229"/>
                <a:gd name="T16" fmla="*/ 380 w 382"/>
                <a:gd name="T17" fmla="*/ 196 h 229"/>
                <a:gd name="T18" fmla="*/ 301 w 382"/>
                <a:gd name="T19" fmla="*/ 20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2" h="229">
                  <a:moveTo>
                    <a:pt x="301" y="209"/>
                  </a:moveTo>
                  <a:cubicBezTo>
                    <a:pt x="217" y="209"/>
                    <a:pt x="149" y="167"/>
                    <a:pt x="103" y="127"/>
                  </a:cubicBezTo>
                  <a:cubicBezTo>
                    <a:pt x="38" y="70"/>
                    <a:pt x="1" y="4"/>
                    <a:pt x="1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5" y="2"/>
                    <a:pt x="41" y="68"/>
                    <a:pt x="105" y="124"/>
                  </a:cubicBezTo>
                  <a:cubicBezTo>
                    <a:pt x="164" y="175"/>
                    <a:pt x="260" y="229"/>
                    <a:pt x="379" y="193"/>
                  </a:cubicBezTo>
                  <a:cubicBezTo>
                    <a:pt x="380" y="192"/>
                    <a:pt x="381" y="193"/>
                    <a:pt x="381" y="194"/>
                  </a:cubicBezTo>
                  <a:cubicBezTo>
                    <a:pt x="382" y="195"/>
                    <a:pt x="381" y="196"/>
                    <a:pt x="380" y="196"/>
                  </a:cubicBezTo>
                  <a:cubicBezTo>
                    <a:pt x="352" y="205"/>
                    <a:pt x="326" y="209"/>
                    <a:pt x="301" y="209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62"/>
            <p:cNvSpPr/>
            <p:nvPr/>
          </p:nvSpPr>
          <p:spPr bwMode="auto">
            <a:xfrm>
              <a:off x="444" y="2158"/>
              <a:ext cx="914" cy="402"/>
            </a:xfrm>
            <a:custGeom>
              <a:avLst/>
              <a:gdLst>
                <a:gd name="T0" fmla="*/ 345 w 387"/>
                <a:gd name="T1" fmla="*/ 156 h 170"/>
                <a:gd name="T2" fmla="*/ 0 w 387"/>
                <a:gd name="T3" fmla="*/ 4 h 170"/>
                <a:gd name="T4" fmla="*/ 1 w 387"/>
                <a:gd name="T5" fmla="*/ 1 h 170"/>
                <a:gd name="T6" fmla="*/ 3 w 387"/>
                <a:gd name="T7" fmla="*/ 1 h 170"/>
                <a:gd name="T8" fmla="*/ 385 w 387"/>
                <a:gd name="T9" fmla="*/ 150 h 170"/>
                <a:gd name="T10" fmla="*/ 387 w 387"/>
                <a:gd name="T11" fmla="*/ 152 h 170"/>
                <a:gd name="T12" fmla="*/ 385 w 387"/>
                <a:gd name="T13" fmla="*/ 154 h 170"/>
                <a:gd name="T14" fmla="*/ 345 w 387"/>
                <a:gd name="T15" fmla="*/ 15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7" h="170">
                  <a:moveTo>
                    <a:pt x="345" y="156"/>
                  </a:moveTo>
                  <a:cubicBezTo>
                    <a:pt x="124" y="156"/>
                    <a:pt x="2" y="5"/>
                    <a:pt x="0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5" y="3"/>
                    <a:pt x="141" y="170"/>
                    <a:pt x="385" y="150"/>
                  </a:cubicBezTo>
                  <a:cubicBezTo>
                    <a:pt x="386" y="150"/>
                    <a:pt x="387" y="151"/>
                    <a:pt x="387" y="152"/>
                  </a:cubicBezTo>
                  <a:cubicBezTo>
                    <a:pt x="387" y="153"/>
                    <a:pt x="386" y="154"/>
                    <a:pt x="385" y="154"/>
                  </a:cubicBezTo>
                  <a:cubicBezTo>
                    <a:pt x="371" y="155"/>
                    <a:pt x="358" y="156"/>
                    <a:pt x="345" y="156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63"/>
            <p:cNvSpPr/>
            <p:nvPr/>
          </p:nvSpPr>
          <p:spPr bwMode="auto">
            <a:xfrm>
              <a:off x="498" y="2158"/>
              <a:ext cx="903" cy="454"/>
            </a:xfrm>
            <a:custGeom>
              <a:avLst/>
              <a:gdLst>
                <a:gd name="T0" fmla="*/ 327 w 382"/>
                <a:gd name="T1" fmla="*/ 160 h 192"/>
                <a:gd name="T2" fmla="*/ 1 w 382"/>
                <a:gd name="T3" fmla="*/ 4 h 192"/>
                <a:gd name="T4" fmla="*/ 1 w 382"/>
                <a:gd name="T5" fmla="*/ 1 h 192"/>
                <a:gd name="T6" fmla="*/ 4 w 382"/>
                <a:gd name="T7" fmla="*/ 1 h 192"/>
                <a:gd name="T8" fmla="*/ 380 w 382"/>
                <a:gd name="T9" fmla="*/ 150 h 192"/>
                <a:gd name="T10" fmla="*/ 382 w 382"/>
                <a:gd name="T11" fmla="*/ 152 h 192"/>
                <a:gd name="T12" fmla="*/ 381 w 382"/>
                <a:gd name="T13" fmla="*/ 154 h 192"/>
                <a:gd name="T14" fmla="*/ 327 w 382"/>
                <a:gd name="T15" fmla="*/ 16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2" h="192">
                  <a:moveTo>
                    <a:pt x="327" y="160"/>
                  </a:moveTo>
                  <a:cubicBezTo>
                    <a:pt x="166" y="160"/>
                    <a:pt x="3" y="6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3"/>
                    <a:pt x="205" y="192"/>
                    <a:pt x="380" y="150"/>
                  </a:cubicBezTo>
                  <a:cubicBezTo>
                    <a:pt x="381" y="150"/>
                    <a:pt x="382" y="151"/>
                    <a:pt x="382" y="152"/>
                  </a:cubicBezTo>
                  <a:cubicBezTo>
                    <a:pt x="382" y="153"/>
                    <a:pt x="382" y="154"/>
                    <a:pt x="381" y="154"/>
                  </a:cubicBezTo>
                  <a:cubicBezTo>
                    <a:pt x="363" y="158"/>
                    <a:pt x="345" y="160"/>
                    <a:pt x="327" y="160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Freeform 64"/>
            <p:cNvSpPr/>
            <p:nvPr/>
          </p:nvSpPr>
          <p:spPr bwMode="auto">
            <a:xfrm>
              <a:off x="444" y="2612"/>
              <a:ext cx="914" cy="343"/>
            </a:xfrm>
            <a:custGeom>
              <a:avLst/>
              <a:gdLst>
                <a:gd name="T0" fmla="*/ 319 w 387"/>
                <a:gd name="T1" fmla="*/ 117 h 145"/>
                <a:gd name="T2" fmla="*/ 1 w 387"/>
                <a:gd name="T3" fmla="*/ 4 h 145"/>
                <a:gd name="T4" fmla="*/ 0 w 387"/>
                <a:gd name="T5" fmla="*/ 1 h 145"/>
                <a:gd name="T6" fmla="*/ 3 w 387"/>
                <a:gd name="T7" fmla="*/ 1 h 145"/>
                <a:gd name="T8" fmla="*/ 385 w 387"/>
                <a:gd name="T9" fmla="*/ 106 h 145"/>
                <a:gd name="T10" fmla="*/ 387 w 387"/>
                <a:gd name="T11" fmla="*/ 107 h 145"/>
                <a:gd name="T12" fmla="*/ 385 w 387"/>
                <a:gd name="T13" fmla="*/ 110 h 145"/>
                <a:gd name="T14" fmla="*/ 319 w 387"/>
                <a:gd name="T15" fmla="*/ 117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7" h="145">
                  <a:moveTo>
                    <a:pt x="319" y="117"/>
                  </a:moveTo>
                  <a:cubicBezTo>
                    <a:pt x="159" y="117"/>
                    <a:pt x="3" y="5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5" y="2"/>
                    <a:pt x="207" y="145"/>
                    <a:pt x="385" y="106"/>
                  </a:cubicBezTo>
                  <a:cubicBezTo>
                    <a:pt x="386" y="105"/>
                    <a:pt x="387" y="106"/>
                    <a:pt x="387" y="107"/>
                  </a:cubicBezTo>
                  <a:cubicBezTo>
                    <a:pt x="387" y="108"/>
                    <a:pt x="386" y="109"/>
                    <a:pt x="385" y="110"/>
                  </a:cubicBezTo>
                  <a:cubicBezTo>
                    <a:pt x="364" y="114"/>
                    <a:pt x="341" y="117"/>
                    <a:pt x="319" y="117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7" name="Freeform 65"/>
            <p:cNvSpPr/>
            <p:nvPr/>
          </p:nvSpPr>
          <p:spPr bwMode="auto">
            <a:xfrm>
              <a:off x="498" y="2612"/>
              <a:ext cx="903" cy="310"/>
            </a:xfrm>
            <a:custGeom>
              <a:avLst/>
              <a:gdLst>
                <a:gd name="T0" fmla="*/ 331 w 382"/>
                <a:gd name="T1" fmla="*/ 113 h 131"/>
                <a:gd name="T2" fmla="*/ 1 w 382"/>
                <a:gd name="T3" fmla="*/ 4 h 131"/>
                <a:gd name="T4" fmla="*/ 1 w 382"/>
                <a:gd name="T5" fmla="*/ 1 h 131"/>
                <a:gd name="T6" fmla="*/ 4 w 382"/>
                <a:gd name="T7" fmla="*/ 0 h 131"/>
                <a:gd name="T8" fmla="*/ 380 w 382"/>
                <a:gd name="T9" fmla="*/ 106 h 131"/>
                <a:gd name="T10" fmla="*/ 382 w 382"/>
                <a:gd name="T11" fmla="*/ 107 h 131"/>
                <a:gd name="T12" fmla="*/ 380 w 382"/>
                <a:gd name="T13" fmla="*/ 110 h 131"/>
                <a:gd name="T14" fmla="*/ 331 w 382"/>
                <a:gd name="T15" fmla="*/ 11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2" h="131">
                  <a:moveTo>
                    <a:pt x="331" y="113"/>
                  </a:moveTo>
                  <a:cubicBezTo>
                    <a:pt x="166" y="113"/>
                    <a:pt x="3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6" y="2"/>
                    <a:pt x="201" y="131"/>
                    <a:pt x="380" y="106"/>
                  </a:cubicBezTo>
                  <a:cubicBezTo>
                    <a:pt x="381" y="105"/>
                    <a:pt x="382" y="106"/>
                    <a:pt x="382" y="107"/>
                  </a:cubicBezTo>
                  <a:cubicBezTo>
                    <a:pt x="382" y="108"/>
                    <a:pt x="381" y="109"/>
                    <a:pt x="380" y="110"/>
                  </a:cubicBezTo>
                  <a:cubicBezTo>
                    <a:pt x="364" y="112"/>
                    <a:pt x="347" y="113"/>
                    <a:pt x="331" y="113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8" name="Freeform 66"/>
            <p:cNvSpPr>
              <a:spLocks noEditPoints="1"/>
            </p:cNvSpPr>
            <p:nvPr/>
          </p:nvSpPr>
          <p:spPr bwMode="auto">
            <a:xfrm>
              <a:off x="-27" y="1291"/>
              <a:ext cx="397" cy="2410"/>
            </a:xfrm>
            <a:custGeom>
              <a:avLst/>
              <a:gdLst>
                <a:gd name="T0" fmla="*/ 128 w 397"/>
                <a:gd name="T1" fmla="*/ 0 h 2410"/>
                <a:gd name="T2" fmla="*/ 52 w 397"/>
                <a:gd name="T3" fmla="*/ 2225 h 2410"/>
                <a:gd name="T4" fmla="*/ 154 w 397"/>
                <a:gd name="T5" fmla="*/ 379 h 2410"/>
                <a:gd name="T6" fmla="*/ 201 w 397"/>
                <a:gd name="T7" fmla="*/ 417 h 2410"/>
                <a:gd name="T8" fmla="*/ 199 w 397"/>
                <a:gd name="T9" fmla="*/ 784 h 2410"/>
                <a:gd name="T10" fmla="*/ 199 w 397"/>
                <a:gd name="T11" fmla="*/ 765 h 2410"/>
                <a:gd name="T12" fmla="*/ 199 w 397"/>
                <a:gd name="T13" fmla="*/ 874 h 2410"/>
                <a:gd name="T14" fmla="*/ 199 w 397"/>
                <a:gd name="T15" fmla="*/ 966 h 2410"/>
                <a:gd name="T16" fmla="*/ 244 w 397"/>
                <a:gd name="T17" fmla="*/ 1018 h 2410"/>
                <a:gd name="T18" fmla="*/ 244 w 397"/>
                <a:gd name="T19" fmla="*/ 926 h 2410"/>
                <a:gd name="T20" fmla="*/ 244 w 397"/>
                <a:gd name="T21" fmla="*/ 895 h 2410"/>
                <a:gd name="T22" fmla="*/ 208 w 397"/>
                <a:gd name="T23" fmla="*/ 774 h 2410"/>
                <a:gd name="T24" fmla="*/ 244 w 397"/>
                <a:gd name="T25" fmla="*/ 620 h 2410"/>
                <a:gd name="T26" fmla="*/ 199 w 397"/>
                <a:gd name="T27" fmla="*/ 675 h 2410"/>
                <a:gd name="T28" fmla="*/ 154 w 397"/>
                <a:gd name="T29" fmla="*/ 715 h 2410"/>
                <a:gd name="T30" fmla="*/ 154 w 397"/>
                <a:gd name="T31" fmla="*/ 744 h 2410"/>
                <a:gd name="T32" fmla="*/ 189 w 397"/>
                <a:gd name="T33" fmla="*/ 867 h 2410"/>
                <a:gd name="T34" fmla="*/ 189 w 397"/>
                <a:gd name="T35" fmla="*/ 1049 h 2410"/>
                <a:gd name="T36" fmla="*/ 244 w 397"/>
                <a:gd name="T37" fmla="*/ 1094 h 2410"/>
                <a:gd name="T38" fmla="*/ 244 w 397"/>
                <a:gd name="T39" fmla="*/ 1167 h 2410"/>
                <a:gd name="T40" fmla="*/ 244 w 397"/>
                <a:gd name="T41" fmla="*/ 1200 h 2410"/>
                <a:gd name="T42" fmla="*/ 244 w 397"/>
                <a:gd name="T43" fmla="*/ 514 h 2410"/>
                <a:gd name="T44" fmla="*/ 199 w 397"/>
                <a:gd name="T45" fmla="*/ 495 h 2410"/>
                <a:gd name="T46" fmla="*/ 154 w 397"/>
                <a:gd name="T47" fmla="*/ 535 h 2410"/>
                <a:gd name="T48" fmla="*/ 189 w 397"/>
                <a:gd name="T49" fmla="*/ 592 h 2410"/>
                <a:gd name="T50" fmla="*/ 199 w 397"/>
                <a:gd name="T51" fmla="*/ 1148 h 2410"/>
                <a:gd name="T52" fmla="*/ 199 w 397"/>
                <a:gd name="T53" fmla="*/ 1238 h 2410"/>
                <a:gd name="T54" fmla="*/ 199 w 397"/>
                <a:gd name="T55" fmla="*/ 1238 h 2410"/>
                <a:gd name="T56" fmla="*/ 147 w 397"/>
                <a:gd name="T57" fmla="*/ 1352 h 2410"/>
                <a:gd name="T58" fmla="*/ 251 w 397"/>
                <a:gd name="T59" fmla="*/ 1368 h 2410"/>
                <a:gd name="T60" fmla="*/ 237 w 397"/>
                <a:gd name="T61" fmla="*/ 367 h 2410"/>
                <a:gd name="T62" fmla="*/ 154 w 397"/>
                <a:gd name="T63" fmla="*/ 360 h 2410"/>
                <a:gd name="T64" fmla="*/ 154 w 397"/>
                <a:gd name="T65" fmla="*/ 457 h 2410"/>
                <a:gd name="T66" fmla="*/ 189 w 397"/>
                <a:gd name="T67" fmla="*/ 1231 h 2410"/>
                <a:gd name="T68" fmla="*/ 147 w 397"/>
                <a:gd name="T69" fmla="*/ 1366 h 2410"/>
                <a:gd name="T70" fmla="*/ 260 w 397"/>
                <a:gd name="T71" fmla="*/ 1446 h 2410"/>
                <a:gd name="T72" fmla="*/ 267 w 397"/>
                <a:gd name="T73" fmla="*/ 1513 h 2410"/>
                <a:gd name="T74" fmla="*/ 137 w 397"/>
                <a:gd name="T75" fmla="*/ 1456 h 2410"/>
                <a:gd name="T76" fmla="*/ 272 w 397"/>
                <a:gd name="T77" fmla="*/ 1560 h 2410"/>
                <a:gd name="T78" fmla="*/ 220 w 397"/>
                <a:gd name="T79" fmla="*/ 1780 h 2410"/>
                <a:gd name="T80" fmla="*/ 296 w 397"/>
                <a:gd name="T81" fmla="*/ 1768 h 2410"/>
                <a:gd name="T82" fmla="*/ 274 w 397"/>
                <a:gd name="T83" fmla="*/ 1574 h 2410"/>
                <a:gd name="T84" fmla="*/ 114 w 397"/>
                <a:gd name="T85" fmla="*/ 1662 h 2410"/>
                <a:gd name="T86" fmla="*/ 111 w 397"/>
                <a:gd name="T87" fmla="*/ 1685 h 2410"/>
                <a:gd name="T88" fmla="*/ 187 w 397"/>
                <a:gd name="T89" fmla="*/ 1768 h 2410"/>
                <a:gd name="T90" fmla="*/ 88 w 397"/>
                <a:gd name="T91" fmla="*/ 1898 h 2410"/>
                <a:gd name="T92" fmla="*/ 310 w 397"/>
                <a:gd name="T93" fmla="*/ 1898 h 2410"/>
                <a:gd name="T94" fmla="*/ 85 w 397"/>
                <a:gd name="T95" fmla="*/ 1915 h 2410"/>
                <a:gd name="T96" fmla="*/ 312 w 397"/>
                <a:gd name="T97" fmla="*/ 1915 h 2410"/>
                <a:gd name="T98" fmla="*/ 244 w 397"/>
                <a:gd name="T99" fmla="*/ 93 h 2410"/>
                <a:gd name="T100" fmla="*/ 199 w 397"/>
                <a:gd name="T101" fmla="*/ 55 h 2410"/>
                <a:gd name="T102" fmla="*/ 154 w 397"/>
                <a:gd name="T103" fmla="*/ 93 h 2410"/>
                <a:gd name="T104" fmla="*/ 244 w 397"/>
                <a:gd name="T105" fmla="*/ 119 h 2410"/>
                <a:gd name="T106" fmla="*/ 189 w 397"/>
                <a:gd name="T107" fmla="*/ 192 h 2410"/>
                <a:gd name="T108" fmla="*/ 244 w 397"/>
                <a:gd name="T109" fmla="*/ 282 h 2410"/>
                <a:gd name="T110" fmla="*/ 199 w 397"/>
                <a:gd name="T111" fmla="*/ 2350 h 2410"/>
                <a:gd name="T112" fmla="*/ 343 w 397"/>
                <a:gd name="T113" fmla="*/ 2208 h 2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97" h="2410">
                  <a:moveTo>
                    <a:pt x="397" y="2410"/>
                  </a:moveTo>
                  <a:lnTo>
                    <a:pt x="390" y="2407"/>
                  </a:lnTo>
                  <a:lnTo>
                    <a:pt x="270" y="1302"/>
                  </a:lnTo>
                  <a:lnTo>
                    <a:pt x="270" y="0"/>
                  </a:lnTo>
                  <a:lnTo>
                    <a:pt x="128" y="0"/>
                  </a:lnTo>
                  <a:lnTo>
                    <a:pt x="128" y="1300"/>
                  </a:lnTo>
                  <a:lnTo>
                    <a:pt x="5" y="2407"/>
                  </a:lnTo>
                  <a:lnTo>
                    <a:pt x="0" y="2410"/>
                  </a:lnTo>
                  <a:lnTo>
                    <a:pt x="31" y="2410"/>
                  </a:lnTo>
                  <a:lnTo>
                    <a:pt x="52" y="2225"/>
                  </a:lnTo>
                  <a:lnTo>
                    <a:pt x="199" y="2369"/>
                  </a:lnTo>
                  <a:lnTo>
                    <a:pt x="345" y="2225"/>
                  </a:lnTo>
                  <a:lnTo>
                    <a:pt x="367" y="2410"/>
                  </a:lnTo>
                  <a:lnTo>
                    <a:pt x="397" y="2410"/>
                  </a:lnTo>
                  <a:close/>
                  <a:moveTo>
                    <a:pt x="154" y="379"/>
                  </a:moveTo>
                  <a:lnTo>
                    <a:pt x="189" y="410"/>
                  </a:lnTo>
                  <a:lnTo>
                    <a:pt x="154" y="441"/>
                  </a:lnTo>
                  <a:lnTo>
                    <a:pt x="154" y="438"/>
                  </a:lnTo>
                  <a:lnTo>
                    <a:pt x="154" y="379"/>
                  </a:lnTo>
                  <a:close/>
                  <a:moveTo>
                    <a:pt x="201" y="417"/>
                  </a:moveTo>
                  <a:lnTo>
                    <a:pt x="234" y="448"/>
                  </a:lnTo>
                  <a:lnTo>
                    <a:pt x="199" y="478"/>
                  </a:lnTo>
                  <a:lnTo>
                    <a:pt x="166" y="448"/>
                  </a:lnTo>
                  <a:lnTo>
                    <a:pt x="201" y="417"/>
                  </a:lnTo>
                  <a:close/>
                  <a:moveTo>
                    <a:pt x="199" y="784"/>
                  </a:moveTo>
                  <a:lnTo>
                    <a:pt x="244" y="819"/>
                  </a:lnTo>
                  <a:lnTo>
                    <a:pt x="199" y="857"/>
                  </a:lnTo>
                  <a:lnTo>
                    <a:pt x="156" y="822"/>
                  </a:lnTo>
                  <a:lnTo>
                    <a:pt x="199" y="784"/>
                  </a:lnTo>
                  <a:close/>
                  <a:moveTo>
                    <a:pt x="199" y="765"/>
                  </a:moveTo>
                  <a:lnTo>
                    <a:pt x="156" y="729"/>
                  </a:lnTo>
                  <a:lnTo>
                    <a:pt x="199" y="691"/>
                  </a:lnTo>
                  <a:lnTo>
                    <a:pt x="244" y="727"/>
                  </a:lnTo>
                  <a:lnTo>
                    <a:pt x="199" y="765"/>
                  </a:lnTo>
                  <a:close/>
                  <a:moveTo>
                    <a:pt x="199" y="874"/>
                  </a:moveTo>
                  <a:lnTo>
                    <a:pt x="244" y="909"/>
                  </a:lnTo>
                  <a:lnTo>
                    <a:pt x="199" y="947"/>
                  </a:lnTo>
                  <a:lnTo>
                    <a:pt x="156" y="912"/>
                  </a:lnTo>
                  <a:lnTo>
                    <a:pt x="199" y="874"/>
                  </a:lnTo>
                  <a:close/>
                  <a:moveTo>
                    <a:pt x="199" y="966"/>
                  </a:moveTo>
                  <a:lnTo>
                    <a:pt x="244" y="1001"/>
                  </a:lnTo>
                  <a:lnTo>
                    <a:pt x="199" y="1039"/>
                  </a:lnTo>
                  <a:lnTo>
                    <a:pt x="156" y="1004"/>
                  </a:lnTo>
                  <a:lnTo>
                    <a:pt x="199" y="966"/>
                  </a:lnTo>
                  <a:close/>
                  <a:moveTo>
                    <a:pt x="244" y="1018"/>
                  </a:moveTo>
                  <a:lnTo>
                    <a:pt x="244" y="1077"/>
                  </a:lnTo>
                  <a:lnTo>
                    <a:pt x="208" y="1049"/>
                  </a:lnTo>
                  <a:lnTo>
                    <a:pt x="244" y="1018"/>
                  </a:lnTo>
                  <a:close/>
                  <a:moveTo>
                    <a:pt x="208" y="957"/>
                  </a:moveTo>
                  <a:lnTo>
                    <a:pt x="244" y="926"/>
                  </a:lnTo>
                  <a:lnTo>
                    <a:pt x="244" y="985"/>
                  </a:lnTo>
                  <a:lnTo>
                    <a:pt x="208" y="957"/>
                  </a:lnTo>
                  <a:close/>
                  <a:moveTo>
                    <a:pt x="208" y="864"/>
                  </a:moveTo>
                  <a:lnTo>
                    <a:pt x="244" y="836"/>
                  </a:lnTo>
                  <a:lnTo>
                    <a:pt x="244" y="895"/>
                  </a:lnTo>
                  <a:lnTo>
                    <a:pt x="208" y="864"/>
                  </a:lnTo>
                  <a:close/>
                  <a:moveTo>
                    <a:pt x="208" y="774"/>
                  </a:moveTo>
                  <a:lnTo>
                    <a:pt x="244" y="744"/>
                  </a:lnTo>
                  <a:lnTo>
                    <a:pt x="244" y="803"/>
                  </a:lnTo>
                  <a:lnTo>
                    <a:pt x="208" y="774"/>
                  </a:lnTo>
                  <a:close/>
                  <a:moveTo>
                    <a:pt x="208" y="682"/>
                  </a:moveTo>
                  <a:lnTo>
                    <a:pt x="244" y="654"/>
                  </a:lnTo>
                  <a:lnTo>
                    <a:pt x="244" y="713"/>
                  </a:lnTo>
                  <a:lnTo>
                    <a:pt x="208" y="682"/>
                  </a:lnTo>
                  <a:close/>
                  <a:moveTo>
                    <a:pt x="244" y="620"/>
                  </a:moveTo>
                  <a:lnTo>
                    <a:pt x="208" y="592"/>
                  </a:lnTo>
                  <a:lnTo>
                    <a:pt x="244" y="561"/>
                  </a:lnTo>
                  <a:lnTo>
                    <a:pt x="244" y="620"/>
                  </a:lnTo>
                  <a:close/>
                  <a:moveTo>
                    <a:pt x="244" y="637"/>
                  </a:moveTo>
                  <a:lnTo>
                    <a:pt x="199" y="675"/>
                  </a:lnTo>
                  <a:lnTo>
                    <a:pt x="156" y="637"/>
                  </a:lnTo>
                  <a:lnTo>
                    <a:pt x="199" y="599"/>
                  </a:lnTo>
                  <a:lnTo>
                    <a:pt x="244" y="637"/>
                  </a:lnTo>
                  <a:close/>
                  <a:moveTo>
                    <a:pt x="189" y="682"/>
                  </a:moveTo>
                  <a:lnTo>
                    <a:pt x="154" y="715"/>
                  </a:lnTo>
                  <a:lnTo>
                    <a:pt x="154" y="654"/>
                  </a:lnTo>
                  <a:lnTo>
                    <a:pt x="189" y="682"/>
                  </a:lnTo>
                  <a:close/>
                  <a:moveTo>
                    <a:pt x="189" y="774"/>
                  </a:moveTo>
                  <a:lnTo>
                    <a:pt x="154" y="805"/>
                  </a:lnTo>
                  <a:lnTo>
                    <a:pt x="154" y="744"/>
                  </a:lnTo>
                  <a:lnTo>
                    <a:pt x="189" y="774"/>
                  </a:lnTo>
                  <a:close/>
                  <a:moveTo>
                    <a:pt x="189" y="867"/>
                  </a:moveTo>
                  <a:lnTo>
                    <a:pt x="154" y="897"/>
                  </a:lnTo>
                  <a:lnTo>
                    <a:pt x="154" y="836"/>
                  </a:lnTo>
                  <a:lnTo>
                    <a:pt x="189" y="867"/>
                  </a:lnTo>
                  <a:close/>
                  <a:moveTo>
                    <a:pt x="189" y="957"/>
                  </a:moveTo>
                  <a:lnTo>
                    <a:pt x="154" y="987"/>
                  </a:lnTo>
                  <a:lnTo>
                    <a:pt x="154" y="926"/>
                  </a:lnTo>
                  <a:lnTo>
                    <a:pt x="189" y="957"/>
                  </a:lnTo>
                  <a:close/>
                  <a:moveTo>
                    <a:pt x="189" y="1049"/>
                  </a:moveTo>
                  <a:lnTo>
                    <a:pt x="154" y="1080"/>
                  </a:lnTo>
                  <a:lnTo>
                    <a:pt x="154" y="1018"/>
                  </a:lnTo>
                  <a:lnTo>
                    <a:pt x="189" y="1049"/>
                  </a:lnTo>
                  <a:close/>
                  <a:moveTo>
                    <a:pt x="199" y="1056"/>
                  </a:moveTo>
                  <a:lnTo>
                    <a:pt x="244" y="1094"/>
                  </a:lnTo>
                  <a:lnTo>
                    <a:pt x="199" y="1132"/>
                  </a:lnTo>
                  <a:lnTo>
                    <a:pt x="156" y="1094"/>
                  </a:lnTo>
                  <a:lnTo>
                    <a:pt x="199" y="1056"/>
                  </a:lnTo>
                  <a:close/>
                  <a:moveTo>
                    <a:pt x="244" y="1110"/>
                  </a:moveTo>
                  <a:lnTo>
                    <a:pt x="244" y="1167"/>
                  </a:lnTo>
                  <a:lnTo>
                    <a:pt x="208" y="1139"/>
                  </a:lnTo>
                  <a:lnTo>
                    <a:pt x="244" y="1110"/>
                  </a:lnTo>
                  <a:close/>
                  <a:moveTo>
                    <a:pt x="244" y="1259"/>
                  </a:moveTo>
                  <a:lnTo>
                    <a:pt x="208" y="1231"/>
                  </a:lnTo>
                  <a:lnTo>
                    <a:pt x="244" y="1200"/>
                  </a:lnTo>
                  <a:lnTo>
                    <a:pt x="244" y="1259"/>
                  </a:lnTo>
                  <a:close/>
                  <a:moveTo>
                    <a:pt x="244" y="514"/>
                  </a:moveTo>
                  <a:lnTo>
                    <a:pt x="208" y="486"/>
                  </a:lnTo>
                  <a:lnTo>
                    <a:pt x="244" y="457"/>
                  </a:lnTo>
                  <a:lnTo>
                    <a:pt x="244" y="514"/>
                  </a:lnTo>
                  <a:close/>
                  <a:moveTo>
                    <a:pt x="244" y="438"/>
                  </a:moveTo>
                  <a:lnTo>
                    <a:pt x="211" y="410"/>
                  </a:lnTo>
                  <a:lnTo>
                    <a:pt x="244" y="379"/>
                  </a:lnTo>
                  <a:lnTo>
                    <a:pt x="244" y="438"/>
                  </a:lnTo>
                  <a:close/>
                  <a:moveTo>
                    <a:pt x="199" y="495"/>
                  </a:moveTo>
                  <a:lnTo>
                    <a:pt x="244" y="533"/>
                  </a:lnTo>
                  <a:lnTo>
                    <a:pt x="244" y="545"/>
                  </a:lnTo>
                  <a:lnTo>
                    <a:pt x="199" y="583"/>
                  </a:lnTo>
                  <a:lnTo>
                    <a:pt x="154" y="545"/>
                  </a:lnTo>
                  <a:lnTo>
                    <a:pt x="154" y="535"/>
                  </a:lnTo>
                  <a:lnTo>
                    <a:pt x="199" y="495"/>
                  </a:lnTo>
                  <a:close/>
                  <a:moveTo>
                    <a:pt x="189" y="592"/>
                  </a:moveTo>
                  <a:lnTo>
                    <a:pt x="154" y="623"/>
                  </a:lnTo>
                  <a:lnTo>
                    <a:pt x="154" y="561"/>
                  </a:lnTo>
                  <a:lnTo>
                    <a:pt x="189" y="592"/>
                  </a:lnTo>
                  <a:close/>
                  <a:moveTo>
                    <a:pt x="154" y="1108"/>
                  </a:moveTo>
                  <a:lnTo>
                    <a:pt x="189" y="1139"/>
                  </a:lnTo>
                  <a:lnTo>
                    <a:pt x="154" y="1172"/>
                  </a:lnTo>
                  <a:lnTo>
                    <a:pt x="154" y="1108"/>
                  </a:lnTo>
                  <a:close/>
                  <a:moveTo>
                    <a:pt x="199" y="1148"/>
                  </a:moveTo>
                  <a:lnTo>
                    <a:pt x="244" y="1184"/>
                  </a:lnTo>
                  <a:lnTo>
                    <a:pt x="199" y="1222"/>
                  </a:lnTo>
                  <a:lnTo>
                    <a:pt x="156" y="1186"/>
                  </a:lnTo>
                  <a:lnTo>
                    <a:pt x="199" y="1148"/>
                  </a:lnTo>
                  <a:close/>
                  <a:moveTo>
                    <a:pt x="199" y="1238"/>
                  </a:moveTo>
                  <a:lnTo>
                    <a:pt x="244" y="1276"/>
                  </a:lnTo>
                  <a:lnTo>
                    <a:pt x="244" y="1295"/>
                  </a:lnTo>
                  <a:lnTo>
                    <a:pt x="154" y="1295"/>
                  </a:lnTo>
                  <a:lnTo>
                    <a:pt x="154" y="1278"/>
                  </a:lnTo>
                  <a:lnTo>
                    <a:pt x="199" y="1238"/>
                  </a:lnTo>
                  <a:close/>
                  <a:moveTo>
                    <a:pt x="152" y="1309"/>
                  </a:moveTo>
                  <a:lnTo>
                    <a:pt x="244" y="1309"/>
                  </a:lnTo>
                  <a:lnTo>
                    <a:pt x="248" y="1354"/>
                  </a:lnTo>
                  <a:lnTo>
                    <a:pt x="201" y="1380"/>
                  </a:lnTo>
                  <a:lnTo>
                    <a:pt x="147" y="1352"/>
                  </a:lnTo>
                  <a:lnTo>
                    <a:pt x="152" y="1309"/>
                  </a:lnTo>
                  <a:close/>
                  <a:moveTo>
                    <a:pt x="251" y="1368"/>
                  </a:moveTo>
                  <a:lnTo>
                    <a:pt x="256" y="1409"/>
                  </a:lnTo>
                  <a:lnTo>
                    <a:pt x="213" y="1387"/>
                  </a:lnTo>
                  <a:lnTo>
                    <a:pt x="251" y="1368"/>
                  </a:lnTo>
                  <a:close/>
                  <a:moveTo>
                    <a:pt x="244" y="355"/>
                  </a:moveTo>
                  <a:lnTo>
                    <a:pt x="208" y="327"/>
                  </a:lnTo>
                  <a:lnTo>
                    <a:pt x="244" y="299"/>
                  </a:lnTo>
                  <a:lnTo>
                    <a:pt x="244" y="355"/>
                  </a:lnTo>
                  <a:close/>
                  <a:moveTo>
                    <a:pt x="237" y="367"/>
                  </a:moveTo>
                  <a:lnTo>
                    <a:pt x="201" y="400"/>
                  </a:lnTo>
                  <a:lnTo>
                    <a:pt x="163" y="370"/>
                  </a:lnTo>
                  <a:lnTo>
                    <a:pt x="199" y="336"/>
                  </a:lnTo>
                  <a:lnTo>
                    <a:pt x="237" y="367"/>
                  </a:lnTo>
                  <a:close/>
                  <a:moveTo>
                    <a:pt x="154" y="360"/>
                  </a:moveTo>
                  <a:lnTo>
                    <a:pt x="154" y="299"/>
                  </a:lnTo>
                  <a:lnTo>
                    <a:pt x="189" y="327"/>
                  </a:lnTo>
                  <a:lnTo>
                    <a:pt x="154" y="360"/>
                  </a:lnTo>
                  <a:close/>
                  <a:moveTo>
                    <a:pt x="154" y="460"/>
                  </a:moveTo>
                  <a:lnTo>
                    <a:pt x="154" y="457"/>
                  </a:lnTo>
                  <a:lnTo>
                    <a:pt x="189" y="486"/>
                  </a:lnTo>
                  <a:lnTo>
                    <a:pt x="154" y="519"/>
                  </a:lnTo>
                  <a:lnTo>
                    <a:pt x="154" y="460"/>
                  </a:lnTo>
                  <a:close/>
                  <a:moveTo>
                    <a:pt x="154" y="1200"/>
                  </a:moveTo>
                  <a:lnTo>
                    <a:pt x="189" y="1231"/>
                  </a:lnTo>
                  <a:lnTo>
                    <a:pt x="154" y="1262"/>
                  </a:lnTo>
                  <a:lnTo>
                    <a:pt x="154" y="1200"/>
                  </a:lnTo>
                  <a:close/>
                  <a:moveTo>
                    <a:pt x="187" y="1387"/>
                  </a:moveTo>
                  <a:lnTo>
                    <a:pt x="142" y="1411"/>
                  </a:lnTo>
                  <a:lnTo>
                    <a:pt x="147" y="1366"/>
                  </a:lnTo>
                  <a:lnTo>
                    <a:pt x="187" y="1387"/>
                  </a:lnTo>
                  <a:close/>
                  <a:moveTo>
                    <a:pt x="140" y="1427"/>
                  </a:moveTo>
                  <a:lnTo>
                    <a:pt x="201" y="1394"/>
                  </a:lnTo>
                  <a:lnTo>
                    <a:pt x="258" y="1425"/>
                  </a:lnTo>
                  <a:lnTo>
                    <a:pt x="260" y="1446"/>
                  </a:lnTo>
                  <a:lnTo>
                    <a:pt x="201" y="1477"/>
                  </a:lnTo>
                  <a:lnTo>
                    <a:pt x="137" y="1444"/>
                  </a:lnTo>
                  <a:lnTo>
                    <a:pt x="140" y="1427"/>
                  </a:lnTo>
                  <a:close/>
                  <a:moveTo>
                    <a:pt x="260" y="1458"/>
                  </a:moveTo>
                  <a:lnTo>
                    <a:pt x="267" y="1513"/>
                  </a:lnTo>
                  <a:lnTo>
                    <a:pt x="215" y="1484"/>
                  </a:lnTo>
                  <a:lnTo>
                    <a:pt x="260" y="1458"/>
                  </a:lnTo>
                  <a:close/>
                  <a:moveTo>
                    <a:pt x="187" y="1484"/>
                  </a:moveTo>
                  <a:lnTo>
                    <a:pt x="130" y="1517"/>
                  </a:lnTo>
                  <a:lnTo>
                    <a:pt x="137" y="1456"/>
                  </a:lnTo>
                  <a:lnTo>
                    <a:pt x="187" y="1484"/>
                  </a:lnTo>
                  <a:close/>
                  <a:moveTo>
                    <a:pt x="128" y="1532"/>
                  </a:moveTo>
                  <a:lnTo>
                    <a:pt x="201" y="1491"/>
                  </a:lnTo>
                  <a:lnTo>
                    <a:pt x="270" y="1529"/>
                  </a:lnTo>
                  <a:lnTo>
                    <a:pt x="272" y="1560"/>
                  </a:lnTo>
                  <a:lnTo>
                    <a:pt x="201" y="1598"/>
                  </a:lnTo>
                  <a:lnTo>
                    <a:pt x="126" y="1555"/>
                  </a:lnTo>
                  <a:lnTo>
                    <a:pt x="128" y="1532"/>
                  </a:lnTo>
                  <a:close/>
                  <a:moveTo>
                    <a:pt x="305" y="1853"/>
                  </a:moveTo>
                  <a:lnTo>
                    <a:pt x="220" y="1780"/>
                  </a:lnTo>
                  <a:lnTo>
                    <a:pt x="296" y="1780"/>
                  </a:lnTo>
                  <a:lnTo>
                    <a:pt x="305" y="1853"/>
                  </a:lnTo>
                  <a:close/>
                  <a:moveTo>
                    <a:pt x="211" y="1768"/>
                  </a:moveTo>
                  <a:lnTo>
                    <a:pt x="286" y="1700"/>
                  </a:lnTo>
                  <a:lnTo>
                    <a:pt x="296" y="1768"/>
                  </a:lnTo>
                  <a:lnTo>
                    <a:pt x="211" y="1768"/>
                  </a:lnTo>
                  <a:close/>
                  <a:moveTo>
                    <a:pt x="274" y="1574"/>
                  </a:moveTo>
                  <a:lnTo>
                    <a:pt x="282" y="1643"/>
                  </a:lnTo>
                  <a:lnTo>
                    <a:pt x="215" y="1607"/>
                  </a:lnTo>
                  <a:lnTo>
                    <a:pt x="274" y="1574"/>
                  </a:lnTo>
                  <a:close/>
                  <a:moveTo>
                    <a:pt x="187" y="1607"/>
                  </a:moveTo>
                  <a:lnTo>
                    <a:pt x="116" y="1648"/>
                  </a:lnTo>
                  <a:lnTo>
                    <a:pt x="123" y="1569"/>
                  </a:lnTo>
                  <a:lnTo>
                    <a:pt x="187" y="1607"/>
                  </a:lnTo>
                  <a:close/>
                  <a:moveTo>
                    <a:pt x="114" y="1662"/>
                  </a:moveTo>
                  <a:lnTo>
                    <a:pt x="201" y="1614"/>
                  </a:lnTo>
                  <a:lnTo>
                    <a:pt x="284" y="1659"/>
                  </a:lnTo>
                  <a:lnTo>
                    <a:pt x="286" y="1685"/>
                  </a:lnTo>
                  <a:lnTo>
                    <a:pt x="199" y="1761"/>
                  </a:lnTo>
                  <a:lnTo>
                    <a:pt x="111" y="1685"/>
                  </a:lnTo>
                  <a:lnTo>
                    <a:pt x="114" y="1662"/>
                  </a:lnTo>
                  <a:close/>
                  <a:moveTo>
                    <a:pt x="187" y="1768"/>
                  </a:moveTo>
                  <a:lnTo>
                    <a:pt x="102" y="1768"/>
                  </a:lnTo>
                  <a:lnTo>
                    <a:pt x="109" y="1700"/>
                  </a:lnTo>
                  <a:lnTo>
                    <a:pt x="187" y="1768"/>
                  </a:lnTo>
                  <a:close/>
                  <a:moveTo>
                    <a:pt x="175" y="1780"/>
                  </a:moveTo>
                  <a:lnTo>
                    <a:pt x="92" y="1853"/>
                  </a:lnTo>
                  <a:lnTo>
                    <a:pt x="100" y="1780"/>
                  </a:lnTo>
                  <a:lnTo>
                    <a:pt x="175" y="1780"/>
                  </a:lnTo>
                  <a:close/>
                  <a:moveTo>
                    <a:pt x="88" y="1898"/>
                  </a:moveTo>
                  <a:lnTo>
                    <a:pt x="90" y="1872"/>
                  </a:lnTo>
                  <a:lnTo>
                    <a:pt x="196" y="1780"/>
                  </a:lnTo>
                  <a:lnTo>
                    <a:pt x="201" y="1780"/>
                  </a:lnTo>
                  <a:lnTo>
                    <a:pt x="308" y="1872"/>
                  </a:lnTo>
                  <a:lnTo>
                    <a:pt x="310" y="1898"/>
                  </a:lnTo>
                  <a:lnTo>
                    <a:pt x="199" y="2012"/>
                  </a:lnTo>
                  <a:lnTo>
                    <a:pt x="88" y="1898"/>
                  </a:lnTo>
                  <a:close/>
                  <a:moveTo>
                    <a:pt x="189" y="2022"/>
                  </a:moveTo>
                  <a:lnTo>
                    <a:pt x="59" y="2156"/>
                  </a:lnTo>
                  <a:lnTo>
                    <a:pt x="85" y="1915"/>
                  </a:lnTo>
                  <a:lnTo>
                    <a:pt x="189" y="2022"/>
                  </a:lnTo>
                  <a:close/>
                  <a:moveTo>
                    <a:pt x="312" y="1915"/>
                  </a:moveTo>
                  <a:lnTo>
                    <a:pt x="338" y="2156"/>
                  </a:lnTo>
                  <a:lnTo>
                    <a:pt x="208" y="2022"/>
                  </a:lnTo>
                  <a:lnTo>
                    <a:pt x="312" y="1915"/>
                  </a:lnTo>
                  <a:close/>
                  <a:moveTo>
                    <a:pt x="244" y="244"/>
                  </a:moveTo>
                  <a:lnTo>
                    <a:pt x="206" y="192"/>
                  </a:lnTo>
                  <a:lnTo>
                    <a:pt x="244" y="140"/>
                  </a:lnTo>
                  <a:lnTo>
                    <a:pt x="244" y="244"/>
                  </a:lnTo>
                  <a:close/>
                  <a:moveTo>
                    <a:pt x="244" y="93"/>
                  </a:moveTo>
                  <a:lnTo>
                    <a:pt x="208" y="62"/>
                  </a:lnTo>
                  <a:lnTo>
                    <a:pt x="244" y="34"/>
                  </a:lnTo>
                  <a:lnTo>
                    <a:pt x="244" y="93"/>
                  </a:lnTo>
                  <a:close/>
                  <a:moveTo>
                    <a:pt x="232" y="26"/>
                  </a:moveTo>
                  <a:lnTo>
                    <a:pt x="199" y="55"/>
                  </a:lnTo>
                  <a:lnTo>
                    <a:pt x="166" y="26"/>
                  </a:lnTo>
                  <a:lnTo>
                    <a:pt x="232" y="26"/>
                  </a:lnTo>
                  <a:close/>
                  <a:moveTo>
                    <a:pt x="154" y="34"/>
                  </a:moveTo>
                  <a:lnTo>
                    <a:pt x="189" y="62"/>
                  </a:lnTo>
                  <a:lnTo>
                    <a:pt x="154" y="93"/>
                  </a:lnTo>
                  <a:lnTo>
                    <a:pt x="154" y="34"/>
                  </a:lnTo>
                  <a:close/>
                  <a:moveTo>
                    <a:pt x="154" y="109"/>
                  </a:moveTo>
                  <a:lnTo>
                    <a:pt x="199" y="71"/>
                  </a:lnTo>
                  <a:lnTo>
                    <a:pt x="244" y="109"/>
                  </a:lnTo>
                  <a:lnTo>
                    <a:pt x="244" y="119"/>
                  </a:lnTo>
                  <a:lnTo>
                    <a:pt x="199" y="180"/>
                  </a:lnTo>
                  <a:lnTo>
                    <a:pt x="154" y="119"/>
                  </a:lnTo>
                  <a:lnTo>
                    <a:pt x="154" y="109"/>
                  </a:lnTo>
                  <a:close/>
                  <a:moveTo>
                    <a:pt x="154" y="140"/>
                  </a:moveTo>
                  <a:lnTo>
                    <a:pt x="189" y="192"/>
                  </a:lnTo>
                  <a:lnTo>
                    <a:pt x="154" y="244"/>
                  </a:lnTo>
                  <a:lnTo>
                    <a:pt x="154" y="140"/>
                  </a:lnTo>
                  <a:close/>
                  <a:moveTo>
                    <a:pt x="199" y="204"/>
                  </a:moveTo>
                  <a:lnTo>
                    <a:pt x="244" y="265"/>
                  </a:lnTo>
                  <a:lnTo>
                    <a:pt x="244" y="282"/>
                  </a:lnTo>
                  <a:lnTo>
                    <a:pt x="199" y="320"/>
                  </a:lnTo>
                  <a:lnTo>
                    <a:pt x="154" y="280"/>
                  </a:lnTo>
                  <a:lnTo>
                    <a:pt x="154" y="265"/>
                  </a:lnTo>
                  <a:lnTo>
                    <a:pt x="199" y="204"/>
                  </a:lnTo>
                  <a:close/>
                  <a:moveTo>
                    <a:pt x="199" y="2350"/>
                  </a:moveTo>
                  <a:lnTo>
                    <a:pt x="52" y="2208"/>
                  </a:lnTo>
                  <a:lnTo>
                    <a:pt x="57" y="2178"/>
                  </a:lnTo>
                  <a:lnTo>
                    <a:pt x="199" y="2031"/>
                  </a:lnTo>
                  <a:lnTo>
                    <a:pt x="341" y="2178"/>
                  </a:lnTo>
                  <a:lnTo>
                    <a:pt x="343" y="2208"/>
                  </a:lnTo>
                  <a:lnTo>
                    <a:pt x="199" y="2350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9" name="Freeform 67"/>
            <p:cNvSpPr>
              <a:spLocks noEditPoints="1"/>
            </p:cNvSpPr>
            <p:nvPr/>
          </p:nvSpPr>
          <p:spPr bwMode="auto">
            <a:xfrm>
              <a:off x="-157" y="2285"/>
              <a:ext cx="662" cy="332"/>
            </a:xfrm>
            <a:custGeom>
              <a:avLst/>
              <a:gdLst>
                <a:gd name="T0" fmla="*/ 634 w 662"/>
                <a:gd name="T1" fmla="*/ 306 h 332"/>
                <a:gd name="T2" fmla="*/ 634 w 662"/>
                <a:gd name="T3" fmla="*/ 176 h 332"/>
                <a:gd name="T4" fmla="*/ 655 w 662"/>
                <a:gd name="T5" fmla="*/ 176 h 332"/>
                <a:gd name="T6" fmla="*/ 390 w 662"/>
                <a:gd name="T7" fmla="*/ 3 h 332"/>
                <a:gd name="T8" fmla="*/ 388 w 662"/>
                <a:gd name="T9" fmla="*/ 0 h 332"/>
                <a:gd name="T10" fmla="*/ 270 w 662"/>
                <a:gd name="T11" fmla="*/ 0 h 332"/>
                <a:gd name="T12" fmla="*/ 3 w 662"/>
                <a:gd name="T13" fmla="*/ 176 h 332"/>
                <a:gd name="T14" fmla="*/ 29 w 662"/>
                <a:gd name="T15" fmla="*/ 176 h 332"/>
                <a:gd name="T16" fmla="*/ 29 w 662"/>
                <a:gd name="T17" fmla="*/ 306 h 332"/>
                <a:gd name="T18" fmla="*/ 0 w 662"/>
                <a:gd name="T19" fmla="*/ 306 h 332"/>
                <a:gd name="T20" fmla="*/ 0 w 662"/>
                <a:gd name="T21" fmla="*/ 332 h 332"/>
                <a:gd name="T22" fmla="*/ 14 w 662"/>
                <a:gd name="T23" fmla="*/ 332 h 332"/>
                <a:gd name="T24" fmla="*/ 14 w 662"/>
                <a:gd name="T25" fmla="*/ 320 h 332"/>
                <a:gd name="T26" fmla="*/ 57 w 662"/>
                <a:gd name="T27" fmla="*/ 320 h 332"/>
                <a:gd name="T28" fmla="*/ 57 w 662"/>
                <a:gd name="T29" fmla="*/ 332 h 332"/>
                <a:gd name="T30" fmla="*/ 69 w 662"/>
                <a:gd name="T31" fmla="*/ 332 h 332"/>
                <a:gd name="T32" fmla="*/ 69 w 662"/>
                <a:gd name="T33" fmla="*/ 306 h 332"/>
                <a:gd name="T34" fmla="*/ 43 w 662"/>
                <a:gd name="T35" fmla="*/ 306 h 332"/>
                <a:gd name="T36" fmla="*/ 43 w 662"/>
                <a:gd name="T37" fmla="*/ 176 h 332"/>
                <a:gd name="T38" fmla="*/ 619 w 662"/>
                <a:gd name="T39" fmla="*/ 176 h 332"/>
                <a:gd name="T40" fmla="*/ 619 w 662"/>
                <a:gd name="T41" fmla="*/ 306 h 332"/>
                <a:gd name="T42" fmla="*/ 591 w 662"/>
                <a:gd name="T43" fmla="*/ 306 h 332"/>
                <a:gd name="T44" fmla="*/ 591 w 662"/>
                <a:gd name="T45" fmla="*/ 332 h 332"/>
                <a:gd name="T46" fmla="*/ 605 w 662"/>
                <a:gd name="T47" fmla="*/ 332 h 332"/>
                <a:gd name="T48" fmla="*/ 605 w 662"/>
                <a:gd name="T49" fmla="*/ 320 h 332"/>
                <a:gd name="T50" fmla="*/ 648 w 662"/>
                <a:gd name="T51" fmla="*/ 320 h 332"/>
                <a:gd name="T52" fmla="*/ 648 w 662"/>
                <a:gd name="T53" fmla="*/ 332 h 332"/>
                <a:gd name="T54" fmla="*/ 662 w 662"/>
                <a:gd name="T55" fmla="*/ 332 h 332"/>
                <a:gd name="T56" fmla="*/ 662 w 662"/>
                <a:gd name="T57" fmla="*/ 306 h 332"/>
                <a:gd name="T58" fmla="*/ 634 w 662"/>
                <a:gd name="T59" fmla="*/ 306 h 332"/>
                <a:gd name="T60" fmla="*/ 45 w 662"/>
                <a:gd name="T61" fmla="*/ 161 h 332"/>
                <a:gd name="T62" fmla="*/ 272 w 662"/>
                <a:gd name="T63" fmla="*/ 15 h 332"/>
                <a:gd name="T64" fmla="*/ 386 w 662"/>
                <a:gd name="T65" fmla="*/ 15 h 332"/>
                <a:gd name="T66" fmla="*/ 612 w 662"/>
                <a:gd name="T67" fmla="*/ 161 h 332"/>
                <a:gd name="T68" fmla="*/ 45 w 662"/>
                <a:gd name="T69" fmla="*/ 161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2" h="332">
                  <a:moveTo>
                    <a:pt x="634" y="306"/>
                  </a:moveTo>
                  <a:lnTo>
                    <a:pt x="634" y="176"/>
                  </a:lnTo>
                  <a:lnTo>
                    <a:pt x="655" y="176"/>
                  </a:lnTo>
                  <a:lnTo>
                    <a:pt x="390" y="3"/>
                  </a:lnTo>
                  <a:lnTo>
                    <a:pt x="388" y="0"/>
                  </a:lnTo>
                  <a:lnTo>
                    <a:pt x="270" y="0"/>
                  </a:lnTo>
                  <a:lnTo>
                    <a:pt x="3" y="176"/>
                  </a:lnTo>
                  <a:lnTo>
                    <a:pt x="29" y="176"/>
                  </a:lnTo>
                  <a:lnTo>
                    <a:pt x="29" y="306"/>
                  </a:lnTo>
                  <a:lnTo>
                    <a:pt x="0" y="306"/>
                  </a:lnTo>
                  <a:lnTo>
                    <a:pt x="0" y="332"/>
                  </a:lnTo>
                  <a:lnTo>
                    <a:pt x="14" y="332"/>
                  </a:lnTo>
                  <a:lnTo>
                    <a:pt x="14" y="320"/>
                  </a:lnTo>
                  <a:lnTo>
                    <a:pt x="57" y="320"/>
                  </a:lnTo>
                  <a:lnTo>
                    <a:pt x="57" y="332"/>
                  </a:lnTo>
                  <a:lnTo>
                    <a:pt x="69" y="332"/>
                  </a:lnTo>
                  <a:lnTo>
                    <a:pt x="69" y="306"/>
                  </a:lnTo>
                  <a:lnTo>
                    <a:pt x="43" y="306"/>
                  </a:lnTo>
                  <a:lnTo>
                    <a:pt x="43" y="176"/>
                  </a:lnTo>
                  <a:lnTo>
                    <a:pt x="619" y="176"/>
                  </a:lnTo>
                  <a:lnTo>
                    <a:pt x="619" y="306"/>
                  </a:lnTo>
                  <a:lnTo>
                    <a:pt x="591" y="306"/>
                  </a:lnTo>
                  <a:lnTo>
                    <a:pt x="591" y="332"/>
                  </a:lnTo>
                  <a:lnTo>
                    <a:pt x="605" y="332"/>
                  </a:lnTo>
                  <a:lnTo>
                    <a:pt x="605" y="320"/>
                  </a:lnTo>
                  <a:lnTo>
                    <a:pt x="648" y="320"/>
                  </a:lnTo>
                  <a:lnTo>
                    <a:pt x="648" y="332"/>
                  </a:lnTo>
                  <a:lnTo>
                    <a:pt x="662" y="332"/>
                  </a:lnTo>
                  <a:lnTo>
                    <a:pt x="662" y="306"/>
                  </a:lnTo>
                  <a:lnTo>
                    <a:pt x="634" y="306"/>
                  </a:lnTo>
                  <a:close/>
                  <a:moveTo>
                    <a:pt x="45" y="161"/>
                  </a:moveTo>
                  <a:lnTo>
                    <a:pt x="272" y="15"/>
                  </a:lnTo>
                  <a:lnTo>
                    <a:pt x="386" y="15"/>
                  </a:lnTo>
                  <a:lnTo>
                    <a:pt x="612" y="161"/>
                  </a:lnTo>
                  <a:lnTo>
                    <a:pt x="45" y="161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0" name="Freeform 68"/>
            <p:cNvSpPr>
              <a:spLocks noEditPoints="1"/>
            </p:cNvSpPr>
            <p:nvPr/>
          </p:nvSpPr>
          <p:spPr bwMode="auto">
            <a:xfrm>
              <a:off x="-157" y="1833"/>
              <a:ext cx="662" cy="332"/>
            </a:xfrm>
            <a:custGeom>
              <a:avLst/>
              <a:gdLst>
                <a:gd name="T0" fmla="*/ 634 w 662"/>
                <a:gd name="T1" fmla="*/ 306 h 332"/>
                <a:gd name="T2" fmla="*/ 634 w 662"/>
                <a:gd name="T3" fmla="*/ 173 h 332"/>
                <a:gd name="T4" fmla="*/ 655 w 662"/>
                <a:gd name="T5" fmla="*/ 173 h 332"/>
                <a:gd name="T6" fmla="*/ 390 w 662"/>
                <a:gd name="T7" fmla="*/ 0 h 332"/>
                <a:gd name="T8" fmla="*/ 388 w 662"/>
                <a:gd name="T9" fmla="*/ 0 h 332"/>
                <a:gd name="T10" fmla="*/ 270 w 662"/>
                <a:gd name="T11" fmla="*/ 0 h 332"/>
                <a:gd name="T12" fmla="*/ 3 w 662"/>
                <a:gd name="T13" fmla="*/ 173 h 332"/>
                <a:gd name="T14" fmla="*/ 29 w 662"/>
                <a:gd name="T15" fmla="*/ 173 h 332"/>
                <a:gd name="T16" fmla="*/ 29 w 662"/>
                <a:gd name="T17" fmla="*/ 306 h 332"/>
                <a:gd name="T18" fmla="*/ 0 w 662"/>
                <a:gd name="T19" fmla="*/ 306 h 332"/>
                <a:gd name="T20" fmla="*/ 0 w 662"/>
                <a:gd name="T21" fmla="*/ 332 h 332"/>
                <a:gd name="T22" fmla="*/ 14 w 662"/>
                <a:gd name="T23" fmla="*/ 332 h 332"/>
                <a:gd name="T24" fmla="*/ 14 w 662"/>
                <a:gd name="T25" fmla="*/ 317 h 332"/>
                <a:gd name="T26" fmla="*/ 57 w 662"/>
                <a:gd name="T27" fmla="*/ 317 h 332"/>
                <a:gd name="T28" fmla="*/ 57 w 662"/>
                <a:gd name="T29" fmla="*/ 332 h 332"/>
                <a:gd name="T30" fmla="*/ 69 w 662"/>
                <a:gd name="T31" fmla="*/ 332 h 332"/>
                <a:gd name="T32" fmla="*/ 69 w 662"/>
                <a:gd name="T33" fmla="*/ 306 h 332"/>
                <a:gd name="T34" fmla="*/ 43 w 662"/>
                <a:gd name="T35" fmla="*/ 306 h 332"/>
                <a:gd name="T36" fmla="*/ 43 w 662"/>
                <a:gd name="T37" fmla="*/ 173 h 332"/>
                <a:gd name="T38" fmla="*/ 619 w 662"/>
                <a:gd name="T39" fmla="*/ 173 h 332"/>
                <a:gd name="T40" fmla="*/ 619 w 662"/>
                <a:gd name="T41" fmla="*/ 306 h 332"/>
                <a:gd name="T42" fmla="*/ 591 w 662"/>
                <a:gd name="T43" fmla="*/ 306 h 332"/>
                <a:gd name="T44" fmla="*/ 591 w 662"/>
                <a:gd name="T45" fmla="*/ 332 h 332"/>
                <a:gd name="T46" fmla="*/ 605 w 662"/>
                <a:gd name="T47" fmla="*/ 332 h 332"/>
                <a:gd name="T48" fmla="*/ 605 w 662"/>
                <a:gd name="T49" fmla="*/ 317 h 332"/>
                <a:gd name="T50" fmla="*/ 648 w 662"/>
                <a:gd name="T51" fmla="*/ 317 h 332"/>
                <a:gd name="T52" fmla="*/ 648 w 662"/>
                <a:gd name="T53" fmla="*/ 332 h 332"/>
                <a:gd name="T54" fmla="*/ 662 w 662"/>
                <a:gd name="T55" fmla="*/ 332 h 332"/>
                <a:gd name="T56" fmla="*/ 662 w 662"/>
                <a:gd name="T57" fmla="*/ 306 h 332"/>
                <a:gd name="T58" fmla="*/ 634 w 662"/>
                <a:gd name="T59" fmla="*/ 306 h 332"/>
                <a:gd name="T60" fmla="*/ 45 w 662"/>
                <a:gd name="T61" fmla="*/ 161 h 332"/>
                <a:gd name="T62" fmla="*/ 272 w 662"/>
                <a:gd name="T63" fmla="*/ 12 h 332"/>
                <a:gd name="T64" fmla="*/ 386 w 662"/>
                <a:gd name="T65" fmla="*/ 12 h 332"/>
                <a:gd name="T66" fmla="*/ 612 w 662"/>
                <a:gd name="T67" fmla="*/ 161 h 332"/>
                <a:gd name="T68" fmla="*/ 45 w 662"/>
                <a:gd name="T69" fmla="*/ 161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2" h="332">
                  <a:moveTo>
                    <a:pt x="634" y="306"/>
                  </a:moveTo>
                  <a:lnTo>
                    <a:pt x="634" y="173"/>
                  </a:lnTo>
                  <a:lnTo>
                    <a:pt x="655" y="173"/>
                  </a:lnTo>
                  <a:lnTo>
                    <a:pt x="390" y="0"/>
                  </a:lnTo>
                  <a:lnTo>
                    <a:pt x="388" y="0"/>
                  </a:lnTo>
                  <a:lnTo>
                    <a:pt x="270" y="0"/>
                  </a:lnTo>
                  <a:lnTo>
                    <a:pt x="3" y="173"/>
                  </a:lnTo>
                  <a:lnTo>
                    <a:pt x="29" y="173"/>
                  </a:lnTo>
                  <a:lnTo>
                    <a:pt x="29" y="306"/>
                  </a:lnTo>
                  <a:lnTo>
                    <a:pt x="0" y="306"/>
                  </a:lnTo>
                  <a:lnTo>
                    <a:pt x="0" y="332"/>
                  </a:lnTo>
                  <a:lnTo>
                    <a:pt x="14" y="332"/>
                  </a:lnTo>
                  <a:lnTo>
                    <a:pt x="14" y="317"/>
                  </a:lnTo>
                  <a:lnTo>
                    <a:pt x="57" y="317"/>
                  </a:lnTo>
                  <a:lnTo>
                    <a:pt x="57" y="332"/>
                  </a:lnTo>
                  <a:lnTo>
                    <a:pt x="69" y="332"/>
                  </a:lnTo>
                  <a:lnTo>
                    <a:pt x="69" y="306"/>
                  </a:lnTo>
                  <a:lnTo>
                    <a:pt x="43" y="306"/>
                  </a:lnTo>
                  <a:lnTo>
                    <a:pt x="43" y="173"/>
                  </a:lnTo>
                  <a:lnTo>
                    <a:pt x="619" y="173"/>
                  </a:lnTo>
                  <a:lnTo>
                    <a:pt x="619" y="306"/>
                  </a:lnTo>
                  <a:lnTo>
                    <a:pt x="591" y="306"/>
                  </a:lnTo>
                  <a:lnTo>
                    <a:pt x="591" y="332"/>
                  </a:lnTo>
                  <a:lnTo>
                    <a:pt x="605" y="332"/>
                  </a:lnTo>
                  <a:lnTo>
                    <a:pt x="605" y="317"/>
                  </a:lnTo>
                  <a:lnTo>
                    <a:pt x="648" y="317"/>
                  </a:lnTo>
                  <a:lnTo>
                    <a:pt x="648" y="332"/>
                  </a:lnTo>
                  <a:lnTo>
                    <a:pt x="662" y="332"/>
                  </a:lnTo>
                  <a:lnTo>
                    <a:pt x="662" y="306"/>
                  </a:lnTo>
                  <a:lnTo>
                    <a:pt x="634" y="306"/>
                  </a:lnTo>
                  <a:close/>
                  <a:moveTo>
                    <a:pt x="45" y="161"/>
                  </a:moveTo>
                  <a:lnTo>
                    <a:pt x="272" y="12"/>
                  </a:lnTo>
                  <a:lnTo>
                    <a:pt x="386" y="12"/>
                  </a:lnTo>
                  <a:lnTo>
                    <a:pt x="612" y="161"/>
                  </a:lnTo>
                  <a:lnTo>
                    <a:pt x="45" y="161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1" name="Freeform 69"/>
            <p:cNvSpPr>
              <a:spLocks noEditPoints="1"/>
            </p:cNvSpPr>
            <p:nvPr/>
          </p:nvSpPr>
          <p:spPr bwMode="auto">
            <a:xfrm>
              <a:off x="-164" y="1396"/>
              <a:ext cx="676" cy="331"/>
            </a:xfrm>
            <a:custGeom>
              <a:avLst/>
              <a:gdLst>
                <a:gd name="T0" fmla="*/ 648 w 676"/>
                <a:gd name="T1" fmla="*/ 307 h 331"/>
                <a:gd name="T2" fmla="*/ 648 w 676"/>
                <a:gd name="T3" fmla="*/ 175 h 331"/>
                <a:gd name="T4" fmla="*/ 662 w 676"/>
                <a:gd name="T5" fmla="*/ 175 h 331"/>
                <a:gd name="T6" fmla="*/ 395 w 676"/>
                <a:gd name="T7" fmla="*/ 0 h 331"/>
                <a:gd name="T8" fmla="*/ 277 w 676"/>
                <a:gd name="T9" fmla="*/ 0 h 331"/>
                <a:gd name="T10" fmla="*/ 10 w 676"/>
                <a:gd name="T11" fmla="*/ 175 h 331"/>
                <a:gd name="T12" fmla="*/ 29 w 676"/>
                <a:gd name="T13" fmla="*/ 175 h 331"/>
                <a:gd name="T14" fmla="*/ 29 w 676"/>
                <a:gd name="T15" fmla="*/ 307 h 331"/>
                <a:gd name="T16" fmla="*/ 0 w 676"/>
                <a:gd name="T17" fmla="*/ 307 h 331"/>
                <a:gd name="T18" fmla="*/ 0 w 676"/>
                <a:gd name="T19" fmla="*/ 331 h 331"/>
                <a:gd name="T20" fmla="*/ 14 w 676"/>
                <a:gd name="T21" fmla="*/ 331 h 331"/>
                <a:gd name="T22" fmla="*/ 14 w 676"/>
                <a:gd name="T23" fmla="*/ 319 h 331"/>
                <a:gd name="T24" fmla="*/ 57 w 676"/>
                <a:gd name="T25" fmla="*/ 319 h 331"/>
                <a:gd name="T26" fmla="*/ 57 w 676"/>
                <a:gd name="T27" fmla="*/ 331 h 331"/>
                <a:gd name="T28" fmla="*/ 69 w 676"/>
                <a:gd name="T29" fmla="*/ 331 h 331"/>
                <a:gd name="T30" fmla="*/ 69 w 676"/>
                <a:gd name="T31" fmla="*/ 307 h 331"/>
                <a:gd name="T32" fmla="*/ 40 w 676"/>
                <a:gd name="T33" fmla="*/ 307 h 331"/>
                <a:gd name="T34" fmla="*/ 40 w 676"/>
                <a:gd name="T35" fmla="*/ 175 h 331"/>
                <a:gd name="T36" fmla="*/ 634 w 676"/>
                <a:gd name="T37" fmla="*/ 175 h 331"/>
                <a:gd name="T38" fmla="*/ 634 w 676"/>
                <a:gd name="T39" fmla="*/ 307 h 331"/>
                <a:gd name="T40" fmla="*/ 608 w 676"/>
                <a:gd name="T41" fmla="*/ 307 h 331"/>
                <a:gd name="T42" fmla="*/ 608 w 676"/>
                <a:gd name="T43" fmla="*/ 331 h 331"/>
                <a:gd name="T44" fmla="*/ 619 w 676"/>
                <a:gd name="T45" fmla="*/ 331 h 331"/>
                <a:gd name="T46" fmla="*/ 619 w 676"/>
                <a:gd name="T47" fmla="*/ 319 h 331"/>
                <a:gd name="T48" fmla="*/ 662 w 676"/>
                <a:gd name="T49" fmla="*/ 319 h 331"/>
                <a:gd name="T50" fmla="*/ 662 w 676"/>
                <a:gd name="T51" fmla="*/ 331 h 331"/>
                <a:gd name="T52" fmla="*/ 676 w 676"/>
                <a:gd name="T53" fmla="*/ 331 h 331"/>
                <a:gd name="T54" fmla="*/ 676 w 676"/>
                <a:gd name="T55" fmla="*/ 307 h 331"/>
                <a:gd name="T56" fmla="*/ 648 w 676"/>
                <a:gd name="T57" fmla="*/ 307 h 331"/>
                <a:gd name="T58" fmla="*/ 52 w 676"/>
                <a:gd name="T59" fmla="*/ 160 h 331"/>
                <a:gd name="T60" fmla="*/ 279 w 676"/>
                <a:gd name="T61" fmla="*/ 14 h 331"/>
                <a:gd name="T62" fmla="*/ 393 w 676"/>
                <a:gd name="T63" fmla="*/ 14 h 331"/>
                <a:gd name="T64" fmla="*/ 619 w 676"/>
                <a:gd name="T65" fmla="*/ 160 h 331"/>
                <a:gd name="T66" fmla="*/ 52 w 676"/>
                <a:gd name="T67" fmla="*/ 16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76" h="331">
                  <a:moveTo>
                    <a:pt x="648" y="307"/>
                  </a:moveTo>
                  <a:lnTo>
                    <a:pt x="648" y="175"/>
                  </a:lnTo>
                  <a:lnTo>
                    <a:pt x="662" y="175"/>
                  </a:lnTo>
                  <a:lnTo>
                    <a:pt x="395" y="0"/>
                  </a:lnTo>
                  <a:lnTo>
                    <a:pt x="277" y="0"/>
                  </a:lnTo>
                  <a:lnTo>
                    <a:pt x="10" y="175"/>
                  </a:lnTo>
                  <a:lnTo>
                    <a:pt x="29" y="175"/>
                  </a:lnTo>
                  <a:lnTo>
                    <a:pt x="29" y="307"/>
                  </a:lnTo>
                  <a:lnTo>
                    <a:pt x="0" y="307"/>
                  </a:lnTo>
                  <a:lnTo>
                    <a:pt x="0" y="331"/>
                  </a:lnTo>
                  <a:lnTo>
                    <a:pt x="14" y="331"/>
                  </a:lnTo>
                  <a:lnTo>
                    <a:pt x="14" y="319"/>
                  </a:lnTo>
                  <a:lnTo>
                    <a:pt x="57" y="319"/>
                  </a:lnTo>
                  <a:lnTo>
                    <a:pt x="57" y="331"/>
                  </a:lnTo>
                  <a:lnTo>
                    <a:pt x="69" y="331"/>
                  </a:lnTo>
                  <a:lnTo>
                    <a:pt x="69" y="307"/>
                  </a:lnTo>
                  <a:lnTo>
                    <a:pt x="40" y="307"/>
                  </a:lnTo>
                  <a:lnTo>
                    <a:pt x="40" y="175"/>
                  </a:lnTo>
                  <a:lnTo>
                    <a:pt x="634" y="175"/>
                  </a:lnTo>
                  <a:lnTo>
                    <a:pt x="634" y="307"/>
                  </a:lnTo>
                  <a:lnTo>
                    <a:pt x="608" y="307"/>
                  </a:lnTo>
                  <a:lnTo>
                    <a:pt x="608" y="331"/>
                  </a:lnTo>
                  <a:lnTo>
                    <a:pt x="619" y="331"/>
                  </a:lnTo>
                  <a:lnTo>
                    <a:pt x="619" y="319"/>
                  </a:lnTo>
                  <a:lnTo>
                    <a:pt x="662" y="319"/>
                  </a:lnTo>
                  <a:lnTo>
                    <a:pt x="662" y="331"/>
                  </a:lnTo>
                  <a:lnTo>
                    <a:pt x="676" y="331"/>
                  </a:lnTo>
                  <a:lnTo>
                    <a:pt x="676" y="307"/>
                  </a:lnTo>
                  <a:lnTo>
                    <a:pt x="648" y="307"/>
                  </a:lnTo>
                  <a:close/>
                  <a:moveTo>
                    <a:pt x="52" y="160"/>
                  </a:moveTo>
                  <a:lnTo>
                    <a:pt x="279" y="14"/>
                  </a:lnTo>
                  <a:lnTo>
                    <a:pt x="393" y="14"/>
                  </a:lnTo>
                  <a:lnTo>
                    <a:pt x="619" y="160"/>
                  </a:lnTo>
                  <a:lnTo>
                    <a:pt x="52" y="160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70"/>
            <p:cNvSpPr>
              <a:spLocks noEditPoints="1"/>
            </p:cNvSpPr>
            <p:nvPr/>
          </p:nvSpPr>
          <p:spPr bwMode="auto">
            <a:xfrm>
              <a:off x="-3" y="1291"/>
              <a:ext cx="350" cy="112"/>
            </a:xfrm>
            <a:custGeom>
              <a:avLst/>
              <a:gdLst>
                <a:gd name="T0" fmla="*/ 234 w 350"/>
                <a:gd name="T1" fmla="*/ 112 h 112"/>
                <a:gd name="T2" fmla="*/ 113 w 350"/>
                <a:gd name="T3" fmla="*/ 112 h 112"/>
                <a:gd name="T4" fmla="*/ 0 w 350"/>
                <a:gd name="T5" fmla="*/ 0 h 112"/>
                <a:gd name="T6" fmla="*/ 350 w 350"/>
                <a:gd name="T7" fmla="*/ 0 h 112"/>
                <a:gd name="T8" fmla="*/ 234 w 350"/>
                <a:gd name="T9" fmla="*/ 112 h 112"/>
                <a:gd name="T10" fmla="*/ 118 w 350"/>
                <a:gd name="T11" fmla="*/ 100 h 112"/>
                <a:gd name="T12" fmla="*/ 229 w 350"/>
                <a:gd name="T13" fmla="*/ 100 h 112"/>
                <a:gd name="T14" fmla="*/ 317 w 350"/>
                <a:gd name="T15" fmla="*/ 12 h 112"/>
                <a:gd name="T16" fmla="*/ 31 w 350"/>
                <a:gd name="T17" fmla="*/ 12 h 112"/>
                <a:gd name="T18" fmla="*/ 118 w 350"/>
                <a:gd name="T19" fmla="*/ 10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" h="112">
                  <a:moveTo>
                    <a:pt x="234" y="112"/>
                  </a:moveTo>
                  <a:lnTo>
                    <a:pt x="113" y="112"/>
                  </a:lnTo>
                  <a:lnTo>
                    <a:pt x="0" y="0"/>
                  </a:lnTo>
                  <a:lnTo>
                    <a:pt x="350" y="0"/>
                  </a:lnTo>
                  <a:lnTo>
                    <a:pt x="234" y="112"/>
                  </a:lnTo>
                  <a:close/>
                  <a:moveTo>
                    <a:pt x="118" y="100"/>
                  </a:moveTo>
                  <a:lnTo>
                    <a:pt x="229" y="100"/>
                  </a:lnTo>
                  <a:lnTo>
                    <a:pt x="317" y="12"/>
                  </a:lnTo>
                  <a:lnTo>
                    <a:pt x="31" y="12"/>
                  </a:lnTo>
                  <a:lnTo>
                    <a:pt x="118" y="100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71"/>
            <p:cNvSpPr/>
            <p:nvPr/>
          </p:nvSpPr>
          <p:spPr bwMode="auto">
            <a:xfrm>
              <a:off x="-1209" y="1374"/>
              <a:ext cx="1052" cy="474"/>
            </a:xfrm>
            <a:custGeom>
              <a:avLst/>
              <a:gdLst>
                <a:gd name="T0" fmla="*/ 333 w 445"/>
                <a:gd name="T1" fmla="*/ 176 h 200"/>
                <a:gd name="T2" fmla="*/ 140 w 445"/>
                <a:gd name="T3" fmla="*/ 116 h 200"/>
                <a:gd name="T4" fmla="*/ 0 w 445"/>
                <a:gd name="T5" fmla="*/ 3 h 200"/>
                <a:gd name="T6" fmla="*/ 0 w 445"/>
                <a:gd name="T7" fmla="*/ 1 h 200"/>
                <a:gd name="T8" fmla="*/ 3 w 445"/>
                <a:gd name="T9" fmla="*/ 1 h 200"/>
                <a:gd name="T10" fmla="*/ 142 w 445"/>
                <a:gd name="T11" fmla="*/ 112 h 200"/>
                <a:gd name="T12" fmla="*/ 441 w 445"/>
                <a:gd name="T13" fmla="*/ 148 h 200"/>
                <a:gd name="T14" fmla="*/ 444 w 445"/>
                <a:gd name="T15" fmla="*/ 149 h 200"/>
                <a:gd name="T16" fmla="*/ 443 w 445"/>
                <a:gd name="T17" fmla="*/ 151 h 200"/>
                <a:gd name="T18" fmla="*/ 333 w 445"/>
                <a:gd name="T19" fmla="*/ 17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5" h="200">
                  <a:moveTo>
                    <a:pt x="333" y="176"/>
                  </a:moveTo>
                  <a:cubicBezTo>
                    <a:pt x="260" y="176"/>
                    <a:pt x="191" y="146"/>
                    <a:pt x="140" y="116"/>
                  </a:cubicBezTo>
                  <a:cubicBezTo>
                    <a:pt x="58" y="66"/>
                    <a:pt x="1" y="4"/>
                    <a:pt x="0" y="3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4" y="1"/>
                    <a:pt x="60" y="63"/>
                    <a:pt x="142" y="112"/>
                  </a:cubicBezTo>
                  <a:cubicBezTo>
                    <a:pt x="218" y="157"/>
                    <a:pt x="331" y="200"/>
                    <a:pt x="441" y="148"/>
                  </a:cubicBezTo>
                  <a:cubicBezTo>
                    <a:pt x="442" y="147"/>
                    <a:pt x="444" y="148"/>
                    <a:pt x="444" y="149"/>
                  </a:cubicBezTo>
                  <a:cubicBezTo>
                    <a:pt x="445" y="150"/>
                    <a:pt x="444" y="151"/>
                    <a:pt x="443" y="151"/>
                  </a:cubicBezTo>
                  <a:cubicBezTo>
                    <a:pt x="406" y="169"/>
                    <a:pt x="369" y="176"/>
                    <a:pt x="333" y="176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72"/>
            <p:cNvSpPr/>
            <p:nvPr/>
          </p:nvSpPr>
          <p:spPr bwMode="auto">
            <a:xfrm>
              <a:off x="-1145" y="1374"/>
              <a:ext cx="1043" cy="504"/>
            </a:xfrm>
            <a:custGeom>
              <a:avLst/>
              <a:gdLst>
                <a:gd name="T0" fmla="*/ 349 w 441"/>
                <a:gd name="T1" fmla="*/ 164 h 213"/>
                <a:gd name="T2" fmla="*/ 135 w 441"/>
                <a:gd name="T3" fmla="*/ 102 h 213"/>
                <a:gd name="T4" fmla="*/ 1 w 441"/>
                <a:gd name="T5" fmla="*/ 3 h 213"/>
                <a:gd name="T6" fmla="*/ 1 w 441"/>
                <a:gd name="T7" fmla="*/ 1 h 213"/>
                <a:gd name="T8" fmla="*/ 4 w 441"/>
                <a:gd name="T9" fmla="*/ 1 h 213"/>
                <a:gd name="T10" fmla="*/ 438 w 441"/>
                <a:gd name="T11" fmla="*/ 147 h 213"/>
                <a:gd name="T12" fmla="*/ 441 w 441"/>
                <a:gd name="T13" fmla="*/ 149 h 213"/>
                <a:gd name="T14" fmla="*/ 439 w 441"/>
                <a:gd name="T15" fmla="*/ 151 h 213"/>
                <a:gd name="T16" fmla="*/ 349 w 441"/>
                <a:gd name="T17" fmla="*/ 164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1" h="213">
                  <a:moveTo>
                    <a:pt x="349" y="164"/>
                  </a:moveTo>
                  <a:cubicBezTo>
                    <a:pt x="266" y="164"/>
                    <a:pt x="190" y="133"/>
                    <a:pt x="135" y="102"/>
                  </a:cubicBezTo>
                  <a:cubicBezTo>
                    <a:pt x="55" y="58"/>
                    <a:pt x="2" y="4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3"/>
                    <a:pt x="216" y="213"/>
                    <a:pt x="438" y="147"/>
                  </a:cubicBezTo>
                  <a:cubicBezTo>
                    <a:pt x="439" y="147"/>
                    <a:pt x="440" y="148"/>
                    <a:pt x="441" y="149"/>
                  </a:cubicBezTo>
                  <a:cubicBezTo>
                    <a:pt x="441" y="150"/>
                    <a:pt x="440" y="151"/>
                    <a:pt x="439" y="151"/>
                  </a:cubicBezTo>
                  <a:cubicBezTo>
                    <a:pt x="409" y="160"/>
                    <a:pt x="379" y="164"/>
                    <a:pt x="349" y="164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73"/>
            <p:cNvSpPr/>
            <p:nvPr/>
          </p:nvSpPr>
          <p:spPr bwMode="auto">
            <a:xfrm>
              <a:off x="-1201" y="1888"/>
              <a:ext cx="1051" cy="376"/>
            </a:xfrm>
            <a:custGeom>
              <a:avLst/>
              <a:gdLst>
                <a:gd name="T0" fmla="*/ 328 w 445"/>
                <a:gd name="T1" fmla="*/ 140 h 159"/>
                <a:gd name="T2" fmla="*/ 140 w 445"/>
                <a:gd name="T3" fmla="*/ 94 h 159"/>
                <a:gd name="T4" fmla="*/ 1 w 445"/>
                <a:gd name="T5" fmla="*/ 3 h 159"/>
                <a:gd name="T6" fmla="*/ 1 w 445"/>
                <a:gd name="T7" fmla="*/ 1 h 159"/>
                <a:gd name="T8" fmla="*/ 4 w 445"/>
                <a:gd name="T9" fmla="*/ 0 h 159"/>
                <a:gd name="T10" fmla="*/ 142 w 445"/>
                <a:gd name="T11" fmla="*/ 90 h 159"/>
                <a:gd name="T12" fmla="*/ 442 w 445"/>
                <a:gd name="T13" fmla="*/ 115 h 159"/>
                <a:gd name="T14" fmla="*/ 444 w 445"/>
                <a:gd name="T15" fmla="*/ 116 h 159"/>
                <a:gd name="T16" fmla="*/ 443 w 445"/>
                <a:gd name="T17" fmla="*/ 118 h 159"/>
                <a:gd name="T18" fmla="*/ 328 w 445"/>
                <a:gd name="T19" fmla="*/ 14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5" h="159">
                  <a:moveTo>
                    <a:pt x="328" y="140"/>
                  </a:moveTo>
                  <a:cubicBezTo>
                    <a:pt x="256" y="140"/>
                    <a:pt x="189" y="117"/>
                    <a:pt x="140" y="94"/>
                  </a:cubicBezTo>
                  <a:cubicBezTo>
                    <a:pt x="58" y="54"/>
                    <a:pt x="2" y="4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4" y="1"/>
                    <a:pt x="60" y="51"/>
                    <a:pt x="142" y="90"/>
                  </a:cubicBezTo>
                  <a:cubicBezTo>
                    <a:pt x="217" y="126"/>
                    <a:pt x="329" y="159"/>
                    <a:pt x="442" y="115"/>
                  </a:cubicBezTo>
                  <a:cubicBezTo>
                    <a:pt x="443" y="114"/>
                    <a:pt x="444" y="115"/>
                    <a:pt x="444" y="116"/>
                  </a:cubicBezTo>
                  <a:cubicBezTo>
                    <a:pt x="445" y="117"/>
                    <a:pt x="444" y="118"/>
                    <a:pt x="443" y="118"/>
                  </a:cubicBezTo>
                  <a:cubicBezTo>
                    <a:pt x="404" y="134"/>
                    <a:pt x="365" y="140"/>
                    <a:pt x="328" y="140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74"/>
            <p:cNvSpPr/>
            <p:nvPr/>
          </p:nvSpPr>
          <p:spPr bwMode="auto">
            <a:xfrm>
              <a:off x="-1135" y="1888"/>
              <a:ext cx="1040" cy="426"/>
            </a:xfrm>
            <a:custGeom>
              <a:avLst/>
              <a:gdLst>
                <a:gd name="T0" fmla="*/ 352 w 440"/>
                <a:gd name="T1" fmla="*/ 133 h 180"/>
                <a:gd name="T2" fmla="*/ 1 w 440"/>
                <a:gd name="T3" fmla="*/ 3 h 180"/>
                <a:gd name="T4" fmla="*/ 1 w 440"/>
                <a:gd name="T5" fmla="*/ 1 h 180"/>
                <a:gd name="T6" fmla="*/ 3 w 440"/>
                <a:gd name="T7" fmla="*/ 0 h 180"/>
                <a:gd name="T8" fmla="*/ 437 w 440"/>
                <a:gd name="T9" fmla="*/ 115 h 180"/>
                <a:gd name="T10" fmla="*/ 440 w 440"/>
                <a:gd name="T11" fmla="*/ 116 h 180"/>
                <a:gd name="T12" fmla="*/ 439 w 440"/>
                <a:gd name="T13" fmla="*/ 119 h 180"/>
                <a:gd name="T14" fmla="*/ 352 w 440"/>
                <a:gd name="T15" fmla="*/ 133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0" h="180">
                  <a:moveTo>
                    <a:pt x="352" y="133"/>
                  </a:moveTo>
                  <a:cubicBezTo>
                    <a:pt x="188" y="133"/>
                    <a:pt x="3" y="5"/>
                    <a:pt x="1" y="3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3" y="0"/>
                    <a:pt x="3" y="0"/>
                  </a:cubicBezTo>
                  <a:cubicBezTo>
                    <a:pt x="6" y="2"/>
                    <a:pt x="262" y="180"/>
                    <a:pt x="437" y="115"/>
                  </a:cubicBezTo>
                  <a:cubicBezTo>
                    <a:pt x="438" y="114"/>
                    <a:pt x="440" y="115"/>
                    <a:pt x="440" y="116"/>
                  </a:cubicBezTo>
                  <a:cubicBezTo>
                    <a:pt x="440" y="117"/>
                    <a:pt x="440" y="118"/>
                    <a:pt x="439" y="119"/>
                  </a:cubicBezTo>
                  <a:cubicBezTo>
                    <a:pt x="411" y="129"/>
                    <a:pt x="382" y="133"/>
                    <a:pt x="352" y="133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75"/>
            <p:cNvSpPr/>
            <p:nvPr/>
          </p:nvSpPr>
          <p:spPr bwMode="auto">
            <a:xfrm>
              <a:off x="-1201" y="2420"/>
              <a:ext cx="1051" cy="320"/>
            </a:xfrm>
            <a:custGeom>
              <a:avLst/>
              <a:gdLst>
                <a:gd name="T0" fmla="*/ 289 w 445"/>
                <a:gd name="T1" fmla="*/ 117 h 135"/>
                <a:gd name="T2" fmla="*/ 130 w 445"/>
                <a:gd name="T3" fmla="*/ 84 h 135"/>
                <a:gd name="T4" fmla="*/ 1 w 445"/>
                <a:gd name="T5" fmla="*/ 4 h 135"/>
                <a:gd name="T6" fmla="*/ 1 w 445"/>
                <a:gd name="T7" fmla="*/ 1 h 135"/>
                <a:gd name="T8" fmla="*/ 4 w 445"/>
                <a:gd name="T9" fmla="*/ 1 h 135"/>
                <a:gd name="T10" fmla="*/ 131 w 445"/>
                <a:gd name="T11" fmla="*/ 80 h 135"/>
                <a:gd name="T12" fmla="*/ 442 w 445"/>
                <a:gd name="T13" fmla="*/ 81 h 135"/>
                <a:gd name="T14" fmla="*/ 444 w 445"/>
                <a:gd name="T15" fmla="*/ 82 h 135"/>
                <a:gd name="T16" fmla="*/ 443 w 445"/>
                <a:gd name="T17" fmla="*/ 85 h 135"/>
                <a:gd name="T18" fmla="*/ 289 w 445"/>
                <a:gd name="T19" fmla="*/ 11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5" h="135">
                  <a:moveTo>
                    <a:pt x="289" y="117"/>
                  </a:moveTo>
                  <a:cubicBezTo>
                    <a:pt x="226" y="117"/>
                    <a:pt x="171" y="101"/>
                    <a:pt x="130" y="84"/>
                  </a:cubicBezTo>
                  <a:cubicBezTo>
                    <a:pt x="51" y="51"/>
                    <a:pt x="2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53" y="47"/>
                    <a:pt x="131" y="80"/>
                  </a:cubicBezTo>
                  <a:cubicBezTo>
                    <a:pt x="203" y="111"/>
                    <a:pt x="315" y="135"/>
                    <a:pt x="442" y="81"/>
                  </a:cubicBezTo>
                  <a:cubicBezTo>
                    <a:pt x="443" y="81"/>
                    <a:pt x="444" y="81"/>
                    <a:pt x="444" y="82"/>
                  </a:cubicBezTo>
                  <a:cubicBezTo>
                    <a:pt x="445" y="83"/>
                    <a:pt x="444" y="85"/>
                    <a:pt x="443" y="85"/>
                  </a:cubicBezTo>
                  <a:cubicBezTo>
                    <a:pt x="389" y="108"/>
                    <a:pt x="337" y="117"/>
                    <a:pt x="289" y="117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76"/>
            <p:cNvSpPr/>
            <p:nvPr/>
          </p:nvSpPr>
          <p:spPr bwMode="auto">
            <a:xfrm>
              <a:off x="-1135" y="2420"/>
              <a:ext cx="1040" cy="388"/>
            </a:xfrm>
            <a:custGeom>
              <a:avLst/>
              <a:gdLst>
                <a:gd name="T0" fmla="*/ 314 w 440"/>
                <a:gd name="T1" fmla="*/ 109 h 164"/>
                <a:gd name="T2" fmla="*/ 1 w 440"/>
                <a:gd name="T3" fmla="*/ 4 h 164"/>
                <a:gd name="T4" fmla="*/ 1 w 440"/>
                <a:gd name="T5" fmla="*/ 1 h 164"/>
                <a:gd name="T6" fmla="*/ 3 w 440"/>
                <a:gd name="T7" fmla="*/ 1 h 164"/>
                <a:gd name="T8" fmla="*/ 437 w 440"/>
                <a:gd name="T9" fmla="*/ 81 h 164"/>
                <a:gd name="T10" fmla="*/ 440 w 440"/>
                <a:gd name="T11" fmla="*/ 82 h 164"/>
                <a:gd name="T12" fmla="*/ 439 w 440"/>
                <a:gd name="T13" fmla="*/ 85 h 164"/>
                <a:gd name="T14" fmla="*/ 314 w 440"/>
                <a:gd name="T15" fmla="*/ 10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0" h="164">
                  <a:moveTo>
                    <a:pt x="314" y="109"/>
                  </a:moveTo>
                  <a:cubicBezTo>
                    <a:pt x="152" y="109"/>
                    <a:pt x="3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6" y="2"/>
                    <a:pt x="238" y="164"/>
                    <a:pt x="437" y="81"/>
                  </a:cubicBezTo>
                  <a:cubicBezTo>
                    <a:pt x="438" y="81"/>
                    <a:pt x="439" y="81"/>
                    <a:pt x="440" y="82"/>
                  </a:cubicBezTo>
                  <a:cubicBezTo>
                    <a:pt x="440" y="83"/>
                    <a:pt x="440" y="85"/>
                    <a:pt x="439" y="85"/>
                  </a:cubicBezTo>
                  <a:cubicBezTo>
                    <a:pt x="398" y="102"/>
                    <a:pt x="355" y="109"/>
                    <a:pt x="314" y="109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77"/>
            <p:cNvSpPr/>
            <p:nvPr/>
          </p:nvSpPr>
          <p:spPr bwMode="auto">
            <a:xfrm>
              <a:off x="-497" y="1374"/>
              <a:ext cx="945" cy="495"/>
            </a:xfrm>
            <a:custGeom>
              <a:avLst/>
              <a:gdLst>
                <a:gd name="T0" fmla="*/ 317 w 400"/>
                <a:gd name="T1" fmla="*/ 163 h 209"/>
                <a:gd name="T2" fmla="*/ 119 w 400"/>
                <a:gd name="T3" fmla="*/ 101 h 209"/>
                <a:gd name="T4" fmla="*/ 1 w 400"/>
                <a:gd name="T5" fmla="*/ 3 h 209"/>
                <a:gd name="T6" fmla="*/ 1 w 400"/>
                <a:gd name="T7" fmla="*/ 1 h 209"/>
                <a:gd name="T8" fmla="*/ 4 w 400"/>
                <a:gd name="T9" fmla="*/ 1 h 209"/>
                <a:gd name="T10" fmla="*/ 397 w 400"/>
                <a:gd name="T11" fmla="*/ 147 h 209"/>
                <a:gd name="T12" fmla="*/ 400 w 400"/>
                <a:gd name="T13" fmla="*/ 149 h 209"/>
                <a:gd name="T14" fmla="*/ 398 w 400"/>
                <a:gd name="T15" fmla="*/ 151 h 209"/>
                <a:gd name="T16" fmla="*/ 317 w 400"/>
                <a:gd name="T17" fmla="*/ 16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209">
                  <a:moveTo>
                    <a:pt x="317" y="163"/>
                  </a:moveTo>
                  <a:cubicBezTo>
                    <a:pt x="239" y="163"/>
                    <a:pt x="169" y="132"/>
                    <a:pt x="119" y="101"/>
                  </a:cubicBezTo>
                  <a:cubicBezTo>
                    <a:pt x="48" y="57"/>
                    <a:pt x="2" y="4"/>
                    <a:pt x="1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3"/>
                    <a:pt x="187" y="209"/>
                    <a:pt x="397" y="147"/>
                  </a:cubicBezTo>
                  <a:cubicBezTo>
                    <a:pt x="398" y="147"/>
                    <a:pt x="399" y="148"/>
                    <a:pt x="400" y="149"/>
                  </a:cubicBezTo>
                  <a:cubicBezTo>
                    <a:pt x="400" y="150"/>
                    <a:pt x="399" y="151"/>
                    <a:pt x="398" y="151"/>
                  </a:cubicBezTo>
                  <a:cubicBezTo>
                    <a:pt x="371" y="159"/>
                    <a:pt x="343" y="163"/>
                    <a:pt x="317" y="163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78"/>
            <p:cNvSpPr/>
            <p:nvPr/>
          </p:nvSpPr>
          <p:spPr bwMode="auto">
            <a:xfrm>
              <a:off x="-431" y="1374"/>
              <a:ext cx="934" cy="424"/>
            </a:xfrm>
            <a:custGeom>
              <a:avLst/>
              <a:gdLst>
                <a:gd name="T0" fmla="*/ 342 w 395"/>
                <a:gd name="T1" fmla="*/ 155 h 179"/>
                <a:gd name="T2" fmla="*/ 1 w 395"/>
                <a:gd name="T3" fmla="*/ 3 h 179"/>
                <a:gd name="T4" fmla="*/ 1 w 395"/>
                <a:gd name="T5" fmla="*/ 1 h 179"/>
                <a:gd name="T6" fmla="*/ 4 w 395"/>
                <a:gd name="T7" fmla="*/ 1 h 179"/>
                <a:gd name="T8" fmla="*/ 393 w 395"/>
                <a:gd name="T9" fmla="*/ 147 h 179"/>
                <a:gd name="T10" fmla="*/ 395 w 395"/>
                <a:gd name="T11" fmla="*/ 149 h 179"/>
                <a:gd name="T12" fmla="*/ 394 w 395"/>
                <a:gd name="T13" fmla="*/ 151 h 179"/>
                <a:gd name="T14" fmla="*/ 342 w 395"/>
                <a:gd name="T15" fmla="*/ 15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5" h="179">
                  <a:moveTo>
                    <a:pt x="342" y="155"/>
                  </a:moveTo>
                  <a:cubicBezTo>
                    <a:pt x="154" y="155"/>
                    <a:pt x="3" y="5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2"/>
                    <a:pt x="184" y="179"/>
                    <a:pt x="393" y="147"/>
                  </a:cubicBezTo>
                  <a:cubicBezTo>
                    <a:pt x="394" y="147"/>
                    <a:pt x="395" y="148"/>
                    <a:pt x="395" y="149"/>
                  </a:cubicBezTo>
                  <a:cubicBezTo>
                    <a:pt x="395" y="150"/>
                    <a:pt x="395" y="151"/>
                    <a:pt x="394" y="151"/>
                  </a:cubicBezTo>
                  <a:cubicBezTo>
                    <a:pt x="376" y="154"/>
                    <a:pt x="359" y="155"/>
                    <a:pt x="342" y="155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79"/>
            <p:cNvSpPr/>
            <p:nvPr/>
          </p:nvSpPr>
          <p:spPr bwMode="auto">
            <a:xfrm>
              <a:off x="-504" y="1888"/>
              <a:ext cx="945" cy="402"/>
            </a:xfrm>
            <a:custGeom>
              <a:avLst/>
              <a:gdLst>
                <a:gd name="T0" fmla="*/ 310 w 400"/>
                <a:gd name="T1" fmla="*/ 130 h 170"/>
                <a:gd name="T2" fmla="*/ 0 w 400"/>
                <a:gd name="T3" fmla="*/ 3 h 170"/>
                <a:gd name="T4" fmla="*/ 0 w 400"/>
                <a:gd name="T5" fmla="*/ 0 h 170"/>
                <a:gd name="T6" fmla="*/ 3 w 400"/>
                <a:gd name="T7" fmla="*/ 0 h 170"/>
                <a:gd name="T8" fmla="*/ 397 w 400"/>
                <a:gd name="T9" fmla="*/ 115 h 170"/>
                <a:gd name="T10" fmla="*/ 399 w 400"/>
                <a:gd name="T11" fmla="*/ 116 h 170"/>
                <a:gd name="T12" fmla="*/ 398 w 400"/>
                <a:gd name="T13" fmla="*/ 119 h 170"/>
                <a:gd name="T14" fmla="*/ 310 w 400"/>
                <a:gd name="T15" fmla="*/ 13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0" h="170">
                  <a:moveTo>
                    <a:pt x="310" y="130"/>
                  </a:moveTo>
                  <a:cubicBezTo>
                    <a:pt x="136" y="130"/>
                    <a:pt x="2" y="5"/>
                    <a:pt x="0" y="3"/>
                  </a:cubicBezTo>
                  <a:cubicBezTo>
                    <a:pt x="0" y="3"/>
                    <a:pt x="0" y="1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5" y="2"/>
                    <a:pt x="185" y="170"/>
                    <a:pt x="397" y="115"/>
                  </a:cubicBezTo>
                  <a:cubicBezTo>
                    <a:pt x="398" y="114"/>
                    <a:pt x="399" y="115"/>
                    <a:pt x="399" y="116"/>
                  </a:cubicBezTo>
                  <a:cubicBezTo>
                    <a:pt x="400" y="117"/>
                    <a:pt x="399" y="118"/>
                    <a:pt x="398" y="119"/>
                  </a:cubicBezTo>
                  <a:cubicBezTo>
                    <a:pt x="368" y="126"/>
                    <a:pt x="338" y="130"/>
                    <a:pt x="310" y="130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80"/>
            <p:cNvSpPr/>
            <p:nvPr/>
          </p:nvSpPr>
          <p:spPr bwMode="auto">
            <a:xfrm>
              <a:off x="-440" y="1888"/>
              <a:ext cx="936" cy="397"/>
            </a:xfrm>
            <a:custGeom>
              <a:avLst/>
              <a:gdLst>
                <a:gd name="T0" fmla="*/ 317 w 396"/>
                <a:gd name="T1" fmla="*/ 129 h 168"/>
                <a:gd name="T2" fmla="*/ 1 w 396"/>
                <a:gd name="T3" fmla="*/ 3 h 168"/>
                <a:gd name="T4" fmla="*/ 1 w 396"/>
                <a:gd name="T5" fmla="*/ 1 h 168"/>
                <a:gd name="T6" fmla="*/ 4 w 396"/>
                <a:gd name="T7" fmla="*/ 0 h 168"/>
                <a:gd name="T8" fmla="*/ 394 w 396"/>
                <a:gd name="T9" fmla="*/ 115 h 168"/>
                <a:gd name="T10" fmla="*/ 396 w 396"/>
                <a:gd name="T11" fmla="*/ 116 h 168"/>
                <a:gd name="T12" fmla="*/ 395 w 396"/>
                <a:gd name="T13" fmla="*/ 119 h 168"/>
                <a:gd name="T14" fmla="*/ 317 w 396"/>
                <a:gd name="T15" fmla="*/ 12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6" h="168">
                  <a:moveTo>
                    <a:pt x="317" y="129"/>
                  </a:moveTo>
                  <a:cubicBezTo>
                    <a:pt x="155" y="129"/>
                    <a:pt x="3" y="5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6" y="2"/>
                    <a:pt x="208" y="168"/>
                    <a:pt x="394" y="115"/>
                  </a:cubicBezTo>
                  <a:cubicBezTo>
                    <a:pt x="395" y="114"/>
                    <a:pt x="396" y="115"/>
                    <a:pt x="396" y="116"/>
                  </a:cubicBezTo>
                  <a:cubicBezTo>
                    <a:pt x="396" y="117"/>
                    <a:pt x="396" y="118"/>
                    <a:pt x="395" y="119"/>
                  </a:cubicBezTo>
                  <a:cubicBezTo>
                    <a:pt x="369" y="126"/>
                    <a:pt x="343" y="129"/>
                    <a:pt x="317" y="129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81"/>
            <p:cNvSpPr/>
            <p:nvPr/>
          </p:nvSpPr>
          <p:spPr bwMode="auto">
            <a:xfrm>
              <a:off x="-504" y="2420"/>
              <a:ext cx="945" cy="294"/>
            </a:xfrm>
            <a:custGeom>
              <a:avLst/>
              <a:gdLst>
                <a:gd name="T0" fmla="*/ 261 w 400"/>
                <a:gd name="T1" fmla="*/ 108 h 124"/>
                <a:gd name="T2" fmla="*/ 106 w 400"/>
                <a:gd name="T3" fmla="*/ 76 h 124"/>
                <a:gd name="T4" fmla="*/ 0 w 400"/>
                <a:gd name="T5" fmla="*/ 4 h 124"/>
                <a:gd name="T6" fmla="*/ 0 w 400"/>
                <a:gd name="T7" fmla="*/ 1 h 124"/>
                <a:gd name="T8" fmla="*/ 3 w 400"/>
                <a:gd name="T9" fmla="*/ 1 h 124"/>
                <a:gd name="T10" fmla="*/ 108 w 400"/>
                <a:gd name="T11" fmla="*/ 72 h 124"/>
                <a:gd name="T12" fmla="*/ 397 w 400"/>
                <a:gd name="T13" fmla="*/ 81 h 124"/>
                <a:gd name="T14" fmla="*/ 399 w 400"/>
                <a:gd name="T15" fmla="*/ 82 h 124"/>
                <a:gd name="T16" fmla="*/ 398 w 400"/>
                <a:gd name="T17" fmla="*/ 85 h 124"/>
                <a:gd name="T18" fmla="*/ 261 w 400"/>
                <a:gd name="T19" fmla="*/ 10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124">
                  <a:moveTo>
                    <a:pt x="261" y="108"/>
                  </a:moveTo>
                  <a:cubicBezTo>
                    <a:pt x="197" y="108"/>
                    <a:pt x="144" y="93"/>
                    <a:pt x="106" y="76"/>
                  </a:cubicBezTo>
                  <a:cubicBezTo>
                    <a:pt x="39" y="45"/>
                    <a:pt x="1" y="4"/>
                    <a:pt x="0" y="4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4" y="1"/>
                    <a:pt x="41" y="42"/>
                    <a:pt x="108" y="72"/>
                  </a:cubicBezTo>
                  <a:cubicBezTo>
                    <a:pt x="170" y="100"/>
                    <a:pt x="270" y="124"/>
                    <a:pt x="397" y="81"/>
                  </a:cubicBezTo>
                  <a:cubicBezTo>
                    <a:pt x="398" y="81"/>
                    <a:pt x="399" y="81"/>
                    <a:pt x="399" y="82"/>
                  </a:cubicBezTo>
                  <a:cubicBezTo>
                    <a:pt x="400" y="84"/>
                    <a:pt x="399" y="85"/>
                    <a:pt x="398" y="85"/>
                  </a:cubicBezTo>
                  <a:cubicBezTo>
                    <a:pt x="348" y="102"/>
                    <a:pt x="302" y="108"/>
                    <a:pt x="261" y="108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82"/>
            <p:cNvSpPr/>
            <p:nvPr/>
          </p:nvSpPr>
          <p:spPr bwMode="auto">
            <a:xfrm>
              <a:off x="-440" y="2420"/>
              <a:ext cx="936" cy="410"/>
            </a:xfrm>
            <a:custGeom>
              <a:avLst/>
              <a:gdLst>
                <a:gd name="T0" fmla="*/ 272 w 396"/>
                <a:gd name="T1" fmla="*/ 112 h 173"/>
                <a:gd name="T2" fmla="*/ 124 w 396"/>
                <a:gd name="T3" fmla="*/ 79 h 173"/>
                <a:gd name="T4" fmla="*/ 1 w 396"/>
                <a:gd name="T5" fmla="*/ 4 h 173"/>
                <a:gd name="T6" fmla="*/ 1 w 396"/>
                <a:gd name="T7" fmla="*/ 1 h 173"/>
                <a:gd name="T8" fmla="*/ 4 w 396"/>
                <a:gd name="T9" fmla="*/ 1 h 173"/>
                <a:gd name="T10" fmla="*/ 393 w 396"/>
                <a:gd name="T11" fmla="*/ 81 h 173"/>
                <a:gd name="T12" fmla="*/ 396 w 396"/>
                <a:gd name="T13" fmla="*/ 82 h 173"/>
                <a:gd name="T14" fmla="*/ 395 w 396"/>
                <a:gd name="T15" fmla="*/ 85 h 173"/>
                <a:gd name="T16" fmla="*/ 272 w 396"/>
                <a:gd name="T17" fmla="*/ 11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6" h="173">
                  <a:moveTo>
                    <a:pt x="272" y="112"/>
                  </a:moveTo>
                  <a:cubicBezTo>
                    <a:pt x="215" y="112"/>
                    <a:pt x="164" y="97"/>
                    <a:pt x="124" y="79"/>
                  </a:cubicBezTo>
                  <a:cubicBezTo>
                    <a:pt x="51" y="48"/>
                    <a:pt x="2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6" y="2"/>
                    <a:pt x="201" y="173"/>
                    <a:pt x="393" y="81"/>
                  </a:cubicBezTo>
                  <a:cubicBezTo>
                    <a:pt x="394" y="81"/>
                    <a:pt x="395" y="81"/>
                    <a:pt x="396" y="82"/>
                  </a:cubicBezTo>
                  <a:cubicBezTo>
                    <a:pt x="396" y="83"/>
                    <a:pt x="396" y="84"/>
                    <a:pt x="395" y="85"/>
                  </a:cubicBezTo>
                  <a:cubicBezTo>
                    <a:pt x="353" y="105"/>
                    <a:pt x="311" y="112"/>
                    <a:pt x="272" y="112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83"/>
            <p:cNvSpPr>
              <a:spLocks noEditPoints="1"/>
            </p:cNvSpPr>
            <p:nvPr/>
          </p:nvSpPr>
          <p:spPr bwMode="auto">
            <a:xfrm>
              <a:off x="-1057" y="865"/>
              <a:ext cx="465" cy="2836"/>
            </a:xfrm>
            <a:custGeom>
              <a:avLst/>
              <a:gdLst>
                <a:gd name="T0" fmla="*/ 149 w 465"/>
                <a:gd name="T1" fmla="*/ 0 h 2836"/>
                <a:gd name="T2" fmla="*/ 59 w 465"/>
                <a:gd name="T3" fmla="*/ 2618 h 2836"/>
                <a:gd name="T4" fmla="*/ 179 w 465"/>
                <a:gd name="T5" fmla="*/ 445 h 2836"/>
                <a:gd name="T6" fmla="*/ 234 w 465"/>
                <a:gd name="T7" fmla="*/ 493 h 2836"/>
                <a:gd name="T8" fmla="*/ 234 w 465"/>
                <a:gd name="T9" fmla="*/ 921 h 2836"/>
                <a:gd name="T10" fmla="*/ 234 w 465"/>
                <a:gd name="T11" fmla="*/ 902 h 2836"/>
                <a:gd name="T12" fmla="*/ 234 w 465"/>
                <a:gd name="T13" fmla="*/ 1028 h 2836"/>
                <a:gd name="T14" fmla="*/ 234 w 465"/>
                <a:gd name="T15" fmla="*/ 1136 h 2836"/>
                <a:gd name="T16" fmla="*/ 286 w 465"/>
                <a:gd name="T17" fmla="*/ 1198 h 2836"/>
                <a:gd name="T18" fmla="*/ 286 w 465"/>
                <a:gd name="T19" fmla="*/ 1091 h 2836"/>
                <a:gd name="T20" fmla="*/ 286 w 465"/>
                <a:gd name="T21" fmla="*/ 1051 h 2836"/>
                <a:gd name="T22" fmla="*/ 243 w 465"/>
                <a:gd name="T23" fmla="*/ 912 h 2836"/>
                <a:gd name="T24" fmla="*/ 286 w 465"/>
                <a:gd name="T25" fmla="*/ 729 h 2836"/>
                <a:gd name="T26" fmla="*/ 234 w 465"/>
                <a:gd name="T27" fmla="*/ 793 h 2836"/>
                <a:gd name="T28" fmla="*/ 179 w 465"/>
                <a:gd name="T29" fmla="*/ 841 h 2836"/>
                <a:gd name="T30" fmla="*/ 179 w 465"/>
                <a:gd name="T31" fmla="*/ 876 h 2836"/>
                <a:gd name="T32" fmla="*/ 222 w 465"/>
                <a:gd name="T33" fmla="*/ 1018 h 2836"/>
                <a:gd name="T34" fmla="*/ 222 w 465"/>
                <a:gd name="T35" fmla="*/ 1233 h 2836"/>
                <a:gd name="T36" fmla="*/ 283 w 465"/>
                <a:gd name="T37" fmla="*/ 1285 h 2836"/>
                <a:gd name="T38" fmla="*/ 286 w 465"/>
                <a:gd name="T39" fmla="*/ 1375 h 2836"/>
                <a:gd name="T40" fmla="*/ 286 w 465"/>
                <a:gd name="T41" fmla="*/ 1413 h 2836"/>
                <a:gd name="T42" fmla="*/ 283 w 465"/>
                <a:gd name="T43" fmla="*/ 606 h 2836"/>
                <a:gd name="T44" fmla="*/ 234 w 465"/>
                <a:gd name="T45" fmla="*/ 583 h 2836"/>
                <a:gd name="T46" fmla="*/ 179 w 465"/>
                <a:gd name="T47" fmla="*/ 630 h 2836"/>
                <a:gd name="T48" fmla="*/ 222 w 465"/>
                <a:gd name="T49" fmla="*/ 696 h 2836"/>
                <a:gd name="T50" fmla="*/ 234 w 465"/>
                <a:gd name="T51" fmla="*/ 1349 h 2836"/>
                <a:gd name="T52" fmla="*/ 234 w 465"/>
                <a:gd name="T53" fmla="*/ 1458 h 2836"/>
                <a:gd name="T54" fmla="*/ 234 w 465"/>
                <a:gd name="T55" fmla="*/ 1458 h 2836"/>
                <a:gd name="T56" fmla="*/ 172 w 465"/>
                <a:gd name="T57" fmla="*/ 1591 h 2836"/>
                <a:gd name="T58" fmla="*/ 293 w 465"/>
                <a:gd name="T59" fmla="*/ 1610 h 2836"/>
                <a:gd name="T60" fmla="*/ 279 w 465"/>
                <a:gd name="T61" fmla="*/ 433 h 2836"/>
                <a:gd name="T62" fmla="*/ 179 w 465"/>
                <a:gd name="T63" fmla="*/ 424 h 2836"/>
                <a:gd name="T64" fmla="*/ 179 w 465"/>
                <a:gd name="T65" fmla="*/ 538 h 2836"/>
                <a:gd name="T66" fmla="*/ 222 w 465"/>
                <a:gd name="T67" fmla="*/ 1449 h 2836"/>
                <a:gd name="T68" fmla="*/ 170 w 465"/>
                <a:gd name="T69" fmla="*/ 1607 h 2836"/>
                <a:gd name="T70" fmla="*/ 302 w 465"/>
                <a:gd name="T71" fmla="*/ 1702 h 2836"/>
                <a:gd name="T72" fmla="*/ 312 w 465"/>
                <a:gd name="T73" fmla="*/ 1782 h 2836"/>
                <a:gd name="T74" fmla="*/ 158 w 465"/>
                <a:gd name="T75" fmla="*/ 1714 h 2836"/>
                <a:gd name="T76" fmla="*/ 319 w 465"/>
                <a:gd name="T77" fmla="*/ 1835 h 2836"/>
                <a:gd name="T78" fmla="*/ 257 w 465"/>
                <a:gd name="T79" fmla="*/ 2095 h 2836"/>
                <a:gd name="T80" fmla="*/ 345 w 465"/>
                <a:gd name="T81" fmla="*/ 2081 h 2836"/>
                <a:gd name="T82" fmla="*/ 319 w 465"/>
                <a:gd name="T83" fmla="*/ 1851 h 2836"/>
                <a:gd name="T84" fmla="*/ 132 w 465"/>
                <a:gd name="T85" fmla="*/ 1958 h 2836"/>
                <a:gd name="T86" fmla="*/ 130 w 465"/>
                <a:gd name="T87" fmla="*/ 1981 h 2836"/>
                <a:gd name="T88" fmla="*/ 217 w 465"/>
                <a:gd name="T89" fmla="*/ 2081 h 2836"/>
                <a:gd name="T90" fmla="*/ 101 w 465"/>
                <a:gd name="T91" fmla="*/ 2232 h 2836"/>
                <a:gd name="T92" fmla="*/ 361 w 465"/>
                <a:gd name="T93" fmla="*/ 2232 h 2836"/>
                <a:gd name="T94" fmla="*/ 99 w 465"/>
                <a:gd name="T95" fmla="*/ 2253 h 2836"/>
                <a:gd name="T96" fmla="*/ 364 w 465"/>
                <a:gd name="T97" fmla="*/ 2253 h 2836"/>
                <a:gd name="T98" fmla="*/ 283 w 465"/>
                <a:gd name="T99" fmla="*/ 109 h 2836"/>
                <a:gd name="T100" fmla="*/ 231 w 465"/>
                <a:gd name="T101" fmla="*/ 64 h 2836"/>
                <a:gd name="T102" fmla="*/ 179 w 465"/>
                <a:gd name="T103" fmla="*/ 109 h 2836"/>
                <a:gd name="T104" fmla="*/ 283 w 465"/>
                <a:gd name="T105" fmla="*/ 138 h 2836"/>
                <a:gd name="T106" fmla="*/ 222 w 465"/>
                <a:gd name="T107" fmla="*/ 225 h 2836"/>
                <a:gd name="T108" fmla="*/ 283 w 465"/>
                <a:gd name="T109" fmla="*/ 329 h 2836"/>
                <a:gd name="T110" fmla="*/ 231 w 465"/>
                <a:gd name="T111" fmla="*/ 2767 h 2836"/>
                <a:gd name="T112" fmla="*/ 402 w 465"/>
                <a:gd name="T113" fmla="*/ 2599 h 2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65" h="2836">
                  <a:moveTo>
                    <a:pt x="465" y="2836"/>
                  </a:moveTo>
                  <a:lnTo>
                    <a:pt x="458" y="2831"/>
                  </a:lnTo>
                  <a:lnTo>
                    <a:pt x="314" y="1532"/>
                  </a:lnTo>
                  <a:lnTo>
                    <a:pt x="314" y="0"/>
                  </a:lnTo>
                  <a:lnTo>
                    <a:pt x="149" y="0"/>
                  </a:lnTo>
                  <a:lnTo>
                    <a:pt x="149" y="1529"/>
                  </a:lnTo>
                  <a:lnTo>
                    <a:pt x="4" y="2831"/>
                  </a:lnTo>
                  <a:lnTo>
                    <a:pt x="0" y="2836"/>
                  </a:lnTo>
                  <a:lnTo>
                    <a:pt x="35" y="2836"/>
                  </a:lnTo>
                  <a:lnTo>
                    <a:pt x="59" y="2618"/>
                  </a:lnTo>
                  <a:lnTo>
                    <a:pt x="231" y="2788"/>
                  </a:lnTo>
                  <a:lnTo>
                    <a:pt x="404" y="2620"/>
                  </a:lnTo>
                  <a:lnTo>
                    <a:pt x="428" y="2836"/>
                  </a:lnTo>
                  <a:lnTo>
                    <a:pt x="465" y="2836"/>
                  </a:lnTo>
                  <a:close/>
                  <a:moveTo>
                    <a:pt x="179" y="445"/>
                  </a:moveTo>
                  <a:lnTo>
                    <a:pt x="222" y="481"/>
                  </a:lnTo>
                  <a:lnTo>
                    <a:pt x="179" y="519"/>
                  </a:lnTo>
                  <a:lnTo>
                    <a:pt x="179" y="516"/>
                  </a:lnTo>
                  <a:lnTo>
                    <a:pt x="179" y="445"/>
                  </a:lnTo>
                  <a:close/>
                  <a:moveTo>
                    <a:pt x="234" y="493"/>
                  </a:moveTo>
                  <a:lnTo>
                    <a:pt x="274" y="526"/>
                  </a:lnTo>
                  <a:lnTo>
                    <a:pt x="234" y="561"/>
                  </a:lnTo>
                  <a:lnTo>
                    <a:pt x="191" y="528"/>
                  </a:lnTo>
                  <a:lnTo>
                    <a:pt x="234" y="493"/>
                  </a:lnTo>
                  <a:close/>
                  <a:moveTo>
                    <a:pt x="234" y="921"/>
                  </a:moveTo>
                  <a:lnTo>
                    <a:pt x="283" y="964"/>
                  </a:lnTo>
                  <a:lnTo>
                    <a:pt x="234" y="1009"/>
                  </a:lnTo>
                  <a:lnTo>
                    <a:pt x="182" y="966"/>
                  </a:lnTo>
                  <a:lnTo>
                    <a:pt x="234" y="921"/>
                  </a:lnTo>
                  <a:close/>
                  <a:moveTo>
                    <a:pt x="234" y="902"/>
                  </a:moveTo>
                  <a:lnTo>
                    <a:pt x="182" y="857"/>
                  </a:lnTo>
                  <a:lnTo>
                    <a:pt x="234" y="815"/>
                  </a:lnTo>
                  <a:lnTo>
                    <a:pt x="283" y="857"/>
                  </a:lnTo>
                  <a:lnTo>
                    <a:pt x="234" y="902"/>
                  </a:lnTo>
                  <a:close/>
                  <a:moveTo>
                    <a:pt x="234" y="1028"/>
                  </a:moveTo>
                  <a:lnTo>
                    <a:pt x="283" y="1072"/>
                  </a:lnTo>
                  <a:lnTo>
                    <a:pt x="234" y="1115"/>
                  </a:lnTo>
                  <a:lnTo>
                    <a:pt x="182" y="1072"/>
                  </a:lnTo>
                  <a:lnTo>
                    <a:pt x="234" y="1028"/>
                  </a:lnTo>
                  <a:close/>
                  <a:moveTo>
                    <a:pt x="234" y="1136"/>
                  </a:moveTo>
                  <a:lnTo>
                    <a:pt x="283" y="1179"/>
                  </a:lnTo>
                  <a:lnTo>
                    <a:pt x="234" y="1224"/>
                  </a:lnTo>
                  <a:lnTo>
                    <a:pt x="182" y="1181"/>
                  </a:lnTo>
                  <a:lnTo>
                    <a:pt x="234" y="1136"/>
                  </a:lnTo>
                  <a:close/>
                  <a:moveTo>
                    <a:pt x="286" y="1198"/>
                  </a:moveTo>
                  <a:lnTo>
                    <a:pt x="286" y="1267"/>
                  </a:lnTo>
                  <a:lnTo>
                    <a:pt x="243" y="1233"/>
                  </a:lnTo>
                  <a:lnTo>
                    <a:pt x="286" y="1198"/>
                  </a:lnTo>
                  <a:close/>
                  <a:moveTo>
                    <a:pt x="243" y="1125"/>
                  </a:moveTo>
                  <a:lnTo>
                    <a:pt x="286" y="1091"/>
                  </a:lnTo>
                  <a:lnTo>
                    <a:pt x="286" y="1160"/>
                  </a:lnTo>
                  <a:lnTo>
                    <a:pt x="243" y="1125"/>
                  </a:lnTo>
                  <a:close/>
                  <a:moveTo>
                    <a:pt x="243" y="1018"/>
                  </a:moveTo>
                  <a:lnTo>
                    <a:pt x="286" y="983"/>
                  </a:lnTo>
                  <a:lnTo>
                    <a:pt x="286" y="1051"/>
                  </a:lnTo>
                  <a:lnTo>
                    <a:pt x="243" y="1018"/>
                  </a:lnTo>
                  <a:close/>
                  <a:moveTo>
                    <a:pt x="243" y="912"/>
                  </a:moveTo>
                  <a:lnTo>
                    <a:pt x="286" y="876"/>
                  </a:lnTo>
                  <a:lnTo>
                    <a:pt x="286" y="945"/>
                  </a:lnTo>
                  <a:lnTo>
                    <a:pt x="243" y="912"/>
                  </a:lnTo>
                  <a:close/>
                  <a:moveTo>
                    <a:pt x="243" y="803"/>
                  </a:moveTo>
                  <a:lnTo>
                    <a:pt x="286" y="770"/>
                  </a:lnTo>
                  <a:lnTo>
                    <a:pt x="286" y="838"/>
                  </a:lnTo>
                  <a:lnTo>
                    <a:pt x="243" y="803"/>
                  </a:lnTo>
                  <a:close/>
                  <a:moveTo>
                    <a:pt x="286" y="729"/>
                  </a:moveTo>
                  <a:lnTo>
                    <a:pt x="243" y="696"/>
                  </a:lnTo>
                  <a:lnTo>
                    <a:pt x="283" y="661"/>
                  </a:lnTo>
                  <a:lnTo>
                    <a:pt x="286" y="729"/>
                  </a:lnTo>
                  <a:close/>
                  <a:moveTo>
                    <a:pt x="283" y="748"/>
                  </a:moveTo>
                  <a:lnTo>
                    <a:pt x="234" y="793"/>
                  </a:lnTo>
                  <a:lnTo>
                    <a:pt x="182" y="751"/>
                  </a:lnTo>
                  <a:lnTo>
                    <a:pt x="234" y="706"/>
                  </a:lnTo>
                  <a:lnTo>
                    <a:pt x="283" y="748"/>
                  </a:lnTo>
                  <a:close/>
                  <a:moveTo>
                    <a:pt x="222" y="805"/>
                  </a:moveTo>
                  <a:lnTo>
                    <a:pt x="179" y="841"/>
                  </a:lnTo>
                  <a:lnTo>
                    <a:pt x="179" y="767"/>
                  </a:lnTo>
                  <a:lnTo>
                    <a:pt x="222" y="805"/>
                  </a:lnTo>
                  <a:close/>
                  <a:moveTo>
                    <a:pt x="222" y="912"/>
                  </a:moveTo>
                  <a:lnTo>
                    <a:pt x="179" y="949"/>
                  </a:lnTo>
                  <a:lnTo>
                    <a:pt x="179" y="876"/>
                  </a:lnTo>
                  <a:lnTo>
                    <a:pt x="222" y="912"/>
                  </a:lnTo>
                  <a:close/>
                  <a:moveTo>
                    <a:pt x="222" y="1018"/>
                  </a:moveTo>
                  <a:lnTo>
                    <a:pt x="179" y="1056"/>
                  </a:lnTo>
                  <a:lnTo>
                    <a:pt x="179" y="983"/>
                  </a:lnTo>
                  <a:lnTo>
                    <a:pt x="222" y="1018"/>
                  </a:lnTo>
                  <a:close/>
                  <a:moveTo>
                    <a:pt x="222" y="1127"/>
                  </a:moveTo>
                  <a:lnTo>
                    <a:pt x="179" y="1162"/>
                  </a:lnTo>
                  <a:lnTo>
                    <a:pt x="179" y="1089"/>
                  </a:lnTo>
                  <a:lnTo>
                    <a:pt x="222" y="1127"/>
                  </a:lnTo>
                  <a:close/>
                  <a:moveTo>
                    <a:pt x="222" y="1233"/>
                  </a:moveTo>
                  <a:lnTo>
                    <a:pt x="179" y="1271"/>
                  </a:lnTo>
                  <a:lnTo>
                    <a:pt x="179" y="1198"/>
                  </a:lnTo>
                  <a:lnTo>
                    <a:pt x="222" y="1233"/>
                  </a:lnTo>
                  <a:close/>
                  <a:moveTo>
                    <a:pt x="234" y="1243"/>
                  </a:moveTo>
                  <a:lnTo>
                    <a:pt x="283" y="1285"/>
                  </a:lnTo>
                  <a:lnTo>
                    <a:pt x="234" y="1330"/>
                  </a:lnTo>
                  <a:lnTo>
                    <a:pt x="182" y="1288"/>
                  </a:lnTo>
                  <a:lnTo>
                    <a:pt x="234" y="1243"/>
                  </a:lnTo>
                  <a:close/>
                  <a:moveTo>
                    <a:pt x="286" y="1304"/>
                  </a:moveTo>
                  <a:lnTo>
                    <a:pt x="286" y="1375"/>
                  </a:lnTo>
                  <a:lnTo>
                    <a:pt x="243" y="1340"/>
                  </a:lnTo>
                  <a:lnTo>
                    <a:pt x="286" y="1304"/>
                  </a:lnTo>
                  <a:close/>
                  <a:moveTo>
                    <a:pt x="286" y="1482"/>
                  </a:moveTo>
                  <a:lnTo>
                    <a:pt x="243" y="1449"/>
                  </a:lnTo>
                  <a:lnTo>
                    <a:pt x="286" y="1413"/>
                  </a:lnTo>
                  <a:lnTo>
                    <a:pt x="286" y="1482"/>
                  </a:lnTo>
                  <a:close/>
                  <a:moveTo>
                    <a:pt x="283" y="606"/>
                  </a:moveTo>
                  <a:lnTo>
                    <a:pt x="243" y="573"/>
                  </a:lnTo>
                  <a:lnTo>
                    <a:pt x="283" y="538"/>
                  </a:lnTo>
                  <a:lnTo>
                    <a:pt x="283" y="606"/>
                  </a:lnTo>
                  <a:close/>
                  <a:moveTo>
                    <a:pt x="283" y="514"/>
                  </a:moveTo>
                  <a:lnTo>
                    <a:pt x="246" y="481"/>
                  </a:lnTo>
                  <a:lnTo>
                    <a:pt x="283" y="448"/>
                  </a:lnTo>
                  <a:lnTo>
                    <a:pt x="283" y="514"/>
                  </a:lnTo>
                  <a:close/>
                  <a:moveTo>
                    <a:pt x="234" y="583"/>
                  </a:moveTo>
                  <a:lnTo>
                    <a:pt x="283" y="625"/>
                  </a:lnTo>
                  <a:lnTo>
                    <a:pt x="283" y="642"/>
                  </a:lnTo>
                  <a:lnTo>
                    <a:pt x="234" y="687"/>
                  </a:lnTo>
                  <a:lnTo>
                    <a:pt x="179" y="642"/>
                  </a:lnTo>
                  <a:lnTo>
                    <a:pt x="179" y="630"/>
                  </a:lnTo>
                  <a:lnTo>
                    <a:pt x="234" y="583"/>
                  </a:lnTo>
                  <a:close/>
                  <a:moveTo>
                    <a:pt x="222" y="696"/>
                  </a:moveTo>
                  <a:lnTo>
                    <a:pt x="179" y="734"/>
                  </a:lnTo>
                  <a:lnTo>
                    <a:pt x="179" y="661"/>
                  </a:lnTo>
                  <a:lnTo>
                    <a:pt x="222" y="696"/>
                  </a:lnTo>
                  <a:close/>
                  <a:moveTo>
                    <a:pt x="179" y="1304"/>
                  </a:moveTo>
                  <a:lnTo>
                    <a:pt x="222" y="1340"/>
                  </a:lnTo>
                  <a:lnTo>
                    <a:pt x="179" y="1378"/>
                  </a:lnTo>
                  <a:lnTo>
                    <a:pt x="179" y="1304"/>
                  </a:lnTo>
                  <a:close/>
                  <a:moveTo>
                    <a:pt x="234" y="1349"/>
                  </a:moveTo>
                  <a:lnTo>
                    <a:pt x="283" y="1394"/>
                  </a:lnTo>
                  <a:lnTo>
                    <a:pt x="234" y="1437"/>
                  </a:lnTo>
                  <a:lnTo>
                    <a:pt x="182" y="1394"/>
                  </a:lnTo>
                  <a:lnTo>
                    <a:pt x="234" y="1349"/>
                  </a:lnTo>
                  <a:close/>
                  <a:moveTo>
                    <a:pt x="234" y="1458"/>
                  </a:moveTo>
                  <a:lnTo>
                    <a:pt x="286" y="1501"/>
                  </a:lnTo>
                  <a:lnTo>
                    <a:pt x="286" y="1525"/>
                  </a:lnTo>
                  <a:lnTo>
                    <a:pt x="179" y="1525"/>
                  </a:lnTo>
                  <a:lnTo>
                    <a:pt x="179" y="1506"/>
                  </a:lnTo>
                  <a:lnTo>
                    <a:pt x="234" y="1458"/>
                  </a:lnTo>
                  <a:close/>
                  <a:moveTo>
                    <a:pt x="177" y="1539"/>
                  </a:moveTo>
                  <a:lnTo>
                    <a:pt x="286" y="1539"/>
                  </a:lnTo>
                  <a:lnTo>
                    <a:pt x="290" y="1593"/>
                  </a:lnTo>
                  <a:lnTo>
                    <a:pt x="234" y="1624"/>
                  </a:lnTo>
                  <a:lnTo>
                    <a:pt x="172" y="1591"/>
                  </a:lnTo>
                  <a:lnTo>
                    <a:pt x="177" y="1539"/>
                  </a:lnTo>
                  <a:close/>
                  <a:moveTo>
                    <a:pt x="293" y="1610"/>
                  </a:moveTo>
                  <a:lnTo>
                    <a:pt x="298" y="1657"/>
                  </a:lnTo>
                  <a:lnTo>
                    <a:pt x="250" y="1633"/>
                  </a:lnTo>
                  <a:lnTo>
                    <a:pt x="293" y="1610"/>
                  </a:lnTo>
                  <a:close/>
                  <a:moveTo>
                    <a:pt x="283" y="419"/>
                  </a:moveTo>
                  <a:lnTo>
                    <a:pt x="243" y="386"/>
                  </a:lnTo>
                  <a:lnTo>
                    <a:pt x="283" y="351"/>
                  </a:lnTo>
                  <a:lnTo>
                    <a:pt x="283" y="419"/>
                  </a:lnTo>
                  <a:close/>
                  <a:moveTo>
                    <a:pt x="279" y="433"/>
                  </a:moveTo>
                  <a:lnTo>
                    <a:pt x="234" y="471"/>
                  </a:lnTo>
                  <a:lnTo>
                    <a:pt x="189" y="433"/>
                  </a:lnTo>
                  <a:lnTo>
                    <a:pt x="234" y="396"/>
                  </a:lnTo>
                  <a:lnTo>
                    <a:pt x="279" y="433"/>
                  </a:lnTo>
                  <a:close/>
                  <a:moveTo>
                    <a:pt x="179" y="424"/>
                  </a:moveTo>
                  <a:lnTo>
                    <a:pt x="179" y="351"/>
                  </a:lnTo>
                  <a:lnTo>
                    <a:pt x="222" y="386"/>
                  </a:lnTo>
                  <a:lnTo>
                    <a:pt x="179" y="424"/>
                  </a:lnTo>
                  <a:close/>
                  <a:moveTo>
                    <a:pt x="179" y="540"/>
                  </a:moveTo>
                  <a:lnTo>
                    <a:pt x="179" y="538"/>
                  </a:lnTo>
                  <a:lnTo>
                    <a:pt x="222" y="573"/>
                  </a:lnTo>
                  <a:lnTo>
                    <a:pt x="179" y="609"/>
                  </a:lnTo>
                  <a:lnTo>
                    <a:pt x="179" y="540"/>
                  </a:lnTo>
                  <a:close/>
                  <a:moveTo>
                    <a:pt x="179" y="1413"/>
                  </a:moveTo>
                  <a:lnTo>
                    <a:pt x="222" y="1449"/>
                  </a:lnTo>
                  <a:lnTo>
                    <a:pt x="179" y="1484"/>
                  </a:lnTo>
                  <a:lnTo>
                    <a:pt x="179" y="1413"/>
                  </a:lnTo>
                  <a:close/>
                  <a:moveTo>
                    <a:pt x="217" y="1633"/>
                  </a:moveTo>
                  <a:lnTo>
                    <a:pt x="165" y="1659"/>
                  </a:lnTo>
                  <a:lnTo>
                    <a:pt x="170" y="1607"/>
                  </a:lnTo>
                  <a:lnTo>
                    <a:pt x="217" y="1633"/>
                  </a:lnTo>
                  <a:close/>
                  <a:moveTo>
                    <a:pt x="163" y="1678"/>
                  </a:moveTo>
                  <a:lnTo>
                    <a:pt x="234" y="1640"/>
                  </a:lnTo>
                  <a:lnTo>
                    <a:pt x="300" y="1676"/>
                  </a:lnTo>
                  <a:lnTo>
                    <a:pt x="302" y="1702"/>
                  </a:lnTo>
                  <a:lnTo>
                    <a:pt x="234" y="1740"/>
                  </a:lnTo>
                  <a:lnTo>
                    <a:pt x="160" y="1697"/>
                  </a:lnTo>
                  <a:lnTo>
                    <a:pt x="163" y="1678"/>
                  </a:lnTo>
                  <a:close/>
                  <a:moveTo>
                    <a:pt x="305" y="1719"/>
                  </a:moveTo>
                  <a:lnTo>
                    <a:pt x="312" y="1782"/>
                  </a:lnTo>
                  <a:lnTo>
                    <a:pt x="250" y="1747"/>
                  </a:lnTo>
                  <a:lnTo>
                    <a:pt x="305" y="1719"/>
                  </a:lnTo>
                  <a:close/>
                  <a:moveTo>
                    <a:pt x="220" y="1747"/>
                  </a:moveTo>
                  <a:lnTo>
                    <a:pt x="151" y="1785"/>
                  </a:lnTo>
                  <a:lnTo>
                    <a:pt x="158" y="1714"/>
                  </a:lnTo>
                  <a:lnTo>
                    <a:pt x="220" y="1747"/>
                  </a:lnTo>
                  <a:close/>
                  <a:moveTo>
                    <a:pt x="149" y="1804"/>
                  </a:moveTo>
                  <a:lnTo>
                    <a:pt x="234" y="1756"/>
                  </a:lnTo>
                  <a:lnTo>
                    <a:pt x="314" y="1799"/>
                  </a:lnTo>
                  <a:lnTo>
                    <a:pt x="319" y="1835"/>
                  </a:lnTo>
                  <a:lnTo>
                    <a:pt x="234" y="1882"/>
                  </a:lnTo>
                  <a:lnTo>
                    <a:pt x="146" y="1832"/>
                  </a:lnTo>
                  <a:lnTo>
                    <a:pt x="149" y="1804"/>
                  </a:lnTo>
                  <a:close/>
                  <a:moveTo>
                    <a:pt x="357" y="2182"/>
                  </a:moveTo>
                  <a:lnTo>
                    <a:pt x="257" y="2095"/>
                  </a:lnTo>
                  <a:lnTo>
                    <a:pt x="347" y="2095"/>
                  </a:lnTo>
                  <a:lnTo>
                    <a:pt x="357" y="2182"/>
                  </a:lnTo>
                  <a:close/>
                  <a:moveTo>
                    <a:pt x="246" y="2081"/>
                  </a:moveTo>
                  <a:lnTo>
                    <a:pt x="335" y="2000"/>
                  </a:lnTo>
                  <a:lnTo>
                    <a:pt x="345" y="2081"/>
                  </a:lnTo>
                  <a:lnTo>
                    <a:pt x="246" y="2081"/>
                  </a:lnTo>
                  <a:close/>
                  <a:moveTo>
                    <a:pt x="319" y="1851"/>
                  </a:moveTo>
                  <a:lnTo>
                    <a:pt x="328" y="1934"/>
                  </a:lnTo>
                  <a:lnTo>
                    <a:pt x="250" y="1891"/>
                  </a:lnTo>
                  <a:lnTo>
                    <a:pt x="319" y="1851"/>
                  </a:lnTo>
                  <a:close/>
                  <a:moveTo>
                    <a:pt x="220" y="1891"/>
                  </a:moveTo>
                  <a:lnTo>
                    <a:pt x="134" y="1939"/>
                  </a:lnTo>
                  <a:lnTo>
                    <a:pt x="144" y="1849"/>
                  </a:lnTo>
                  <a:lnTo>
                    <a:pt x="220" y="1891"/>
                  </a:lnTo>
                  <a:close/>
                  <a:moveTo>
                    <a:pt x="132" y="1958"/>
                  </a:moveTo>
                  <a:lnTo>
                    <a:pt x="234" y="1898"/>
                  </a:lnTo>
                  <a:lnTo>
                    <a:pt x="331" y="1953"/>
                  </a:lnTo>
                  <a:lnTo>
                    <a:pt x="335" y="1981"/>
                  </a:lnTo>
                  <a:lnTo>
                    <a:pt x="231" y="2074"/>
                  </a:lnTo>
                  <a:lnTo>
                    <a:pt x="130" y="1981"/>
                  </a:lnTo>
                  <a:lnTo>
                    <a:pt x="132" y="1958"/>
                  </a:lnTo>
                  <a:close/>
                  <a:moveTo>
                    <a:pt x="217" y="2081"/>
                  </a:moveTo>
                  <a:lnTo>
                    <a:pt x="118" y="2081"/>
                  </a:lnTo>
                  <a:lnTo>
                    <a:pt x="127" y="2000"/>
                  </a:lnTo>
                  <a:lnTo>
                    <a:pt x="217" y="2081"/>
                  </a:lnTo>
                  <a:close/>
                  <a:moveTo>
                    <a:pt x="205" y="2095"/>
                  </a:moveTo>
                  <a:lnTo>
                    <a:pt x="106" y="2182"/>
                  </a:lnTo>
                  <a:lnTo>
                    <a:pt x="116" y="2095"/>
                  </a:lnTo>
                  <a:lnTo>
                    <a:pt x="205" y="2095"/>
                  </a:lnTo>
                  <a:close/>
                  <a:moveTo>
                    <a:pt x="101" y="2232"/>
                  </a:moveTo>
                  <a:lnTo>
                    <a:pt x="104" y="2204"/>
                  </a:lnTo>
                  <a:lnTo>
                    <a:pt x="229" y="2095"/>
                  </a:lnTo>
                  <a:lnTo>
                    <a:pt x="234" y="2095"/>
                  </a:lnTo>
                  <a:lnTo>
                    <a:pt x="359" y="2204"/>
                  </a:lnTo>
                  <a:lnTo>
                    <a:pt x="361" y="2232"/>
                  </a:lnTo>
                  <a:lnTo>
                    <a:pt x="231" y="2369"/>
                  </a:lnTo>
                  <a:lnTo>
                    <a:pt x="101" y="2232"/>
                  </a:lnTo>
                  <a:close/>
                  <a:moveTo>
                    <a:pt x="222" y="2379"/>
                  </a:moveTo>
                  <a:lnTo>
                    <a:pt x="68" y="2540"/>
                  </a:lnTo>
                  <a:lnTo>
                    <a:pt x="99" y="2253"/>
                  </a:lnTo>
                  <a:lnTo>
                    <a:pt x="222" y="2379"/>
                  </a:lnTo>
                  <a:close/>
                  <a:moveTo>
                    <a:pt x="364" y="2253"/>
                  </a:moveTo>
                  <a:lnTo>
                    <a:pt x="397" y="2540"/>
                  </a:lnTo>
                  <a:lnTo>
                    <a:pt x="243" y="2379"/>
                  </a:lnTo>
                  <a:lnTo>
                    <a:pt x="364" y="2253"/>
                  </a:lnTo>
                  <a:close/>
                  <a:moveTo>
                    <a:pt x="283" y="287"/>
                  </a:moveTo>
                  <a:lnTo>
                    <a:pt x="241" y="225"/>
                  </a:lnTo>
                  <a:lnTo>
                    <a:pt x="283" y="164"/>
                  </a:lnTo>
                  <a:lnTo>
                    <a:pt x="283" y="287"/>
                  </a:lnTo>
                  <a:close/>
                  <a:moveTo>
                    <a:pt x="283" y="109"/>
                  </a:moveTo>
                  <a:lnTo>
                    <a:pt x="243" y="74"/>
                  </a:lnTo>
                  <a:lnTo>
                    <a:pt x="283" y="38"/>
                  </a:lnTo>
                  <a:lnTo>
                    <a:pt x="283" y="109"/>
                  </a:lnTo>
                  <a:close/>
                  <a:moveTo>
                    <a:pt x="269" y="31"/>
                  </a:moveTo>
                  <a:lnTo>
                    <a:pt x="231" y="64"/>
                  </a:lnTo>
                  <a:lnTo>
                    <a:pt x="194" y="31"/>
                  </a:lnTo>
                  <a:lnTo>
                    <a:pt x="269" y="31"/>
                  </a:lnTo>
                  <a:close/>
                  <a:moveTo>
                    <a:pt x="179" y="38"/>
                  </a:moveTo>
                  <a:lnTo>
                    <a:pt x="220" y="74"/>
                  </a:lnTo>
                  <a:lnTo>
                    <a:pt x="179" y="109"/>
                  </a:lnTo>
                  <a:lnTo>
                    <a:pt x="179" y="38"/>
                  </a:lnTo>
                  <a:close/>
                  <a:moveTo>
                    <a:pt x="179" y="128"/>
                  </a:moveTo>
                  <a:lnTo>
                    <a:pt x="231" y="83"/>
                  </a:lnTo>
                  <a:lnTo>
                    <a:pt x="283" y="128"/>
                  </a:lnTo>
                  <a:lnTo>
                    <a:pt x="283" y="138"/>
                  </a:lnTo>
                  <a:lnTo>
                    <a:pt x="231" y="213"/>
                  </a:lnTo>
                  <a:lnTo>
                    <a:pt x="179" y="138"/>
                  </a:lnTo>
                  <a:lnTo>
                    <a:pt x="179" y="128"/>
                  </a:lnTo>
                  <a:close/>
                  <a:moveTo>
                    <a:pt x="179" y="164"/>
                  </a:moveTo>
                  <a:lnTo>
                    <a:pt x="222" y="225"/>
                  </a:lnTo>
                  <a:lnTo>
                    <a:pt x="179" y="287"/>
                  </a:lnTo>
                  <a:lnTo>
                    <a:pt x="179" y="164"/>
                  </a:lnTo>
                  <a:close/>
                  <a:moveTo>
                    <a:pt x="231" y="239"/>
                  </a:moveTo>
                  <a:lnTo>
                    <a:pt x="283" y="313"/>
                  </a:lnTo>
                  <a:lnTo>
                    <a:pt x="283" y="329"/>
                  </a:lnTo>
                  <a:lnTo>
                    <a:pt x="234" y="377"/>
                  </a:lnTo>
                  <a:lnTo>
                    <a:pt x="179" y="329"/>
                  </a:lnTo>
                  <a:lnTo>
                    <a:pt x="179" y="313"/>
                  </a:lnTo>
                  <a:lnTo>
                    <a:pt x="231" y="239"/>
                  </a:lnTo>
                  <a:close/>
                  <a:moveTo>
                    <a:pt x="231" y="2767"/>
                  </a:moveTo>
                  <a:lnTo>
                    <a:pt x="61" y="2599"/>
                  </a:lnTo>
                  <a:lnTo>
                    <a:pt x="64" y="2563"/>
                  </a:lnTo>
                  <a:lnTo>
                    <a:pt x="231" y="2391"/>
                  </a:lnTo>
                  <a:lnTo>
                    <a:pt x="399" y="2563"/>
                  </a:lnTo>
                  <a:lnTo>
                    <a:pt x="402" y="2599"/>
                  </a:lnTo>
                  <a:lnTo>
                    <a:pt x="231" y="2767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84"/>
            <p:cNvSpPr>
              <a:spLocks noEditPoints="1"/>
            </p:cNvSpPr>
            <p:nvPr/>
          </p:nvSpPr>
          <p:spPr bwMode="auto">
            <a:xfrm>
              <a:off x="-1211" y="2035"/>
              <a:ext cx="778" cy="390"/>
            </a:xfrm>
            <a:custGeom>
              <a:avLst/>
              <a:gdLst>
                <a:gd name="T0" fmla="*/ 745 w 778"/>
                <a:gd name="T1" fmla="*/ 362 h 390"/>
                <a:gd name="T2" fmla="*/ 745 w 778"/>
                <a:gd name="T3" fmla="*/ 205 h 390"/>
                <a:gd name="T4" fmla="*/ 768 w 778"/>
                <a:gd name="T5" fmla="*/ 205 h 390"/>
                <a:gd name="T6" fmla="*/ 459 w 778"/>
                <a:gd name="T7" fmla="*/ 2 h 390"/>
                <a:gd name="T8" fmla="*/ 456 w 778"/>
                <a:gd name="T9" fmla="*/ 0 h 390"/>
                <a:gd name="T10" fmla="*/ 314 w 778"/>
                <a:gd name="T11" fmla="*/ 0 h 390"/>
                <a:gd name="T12" fmla="*/ 2 w 778"/>
                <a:gd name="T13" fmla="*/ 205 h 390"/>
                <a:gd name="T14" fmla="*/ 33 w 778"/>
                <a:gd name="T15" fmla="*/ 205 h 390"/>
                <a:gd name="T16" fmla="*/ 33 w 778"/>
                <a:gd name="T17" fmla="*/ 362 h 390"/>
                <a:gd name="T18" fmla="*/ 0 w 778"/>
                <a:gd name="T19" fmla="*/ 362 h 390"/>
                <a:gd name="T20" fmla="*/ 0 w 778"/>
                <a:gd name="T21" fmla="*/ 390 h 390"/>
                <a:gd name="T22" fmla="*/ 17 w 778"/>
                <a:gd name="T23" fmla="*/ 390 h 390"/>
                <a:gd name="T24" fmla="*/ 17 w 778"/>
                <a:gd name="T25" fmla="*/ 376 h 390"/>
                <a:gd name="T26" fmla="*/ 66 w 778"/>
                <a:gd name="T27" fmla="*/ 376 h 390"/>
                <a:gd name="T28" fmla="*/ 66 w 778"/>
                <a:gd name="T29" fmla="*/ 390 h 390"/>
                <a:gd name="T30" fmla="*/ 80 w 778"/>
                <a:gd name="T31" fmla="*/ 390 h 390"/>
                <a:gd name="T32" fmla="*/ 80 w 778"/>
                <a:gd name="T33" fmla="*/ 362 h 390"/>
                <a:gd name="T34" fmla="*/ 47 w 778"/>
                <a:gd name="T35" fmla="*/ 362 h 390"/>
                <a:gd name="T36" fmla="*/ 47 w 778"/>
                <a:gd name="T37" fmla="*/ 205 h 390"/>
                <a:gd name="T38" fmla="*/ 728 w 778"/>
                <a:gd name="T39" fmla="*/ 205 h 390"/>
                <a:gd name="T40" fmla="*/ 728 w 778"/>
                <a:gd name="T41" fmla="*/ 362 h 390"/>
                <a:gd name="T42" fmla="*/ 695 w 778"/>
                <a:gd name="T43" fmla="*/ 362 h 390"/>
                <a:gd name="T44" fmla="*/ 695 w 778"/>
                <a:gd name="T45" fmla="*/ 390 h 390"/>
                <a:gd name="T46" fmla="*/ 712 w 778"/>
                <a:gd name="T47" fmla="*/ 390 h 390"/>
                <a:gd name="T48" fmla="*/ 712 w 778"/>
                <a:gd name="T49" fmla="*/ 376 h 390"/>
                <a:gd name="T50" fmla="*/ 761 w 778"/>
                <a:gd name="T51" fmla="*/ 376 h 390"/>
                <a:gd name="T52" fmla="*/ 761 w 778"/>
                <a:gd name="T53" fmla="*/ 390 h 390"/>
                <a:gd name="T54" fmla="*/ 778 w 778"/>
                <a:gd name="T55" fmla="*/ 390 h 390"/>
                <a:gd name="T56" fmla="*/ 778 w 778"/>
                <a:gd name="T57" fmla="*/ 362 h 390"/>
                <a:gd name="T58" fmla="*/ 745 w 778"/>
                <a:gd name="T59" fmla="*/ 362 h 390"/>
                <a:gd name="T60" fmla="*/ 52 w 778"/>
                <a:gd name="T61" fmla="*/ 189 h 390"/>
                <a:gd name="T62" fmla="*/ 319 w 778"/>
                <a:gd name="T63" fmla="*/ 16 h 390"/>
                <a:gd name="T64" fmla="*/ 452 w 778"/>
                <a:gd name="T65" fmla="*/ 16 h 390"/>
                <a:gd name="T66" fmla="*/ 719 w 778"/>
                <a:gd name="T67" fmla="*/ 189 h 390"/>
                <a:gd name="T68" fmla="*/ 52 w 778"/>
                <a:gd name="T69" fmla="*/ 189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78" h="390">
                  <a:moveTo>
                    <a:pt x="745" y="362"/>
                  </a:moveTo>
                  <a:lnTo>
                    <a:pt x="745" y="205"/>
                  </a:lnTo>
                  <a:lnTo>
                    <a:pt x="768" y="205"/>
                  </a:lnTo>
                  <a:lnTo>
                    <a:pt x="459" y="2"/>
                  </a:lnTo>
                  <a:lnTo>
                    <a:pt x="456" y="0"/>
                  </a:lnTo>
                  <a:lnTo>
                    <a:pt x="314" y="0"/>
                  </a:lnTo>
                  <a:lnTo>
                    <a:pt x="2" y="205"/>
                  </a:lnTo>
                  <a:lnTo>
                    <a:pt x="33" y="205"/>
                  </a:lnTo>
                  <a:lnTo>
                    <a:pt x="33" y="362"/>
                  </a:lnTo>
                  <a:lnTo>
                    <a:pt x="0" y="362"/>
                  </a:lnTo>
                  <a:lnTo>
                    <a:pt x="0" y="390"/>
                  </a:lnTo>
                  <a:lnTo>
                    <a:pt x="17" y="390"/>
                  </a:lnTo>
                  <a:lnTo>
                    <a:pt x="17" y="376"/>
                  </a:lnTo>
                  <a:lnTo>
                    <a:pt x="66" y="376"/>
                  </a:lnTo>
                  <a:lnTo>
                    <a:pt x="66" y="390"/>
                  </a:lnTo>
                  <a:lnTo>
                    <a:pt x="80" y="390"/>
                  </a:lnTo>
                  <a:lnTo>
                    <a:pt x="80" y="362"/>
                  </a:lnTo>
                  <a:lnTo>
                    <a:pt x="47" y="362"/>
                  </a:lnTo>
                  <a:lnTo>
                    <a:pt x="47" y="205"/>
                  </a:lnTo>
                  <a:lnTo>
                    <a:pt x="728" y="205"/>
                  </a:lnTo>
                  <a:lnTo>
                    <a:pt x="728" y="362"/>
                  </a:lnTo>
                  <a:lnTo>
                    <a:pt x="695" y="362"/>
                  </a:lnTo>
                  <a:lnTo>
                    <a:pt x="695" y="390"/>
                  </a:lnTo>
                  <a:lnTo>
                    <a:pt x="712" y="390"/>
                  </a:lnTo>
                  <a:lnTo>
                    <a:pt x="712" y="376"/>
                  </a:lnTo>
                  <a:lnTo>
                    <a:pt x="761" y="376"/>
                  </a:lnTo>
                  <a:lnTo>
                    <a:pt x="761" y="390"/>
                  </a:lnTo>
                  <a:lnTo>
                    <a:pt x="778" y="390"/>
                  </a:lnTo>
                  <a:lnTo>
                    <a:pt x="778" y="362"/>
                  </a:lnTo>
                  <a:lnTo>
                    <a:pt x="745" y="362"/>
                  </a:lnTo>
                  <a:close/>
                  <a:moveTo>
                    <a:pt x="52" y="189"/>
                  </a:moveTo>
                  <a:lnTo>
                    <a:pt x="319" y="16"/>
                  </a:lnTo>
                  <a:lnTo>
                    <a:pt x="452" y="16"/>
                  </a:lnTo>
                  <a:lnTo>
                    <a:pt x="719" y="189"/>
                  </a:lnTo>
                  <a:lnTo>
                    <a:pt x="52" y="189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85"/>
            <p:cNvSpPr>
              <a:spLocks noEditPoints="1"/>
            </p:cNvSpPr>
            <p:nvPr/>
          </p:nvSpPr>
          <p:spPr bwMode="auto">
            <a:xfrm>
              <a:off x="-1211" y="1502"/>
              <a:ext cx="778" cy="391"/>
            </a:xfrm>
            <a:custGeom>
              <a:avLst/>
              <a:gdLst>
                <a:gd name="T0" fmla="*/ 745 w 778"/>
                <a:gd name="T1" fmla="*/ 360 h 391"/>
                <a:gd name="T2" fmla="*/ 745 w 778"/>
                <a:gd name="T3" fmla="*/ 206 h 391"/>
                <a:gd name="T4" fmla="*/ 768 w 778"/>
                <a:gd name="T5" fmla="*/ 206 h 391"/>
                <a:gd name="T6" fmla="*/ 459 w 778"/>
                <a:gd name="T7" fmla="*/ 2 h 391"/>
                <a:gd name="T8" fmla="*/ 456 w 778"/>
                <a:gd name="T9" fmla="*/ 0 h 391"/>
                <a:gd name="T10" fmla="*/ 314 w 778"/>
                <a:gd name="T11" fmla="*/ 0 h 391"/>
                <a:gd name="T12" fmla="*/ 2 w 778"/>
                <a:gd name="T13" fmla="*/ 206 h 391"/>
                <a:gd name="T14" fmla="*/ 33 w 778"/>
                <a:gd name="T15" fmla="*/ 206 h 391"/>
                <a:gd name="T16" fmla="*/ 33 w 778"/>
                <a:gd name="T17" fmla="*/ 360 h 391"/>
                <a:gd name="T18" fmla="*/ 0 w 778"/>
                <a:gd name="T19" fmla="*/ 360 h 391"/>
                <a:gd name="T20" fmla="*/ 0 w 778"/>
                <a:gd name="T21" fmla="*/ 391 h 391"/>
                <a:gd name="T22" fmla="*/ 17 w 778"/>
                <a:gd name="T23" fmla="*/ 391 h 391"/>
                <a:gd name="T24" fmla="*/ 17 w 778"/>
                <a:gd name="T25" fmla="*/ 376 h 391"/>
                <a:gd name="T26" fmla="*/ 66 w 778"/>
                <a:gd name="T27" fmla="*/ 376 h 391"/>
                <a:gd name="T28" fmla="*/ 66 w 778"/>
                <a:gd name="T29" fmla="*/ 391 h 391"/>
                <a:gd name="T30" fmla="*/ 80 w 778"/>
                <a:gd name="T31" fmla="*/ 391 h 391"/>
                <a:gd name="T32" fmla="*/ 80 w 778"/>
                <a:gd name="T33" fmla="*/ 360 h 391"/>
                <a:gd name="T34" fmla="*/ 47 w 778"/>
                <a:gd name="T35" fmla="*/ 360 h 391"/>
                <a:gd name="T36" fmla="*/ 47 w 778"/>
                <a:gd name="T37" fmla="*/ 206 h 391"/>
                <a:gd name="T38" fmla="*/ 728 w 778"/>
                <a:gd name="T39" fmla="*/ 206 h 391"/>
                <a:gd name="T40" fmla="*/ 728 w 778"/>
                <a:gd name="T41" fmla="*/ 360 h 391"/>
                <a:gd name="T42" fmla="*/ 695 w 778"/>
                <a:gd name="T43" fmla="*/ 360 h 391"/>
                <a:gd name="T44" fmla="*/ 695 w 778"/>
                <a:gd name="T45" fmla="*/ 391 h 391"/>
                <a:gd name="T46" fmla="*/ 712 w 778"/>
                <a:gd name="T47" fmla="*/ 391 h 391"/>
                <a:gd name="T48" fmla="*/ 712 w 778"/>
                <a:gd name="T49" fmla="*/ 376 h 391"/>
                <a:gd name="T50" fmla="*/ 761 w 778"/>
                <a:gd name="T51" fmla="*/ 376 h 391"/>
                <a:gd name="T52" fmla="*/ 761 w 778"/>
                <a:gd name="T53" fmla="*/ 391 h 391"/>
                <a:gd name="T54" fmla="*/ 778 w 778"/>
                <a:gd name="T55" fmla="*/ 391 h 391"/>
                <a:gd name="T56" fmla="*/ 778 w 778"/>
                <a:gd name="T57" fmla="*/ 360 h 391"/>
                <a:gd name="T58" fmla="*/ 745 w 778"/>
                <a:gd name="T59" fmla="*/ 360 h 391"/>
                <a:gd name="T60" fmla="*/ 52 w 778"/>
                <a:gd name="T61" fmla="*/ 189 h 391"/>
                <a:gd name="T62" fmla="*/ 319 w 778"/>
                <a:gd name="T63" fmla="*/ 14 h 391"/>
                <a:gd name="T64" fmla="*/ 452 w 778"/>
                <a:gd name="T65" fmla="*/ 14 h 391"/>
                <a:gd name="T66" fmla="*/ 719 w 778"/>
                <a:gd name="T67" fmla="*/ 189 h 391"/>
                <a:gd name="T68" fmla="*/ 52 w 778"/>
                <a:gd name="T69" fmla="*/ 18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78" h="391">
                  <a:moveTo>
                    <a:pt x="745" y="360"/>
                  </a:moveTo>
                  <a:lnTo>
                    <a:pt x="745" y="206"/>
                  </a:lnTo>
                  <a:lnTo>
                    <a:pt x="768" y="206"/>
                  </a:lnTo>
                  <a:lnTo>
                    <a:pt x="459" y="2"/>
                  </a:lnTo>
                  <a:lnTo>
                    <a:pt x="456" y="0"/>
                  </a:lnTo>
                  <a:lnTo>
                    <a:pt x="314" y="0"/>
                  </a:lnTo>
                  <a:lnTo>
                    <a:pt x="2" y="206"/>
                  </a:lnTo>
                  <a:lnTo>
                    <a:pt x="33" y="206"/>
                  </a:lnTo>
                  <a:lnTo>
                    <a:pt x="33" y="360"/>
                  </a:lnTo>
                  <a:lnTo>
                    <a:pt x="0" y="360"/>
                  </a:lnTo>
                  <a:lnTo>
                    <a:pt x="0" y="391"/>
                  </a:lnTo>
                  <a:lnTo>
                    <a:pt x="17" y="391"/>
                  </a:lnTo>
                  <a:lnTo>
                    <a:pt x="17" y="376"/>
                  </a:lnTo>
                  <a:lnTo>
                    <a:pt x="66" y="376"/>
                  </a:lnTo>
                  <a:lnTo>
                    <a:pt x="66" y="391"/>
                  </a:lnTo>
                  <a:lnTo>
                    <a:pt x="80" y="391"/>
                  </a:lnTo>
                  <a:lnTo>
                    <a:pt x="80" y="360"/>
                  </a:lnTo>
                  <a:lnTo>
                    <a:pt x="47" y="360"/>
                  </a:lnTo>
                  <a:lnTo>
                    <a:pt x="47" y="206"/>
                  </a:lnTo>
                  <a:lnTo>
                    <a:pt x="728" y="206"/>
                  </a:lnTo>
                  <a:lnTo>
                    <a:pt x="728" y="360"/>
                  </a:lnTo>
                  <a:lnTo>
                    <a:pt x="695" y="360"/>
                  </a:lnTo>
                  <a:lnTo>
                    <a:pt x="695" y="391"/>
                  </a:lnTo>
                  <a:lnTo>
                    <a:pt x="712" y="391"/>
                  </a:lnTo>
                  <a:lnTo>
                    <a:pt x="712" y="376"/>
                  </a:lnTo>
                  <a:lnTo>
                    <a:pt x="761" y="376"/>
                  </a:lnTo>
                  <a:lnTo>
                    <a:pt x="761" y="391"/>
                  </a:lnTo>
                  <a:lnTo>
                    <a:pt x="778" y="391"/>
                  </a:lnTo>
                  <a:lnTo>
                    <a:pt x="778" y="360"/>
                  </a:lnTo>
                  <a:lnTo>
                    <a:pt x="745" y="360"/>
                  </a:lnTo>
                  <a:close/>
                  <a:moveTo>
                    <a:pt x="52" y="189"/>
                  </a:moveTo>
                  <a:lnTo>
                    <a:pt x="319" y="14"/>
                  </a:lnTo>
                  <a:lnTo>
                    <a:pt x="452" y="14"/>
                  </a:lnTo>
                  <a:lnTo>
                    <a:pt x="719" y="189"/>
                  </a:lnTo>
                  <a:lnTo>
                    <a:pt x="52" y="189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86"/>
            <p:cNvSpPr>
              <a:spLocks noEditPoints="1"/>
            </p:cNvSpPr>
            <p:nvPr/>
          </p:nvSpPr>
          <p:spPr bwMode="auto">
            <a:xfrm>
              <a:off x="-1220" y="988"/>
              <a:ext cx="794" cy="391"/>
            </a:xfrm>
            <a:custGeom>
              <a:avLst/>
              <a:gdLst>
                <a:gd name="T0" fmla="*/ 761 w 794"/>
                <a:gd name="T1" fmla="*/ 360 h 391"/>
                <a:gd name="T2" fmla="*/ 761 w 794"/>
                <a:gd name="T3" fmla="*/ 206 h 391"/>
                <a:gd name="T4" fmla="*/ 777 w 794"/>
                <a:gd name="T5" fmla="*/ 206 h 391"/>
                <a:gd name="T6" fmla="*/ 465 w 794"/>
                <a:gd name="T7" fmla="*/ 0 h 391"/>
                <a:gd name="T8" fmla="*/ 323 w 794"/>
                <a:gd name="T9" fmla="*/ 0 h 391"/>
                <a:gd name="T10" fmla="*/ 11 w 794"/>
                <a:gd name="T11" fmla="*/ 206 h 391"/>
                <a:gd name="T12" fmla="*/ 33 w 794"/>
                <a:gd name="T13" fmla="*/ 206 h 391"/>
                <a:gd name="T14" fmla="*/ 33 w 794"/>
                <a:gd name="T15" fmla="*/ 360 h 391"/>
                <a:gd name="T16" fmla="*/ 0 w 794"/>
                <a:gd name="T17" fmla="*/ 360 h 391"/>
                <a:gd name="T18" fmla="*/ 0 w 794"/>
                <a:gd name="T19" fmla="*/ 391 h 391"/>
                <a:gd name="T20" fmla="*/ 16 w 794"/>
                <a:gd name="T21" fmla="*/ 391 h 391"/>
                <a:gd name="T22" fmla="*/ 16 w 794"/>
                <a:gd name="T23" fmla="*/ 377 h 391"/>
                <a:gd name="T24" fmla="*/ 66 w 794"/>
                <a:gd name="T25" fmla="*/ 377 h 391"/>
                <a:gd name="T26" fmla="*/ 66 w 794"/>
                <a:gd name="T27" fmla="*/ 391 h 391"/>
                <a:gd name="T28" fmla="*/ 82 w 794"/>
                <a:gd name="T29" fmla="*/ 391 h 391"/>
                <a:gd name="T30" fmla="*/ 82 w 794"/>
                <a:gd name="T31" fmla="*/ 360 h 391"/>
                <a:gd name="T32" fmla="*/ 49 w 794"/>
                <a:gd name="T33" fmla="*/ 360 h 391"/>
                <a:gd name="T34" fmla="*/ 49 w 794"/>
                <a:gd name="T35" fmla="*/ 206 h 391"/>
                <a:gd name="T36" fmla="*/ 747 w 794"/>
                <a:gd name="T37" fmla="*/ 206 h 391"/>
                <a:gd name="T38" fmla="*/ 747 w 794"/>
                <a:gd name="T39" fmla="*/ 360 h 391"/>
                <a:gd name="T40" fmla="*/ 713 w 794"/>
                <a:gd name="T41" fmla="*/ 360 h 391"/>
                <a:gd name="T42" fmla="*/ 713 w 794"/>
                <a:gd name="T43" fmla="*/ 391 h 391"/>
                <a:gd name="T44" fmla="*/ 730 w 794"/>
                <a:gd name="T45" fmla="*/ 391 h 391"/>
                <a:gd name="T46" fmla="*/ 730 w 794"/>
                <a:gd name="T47" fmla="*/ 377 h 391"/>
                <a:gd name="T48" fmla="*/ 780 w 794"/>
                <a:gd name="T49" fmla="*/ 377 h 391"/>
                <a:gd name="T50" fmla="*/ 780 w 794"/>
                <a:gd name="T51" fmla="*/ 391 h 391"/>
                <a:gd name="T52" fmla="*/ 794 w 794"/>
                <a:gd name="T53" fmla="*/ 391 h 391"/>
                <a:gd name="T54" fmla="*/ 794 w 794"/>
                <a:gd name="T55" fmla="*/ 360 h 391"/>
                <a:gd name="T56" fmla="*/ 761 w 794"/>
                <a:gd name="T57" fmla="*/ 360 h 391"/>
                <a:gd name="T58" fmla="*/ 61 w 794"/>
                <a:gd name="T59" fmla="*/ 190 h 391"/>
                <a:gd name="T60" fmla="*/ 328 w 794"/>
                <a:gd name="T61" fmla="*/ 17 h 391"/>
                <a:gd name="T62" fmla="*/ 461 w 794"/>
                <a:gd name="T63" fmla="*/ 17 h 391"/>
                <a:gd name="T64" fmla="*/ 728 w 794"/>
                <a:gd name="T65" fmla="*/ 190 h 391"/>
                <a:gd name="T66" fmla="*/ 61 w 794"/>
                <a:gd name="T67" fmla="*/ 19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94" h="391">
                  <a:moveTo>
                    <a:pt x="761" y="360"/>
                  </a:moveTo>
                  <a:lnTo>
                    <a:pt x="761" y="206"/>
                  </a:lnTo>
                  <a:lnTo>
                    <a:pt x="777" y="206"/>
                  </a:lnTo>
                  <a:lnTo>
                    <a:pt x="465" y="0"/>
                  </a:lnTo>
                  <a:lnTo>
                    <a:pt x="323" y="0"/>
                  </a:lnTo>
                  <a:lnTo>
                    <a:pt x="11" y="206"/>
                  </a:lnTo>
                  <a:lnTo>
                    <a:pt x="33" y="206"/>
                  </a:lnTo>
                  <a:lnTo>
                    <a:pt x="33" y="360"/>
                  </a:lnTo>
                  <a:lnTo>
                    <a:pt x="0" y="360"/>
                  </a:lnTo>
                  <a:lnTo>
                    <a:pt x="0" y="391"/>
                  </a:lnTo>
                  <a:lnTo>
                    <a:pt x="16" y="391"/>
                  </a:lnTo>
                  <a:lnTo>
                    <a:pt x="16" y="377"/>
                  </a:lnTo>
                  <a:lnTo>
                    <a:pt x="66" y="377"/>
                  </a:lnTo>
                  <a:lnTo>
                    <a:pt x="66" y="391"/>
                  </a:lnTo>
                  <a:lnTo>
                    <a:pt x="82" y="391"/>
                  </a:lnTo>
                  <a:lnTo>
                    <a:pt x="82" y="360"/>
                  </a:lnTo>
                  <a:lnTo>
                    <a:pt x="49" y="360"/>
                  </a:lnTo>
                  <a:lnTo>
                    <a:pt x="49" y="206"/>
                  </a:lnTo>
                  <a:lnTo>
                    <a:pt x="747" y="206"/>
                  </a:lnTo>
                  <a:lnTo>
                    <a:pt x="747" y="360"/>
                  </a:lnTo>
                  <a:lnTo>
                    <a:pt x="713" y="360"/>
                  </a:lnTo>
                  <a:lnTo>
                    <a:pt x="713" y="391"/>
                  </a:lnTo>
                  <a:lnTo>
                    <a:pt x="730" y="391"/>
                  </a:lnTo>
                  <a:lnTo>
                    <a:pt x="730" y="377"/>
                  </a:lnTo>
                  <a:lnTo>
                    <a:pt x="780" y="377"/>
                  </a:lnTo>
                  <a:lnTo>
                    <a:pt x="780" y="391"/>
                  </a:lnTo>
                  <a:lnTo>
                    <a:pt x="794" y="391"/>
                  </a:lnTo>
                  <a:lnTo>
                    <a:pt x="794" y="360"/>
                  </a:lnTo>
                  <a:lnTo>
                    <a:pt x="761" y="360"/>
                  </a:lnTo>
                  <a:close/>
                  <a:moveTo>
                    <a:pt x="61" y="190"/>
                  </a:moveTo>
                  <a:lnTo>
                    <a:pt x="328" y="17"/>
                  </a:lnTo>
                  <a:lnTo>
                    <a:pt x="461" y="17"/>
                  </a:lnTo>
                  <a:lnTo>
                    <a:pt x="728" y="190"/>
                  </a:lnTo>
                  <a:lnTo>
                    <a:pt x="61" y="190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87"/>
            <p:cNvSpPr>
              <a:spLocks noEditPoints="1"/>
            </p:cNvSpPr>
            <p:nvPr/>
          </p:nvSpPr>
          <p:spPr bwMode="auto">
            <a:xfrm>
              <a:off x="-1031" y="865"/>
              <a:ext cx="411" cy="131"/>
            </a:xfrm>
            <a:custGeom>
              <a:avLst/>
              <a:gdLst>
                <a:gd name="T0" fmla="*/ 276 w 411"/>
                <a:gd name="T1" fmla="*/ 131 h 131"/>
                <a:gd name="T2" fmla="*/ 134 w 411"/>
                <a:gd name="T3" fmla="*/ 131 h 131"/>
                <a:gd name="T4" fmla="*/ 0 w 411"/>
                <a:gd name="T5" fmla="*/ 0 h 131"/>
                <a:gd name="T6" fmla="*/ 411 w 411"/>
                <a:gd name="T7" fmla="*/ 0 h 131"/>
                <a:gd name="T8" fmla="*/ 276 w 411"/>
                <a:gd name="T9" fmla="*/ 131 h 131"/>
                <a:gd name="T10" fmla="*/ 142 w 411"/>
                <a:gd name="T11" fmla="*/ 116 h 131"/>
                <a:gd name="T12" fmla="*/ 272 w 411"/>
                <a:gd name="T13" fmla="*/ 116 h 131"/>
                <a:gd name="T14" fmla="*/ 373 w 411"/>
                <a:gd name="T15" fmla="*/ 15 h 131"/>
                <a:gd name="T16" fmla="*/ 38 w 411"/>
                <a:gd name="T17" fmla="*/ 15 h 131"/>
                <a:gd name="T18" fmla="*/ 142 w 411"/>
                <a:gd name="T19" fmla="*/ 11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1" h="131">
                  <a:moveTo>
                    <a:pt x="276" y="131"/>
                  </a:moveTo>
                  <a:lnTo>
                    <a:pt x="134" y="131"/>
                  </a:lnTo>
                  <a:lnTo>
                    <a:pt x="0" y="0"/>
                  </a:lnTo>
                  <a:lnTo>
                    <a:pt x="411" y="0"/>
                  </a:lnTo>
                  <a:lnTo>
                    <a:pt x="276" y="131"/>
                  </a:lnTo>
                  <a:close/>
                  <a:moveTo>
                    <a:pt x="142" y="116"/>
                  </a:moveTo>
                  <a:lnTo>
                    <a:pt x="272" y="116"/>
                  </a:lnTo>
                  <a:lnTo>
                    <a:pt x="373" y="15"/>
                  </a:lnTo>
                  <a:lnTo>
                    <a:pt x="38" y="15"/>
                  </a:lnTo>
                  <a:lnTo>
                    <a:pt x="142" y="116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Freeform 88"/>
            <p:cNvSpPr/>
            <p:nvPr/>
          </p:nvSpPr>
          <p:spPr bwMode="auto">
            <a:xfrm>
              <a:off x="-2915" y="809"/>
              <a:ext cx="1702" cy="693"/>
            </a:xfrm>
            <a:custGeom>
              <a:avLst/>
              <a:gdLst>
                <a:gd name="T0" fmla="*/ 572 w 720"/>
                <a:gd name="T1" fmla="*/ 263 h 293"/>
                <a:gd name="T2" fmla="*/ 217 w 720"/>
                <a:gd name="T3" fmla="*/ 162 h 293"/>
                <a:gd name="T4" fmla="*/ 1 w 720"/>
                <a:gd name="T5" fmla="*/ 3 h 293"/>
                <a:gd name="T6" fmla="*/ 1 w 720"/>
                <a:gd name="T7" fmla="*/ 1 h 293"/>
                <a:gd name="T8" fmla="*/ 3 w 720"/>
                <a:gd name="T9" fmla="*/ 1 h 293"/>
                <a:gd name="T10" fmla="*/ 219 w 720"/>
                <a:gd name="T11" fmla="*/ 159 h 293"/>
                <a:gd name="T12" fmla="*/ 717 w 720"/>
                <a:gd name="T13" fmla="*/ 239 h 293"/>
                <a:gd name="T14" fmla="*/ 719 w 720"/>
                <a:gd name="T15" fmla="*/ 240 h 293"/>
                <a:gd name="T16" fmla="*/ 718 w 720"/>
                <a:gd name="T17" fmla="*/ 243 h 293"/>
                <a:gd name="T18" fmla="*/ 572 w 720"/>
                <a:gd name="T19" fmla="*/ 26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0" h="293">
                  <a:moveTo>
                    <a:pt x="572" y="263"/>
                  </a:moveTo>
                  <a:cubicBezTo>
                    <a:pt x="432" y="263"/>
                    <a:pt x="307" y="212"/>
                    <a:pt x="217" y="162"/>
                  </a:cubicBezTo>
                  <a:cubicBezTo>
                    <a:pt x="87" y="90"/>
                    <a:pt x="1" y="4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4" y="1"/>
                    <a:pt x="89" y="87"/>
                    <a:pt x="219" y="159"/>
                  </a:cubicBezTo>
                  <a:cubicBezTo>
                    <a:pt x="339" y="225"/>
                    <a:pt x="522" y="293"/>
                    <a:pt x="717" y="239"/>
                  </a:cubicBezTo>
                  <a:cubicBezTo>
                    <a:pt x="718" y="239"/>
                    <a:pt x="719" y="239"/>
                    <a:pt x="719" y="240"/>
                  </a:cubicBezTo>
                  <a:cubicBezTo>
                    <a:pt x="720" y="242"/>
                    <a:pt x="719" y="243"/>
                    <a:pt x="718" y="243"/>
                  </a:cubicBezTo>
                  <a:cubicBezTo>
                    <a:pt x="668" y="257"/>
                    <a:pt x="619" y="263"/>
                    <a:pt x="572" y="263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89"/>
            <p:cNvSpPr/>
            <p:nvPr/>
          </p:nvSpPr>
          <p:spPr bwMode="auto">
            <a:xfrm>
              <a:off x="-2835" y="809"/>
              <a:ext cx="1686" cy="658"/>
            </a:xfrm>
            <a:custGeom>
              <a:avLst/>
              <a:gdLst>
                <a:gd name="T0" fmla="*/ 598 w 713"/>
                <a:gd name="T1" fmla="*/ 255 h 278"/>
                <a:gd name="T2" fmla="*/ 223 w 713"/>
                <a:gd name="T3" fmla="*/ 152 h 278"/>
                <a:gd name="T4" fmla="*/ 1 w 713"/>
                <a:gd name="T5" fmla="*/ 3 h 278"/>
                <a:gd name="T6" fmla="*/ 1 w 713"/>
                <a:gd name="T7" fmla="*/ 1 h 278"/>
                <a:gd name="T8" fmla="*/ 4 w 713"/>
                <a:gd name="T9" fmla="*/ 0 h 278"/>
                <a:gd name="T10" fmla="*/ 225 w 713"/>
                <a:gd name="T11" fmla="*/ 148 h 278"/>
                <a:gd name="T12" fmla="*/ 711 w 713"/>
                <a:gd name="T13" fmla="*/ 239 h 278"/>
                <a:gd name="T14" fmla="*/ 713 w 713"/>
                <a:gd name="T15" fmla="*/ 241 h 278"/>
                <a:gd name="T16" fmla="*/ 712 w 713"/>
                <a:gd name="T17" fmla="*/ 243 h 278"/>
                <a:gd name="T18" fmla="*/ 598 w 713"/>
                <a:gd name="T19" fmla="*/ 255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3" h="278">
                  <a:moveTo>
                    <a:pt x="598" y="255"/>
                  </a:moveTo>
                  <a:cubicBezTo>
                    <a:pt x="455" y="255"/>
                    <a:pt x="319" y="202"/>
                    <a:pt x="223" y="152"/>
                  </a:cubicBezTo>
                  <a:cubicBezTo>
                    <a:pt x="92" y="83"/>
                    <a:pt x="2" y="4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5" y="1"/>
                    <a:pt x="94" y="80"/>
                    <a:pt x="225" y="148"/>
                  </a:cubicBezTo>
                  <a:cubicBezTo>
                    <a:pt x="346" y="211"/>
                    <a:pt x="528" y="278"/>
                    <a:pt x="711" y="239"/>
                  </a:cubicBezTo>
                  <a:cubicBezTo>
                    <a:pt x="712" y="239"/>
                    <a:pt x="713" y="240"/>
                    <a:pt x="713" y="241"/>
                  </a:cubicBezTo>
                  <a:cubicBezTo>
                    <a:pt x="713" y="242"/>
                    <a:pt x="713" y="243"/>
                    <a:pt x="712" y="243"/>
                  </a:cubicBezTo>
                  <a:cubicBezTo>
                    <a:pt x="674" y="251"/>
                    <a:pt x="635" y="255"/>
                    <a:pt x="598" y="255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90"/>
            <p:cNvSpPr/>
            <p:nvPr/>
          </p:nvSpPr>
          <p:spPr bwMode="auto">
            <a:xfrm>
              <a:off x="-2906" y="1445"/>
              <a:ext cx="1700" cy="616"/>
            </a:xfrm>
            <a:custGeom>
              <a:avLst/>
              <a:gdLst>
                <a:gd name="T0" fmla="*/ 493 w 719"/>
                <a:gd name="T1" fmla="*/ 226 h 260"/>
                <a:gd name="T2" fmla="*/ 188 w 719"/>
                <a:gd name="T3" fmla="*/ 151 h 260"/>
                <a:gd name="T4" fmla="*/ 1 w 719"/>
                <a:gd name="T5" fmla="*/ 4 h 260"/>
                <a:gd name="T6" fmla="*/ 1 w 719"/>
                <a:gd name="T7" fmla="*/ 1 h 260"/>
                <a:gd name="T8" fmla="*/ 4 w 719"/>
                <a:gd name="T9" fmla="*/ 1 h 260"/>
                <a:gd name="T10" fmla="*/ 190 w 719"/>
                <a:gd name="T11" fmla="*/ 148 h 260"/>
                <a:gd name="T12" fmla="*/ 717 w 719"/>
                <a:gd name="T13" fmla="*/ 187 h 260"/>
                <a:gd name="T14" fmla="*/ 719 w 719"/>
                <a:gd name="T15" fmla="*/ 188 h 260"/>
                <a:gd name="T16" fmla="*/ 718 w 719"/>
                <a:gd name="T17" fmla="*/ 191 h 260"/>
                <a:gd name="T18" fmla="*/ 493 w 719"/>
                <a:gd name="T19" fmla="*/ 226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9" h="260">
                  <a:moveTo>
                    <a:pt x="493" y="226"/>
                  </a:moveTo>
                  <a:cubicBezTo>
                    <a:pt x="364" y="226"/>
                    <a:pt x="261" y="190"/>
                    <a:pt x="188" y="151"/>
                  </a:cubicBezTo>
                  <a:cubicBezTo>
                    <a:pt x="67" y="87"/>
                    <a:pt x="2" y="5"/>
                    <a:pt x="1" y="4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2" y="0"/>
                    <a:pt x="4" y="1"/>
                    <a:pt x="4" y="1"/>
                  </a:cubicBezTo>
                  <a:cubicBezTo>
                    <a:pt x="5" y="2"/>
                    <a:pt x="70" y="84"/>
                    <a:pt x="190" y="148"/>
                  </a:cubicBezTo>
                  <a:cubicBezTo>
                    <a:pt x="300" y="206"/>
                    <a:pt x="481" y="260"/>
                    <a:pt x="717" y="187"/>
                  </a:cubicBezTo>
                  <a:cubicBezTo>
                    <a:pt x="718" y="187"/>
                    <a:pt x="719" y="187"/>
                    <a:pt x="719" y="188"/>
                  </a:cubicBezTo>
                  <a:cubicBezTo>
                    <a:pt x="719" y="189"/>
                    <a:pt x="719" y="190"/>
                    <a:pt x="718" y="191"/>
                  </a:cubicBezTo>
                  <a:cubicBezTo>
                    <a:pt x="636" y="216"/>
                    <a:pt x="561" y="226"/>
                    <a:pt x="493" y="226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91"/>
            <p:cNvSpPr/>
            <p:nvPr/>
          </p:nvSpPr>
          <p:spPr bwMode="auto">
            <a:xfrm>
              <a:off x="-2823" y="1445"/>
              <a:ext cx="1683" cy="594"/>
            </a:xfrm>
            <a:custGeom>
              <a:avLst/>
              <a:gdLst>
                <a:gd name="T0" fmla="*/ 514 w 712"/>
                <a:gd name="T1" fmla="*/ 220 h 251"/>
                <a:gd name="T2" fmla="*/ 199 w 712"/>
                <a:gd name="T3" fmla="*/ 144 h 251"/>
                <a:gd name="T4" fmla="*/ 1 w 712"/>
                <a:gd name="T5" fmla="*/ 4 h 251"/>
                <a:gd name="T6" fmla="*/ 1 w 712"/>
                <a:gd name="T7" fmla="*/ 1 h 251"/>
                <a:gd name="T8" fmla="*/ 4 w 712"/>
                <a:gd name="T9" fmla="*/ 1 h 251"/>
                <a:gd name="T10" fmla="*/ 201 w 712"/>
                <a:gd name="T11" fmla="*/ 140 h 251"/>
                <a:gd name="T12" fmla="*/ 709 w 712"/>
                <a:gd name="T13" fmla="*/ 187 h 251"/>
                <a:gd name="T14" fmla="*/ 712 w 712"/>
                <a:gd name="T15" fmla="*/ 188 h 251"/>
                <a:gd name="T16" fmla="*/ 711 w 712"/>
                <a:gd name="T17" fmla="*/ 191 h 251"/>
                <a:gd name="T18" fmla="*/ 514 w 712"/>
                <a:gd name="T19" fmla="*/ 22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2" h="251">
                  <a:moveTo>
                    <a:pt x="514" y="220"/>
                  </a:moveTo>
                  <a:cubicBezTo>
                    <a:pt x="385" y="220"/>
                    <a:pt x="276" y="182"/>
                    <a:pt x="199" y="144"/>
                  </a:cubicBezTo>
                  <a:cubicBezTo>
                    <a:pt x="75" y="83"/>
                    <a:pt x="1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2"/>
                    <a:pt x="78" y="79"/>
                    <a:pt x="201" y="140"/>
                  </a:cubicBezTo>
                  <a:cubicBezTo>
                    <a:pt x="314" y="197"/>
                    <a:pt x="495" y="251"/>
                    <a:pt x="709" y="187"/>
                  </a:cubicBezTo>
                  <a:cubicBezTo>
                    <a:pt x="710" y="187"/>
                    <a:pt x="712" y="187"/>
                    <a:pt x="712" y="188"/>
                  </a:cubicBezTo>
                  <a:cubicBezTo>
                    <a:pt x="712" y="189"/>
                    <a:pt x="712" y="190"/>
                    <a:pt x="711" y="191"/>
                  </a:cubicBezTo>
                  <a:cubicBezTo>
                    <a:pt x="641" y="211"/>
                    <a:pt x="575" y="220"/>
                    <a:pt x="514" y="220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92"/>
            <p:cNvSpPr/>
            <p:nvPr/>
          </p:nvSpPr>
          <p:spPr bwMode="auto">
            <a:xfrm>
              <a:off x="-2906" y="2110"/>
              <a:ext cx="1700" cy="502"/>
            </a:xfrm>
            <a:custGeom>
              <a:avLst/>
              <a:gdLst>
                <a:gd name="T0" fmla="*/ 452 w 719"/>
                <a:gd name="T1" fmla="*/ 182 h 212"/>
                <a:gd name="T2" fmla="*/ 187 w 719"/>
                <a:gd name="T3" fmla="*/ 128 h 212"/>
                <a:gd name="T4" fmla="*/ 1 w 719"/>
                <a:gd name="T5" fmla="*/ 3 h 212"/>
                <a:gd name="T6" fmla="*/ 1 w 719"/>
                <a:gd name="T7" fmla="*/ 0 h 212"/>
                <a:gd name="T8" fmla="*/ 4 w 719"/>
                <a:gd name="T9" fmla="*/ 1 h 212"/>
                <a:gd name="T10" fmla="*/ 189 w 719"/>
                <a:gd name="T11" fmla="*/ 125 h 212"/>
                <a:gd name="T12" fmla="*/ 717 w 719"/>
                <a:gd name="T13" fmla="*/ 131 h 212"/>
                <a:gd name="T14" fmla="*/ 719 w 719"/>
                <a:gd name="T15" fmla="*/ 133 h 212"/>
                <a:gd name="T16" fmla="*/ 718 w 719"/>
                <a:gd name="T17" fmla="*/ 135 h 212"/>
                <a:gd name="T18" fmla="*/ 452 w 719"/>
                <a:gd name="T19" fmla="*/ 18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9" h="212">
                  <a:moveTo>
                    <a:pt x="452" y="182"/>
                  </a:moveTo>
                  <a:cubicBezTo>
                    <a:pt x="341" y="182"/>
                    <a:pt x="252" y="156"/>
                    <a:pt x="187" y="128"/>
                  </a:cubicBezTo>
                  <a:cubicBezTo>
                    <a:pt x="67" y="76"/>
                    <a:pt x="2" y="4"/>
                    <a:pt x="1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" y="1"/>
                    <a:pt x="69" y="73"/>
                    <a:pt x="189" y="125"/>
                  </a:cubicBezTo>
                  <a:cubicBezTo>
                    <a:pt x="299" y="172"/>
                    <a:pt x="481" y="212"/>
                    <a:pt x="717" y="131"/>
                  </a:cubicBezTo>
                  <a:cubicBezTo>
                    <a:pt x="718" y="131"/>
                    <a:pt x="719" y="132"/>
                    <a:pt x="719" y="133"/>
                  </a:cubicBezTo>
                  <a:cubicBezTo>
                    <a:pt x="719" y="134"/>
                    <a:pt x="719" y="135"/>
                    <a:pt x="718" y="135"/>
                  </a:cubicBezTo>
                  <a:cubicBezTo>
                    <a:pt x="619" y="169"/>
                    <a:pt x="530" y="182"/>
                    <a:pt x="452" y="182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93"/>
            <p:cNvSpPr/>
            <p:nvPr/>
          </p:nvSpPr>
          <p:spPr bwMode="auto">
            <a:xfrm>
              <a:off x="-2823" y="2110"/>
              <a:ext cx="1683" cy="476"/>
            </a:xfrm>
            <a:custGeom>
              <a:avLst/>
              <a:gdLst>
                <a:gd name="T0" fmla="*/ 475 w 712"/>
                <a:gd name="T1" fmla="*/ 174 h 201"/>
                <a:gd name="T2" fmla="*/ 200 w 712"/>
                <a:gd name="T3" fmla="*/ 120 h 201"/>
                <a:gd name="T4" fmla="*/ 1 w 712"/>
                <a:gd name="T5" fmla="*/ 3 h 201"/>
                <a:gd name="T6" fmla="*/ 1 w 712"/>
                <a:gd name="T7" fmla="*/ 1 h 201"/>
                <a:gd name="T8" fmla="*/ 4 w 712"/>
                <a:gd name="T9" fmla="*/ 0 h 201"/>
                <a:gd name="T10" fmla="*/ 202 w 712"/>
                <a:gd name="T11" fmla="*/ 117 h 201"/>
                <a:gd name="T12" fmla="*/ 709 w 712"/>
                <a:gd name="T13" fmla="*/ 131 h 201"/>
                <a:gd name="T14" fmla="*/ 712 w 712"/>
                <a:gd name="T15" fmla="*/ 133 h 201"/>
                <a:gd name="T16" fmla="*/ 711 w 712"/>
                <a:gd name="T17" fmla="*/ 135 h 201"/>
                <a:gd name="T18" fmla="*/ 475 w 712"/>
                <a:gd name="T19" fmla="*/ 174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2" h="201">
                  <a:moveTo>
                    <a:pt x="475" y="174"/>
                  </a:moveTo>
                  <a:cubicBezTo>
                    <a:pt x="364" y="174"/>
                    <a:pt x="270" y="148"/>
                    <a:pt x="200" y="120"/>
                  </a:cubicBezTo>
                  <a:cubicBezTo>
                    <a:pt x="76" y="71"/>
                    <a:pt x="2" y="4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4" y="1"/>
                    <a:pt x="78" y="68"/>
                    <a:pt x="202" y="117"/>
                  </a:cubicBezTo>
                  <a:cubicBezTo>
                    <a:pt x="316" y="162"/>
                    <a:pt x="496" y="201"/>
                    <a:pt x="709" y="131"/>
                  </a:cubicBezTo>
                  <a:cubicBezTo>
                    <a:pt x="710" y="131"/>
                    <a:pt x="711" y="132"/>
                    <a:pt x="712" y="133"/>
                  </a:cubicBezTo>
                  <a:cubicBezTo>
                    <a:pt x="712" y="134"/>
                    <a:pt x="712" y="135"/>
                    <a:pt x="711" y="135"/>
                  </a:cubicBezTo>
                  <a:cubicBezTo>
                    <a:pt x="626" y="163"/>
                    <a:pt x="547" y="174"/>
                    <a:pt x="475" y="174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94"/>
            <p:cNvSpPr/>
            <p:nvPr/>
          </p:nvSpPr>
          <p:spPr bwMode="auto">
            <a:xfrm>
              <a:off x="-2029" y="809"/>
              <a:ext cx="1527" cy="702"/>
            </a:xfrm>
            <a:custGeom>
              <a:avLst/>
              <a:gdLst>
                <a:gd name="T0" fmla="*/ 498 w 646"/>
                <a:gd name="T1" fmla="*/ 265 h 297"/>
                <a:gd name="T2" fmla="*/ 183 w 646"/>
                <a:gd name="T3" fmla="*/ 165 h 297"/>
                <a:gd name="T4" fmla="*/ 1 w 646"/>
                <a:gd name="T5" fmla="*/ 3 h 297"/>
                <a:gd name="T6" fmla="*/ 1 w 646"/>
                <a:gd name="T7" fmla="*/ 0 h 297"/>
                <a:gd name="T8" fmla="*/ 4 w 646"/>
                <a:gd name="T9" fmla="*/ 1 h 297"/>
                <a:gd name="T10" fmla="*/ 185 w 646"/>
                <a:gd name="T11" fmla="*/ 162 h 297"/>
                <a:gd name="T12" fmla="*/ 644 w 646"/>
                <a:gd name="T13" fmla="*/ 239 h 297"/>
                <a:gd name="T14" fmla="*/ 646 w 646"/>
                <a:gd name="T15" fmla="*/ 240 h 297"/>
                <a:gd name="T16" fmla="*/ 645 w 646"/>
                <a:gd name="T17" fmla="*/ 243 h 297"/>
                <a:gd name="T18" fmla="*/ 498 w 646"/>
                <a:gd name="T19" fmla="*/ 265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6" h="297">
                  <a:moveTo>
                    <a:pt x="498" y="265"/>
                  </a:moveTo>
                  <a:cubicBezTo>
                    <a:pt x="368" y="265"/>
                    <a:pt x="259" y="215"/>
                    <a:pt x="183" y="165"/>
                  </a:cubicBezTo>
                  <a:cubicBezTo>
                    <a:pt x="70" y="92"/>
                    <a:pt x="1" y="4"/>
                    <a:pt x="1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" y="2"/>
                    <a:pt x="72" y="89"/>
                    <a:pt x="185" y="162"/>
                  </a:cubicBezTo>
                  <a:cubicBezTo>
                    <a:pt x="288" y="229"/>
                    <a:pt x="452" y="297"/>
                    <a:pt x="644" y="239"/>
                  </a:cubicBezTo>
                  <a:cubicBezTo>
                    <a:pt x="645" y="239"/>
                    <a:pt x="646" y="239"/>
                    <a:pt x="646" y="240"/>
                  </a:cubicBezTo>
                  <a:cubicBezTo>
                    <a:pt x="646" y="242"/>
                    <a:pt x="646" y="243"/>
                    <a:pt x="645" y="243"/>
                  </a:cubicBezTo>
                  <a:cubicBezTo>
                    <a:pt x="594" y="258"/>
                    <a:pt x="544" y="265"/>
                    <a:pt x="498" y="265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95"/>
            <p:cNvSpPr/>
            <p:nvPr/>
          </p:nvSpPr>
          <p:spPr bwMode="auto">
            <a:xfrm>
              <a:off x="-1946" y="809"/>
              <a:ext cx="1510" cy="662"/>
            </a:xfrm>
            <a:custGeom>
              <a:avLst/>
              <a:gdLst>
                <a:gd name="T0" fmla="*/ 521 w 639"/>
                <a:gd name="T1" fmla="*/ 256 h 280"/>
                <a:gd name="T2" fmla="*/ 184 w 639"/>
                <a:gd name="T3" fmla="*/ 153 h 280"/>
                <a:gd name="T4" fmla="*/ 0 w 639"/>
                <a:gd name="T5" fmla="*/ 3 h 280"/>
                <a:gd name="T6" fmla="*/ 0 w 639"/>
                <a:gd name="T7" fmla="*/ 0 h 280"/>
                <a:gd name="T8" fmla="*/ 3 w 639"/>
                <a:gd name="T9" fmla="*/ 1 h 280"/>
                <a:gd name="T10" fmla="*/ 186 w 639"/>
                <a:gd name="T11" fmla="*/ 150 h 280"/>
                <a:gd name="T12" fmla="*/ 636 w 639"/>
                <a:gd name="T13" fmla="*/ 239 h 280"/>
                <a:gd name="T14" fmla="*/ 639 w 639"/>
                <a:gd name="T15" fmla="*/ 241 h 280"/>
                <a:gd name="T16" fmla="*/ 637 w 639"/>
                <a:gd name="T17" fmla="*/ 243 h 280"/>
                <a:gd name="T18" fmla="*/ 521 w 639"/>
                <a:gd name="T19" fmla="*/ 25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9" h="280">
                  <a:moveTo>
                    <a:pt x="521" y="256"/>
                  </a:moveTo>
                  <a:cubicBezTo>
                    <a:pt x="384" y="256"/>
                    <a:pt x="266" y="204"/>
                    <a:pt x="184" y="153"/>
                  </a:cubicBezTo>
                  <a:cubicBezTo>
                    <a:pt x="71" y="84"/>
                    <a:pt x="1" y="4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4" y="1"/>
                    <a:pt x="74" y="81"/>
                    <a:pt x="186" y="150"/>
                  </a:cubicBezTo>
                  <a:cubicBezTo>
                    <a:pt x="290" y="213"/>
                    <a:pt x="452" y="280"/>
                    <a:pt x="636" y="239"/>
                  </a:cubicBezTo>
                  <a:cubicBezTo>
                    <a:pt x="638" y="239"/>
                    <a:pt x="639" y="240"/>
                    <a:pt x="639" y="241"/>
                  </a:cubicBezTo>
                  <a:cubicBezTo>
                    <a:pt x="639" y="242"/>
                    <a:pt x="638" y="243"/>
                    <a:pt x="637" y="243"/>
                  </a:cubicBezTo>
                  <a:cubicBezTo>
                    <a:pt x="598" y="252"/>
                    <a:pt x="559" y="256"/>
                    <a:pt x="521" y="256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Freeform 96"/>
            <p:cNvSpPr/>
            <p:nvPr/>
          </p:nvSpPr>
          <p:spPr bwMode="auto">
            <a:xfrm>
              <a:off x="-2040" y="1445"/>
              <a:ext cx="1531" cy="634"/>
            </a:xfrm>
            <a:custGeom>
              <a:avLst/>
              <a:gdLst>
                <a:gd name="T0" fmla="*/ 441 w 648"/>
                <a:gd name="T1" fmla="*/ 232 h 268"/>
                <a:gd name="T2" fmla="*/ 174 w 648"/>
                <a:gd name="T3" fmla="*/ 156 h 268"/>
                <a:gd name="T4" fmla="*/ 1 w 648"/>
                <a:gd name="T5" fmla="*/ 4 h 268"/>
                <a:gd name="T6" fmla="*/ 1 w 648"/>
                <a:gd name="T7" fmla="*/ 1 h 268"/>
                <a:gd name="T8" fmla="*/ 4 w 648"/>
                <a:gd name="T9" fmla="*/ 1 h 268"/>
                <a:gd name="T10" fmla="*/ 176 w 648"/>
                <a:gd name="T11" fmla="*/ 153 h 268"/>
                <a:gd name="T12" fmla="*/ 645 w 648"/>
                <a:gd name="T13" fmla="*/ 187 h 268"/>
                <a:gd name="T14" fmla="*/ 647 w 648"/>
                <a:gd name="T15" fmla="*/ 188 h 268"/>
                <a:gd name="T16" fmla="*/ 646 w 648"/>
                <a:gd name="T17" fmla="*/ 191 h 268"/>
                <a:gd name="T18" fmla="*/ 441 w 648"/>
                <a:gd name="T19" fmla="*/ 23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8" h="268">
                  <a:moveTo>
                    <a:pt x="441" y="232"/>
                  </a:moveTo>
                  <a:cubicBezTo>
                    <a:pt x="330" y="232"/>
                    <a:pt x="239" y="195"/>
                    <a:pt x="174" y="156"/>
                  </a:cubicBezTo>
                  <a:cubicBezTo>
                    <a:pt x="64" y="91"/>
                    <a:pt x="2" y="5"/>
                    <a:pt x="1" y="4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2" y="0"/>
                    <a:pt x="4" y="1"/>
                    <a:pt x="4" y="1"/>
                  </a:cubicBezTo>
                  <a:cubicBezTo>
                    <a:pt x="5" y="2"/>
                    <a:pt x="67" y="88"/>
                    <a:pt x="176" y="153"/>
                  </a:cubicBezTo>
                  <a:cubicBezTo>
                    <a:pt x="277" y="213"/>
                    <a:pt x="441" y="268"/>
                    <a:pt x="645" y="187"/>
                  </a:cubicBezTo>
                  <a:cubicBezTo>
                    <a:pt x="646" y="187"/>
                    <a:pt x="647" y="187"/>
                    <a:pt x="647" y="188"/>
                  </a:cubicBezTo>
                  <a:cubicBezTo>
                    <a:pt x="648" y="189"/>
                    <a:pt x="647" y="190"/>
                    <a:pt x="646" y="191"/>
                  </a:cubicBezTo>
                  <a:cubicBezTo>
                    <a:pt x="572" y="220"/>
                    <a:pt x="503" y="232"/>
                    <a:pt x="441" y="232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97"/>
            <p:cNvSpPr/>
            <p:nvPr/>
          </p:nvSpPr>
          <p:spPr bwMode="auto">
            <a:xfrm>
              <a:off x="-1958" y="1445"/>
              <a:ext cx="1513" cy="585"/>
            </a:xfrm>
            <a:custGeom>
              <a:avLst/>
              <a:gdLst>
                <a:gd name="T0" fmla="*/ 452 w 640"/>
                <a:gd name="T1" fmla="*/ 218 h 247"/>
                <a:gd name="T2" fmla="*/ 163 w 640"/>
                <a:gd name="T3" fmla="*/ 141 h 247"/>
                <a:gd name="T4" fmla="*/ 1 w 640"/>
                <a:gd name="T5" fmla="*/ 4 h 247"/>
                <a:gd name="T6" fmla="*/ 1 w 640"/>
                <a:gd name="T7" fmla="*/ 1 h 247"/>
                <a:gd name="T8" fmla="*/ 4 w 640"/>
                <a:gd name="T9" fmla="*/ 1 h 247"/>
                <a:gd name="T10" fmla="*/ 165 w 640"/>
                <a:gd name="T11" fmla="*/ 138 h 247"/>
                <a:gd name="T12" fmla="*/ 638 w 640"/>
                <a:gd name="T13" fmla="*/ 187 h 247"/>
                <a:gd name="T14" fmla="*/ 640 w 640"/>
                <a:gd name="T15" fmla="*/ 188 h 247"/>
                <a:gd name="T16" fmla="*/ 639 w 640"/>
                <a:gd name="T17" fmla="*/ 191 h 247"/>
                <a:gd name="T18" fmla="*/ 452 w 640"/>
                <a:gd name="T19" fmla="*/ 21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0" h="247">
                  <a:moveTo>
                    <a:pt x="452" y="218"/>
                  </a:moveTo>
                  <a:cubicBezTo>
                    <a:pt x="327" y="218"/>
                    <a:pt x="230" y="180"/>
                    <a:pt x="163" y="141"/>
                  </a:cubicBezTo>
                  <a:cubicBezTo>
                    <a:pt x="57" y="81"/>
                    <a:pt x="1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1"/>
                    <a:pt x="4" y="1"/>
                  </a:cubicBezTo>
                  <a:cubicBezTo>
                    <a:pt x="4" y="2"/>
                    <a:pt x="59" y="78"/>
                    <a:pt x="165" y="138"/>
                  </a:cubicBezTo>
                  <a:cubicBezTo>
                    <a:pt x="262" y="194"/>
                    <a:pt x="423" y="247"/>
                    <a:pt x="638" y="187"/>
                  </a:cubicBezTo>
                  <a:cubicBezTo>
                    <a:pt x="639" y="187"/>
                    <a:pt x="640" y="187"/>
                    <a:pt x="640" y="188"/>
                  </a:cubicBezTo>
                  <a:cubicBezTo>
                    <a:pt x="640" y="189"/>
                    <a:pt x="640" y="190"/>
                    <a:pt x="639" y="191"/>
                  </a:cubicBezTo>
                  <a:cubicBezTo>
                    <a:pt x="571" y="210"/>
                    <a:pt x="509" y="218"/>
                    <a:pt x="452" y="218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Freeform 98"/>
            <p:cNvSpPr/>
            <p:nvPr/>
          </p:nvSpPr>
          <p:spPr bwMode="auto">
            <a:xfrm>
              <a:off x="-2040" y="2110"/>
              <a:ext cx="1531" cy="502"/>
            </a:xfrm>
            <a:custGeom>
              <a:avLst/>
              <a:gdLst>
                <a:gd name="T0" fmla="*/ 407 w 648"/>
                <a:gd name="T1" fmla="*/ 181 h 212"/>
                <a:gd name="T2" fmla="*/ 168 w 648"/>
                <a:gd name="T3" fmla="*/ 128 h 212"/>
                <a:gd name="T4" fmla="*/ 1 w 648"/>
                <a:gd name="T5" fmla="*/ 3 h 212"/>
                <a:gd name="T6" fmla="*/ 1 w 648"/>
                <a:gd name="T7" fmla="*/ 0 h 212"/>
                <a:gd name="T8" fmla="*/ 4 w 648"/>
                <a:gd name="T9" fmla="*/ 1 h 212"/>
                <a:gd name="T10" fmla="*/ 170 w 648"/>
                <a:gd name="T11" fmla="*/ 124 h 212"/>
                <a:gd name="T12" fmla="*/ 645 w 648"/>
                <a:gd name="T13" fmla="*/ 131 h 212"/>
                <a:gd name="T14" fmla="*/ 647 w 648"/>
                <a:gd name="T15" fmla="*/ 133 h 212"/>
                <a:gd name="T16" fmla="*/ 646 w 648"/>
                <a:gd name="T17" fmla="*/ 135 h 212"/>
                <a:gd name="T18" fmla="*/ 407 w 648"/>
                <a:gd name="T19" fmla="*/ 181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8" h="212">
                  <a:moveTo>
                    <a:pt x="407" y="181"/>
                  </a:moveTo>
                  <a:cubicBezTo>
                    <a:pt x="307" y="181"/>
                    <a:pt x="226" y="156"/>
                    <a:pt x="168" y="128"/>
                  </a:cubicBezTo>
                  <a:cubicBezTo>
                    <a:pt x="60" y="76"/>
                    <a:pt x="2" y="4"/>
                    <a:pt x="1" y="3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" y="1"/>
                    <a:pt x="62" y="73"/>
                    <a:pt x="170" y="124"/>
                  </a:cubicBezTo>
                  <a:cubicBezTo>
                    <a:pt x="269" y="172"/>
                    <a:pt x="432" y="212"/>
                    <a:pt x="645" y="131"/>
                  </a:cubicBezTo>
                  <a:cubicBezTo>
                    <a:pt x="646" y="131"/>
                    <a:pt x="647" y="131"/>
                    <a:pt x="647" y="133"/>
                  </a:cubicBezTo>
                  <a:cubicBezTo>
                    <a:pt x="648" y="134"/>
                    <a:pt x="647" y="135"/>
                    <a:pt x="646" y="135"/>
                  </a:cubicBezTo>
                  <a:cubicBezTo>
                    <a:pt x="557" y="169"/>
                    <a:pt x="477" y="181"/>
                    <a:pt x="407" y="181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99"/>
            <p:cNvSpPr/>
            <p:nvPr/>
          </p:nvSpPr>
          <p:spPr bwMode="auto">
            <a:xfrm>
              <a:off x="-1958" y="2110"/>
              <a:ext cx="1513" cy="474"/>
            </a:xfrm>
            <a:custGeom>
              <a:avLst/>
              <a:gdLst>
                <a:gd name="T0" fmla="*/ 421 w 640"/>
                <a:gd name="T1" fmla="*/ 172 h 200"/>
                <a:gd name="T2" fmla="*/ 173 w 640"/>
                <a:gd name="T3" fmla="*/ 119 h 200"/>
                <a:gd name="T4" fmla="*/ 1 w 640"/>
                <a:gd name="T5" fmla="*/ 3 h 200"/>
                <a:gd name="T6" fmla="*/ 1 w 640"/>
                <a:gd name="T7" fmla="*/ 0 h 200"/>
                <a:gd name="T8" fmla="*/ 4 w 640"/>
                <a:gd name="T9" fmla="*/ 1 h 200"/>
                <a:gd name="T10" fmla="*/ 174 w 640"/>
                <a:gd name="T11" fmla="*/ 116 h 200"/>
                <a:gd name="T12" fmla="*/ 638 w 640"/>
                <a:gd name="T13" fmla="*/ 131 h 200"/>
                <a:gd name="T14" fmla="*/ 640 w 640"/>
                <a:gd name="T15" fmla="*/ 133 h 200"/>
                <a:gd name="T16" fmla="*/ 639 w 640"/>
                <a:gd name="T17" fmla="*/ 135 h 200"/>
                <a:gd name="T18" fmla="*/ 421 w 640"/>
                <a:gd name="T19" fmla="*/ 17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0" h="200">
                  <a:moveTo>
                    <a:pt x="421" y="172"/>
                  </a:moveTo>
                  <a:cubicBezTo>
                    <a:pt x="318" y="172"/>
                    <a:pt x="234" y="147"/>
                    <a:pt x="173" y="119"/>
                  </a:cubicBezTo>
                  <a:cubicBezTo>
                    <a:pt x="63" y="70"/>
                    <a:pt x="1" y="4"/>
                    <a:pt x="1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66" y="67"/>
                    <a:pt x="174" y="116"/>
                  </a:cubicBezTo>
                  <a:cubicBezTo>
                    <a:pt x="274" y="161"/>
                    <a:pt x="436" y="200"/>
                    <a:pt x="638" y="131"/>
                  </a:cubicBezTo>
                  <a:cubicBezTo>
                    <a:pt x="639" y="131"/>
                    <a:pt x="640" y="132"/>
                    <a:pt x="640" y="133"/>
                  </a:cubicBezTo>
                  <a:cubicBezTo>
                    <a:pt x="640" y="134"/>
                    <a:pt x="640" y="135"/>
                    <a:pt x="639" y="135"/>
                  </a:cubicBezTo>
                  <a:cubicBezTo>
                    <a:pt x="560" y="162"/>
                    <a:pt x="487" y="172"/>
                    <a:pt x="421" y="172"/>
                  </a:cubicBezTo>
                  <a:close/>
                </a:path>
              </a:pathLst>
            </a:custGeom>
            <a:solidFill>
              <a:srgbClr val="353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" name="Freeform 100"/>
            <p:cNvSpPr>
              <a:spLocks noEditPoints="1"/>
            </p:cNvSpPr>
            <p:nvPr/>
          </p:nvSpPr>
          <p:spPr bwMode="auto">
            <a:xfrm>
              <a:off x="-2728" y="174"/>
              <a:ext cx="579" cy="3527"/>
            </a:xfrm>
            <a:custGeom>
              <a:avLst/>
              <a:gdLst>
                <a:gd name="T0" fmla="*/ 184 w 579"/>
                <a:gd name="T1" fmla="*/ 0 h 3527"/>
                <a:gd name="T2" fmla="*/ 73 w 579"/>
                <a:gd name="T3" fmla="*/ 3257 h 3527"/>
                <a:gd name="T4" fmla="*/ 222 w 579"/>
                <a:gd name="T5" fmla="*/ 554 h 3527"/>
                <a:gd name="T6" fmla="*/ 290 w 579"/>
                <a:gd name="T7" fmla="*/ 611 h 3527"/>
                <a:gd name="T8" fmla="*/ 290 w 579"/>
                <a:gd name="T9" fmla="*/ 1146 h 3527"/>
                <a:gd name="T10" fmla="*/ 290 w 579"/>
                <a:gd name="T11" fmla="*/ 1120 h 3527"/>
                <a:gd name="T12" fmla="*/ 290 w 579"/>
                <a:gd name="T13" fmla="*/ 1278 h 3527"/>
                <a:gd name="T14" fmla="*/ 290 w 579"/>
                <a:gd name="T15" fmla="*/ 1413 h 3527"/>
                <a:gd name="T16" fmla="*/ 354 w 579"/>
                <a:gd name="T17" fmla="*/ 1489 h 3527"/>
                <a:gd name="T18" fmla="*/ 354 w 579"/>
                <a:gd name="T19" fmla="*/ 1356 h 3527"/>
                <a:gd name="T20" fmla="*/ 354 w 579"/>
                <a:gd name="T21" fmla="*/ 1309 h 3527"/>
                <a:gd name="T22" fmla="*/ 305 w 579"/>
                <a:gd name="T23" fmla="*/ 1134 h 3527"/>
                <a:gd name="T24" fmla="*/ 354 w 579"/>
                <a:gd name="T25" fmla="*/ 909 h 3527"/>
                <a:gd name="T26" fmla="*/ 290 w 579"/>
                <a:gd name="T27" fmla="*/ 987 h 3527"/>
                <a:gd name="T28" fmla="*/ 222 w 579"/>
                <a:gd name="T29" fmla="*/ 1046 h 3527"/>
                <a:gd name="T30" fmla="*/ 222 w 579"/>
                <a:gd name="T31" fmla="*/ 1089 h 3527"/>
                <a:gd name="T32" fmla="*/ 276 w 579"/>
                <a:gd name="T33" fmla="*/ 1266 h 3527"/>
                <a:gd name="T34" fmla="*/ 276 w 579"/>
                <a:gd name="T35" fmla="*/ 1534 h 3527"/>
                <a:gd name="T36" fmla="*/ 354 w 579"/>
                <a:gd name="T37" fmla="*/ 1600 h 3527"/>
                <a:gd name="T38" fmla="*/ 354 w 579"/>
                <a:gd name="T39" fmla="*/ 1709 h 3527"/>
                <a:gd name="T40" fmla="*/ 354 w 579"/>
                <a:gd name="T41" fmla="*/ 1756 h 3527"/>
                <a:gd name="T42" fmla="*/ 354 w 579"/>
                <a:gd name="T43" fmla="*/ 753 h 3527"/>
                <a:gd name="T44" fmla="*/ 290 w 579"/>
                <a:gd name="T45" fmla="*/ 725 h 3527"/>
                <a:gd name="T46" fmla="*/ 222 w 579"/>
                <a:gd name="T47" fmla="*/ 784 h 3527"/>
                <a:gd name="T48" fmla="*/ 276 w 579"/>
                <a:gd name="T49" fmla="*/ 867 h 3527"/>
                <a:gd name="T50" fmla="*/ 290 w 579"/>
                <a:gd name="T51" fmla="*/ 1681 h 3527"/>
                <a:gd name="T52" fmla="*/ 290 w 579"/>
                <a:gd name="T53" fmla="*/ 1813 h 3527"/>
                <a:gd name="T54" fmla="*/ 290 w 579"/>
                <a:gd name="T55" fmla="*/ 1813 h 3527"/>
                <a:gd name="T56" fmla="*/ 215 w 579"/>
                <a:gd name="T57" fmla="*/ 1979 h 3527"/>
                <a:gd name="T58" fmla="*/ 366 w 579"/>
                <a:gd name="T59" fmla="*/ 2003 h 3527"/>
                <a:gd name="T60" fmla="*/ 345 w 579"/>
                <a:gd name="T61" fmla="*/ 540 h 3527"/>
                <a:gd name="T62" fmla="*/ 222 w 579"/>
                <a:gd name="T63" fmla="*/ 526 h 3527"/>
                <a:gd name="T64" fmla="*/ 224 w 579"/>
                <a:gd name="T65" fmla="*/ 670 h 3527"/>
                <a:gd name="T66" fmla="*/ 276 w 579"/>
                <a:gd name="T67" fmla="*/ 1801 h 3527"/>
                <a:gd name="T68" fmla="*/ 212 w 579"/>
                <a:gd name="T69" fmla="*/ 1998 h 3527"/>
                <a:gd name="T70" fmla="*/ 378 w 579"/>
                <a:gd name="T71" fmla="*/ 2116 h 3527"/>
                <a:gd name="T72" fmla="*/ 390 w 579"/>
                <a:gd name="T73" fmla="*/ 2216 h 3527"/>
                <a:gd name="T74" fmla="*/ 198 w 579"/>
                <a:gd name="T75" fmla="*/ 2133 h 3527"/>
                <a:gd name="T76" fmla="*/ 397 w 579"/>
                <a:gd name="T77" fmla="*/ 2282 h 3527"/>
                <a:gd name="T78" fmla="*/ 321 w 579"/>
                <a:gd name="T79" fmla="*/ 2606 h 3527"/>
                <a:gd name="T80" fmla="*/ 430 w 579"/>
                <a:gd name="T81" fmla="*/ 2587 h 3527"/>
                <a:gd name="T82" fmla="*/ 399 w 579"/>
                <a:gd name="T83" fmla="*/ 2303 h 3527"/>
                <a:gd name="T84" fmla="*/ 165 w 579"/>
                <a:gd name="T85" fmla="*/ 2433 h 3527"/>
                <a:gd name="T86" fmla="*/ 160 w 579"/>
                <a:gd name="T87" fmla="*/ 2466 h 3527"/>
                <a:gd name="T88" fmla="*/ 272 w 579"/>
                <a:gd name="T89" fmla="*/ 2587 h 3527"/>
                <a:gd name="T90" fmla="*/ 127 w 579"/>
                <a:gd name="T91" fmla="*/ 2776 h 3527"/>
                <a:gd name="T92" fmla="*/ 451 w 579"/>
                <a:gd name="T93" fmla="*/ 2776 h 3527"/>
                <a:gd name="T94" fmla="*/ 123 w 579"/>
                <a:gd name="T95" fmla="*/ 2802 h 3527"/>
                <a:gd name="T96" fmla="*/ 454 w 579"/>
                <a:gd name="T97" fmla="*/ 2802 h 3527"/>
                <a:gd name="T98" fmla="*/ 354 w 579"/>
                <a:gd name="T99" fmla="*/ 135 h 3527"/>
                <a:gd name="T100" fmla="*/ 288 w 579"/>
                <a:gd name="T101" fmla="*/ 78 h 3527"/>
                <a:gd name="T102" fmla="*/ 222 w 579"/>
                <a:gd name="T103" fmla="*/ 135 h 3527"/>
                <a:gd name="T104" fmla="*/ 354 w 579"/>
                <a:gd name="T105" fmla="*/ 173 h 3527"/>
                <a:gd name="T106" fmla="*/ 276 w 579"/>
                <a:gd name="T107" fmla="*/ 280 h 3527"/>
                <a:gd name="T108" fmla="*/ 354 w 579"/>
                <a:gd name="T109" fmla="*/ 412 h 3527"/>
                <a:gd name="T110" fmla="*/ 288 w 579"/>
                <a:gd name="T111" fmla="*/ 3441 h 3527"/>
                <a:gd name="T112" fmla="*/ 501 w 579"/>
                <a:gd name="T113" fmla="*/ 3233 h 3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9" h="3527">
                  <a:moveTo>
                    <a:pt x="579" y="3527"/>
                  </a:moveTo>
                  <a:lnTo>
                    <a:pt x="572" y="3522"/>
                  </a:lnTo>
                  <a:lnTo>
                    <a:pt x="392" y="1905"/>
                  </a:lnTo>
                  <a:lnTo>
                    <a:pt x="392" y="0"/>
                  </a:lnTo>
                  <a:lnTo>
                    <a:pt x="184" y="0"/>
                  </a:lnTo>
                  <a:lnTo>
                    <a:pt x="184" y="1903"/>
                  </a:lnTo>
                  <a:lnTo>
                    <a:pt x="7" y="3522"/>
                  </a:lnTo>
                  <a:lnTo>
                    <a:pt x="0" y="3527"/>
                  </a:lnTo>
                  <a:lnTo>
                    <a:pt x="45" y="3527"/>
                  </a:lnTo>
                  <a:lnTo>
                    <a:pt x="73" y="3257"/>
                  </a:lnTo>
                  <a:lnTo>
                    <a:pt x="288" y="3467"/>
                  </a:lnTo>
                  <a:lnTo>
                    <a:pt x="503" y="3257"/>
                  </a:lnTo>
                  <a:lnTo>
                    <a:pt x="534" y="3527"/>
                  </a:lnTo>
                  <a:lnTo>
                    <a:pt x="579" y="3527"/>
                  </a:lnTo>
                  <a:close/>
                  <a:moveTo>
                    <a:pt x="222" y="554"/>
                  </a:moveTo>
                  <a:lnTo>
                    <a:pt x="276" y="599"/>
                  </a:lnTo>
                  <a:lnTo>
                    <a:pt x="224" y="644"/>
                  </a:lnTo>
                  <a:lnTo>
                    <a:pt x="222" y="642"/>
                  </a:lnTo>
                  <a:lnTo>
                    <a:pt x="222" y="554"/>
                  </a:lnTo>
                  <a:close/>
                  <a:moveTo>
                    <a:pt x="290" y="611"/>
                  </a:moveTo>
                  <a:lnTo>
                    <a:pt x="342" y="654"/>
                  </a:lnTo>
                  <a:lnTo>
                    <a:pt x="290" y="698"/>
                  </a:lnTo>
                  <a:lnTo>
                    <a:pt x="238" y="656"/>
                  </a:lnTo>
                  <a:lnTo>
                    <a:pt x="290" y="611"/>
                  </a:lnTo>
                  <a:close/>
                  <a:moveTo>
                    <a:pt x="290" y="1146"/>
                  </a:moveTo>
                  <a:lnTo>
                    <a:pt x="354" y="1198"/>
                  </a:lnTo>
                  <a:lnTo>
                    <a:pt x="290" y="1255"/>
                  </a:lnTo>
                  <a:lnTo>
                    <a:pt x="227" y="1200"/>
                  </a:lnTo>
                  <a:lnTo>
                    <a:pt x="290" y="1146"/>
                  </a:lnTo>
                  <a:close/>
                  <a:moveTo>
                    <a:pt x="290" y="1120"/>
                  </a:moveTo>
                  <a:lnTo>
                    <a:pt x="227" y="1068"/>
                  </a:lnTo>
                  <a:lnTo>
                    <a:pt x="290" y="1011"/>
                  </a:lnTo>
                  <a:lnTo>
                    <a:pt x="354" y="1065"/>
                  </a:lnTo>
                  <a:lnTo>
                    <a:pt x="290" y="1120"/>
                  </a:lnTo>
                  <a:close/>
                  <a:moveTo>
                    <a:pt x="290" y="1278"/>
                  </a:moveTo>
                  <a:lnTo>
                    <a:pt x="354" y="1333"/>
                  </a:lnTo>
                  <a:lnTo>
                    <a:pt x="290" y="1387"/>
                  </a:lnTo>
                  <a:lnTo>
                    <a:pt x="227" y="1335"/>
                  </a:lnTo>
                  <a:lnTo>
                    <a:pt x="290" y="1278"/>
                  </a:lnTo>
                  <a:close/>
                  <a:moveTo>
                    <a:pt x="290" y="1413"/>
                  </a:moveTo>
                  <a:lnTo>
                    <a:pt x="354" y="1465"/>
                  </a:lnTo>
                  <a:lnTo>
                    <a:pt x="290" y="1522"/>
                  </a:lnTo>
                  <a:lnTo>
                    <a:pt x="227" y="1468"/>
                  </a:lnTo>
                  <a:lnTo>
                    <a:pt x="290" y="1413"/>
                  </a:lnTo>
                  <a:close/>
                  <a:moveTo>
                    <a:pt x="354" y="1489"/>
                  </a:moveTo>
                  <a:lnTo>
                    <a:pt x="354" y="1577"/>
                  </a:lnTo>
                  <a:lnTo>
                    <a:pt x="305" y="1534"/>
                  </a:lnTo>
                  <a:lnTo>
                    <a:pt x="354" y="1489"/>
                  </a:lnTo>
                  <a:close/>
                  <a:moveTo>
                    <a:pt x="305" y="1399"/>
                  </a:moveTo>
                  <a:lnTo>
                    <a:pt x="354" y="1356"/>
                  </a:lnTo>
                  <a:lnTo>
                    <a:pt x="354" y="1442"/>
                  </a:lnTo>
                  <a:lnTo>
                    <a:pt x="305" y="1399"/>
                  </a:lnTo>
                  <a:close/>
                  <a:moveTo>
                    <a:pt x="305" y="1266"/>
                  </a:moveTo>
                  <a:lnTo>
                    <a:pt x="354" y="1224"/>
                  </a:lnTo>
                  <a:lnTo>
                    <a:pt x="354" y="1309"/>
                  </a:lnTo>
                  <a:lnTo>
                    <a:pt x="305" y="1266"/>
                  </a:lnTo>
                  <a:close/>
                  <a:moveTo>
                    <a:pt x="305" y="1134"/>
                  </a:moveTo>
                  <a:lnTo>
                    <a:pt x="354" y="1089"/>
                  </a:lnTo>
                  <a:lnTo>
                    <a:pt x="354" y="1174"/>
                  </a:lnTo>
                  <a:lnTo>
                    <a:pt x="305" y="1134"/>
                  </a:lnTo>
                  <a:close/>
                  <a:moveTo>
                    <a:pt x="305" y="999"/>
                  </a:moveTo>
                  <a:lnTo>
                    <a:pt x="354" y="956"/>
                  </a:lnTo>
                  <a:lnTo>
                    <a:pt x="354" y="1042"/>
                  </a:lnTo>
                  <a:lnTo>
                    <a:pt x="305" y="999"/>
                  </a:lnTo>
                  <a:close/>
                  <a:moveTo>
                    <a:pt x="354" y="909"/>
                  </a:moveTo>
                  <a:lnTo>
                    <a:pt x="305" y="867"/>
                  </a:lnTo>
                  <a:lnTo>
                    <a:pt x="354" y="822"/>
                  </a:lnTo>
                  <a:lnTo>
                    <a:pt x="354" y="909"/>
                  </a:lnTo>
                  <a:close/>
                  <a:moveTo>
                    <a:pt x="354" y="933"/>
                  </a:moveTo>
                  <a:lnTo>
                    <a:pt x="290" y="987"/>
                  </a:lnTo>
                  <a:lnTo>
                    <a:pt x="227" y="933"/>
                  </a:lnTo>
                  <a:lnTo>
                    <a:pt x="290" y="878"/>
                  </a:lnTo>
                  <a:lnTo>
                    <a:pt x="354" y="933"/>
                  </a:lnTo>
                  <a:close/>
                  <a:moveTo>
                    <a:pt x="276" y="999"/>
                  </a:moveTo>
                  <a:lnTo>
                    <a:pt x="222" y="1046"/>
                  </a:lnTo>
                  <a:lnTo>
                    <a:pt x="222" y="954"/>
                  </a:lnTo>
                  <a:lnTo>
                    <a:pt x="276" y="999"/>
                  </a:lnTo>
                  <a:close/>
                  <a:moveTo>
                    <a:pt x="276" y="1134"/>
                  </a:moveTo>
                  <a:lnTo>
                    <a:pt x="222" y="1179"/>
                  </a:lnTo>
                  <a:lnTo>
                    <a:pt x="222" y="1089"/>
                  </a:lnTo>
                  <a:lnTo>
                    <a:pt x="276" y="1134"/>
                  </a:lnTo>
                  <a:close/>
                  <a:moveTo>
                    <a:pt x="276" y="1266"/>
                  </a:moveTo>
                  <a:lnTo>
                    <a:pt x="222" y="1314"/>
                  </a:lnTo>
                  <a:lnTo>
                    <a:pt x="222" y="1222"/>
                  </a:lnTo>
                  <a:lnTo>
                    <a:pt x="276" y="1266"/>
                  </a:lnTo>
                  <a:close/>
                  <a:moveTo>
                    <a:pt x="276" y="1401"/>
                  </a:moveTo>
                  <a:lnTo>
                    <a:pt x="222" y="1446"/>
                  </a:lnTo>
                  <a:lnTo>
                    <a:pt x="222" y="1356"/>
                  </a:lnTo>
                  <a:lnTo>
                    <a:pt x="276" y="1401"/>
                  </a:lnTo>
                  <a:close/>
                  <a:moveTo>
                    <a:pt x="276" y="1534"/>
                  </a:moveTo>
                  <a:lnTo>
                    <a:pt x="222" y="1579"/>
                  </a:lnTo>
                  <a:lnTo>
                    <a:pt x="222" y="1489"/>
                  </a:lnTo>
                  <a:lnTo>
                    <a:pt x="276" y="1534"/>
                  </a:lnTo>
                  <a:close/>
                  <a:moveTo>
                    <a:pt x="290" y="1546"/>
                  </a:moveTo>
                  <a:lnTo>
                    <a:pt x="354" y="1600"/>
                  </a:lnTo>
                  <a:lnTo>
                    <a:pt x="290" y="1655"/>
                  </a:lnTo>
                  <a:lnTo>
                    <a:pt x="227" y="1603"/>
                  </a:lnTo>
                  <a:lnTo>
                    <a:pt x="290" y="1546"/>
                  </a:lnTo>
                  <a:close/>
                  <a:moveTo>
                    <a:pt x="354" y="1624"/>
                  </a:moveTo>
                  <a:lnTo>
                    <a:pt x="354" y="1709"/>
                  </a:lnTo>
                  <a:lnTo>
                    <a:pt x="305" y="1666"/>
                  </a:lnTo>
                  <a:lnTo>
                    <a:pt x="354" y="1624"/>
                  </a:lnTo>
                  <a:close/>
                  <a:moveTo>
                    <a:pt x="354" y="1842"/>
                  </a:moveTo>
                  <a:lnTo>
                    <a:pt x="305" y="1801"/>
                  </a:lnTo>
                  <a:lnTo>
                    <a:pt x="354" y="1756"/>
                  </a:lnTo>
                  <a:lnTo>
                    <a:pt x="354" y="1842"/>
                  </a:lnTo>
                  <a:close/>
                  <a:moveTo>
                    <a:pt x="354" y="753"/>
                  </a:moveTo>
                  <a:lnTo>
                    <a:pt x="305" y="713"/>
                  </a:lnTo>
                  <a:lnTo>
                    <a:pt x="354" y="668"/>
                  </a:lnTo>
                  <a:lnTo>
                    <a:pt x="354" y="753"/>
                  </a:lnTo>
                  <a:close/>
                  <a:moveTo>
                    <a:pt x="354" y="639"/>
                  </a:moveTo>
                  <a:lnTo>
                    <a:pt x="307" y="599"/>
                  </a:lnTo>
                  <a:lnTo>
                    <a:pt x="354" y="556"/>
                  </a:lnTo>
                  <a:lnTo>
                    <a:pt x="354" y="639"/>
                  </a:lnTo>
                  <a:close/>
                  <a:moveTo>
                    <a:pt x="290" y="725"/>
                  </a:moveTo>
                  <a:lnTo>
                    <a:pt x="354" y="779"/>
                  </a:lnTo>
                  <a:lnTo>
                    <a:pt x="354" y="798"/>
                  </a:lnTo>
                  <a:lnTo>
                    <a:pt x="290" y="855"/>
                  </a:lnTo>
                  <a:lnTo>
                    <a:pt x="222" y="798"/>
                  </a:lnTo>
                  <a:lnTo>
                    <a:pt x="222" y="784"/>
                  </a:lnTo>
                  <a:lnTo>
                    <a:pt x="290" y="725"/>
                  </a:lnTo>
                  <a:close/>
                  <a:moveTo>
                    <a:pt x="276" y="867"/>
                  </a:moveTo>
                  <a:lnTo>
                    <a:pt x="222" y="911"/>
                  </a:lnTo>
                  <a:lnTo>
                    <a:pt x="222" y="822"/>
                  </a:lnTo>
                  <a:lnTo>
                    <a:pt x="276" y="867"/>
                  </a:lnTo>
                  <a:close/>
                  <a:moveTo>
                    <a:pt x="222" y="1624"/>
                  </a:moveTo>
                  <a:lnTo>
                    <a:pt x="276" y="1666"/>
                  </a:lnTo>
                  <a:lnTo>
                    <a:pt x="222" y="1714"/>
                  </a:lnTo>
                  <a:lnTo>
                    <a:pt x="222" y="1624"/>
                  </a:lnTo>
                  <a:close/>
                  <a:moveTo>
                    <a:pt x="290" y="1681"/>
                  </a:moveTo>
                  <a:lnTo>
                    <a:pt x="354" y="1733"/>
                  </a:lnTo>
                  <a:lnTo>
                    <a:pt x="290" y="1790"/>
                  </a:lnTo>
                  <a:lnTo>
                    <a:pt x="227" y="1735"/>
                  </a:lnTo>
                  <a:lnTo>
                    <a:pt x="290" y="1681"/>
                  </a:lnTo>
                  <a:close/>
                  <a:moveTo>
                    <a:pt x="290" y="1813"/>
                  </a:moveTo>
                  <a:lnTo>
                    <a:pt x="354" y="1868"/>
                  </a:lnTo>
                  <a:lnTo>
                    <a:pt x="354" y="1896"/>
                  </a:lnTo>
                  <a:lnTo>
                    <a:pt x="222" y="1896"/>
                  </a:lnTo>
                  <a:lnTo>
                    <a:pt x="222" y="1872"/>
                  </a:lnTo>
                  <a:lnTo>
                    <a:pt x="290" y="1813"/>
                  </a:lnTo>
                  <a:close/>
                  <a:moveTo>
                    <a:pt x="222" y="1915"/>
                  </a:moveTo>
                  <a:lnTo>
                    <a:pt x="357" y="1915"/>
                  </a:lnTo>
                  <a:lnTo>
                    <a:pt x="364" y="1981"/>
                  </a:lnTo>
                  <a:lnTo>
                    <a:pt x="290" y="2019"/>
                  </a:lnTo>
                  <a:lnTo>
                    <a:pt x="215" y="1979"/>
                  </a:lnTo>
                  <a:lnTo>
                    <a:pt x="222" y="1915"/>
                  </a:lnTo>
                  <a:close/>
                  <a:moveTo>
                    <a:pt x="366" y="2003"/>
                  </a:moveTo>
                  <a:lnTo>
                    <a:pt x="371" y="2062"/>
                  </a:lnTo>
                  <a:lnTo>
                    <a:pt x="312" y="2031"/>
                  </a:lnTo>
                  <a:lnTo>
                    <a:pt x="366" y="2003"/>
                  </a:lnTo>
                  <a:close/>
                  <a:moveTo>
                    <a:pt x="354" y="521"/>
                  </a:moveTo>
                  <a:lnTo>
                    <a:pt x="305" y="478"/>
                  </a:lnTo>
                  <a:lnTo>
                    <a:pt x="354" y="436"/>
                  </a:lnTo>
                  <a:lnTo>
                    <a:pt x="354" y="521"/>
                  </a:lnTo>
                  <a:close/>
                  <a:moveTo>
                    <a:pt x="345" y="540"/>
                  </a:moveTo>
                  <a:lnTo>
                    <a:pt x="290" y="587"/>
                  </a:lnTo>
                  <a:lnTo>
                    <a:pt x="236" y="540"/>
                  </a:lnTo>
                  <a:lnTo>
                    <a:pt x="290" y="493"/>
                  </a:lnTo>
                  <a:lnTo>
                    <a:pt x="345" y="540"/>
                  </a:lnTo>
                  <a:close/>
                  <a:moveTo>
                    <a:pt x="222" y="526"/>
                  </a:moveTo>
                  <a:lnTo>
                    <a:pt x="222" y="436"/>
                  </a:lnTo>
                  <a:lnTo>
                    <a:pt x="276" y="481"/>
                  </a:lnTo>
                  <a:lnTo>
                    <a:pt x="222" y="526"/>
                  </a:lnTo>
                  <a:close/>
                  <a:moveTo>
                    <a:pt x="222" y="670"/>
                  </a:moveTo>
                  <a:lnTo>
                    <a:pt x="224" y="670"/>
                  </a:lnTo>
                  <a:lnTo>
                    <a:pt x="276" y="713"/>
                  </a:lnTo>
                  <a:lnTo>
                    <a:pt x="222" y="758"/>
                  </a:lnTo>
                  <a:lnTo>
                    <a:pt x="222" y="670"/>
                  </a:lnTo>
                  <a:close/>
                  <a:moveTo>
                    <a:pt x="222" y="1756"/>
                  </a:moveTo>
                  <a:lnTo>
                    <a:pt x="276" y="1801"/>
                  </a:lnTo>
                  <a:lnTo>
                    <a:pt x="222" y="1846"/>
                  </a:lnTo>
                  <a:lnTo>
                    <a:pt x="222" y="1756"/>
                  </a:lnTo>
                  <a:close/>
                  <a:moveTo>
                    <a:pt x="272" y="2031"/>
                  </a:moveTo>
                  <a:lnTo>
                    <a:pt x="205" y="2064"/>
                  </a:lnTo>
                  <a:lnTo>
                    <a:pt x="212" y="1998"/>
                  </a:lnTo>
                  <a:lnTo>
                    <a:pt x="272" y="2031"/>
                  </a:lnTo>
                  <a:close/>
                  <a:moveTo>
                    <a:pt x="203" y="2088"/>
                  </a:moveTo>
                  <a:lnTo>
                    <a:pt x="290" y="2040"/>
                  </a:lnTo>
                  <a:lnTo>
                    <a:pt x="373" y="2085"/>
                  </a:lnTo>
                  <a:lnTo>
                    <a:pt x="378" y="2116"/>
                  </a:lnTo>
                  <a:lnTo>
                    <a:pt x="293" y="2163"/>
                  </a:lnTo>
                  <a:lnTo>
                    <a:pt x="201" y="2111"/>
                  </a:lnTo>
                  <a:lnTo>
                    <a:pt x="203" y="2088"/>
                  </a:lnTo>
                  <a:close/>
                  <a:moveTo>
                    <a:pt x="380" y="2135"/>
                  </a:moveTo>
                  <a:lnTo>
                    <a:pt x="390" y="2216"/>
                  </a:lnTo>
                  <a:lnTo>
                    <a:pt x="312" y="2173"/>
                  </a:lnTo>
                  <a:lnTo>
                    <a:pt x="380" y="2135"/>
                  </a:lnTo>
                  <a:close/>
                  <a:moveTo>
                    <a:pt x="272" y="2173"/>
                  </a:moveTo>
                  <a:lnTo>
                    <a:pt x="189" y="2220"/>
                  </a:lnTo>
                  <a:lnTo>
                    <a:pt x="198" y="2133"/>
                  </a:lnTo>
                  <a:lnTo>
                    <a:pt x="272" y="2173"/>
                  </a:lnTo>
                  <a:close/>
                  <a:moveTo>
                    <a:pt x="186" y="2242"/>
                  </a:moveTo>
                  <a:lnTo>
                    <a:pt x="293" y="2185"/>
                  </a:lnTo>
                  <a:lnTo>
                    <a:pt x="392" y="2239"/>
                  </a:lnTo>
                  <a:lnTo>
                    <a:pt x="397" y="2282"/>
                  </a:lnTo>
                  <a:lnTo>
                    <a:pt x="293" y="2341"/>
                  </a:lnTo>
                  <a:lnTo>
                    <a:pt x="182" y="2277"/>
                  </a:lnTo>
                  <a:lnTo>
                    <a:pt x="186" y="2242"/>
                  </a:lnTo>
                  <a:close/>
                  <a:moveTo>
                    <a:pt x="444" y="2715"/>
                  </a:moveTo>
                  <a:lnTo>
                    <a:pt x="321" y="2606"/>
                  </a:lnTo>
                  <a:lnTo>
                    <a:pt x="432" y="2606"/>
                  </a:lnTo>
                  <a:lnTo>
                    <a:pt x="444" y="2715"/>
                  </a:lnTo>
                  <a:close/>
                  <a:moveTo>
                    <a:pt x="307" y="2587"/>
                  </a:moveTo>
                  <a:lnTo>
                    <a:pt x="418" y="2488"/>
                  </a:lnTo>
                  <a:lnTo>
                    <a:pt x="430" y="2587"/>
                  </a:lnTo>
                  <a:lnTo>
                    <a:pt x="307" y="2587"/>
                  </a:lnTo>
                  <a:close/>
                  <a:moveTo>
                    <a:pt x="399" y="2303"/>
                  </a:moveTo>
                  <a:lnTo>
                    <a:pt x="411" y="2405"/>
                  </a:lnTo>
                  <a:lnTo>
                    <a:pt x="312" y="2350"/>
                  </a:lnTo>
                  <a:lnTo>
                    <a:pt x="399" y="2303"/>
                  </a:lnTo>
                  <a:close/>
                  <a:moveTo>
                    <a:pt x="274" y="2350"/>
                  </a:moveTo>
                  <a:lnTo>
                    <a:pt x="168" y="2412"/>
                  </a:lnTo>
                  <a:lnTo>
                    <a:pt x="179" y="2298"/>
                  </a:lnTo>
                  <a:lnTo>
                    <a:pt x="274" y="2350"/>
                  </a:lnTo>
                  <a:close/>
                  <a:moveTo>
                    <a:pt x="165" y="2433"/>
                  </a:moveTo>
                  <a:lnTo>
                    <a:pt x="293" y="2362"/>
                  </a:lnTo>
                  <a:lnTo>
                    <a:pt x="413" y="2429"/>
                  </a:lnTo>
                  <a:lnTo>
                    <a:pt x="416" y="2466"/>
                  </a:lnTo>
                  <a:lnTo>
                    <a:pt x="288" y="2578"/>
                  </a:lnTo>
                  <a:lnTo>
                    <a:pt x="160" y="2466"/>
                  </a:lnTo>
                  <a:lnTo>
                    <a:pt x="165" y="2433"/>
                  </a:lnTo>
                  <a:close/>
                  <a:moveTo>
                    <a:pt x="272" y="2587"/>
                  </a:moveTo>
                  <a:lnTo>
                    <a:pt x="146" y="2587"/>
                  </a:lnTo>
                  <a:lnTo>
                    <a:pt x="158" y="2488"/>
                  </a:lnTo>
                  <a:lnTo>
                    <a:pt x="272" y="2587"/>
                  </a:lnTo>
                  <a:close/>
                  <a:moveTo>
                    <a:pt x="257" y="2606"/>
                  </a:moveTo>
                  <a:lnTo>
                    <a:pt x="134" y="2715"/>
                  </a:lnTo>
                  <a:lnTo>
                    <a:pt x="146" y="2606"/>
                  </a:lnTo>
                  <a:lnTo>
                    <a:pt x="257" y="2606"/>
                  </a:lnTo>
                  <a:close/>
                  <a:moveTo>
                    <a:pt x="127" y="2776"/>
                  </a:moveTo>
                  <a:lnTo>
                    <a:pt x="130" y="2743"/>
                  </a:lnTo>
                  <a:lnTo>
                    <a:pt x="286" y="2606"/>
                  </a:lnTo>
                  <a:lnTo>
                    <a:pt x="293" y="2606"/>
                  </a:lnTo>
                  <a:lnTo>
                    <a:pt x="446" y="2743"/>
                  </a:lnTo>
                  <a:lnTo>
                    <a:pt x="451" y="2776"/>
                  </a:lnTo>
                  <a:lnTo>
                    <a:pt x="288" y="2944"/>
                  </a:lnTo>
                  <a:lnTo>
                    <a:pt x="127" y="2776"/>
                  </a:lnTo>
                  <a:close/>
                  <a:moveTo>
                    <a:pt x="276" y="2959"/>
                  </a:moveTo>
                  <a:lnTo>
                    <a:pt x="85" y="3157"/>
                  </a:lnTo>
                  <a:lnTo>
                    <a:pt x="123" y="2802"/>
                  </a:lnTo>
                  <a:lnTo>
                    <a:pt x="276" y="2959"/>
                  </a:lnTo>
                  <a:close/>
                  <a:moveTo>
                    <a:pt x="454" y="2802"/>
                  </a:moveTo>
                  <a:lnTo>
                    <a:pt x="494" y="3157"/>
                  </a:lnTo>
                  <a:lnTo>
                    <a:pt x="302" y="2959"/>
                  </a:lnTo>
                  <a:lnTo>
                    <a:pt x="454" y="2802"/>
                  </a:lnTo>
                  <a:close/>
                  <a:moveTo>
                    <a:pt x="354" y="358"/>
                  </a:moveTo>
                  <a:lnTo>
                    <a:pt x="300" y="280"/>
                  </a:lnTo>
                  <a:lnTo>
                    <a:pt x="354" y="204"/>
                  </a:lnTo>
                  <a:lnTo>
                    <a:pt x="354" y="358"/>
                  </a:lnTo>
                  <a:close/>
                  <a:moveTo>
                    <a:pt x="354" y="135"/>
                  </a:moveTo>
                  <a:lnTo>
                    <a:pt x="302" y="90"/>
                  </a:lnTo>
                  <a:lnTo>
                    <a:pt x="354" y="48"/>
                  </a:lnTo>
                  <a:lnTo>
                    <a:pt x="354" y="135"/>
                  </a:lnTo>
                  <a:close/>
                  <a:moveTo>
                    <a:pt x="338" y="38"/>
                  </a:moveTo>
                  <a:lnTo>
                    <a:pt x="288" y="78"/>
                  </a:lnTo>
                  <a:lnTo>
                    <a:pt x="241" y="38"/>
                  </a:lnTo>
                  <a:lnTo>
                    <a:pt x="338" y="38"/>
                  </a:lnTo>
                  <a:close/>
                  <a:moveTo>
                    <a:pt x="222" y="48"/>
                  </a:moveTo>
                  <a:lnTo>
                    <a:pt x="274" y="90"/>
                  </a:lnTo>
                  <a:lnTo>
                    <a:pt x="222" y="135"/>
                  </a:lnTo>
                  <a:lnTo>
                    <a:pt x="222" y="48"/>
                  </a:lnTo>
                  <a:close/>
                  <a:moveTo>
                    <a:pt x="222" y="159"/>
                  </a:moveTo>
                  <a:lnTo>
                    <a:pt x="288" y="104"/>
                  </a:lnTo>
                  <a:lnTo>
                    <a:pt x="354" y="159"/>
                  </a:lnTo>
                  <a:lnTo>
                    <a:pt x="354" y="173"/>
                  </a:lnTo>
                  <a:lnTo>
                    <a:pt x="288" y="265"/>
                  </a:lnTo>
                  <a:lnTo>
                    <a:pt x="222" y="173"/>
                  </a:lnTo>
                  <a:lnTo>
                    <a:pt x="222" y="159"/>
                  </a:lnTo>
                  <a:close/>
                  <a:moveTo>
                    <a:pt x="222" y="204"/>
                  </a:moveTo>
                  <a:lnTo>
                    <a:pt x="276" y="280"/>
                  </a:lnTo>
                  <a:lnTo>
                    <a:pt x="222" y="358"/>
                  </a:lnTo>
                  <a:lnTo>
                    <a:pt x="222" y="204"/>
                  </a:lnTo>
                  <a:close/>
                  <a:moveTo>
                    <a:pt x="288" y="296"/>
                  </a:moveTo>
                  <a:lnTo>
                    <a:pt x="354" y="388"/>
                  </a:lnTo>
                  <a:lnTo>
                    <a:pt x="354" y="412"/>
                  </a:lnTo>
                  <a:lnTo>
                    <a:pt x="290" y="467"/>
                  </a:lnTo>
                  <a:lnTo>
                    <a:pt x="222" y="410"/>
                  </a:lnTo>
                  <a:lnTo>
                    <a:pt x="222" y="388"/>
                  </a:lnTo>
                  <a:lnTo>
                    <a:pt x="288" y="296"/>
                  </a:lnTo>
                  <a:close/>
                  <a:moveTo>
                    <a:pt x="288" y="3441"/>
                  </a:moveTo>
                  <a:lnTo>
                    <a:pt x="75" y="3233"/>
                  </a:lnTo>
                  <a:lnTo>
                    <a:pt x="80" y="3188"/>
                  </a:lnTo>
                  <a:lnTo>
                    <a:pt x="288" y="2973"/>
                  </a:lnTo>
                  <a:lnTo>
                    <a:pt x="496" y="3188"/>
                  </a:lnTo>
                  <a:lnTo>
                    <a:pt x="501" y="3233"/>
                  </a:lnTo>
                  <a:lnTo>
                    <a:pt x="288" y="3441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101"/>
            <p:cNvSpPr>
              <a:spLocks noEditPoints="1"/>
            </p:cNvSpPr>
            <p:nvPr/>
          </p:nvSpPr>
          <p:spPr bwMode="auto">
            <a:xfrm>
              <a:off x="-2917" y="1630"/>
              <a:ext cx="964" cy="485"/>
            </a:xfrm>
            <a:custGeom>
              <a:avLst/>
              <a:gdLst>
                <a:gd name="T0" fmla="*/ 924 w 964"/>
                <a:gd name="T1" fmla="*/ 447 h 485"/>
                <a:gd name="T2" fmla="*/ 924 w 964"/>
                <a:gd name="T3" fmla="*/ 255 h 485"/>
                <a:gd name="T4" fmla="*/ 955 w 964"/>
                <a:gd name="T5" fmla="*/ 255 h 485"/>
                <a:gd name="T6" fmla="*/ 567 w 964"/>
                <a:gd name="T7" fmla="*/ 2 h 485"/>
                <a:gd name="T8" fmla="*/ 565 w 964"/>
                <a:gd name="T9" fmla="*/ 0 h 485"/>
                <a:gd name="T10" fmla="*/ 390 w 964"/>
                <a:gd name="T11" fmla="*/ 0 h 485"/>
                <a:gd name="T12" fmla="*/ 0 w 964"/>
                <a:gd name="T13" fmla="*/ 255 h 485"/>
                <a:gd name="T14" fmla="*/ 40 w 964"/>
                <a:gd name="T15" fmla="*/ 255 h 485"/>
                <a:gd name="T16" fmla="*/ 40 w 964"/>
                <a:gd name="T17" fmla="*/ 447 h 485"/>
                <a:gd name="T18" fmla="*/ 0 w 964"/>
                <a:gd name="T19" fmla="*/ 447 h 485"/>
                <a:gd name="T20" fmla="*/ 0 w 964"/>
                <a:gd name="T21" fmla="*/ 485 h 485"/>
                <a:gd name="T22" fmla="*/ 19 w 964"/>
                <a:gd name="T23" fmla="*/ 485 h 485"/>
                <a:gd name="T24" fmla="*/ 19 w 964"/>
                <a:gd name="T25" fmla="*/ 466 h 485"/>
                <a:gd name="T26" fmla="*/ 80 w 964"/>
                <a:gd name="T27" fmla="*/ 466 h 485"/>
                <a:gd name="T28" fmla="*/ 80 w 964"/>
                <a:gd name="T29" fmla="*/ 485 h 485"/>
                <a:gd name="T30" fmla="*/ 99 w 964"/>
                <a:gd name="T31" fmla="*/ 485 h 485"/>
                <a:gd name="T32" fmla="*/ 99 w 964"/>
                <a:gd name="T33" fmla="*/ 447 h 485"/>
                <a:gd name="T34" fmla="*/ 59 w 964"/>
                <a:gd name="T35" fmla="*/ 447 h 485"/>
                <a:gd name="T36" fmla="*/ 59 w 964"/>
                <a:gd name="T37" fmla="*/ 255 h 485"/>
                <a:gd name="T38" fmla="*/ 905 w 964"/>
                <a:gd name="T39" fmla="*/ 255 h 485"/>
                <a:gd name="T40" fmla="*/ 905 w 964"/>
                <a:gd name="T41" fmla="*/ 447 h 485"/>
                <a:gd name="T42" fmla="*/ 865 w 964"/>
                <a:gd name="T43" fmla="*/ 447 h 485"/>
                <a:gd name="T44" fmla="*/ 865 w 964"/>
                <a:gd name="T45" fmla="*/ 485 h 485"/>
                <a:gd name="T46" fmla="*/ 884 w 964"/>
                <a:gd name="T47" fmla="*/ 485 h 485"/>
                <a:gd name="T48" fmla="*/ 884 w 964"/>
                <a:gd name="T49" fmla="*/ 466 h 485"/>
                <a:gd name="T50" fmla="*/ 945 w 964"/>
                <a:gd name="T51" fmla="*/ 466 h 485"/>
                <a:gd name="T52" fmla="*/ 945 w 964"/>
                <a:gd name="T53" fmla="*/ 485 h 485"/>
                <a:gd name="T54" fmla="*/ 964 w 964"/>
                <a:gd name="T55" fmla="*/ 485 h 485"/>
                <a:gd name="T56" fmla="*/ 964 w 964"/>
                <a:gd name="T57" fmla="*/ 447 h 485"/>
                <a:gd name="T58" fmla="*/ 924 w 964"/>
                <a:gd name="T59" fmla="*/ 447 h 485"/>
                <a:gd name="T60" fmla="*/ 63 w 964"/>
                <a:gd name="T61" fmla="*/ 236 h 485"/>
                <a:gd name="T62" fmla="*/ 397 w 964"/>
                <a:gd name="T63" fmla="*/ 19 h 485"/>
                <a:gd name="T64" fmla="*/ 560 w 964"/>
                <a:gd name="T65" fmla="*/ 19 h 485"/>
                <a:gd name="T66" fmla="*/ 891 w 964"/>
                <a:gd name="T67" fmla="*/ 236 h 485"/>
                <a:gd name="T68" fmla="*/ 63 w 964"/>
                <a:gd name="T69" fmla="*/ 236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4" h="485">
                  <a:moveTo>
                    <a:pt x="924" y="447"/>
                  </a:moveTo>
                  <a:lnTo>
                    <a:pt x="924" y="255"/>
                  </a:lnTo>
                  <a:lnTo>
                    <a:pt x="955" y="255"/>
                  </a:lnTo>
                  <a:lnTo>
                    <a:pt x="567" y="2"/>
                  </a:lnTo>
                  <a:lnTo>
                    <a:pt x="565" y="0"/>
                  </a:lnTo>
                  <a:lnTo>
                    <a:pt x="390" y="0"/>
                  </a:lnTo>
                  <a:lnTo>
                    <a:pt x="0" y="255"/>
                  </a:lnTo>
                  <a:lnTo>
                    <a:pt x="40" y="255"/>
                  </a:lnTo>
                  <a:lnTo>
                    <a:pt x="40" y="447"/>
                  </a:lnTo>
                  <a:lnTo>
                    <a:pt x="0" y="447"/>
                  </a:lnTo>
                  <a:lnTo>
                    <a:pt x="0" y="485"/>
                  </a:lnTo>
                  <a:lnTo>
                    <a:pt x="19" y="485"/>
                  </a:lnTo>
                  <a:lnTo>
                    <a:pt x="19" y="466"/>
                  </a:lnTo>
                  <a:lnTo>
                    <a:pt x="80" y="466"/>
                  </a:lnTo>
                  <a:lnTo>
                    <a:pt x="80" y="485"/>
                  </a:lnTo>
                  <a:lnTo>
                    <a:pt x="99" y="485"/>
                  </a:lnTo>
                  <a:lnTo>
                    <a:pt x="99" y="447"/>
                  </a:lnTo>
                  <a:lnTo>
                    <a:pt x="59" y="447"/>
                  </a:lnTo>
                  <a:lnTo>
                    <a:pt x="59" y="255"/>
                  </a:lnTo>
                  <a:lnTo>
                    <a:pt x="905" y="255"/>
                  </a:lnTo>
                  <a:lnTo>
                    <a:pt x="905" y="447"/>
                  </a:lnTo>
                  <a:lnTo>
                    <a:pt x="865" y="447"/>
                  </a:lnTo>
                  <a:lnTo>
                    <a:pt x="865" y="485"/>
                  </a:lnTo>
                  <a:lnTo>
                    <a:pt x="884" y="485"/>
                  </a:lnTo>
                  <a:lnTo>
                    <a:pt x="884" y="466"/>
                  </a:lnTo>
                  <a:lnTo>
                    <a:pt x="945" y="466"/>
                  </a:lnTo>
                  <a:lnTo>
                    <a:pt x="945" y="485"/>
                  </a:lnTo>
                  <a:lnTo>
                    <a:pt x="964" y="485"/>
                  </a:lnTo>
                  <a:lnTo>
                    <a:pt x="964" y="447"/>
                  </a:lnTo>
                  <a:lnTo>
                    <a:pt x="924" y="447"/>
                  </a:lnTo>
                  <a:close/>
                  <a:moveTo>
                    <a:pt x="63" y="236"/>
                  </a:moveTo>
                  <a:lnTo>
                    <a:pt x="397" y="19"/>
                  </a:lnTo>
                  <a:lnTo>
                    <a:pt x="560" y="19"/>
                  </a:lnTo>
                  <a:lnTo>
                    <a:pt x="891" y="236"/>
                  </a:lnTo>
                  <a:lnTo>
                    <a:pt x="63" y="236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102"/>
            <p:cNvSpPr>
              <a:spLocks noEditPoints="1"/>
            </p:cNvSpPr>
            <p:nvPr/>
          </p:nvSpPr>
          <p:spPr bwMode="auto">
            <a:xfrm>
              <a:off x="-2917" y="967"/>
              <a:ext cx="964" cy="485"/>
            </a:xfrm>
            <a:custGeom>
              <a:avLst/>
              <a:gdLst>
                <a:gd name="T0" fmla="*/ 924 w 964"/>
                <a:gd name="T1" fmla="*/ 447 h 485"/>
                <a:gd name="T2" fmla="*/ 924 w 964"/>
                <a:gd name="T3" fmla="*/ 253 h 485"/>
                <a:gd name="T4" fmla="*/ 955 w 964"/>
                <a:gd name="T5" fmla="*/ 253 h 485"/>
                <a:gd name="T6" fmla="*/ 567 w 964"/>
                <a:gd name="T7" fmla="*/ 0 h 485"/>
                <a:gd name="T8" fmla="*/ 565 w 964"/>
                <a:gd name="T9" fmla="*/ 0 h 485"/>
                <a:gd name="T10" fmla="*/ 390 w 964"/>
                <a:gd name="T11" fmla="*/ 0 h 485"/>
                <a:gd name="T12" fmla="*/ 0 w 964"/>
                <a:gd name="T13" fmla="*/ 253 h 485"/>
                <a:gd name="T14" fmla="*/ 40 w 964"/>
                <a:gd name="T15" fmla="*/ 253 h 485"/>
                <a:gd name="T16" fmla="*/ 40 w 964"/>
                <a:gd name="T17" fmla="*/ 447 h 485"/>
                <a:gd name="T18" fmla="*/ 0 w 964"/>
                <a:gd name="T19" fmla="*/ 447 h 485"/>
                <a:gd name="T20" fmla="*/ 0 w 964"/>
                <a:gd name="T21" fmla="*/ 485 h 485"/>
                <a:gd name="T22" fmla="*/ 19 w 964"/>
                <a:gd name="T23" fmla="*/ 485 h 485"/>
                <a:gd name="T24" fmla="*/ 19 w 964"/>
                <a:gd name="T25" fmla="*/ 466 h 485"/>
                <a:gd name="T26" fmla="*/ 80 w 964"/>
                <a:gd name="T27" fmla="*/ 466 h 485"/>
                <a:gd name="T28" fmla="*/ 80 w 964"/>
                <a:gd name="T29" fmla="*/ 485 h 485"/>
                <a:gd name="T30" fmla="*/ 99 w 964"/>
                <a:gd name="T31" fmla="*/ 485 h 485"/>
                <a:gd name="T32" fmla="*/ 99 w 964"/>
                <a:gd name="T33" fmla="*/ 447 h 485"/>
                <a:gd name="T34" fmla="*/ 59 w 964"/>
                <a:gd name="T35" fmla="*/ 447 h 485"/>
                <a:gd name="T36" fmla="*/ 59 w 964"/>
                <a:gd name="T37" fmla="*/ 253 h 485"/>
                <a:gd name="T38" fmla="*/ 905 w 964"/>
                <a:gd name="T39" fmla="*/ 253 h 485"/>
                <a:gd name="T40" fmla="*/ 905 w 964"/>
                <a:gd name="T41" fmla="*/ 447 h 485"/>
                <a:gd name="T42" fmla="*/ 865 w 964"/>
                <a:gd name="T43" fmla="*/ 447 h 485"/>
                <a:gd name="T44" fmla="*/ 865 w 964"/>
                <a:gd name="T45" fmla="*/ 485 h 485"/>
                <a:gd name="T46" fmla="*/ 884 w 964"/>
                <a:gd name="T47" fmla="*/ 485 h 485"/>
                <a:gd name="T48" fmla="*/ 884 w 964"/>
                <a:gd name="T49" fmla="*/ 466 h 485"/>
                <a:gd name="T50" fmla="*/ 945 w 964"/>
                <a:gd name="T51" fmla="*/ 466 h 485"/>
                <a:gd name="T52" fmla="*/ 945 w 964"/>
                <a:gd name="T53" fmla="*/ 485 h 485"/>
                <a:gd name="T54" fmla="*/ 964 w 964"/>
                <a:gd name="T55" fmla="*/ 485 h 485"/>
                <a:gd name="T56" fmla="*/ 964 w 964"/>
                <a:gd name="T57" fmla="*/ 447 h 485"/>
                <a:gd name="T58" fmla="*/ 924 w 964"/>
                <a:gd name="T59" fmla="*/ 447 h 485"/>
                <a:gd name="T60" fmla="*/ 63 w 964"/>
                <a:gd name="T61" fmla="*/ 234 h 485"/>
                <a:gd name="T62" fmla="*/ 397 w 964"/>
                <a:gd name="T63" fmla="*/ 19 h 485"/>
                <a:gd name="T64" fmla="*/ 560 w 964"/>
                <a:gd name="T65" fmla="*/ 19 h 485"/>
                <a:gd name="T66" fmla="*/ 891 w 964"/>
                <a:gd name="T67" fmla="*/ 234 h 485"/>
                <a:gd name="T68" fmla="*/ 63 w 964"/>
                <a:gd name="T69" fmla="*/ 23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4" h="485">
                  <a:moveTo>
                    <a:pt x="924" y="447"/>
                  </a:moveTo>
                  <a:lnTo>
                    <a:pt x="924" y="253"/>
                  </a:lnTo>
                  <a:lnTo>
                    <a:pt x="955" y="253"/>
                  </a:lnTo>
                  <a:lnTo>
                    <a:pt x="567" y="0"/>
                  </a:lnTo>
                  <a:lnTo>
                    <a:pt x="565" y="0"/>
                  </a:lnTo>
                  <a:lnTo>
                    <a:pt x="390" y="0"/>
                  </a:lnTo>
                  <a:lnTo>
                    <a:pt x="0" y="253"/>
                  </a:lnTo>
                  <a:lnTo>
                    <a:pt x="40" y="253"/>
                  </a:lnTo>
                  <a:lnTo>
                    <a:pt x="40" y="447"/>
                  </a:lnTo>
                  <a:lnTo>
                    <a:pt x="0" y="447"/>
                  </a:lnTo>
                  <a:lnTo>
                    <a:pt x="0" y="485"/>
                  </a:lnTo>
                  <a:lnTo>
                    <a:pt x="19" y="485"/>
                  </a:lnTo>
                  <a:lnTo>
                    <a:pt x="19" y="466"/>
                  </a:lnTo>
                  <a:lnTo>
                    <a:pt x="80" y="466"/>
                  </a:lnTo>
                  <a:lnTo>
                    <a:pt x="80" y="485"/>
                  </a:lnTo>
                  <a:lnTo>
                    <a:pt x="99" y="485"/>
                  </a:lnTo>
                  <a:lnTo>
                    <a:pt x="99" y="447"/>
                  </a:lnTo>
                  <a:lnTo>
                    <a:pt x="59" y="447"/>
                  </a:lnTo>
                  <a:lnTo>
                    <a:pt x="59" y="253"/>
                  </a:lnTo>
                  <a:lnTo>
                    <a:pt x="905" y="253"/>
                  </a:lnTo>
                  <a:lnTo>
                    <a:pt x="905" y="447"/>
                  </a:lnTo>
                  <a:lnTo>
                    <a:pt x="865" y="447"/>
                  </a:lnTo>
                  <a:lnTo>
                    <a:pt x="865" y="485"/>
                  </a:lnTo>
                  <a:lnTo>
                    <a:pt x="884" y="485"/>
                  </a:lnTo>
                  <a:lnTo>
                    <a:pt x="884" y="466"/>
                  </a:lnTo>
                  <a:lnTo>
                    <a:pt x="945" y="466"/>
                  </a:lnTo>
                  <a:lnTo>
                    <a:pt x="945" y="485"/>
                  </a:lnTo>
                  <a:lnTo>
                    <a:pt x="964" y="485"/>
                  </a:lnTo>
                  <a:lnTo>
                    <a:pt x="964" y="447"/>
                  </a:lnTo>
                  <a:lnTo>
                    <a:pt x="924" y="447"/>
                  </a:lnTo>
                  <a:close/>
                  <a:moveTo>
                    <a:pt x="63" y="234"/>
                  </a:moveTo>
                  <a:lnTo>
                    <a:pt x="397" y="19"/>
                  </a:lnTo>
                  <a:lnTo>
                    <a:pt x="560" y="19"/>
                  </a:lnTo>
                  <a:lnTo>
                    <a:pt x="891" y="234"/>
                  </a:lnTo>
                  <a:lnTo>
                    <a:pt x="63" y="234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103"/>
            <p:cNvSpPr>
              <a:spLocks noEditPoints="1"/>
            </p:cNvSpPr>
            <p:nvPr/>
          </p:nvSpPr>
          <p:spPr bwMode="auto">
            <a:xfrm>
              <a:off x="-2929" y="328"/>
              <a:ext cx="988" cy="485"/>
            </a:xfrm>
            <a:custGeom>
              <a:avLst/>
              <a:gdLst>
                <a:gd name="T0" fmla="*/ 948 w 988"/>
                <a:gd name="T1" fmla="*/ 447 h 485"/>
                <a:gd name="T2" fmla="*/ 948 w 988"/>
                <a:gd name="T3" fmla="*/ 256 h 485"/>
                <a:gd name="T4" fmla="*/ 967 w 988"/>
                <a:gd name="T5" fmla="*/ 256 h 485"/>
                <a:gd name="T6" fmla="*/ 577 w 988"/>
                <a:gd name="T7" fmla="*/ 0 h 485"/>
                <a:gd name="T8" fmla="*/ 402 w 988"/>
                <a:gd name="T9" fmla="*/ 0 h 485"/>
                <a:gd name="T10" fmla="*/ 12 w 988"/>
                <a:gd name="T11" fmla="*/ 256 h 485"/>
                <a:gd name="T12" fmla="*/ 40 w 988"/>
                <a:gd name="T13" fmla="*/ 256 h 485"/>
                <a:gd name="T14" fmla="*/ 40 w 988"/>
                <a:gd name="T15" fmla="*/ 447 h 485"/>
                <a:gd name="T16" fmla="*/ 0 w 988"/>
                <a:gd name="T17" fmla="*/ 447 h 485"/>
                <a:gd name="T18" fmla="*/ 0 w 988"/>
                <a:gd name="T19" fmla="*/ 485 h 485"/>
                <a:gd name="T20" fmla="*/ 19 w 988"/>
                <a:gd name="T21" fmla="*/ 485 h 485"/>
                <a:gd name="T22" fmla="*/ 19 w 988"/>
                <a:gd name="T23" fmla="*/ 466 h 485"/>
                <a:gd name="T24" fmla="*/ 83 w 988"/>
                <a:gd name="T25" fmla="*/ 466 h 485"/>
                <a:gd name="T26" fmla="*/ 83 w 988"/>
                <a:gd name="T27" fmla="*/ 485 h 485"/>
                <a:gd name="T28" fmla="*/ 101 w 988"/>
                <a:gd name="T29" fmla="*/ 485 h 485"/>
                <a:gd name="T30" fmla="*/ 101 w 988"/>
                <a:gd name="T31" fmla="*/ 447 h 485"/>
                <a:gd name="T32" fmla="*/ 59 w 988"/>
                <a:gd name="T33" fmla="*/ 447 h 485"/>
                <a:gd name="T34" fmla="*/ 59 w 988"/>
                <a:gd name="T35" fmla="*/ 256 h 485"/>
                <a:gd name="T36" fmla="*/ 929 w 988"/>
                <a:gd name="T37" fmla="*/ 256 h 485"/>
                <a:gd name="T38" fmla="*/ 929 w 988"/>
                <a:gd name="T39" fmla="*/ 447 h 485"/>
                <a:gd name="T40" fmla="*/ 886 w 988"/>
                <a:gd name="T41" fmla="*/ 447 h 485"/>
                <a:gd name="T42" fmla="*/ 886 w 988"/>
                <a:gd name="T43" fmla="*/ 485 h 485"/>
                <a:gd name="T44" fmla="*/ 905 w 988"/>
                <a:gd name="T45" fmla="*/ 485 h 485"/>
                <a:gd name="T46" fmla="*/ 905 w 988"/>
                <a:gd name="T47" fmla="*/ 466 h 485"/>
                <a:gd name="T48" fmla="*/ 969 w 988"/>
                <a:gd name="T49" fmla="*/ 466 h 485"/>
                <a:gd name="T50" fmla="*/ 969 w 988"/>
                <a:gd name="T51" fmla="*/ 485 h 485"/>
                <a:gd name="T52" fmla="*/ 988 w 988"/>
                <a:gd name="T53" fmla="*/ 485 h 485"/>
                <a:gd name="T54" fmla="*/ 988 w 988"/>
                <a:gd name="T55" fmla="*/ 447 h 485"/>
                <a:gd name="T56" fmla="*/ 948 w 988"/>
                <a:gd name="T57" fmla="*/ 447 h 485"/>
                <a:gd name="T58" fmla="*/ 75 w 988"/>
                <a:gd name="T59" fmla="*/ 237 h 485"/>
                <a:gd name="T60" fmla="*/ 409 w 988"/>
                <a:gd name="T61" fmla="*/ 19 h 485"/>
                <a:gd name="T62" fmla="*/ 572 w 988"/>
                <a:gd name="T63" fmla="*/ 19 h 485"/>
                <a:gd name="T64" fmla="*/ 903 w 988"/>
                <a:gd name="T65" fmla="*/ 237 h 485"/>
                <a:gd name="T66" fmla="*/ 75 w 988"/>
                <a:gd name="T67" fmla="*/ 237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8" h="485">
                  <a:moveTo>
                    <a:pt x="948" y="447"/>
                  </a:moveTo>
                  <a:lnTo>
                    <a:pt x="948" y="256"/>
                  </a:lnTo>
                  <a:lnTo>
                    <a:pt x="967" y="256"/>
                  </a:lnTo>
                  <a:lnTo>
                    <a:pt x="577" y="0"/>
                  </a:lnTo>
                  <a:lnTo>
                    <a:pt x="402" y="0"/>
                  </a:lnTo>
                  <a:lnTo>
                    <a:pt x="12" y="256"/>
                  </a:lnTo>
                  <a:lnTo>
                    <a:pt x="40" y="256"/>
                  </a:lnTo>
                  <a:lnTo>
                    <a:pt x="40" y="447"/>
                  </a:lnTo>
                  <a:lnTo>
                    <a:pt x="0" y="447"/>
                  </a:lnTo>
                  <a:lnTo>
                    <a:pt x="0" y="485"/>
                  </a:lnTo>
                  <a:lnTo>
                    <a:pt x="19" y="485"/>
                  </a:lnTo>
                  <a:lnTo>
                    <a:pt x="19" y="466"/>
                  </a:lnTo>
                  <a:lnTo>
                    <a:pt x="83" y="466"/>
                  </a:lnTo>
                  <a:lnTo>
                    <a:pt x="83" y="485"/>
                  </a:lnTo>
                  <a:lnTo>
                    <a:pt x="101" y="485"/>
                  </a:lnTo>
                  <a:lnTo>
                    <a:pt x="101" y="447"/>
                  </a:lnTo>
                  <a:lnTo>
                    <a:pt x="59" y="447"/>
                  </a:lnTo>
                  <a:lnTo>
                    <a:pt x="59" y="256"/>
                  </a:lnTo>
                  <a:lnTo>
                    <a:pt x="929" y="256"/>
                  </a:lnTo>
                  <a:lnTo>
                    <a:pt x="929" y="447"/>
                  </a:lnTo>
                  <a:lnTo>
                    <a:pt x="886" y="447"/>
                  </a:lnTo>
                  <a:lnTo>
                    <a:pt x="886" y="485"/>
                  </a:lnTo>
                  <a:lnTo>
                    <a:pt x="905" y="485"/>
                  </a:lnTo>
                  <a:lnTo>
                    <a:pt x="905" y="466"/>
                  </a:lnTo>
                  <a:lnTo>
                    <a:pt x="969" y="466"/>
                  </a:lnTo>
                  <a:lnTo>
                    <a:pt x="969" y="485"/>
                  </a:lnTo>
                  <a:lnTo>
                    <a:pt x="988" y="485"/>
                  </a:lnTo>
                  <a:lnTo>
                    <a:pt x="988" y="447"/>
                  </a:lnTo>
                  <a:lnTo>
                    <a:pt x="948" y="447"/>
                  </a:lnTo>
                  <a:close/>
                  <a:moveTo>
                    <a:pt x="75" y="237"/>
                  </a:moveTo>
                  <a:lnTo>
                    <a:pt x="409" y="19"/>
                  </a:lnTo>
                  <a:lnTo>
                    <a:pt x="572" y="19"/>
                  </a:lnTo>
                  <a:lnTo>
                    <a:pt x="903" y="237"/>
                  </a:lnTo>
                  <a:lnTo>
                    <a:pt x="75" y="237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104"/>
            <p:cNvSpPr>
              <a:spLocks noEditPoints="1"/>
            </p:cNvSpPr>
            <p:nvPr/>
          </p:nvSpPr>
          <p:spPr bwMode="auto">
            <a:xfrm>
              <a:off x="-2695" y="174"/>
              <a:ext cx="510" cy="164"/>
            </a:xfrm>
            <a:custGeom>
              <a:avLst/>
              <a:gdLst>
                <a:gd name="T0" fmla="*/ 345 w 510"/>
                <a:gd name="T1" fmla="*/ 164 h 164"/>
                <a:gd name="T2" fmla="*/ 168 w 510"/>
                <a:gd name="T3" fmla="*/ 164 h 164"/>
                <a:gd name="T4" fmla="*/ 0 w 510"/>
                <a:gd name="T5" fmla="*/ 0 h 164"/>
                <a:gd name="T6" fmla="*/ 510 w 510"/>
                <a:gd name="T7" fmla="*/ 0 h 164"/>
                <a:gd name="T8" fmla="*/ 345 w 510"/>
                <a:gd name="T9" fmla="*/ 164 h 164"/>
                <a:gd name="T10" fmla="*/ 175 w 510"/>
                <a:gd name="T11" fmla="*/ 145 h 164"/>
                <a:gd name="T12" fmla="*/ 335 w 510"/>
                <a:gd name="T13" fmla="*/ 145 h 164"/>
                <a:gd name="T14" fmla="*/ 465 w 510"/>
                <a:gd name="T15" fmla="*/ 19 h 164"/>
                <a:gd name="T16" fmla="*/ 47 w 510"/>
                <a:gd name="T17" fmla="*/ 19 h 164"/>
                <a:gd name="T18" fmla="*/ 175 w 510"/>
                <a:gd name="T19" fmla="*/ 14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0" h="164">
                  <a:moveTo>
                    <a:pt x="345" y="164"/>
                  </a:moveTo>
                  <a:lnTo>
                    <a:pt x="168" y="164"/>
                  </a:lnTo>
                  <a:lnTo>
                    <a:pt x="0" y="0"/>
                  </a:lnTo>
                  <a:lnTo>
                    <a:pt x="510" y="0"/>
                  </a:lnTo>
                  <a:lnTo>
                    <a:pt x="345" y="164"/>
                  </a:lnTo>
                  <a:close/>
                  <a:moveTo>
                    <a:pt x="175" y="145"/>
                  </a:moveTo>
                  <a:lnTo>
                    <a:pt x="335" y="145"/>
                  </a:lnTo>
                  <a:lnTo>
                    <a:pt x="465" y="19"/>
                  </a:lnTo>
                  <a:lnTo>
                    <a:pt x="47" y="19"/>
                  </a:lnTo>
                  <a:lnTo>
                    <a:pt x="175" y="145"/>
                  </a:lnTo>
                  <a:close/>
                </a:path>
              </a:pathLst>
            </a:custGeom>
            <a:solidFill>
              <a:srgbClr val="232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55666481599695703640"/>
          <p:cNvPicPr>
            <a:picLocks noChangeAspect="1"/>
          </p:cNvPicPr>
          <p:nvPr userDrawn="1"/>
        </p:nvPicPr>
        <p:blipFill>
          <a:blip r:embed="rId2">
            <a:alphaModFix amt="24000"/>
          </a:blip>
          <a:srcRect l="6763" t="-30" r="11263" b="-13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4445" y="0"/>
            <a:ext cx="12200255" cy="687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litpic (1)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23620"/>
            <a:ext cx="12195810" cy="58470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4445" y="0"/>
            <a:ext cx="12200255" cy="687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d1160924ab18972b226d571f95866e859f510a63.webp"/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926840" y="643255"/>
            <a:ext cx="8268970" cy="62274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4445" y="0"/>
            <a:ext cx="12200255" cy="687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src=http___ss2.meipian.me_users_59462350_fefd17da869045a19e78b3e413b1818b.jpg_meipian-raw_bucket_ivwen_key_dXNlcnMvNTk0NjIzNTAvZmVmZDE3ZGE4NjkwNDVhMTllNzhiM2U0MTNiMTgxOGIuanBn_sign_eb82605b4772f80dc61c72610a5e91c.webp"/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l="20722" t="9623" r="11556" b="8591"/>
          <a:stretch>
            <a:fillRect/>
          </a:stretch>
        </p:blipFill>
        <p:spPr>
          <a:xfrm>
            <a:off x="-4445" y="1390015"/>
            <a:ext cx="6966585" cy="5585460"/>
          </a:xfrm>
          <a:prstGeom prst="ellipse">
            <a:avLst/>
          </a:prstGeom>
          <a:effectLst>
            <a:softEdge rad="635000"/>
          </a:effectLst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u=4289892563,2022833586&amp;fm=253&amp;fmt=auto&amp;app=138&amp;f=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0"/>
            <a:ext cx="12192635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4445" y="0"/>
            <a:ext cx="12200255" cy="687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321163c9be144895a5220eb3dfc8a9b1"/>
          <p:cNvPicPr>
            <a:picLocks noChangeAspect="1"/>
          </p:cNvPicPr>
          <p:nvPr userDrawn="1"/>
        </p:nvPicPr>
        <p:blipFill>
          <a:blip r:embed="rId2">
            <a:alphaModFix amt="26000"/>
          </a:blip>
          <a:stretch>
            <a:fillRect/>
          </a:stretch>
        </p:blipFill>
        <p:spPr>
          <a:xfrm>
            <a:off x="0" y="0"/>
            <a:ext cx="12191365" cy="68700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4445" y="0"/>
            <a:ext cx="12200255" cy="687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u=1266281943,705837583&amp;fm=253&amp;fmt=auto&amp;app=120&amp;f=PNG.webp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445" y="4297045"/>
            <a:ext cx="12200890" cy="26485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-36830" y="4445"/>
            <a:ext cx="12223115" cy="6864350"/>
          </a:xfrm>
          <a:prstGeom prst="rect">
            <a:avLst/>
          </a:prstGeom>
          <a:gradFill>
            <a:gsLst>
              <a:gs pos="13000">
                <a:schemeClr val="bg1"/>
              </a:gs>
              <a:gs pos="30000">
                <a:srgbClr val="6ACCF2"/>
              </a:gs>
              <a:gs pos="23000">
                <a:srgbClr val="B5E6F9">
                  <a:alpha val="100000"/>
                </a:srgbClr>
              </a:gs>
              <a:gs pos="43000">
                <a:srgbClr val="2990D4">
                  <a:alpha val="100000"/>
                </a:srgbClr>
              </a:gs>
              <a:gs pos="66000">
                <a:srgbClr val="5179B5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73939le0ozhmzngs0"/>
          <p:cNvPicPr>
            <a:picLocks noChangeAspect="1"/>
          </p:cNvPicPr>
          <p:nvPr userDrawn="1"/>
        </p:nvPicPr>
        <p:blipFill>
          <a:blip r:embed="rId2">
            <a:alphaModFix amt="58000"/>
          </a:blip>
          <a:srcRect l="-288" t="-354" r="6813" b="16058"/>
          <a:stretch>
            <a:fillRect/>
          </a:stretch>
        </p:blipFill>
        <p:spPr>
          <a:xfrm>
            <a:off x="2506345" y="1948815"/>
            <a:ext cx="12023725" cy="6799580"/>
          </a:xfrm>
          <a:prstGeom prst="ellipse">
            <a:avLst/>
          </a:prstGeom>
          <a:effectLst>
            <a:softEdge rad="495300"/>
          </a:effectLst>
        </p:spPr>
      </p:pic>
      <p:pic>
        <p:nvPicPr>
          <p:cNvPr id="8" name="图片 7" descr="9409b119f3bc4de9956f7fc28ece391a"/>
          <p:cNvPicPr>
            <a:picLocks noChangeAspect="1"/>
          </p:cNvPicPr>
          <p:nvPr userDrawn="1"/>
        </p:nvPicPr>
        <p:blipFill>
          <a:blip r:embed="rId3">
            <a:alphaModFix amt="40000"/>
          </a:blip>
          <a:srcRect l="-467" t="6424" r="19445" b="37954"/>
          <a:stretch>
            <a:fillRect/>
          </a:stretch>
        </p:blipFill>
        <p:spPr>
          <a:xfrm>
            <a:off x="-1923415" y="4150360"/>
            <a:ext cx="7900670" cy="3616325"/>
          </a:xfrm>
          <a:prstGeom prst="dodecagon">
            <a:avLst/>
          </a:prstGeom>
          <a:effectLst>
            <a:softEdge rad="279400"/>
          </a:effectLst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-36830" y="4445"/>
            <a:ext cx="12366625" cy="6864350"/>
          </a:xfrm>
          <a:prstGeom prst="rect">
            <a:avLst/>
          </a:prstGeom>
          <a:gradFill>
            <a:gsLst>
              <a:gs pos="13000">
                <a:schemeClr val="bg1"/>
              </a:gs>
              <a:gs pos="30000">
                <a:srgbClr val="6ACCF2"/>
              </a:gs>
              <a:gs pos="23000">
                <a:srgbClr val="B5E6F9">
                  <a:alpha val="100000"/>
                </a:srgbClr>
              </a:gs>
              <a:gs pos="43000">
                <a:srgbClr val="2990D4">
                  <a:alpha val="100000"/>
                </a:srgbClr>
              </a:gs>
              <a:gs pos="66000">
                <a:srgbClr val="5179B5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73939le0ozhmzngs0"/>
          <p:cNvPicPr>
            <a:picLocks noChangeAspect="1"/>
          </p:cNvPicPr>
          <p:nvPr userDrawn="1"/>
        </p:nvPicPr>
        <p:blipFill>
          <a:blip r:embed="rId2">
            <a:alphaModFix amt="58000"/>
          </a:blip>
          <a:srcRect l="-288" t="-354" r="6813" b="16058"/>
          <a:stretch>
            <a:fillRect/>
          </a:stretch>
        </p:blipFill>
        <p:spPr>
          <a:xfrm>
            <a:off x="1497965" y="2313305"/>
            <a:ext cx="12023725" cy="6096635"/>
          </a:xfrm>
          <a:prstGeom prst="hexagon">
            <a:avLst/>
          </a:prstGeom>
          <a:effectLst>
            <a:softEdge rad="495300"/>
          </a:effectLst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-36830" y="4445"/>
            <a:ext cx="12228830" cy="6864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9409b119f3bc4de9956f7fc28ece391a"/>
          <p:cNvPicPr>
            <a:picLocks noChangeAspect="1"/>
          </p:cNvPicPr>
          <p:nvPr userDrawn="1"/>
        </p:nvPicPr>
        <p:blipFill>
          <a:blip r:embed="rId2">
            <a:alphaModFix amt="60000"/>
          </a:blip>
          <a:srcRect t="8221" b="36617"/>
          <a:stretch>
            <a:fillRect/>
          </a:stretch>
        </p:blipFill>
        <p:spPr>
          <a:xfrm flipH="1">
            <a:off x="0" y="2382520"/>
            <a:ext cx="12198985" cy="4486275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-36830" y="-6350"/>
            <a:ext cx="12228830" cy="6864350"/>
          </a:xfrm>
          <a:prstGeom prst="rect">
            <a:avLst/>
          </a:prstGeom>
          <a:gradFill>
            <a:gsLst>
              <a:gs pos="66000">
                <a:srgbClr val="2979C6"/>
              </a:gs>
              <a:gs pos="44000">
                <a:srgbClr val="2B7CCC">
                  <a:alpha val="0"/>
                </a:srgbClr>
              </a:gs>
              <a:gs pos="84000">
                <a:srgbClr val="5179B5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矩形 412"/>
          <p:cNvSpPr/>
          <p:nvPr userDrawn="1"/>
        </p:nvSpPr>
        <p:spPr>
          <a:xfrm>
            <a:off x="-4445" y="0"/>
            <a:ext cx="12200255" cy="687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655666481599695703640"/>
          <p:cNvPicPr>
            <a:picLocks noChangeAspect="1"/>
          </p:cNvPicPr>
          <p:nvPr userDrawn="1"/>
        </p:nvPicPr>
        <p:blipFill>
          <a:blip r:embed="rId2">
            <a:alphaModFix amt="60000"/>
          </a:blip>
          <a:srcRect t="28074" b="5908"/>
          <a:stretch>
            <a:fillRect/>
          </a:stretch>
        </p:blipFill>
        <p:spPr>
          <a:xfrm>
            <a:off x="0" y="0"/>
            <a:ext cx="12192000" cy="37052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4445" y="0"/>
            <a:ext cx="12200255" cy="687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u=1266281943,705837583&amp;fm=253&amp;fmt=auto&amp;app=120&amp;f=PNG.webp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445" y="4297045"/>
            <a:ext cx="12200890" cy="26485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4445" y="0"/>
            <a:ext cx="12200255" cy="687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litpic (1)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23620"/>
            <a:ext cx="12195810" cy="58470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u=4289892563,2022833586&amp;fm=253&amp;fmt=auto&amp;app=138&amp;f=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0"/>
            <a:ext cx="12192635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4445" y="0"/>
            <a:ext cx="12200255" cy="687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litpic (1)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23620"/>
            <a:ext cx="12195810" cy="58470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4445" y="0"/>
            <a:ext cx="12200255" cy="687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321163c9be144895a5220eb3dfc8a9b1"/>
          <p:cNvPicPr>
            <a:picLocks noChangeAspect="1"/>
          </p:cNvPicPr>
          <p:nvPr userDrawn="1"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0" y="0"/>
            <a:ext cx="12191365" cy="68700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u=4289892563,2022833586&amp;fm=253&amp;fmt=auto&amp;app=138&amp;f=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0"/>
            <a:ext cx="12192635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4445" y="0"/>
            <a:ext cx="12200255" cy="6870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321163c9be144895a5220eb3dfc8a9b1"/>
          <p:cNvPicPr>
            <a:picLocks noChangeAspect="1"/>
          </p:cNvPicPr>
          <p:nvPr userDrawn="1"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0" y="0"/>
            <a:ext cx="12191365" cy="687006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2024-07-26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17"/>
          <p:cNvSpPr/>
          <p:nvPr/>
        </p:nvSpPr>
        <p:spPr>
          <a:xfrm>
            <a:off x="-657225" y="3192145"/>
            <a:ext cx="4327525" cy="4220845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524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356360" y="1564640"/>
            <a:ext cx="3989070" cy="119888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0" algn="ctr" fontAlgn="base">
              <a:buClrTx/>
              <a:buSzTx/>
              <a:buFontTx/>
            </a:pPr>
            <a:r>
              <a:rPr lang="zh-CN" sz="7200" b="1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用心服务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483475" y="1457325"/>
            <a:ext cx="4059555" cy="141351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lvl="0" algn="ctr" fontAlgn="base">
              <a:buClrTx/>
              <a:buSzTx/>
              <a:buFontTx/>
            </a:pPr>
            <a:r>
              <a:rPr lang="zh-CN" sz="7200" b="1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靓水城</a:t>
            </a:r>
          </a:p>
        </p:txBody>
      </p:sp>
      <p:pic>
        <p:nvPicPr>
          <p:cNvPr id="7" name="图片 6" descr="img17187696982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860" y="1052195"/>
            <a:ext cx="4463415" cy="171132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674360" y="5026025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国网聊城供电公司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674360" y="5626100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2024</a:t>
            </a:r>
            <a:r>
              <a:rPr lang="zh-CN" altLang="en-US" sz="30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sz="30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7</a:t>
            </a:r>
            <a:r>
              <a:rPr lang="zh-CN" altLang="en-US" sz="30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月</a:t>
            </a:r>
          </a:p>
        </p:txBody>
      </p:sp>
      <p:pic>
        <p:nvPicPr>
          <p:cNvPr id="17" name="图片 16" descr="u=1947399143,1128220303&amp;fm=253&amp;fmt=auto&amp;app=138&amp;f=PNG.web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24465" y="201930"/>
            <a:ext cx="1691005" cy="169100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折角形 18"/>
          <p:cNvSpPr/>
          <p:nvPr/>
        </p:nvSpPr>
        <p:spPr>
          <a:xfrm>
            <a:off x="7662545" y="2651125"/>
            <a:ext cx="4161155" cy="3439160"/>
          </a:xfrm>
          <a:prstGeom prst="foldedCorner">
            <a:avLst/>
          </a:prstGeom>
          <a:solidFill>
            <a:schemeClr val="bg1">
              <a:lumMod val="95000"/>
            </a:schemeClr>
          </a:solidFill>
          <a:ln w="34925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>
            <a:off x="7228205" y="1289685"/>
            <a:ext cx="4732655" cy="637540"/>
          </a:xfrm>
          <a:prstGeom prst="parallelogram">
            <a:avLst/>
          </a:prstGeom>
          <a:noFill/>
          <a:ln w="4445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平行四边形 10"/>
          <p:cNvSpPr/>
          <p:nvPr/>
        </p:nvSpPr>
        <p:spPr>
          <a:xfrm>
            <a:off x="567055" y="1237615"/>
            <a:ext cx="6990080" cy="755015"/>
          </a:xfrm>
          <a:prstGeom prst="parallelogram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156335" y="255905"/>
            <a:ext cx="73653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一、</a:t>
            </a:r>
            <a:r>
              <a:rPr lang="zh-CN" altLang="en-US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以可靠电力供应服务经济民生</a:t>
            </a:r>
            <a:endParaRPr lang="zh-CN" altLang="en-US" sz="36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18210" y="1371600"/>
            <a:ext cx="651319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围绕大局强电网”，全力服务经济发展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sp>
        <p:nvSpPr>
          <p:cNvPr id="13" name="平行四边形 12"/>
          <p:cNvSpPr/>
          <p:nvPr/>
        </p:nvSpPr>
        <p:spPr>
          <a:xfrm>
            <a:off x="166370" y="1341120"/>
            <a:ext cx="828040" cy="545465"/>
          </a:xfrm>
          <a:prstGeom prst="parallelogram">
            <a:avLst/>
          </a:prstGeom>
          <a:solidFill>
            <a:srgbClr val="294F8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350125" y="1371600"/>
            <a:ext cx="4624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“扛牢首责”做好电力保供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35890" y="1356360"/>
            <a:ext cx="750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i="1">
                <a:solidFill>
                  <a:schemeClr val="bg1"/>
                </a:solidFill>
                <a:latin typeface="Bernard MT Condensed" panose="02050806060905020404" charset="0"/>
                <a:cs typeface="Bernard MT Condensed" panose="02050806060905020404" charset="0"/>
              </a:rPr>
              <a:t>01</a:t>
            </a:r>
          </a:p>
        </p:txBody>
      </p:sp>
      <p:pic>
        <p:nvPicPr>
          <p:cNvPr id="4" name="图片 3" descr="20240724全网用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" y="2333625"/>
            <a:ext cx="6972300" cy="4089400"/>
          </a:xfrm>
          <a:prstGeom prst="rect">
            <a:avLst/>
          </a:prstGeom>
        </p:spPr>
      </p:pic>
      <p:sp>
        <p:nvSpPr>
          <p:cNvPr id="5" name="椭圆 4"/>
          <p:cNvSpPr>
            <a:spLocks noChangeAspect="1"/>
          </p:cNvSpPr>
          <p:nvPr/>
        </p:nvSpPr>
        <p:spPr>
          <a:xfrm>
            <a:off x="3674745" y="2850515"/>
            <a:ext cx="684000" cy="684000"/>
          </a:xfrm>
          <a:prstGeom prst="ellipse">
            <a:avLst/>
          </a:prstGeom>
          <a:noFill/>
          <a:ln w="63500">
            <a:solidFill>
              <a:schemeClr val="accent3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1494790" y="6122670"/>
            <a:ext cx="1696720" cy="301625"/>
          </a:xfrm>
          <a:prstGeom prst="roundRect">
            <a:avLst/>
          </a:prstGeom>
          <a:solidFill>
            <a:srgbClr val="0B2854"/>
          </a:solidFill>
          <a:ln w="73025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450715" y="2763520"/>
            <a:ext cx="2549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574.9</a:t>
            </a:r>
            <a:r>
              <a:rPr lang="zh-CN" altLang="en-US" sz="3200" b="1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万千瓦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960360" y="2919095"/>
            <a:ext cx="33731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</a:t>
            </a:r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24</a:t>
            </a:r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</a:t>
            </a:r>
            <a:r>
              <a:rPr lang="en-US" altLang="zh-CN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11</a:t>
            </a:r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时</a:t>
            </a:r>
            <a:r>
              <a:rPr lang="en-US" altLang="zh-CN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51</a:t>
            </a:r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8355965" y="4832350"/>
            <a:ext cx="2826385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ct val="140000"/>
              </a:lnSpc>
              <a:buClr>
                <a:srgbClr val="EE822F"/>
              </a:buClr>
              <a:buFont typeface="Wingdings" panose="05000000000000000000" charset="0"/>
              <a:buChar char="l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达到</a:t>
            </a:r>
            <a:r>
              <a:rPr lang="en-US" altLang="zh-CN" sz="2400" b="1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574.9</a:t>
            </a:r>
            <a:r>
              <a:rPr lang="zh-CN" altLang="en-US" sz="2400" b="1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万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千瓦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 fontAlgn="auto">
              <a:lnSpc>
                <a:spcPct val="140000"/>
              </a:lnSpc>
              <a:buClr>
                <a:srgbClr val="EE822F"/>
              </a:buClr>
              <a:buFont typeface="Wingdings" panose="05000000000000000000" charset="0"/>
              <a:buChar char="l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较去年增长</a:t>
            </a:r>
            <a:r>
              <a:rPr lang="en-US" altLang="zh-CN" sz="2400" b="1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2.22%</a:t>
            </a:r>
            <a:endParaRPr lang="en-US" alt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7844155" y="3517265"/>
            <a:ext cx="3808095" cy="1228725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966075" y="3606165"/>
            <a:ext cx="36055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聊城电网用电负荷</a:t>
            </a:r>
          </a:p>
          <a:p>
            <a:pPr algn="ctr"/>
            <a:r>
              <a:rPr lang="zh-CN" altLang="en-US" sz="3600" b="1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创历史新高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67055" y="2337435"/>
            <a:ext cx="11004550" cy="3013710"/>
          </a:xfrm>
          <a:prstGeom prst="rect">
            <a:avLst/>
          </a:prstGeom>
          <a:noFill/>
          <a:ln w="3810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>
            <a:off x="7228205" y="1289685"/>
            <a:ext cx="4732655" cy="637540"/>
          </a:xfrm>
          <a:prstGeom prst="parallelogram">
            <a:avLst/>
          </a:prstGeom>
          <a:noFill/>
          <a:ln w="4445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平行四边形 10"/>
          <p:cNvSpPr/>
          <p:nvPr/>
        </p:nvSpPr>
        <p:spPr>
          <a:xfrm>
            <a:off x="567055" y="1237615"/>
            <a:ext cx="6990080" cy="755015"/>
          </a:xfrm>
          <a:prstGeom prst="parallelogram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156335" y="255905"/>
            <a:ext cx="73653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一、</a:t>
            </a:r>
            <a:r>
              <a:rPr lang="zh-CN" altLang="en-US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以可靠电力供应服务经济民生</a:t>
            </a:r>
            <a:endParaRPr lang="zh-CN" altLang="en-US" sz="36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18210" y="1371600"/>
            <a:ext cx="651319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围绕大局强电网”，全力服务经济发展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sp>
        <p:nvSpPr>
          <p:cNvPr id="13" name="平行四边形 12"/>
          <p:cNvSpPr/>
          <p:nvPr/>
        </p:nvSpPr>
        <p:spPr>
          <a:xfrm>
            <a:off x="166370" y="1341120"/>
            <a:ext cx="828040" cy="545465"/>
          </a:xfrm>
          <a:prstGeom prst="parallelogram">
            <a:avLst/>
          </a:prstGeom>
          <a:solidFill>
            <a:srgbClr val="294F8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350125" y="1371600"/>
            <a:ext cx="4624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“扛牢首责”做好电力保供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35890" y="1356360"/>
            <a:ext cx="750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i="1">
                <a:solidFill>
                  <a:schemeClr val="bg1"/>
                </a:solidFill>
                <a:latin typeface="Bernard MT Condensed" panose="02050806060905020404" charset="0"/>
                <a:cs typeface="Bernard MT Condensed" panose="02050806060905020404" charset="0"/>
              </a:rPr>
              <a:t>01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532505" y="2078355"/>
            <a:ext cx="4785360" cy="4527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 anchorCtr="0">
            <a:noAutofit/>
          </a:bodyPr>
          <a:lstStyle/>
          <a:p>
            <a:pPr indent="0" algn="ctr" fontAlgn="auto">
              <a:lnSpc>
                <a:spcPts val="2700"/>
              </a:lnSpc>
              <a:buClr>
                <a:srgbClr val="EE822F"/>
              </a:buClr>
              <a:buNone/>
            </a:pPr>
            <a:r>
              <a:rPr lang="zh-CN" altLang="en-US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信发</a:t>
            </a:r>
            <a:r>
              <a:rPr lang="en-US" altLang="zh-CN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</a:t>
            </a:r>
            <a:r>
              <a:rPr lang="zh-CN" altLang="en-US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号机组并网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77410" y="5323101"/>
            <a:ext cx="4257923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EE822F"/>
              </a:buClr>
              <a:buFont typeface="Wingdings" panose="05000000000000000000" charset="0"/>
              <a:buChar char="l"/>
            </a:pP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增加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迎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峰度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夏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保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供能力</a:t>
            </a:r>
          </a:p>
        </p:txBody>
      </p:sp>
      <p:sp>
        <p:nvSpPr>
          <p:cNvPr id="19" name="矩形 18"/>
          <p:cNvSpPr/>
          <p:nvPr/>
        </p:nvSpPr>
        <p:spPr>
          <a:xfrm>
            <a:off x="7526655" y="2575560"/>
            <a:ext cx="3811270" cy="2575560"/>
          </a:xfrm>
          <a:prstGeom prst="rect">
            <a:avLst/>
          </a:prstGeom>
          <a:blipFill rotWithShape="1">
            <a:blip r:embed="rId3" cstate="print"/>
            <a:stretch>
              <a:fillRect/>
            </a:stretch>
          </a:blipFill>
          <a:scene3d>
            <a:camera prst="perspectiveLeft"/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4278630" y="2609215"/>
            <a:ext cx="3293745" cy="2484755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763270" y="2560320"/>
            <a:ext cx="3584575" cy="2580005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128370" y="5277649"/>
            <a:ext cx="6096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EE822F"/>
              </a:buClr>
              <a:buFont typeface="Wingdings" panose="05000000000000000000" charset="0"/>
              <a:buChar char="l"/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历经</a:t>
            </a:r>
            <a:r>
              <a:rPr lang="en-US" altLang="zh-CN" sz="2800" b="1" dirty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70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天攻坚奋战按期完成并网任务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5" grpId="0" bldLvl="0" animBg="1"/>
      <p:bldP spid="8" grpId="0"/>
      <p:bldP spid="19" grpId="0" bldLvl="0" animBg="1"/>
      <p:bldP spid="20" grpId="0" bldLvl="0" animBg="1"/>
      <p:bldP spid="21" grpId="0" bldLvl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14"/>
          <p:cNvSpPr/>
          <p:nvPr/>
        </p:nvSpPr>
        <p:spPr>
          <a:xfrm>
            <a:off x="7228205" y="1289685"/>
            <a:ext cx="4732655" cy="637540"/>
          </a:xfrm>
          <a:prstGeom prst="parallelogram">
            <a:avLst/>
          </a:prstGeom>
          <a:noFill/>
          <a:ln w="4445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平行四边形 10"/>
          <p:cNvSpPr/>
          <p:nvPr/>
        </p:nvSpPr>
        <p:spPr>
          <a:xfrm>
            <a:off x="567055" y="1237615"/>
            <a:ext cx="6990080" cy="755015"/>
          </a:xfrm>
          <a:prstGeom prst="parallelogram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156335" y="255905"/>
            <a:ext cx="73653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一、</a:t>
            </a:r>
            <a:r>
              <a:rPr lang="zh-CN" altLang="en-US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以可靠电力供应服务经济民生</a:t>
            </a:r>
            <a:endParaRPr lang="zh-CN" altLang="en-US" sz="36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18210" y="1371600"/>
            <a:ext cx="651319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围绕大局强电网”，全力服务经济发展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sp>
        <p:nvSpPr>
          <p:cNvPr id="13" name="平行四边形 12"/>
          <p:cNvSpPr/>
          <p:nvPr/>
        </p:nvSpPr>
        <p:spPr>
          <a:xfrm>
            <a:off x="166370" y="1341120"/>
            <a:ext cx="828040" cy="545465"/>
          </a:xfrm>
          <a:prstGeom prst="parallelogram">
            <a:avLst/>
          </a:prstGeom>
          <a:solidFill>
            <a:srgbClr val="294F8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350125" y="1371600"/>
            <a:ext cx="4624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“扛牢首责”做好电力保供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35890" y="1356360"/>
            <a:ext cx="750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i="1">
                <a:solidFill>
                  <a:schemeClr val="bg1"/>
                </a:solidFill>
                <a:latin typeface="Bernard MT Condensed" panose="02050806060905020404" charset="0"/>
                <a:cs typeface="Bernard MT Condensed" panose="02050806060905020404" charset="0"/>
              </a:rPr>
              <a:t>01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14070" y="2211705"/>
            <a:ext cx="10423525" cy="86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defTabSz="2667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针对今夏保供工作，李书记、张市长分别作出批示，张市长亲临公司调研慰问，进一步坚定了我们打赢电力保供攻坚战的信心决心。</a:t>
            </a:r>
          </a:p>
        </p:txBody>
      </p:sp>
      <p:sp>
        <p:nvSpPr>
          <p:cNvPr id="3" name="矩形 2"/>
          <p:cNvSpPr/>
          <p:nvPr/>
        </p:nvSpPr>
        <p:spPr>
          <a:xfrm>
            <a:off x="848995" y="3208655"/>
            <a:ext cx="5004000" cy="340868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233795" y="3208020"/>
            <a:ext cx="5004000" cy="340931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67055" y="1237615"/>
            <a:ext cx="6990080" cy="754380"/>
            <a:chOff x="893" y="1949"/>
            <a:chExt cx="11008" cy="1188"/>
          </a:xfrm>
        </p:grpSpPr>
        <p:sp>
          <p:nvSpPr>
            <p:cNvPr id="11" name="六边形 10"/>
            <p:cNvSpPr/>
            <p:nvPr/>
          </p:nvSpPr>
          <p:spPr>
            <a:xfrm>
              <a:off x="893" y="1949"/>
              <a:ext cx="11008" cy="1189"/>
            </a:xfrm>
            <a:prstGeom prst="hexagon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446" y="2160"/>
              <a:ext cx="10257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7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“</a:t>
              </a:r>
              <a:r>
                <a:rPr lang="zh-CN" sz="27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电力跟着项目走”，全力优化营商环境</a:t>
              </a:r>
            </a:p>
          </p:txBody>
        </p:sp>
      </p:grp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35890" y="1280160"/>
            <a:ext cx="989330" cy="651510"/>
            <a:chOff x="214" y="2016"/>
            <a:chExt cx="1558" cy="1026"/>
          </a:xfrm>
        </p:grpSpPr>
        <p:sp>
          <p:nvSpPr>
            <p:cNvPr id="13" name="菱形 12"/>
            <p:cNvSpPr>
              <a:spLocks noChangeAspect="1"/>
            </p:cNvSpPr>
            <p:nvPr/>
          </p:nvSpPr>
          <p:spPr>
            <a:xfrm>
              <a:off x="214" y="2016"/>
              <a:ext cx="1558" cy="1026"/>
            </a:xfrm>
            <a:prstGeom prst="diamond">
              <a:avLst/>
            </a:prstGeom>
            <a:solidFill>
              <a:srgbClr val="294F86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03" y="2064"/>
              <a:ext cx="11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i="1">
                  <a:solidFill>
                    <a:schemeClr val="bg1"/>
                  </a:solidFill>
                  <a:latin typeface="Bernard MT Condensed" panose="02050806060905020404" charset="0"/>
                  <a:cs typeface="Bernard MT Condensed" panose="02050806060905020404" charset="0"/>
                </a:rPr>
                <a:t>02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67055" y="3460750"/>
            <a:ext cx="1111758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defTabSz="266700">
              <a:spcAft>
                <a:spcPct val="0"/>
              </a:spcAft>
            </a:pPr>
            <a:r>
              <a:rPr lang="zh-CN" altLang="en-US" sz="4000" b="1" i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紧紧围绕“</a:t>
            </a:r>
            <a:r>
              <a:rPr lang="zh-CN" altLang="en-US" sz="4800" b="1" i="1"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招大引强</a:t>
            </a:r>
            <a:r>
              <a:rPr lang="zh-CN" altLang="en-US" sz="4000" b="1" i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”“</a:t>
            </a:r>
            <a:r>
              <a:rPr lang="zh-CN" altLang="en-US" sz="4800" b="1" i="1"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制造业强市</a:t>
            </a:r>
            <a:r>
              <a:rPr lang="zh-CN" altLang="en-US" sz="4000" b="1" i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”战略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56335" y="255905"/>
            <a:ext cx="73653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一、</a:t>
            </a:r>
            <a:r>
              <a:rPr lang="zh-CN" altLang="en-US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以可靠电力供应服务经济民生</a:t>
            </a:r>
            <a:endParaRPr lang="zh-CN" altLang="en-US" sz="36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27380" y="1977390"/>
            <a:ext cx="6865620" cy="588645"/>
            <a:chOff x="892" y="3162"/>
            <a:chExt cx="10812" cy="927"/>
          </a:xfrm>
        </p:grpSpPr>
        <p:sp>
          <p:nvSpPr>
            <p:cNvPr id="15" name="六边形 14"/>
            <p:cNvSpPr/>
            <p:nvPr/>
          </p:nvSpPr>
          <p:spPr>
            <a:xfrm>
              <a:off x="892" y="3162"/>
              <a:ext cx="10812" cy="927"/>
            </a:xfrm>
            <a:prstGeom prst="hexagon">
              <a:avLst/>
            </a:prstGeom>
            <a:noFill/>
            <a:ln w="44450"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290" y="3258"/>
              <a:ext cx="821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24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发布“服务大开放大招商”十项措施</a:t>
              </a:r>
            </a:p>
          </p:txBody>
        </p:sp>
      </p:grpSp>
      <p:sp>
        <p:nvSpPr>
          <p:cNvPr id="11" name="六边形 10"/>
          <p:cNvSpPr/>
          <p:nvPr/>
        </p:nvSpPr>
        <p:spPr>
          <a:xfrm>
            <a:off x="567055" y="1237615"/>
            <a:ext cx="6990080" cy="755015"/>
          </a:xfrm>
          <a:prstGeom prst="hexagon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sp>
        <p:nvSpPr>
          <p:cNvPr id="13" name="菱形 12"/>
          <p:cNvSpPr>
            <a:spLocks noChangeAspect="1"/>
          </p:cNvSpPr>
          <p:nvPr/>
        </p:nvSpPr>
        <p:spPr>
          <a:xfrm>
            <a:off x="135890" y="1280160"/>
            <a:ext cx="989330" cy="651510"/>
          </a:xfrm>
          <a:prstGeom prst="diamond">
            <a:avLst/>
          </a:prstGeom>
          <a:solidFill>
            <a:srgbClr val="294F8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92405" y="1310640"/>
            <a:ext cx="750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i="1">
                <a:solidFill>
                  <a:schemeClr val="bg1"/>
                </a:solidFill>
                <a:latin typeface="Bernard MT Condensed" panose="02050806060905020404" charset="0"/>
                <a:cs typeface="Bernard MT Condensed" panose="02050806060905020404" charset="0"/>
              </a:rPr>
              <a:t>02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573282" y="3416111"/>
            <a:ext cx="5618480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 algn="just" fontAlgn="auto">
              <a:spcBef>
                <a:spcPts val="600"/>
              </a:spcBef>
              <a:spcAft>
                <a:spcPts val="600"/>
              </a:spcAft>
              <a:buClr>
                <a:srgbClr val="EE822F"/>
              </a:buClr>
              <a:buFont typeface="Wingdings" panose="05000000000000000000" charset="0"/>
              <a:buChar char="l"/>
            </a:pPr>
            <a:r>
              <a:rPr lang="zh-CN" sz="20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主动对接服务</a:t>
            </a:r>
            <a:r>
              <a:rPr lang="zh-CN" sz="24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402</a:t>
            </a:r>
            <a:r>
              <a:rPr lang="zh-CN" sz="20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个省、市级重点项目</a:t>
            </a:r>
          </a:p>
          <a:p>
            <a:pPr marL="285750" indent="-285750" algn="just" fontAlgn="auto">
              <a:spcBef>
                <a:spcPts val="600"/>
              </a:spcBef>
              <a:spcAft>
                <a:spcPts val="600"/>
              </a:spcAft>
              <a:buClr>
                <a:srgbClr val="EE822F"/>
              </a:buClr>
              <a:buFont typeface="Wingdings" panose="05000000000000000000" charset="0"/>
              <a:buChar char="l"/>
            </a:pPr>
            <a:r>
              <a:rPr lang="zh-CN" sz="20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目前已有</a:t>
            </a:r>
            <a:r>
              <a:rPr lang="zh-CN" sz="24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375</a:t>
            </a:r>
            <a:r>
              <a:rPr lang="zh-CN" sz="20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个项目完成接电、满足用电需求</a:t>
            </a:r>
          </a:p>
          <a:p>
            <a:pPr marL="285750" indent="-285750" algn="just" fontAlgn="auto">
              <a:spcBef>
                <a:spcPts val="600"/>
              </a:spcBef>
              <a:spcAft>
                <a:spcPts val="600"/>
              </a:spcAft>
              <a:buClr>
                <a:srgbClr val="EE822F"/>
              </a:buClr>
              <a:buFont typeface="Wingdings" panose="05000000000000000000" charset="0"/>
              <a:buChar char="l"/>
            </a:pPr>
            <a:r>
              <a:rPr lang="zh-CN" sz="20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剩余</a:t>
            </a:r>
            <a:r>
              <a:rPr lang="zh-CN" sz="24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27</a:t>
            </a:r>
            <a:r>
              <a:rPr lang="zh-CN" sz="20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个项目已全部落实供电方案、确保按项目实施进度完成送电</a:t>
            </a:r>
          </a:p>
        </p:txBody>
      </p:sp>
      <p:grpSp>
        <p:nvGrpSpPr>
          <p:cNvPr id="2" name="组合 1"/>
          <p:cNvGrpSpPr>
            <a:grpSpLocks noChangeAspect="1"/>
          </p:cNvGrpSpPr>
          <p:nvPr/>
        </p:nvGrpSpPr>
        <p:grpSpPr>
          <a:xfrm>
            <a:off x="1512306" y="2787814"/>
            <a:ext cx="3600000" cy="3597325"/>
            <a:chOff x="11434" y="3575"/>
            <a:chExt cx="6727" cy="6722"/>
          </a:xfrm>
        </p:grpSpPr>
        <p:sp>
          <p:nvSpPr>
            <p:cNvPr id="30" name="Freeform 9"/>
            <p:cNvSpPr/>
            <p:nvPr/>
          </p:nvSpPr>
          <p:spPr bwMode="auto">
            <a:xfrm>
              <a:off x="11434" y="3575"/>
              <a:ext cx="3856" cy="4846"/>
            </a:xfrm>
            <a:custGeom>
              <a:avLst/>
              <a:gdLst>
                <a:gd name="T0" fmla="*/ 339 w 653"/>
                <a:gd name="T1" fmla="*/ 664 h 820"/>
                <a:gd name="T2" fmla="*/ 321 w 653"/>
                <a:gd name="T3" fmla="*/ 569 h 820"/>
                <a:gd name="T4" fmla="*/ 565 w 653"/>
                <a:gd name="T5" fmla="*/ 321 h 820"/>
                <a:gd name="T6" fmla="*/ 653 w 653"/>
                <a:gd name="T7" fmla="*/ 160 h 820"/>
                <a:gd name="T8" fmla="*/ 565 w 653"/>
                <a:gd name="T9" fmla="*/ 0 h 820"/>
                <a:gd name="T10" fmla="*/ 0 w 653"/>
                <a:gd name="T11" fmla="*/ 569 h 820"/>
                <a:gd name="T12" fmla="*/ 59 w 653"/>
                <a:gd name="T13" fmla="*/ 820 h 820"/>
                <a:gd name="T14" fmla="*/ 151 w 653"/>
                <a:gd name="T15" fmla="*/ 669 h 820"/>
                <a:gd name="T16" fmla="*/ 339 w 653"/>
                <a:gd name="T17" fmla="*/ 66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3" h="820">
                  <a:moveTo>
                    <a:pt x="339" y="664"/>
                  </a:moveTo>
                  <a:cubicBezTo>
                    <a:pt x="327" y="635"/>
                    <a:pt x="321" y="603"/>
                    <a:pt x="321" y="569"/>
                  </a:cubicBezTo>
                  <a:cubicBezTo>
                    <a:pt x="321" y="434"/>
                    <a:pt x="430" y="323"/>
                    <a:pt x="565" y="321"/>
                  </a:cubicBezTo>
                  <a:cubicBezTo>
                    <a:pt x="653" y="160"/>
                    <a:pt x="653" y="160"/>
                    <a:pt x="653" y="160"/>
                  </a:cubicBezTo>
                  <a:cubicBezTo>
                    <a:pt x="565" y="0"/>
                    <a:pt x="565" y="0"/>
                    <a:pt x="565" y="0"/>
                  </a:cubicBezTo>
                  <a:cubicBezTo>
                    <a:pt x="253" y="3"/>
                    <a:pt x="0" y="257"/>
                    <a:pt x="0" y="569"/>
                  </a:cubicBezTo>
                  <a:cubicBezTo>
                    <a:pt x="0" y="660"/>
                    <a:pt x="21" y="745"/>
                    <a:pt x="59" y="820"/>
                  </a:cubicBezTo>
                  <a:cubicBezTo>
                    <a:pt x="151" y="669"/>
                    <a:pt x="151" y="669"/>
                    <a:pt x="151" y="669"/>
                  </a:cubicBezTo>
                  <a:lnTo>
                    <a:pt x="339" y="664"/>
                  </a:lnTo>
                  <a:close/>
                </a:path>
              </a:pathLst>
            </a:custGeom>
            <a:gradFill>
              <a:gsLst>
                <a:gs pos="0">
                  <a:srgbClr val="0060EA"/>
                </a:gs>
                <a:gs pos="100000">
                  <a:srgbClr val="00C0FA"/>
                </a:gs>
              </a:gsLst>
              <a:lin ang="10800000" scaled="1"/>
            </a:gradFill>
            <a:ln>
              <a:noFill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Futura LT" panose="02000503000000000000" pitchFamily="2" charset="0"/>
                <a:ea typeface="微软雅黑" panose="020B0503020204020204" charset="-122"/>
                <a:sym typeface="Futura LT" panose="02000503000000000000" pitchFamily="2" charset="0"/>
              </a:endParaRPr>
            </a:p>
          </p:txBody>
        </p:sp>
        <p:sp>
          <p:nvSpPr>
            <p:cNvPr id="31" name="Freeform 10"/>
            <p:cNvSpPr/>
            <p:nvPr/>
          </p:nvSpPr>
          <p:spPr bwMode="auto">
            <a:xfrm>
              <a:off x="14977" y="3580"/>
              <a:ext cx="3184" cy="5035"/>
            </a:xfrm>
            <a:custGeom>
              <a:avLst/>
              <a:gdLst>
                <a:gd name="T0" fmla="*/ 0 w 539"/>
                <a:gd name="T1" fmla="*/ 322 h 852"/>
                <a:gd name="T2" fmla="*/ 218 w 539"/>
                <a:gd name="T3" fmla="*/ 568 h 852"/>
                <a:gd name="T4" fmla="*/ 184 w 539"/>
                <a:gd name="T5" fmla="*/ 694 h 852"/>
                <a:gd name="T6" fmla="*/ 279 w 539"/>
                <a:gd name="T7" fmla="*/ 848 h 852"/>
                <a:gd name="T8" fmla="*/ 463 w 539"/>
                <a:gd name="T9" fmla="*/ 852 h 852"/>
                <a:gd name="T10" fmla="*/ 539 w 539"/>
                <a:gd name="T11" fmla="*/ 568 h 852"/>
                <a:gd name="T12" fmla="*/ 2 w 539"/>
                <a:gd name="T13" fmla="*/ 0 h 852"/>
                <a:gd name="T14" fmla="*/ 89 w 539"/>
                <a:gd name="T15" fmla="*/ 158 h 852"/>
                <a:gd name="T16" fmla="*/ 0 w 539"/>
                <a:gd name="T17" fmla="*/ 322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9" h="852">
                  <a:moveTo>
                    <a:pt x="0" y="322"/>
                  </a:moveTo>
                  <a:cubicBezTo>
                    <a:pt x="123" y="337"/>
                    <a:pt x="218" y="441"/>
                    <a:pt x="218" y="568"/>
                  </a:cubicBezTo>
                  <a:cubicBezTo>
                    <a:pt x="218" y="614"/>
                    <a:pt x="206" y="657"/>
                    <a:pt x="184" y="694"/>
                  </a:cubicBezTo>
                  <a:cubicBezTo>
                    <a:pt x="279" y="848"/>
                    <a:pt x="279" y="848"/>
                    <a:pt x="279" y="848"/>
                  </a:cubicBezTo>
                  <a:cubicBezTo>
                    <a:pt x="463" y="852"/>
                    <a:pt x="463" y="852"/>
                    <a:pt x="463" y="852"/>
                  </a:cubicBezTo>
                  <a:cubicBezTo>
                    <a:pt x="511" y="768"/>
                    <a:pt x="539" y="672"/>
                    <a:pt x="539" y="568"/>
                  </a:cubicBezTo>
                  <a:cubicBezTo>
                    <a:pt x="539" y="265"/>
                    <a:pt x="301" y="17"/>
                    <a:pt x="2" y="0"/>
                  </a:cubicBezTo>
                  <a:cubicBezTo>
                    <a:pt x="89" y="158"/>
                    <a:pt x="89" y="158"/>
                    <a:pt x="89" y="158"/>
                  </a:cubicBezTo>
                  <a:lnTo>
                    <a:pt x="0" y="322"/>
                  </a:lnTo>
                  <a:close/>
                </a:path>
              </a:pathLst>
            </a:custGeom>
            <a:gradFill>
              <a:gsLst>
                <a:gs pos="0">
                  <a:srgbClr val="0060EA"/>
                </a:gs>
                <a:gs pos="100000">
                  <a:srgbClr val="00C0FA"/>
                </a:gs>
              </a:gsLst>
              <a:lin ang="10800000" scaled="1"/>
            </a:gradFill>
            <a:ln>
              <a:noFill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en-US">
                <a:latin typeface="Futura LT" panose="02000503000000000000" pitchFamily="2" charset="0"/>
                <a:ea typeface="微软雅黑" panose="020B0503020204020204" charset="-122"/>
                <a:sym typeface="Futura LT" panose="02000503000000000000" pitchFamily="2" charset="0"/>
              </a:endParaRPr>
            </a:p>
          </p:txBody>
        </p:sp>
        <p:sp>
          <p:nvSpPr>
            <p:cNvPr id="32" name="Freeform 11"/>
            <p:cNvSpPr/>
            <p:nvPr/>
          </p:nvSpPr>
          <p:spPr bwMode="auto">
            <a:xfrm>
              <a:off x="11885" y="7682"/>
              <a:ext cx="5717" cy="2615"/>
            </a:xfrm>
            <a:custGeom>
              <a:avLst/>
              <a:gdLst>
                <a:gd name="T0" fmla="*/ 689 w 968"/>
                <a:gd name="T1" fmla="*/ 28 h 443"/>
                <a:gd name="T2" fmla="*/ 493 w 968"/>
                <a:gd name="T3" fmla="*/ 123 h 443"/>
                <a:gd name="T4" fmla="*/ 279 w 968"/>
                <a:gd name="T5" fmla="*/ 0 h 443"/>
                <a:gd name="T6" fmla="*/ 93 w 968"/>
                <a:gd name="T7" fmla="*/ 5 h 443"/>
                <a:gd name="T8" fmla="*/ 0 w 968"/>
                <a:gd name="T9" fmla="*/ 158 h 443"/>
                <a:gd name="T10" fmla="*/ 493 w 968"/>
                <a:gd name="T11" fmla="*/ 443 h 443"/>
                <a:gd name="T12" fmla="*/ 968 w 968"/>
                <a:gd name="T13" fmla="*/ 189 h 443"/>
                <a:gd name="T14" fmla="*/ 785 w 968"/>
                <a:gd name="T15" fmla="*/ 185 h 443"/>
                <a:gd name="T16" fmla="*/ 689 w 968"/>
                <a:gd name="T17" fmla="*/ 28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8" h="443">
                  <a:moveTo>
                    <a:pt x="689" y="28"/>
                  </a:moveTo>
                  <a:cubicBezTo>
                    <a:pt x="643" y="86"/>
                    <a:pt x="573" y="123"/>
                    <a:pt x="493" y="123"/>
                  </a:cubicBezTo>
                  <a:cubicBezTo>
                    <a:pt x="402" y="123"/>
                    <a:pt x="322" y="74"/>
                    <a:pt x="279" y="0"/>
                  </a:cubicBezTo>
                  <a:cubicBezTo>
                    <a:pt x="93" y="5"/>
                    <a:pt x="93" y="5"/>
                    <a:pt x="93" y="5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98" y="329"/>
                    <a:pt x="282" y="443"/>
                    <a:pt x="493" y="443"/>
                  </a:cubicBezTo>
                  <a:cubicBezTo>
                    <a:pt x="691" y="443"/>
                    <a:pt x="866" y="342"/>
                    <a:pt x="968" y="189"/>
                  </a:cubicBezTo>
                  <a:cubicBezTo>
                    <a:pt x="785" y="185"/>
                    <a:pt x="785" y="185"/>
                    <a:pt x="785" y="185"/>
                  </a:cubicBezTo>
                  <a:lnTo>
                    <a:pt x="689" y="28"/>
                  </a:lnTo>
                  <a:close/>
                </a:path>
              </a:pathLst>
            </a:custGeom>
            <a:gradFill>
              <a:gsLst>
                <a:gs pos="0">
                  <a:srgbClr val="0060EA"/>
                </a:gs>
                <a:gs pos="100000">
                  <a:srgbClr val="00C0FA"/>
                </a:gs>
              </a:gsLst>
              <a:lin ang="10800000" scaled="1"/>
            </a:gradFill>
            <a:ln>
              <a:noFill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en-US">
                <a:latin typeface="Futura LT" panose="02000503000000000000" pitchFamily="2" charset="0"/>
                <a:ea typeface="微软雅黑" panose="020B0503020204020204" charset="-122"/>
                <a:sym typeface="Futura LT" panose="02000503000000000000" pitchFamily="2" charset="0"/>
              </a:endParaRPr>
            </a:p>
          </p:txBody>
        </p:sp>
        <p:sp>
          <p:nvSpPr>
            <p:cNvPr id="33" name="Inhaltsplatzhalter 4"/>
            <p:cNvSpPr txBox="1"/>
            <p:nvPr/>
          </p:nvSpPr>
          <p:spPr>
            <a:xfrm>
              <a:off x="13918" y="4161"/>
              <a:ext cx="1129" cy="678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2800" b="1" dirty="0" smtClean="0">
                  <a:latin typeface="Futura LT" panose="02000503000000000000" pitchFamily="2" charset="0"/>
                  <a:ea typeface="微软雅黑" panose="020B0503020204020204" charset="-122"/>
                  <a:sym typeface="Futura LT" panose="02000503000000000000" pitchFamily="2" charset="0"/>
                </a:rPr>
                <a:t>01</a:t>
              </a:r>
              <a:endParaRPr lang="en-US" sz="2000" dirty="0" smtClean="0">
                <a:latin typeface="Futura LT" panose="02000503000000000000" pitchFamily="2" charset="0"/>
                <a:ea typeface="微软雅黑" panose="020B0503020204020204" charset="-122"/>
                <a:sym typeface="Futura LT" panose="02000503000000000000" pitchFamily="2" charset="0"/>
              </a:endParaRPr>
            </a:p>
          </p:txBody>
        </p:sp>
        <p:sp>
          <p:nvSpPr>
            <p:cNvPr id="34" name="Inhaltsplatzhalter 4"/>
            <p:cNvSpPr txBox="1"/>
            <p:nvPr/>
          </p:nvSpPr>
          <p:spPr>
            <a:xfrm>
              <a:off x="16450" y="7625"/>
              <a:ext cx="1129" cy="678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2800" b="1" dirty="0" smtClean="0">
                  <a:latin typeface="Futura LT" panose="02000503000000000000" pitchFamily="2" charset="0"/>
                  <a:ea typeface="微软雅黑" panose="020B0503020204020204" charset="-122"/>
                  <a:sym typeface="Futura LT" panose="02000503000000000000" pitchFamily="2" charset="0"/>
                </a:rPr>
                <a:t>02</a:t>
              </a:r>
              <a:endParaRPr lang="en-US" sz="2000" dirty="0" smtClean="0">
                <a:latin typeface="Futura LT" panose="02000503000000000000" pitchFamily="2" charset="0"/>
                <a:ea typeface="微软雅黑" panose="020B0503020204020204" charset="-122"/>
                <a:sym typeface="Futura LT" panose="02000503000000000000" pitchFamily="2" charset="0"/>
              </a:endParaRPr>
            </a:p>
          </p:txBody>
        </p:sp>
        <p:sp>
          <p:nvSpPr>
            <p:cNvPr id="35" name="Inhaltsplatzhalter 4"/>
            <p:cNvSpPr txBox="1"/>
            <p:nvPr/>
          </p:nvSpPr>
          <p:spPr>
            <a:xfrm>
              <a:off x="12411" y="8030"/>
              <a:ext cx="1129" cy="678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2800" b="1" dirty="0" smtClean="0">
                  <a:latin typeface="Futura LT" panose="02000503000000000000" pitchFamily="2" charset="0"/>
                  <a:ea typeface="微软雅黑" panose="020B0503020204020204" charset="-122"/>
                  <a:sym typeface="Futura LT" panose="02000503000000000000" pitchFamily="2" charset="0"/>
                </a:rPr>
                <a:t>03</a:t>
              </a:r>
              <a:endParaRPr lang="en-US" sz="2000" dirty="0" smtClean="0">
                <a:latin typeface="Futura LT" panose="02000503000000000000" pitchFamily="2" charset="0"/>
                <a:ea typeface="微软雅黑" panose="020B0503020204020204" charset="-122"/>
                <a:sym typeface="Futura LT" panose="02000503000000000000" pitchFamily="2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3740" y="6181"/>
              <a:ext cx="2008" cy="180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sz="28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重点</a:t>
              </a:r>
            </a:p>
            <a:p>
              <a:pPr algn="ctr"/>
              <a:r>
                <a:rPr lang="zh-CN" sz="28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项目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 rot="18480000">
              <a:off x="11777" y="5204"/>
              <a:ext cx="2879" cy="82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669097"/>
                </a:avLst>
              </a:prstTxWarp>
              <a:spAutoFit/>
            </a:bodyPr>
            <a:lstStyle/>
            <a:p>
              <a:pPr algn="ctr" fontAlgn="t"/>
              <a:r>
                <a:rPr lang="zh-CN" sz="2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领导帮包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 rot="3720000">
              <a:off x="15206" y="5612"/>
              <a:ext cx="2879" cy="82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669097"/>
                </a:avLst>
              </a:prstTxWarp>
              <a:spAutoFit/>
            </a:bodyPr>
            <a:lstStyle/>
            <a:p>
              <a:pPr algn="ctr" fontAlgn="t"/>
              <a:r>
                <a:rPr lang="zh-CN" sz="2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专班推进</a:t>
              </a:r>
            </a:p>
          </p:txBody>
        </p:sp>
        <p:sp>
          <p:nvSpPr>
            <p:cNvPr id="53" name="文本框 52"/>
            <p:cNvSpPr txBox="1"/>
            <p:nvPr/>
          </p:nvSpPr>
          <p:spPr>
            <a:xfrm rot="600000">
              <a:off x="13044" y="8311"/>
              <a:ext cx="2879" cy="82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 fontAlgn="t"/>
              <a:r>
                <a:rPr lang="zh-CN" sz="2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定期调度</a:t>
              </a: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156335" y="255905"/>
            <a:ext cx="73653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一、</a:t>
            </a:r>
            <a:r>
              <a:rPr lang="zh-CN" altLang="en-US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以可靠电力供应服务经济民生</a:t>
            </a:r>
            <a:endParaRPr lang="zh-CN" altLang="en-US" sz="36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18210" y="1371600"/>
            <a:ext cx="651319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电力跟着项目走”，全力优化营商环境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六边形 14"/>
          <p:cNvSpPr/>
          <p:nvPr/>
        </p:nvSpPr>
        <p:spPr>
          <a:xfrm>
            <a:off x="6420485" y="1320800"/>
            <a:ext cx="5455285" cy="588645"/>
          </a:xfrm>
          <a:prstGeom prst="hexagon">
            <a:avLst/>
          </a:prstGeom>
          <a:noFill/>
          <a:ln w="4445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49595" y="2242185"/>
            <a:ext cx="785495" cy="2947670"/>
          </a:xfrm>
          <a:prstGeom prst="rect">
            <a:avLst/>
          </a:prstGeom>
          <a:solidFill>
            <a:srgbClr val="278CDA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435725" y="2242185"/>
            <a:ext cx="4637405" cy="2947670"/>
          </a:xfrm>
          <a:prstGeom prst="rect">
            <a:avLst/>
          </a:prstGeom>
          <a:blipFill rotWithShape="1">
            <a:blip r:embed="rId2" cstate="print"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13435" y="2184400"/>
            <a:ext cx="10452735" cy="3101340"/>
          </a:xfrm>
          <a:prstGeom prst="rect">
            <a:avLst/>
          </a:prstGeom>
          <a:noFill/>
          <a:ln w="15875"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2138045" y="5209540"/>
            <a:ext cx="8112760" cy="120904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wrap="square" anchor="ctr" anchorCtr="0">
            <a:noAutofit/>
          </a:bodyPr>
          <a:lstStyle/>
          <a:p>
            <a:pPr marL="342900" indent="-342900" algn="just" font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874CB"/>
              </a:buClr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主动对接市交通运输局，克服</a:t>
            </a:r>
            <a:r>
              <a:rPr lang="zh-CN" altLang="en-US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时间紧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任务重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施工难度大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等困难</a:t>
            </a:r>
          </a:p>
          <a:p>
            <a:pPr marL="342900" indent="-342900" algn="just" font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874CB"/>
              </a:buClr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高效完成雄商高铁</a:t>
            </a:r>
            <a:r>
              <a:rPr lang="zh-CN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145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处、德上高速连接线</a:t>
            </a:r>
            <a:r>
              <a:rPr lang="zh-CN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处电力线路迁改</a:t>
            </a:r>
            <a:endParaRPr lang="zh-CN" altLang="en-US" sz="2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六边形 10"/>
          <p:cNvSpPr/>
          <p:nvPr/>
        </p:nvSpPr>
        <p:spPr>
          <a:xfrm>
            <a:off x="567055" y="1237615"/>
            <a:ext cx="6990080" cy="755015"/>
          </a:xfrm>
          <a:prstGeom prst="hexagon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sp>
        <p:nvSpPr>
          <p:cNvPr id="13" name="菱形 12"/>
          <p:cNvSpPr>
            <a:spLocks noChangeAspect="1"/>
          </p:cNvSpPr>
          <p:nvPr/>
        </p:nvSpPr>
        <p:spPr>
          <a:xfrm>
            <a:off x="135890" y="1280160"/>
            <a:ext cx="989330" cy="651510"/>
          </a:xfrm>
          <a:prstGeom prst="diamond">
            <a:avLst/>
          </a:prstGeom>
          <a:solidFill>
            <a:srgbClr val="294F8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431405" y="1386205"/>
            <a:ext cx="39414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全力配合市政涉电迁改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92405" y="1310640"/>
            <a:ext cx="750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i="1">
                <a:solidFill>
                  <a:schemeClr val="bg1"/>
                </a:solidFill>
                <a:latin typeface="Bernard MT Condensed" panose="02050806060905020404" charset="0"/>
                <a:cs typeface="Bernard MT Condensed" panose="02050806060905020404" charset="0"/>
              </a:rPr>
              <a:t>02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56335" y="255905"/>
            <a:ext cx="73653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一、</a:t>
            </a:r>
            <a:r>
              <a:rPr lang="zh-CN" altLang="en-US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以可靠电力供应服务经济民生</a:t>
            </a:r>
            <a:endParaRPr lang="zh-CN" altLang="en-US" sz="36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748020" y="2333625"/>
            <a:ext cx="565785" cy="281305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围绕重大交通项目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918210" y="1371600"/>
            <a:ext cx="651319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电力跟着项目走”，全力优化营商环境</a:t>
            </a:r>
          </a:p>
        </p:txBody>
      </p:sp>
      <p:sp>
        <p:nvSpPr>
          <p:cNvPr id="6" name="矩形 5"/>
          <p:cNvSpPr/>
          <p:nvPr/>
        </p:nvSpPr>
        <p:spPr>
          <a:xfrm>
            <a:off x="1012190" y="2242185"/>
            <a:ext cx="4637405" cy="2947670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 bldLvl="0" animBg="1"/>
      <p:bldP spid="10" grpId="0" bldLvl="0" animBg="1"/>
      <p:bldP spid="12" grpId="0" bldLvl="0" animBg="1"/>
      <p:bldP spid="21" grpId="0" bldLvl="0" animBg="1"/>
      <p:bldP spid="14" grpId="0"/>
      <p:bldP spid="22" grpId="0"/>
      <p:bldP spid="6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16"/>
          <p:cNvSpPr/>
          <p:nvPr/>
        </p:nvSpPr>
        <p:spPr>
          <a:xfrm>
            <a:off x="567055" y="2528570"/>
            <a:ext cx="11071225" cy="3491865"/>
          </a:xfrm>
          <a:prstGeom prst="roundRect">
            <a:avLst>
              <a:gd name="adj" fmla="val 9692"/>
            </a:avLst>
          </a:prstGeom>
          <a:solidFill>
            <a:schemeClr val="bg1">
              <a:lumMod val="95000"/>
              <a:alpha val="61000"/>
            </a:schemeClr>
          </a:solidFill>
          <a:ln w="31750"/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8845550" y="4679315"/>
            <a:ext cx="2646045" cy="1159510"/>
          </a:xfrm>
          <a:prstGeom prst="rect">
            <a:avLst/>
          </a:prstGeom>
          <a:ln w="2222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4081780" y="4679315"/>
            <a:ext cx="4650105" cy="1159510"/>
          </a:xfrm>
          <a:prstGeom prst="rect">
            <a:avLst/>
          </a:prstGeom>
          <a:ln w="2222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六边形 14"/>
          <p:cNvSpPr/>
          <p:nvPr/>
        </p:nvSpPr>
        <p:spPr>
          <a:xfrm>
            <a:off x="6690360" y="1289685"/>
            <a:ext cx="5363210" cy="637540"/>
          </a:xfrm>
          <a:prstGeom prst="hexagon">
            <a:avLst/>
          </a:prstGeom>
          <a:noFill/>
          <a:ln w="4445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六边形 10"/>
          <p:cNvSpPr/>
          <p:nvPr/>
        </p:nvSpPr>
        <p:spPr>
          <a:xfrm>
            <a:off x="567055" y="1237615"/>
            <a:ext cx="6990080" cy="755015"/>
          </a:xfrm>
          <a:prstGeom prst="hexagon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sp>
        <p:nvSpPr>
          <p:cNvPr id="13" name="菱形 12"/>
          <p:cNvSpPr>
            <a:spLocks noChangeAspect="1"/>
          </p:cNvSpPr>
          <p:nvPr/>
        </p:nvSpPr>
        <p:spPr>
          <a:xfrm>
            <a:off x="135890" y="1280160"/>
            <a:ext cx="989330" cy="651510"/>
          </a:xfrm>
          <a:prstGeom prst="diamond">
            <a:avLst/>
          </a:prstGeom>
          <a:solidFill>
            <a:srgbClr val="294F8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552690" y="1386205"/>
            <a:ext cx="439166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2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认真落实</a:t>
            </a:r>
            <a:r>
              <a:rPr lang="zh-CN" sz="2200" b="1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sz="22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高效办成一件事</a:t>
            </a:r>
            <a:r>
              <a:rPr lang="zh-CN" sz="2200" b="1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  <a:r>
              <a:rPr lang="zh-CN" sz="22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要求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918210" y="1371600"/>
            <a:ext cx="651319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电力跟着项目走”，全力优化营商环境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493895" y="2685415"/>
            <a:ext cx="6708775" cy="1870075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marL="285750" indent="-285750" algn="just" defTabSz="266700" fontAlgn="auto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EE822F"/>
              </a:buClr>
              <a:buFont typeface="Wingdings" panose="05000000000000000000" charset="0"/>
              <a:buChar char="u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全面推广应用</a:t>
            </a:r>
            <a:r>
              <a:rPr lang="zh-CN" altLang="en-US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网上营业厅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提供办电、交费、咨询等全流程在线服务，实现“</a:t>
            </a:r>
            <a:r>
              <a:rPr lang="zh-CN" altLang="en-US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一网通办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”“</a:t>
            </a:r>
            <a:r>
              <a:rPr lang="zh-CN" altLang="en-US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一次都不跑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</a:p>
          <a:p>
            <a:pPr marL="285750" indent="-285750" algn="just" defTabSz="266700" fontAlgn="auto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EE822F"/>
              </a:buClr>
              <a:buFont typeface="Wingdings" panose="05000000000000000000" charset="0"/>
              <a:buChar char="u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立足客户视角大力推行</a:t>
            </a:r>
            <a:r>
              <a:rPr lang="zh-CN" altLang="en-US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涉电业务联合办理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，实现</a:t>
            </a:r>
            <a:r>
              <a:rPr lang="en-US" altLang="zh-CN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类供电服务业务和</a:t>
            </a:r>
            <a:r>
              <a:rPr lang="en-US" altLang="zh-CN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类涉电公共服务“</a:t>
            </a:r>
            <a:r>
              <a:rPr lang="zh-CN" altLang="en-US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一次办好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3990340" y="4681220"/>
            <a:ext cx="462597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defTabSz="266700">
              <a:spcAft>
                <a:spcPct val="0"/>
              </a:spcAft>
            </a:pP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“过户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改类”“过户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增容”“过户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退费”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785225" y="4752975"/>
            <a:ext cx="26454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“水电气暖信”</a:t>
            </a: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“不动产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供电联动过户”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3990340" y="5052695"/>
            <a:ext cx="436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 defTabSz="266700">
              <a:spcAft>
                <a:spcPct val="0"/>
              </a:spcAft>
            </a:pP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“销户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退费”“更名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增值税变更”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1156335" y="255905"/>
            <a:ext cx="73653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一、</a:t>
            </a:r>
            <a:r>
              <a:rPr lang="zh-CN" altLang="en-US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以可靠电力供应服务经济民生</a:t>
            </a:r>
            <a:endParaRPr lang="zh-CN" altLang="en-US" sz="36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92405" y="1310640"/>
            <a:ext cx="750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i="1">
                <a:solidFill>
                  <a:schemeClr val="bg1"/>
                </a:solidFill>
                <a:latin typeface="Bernard MT Condensed" panose="02050806060905020404" charset="0"/>
                <a:cs typeface="Bernard MT Condensed" panose="02050806060905020404" charset="0"/>
              </a:rPr>
              <a:t>02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-478790" y="1447800"/>
            <a:ext cx="5830570" cy="5847080"/>
            <a:chOff x="-754" y="2280"/>
            <a:chExt cx="9182" cy="9208"/>
          </a:xfrm>
        </p:grpSpPr>
        <p:pic>
          <p:nvPicPr>
            <p:cNvPr id="34" name="图片 33" descr="staff_10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54" y="2280"/>
              <a:ext cx="9182" cy="9208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2425" y="3699"/>
              <a:ext cx="2976" cy="5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noAutofit/>
            </a:bodyPr>
            <a:lstStyle/>
            <a:p>
              <a:r>
                <a:rPr lang="en-US" altLang="zh-CN" sz="16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“</a:t>
              </a:r>
              <a:r>
                <a:rPr lang="zh-CN" altLang="en-US" sz="16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网上国网”</a:t>
              </a:r>
              <a:r>
                <a:rPr lang="en-US" altLang="zh-CN" sz="16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APP</a:t>
              </a:r>
            </a:p>
          </p:txBody>
        </p:sp>
        <p:pic>
          <p:nvPicPr>
            <p:cNvPr id="2" name="图片 1" descr="微信图片_20240724101711"/>
            <p:cNvPicPr>
              <a:picLocks noChangeAspect="1"/>
            </p:cNvPicPr>
            <p:nvPr/>
          </p:nvPicPr>
          <p:blipFill>
            <a:blip r:embed="rId4" cstate="print"/>
            <a:srcRect t="5648"/>
            <a:stretch>
              <a:fillRect/>
            </a:stretch>
          </p:blipFill>
          <p:spPr>
            <a:xfrm>
              <a:off x="2539" y="4310"/>
              <a:ext cx="2790" cy="4985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3988435" y="5428615"/>
            <a:ext cx="3870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 defTabSz="266700">
              <a:spcAft>
                <a:spcPct val="0"/>
              </a:spcAft>
            </a:pP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“分布式电源新装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低压居民增容”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0" grpId="0" bldLvl="0" animBg="1"/>
      <p:bldP spid="28" grpId="0" bldLvl="0" animBg="1"/>
      <p:bldP spid="15" grpId="0" bldLvl="0" animBg="1"/>
      <p:bldP spid="14" grpId="0"/>
      <p:bldP spid="10" grpId="0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六边形 14"/>
          <p:cNvSpPr/>
          <p:nvPr/>
        </p:nvSpPr>
        <p:spPr>
          <a:xfrm>
            <a:off x="6690360" y="1289685"/>
            <a:ext cx="5254625" cy="637540"/>
          </a:xfrm>
          <a:prstGeom prst="hexagon">
            <a:avLst/>
          </a:prstGeom>
          <a:noFill/>
          <a:ln w="4445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六边形 10"/>
          <p:cNvSpPr/>
          <p:nvPr/>
        </p:nvSpPr>
        <p:spPr>
          <a:xfrm>
            <a:off x="567055" y="1237615"/>
            <a:ext cx="6990080" cy="755015"/>
          </a:xfrm>
          <a:prstGeom prst="hexagon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sp>
        <p:nvSpPr>
          <p:cNvPr id="13" name="菱形 12"/>
          <p:cNvSpPr>
            <a:spLocks noChangeAspect="1"/>
          </p:cNvSpPr>
          <p:nvPr/>
        </p:nvSpPr>
        <p:spPr>
          <a:xfrm>
            <a:off x="135890" y="1280160"/>
            <a:ext cx="989330" cy="651510"/>
          </a:xfrm>
          <a:prstGeom prst="diamond">
            <a:avLst/>
          </a:prstGeom>
          <a:solidFill>
            <a:srgbClr val="294F8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583170" y="1340485"/>
            <a:ext cx="436245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全力帮助企业解难题降成本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92405" y="1310640"/>
            <a:ext cx="750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i="1">
                <a:solidFill>
                  <a:schemeClr val="bg1"/>
                </a:solidFill>
                <a:latin typeface="Bernard MT Condensed" panose="02050806060905020404" charset="0"/>
                <a:cs typeface="Bernard MT Condensed" panose="02050806060905020404" charset="0"/>
              </a:rPr>
              <a:t>02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918210" y="1371600"/>
            <a:ext cx="651319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电力跟着项目走”，全力优化营商环境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56335" y="255905"/>
            <a:ext cx="73653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一、</a:t>
            </a:r>
            <a:r>
              <a:rPr lang="zh-CN" altLang="en-US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以可靠电力供应服务经济民生</a:t>
            </a:r>
            <a:endParaRPr lang="zh-CN" altLang="en-US" sz="36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折角形 5"/>
          <p:cNvSpPr/>
          <p:nvPr/>
        </p:nvSpPr>
        <p:spPr>
          <a:xfrm flipV="1">
            <a:off x="6156325" y="2335794"/>
            <a:ext cx="5598795" cy="3856776"/>
          </a:xfrm>
          <a:prstGeom prst="foldedCorner">
            <a:avLst/>
          </a:prstGeom>
          <a:solidFill>
            <a:schemeClr val="bg1"/>
          </a:solidFill>
          <a:ln>
            <a:noFill/>
          </a:ln>
          <a:effectLst>
            <a:outerShdw blurRad="3429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156325" y="2337347"/>
            <a:ext cx="4822190" cy="77152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 fontAlgn="ctr"/>
            <a:r>
              <a:rPr 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国家电网公司开发“</a:t>
            </a:r>
            <a:r>
              <a:rPr lang="zh-CN" sz="2800" b="1" dirty="0">
                <a:solidFill>
                  <a:srgbClr val="FBC21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电e金服</a:t>
            </a:r>
            <a:r>
              <a:rPr 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”平台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6223743" y="3367890"/>
            <a:ext cx="3735070" cy="2562130"/>
          </a:xfrm>
          <a:prstGeom prst="roundRect">
            <a:avLst/>
          </a:prstGeom>
          <a:solidFill>
            <a:schemeClr val="bg1">
              <a:lumMod val="95000"/>
              <a:alpha val="7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329334" y="3823165"/>
            <a:ext cx="3511783" cy="163121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 fontAlgn="auto">
              <a:lnSpc>
                <a:spcPts val="2700"/>
              </a:lnSpc>
              <a:spcBef>
                <a:spcPts val="1200"/>
              </a:spcBef>
              <a:buClr>
                <a:srgbClr val="4874CB"/>
              </a:buClr>
              <a:buFont typeface="Wingdings" panose="05000000000000000000" charset="0"/>
              <a:buChar char="u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利用用电量、电费等信息为企业提升贷款信用等级</a:t>
            </a:r>
          </a:p>
          <a:p>
            <a:pPr marL="342900" indent="-342900" fontAlgn="auto">
              <a:lnSpc>
                <a:spcPts val="2700"/>
              </a:lnSpc>
              <a:spcBef>
                <a:spcPts val="1200"/>
              </a:spcBef>
              <a:buClr>
                <a:srgbClr val="4874CB"/>
              </a:buClr>
              <a:buFont typeface="Wingdings" panose="05000000000000000000" charset="0"/>
              <a:buChar char="u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搭建用电企业与银行之间的信贷桥梁</a:t>
            </a:r>
            <a:endParaRPr lang="zh-CN" altLang="en-US" sz="2000" b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870190" y="3815621"/>
            <a:ext cx="3853815" cy="1861820"/>
            <a:chOff x="12394" y="6174"/>
            <a:chExt cx="6069" cy="2932"/>
          </a:xfrm>
        </p:grpSpPr>
        <p:sp>
          <p:nvSpPr>
            <p:cNvPr id="18" name="文本框 17"/>
            <p:cNvSpPr txBox="1"/>
            <p:nvPr/>
          </p:nvSpPr>
          <p:spPr>
            <a:xfrm>
              <a:off x="12394" y="8308"/>
              <a:ext cx="6069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Clr>
                  <a:srgbClr val="FFBB00"/>
                </a:buClr>
                <a:buFont typeface="Wingdings" panose="05000000000000000000" charset="0"/>
                <a:buChar char="l"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pic>
          <p:nvPicPr>
            <p:cNvPr id="19" name="图片 18" descr="u=3373364471,2461429881&amp;fm=253&amp;fmt=auto&amp;app=138&amp;f=JPEG.webp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906" y="6174"/>
              <a:ext cx="2411" cy="2590"/>
            </a:xfrm>
            <a:prstGeom prst="rect">
              <a:avLst/>
            </a:prstGeom>
          </p:spPr>
        </p:pic>
      </p:grpSp>
      <p:pic>
        <p:nvPicPr>
          <p:cNvPr id="2" name="图片 1" descr="微信图片_2024072416510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4980" y="2362183"/>
            <a:ext cx="5313680" cy="2241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微信图片_202407241651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980" y="4831715"/>
            <a:ext cx="5313680" cy="13830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  <p:bldP spid="6" grpId="0" animBg="1"/>
      <p:bldP spid="7" grpId="0" bldLvl="0" animBg="1"/>
      <p:bldP spid="12" grpId="0" bldLvl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剪去对角的矩形 19"/>
          <p:cNvSpPr/>
          <p:nvPr/>
        </p:nvSpPr>
        <p:spPr>
          <a:xfrm>
            <a:off x="5982970" y="2780030"/>
            <a:ext cx="4668520" cy="721995"/>
          </a:xfrm>
          <a:prstGeom prst="snip2Diag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5372100" y="2456815"/>
            <a:ext cx="5866130" cy="3291840"/>
          </a:xfrm>
          <a:prstGeom prst="rect">
            <a:avLst/>
          </a:prstGeom>
          <a:noFill/>
          <a:ln w="3175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六边形 14"/>
          <p:cNvSpPr/>
          <p:nvPr/>
        </p:nvSpPr>
        <p:spPr>
          <a:xfrm>
            <a:off x="6690360" y="1289685"/>
            <a:ext cx="5254625" cy="637540"/>
          </a:xfrm>
          <a:prstGeom prst="hexagon">
            <a:avLst/>
          </a:prstGeom>
          <a:noFill/>
          <a:ln w="4445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六边形 10"/>
          <p:cNvSpPr/>
          <p:nvPr/>
        </p:nvSpPr>
        <p:spPr>
          <a:xfrm>
            <a:off x="567055" y="1237615"/>
            <a:ext cx="6990080" cy="755015"/>
          </a:xfrm>
          <a:prstGeom prst="hexagon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sp>
        <p:nvSpPr>
          <p:cNvPr id="13" name="菱形 12"/>
          <p:cNvSpPr>
            <a:spLocks noChangeAspect="1"/>
          </p:cNvSpPr>
          <p:nvPr/>
        </p:nvSpPr>
        <p:spPr>
          <a:xfrm>
            <a:off x="135890" y="1280160"/>
            <a:ext cx="989330" cy="651510"/>
          </a:xfrm>
          <a:prstGeom prst="diamond">
            <a:avLst/>
          </a:prstGeom>
          <a:solidFill>
            <a:srgbClr val="294F8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583170" y="1340485"/>
            <a:ext cx="436245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全力帮助企业解难题降成本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92405" y="1310640"/>
            <a:ext cx="750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i="1">
                <a:solidFill>
                  <a:schemeClr val="bg1"/>
                </a:solidFill>
                <a:latin typeface="Bernard MT Condensed" panose="02050806060905020404" charset="0"/>
                <a:cs typeface="Bernard MT Condensed" panose="02050806060905020404" charset="0"/>
              </a:rPr>
              <a:t>02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918210" y="1371600"/>
            <a:ext cx="651319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电力跟着项目走”，全力优化营商环境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56335" y="255905"/>
            <a:ext cx="73653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一、</a:t>
            </a:r>
            <a:r>
              <a:rPr lang="zh-CN" altLang="en-US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以可靠电力供应服务经济民生</a:t>
            </a:r>
            <a:endParaRPr lang="zh-CN" altLang="en-US" sz="36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95080" y="3819525"/>
            <a:ext cx="2242185" cy="1476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342900" indent="-342900" algn="just" defTabSz="266700">
              <a:lnSpc>
                <a:spcPct val="150000"/>
              </a:lnSpc>
              <a:spcAft>
                <a:spcPct val="0"/>
              </a:spcAft>
              <a:buClr>
                <a:srgbClr val="EE822F"/>
              </a:buClr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提出降本建议</a:t>
            </a:r>
          </a:p>
          <a:p>
            <a:pPr marL="342900" indent="-342900" algn="just" defTabSz="266700">
              <a:lnSpc>
                <a:spcPct val="150000"/>
              </a:lnSpc>
              <a:spcAft>
                <a:spcPct val="0"/>
              </a:spcAft>
              <a:buClr>
                <a:srgbClr val="EE822F"/>
              </a:buClr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形成分析报告</a:t>
            </a:r>
          </a:p>
          <a:p>
            <a:pPr marL="342900" indent="-342900" algn="just" defTabSz="266700">
              <a:lnSpc>
                <a:spcPct val="150000"/>
              </a:lnSpc>
              <a:spcAft>
                <a:spcPct val="0"/>
              </a:spcAft>
              <a:buClr>
                <a:srgbClr val="EE822F"/>
              </a:buClr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每月推送用户</a:t>
            </a:r>
          </a:p>
        </p:txBody>
      </p:sp>
      <p:sp>
        <p:nvSpPr>
          <p:cNvPr id="5" name="矩形 4"/>
          <p:cNvSpPr/>
          <p:nvPr/>
        </p:nvSpPr>
        <p:spPr>
          <a:xfrm>
            <a:off x="375285" y="2275840"/>
            <a:ext cx="3069590" cy="4372610"/>
          </a:xfrm>
          <a:prstGeom prst="rect">
            <a:avLst/>
          </a:prstGeom>
          <a:blipFill rotWithShape="1">
            <a:blip r:embed="rId3" cstate="print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ContrastingRightFacing">
              <a:rot lat="624000" lon="19800000" rev="216000"/>
            </a:camera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49935" y="2348865"/>
            <a:ext cx="3069590" cy="4372610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ContrastingRightFacing">
              <a:rot lat="624000" lon="19800000" rev="216000"/>
            </a:camera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146810" y="2429510"/>
            <a:ext cx="3069590" cy="4372610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ContrastingRightFacing">
              <a:rot lat="624000" lon="19800000" rev="216000"/>
            </a:camera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61465" y="2490470"/>
            <a:ext cx="3069590" cy="4372610"/>
          </a:xfrm>
          <a:prstGeom prst="rect">
            <a:avLst/>
          </a:prstGeom>
          <a:blipFill rotWithShape="1">
            <a:blip r:embed="rId6" cstate="print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ContrastingRightFacing">
              <a:rot lat="624000" lon="19800000" rev="216000"/>
            </a:camera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977390" y="2551430"/>
            <a:ext cx="3069590" cy="4372610"/>
          </a:xfrm>
          <a:prstGeom prst="rect">
            <a:avLst/>
          </a:prstGeom>
          <a:blipFill rotWithShape="1">
            <a:blip r:embed="rId7" cstate="print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ContrastingRightFacing">
              <a:rot lat="624000" lon="19800000" rev="216000"/>
            </a:camera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276340" y="2226945"/>
            <a:ext cx="4058285" cy="460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主动为电力客户提供</a:t>
            </a:r>
            <a:r>
              <a:rPr lang="zh-CN" altLang="en-US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能效服务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954405" y="5962015"/>
            <a:ext cx="3069590" cy="521970"/>
          </a:xfrm>
          <a:prstGeom prst="rect">
            <a:avLst/>
          </a:prstGeom>
          <a:solidFill>
            <a:schemeClr val="bg1">
              <a:lumMod val="95000"/>
              <a:alpha val="86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能效账单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6124575" y="2955925"/>
            <a:ext cx="4385310" cy="38163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indent="0" algn="ctr" defTabSz="266700" fontAlgn="ctr">
              <a:spcAft>
                <a:spcPct val="0"/>
              </a:spcAft>
            </a:pPr>
            <a:r>
              <a:rPr lang="zh-CN" altLang="en-US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推出工商业用户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800" b="1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能效账单</a:t>
            </a:r>
            <a:r>
              <a:rPr lang="en-US" alt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6085205" y="3697605"/>
            <a:ext cx="1629410" cy="1742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just" defTabSz="266700"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电费电价</a:t>
            </a:r>
          </a:p>
          <a:p>
            <a:pPr indent="0" algn="just" defTabSz="266700"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用电时段</a:t>
            </a:r>
          </a:p>
          <a:p>
            <a:pPr indent="0" algn="just" defTabSz="266700"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变压器负载</a:t>
            </a:r>
          </a:p>
          <a:p>
            <a:pPr indent="0" algn="just" defTabSz="266700"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变压器损耗</a:t>
            </a:r>
          </a:p>
        </p:txBody>
      </p:sp>
      <p:sp>
        <p:nvSpPr>
          <p:cNvPr id="22" name="虚尾箭头 21"/>
          <p:cNvSpPr/>
          <p:nvPr/>
        </p:nvSpPr>
        <p:spPr>
          <a:xfrm>
            <a:off x="7751445" y="4375785"/>
            <a:ext cx="671830" cy="485775"/>
          </a:xfrm>
          <a:prstGeom prst="striped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左大括号 23"/>
          <p:cNvSpPr/>
          <p:nvPr/>
        </p:nvSpPr>
        <p:spPr>
          <a:xfrm>
            <a:off x="8777605" y="4013200"/>
            <a:ext cx="160655" cy="1266825"/>
          </a:xfrm>
          <a:prstGeom prst="leftBrace">
            <a:avLst>
              <a:gd name="adj1" fmla="val 197134"/>
              <a:gd name="adj2" fmla="val 50000"/>
            </a:avLst>
          </a:prstGeom>
          <a:ln w="317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左大括号 1"/>
          <p:cNvSpPr/>
          <p:nvPr/>
        </p:nvSpPr>
        <p:spPr>
          <a:xfrm>
            <a:off x="5839460" y="3865880"/>
            <a:ext cx="175260" cy="1475740"/>
          </a:xfrm>
          <a:prstGeom prst="leftBrace">
            <a:avLst>
              <a:gd name="adj1" fmla="val 197134"/>
              <a:gd name="adj2" fmla="val 50000"/>
            </a:avLst>
          </a:prstGeom>
          <a:ln w="317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6482715" y="5476240"/>
            <a:ext cx="3644265" cy="429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帮助企业提升经营效益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19" grpId="0" bldLvl="0" animBg="1"/>
      <p:bldP spid="4" grpId="0"/>
      <p:bldP spid="5" grpId="0" bldLvl="0" animBg="1"/>
      <p:bldP spid="6" grpId="0" bldLvl="0" animBg="1"/>
      <p:bldP spid="7" grpId="0" bldLvl="0" animBg="1"/>
      <p:bldP spid="8" grpId="0" bldLvl="0" animBg="1"/>
      <p:bldP spid="10" grpId="0" bldLvl="0" animBg="1"/>
      <p:bldP spid="12" grpId="0" bldLvl="0" animBg="1"/>
      <p:bldP spid="17" grpId="0" bldLvl="0" animBg="1"/>
      <p:bldP spid="18" grpId="0"/>
      <p:bldP spid="21" grpId="0"/>
      <p:bldP spid="22" grpId="0" bldLvl="0" animBg="1"/>
      <p:bldP spid="24" grpId="0" bldLvl="0" animBg="1"/>
      <p:bldP spid="2" grpId="0" bldLvl="0" animBg="1"/>
      <p:bldP spid="25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67055" y="1237615"/>
            <a:ext cx="6990080" cy="754380"/>
            <a:chOff x="893" y="1949"/>
            <a:chExt cx="11008" cy="1188"/>
          </a:xfrm>
        </p:grpSpPr>
        <p:sp>
          <p:nvSpPr>
            <p:cNvPr id="11" name="圆角矩形 10"/>
            <p:cNvSpPr/>
            <p:nvPr/>
          </p:nvSpPr>
          <p:spPr>
            <a:xfrm>
              <a:off x="893" y="1949"/>
              <a:ext cx="11008" cy="1189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446" y="2160"/>
              <a:ext cx="10257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7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“</a:t>
              </a:r>
              <a:r>
                <a:rPr lang="zh-CN" sz="27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服务做到心坎上”，全力保障民生用电</a:t>
              </a:r>
            </a:p>
          </p:txBody>
        </p:sp>
      </p:grp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92405" y="1306830"/>
            <a:ext cx="750570" cy="640080"/>
            <a:chOff x="303" y="2058"/>
            <a:chExt cx="1182" cy="1008"/>
          </a:xfrm>
        </p:grpSpPr>
        <p:sp>
          <p:nvSpPr>
            <p:cNvPr id="13" name="泪滴形 12"/>
            <p:cNvSpPr>
              <a:spLocks noChangeAspect="1"/>
            </p:cNvSpPr>
            <p:nvPr/>
          </p:nvSpPr>
          <p:spPr>
            <a:xfrm rot="2400000">
              <a:off x="428" y="2058"/>
              <a:ext cx="1011" cy="1009"/>
            </a:xfrm>
            <a:prstGeom prst="teardrop">
              <a:avLst>
                <a:gd name="adj" fmla="val 106803"/>
              </a:avLst>
            </a:prstGeom>
            <a:solidFill>
              <a:srgbClr val="294F86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03" y="2136"/>
              <a:ext cx="11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i="1">
                  <a:solidFill>
                    <a:schemeClr val="bg1"/>
                  </a:solidFill>
                  <a:latin typeface="Bernard MT Condensed" panose="02050806060905020404" charset="0"/>
                  <a:cs typeface="Bernard MT Condensed" panose="02050806060905020404" charset="0"/>
                </a:rPr>
                <a:t>03</a:t>
              </a: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567055" y="3460750"/>
            <a:ext cx="1111758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defTabSz="266700">
              <a:spcAft>
                <a:spcPct val="0"/>
              </a:spcAft>
            </a:pPr>
            <a:r>
              <a:rPr lang="zh-CN" altLang="en-US" sz="4000" b="1" i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深入践行“</a:t>
            </a:r>
            <a:r>
              <a:rPr lang="zh-CN" altLang="en-US" sz="4800" b="1" i="1"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人民电业为人民</a:t>
            </a:r>
            <a:r>
              <a:rPr lang="zh-CN" altLang="en-US" sz="4000" b="1" i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”企业宗旨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156335" y="255905"/>
            <a:ext cx="73653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一、</a:t>
            </a:r>
            <a:r>
              <a:rPr lang="zh-CN" altLang="en-US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以可靠电力供应服务经济民生</a:t>
            </a:r>
            <a:endParaRPr lang="zh-CN" altLang="en-US" sz="36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>
            <a:grpSpLocks noChangeAspect="1"/>
          </p:cNvGrpSpPr>
          <p:nvPr/>
        </p:nvGrpSpPr>
        <p:grpSpPr>
          <a:xfrm>
            <a:off x="1449070" y="3458845"/>
            <a:ext cx="1404000" cy="1218759"/>
            <a:chOff x="2762" y="2652"/>
            <a:chExt cx="2640" cy="2292"/>
          </a:xfrm>
        </p:grpSpPr>
        <p:sp>
          <p:nvSpPr>
            <p:cNvPr id="37" name="六边形 36"/>
            <p:cNvSpPr>
              <a:spLocks noChangeAspect="1"/>
            </p:cNvSpPr>
            <p:nvPr/>
          </p:nvSpPr>
          <p:spPr>
            <a:xfrm>
              <a:off x="2762" y="2652"/>
              <a:ext cx="2640" cy="2293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六边形 37"/>
            <p:cNvSpPr>
              <a:spLocks noChangeAspect="1"/>
            </p:cNvSpPr>
            <p:nvPr/>
          </p:nvSpPr>
          <p:spPr>
            <a:xfrm>
              <a:off x="2882" y="2760"/>
              <a:ext cx="2397" cy="2065"/>
            </a:xfrm>
            <a:prstGeom prst="hexagon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9" name="组合 38"/>
          <p:cNvGrpSpPr>
            <a:grpSpLocks noChangeAspect="1"/>
          </p:cNvGrpSpPr>
          <p:nvPr/>
        </p:nvGrpSpPr>
        <p:grpSpPr>
          <a:xfrm>
            <a:off x="1449070" y="5025390"/>
            <a:ext cx="1404000" cy="1218759"/>
            <a:chOff x="2762" y="2652"/>
            <a:chExt cx="2640" cy="2292"/>
          </a:xfrm>
        </p:grpSpPr>
        <p:sp>
          <p:nvSpPr>
            <p:cNvPr id="40" name="六边形 39"/>
            <p:cNvSpPr>
              <a:spLocks noChangeAspect="1"/>
            </p:cNvSpPr>
            <p:nvPr/>
          </p:nvSpPr>
          <p:spPr>
            <a:xfrm>
              <a:off x="2762" y="2652"/>
              <a:ext cx="2640" cy="2293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六边形 40"/>
            <p:cNvSpPr>
              <a:spLocks noChangeAspect="1"/>
            </p:cNvSpPr>
            <p:nvPr/>
          </p:nvSpPr>
          <p:spPr>
            <a:xfrm>
              <a:off x="2882" y="2760"/>
              <a:ext cx="2397" cy="2065"/>
            </a:xfrm>
            <a:prstGeom prst="hexagon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圆角矩形 3"/>
          <p:cNvSpPr/>
          <p:nvPr/>
        </p:nvSpPr>
        <p:spPr>
          <a:xfrm>
            <a:off x="3501390" y="3285490"/>
            <a:ext cx="7462520" cy="14738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3501390" y="4904740"/>
            <a:ext cx="7462520" cy="14738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501390" y="1666240"/>
            <a:ext cx="7462520" cy="14738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3852545" y="1861185"/>
            <a:ext cx="683577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200">
                <a:solidFill>
                  <a:srgbClr val="294D83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坚持“电等发展”</a:t>
            </a:r>
          </a:p>
          <a:p>
            <a:pPr indent="0" algn="just"/>
            <a:r>
              <a:rPr lang="zh-CN" sz="3200">
                <a:solidFill>
                  <a:srgbClr val="294D83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以可靠电力供应服务经济民生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3852545" y="3444240"/>
            <a:ext cx="447548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just">
              <a:buClrTx/>
              <a:buSzTx/>
              <a:buFontTx/>
            </a:pPr>
            <a:r>
              <a:rPr lang="zh-CN" sz="3200">
                <a:solidFill>
                  <a:srgbClr val="294D83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从电力数据</a:t>
            </a:r>
          </a:p>
          <a:p>
            <a:pPr lvl="0" algn="just">
              <a:buClrTx/>
              <a:buSzTx/>
              <a:buFontTx/>
            </a:pPr>
            <a:r>
              <a:rPr lang="zh-CN" sz="3200">
                <a:solidFill>
                  <a:srgbClr val="294D83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看经济发展和能源转型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3852545" y="5107305"/>
            <a:ext cx="683641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just">
              <a:buClrTx/>
              <a:buSzTx/>
              <a:buFontTx/>
            </a:pPr>
            <a:r>
              <a:rPr lang="zh-CN" sz="3200">
                <a:solidFill>
                  <a:srgbClr val="294D83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扛牢保供责任</a:t>
            </a:r>
          </a:p>
          <a:p>
            <a:pPr lvl="0" algn="just">
              <a:buClrTx/>
              <a:buSzTx/>
              <a:buFontTx/>
            </a:pPr>
            <a:r>
              <a:rPr lang="zh-CN" sz="3200">
                <a:solidFill>
                  <a:srgbClr val="294D83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更好服务经济社会高质量发展</a:t>
            </a:r>
          </a:p>
        </p:txBody>
      </p:sp>
      <p:sp>
        <p:nvSpPr>
          <p:cNvPr id="6" name="矩形 5"/>
          <p:cNvSpPr/>
          <p:nvPr/>
        </p:nvSpPr>
        <p:spPr>
          <a:xfrm>
            <a:off x="0" y="-18415"/>
            <a:ext cx="12237085" cy="1457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762500" y="203200"/>
            <a:ext cx="26670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045845" y="387985"/>
            <a:ext cx="28911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i="1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CONTENTS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255000" y="387985"/>
            <a:ext cx="28911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i="1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CONTENTS</a:t>
            </a:r>
          </a:p>
        </p:txBody>
      </p:sp>
      <p:grpSp>
        <p:nvGrpSpPr>
          <p:cNvPr id="34" name="组合 33"/>
          <p:cNvGrpSpPr>
            <a:grpSpLocks noChangeAspect="1"/>
          </p:cNvGrpSpPr>
          <p:nvPr/>
        </p:nvGrpSpPr>
        <p:grpSpPr>
          <a:xfrm>
            <a:off x="1449070" y="1842770"/>
            <a:ext cx="1404000" cy="1218759"/>
            <a:chOff x="2762" y="2652"/>
            <a:chExt cx="2640" cy="2292"/>
          </a:xfrm>
        </p:grpSpPr>
        <p:sp>
          <p:nvSpPr>
            <p:cNvPr id="24" name="六边形 23"/>
            <p:cNvSpPr>
              <a:spLocks noChangeAspect="1"/>
            </p:cNvSpPr>
            <p:nvPr/>
          </p:nvSpPr>
          <p:spPr>
            <a:xfrm>
              <a:off x="2762" y="2652"/>
              <a:ext cx="2640" cy="2293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六边形 24"/>
            <p:cNvSpPr>
              <a:spLocks noChangeAspect="1"/>
            </p:cNvSpPr>
            <p:nvPr/>
          </p:nvSpPr>
          <p:spPr>
            <a:xfrm>
              <a:off x="2882" y="2760"/>
              <a:ext cx="2397" cy="2065"/>
            </a:xfrm>
            <a:prstGeom prst="hexagon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1607820" y="2079625"/>
            <a:ext cx="11150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一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1591945" y="3642995"/>
            <a:ext cx="11150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1607820" y="5201285"/>
            <a:ext cx="11150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三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629920" y="1962150"/>
            <a:ext cx="7647940" cy="637540"/>
            <a:chOff x="992" y="3138"/>
            <a:chExt cx="12044" cy="1004"/>
          </a:xfrm>
        </p:grpSpPr>
        <p:sp>
          <p:nvSpPr>
            <p:cNvPr id="15" name="圆角矩形 14"/>
            <p:cNvSpPr/>
            <p:nvPr/>
          </p:nvSpPr>
          <p:spPr>
            <a:xfrm>
              <a:off x="992" y="3138"/>
              <a:ext cx="12045" cy="1004"/>
            </a:xfrm>
            <a:prstGeom prst="roundRect">
              <a:avLst>
                <a:gd name="adj" fmla="val 50000"/>
              </a:avLst>
            </a:prstGeom>
            <a:noFill/>
            <a:ln w="44450"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446" y="3274"/>
              <a:ext cx="1142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4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网格化服务群众诉求，畅通供电服务“最后一百米”</a:t>
              </a:r>
            </a:p>
          </p:txBody>
        </p:sp>
      </p:grpSp>
      <p:sp>
        <p:nvSpPr>
          <p:cNvPr id="18" name="圆角矩形 17"/>
          <p:cNvSpPr/>
          <p:nvPr/>
        </p:nvSpPr>
        <p:spPr>
          <a:xfrm>
            <a:off x="5893435" y="5514975"/>
            <a:ext cx="5868035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5893435" y="4599940"/>
            <a:ext cx="5867400" cy="792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5893435" y="3763010"/>
            <a:ext cx="5868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5893435" y="2922270"/>
            <a:ext cx="5868000" cy="720000"/>
          </a:xfrm>
          <a:prstGeom prst="roundRect">
            <a:avLst/>
          </a:prstGeom>
          <a:ln w="22225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567055" y="1237615"/>
            <a:ext cx="6990080" cy="755015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18210" y="1371600"/>
            <a:ext cx="651319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服务做到心坎上”，全力保障民生用电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sp>
        <p:nvSpPr>
          <p:cNvPr id="13" name="泪滴形 12"/>
          <p:cNvSpPr>
            <a:spLocks noChangeAspect="1"/>
          </p:cNvSpPr>
          <p:nvPr/>
        </p:nvSpPr>
        <p:spPr>
          <a:xfrm rot="2400000">
            <a:off x="271780" y="1306830"/>
            <a:ext cx="641985" cy="640715"/>
          </a:xfrm>
          <a:prstGeom prst="teardrop">
            <a:avLst>
              <a:gd name="adj" fmla="val 106803"/>
            </a:avLst>
          </a:prstGeom>
          <a:solidFill>
            <a:srgbClr val="294F8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92405" y="1356360"/>
            <a:ext cx="750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i="1">
                <a:solidFill>
                  <a:schemeClr val="bg1"/>
                </a:solidFill>
                <a:latin typeface="Bernard MT Condensed" panose="02050806060905020404" charset="0"/>
                <a:cs typeface="Bernard MT Condensed" panose="02050806060905020404" charset="0"/>
              </a:rPr>
              <a:t>03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126480" y="4806950"/>
            <a:ext cx="5509895" cy="4298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2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第一时间</a:t>
            </a:r>
            <a:r>
              <a:rPr lang="zh-CN" sz="2200" b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获悉、</a:t>
            </a:r>
            <a:r>
              <a:rPr lang="zh-CN" sz="2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第一时间</a:t>
            </a:r>
            <a:r>
              <a:rPr lang="zh-CN" sz="2200" b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响应用电需求</a:t>
            </a:r>
            <a:endParaRPr lang="zh-CN" altLang="en-US" sz="2200" b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56335" y="255905"/>
            <a:ext cx="73653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一、</a:t>
            </a:r>
            <a:r>
              <a:rPr lang="zh-CN" altLang="en-US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以可靠电力供应服务经济民生</a:t>
            </a:r>
            <a:endParaRPr lang="zh-CN" altLang="en-US" sz="36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26480" y="3034665"/>
            <a:ext cx="423481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sz="2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积极融入城乡网格化服务管理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126480" y="5639435"/>
            <a:ext cx="5509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sz="2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全力做到</a:t>
            </a:r>
            <a:r>
              <a:rPr lang="zh-CN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sz="2800" b="1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客户诉求不出网格</a:t>
            </a:r>
            <a:r>
              <a:rPr lang="zh-CN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126480" y="3928745"/>
            <a:ext cx="497459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Tx/>
              <a:buSzTx/>
              <a:buFontTx/>
            </a:pPr>
            <a:r>
              <a:rPr lang="zh-CN" sz="2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在每个网格设置一名电力客户经理</a:t>
            </a:r>
          </a:p>
        </p:txBody>
      </p:sp>
      <p:cxnSp>
        <p:nvCxnSpPr>
          <p:cNvPr id="20" name="直接连接符 19"/>
          <p:cNvCxnSpPr/>
          <p:nvPr/>
        </p:nvCxnSpPr>
        <p:spPr>
          <a:xfrm>
            <a:off x="5617845" y="3279140"/>
            <a:ext cx="288000" cy="3175"/>
          </a:xfrm>
          <a:prstGeom prst="line">
            <a:avLst/>
          </a:prstGeom>
          <a:ln>
            <a:solidFill>
              <a:srgbClr val="FFBB00"/>
            </a:solidFill>
            <a:headEnd type="none"/>
            <a:tailEnd type="diamond" w="lg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连接符 20"/>
          <p:cNvCxnSpPr>
            <a:endCxn id="12" idx="1"/>
          </p:cNvCxnSpPr>
          <p:nvPr/>
        </p:nvCxnSpPr>
        <p:spPr>
          <a:xfrm flipV="1">
            <a:off x="5601335" y="4123055"/>
            <a:ext cx="292100" cy="635"/>
          </a:xfrm>
          <a:prstGeom prst="line">
            <a:avLst/>
          </a:prstGeom>
          <a:ln>
            <a:solidFill>
              <a:srgbClr val="FFBB00"/>
            </a:solidFill>
            <a:headEnd type="none"/>
            <a:tailEnd type="diamond" w="lg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直接连接符 21"/>
          <p:cNvCxnSpPr>
            <a:endCxn id="17" idx="1"/>
          </p:cNvCxnSpPr>
          <p:nvPr/>
        </p:nvCxnSpPr>
        <p:spPr>
          <a:xfrm flipV="1">
            <a:off x="5616575" y="4996180"/>
            <a:ext cx="276860" cy="4445"/>
          </a:xfrm>
          <a:prstGeom prst="line">
            <a:avLst/>
          </a:prstGeom>
          <a:ln>
            <a:solidFill>
              <a:srgbClr val="FFBB00"/>
            </a:solidFill>
            <a:headEnd type="none"/>
            <a:tailEnd type="diamond" w="lg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直接连接符 22"/>
          <p:cNvCxnSpPr>
            <a:endCxn id="18" idx="1"/>
          </p:cNvCxnSpPr>
          <p:nvPr/>
        </p:nvCxnSpPr>
        <p:spPr>
          <a:xfrm flipV="1">
            <a:off x="5601335" y="5875020"/>
            <a:ext cx="292100" cy="9525"/>
          </a:xfrm>
          <a:prstGeom prst="line">
            <a:avLst/>
          </a:prstGeom>
          <a:ln>
            <a:solidFill>
              <a:srgbClr val="FFBB00"/>
            </a:solidFill>
            <a:headEnd type="none"/>
            <a:tailEnd type="diamond" w="lg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5616575" y="3263900"/>
            <a:ext cx="0" cy="2628000"/>
          </a:xfrm>
          <a:prstGeom prst="line">
            <a:avLst/>
          </a:prstGeom>
          <a:ln w="44450">
            <a:headEnd type="oval"/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5" name="图片 24" descr="1.6月12日，聊城公司到星光美凯龙商场配电室检查设备运行情况。（赵寰 摄）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3540" y="2897505"/>
            <a:ext cx="4984750" cy="33248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7" grpId="0" bldLvl="0" animBg="1"/>
      <p:bldP spid="12" grpId="0" bldLvl="0" animBg="1"/>
      <p:bldP spid="10" grpId="0" bldLvl="0" animBg="1"/>
      <p:bldP spid="2" grpId="0"/>
      <p:bldP spid="5" grpId="0"/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1270" y="2870200"/>
            <a:ext cx="5184140" cy="1448303"/>
          </a:xfrm>
          <a:prstGeom prst="rect">
            <a:avLst/>
          </a:prstGeom>
          <a:solidFill>
            <a:schemeClr val="bg1">
              <a:lumMod val="95000"/>
            </a:schemeClr>
          </a:solidFill>
          <a:ln w="34925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629920" y="1992630"/>
            <a:ext cx="7465060" cy="637540"/>
            <a:chOff x="992" y="3138"/>
            <a:chExt cx="11756" cy="1004"/>
          </a:xfrm>
        </p:grpSpPr>
        <p:sp>
          <p:nvSpPr>
            <p:cNvPr id="15" name="圆角矩形 14"/>
            <p:cNvSpPr/>
            <p:nvPr/>
          </p:nvSpPr>
          <p:spPr>
            <a:xfrm>
              <a:off x="992" y="3138"/>
              <a:ext cx="11756" cy="1004"/>
            </a:xfrm>
            <a:prstGeom prst="roundRect">
              <a:avLst>
                <a:gd name="adj" fmla="val 50000"/>
              </a:avLst>
            </a:prstGeom>
            <a:noFill/>
            <a:ln w="44450"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446" y="3274"/>
              <a:ext cx="1089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4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大力推进充电设施建设，积极服务新能源汽车下乡</a:t>
              </a:r>
            </a:p>
          </p:txBody>
        </p:sp>
      </p:grpSp>
      <p:sp>
        <p:nvSpPr>
          <p:cNvPr id="11" name="圆角矩形 10"/>
          <p:cNvSpPr/>
          <p:nvPr/>
        </p:nvSpPr>
        <p:spPr>
          <a:xfrm>
            <a:off x="567055" y="1237615"/>
            <a:ext cx="6990080" cy="755015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18210" y="1371600"/>
            <a:ext cx="651319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服务做到心坎上”，全力保障民生用电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sp>
        <p:nvSpPr>
          <p:cNvPr id="13" name="泪滴形 12"/>
          <p:cNvSpPr>
            <a:spLocks noChangeAspect="1"/>
          </p:cNvSpPr>
          <p:nvPr/>
        </p:nvSpPr>
        <p:spPr>
          <a:xfrm rot="2400000">
            <a:off x="271780" y="1306830"/>
            <a:ext cx="641985" cy="640715"/>
          </a:xfrm>
          <a:prstGeom prst="teardrop">
            <a:avLst>
              <a:gd name="adj" fmla="val 106803"/>
            </a:avLst>
          </a:prstGeom>
          <a:solidFill>
            <a:srgbClr val="294F8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92405" y="1356360"/>
            <a:ext cx="750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i="1">
                <a:solidFill>
                  <a:schemeClr val="bg1"/>
                </a:solidFill>
                <a:latin typeface="Bernard MT Condensed" panose="02050806060905020404" charset="0"/>
                <a:cs typeface="Bernard MT Condensed" panose="02050806060905020404" charset="0"/>
              </a:rPr>
              <a:t>03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156335" y="255905"/>
            <a:ext cx="73653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一、</a:t>
            </a:r>
            <a:r>
              <a:rPr lang="zh-CN" altLang="en-US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以可靠电力供应服务经济民生</a:t>
            </a:r>
            <a:endParaRPr lang="zh-CN" altLang="en-US" sz="36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67055" y="2800985"/>
            <a:ext cx="3278505" cy="2333625"/>
          </a:xfrm>
          <a:prstGeom prst="rect">
            <a:avLst/>
          </a:prstGeom>
          <a:blipFill rotWithShape="1">
            <a:blip r:embed="rId3" cstate="print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651760" y="3849010"/>
            <a:ext cx="3420745" cy="2439035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644005" y="3079520"/>
            <a:ext cx="4650105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fontAlgn="auto">
              <a:lnSpc>
                <a:spcPct val="150000"/>
              </a:lnSpc>
              <a:buClr>
                <a:srgbClr val="EE822F"/>
              </a:buClr>
              <a:buFont typeface="Wingdings" panose="05000000000000000000" charset="0"/>
              <a:buChar char="l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目前所辖公共充电站已覆盖所有区县</a:t>
            </a:r>
          </a:p>
          <a:p>
            <a:pPr marL="285750" indent="-285750" algn="just" fontAlgn="auto">
              <a:lnSpc>
                <a:spcPct val="150000"/>
              </a:lnSpc>
              <a:buClr>
                <a:srgbClr val="EE822F"/>
              </a:buClr>
              <a:buFont typeface="Wingdings" panose="05000000000000000000" charset="0"/>
              <a:buChar char="l"/>
            </a:pPr>
            <a:r>
              <a:rPr lang="zh-CN" altLang="en-US" sz="2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年内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实现“</a:t>
            </a: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乡乡全覆盖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6351270" y="4560186"/>
            <a:ext cx="5184140" cy="1782445"/>
            <a:chOff x="10002" y="7381"/>
            <a:chExt cx="8164" cy="2807"/>
          </a:xfrm>
        </p:grpSpPr>
        <p:sp>
          <p:nvSpPr>
            <p:cNvPr id="17" name="矩形 16"/>
            <p:cNvSpPr/>
            <p:nvPr/>
          </p:nvSpPr>
          <p:spPr>
            <a:xfrm>
              <a:off x="10002" y="7381"/>
              <a:ext cx="8164" cy="26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4925"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1575" y="7479"/>
              <a:ext cx="6481" cy="2709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285750" indent="-285750" algn="just" defTabSz="266700">
                <a:lnSpc>
                  <a:spcPct val="120000"/>
                </a:lnSpc>
                <a:spcAft>
                  <a:spcPct val="0"/>
                </a:spcAft>
                <a:buClr>
                  <a:srgbClr val="EE822F"/>
                </a:buClr>
                <a:buFont typeface="Wingdings" panose="05000000000000000000" charset="0"/>
                <a:buChar char="l"/>
              </a:pPr>
              <a:r>
                <a:rPr lang="zh-CN" altLang="en-US" sz="20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所辖充电设施充电量</a:t>
              </a:r>
              <a:r>
                <a:rPr lang="en-US" altLang="zh-CN" sz="2400" b="1" dirty="0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1116.8</a:t>
              </a:r>
              <a:r>
                <a:rPr lang="zh-CN" altLang="en-US" sz="20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万千瓦时</a:t>
              </a:r>
            </a:p>
            <a:p>
              <a:pPr marL="285750" indent="-285750" algn="just" defTabSz="266700">
                <a:lnSpc>
                  <a:spcPct val="120000"/>
                </a:lnSpc>
                <a:spcAft>
                  <a:spcPct val="0"/>
                </a:spcAft>
                <a:buClr>
                  <a:srgbClr val="EE822F"/>
                </a:buClr>
                <a:buFont typeface="Wingdings" panose="05000000000000000000" charset="0"/>
                <a:buChar char="l"/>
              </a:pPr>
              <a:r>
                <a:rPr lang="zh-CN" altLang="en-US" sz="20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同比增长</a:t>
              </a:r>
              <a:r>
                <a:rPr lang="en-US" altLang="zh-CN" sz="2800" b="1" dirty="0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65.6</a:t>
              </a:r>
              <a:r>
                <a:rPr lang="en-US" altLang="zh-CN" sz="20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%</a:t>
              </a:r>
            </a:p>
          </p:txBody>
        </p:sp>
        <p:grpSp>
          <p:nvGrpSpPr>
            <p:cNvPr id="110" name="组合 109"/>
            <p:cNvGrpSpPr/>
            <p:nvPr/>
          </p:nvGrpSpPr>
          <p:grpSpPr>
            <a:xfrm>
              <a:off x="10367" y="8011"/>
              <a:ext cx="1300" cy="1408"/>
              <a:chOff x="2339975" y="5467350"/>
              <a:chExt cx="825500" cy="893763"/>
            </a:xfrm>
          </p:grpSpPr>
          <p:sp>
            <p:nvSpPr>
              <p:cNvPr id="69" name="Freeform 68"/>
              <p:cNvSpPr/>
              <p:nvPr/>
            </p:nvSpPr>
            <p:spPr bwMode="auto">
              <a:xfrm>
                <a:off x="2889250" y="5729288"/>
                <a:ext cx="276225" cy="420688"/>
              </a:xfrm>
              <a:custGeom>
                <a:avLst/>
                <a:gdLst>
                  <a:gd name="T0" fmla="*/ 111 w 185"/>
                  <a:gd name="T1" fmla="*/ 281 h 281"/>
                  <a:gd name="T2" fmla="*/ 78 w 185"/>
                  <a:gd name="T3" fmla="*/ 270 h 281"/>
                  <a:gd name="T4" fmla="*/ 18 w 185"/>
                  <a:gd name="T5" fmla="*/ 270 h 281"/>
                  <a:gd name="T6" fmla="*/ 0 w 185"/>
                  <a:gd name="T7" fmla="*/ 247 h 281"/>
                  <a:gd name="T8" fmla="*/ 94 w 185"/>
                  <a:gd name="T9" fmla="*/ 247 h 281"/>
                  <a:gd name="T10" fmla="*/ 129 w 185"/>
                  <a:gd name="T11" fmla="*/ 245 h 281"/>
                  <a:gd name="T12" fmla="*/ 126 w 185"/>
                  <a:gd name="T13" fmla="*/ 150 h 281"/>
                  <a:gd name="T14" fmla="*/ 92 w 185"/>
                  <a:gd name="T15" fmla="*/ 0 h 281"/>
                  <a:gd name="T16" fmla="*/ 119 w 185"/>
                  <a:gd name="T17" fmla="*/ 9 h 281"/>
                  <a:gd name="T18" fmla="*/ 119 w 185"/>
                  <a:gd name="T19" fmla="*/ 9 h 281"/>
                  <a:gd name="T20" fmla="*/ 151 w 185"/>
                  <a:gd name="T21" fmla="*/ 137 h 281"/>
                  <a:gd name="T22" fmla="*/ 148 w 185"/>
                  <a:gd name="T23" fmla="*/ 267 h 281"/>
                  <a:gd name="T24" fmla="*/ 111 w 185"/>
                  <a:gd name="T25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5" h="281">
                    <a:moveTo>
                      <a:pt x="111" y="281"/>
                    </a:moveTo>
                    <a:cubicBezTo>
                      <a:pt x="99" y="281"/>
                      <a:pt x="88" y="277"/>
                      <a:pt x="78" y="270"/>
                    </a:cubicBezTo>
                    <a:cubicBezTo>
                      <a:pt x="46" y="248"/>
                      <a:pt x="19" y="270"/>
                      <a:pt x="18" y="270"/>
                    </a:cubicBezTo>
                    <a:cubicBezTo>
                      <a:pt x="0" y="247"/>
                      <a:pt x="0" y="247"/>
                      <a:pt x="0" y="247"/>
                    </a:cubicBezTo>
                    <a:cubicBezTo>
                      <a:pt x="16" y="235"/>
                      <a:pt x="55" y="219"/>
                      <a:pt x="94" y="247"/>
                    </a:cubicBezTo>
                    <a:cubicBezTo>
                      <a:pt x="105" y="255"/>
                      <a:pt x="119" y="254"/>
                      <a:pt x="129" y="245"/>
                    </a:cubicBezTo>
                    <a:cubicBezTo>
                      <a:pt x="144" y="232"/>
                      <a:pt x="152" y="199"/>
                      <a:pt x="126" y="150"/>
                    </a:cubicBezTo>
                    <a:cubicBezTo>
                      <a:pt x="75" y="53"/>
                      <a:pt x="91" y="2"/>
                      <a:pt x="92" y="0"/>
                    </a:cubicBezTo>
                    <a:cubicBezTo>
                      <a:pt x="119" y="9"/>
                      <a:pt x="119" y="9"/>
                      <a:pt x="119" y="9"/>
                    </a:cubicBezTo>
                    <a:cubicBezTo>
                      <a:pt x="119" y="9"/>
                      <a:pt x="119" y="9"/>
                      <a:pt x="119" y="9"/>
                    </a:cubicBezTo>
                    <a:cubicBezTo>
                      <a:pt x="119" y="9"/>
                      <a:pt x="107" y="52"/>
                      <a:pt x="151" y="137"/>
                    </a:cubicBezTo>
                    <a:cubicBezTo>
                      <a:pt x="185" y="200"/>
                      <a:pt x="171" y="246"/>
                      <a:pt x="148" y="267"/>
                    </a:cubicBezTo>
                    <a:cubicBezTo>
                      <a:pt x="137" y="276"/>
                      <a:pt x="124" y="281"/>
                      <a:pt x="111" y="281"/>
                    </a:cubicBezTo>
                    <a:close/>
                  </a:path>
                </a:pathLst>
              </a:custGeom>
              <a:solidFill>
                <a:srgbClr val="009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69"/>
              <p:cNvSpPr/>
              <p:nvPr/>
            </p:nvSpPr>
            <p:spPr bwMode="auto">
              <a:xfrm>
                <a:off x="2954338" y="5499100"/>
                <a:ext cx="138113" cy="279400"/>
              </a:xfrm>
              <a:custGeom>
                <a:avLst/>
                <a:gdLst>
                  <a:gd name="T0" fmla="*/ 92 w 92"/>
                  <a:gd name="T1" fmla="*/ 169 h 188"/>
                  <a:gd name="T2" fmla="*/ 81 w 92"/>
                  <a:gd name="T3" fmla="*/ 77 h 188"/>
                  <a:gd name="T4" fmla="*/ 68 w 92"/>
                  <a:gd name="T5" fmla="*/ 66 h 188"/>
                  <a:gd name="T6" fmla="*/ 68 w 92"/>
                  <a:gd name="T7" fmla="*/ 66 h 188"/>
                  <a:gd name="T8" fmla="*/ 4 w 92"/>
                  <a:gd name="T9" fmla="*/ 0 h 188"/>
                  <a:gd name="T10" fmla="*/ 0 w 92"/>
                  <a:gd name="T11" fmla="*/ 24 h 188"/>
                  <a:gd name="T12" fmla="*/ 43 w 92"/>
                  <a:gd name="T13" fmla="*/ 69 h 188"/>
                  <a:gd name="T14" fmla="*/ 24 w 92"/>
                  <a:gd name="T15" fmla="*/ 71 h 188"/>
                  <a:gd name="T16" fmla="*/ 14 w 92"/>
                  <a:gd name="T17" fmla="*/ 85 h 188"/>
                  <a:gd name="T18" fmla="*/ 24 w 92"/>
                  <a:gd name="T19" fmla="*/ 177 h 188"/>
                  <a:gd name="T20" fmla="*/ 38 w 92"/>
                  <a:gd name="T21" fmla="*/ 187 h 188"/>
                  <a:gd name="T22" fmla="*/ 81 w 92"/>
                  <a:gd name="T23" fmla="*/ 182 h 188"/>
                  <a:gd name="T24" fmla="*/ 92 w 92"/>
                  <a:gd name="T25" fmla="*/ 169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2" h="188">
                    <a:moveTo>
                      <a:pt x="92" y="169"/>
                    </a:moveTo>
                    <a:cubicBezTo>
                      <a:pt x="81" y="77"/>
                      <a:pt x="81" y="77"/>
                      <a:pt x="81" y="77"/>
                    </a:cubicBezTo>
                    <a:cubicBezTo>
                      <a:pt x="80" y="70"/>
                      <a:pt x="74" y="66"/>
                      <a:pt x="68" y="66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51" y="8"/>
                      <a:pt x="6" y="0"/>
                      <a:pt x="4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" y="24"/>
                      <a:pt x="30" y="30"/>
                      <a:pt x="43" y="69"/>
                    </a:cubicBezTo>
                    <a:cubicBezTo>
                      <a:pt x="24" y="71"/>
                      <a:pt x="24" y="71"/>
                      <a:pt x="24" y="71"/>
                    </a:cubicBezTo>
                    <a:cubicBezTo>
                      <a:pt x="18" y="72"/>
                      <a:pt x="13" y="78"/>
                      <a:pt x="14" y="85"/>
                    </a:cubicBezTo>
                    <a:cubicBezTo>
                      <a:pt x="24" y="177"/>
                      <a:pt x="24" y="177"/>
                      <a:pt x="24" y="177"/>
                    </a:cubicBezTo>
                    <a:cubicBezTo>
                      <a:pt x="25" y="183"/>
                      <a:pt x="31" y="188"/>
                      <a:pt x="38" y="187"/>
                    </a:cubicBezTo>
                    <a:cubicBezTo>
                      <a:pt x="81" y="182"/>
                      <a:pt x="81" y="182"/>
                      <a:pt x="81" y="182"/>
                    </a:cubicBezTo>
                    <a:cubicBezTo>
                      <a:pt x="88" y="182"/>
                      <a:pt x="92" y="176"/>
                      <a:pt x="92" y="169"/>
                    </a:cubicBezTo>
                    <a:close/>
                  </a:path>
                </a:pathLst>
              </a:custGeom>
              <a:solidFill>
                <a:srgbClr val="8FC3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70"/>
              <p:cNvSpPr/>
              <p:nvPr/>
            </p:nvSpPr>
            <p:spPr bwMode="auto">
              <a:xfrm>
                <a:off x="2990850" y="5683250"/>
                <a:ext cx="42863" cy="84138"/>
              </a:xfrm>
              <a:custGeom>
                <a:avLst/>
                <a:gdLst>
                  <a:gd name="T0" fmla="*/ 0 w 28"/>
                  <a:gd name="T1" fmla="*/ 6 h 56"/>
                  <a:gd name="T2" fmla="*/ 5 w 28"/>
                  <a:gd name="T3" fmla="*/ 47 h 56"/>
                  <a:gd name="T4" fmla="*/ 15 w 28"/>
                  <a:gd name="T5" fmla="*/ 55 h 56"/>
                  <a:gd name="T6" fmla="*/ 22 w 28"/>
                  <a:gd name="T7" fmla="*/ 54 h 56"/>
                  <a:gd name="T8" fmla="*/ 27 w 28"/>
                  <a:gd name="T9" fmla="*/ 47 h 56"/>
                  <a:gd name="T10" fmla="*/ 23 w 28"/>
                  <a:gd name="T11" fmla="*/ 15 h 56"/>
                  <a:gd name="T12" fmla="*/ 6 w 28"/>
                  <a:gd name="T13" fmla="*/ 0 h 56"/>
                  <a:gd name="T14" fmla="*/ 6 w 28"/>
                  <a:gd name="T15" fmla="*/ 0 h 56"/>
                  <a:gd name="T16" fmla="*/ 0 w 28"/>
                  <a:gd name="T17" fmla="*/ 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56">
                    <a:moveTo>
                      <a:pt x="0" y="6"/>
                    </a:moveTo>
                    <a:cubicBezTo>
                      <a:pt x="5" y="47"/>
                      <a:pt x="5" y="47"/>
                      <a:pt x="5" y="47"/>
                    </a:cubicBezTo>
                    <a:cubicBezTo>
                      <a:pt x="6" y="52"/>
                      <a:pt x="10" y="56"/>
                      <a:pt x="15" y="55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5" y="54"/>
                      <a:pt x="28" y="51"/>
                      <a:pt x="27" y="47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2" y="6"/>
                      <a:pt x="15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71"/>
              <p:cNvSpPr/>
              <p:nvPr/>
            </p:nvSpPr>
            <p:spPr bwMode="auto">
              <a:xfrm>
                <a:off x="2447925" y="5467350"/>
                <a:ext cx="492125" cy="733425"/>
              </a:xfrm>
              <a:custGeom>
                <a:avLst/>
                <a:gdLst>
                  <a:gd name="T0" fmla="*/ 297 w 329"/>
                  <a:gd name="T1" fmla="*/ 0 h 491"/>
                  <a:gd name="T2" fmla="*/ 32 w 329"/>
                  <a:gd name="T3" fmla="*/ 0 h 491"/>
                  <a:gd name="T4" fmla="*/ 0 w 329"/>
                  <a:gd name="T5" fmla="*/ 32 h 491"/>
                  <a:gd name="T6" fmla="*/ 0 w 329"/>
                  <a:gd name="T7" fmla="*/ 459 h 491"/>
                  <a:gd name="T8" fmla="*/ 32 w 329"/>
                  <a:gd name="T9" fmla="*/ 491 h 491"/>
                  <a:gd name="T10" fmla="*/ 297 w 329"/>
                  <a:gd name="T11" fmla="*/ 491 h 491"/>
                  <a:gd name="T12" fmla="*/ 329 w 329"/>
                  <a:gd name="T13" fmla="*/ 459 h 491"/>
                  <a:gd name="T14" fmla="*/ 329 w 329"/>
                  <a:gd name="T15" fmla="*/ 32 h 491"/>
                  <a:gd name="T16" fmla="*/ 297 w 329"/>
                  <a:gd name="T17" fmla="*/ 0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9" h="491">
                    <a:moveTo>
                      <a:pt x="297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14" y="0"/>
                      <a:pt x="0" y="15"/>
                      <a:pt x="0" y="32"/>
                    </a:cubicBezTo>
                    <a:cubicBezTo>
                      <a:pt x="0" y="459"/>
                      <a:pt x="0" y="459"/>
                      <a:pt x="0" y="459"/>
                    </a:cubicBezTo>
                    <a:cubicBezTo>
                      <a:pt x="0" y="476"/>
                      <a:pt x="14" y="491"/>
                      <a:pt x="32" y="491"/>
                    </a:cubicBezTo>
                    <a:cubicBezTo>
                      <a:pt x="297" y="491"/>
                      <a:pt x="297" y="491"/>
                      <a:pt x="297" y="491"/>
                    </a:cubicBezTo>
                    <a:cubicBezTo>
                      <a:pt x="314" y="491"/>
                      <a:pt x="329" y="476"/>
                      <a:pt x="329" y="459"/>
                    </a:cubicBezTo>
                    <a:cubicBezTo>
                      <a:pt x="329" y="32"/>
                      <a:pt x="329" y="32"/>
                      <a:pt x="329" y="32"/>
                    </a:cubicBezTo>
                    <a:cubicBezTo>
                      <a:pt x="329" y="15"/>
                      <a:pt x="314" y="0"/>
                      <a:pt x="297" y="0"/>
                    </a:cubicBezTo>
                    <a:close/>
                  </a:path>
                </a:pathLst>
              </a:custGeom>
              <a:solidFill>
                <a:srgbClr val="8FC3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72"/>
              <p:cNvSpPr/>
              <p:nvPr/>
            </p:nvSpPr>
            <p:spPr bwMode="auto">
              <a:xfrm>
                <a:off x="2339975" y="6200775"/>
                <a:ext cx="704850" cy="160338"/>
              </a:xfrm>
              <a:custGeom>
                <a:avLst/>
                <a:gdLst>
                  <a:gd name="T0" fmla="*/ 452 w 472"/>
                  <a:gd name="T1" fmla="*/ 0 h 107"/>
                  <a:gd name="T2" fmla="*/ 20 w 472"/>
                  <a:gd name="T3" fmla="*/ 0 h 107"/>
                  <a:gd name="T4" fmla="*/ 0 w 472"/>
                  <a:gd name="T5" fmla="*/ 20 h 107"/>
                  <a:gd name="T6" fmla="*/ 0 w 472"/>
                  <a:gd name="T7" fmla="*/ 87 h 107"/>
                  <a:gd name="T8" fmla="*/ 20 w 472"/>
                  <a:gd name="T9" fmla="*/ 107 h 107"/>
                  <a:gd name="T10" fmla="*/ 452 w 472"/>
                  <a:gd name="T11" fmla="*/ 107 h 107"/>
                  <a:gd name="T12" fmla="*/ 472 w 472"/>
                  <a:gd name="T13" fmla="*/ 87 h 107"/>
                  <a:gd name="T14" fmla="*/ 472 w 472"/>
                  <a:gd name="T15" fmla="*/ 20 h 107"/>
                  <a:gd name="T16" fmla="*/ 452 w 472"/>
                  <a:gd name="T17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2" h="107">
                    <a:moveTo>
                      <a:pt x="452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98"/>
                      <a:pt x="9" y="107"/>
                      <a:pt x="20" y="107"/>
                    </a:cubicBezTo>
                    <a:cubicBezTo>
                      <a:pt x="452" y="107"/>
                      <a:pt x="452" y="107"/>
                      <a:pt x="452" y="107"/>
                    </a:cubicBezTo>
                    <a:cubicBezTo>
                      <a:pt x="463" y="107"/>
                      <a:pt x="472" y="98"/>
                      <a:pt x="472" y="87"/>
                    </a:cubicBezTo>
                    <a:cubicBezTo>
                      <a:pt x="472" y="20"/>
                      <a:pt x="472" y="20"/>
                      <a:pt x="472" y="20"/>
                    </a:cubicBezTo>
                    <a:cubicBezTo>
                      <a:pt x="472" y="9"/>
                      <a:pt x="463" y="0"/>
                      <a:pt x="452" y="0"/>
                    </a:cubicBezTo>
                    <a:close/>
                  </a:path>
                </a:pathLst>
              </a:custGeom>
              <a:solidFill>
                <a:srgbClr val="0091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Rectangle 73"/>
              <p:cNvSpPr>
                <a:spLocks noChangeArrowheads="1"/>
              </p:cNvSpPr>
              <p:nvPr/>
            </p:nvSpPr>
            <p:spPr bwMode="auto">
              <a:xfrm>
                <a:off x="2522538" y="5564188"/>
                <a:ext cx="341313" cy="21431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74"/>
              <p:cNvSpPr/>
              <p:nvPr/>
            </p:nvSpPr>
            <p:spPr bwMode="auto">
              <a:xfrm>
                <a:off x="2671763" y="5902325"/>
                <a:ext cx="238125" cy="271463"/>
              </a:xfrm>
              <a:custGeom>
                <a:avLst/>
                <a:gdLst>
                  <a:gd name="T0" fmla="*/ 135 w 159"/>
                  <a:gd name="T1" fmla="*/ 0 h 182"/>
                  <a:gd name="T2" fmla="*/ 30 w 159"/>
                  <a:gd name="T3" fmla="*/ 171 h 182"/>
                  <a:gd name="T4" fmla="*/ 117 w 159"/>
                  <a:gd name="T5" fmla="*/ 45 h 182"/>
                  <a:gd name="T6" fmla="*/ 27 w 159"/>
                  <a:gd name="T7" fmla="*/ 152 h 182"/>
                  <a:gd name="T8" fmla="*/ 27 w 159"/>
                  <a:gd name="T9" fmla="*/ 152 h 182"/>
                  <a:gd name="T10" fmla="*/ 27 w 159"/>
                  <a:gd name="T11" fmla="*/ 153 h 182"/>
                  <a:gd name="T12" fmla="*/ 16 w 159"/>
                  <a:gd name="T13" fmla="*/ 164 h 182"/>
                  <a:gd name="T14" fmla="*/ 12 w 159"/>
                  <a:gd name="T15" fmla="*/ 142 h 182"/>
                  <a:gd name="T16" fmla="*/ 135 w 159"/>
                  <a:gd name="T17" fmla="*/ 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9" h="182">
                    <a:moveTo>
                      <a:pt x="135" y="0"/>
                    </a:moveTo>
                    <a:cubicBezTo>
                      <a:pt x="135" y="0"/>
                      <a:pt x="159" y="182"/>
                      <a:pt x="30" y="171"/>
                    </a:cubicBezTo>
                    <a:cubicBezTo>
                      <a:pt x="56" y="149"/>
                      <a:pt x="104" y="103"/>
                      <a:pt x="117" y="45"/>
                    </a:cubicBezTo>
                    <a:cubicBezTo>
                      <a:pt x="117" y="45"/>
                      <a:pt x="98" y="104"/>
                      <a:pt x="27" y="152"/>
                    </a:cubicBezTo>
                    <a:cubicBezTo>
                      <a:pt x="27" y="152"/>
                      <a:pt x="27" y="152"/>
                      <a:pt x="27" y="152"/>
                    </a:cubicBezTo>
                    <a:cubicBezTo>
                      <a:pt x="27" y="152"/>
                      <a:pt x="27" y="152"/>
                      <a:pt x="27" y="153"/>
                    </a:cubicBezTo>
                    <a:cubicBezTo>
                      <a:pt x="26" y="153"/>
                      <a:pt x="19" y="158"/>
                      <a:pt x="16" y="164"/>
                    </a:cubicBezTo>
                    <a:cubicBezTo>
                      <a:pt x="16" y="157"/>
                      <a:pt x="13" y="147"/>
                      <a:pt x="12" y="142"/>
                    </a:cubicBezTo>
                    <a:cubicBezTo>
                      <a:pt x="0" y="39"/>
                      <a:pt x="110" y="52"/>
                      <a:pt x="1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Freeform 75"/>
              <p:cNvSpPr/>
              <p:nvPr/>
            </p:nvSpPr>
            <p:spPr bwMode="auto">
              <a:xfrm>
                <a:off x="2509838" y="5957888"/>
                <a:ext cx="212725" cy="185738"/>
              </a:xfrm>
              <a:custGeom>
                <a:avLst/>
                <a:gdLst>
                  <a:gd name="T0" fmla="*/ 0 w 142"/>
                  <a:gd name="T1" fmla="*/ 0 h 125"/>
                  <a:gd name="T2" fmla="*/ 107 w 142"/>
                  <a:gd name="T3" fmla="*/ 116 h 125"/>
                  <a:gd name="T4" fmla="*/ 30 w 142"/>
                  <a:gd name="T5" fmla="*/ 24 h 125"/>
                  <a:gd name="T6" fmla="*/ 92 w 142"/>
                  <a:gd name="T7" fmla="*/ 114 h 125"/>
                  <a:gd name="T8" fmla="*/ 92 w 142"/>
                  <a:gd name="T9" fmla="*/ 114 h 125"/>
                  <a:gd name="T10" fmla="*/ 92 w 142"/>
                  <a:gd name="T11" fmla="*/ 114 h 125"/>
                  <a:gd name="T12" fmla="*/ 98 w 142"/>
                  <a:gd name="T13" fmla="*/ 125 h 125"/>
                  <a:gd name="T14" fmla="*/ 81 w 142"/>
                  <a:gd name="T15" fmla="*/ 123 h 125"/>
                  <a:gd name="T16" fmla="*/ 0 w 142"/>
                  <a:gd name="T17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2" h="125">
                    <a:moveTo>
                      <a:pt x="0" y="0"/>
                    </a:moveTo>
                    <a:cubicBezTo>
                      <a:pt x="0" y="0"/>
                      <a:pt x="142" y="21"/>
                      <a:pt x="107" y="116"/>
                    </a:cubicBezTo>
                    <a:cubicBezTo>
                      <a:pt x="96" y="92"/>
                      <a:pt x="71" y="46"/>
                      <a:pt x="30" y="24"/>
                    </a:cubicBezTo>
                    <a:cubicBezTo>
                      <a:pt x="30" y="24"/>
                      <a:pt x="71" y="51"/>
                      <a:pt x="92" y="114"/>
                    </a:cubicBezTo>
                    <a:cubicBezTo>
                      <a:pt x="92" y="114"/>
                      <a:pt x="92" y="114"/>
                      <a:pt x="92" y="114"/>
                    </a:cubicBezTo>
                    <a:cubicBezTo>
                      <a:pt x="92" y="114"/>
                      <a:pt x="92" y="114"/>
                      <a:pt x="92" y="114"/>
                    </a:cubicBezTo>
                    <a:cubicBezTo>
                      <a:pt x="92" y="115"/>
                      <a:pt x="95" y="121"/>
                      <a:pt x="98" y="125"/>
                    </a:cubicBezTo>
                    <a:cubicBezTo>
                      <a:pt x="93" y="124"/>
                      <a:pt x="85" y="124"/>
                      <a:pt x="81" y="123"/>
                    </a:cubicBezTo>
                    <a:cubicBezTo>
                      <a:pt x="1" y="110"/>
                      <a:pt x="34" y="3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 bldLvl="0" animBg="1"/>
      <p:bldP spid="8" grpId="0" bldLvl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90245" y="1977390"/>
            <a:ext cx="6818630" cy="606425"/>
            <a:chOff x="1162" y="3138"/>
            <a:chExt cx="10738" cy="955"/>
          </a:xfrm>
        </p:grpSpPr>
        <p:sp>
          <p:nvSpPr>
            <p:cNvPr id="15" name="圆角矩形 14"/>
            <p:cNvSpPr/>
            <p:nvPr/>
          </p:nvSpPr>
          <p:spPr>
            <a:xfrm>
              <a:off x="1162" y="3138"/>
              <a:ext cx="10738" cy="955"/>
            </a:xfrm>
            <a:prstGeom prst="roundRect">
              <a:avLst>
                <a:gd name="adj" fmla="val 50000"/>
              </a:avLst>
            </a:prstGeom>
            <a:noFill/>
            <a:ln w="44450"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446" y="3250"/>
              <a:ext cx="10257" cy="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25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强化农村电力保障，主动服务乡村振兴</a:t>
              </a:r>
            </a:p>
          </p:txBody>
        </p:sp>
      </p:grpSp>
      <p:sp>
        <p:nvSpPr>
          <p:cNvPr id="11" name="圆角矩形 10"/>
          <p:cNvSpPr/>
          <p:nvPr/>
        </p:nvSpPr>
        <p:spPr>
          <a:xfrm>
            <a:off x="567055" y="1237615"/>
            <a:ext cx="6990080" cy="755015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18210" y="1371600"/>
            <a:ext cx="651319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服务做到心坎上”，全力保障民生用电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sp>
        <p:nvSpPr>
          <p:cNvPr id="13" name="泪滴形 12"/>
          <p:cNvSpPr>
            <a:spLocks noChangeAspect="1"/>
          </p:cNvSpPr>
          <p:nvPr/>
        </p:nvSpPr>
        <p:spPr>
          <a:xfrm rot="2400000">
            <a:off x="271780" y="1306830"/>
            <a:ext cx="641985" cy="640715"/>
          </a:xfrm>
          <a:prstGeom prst="teardrop">
            <a:avLst>
              <a:gd name="adj" fmla="val 106803"/>
            </a:avLst>
          </a:prstGeom>
          <a:solidFill>
            <a:srgbClr val="294F8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92405" y="1356360"/>
            <a:ext cx="750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i="1">
                <a:solidFill>
                  <a:schemeClr val="bg1"/>
                </a:solidFill>
                <a:latin typeface="Bernard MT Condensed" panose="02050806060905020404" charset="0"/>
                <a:cs typeface="Bernard MT Condensed" panose="02050806060905020404" charset="0"/>
              </a:rPr>
              <a:t>03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156335" y="255905"/>
            <a:ext cx="73653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一、</a:t>
            </a:r>
            <a:r>
              <a:rPr lang="zh-CN" altLang="en-US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以可靠电力供应服务经济民生</a:t>
            </a:r>
            <a:endParaRPr lang="zh-CN" altLang="en-US" sz="36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6019800" y="4109720"/>
            <a:ext cx="3576955" cy="2411095"/>
          </a:xfrm>
          <a:prstGeom prst="roundRect">
            <a:avLst>
              <a:gd name="adj" fmla="val 10870"/>
            </a:avLst>
          </a:prstGeom>
          <a:blipFill rotWithShape="1">
            <a:blip r:embed="rId3" cstate="print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>
            <a:off x="918210" y="2656840"/>
            <a:ext cx="5553710" cy="3709670"/>
            <a:chOff x="1446" y="4184"/>
            <a:chExt cx="8746" cy="5842"/>
          </a:xfrm>
        </p:grpSpPr>
        <p:sp>
          <p:nvSpPr>
            <p:cNvPr id="6" name="文本框 5"/>
            <p:cNvSpPr txBox="1"/>
            <p:nvPr/>
          </p:nvSpPr>
          <p:spPr>
            <a:xfrm>
              <a:off x="1446" y="4184"/>
              <a:ext cx="8746" cy="174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342900" indent="-342900" algn="just" fontAlgn="ctr">
                <a:lnSpc>
                  <a:spcPct val="130000"/>
                </a:lnSpc>
                <a:buClr>
                  <a:srgbClr val="EE822F"/>
                </a:buClr>
                <a:buFont typeface="Wingdings" panose="05000000000000000000" charset="0"/>
                <a:buChar char="l"/>
              </a:pPr>
              <a:r>
                <a:rPr lang="zh-CN" altLang="en-US" sz="2200" dirty="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改造</a:t>
              </a:r>
              <a:r>
                <a:rPr lang="zh-CN" altLang="en-US" sz="2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升级农村电网</a:t>
              </a:r>
            </a:p>
            <a:p>
              <a:pPr marL="342900" indent="-342900" algn="just" fontAlgn="ctr">
                <a:lnSpc>
                  <a:spcPct val="130000"/>
                </a:lnSpc>
                <a:buClr>
                  <a:srgbClr val="EE822F"/>
                </a:buClr>
                <a:buFont typeface="Wingdings" panose="05000000000000000000" charset="0"/>
                <a:buChar char="l"/>
              </a:pPr>
              <a:r>
                <a:rPr lang="zh-CN" altLang="en-US" sz="2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农村地区户均停电时间同比下降15.1%</a:t>
              </a:r>
            </a:p>
          </p:txBody>
        </p:sp>
        <p:cxnSp>
          <p:nvCxnSpPr>
            <p:cNvPr id="20" name="直接箭头连接符 19"/>
            <p:cNvCxnSpPr/>
            <p:nvPr/>
          </p:nvCxnSpPr>
          <p:spPr>
            <a:xfrm flipV="1">
              <a:off x="2158" y="6093"/>
              <a:ext cx="0" cy="2972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1" name="单圆角矩形 20"/>
            <p:cNvSpPr/>
            <p:nvPr/>
          </p:nvSpPr>
          <p:spPr>
            <a:xfrm>
              <a:off x="2940" y="6532"/>
              <a:ext cx="846" cy="2541"/>
            </a:xfrm>
            <a:prstGeom prst="snip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单圆角矩形 21"/>
            <p:cNvSpPr/>
            <p:nvPr/>
          </p:nvSpPr>
          <p:spPr>
            <a:xfrm>
              <a:off x="4549" y="6966"/>
              <a:ext cx="846" cy="2095"/>
            </a:xfrm>
            <a:prstGeom prst="snipRoundRect">
              <a:avLst/>
            </a:prstGeom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645" y="9174"/>
              <a:ext cx="6837" cy="8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农村地区户均停电时间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659" y="7412"/>
              <a:ext cx="2974" cy="6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noAutofit/>
            </a:bodyPr>
            <a:lstStyle/>
            <a:p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同比下降</a:t>
              </a:r>
              <a:r>
                <a:rPr lang="en-US" altLang="zh-CN" b="1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15.1</a:t>
              </a: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%</a:t>
              </a:r>
            </a:p>
          </p:txBody>
        </p:sp>
        <p:cxnSp>
          <p:nvCxnSpPr>
            <p:cNvPr id="19" name="直接箭头连接符 18"/>
            <p:cNvCxnSpPr/>
            <p:nvPr/>
          </p:nvCxnSpPr>
          <p:spPr>
            <a:xfrm>
              <a:off x="2132" y="9061"/>
              <a:ext cx="4989" cy="0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28" name="图片 27" descr="u=1774491165,1607599833&amp;fm=253&amp;fmt=auto&amp;app=120&amp;f=JPEG.web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66850" y="4413885"/>
            <a:ext cx="2440940" cy="1376045"/>
          </a:xfrm>
          <a:prstGeom prst="rect">
            <a:avLst/>
          </a:prstGeom>
        </p:spPr>
      </p:pic>
      <p:sp>
        <p:nvSpPr>
          <p:cNvPr id="17" name="圆角矩形 16"/>
          <p:cNvSpPr/>
          <p:nvPr/>
        </p:nvSpPr>
        <p:spPr>
          <a:xfrm>
            <a:off x="8030845" y="2508885"/>
            <a:ext cx="3747770" cy="2466340"/>
          </a:xfrm>
          <a:prstGeom prst="roundRect">
            <a:avLst>
              <a:gd name="adj" fmla="val 10870"/>
            </a:avLst>
          </a:prstGeom>
          <a:blipFill rotWithShape="1">
            <a:blip r:embed="rId5" cstate="print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90245" y="1977390"/>
            <a:ext cx="6818630" cy="606425"/>
            <a:chOff x="1162" y="3138"/>
            <a:chExt cx="10738" cy="955"/>
          </a:xfrm>
        </p:grpSpPr>
        <p:sp>
          <p:nvSpPr>
            <p:cNvPr id="15" name="圆角矩形 14"/>
            <p:cNvSpPr/>
            <p:nvPr/>
          </p:nvSpPr>
          <p:spPr>
            <a:xfrm>
              <a:off x="1162" y="3138"/>
              <a:ext cx="10738" cy="955"/>
            </a:xfrm>
            <a:prstGeom prst="roundRect">
              <a:avLst>
                <a:gd name="adj" fmla="val 50000"/>
              </a:avLst>
            </a:prstGeom>
            <a:noFill/>
            <a:ln w="44450"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446" y="3250"/>
              <a:ext cx="10257" cy="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25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强化农村电力保障，主动服务乡村振兴</a:t>
              </a:r>
            </a:p>
          </p:txBody>
        </p:sp>
      </p:grpSp>
      <p:sp>
        <p:nvSpPr>
          <p:cNvPr id="11" name="圆角矩形 10"/>
          <p:cNvSpPr/>
          <p:nvPr/>
        </p:nvSpPr>
        <p:spPr>
          <a:xfrm>
            <a:off x="567055" y="1237615"/>
            <a:ext cx="6990080" cy="755015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18210" y="1371600"/>
            <a:ext cx="651319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服务做到心坎上”，全力保障民生用电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sp>
        <p:nvSpPr>
          <p:cNvPr id="13" name="泪滴形 12"/>
          <p:cNvSpPr>
            <a:spLocks noChangeAspect="1"/>
          </p:cNvSpPr>
          <p:nvPr/>
        </p:nvSpPr>
        <p:spPr>
          <a:xfrm rot="2400000">
            <a:off x="271780" y="1306830"/>
            <a:ext cx="641985" cy="640715"/>
          </a:xfrm>
          <a:prstGeom prst="teardrop">
            <a:avLst>
              <a:gd name="adj" fmla="val 106803"/>
            </a:avLst>
          </a:prstGeom>
          <a:solidFill>
            <a:srgbClr val="294F8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92405" y="1356360"/>
            <a:ext cx="750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i="1">
                <a:solidFill>
                  <a:schemeClr val="bg1"/>
                </a:solidFill>
                <a:latin typeface="Bernard MT Condensed" panose="02050806060905020404" charset="0"/>
                <a:cs typeface="Bernard MT Condensed" panose="02050806060905020404" charset="0"/>
              </a:rPr>
              <a:t>03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156335" y="255905"/>
            <a:ext cx="73653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一、</a:t>
            </a:r>
            <a:r>
              <a:rPr lang="zh-CN" altLang="en-US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以可靠电力供应服务经济民生</a:t>
            </a:r>
            <a:endParaRPr lang="zh-CN" altLang="en-US" sz="36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814070" y="2716530"/>
            <a:ext cx="6405245" cy="3785235"/>
            <a:chOff x="1282" y="4278"/>
            <a:chExt cx="10087" cy="5961"/>
          </a:xfrm>
        </p:grpSpPr>
        <p:sp>
          <p:nvSpPr>
            <p:cNvPr id="5" name="文本框 4"/>
            <p:cNvSpPr txBox="1"/>
            <p:nvPr/>
          </p:nvSpPr>
          <p:spPr>
            <a:xfrm>
              <a:off x="1337" y="7781"/>
              <a:ext cx="10032" cy="24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 defTabSz="266700" fontAlgn="auto">
                <a:spcBef>
                  <a:spcPts val="600"/>
                </a:spcBef>
                <a:spcAft>
                  <a:spcPts val="300"/>
                </a:spcAft>
                <a:buClr>
                  <a:srgbClr val="EE822F"/>
                </a:buClr>
                <a:buFont typeface="Wingdings" panose="05000000000000000000" charset="0"/>
                <a:buChar char="l"/>
              </a:pP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开展帮扶农产品进食堂等活动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完成农产品消费帮扶</a:t>
              </a:r>
              <a:r>
                <a:rPr lang="en-US" altLang="zh-CN" sz="2400" b="1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109.3万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元</a:t>
              </a:r>
            </a:p>
            <a:p>
              <a:pPr marL="285750" indent="-285750" algn="just" defTabSz="266700" fontAlgn="auto">
                <a:spcBef>
                  <a:spcPts val="600"/>
                </a:spcBef>
                <a:spcAft>
                  <a:spcPts val="300"/>
                </a:spcAft>
                <a:buClr>
                  <a:srgbClr val="EE822F"/>
                </a:buClr>
                <a:buFont typeface="Wingdings" panose="05000000000000000000" charset="0"/>
                <a:buChar char="l"/>
              </a:pP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捐赠</a:t>
              </a:r>
              <a:r>
                <a:rPr lang="en-US" altLang="zh-CN" sz="2400" b="1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35.9万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元为东阿县高集镇张集新村等</a:t>
              </a: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个村庄建设光伏路灯、种植大棚</a:t>
              </a: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6419" y="4308"/>
              <a:ext cx="4950" cy="3308"/>
            </a:xfrm>
            <a:prstGeom prst="roundRect">
              <a:avLst>
                <a:gd name="adj" fmla="val 10870"/>
              </a:avLst>
            </a:prstGeom>
            <a:blipFill rotWithShape="1">
              <a:blip r:embed="rId3" cstate="print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1282" y="4278"/>
              <a:ext cx="4950" cy="3336"/>
            </a:xfrm>
            <a:prstGeom prst="roundRect">
              <a:avLst>
                <a:gd name="adj" fmla="val 10870"/>
              </a:avLst>
            </a:prstGeom>
            <a:blipFill rotWithShape="1">
              <a:blip r:embed="rId4" cstate="print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矩形 9"/>
          <p:cNvSpPr/>
          <p:nvPr/>
        </p:nvSpPr>
        <p:spPr>
          <a:xfrm>
            <a:off x="8199120" y="1680845"/>
            <a:ext cx="2757805" cy="391477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7675245" y="5726430"/>
            <a:ext cx="36836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在全市乡村振兴考评中</a:t>
            </a:r>
          </a:p>
          <a:p>
            <a:pPr algn="ctr"/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保持“</a:t>
            </a:r>
            <a:r>
              <a:rPr lang="zh-CN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好</a:t>
            </a: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”的最高等级评价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10"/>
          <p:cNvSpPr/>
          <p:nvPr/>
        </p:nvSpPr>
        <p:spPr>
          <a:xfrm>
            <a:off x="567055" y="1237615"/>
            <a:ext cx="6990080" cy="755015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sp>
        <p:nvSpPr>
          <p:cNvPr id="13" name="泪滴形 12"/>
          <p:cNvSpPr>
            <a:spLocks noChangeAspect="1"/>
          </p:cNvSpPr>
          <p:nvPr/>
        </p:nvSpPr>
        <p:spPr>
          <a:xfrm rot="2400000">
            <a:off x="271780" y="1306830"/>
            <a:ext cx="641985" cy="640715"/>
          </a:xfrm>
          <a:prstGeom prst="teardrop">
            <a:avLst>
              <a:gd name="adj" fmla="val 106803"/>
            </a:avLst>
          </a:prstGeom>
          <a:solidFill>
            <a:srgbClr val="294F8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92405" y="1356360"/>
            <a:ext cx="750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i="1">
                <a:solidFill>
                  <a:schemeClr val="bg1"/>
                </a:solidFill>
                <a:latin typeface="Bernard MT Condensed" panose="02050806060905020404" charset="0"/>
                <a:cs typeface="Bernard MT Condensed" panose="02050806060905020404" charset="0"/>
              </a:rPr>
              <a:t>03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484370" y="5114290"/>
            <a:ext cx="3606165" cy="1130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连续</a:t>
            </a:r>
            <a:r>
              <a:rPr lang="zh-CN" sz="2800" b="1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18</a:t>
            </a:r>
            <a:r>
              <a:rPr lang="zh-CN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</a:p>
          <a:p>
            <a:pPr indent="0" algn="ctr" fontAlgn="auto">
              <a:lnSpc>
                <a:spcPct val="130000"/>
              </a:lnSpc>
            </a:pPr>
            <a:r>
              <a:rPr lang="zh-CN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全国先进基层党组织</a:t>
            </a:r>
            <a:r>
              <a:rPr lang="zh-CN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48995" y="5113655"/>
            <a:ext cx="2717165" cy="11309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连续</a:t>
            </a:r>
            <a:r>
              <a:rPr lang="zh-CN" sz="2800" b="1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</a:p>
          <a:p>
            <a:pPr indent="0" algn="ctr" fontAlgn="auto">
              <a:lnSpc>
                <a:spcPct val="13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全国文明单位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67055" y="2647950"/>
            <a:ext cx="3522345" cy="2465705"/>
          </a:xfrm>
          <a:prstGeom prst="rect">
            <a:avLst/>
          </a:prstGeom>
          <a:blipFill rotWithShape="1">
            <a:blip r:embed="rId3" cstate="print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156335" y="255905"/>
            <a:ext cx="73653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一、</a:t>
            </a:r>
            <a:r>
              <a:rPr lang="zh-CN" altLang="en-US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以可靠电力供应服务经济民生</a:t>
            </a:r>
            <a:endParaRPr lang="zh-CN" altLang="en-US" sz="36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18210" y="1371600"/>
            <a:ext cx="651319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服务做到心坎上”，全力保障民生用电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478520" y="5654040"/>
            <a:ext cx="351345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连续</a:t>
            </a:r>
            <a:r>
              <a:rPr lang="zh-CN" sz="2800" b="1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</a:t>
            </a: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年获得聊城市绩效考核</a:t>
            </a:r>
          </a:p>
          <a:p>
            <a:pPr lvl="0" algn="ctr">
              <a:buClrTx/>
              <a:buSzTx/>
              <a:buFontTx/>
            </a:pP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优秀</a:t>
            </a: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”最高等级评价</a:t>
            </a:r>
          </a:p>
        </p:txBody>
      </p:sp>
      <p:sp>
        <p:nvSpPr>
          <p:cNvPr id="15" name="矩形 14"/>
          <p:cNvSpPr/>
          <p:nvPr/>
        </p:nvSpPr>
        <p:spPr>
          <a:xfrm>
            <a:off x="4484370" y="2748280"/>
            <a:ext cx="3517265" cy="2334895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8521700" y="1601470"/>
            <a:ext cx="3202940" cy="390017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Left"/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2371090" y="1922780"/>
            <a:ext cx="8354060" cy="2334260"/>
          </a:xfrm>
          <a:prstGeom prst="roundRect">
            <a:avLst/>
          </a:prstGeom>
          <a:solidFill>
            <a:schemeClr val="bg1">
              <a:lumMod val="9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867150" y="3242945"/>
            <a:ext cx="5951220" cy="768350"/>
          </a:xfrm>
          <a:prstGeom prst="rect">
            <a:avLst/>
          </a:prstGeom>
          <a:noFill/>
          <a:ln w="9525">
            <a:noFill/>
          </a:ln>
          <a:effectLst/>
        </p:spPr>
        <p:txBody>
          <a:bodyPr wrap="square">
            <a:spAutoFit/>
          </a:bodyPr>
          <a:lstStyle/>
          <a:p>
            <a:pPr indent="0" algn="just"/>
            <a:r>
              <a:rPr lang="zh-CN" sz="44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看</a:t>
            </a:r>
            <a:r>
              <a:rPr lang="zh-CN" sz="4400" b="1">
                <a:solidFill>
                  <a:schemeClr val="accent2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经济发展</a:t>
            </a:r>
            <a:r>
              <a:rPr lang="zh-CN" sz="44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和</a:t>
            </a:r>
            <a:r>
              <a:rPr lang="zh-CN" sz="4400" b="1">
                <a:solidFill>
                  <a:schemeClr val="accent2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能源转型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867150" y="2210435"/>
            <a:ext cx="6096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/>
            <a:r>
              <a:rPr lang="zh-CN" sz="44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从电力数据</a:t>
            </a:r>
          </a:p>
        </p:txBody>
      </p:sp>
      <p:sp>
        <p:nvSpPr>
          <p:cNvPr id="12" name="矩形 11"/>
          <p:cNvSpPr/>
          <p:nvPr/>
        </p:nvSpPr>
        <p:spPr>
          <a:xfrm>
            <a:off x="3906520" y="3059430"/>
            <a:ext cx="6516000" cy="75565"/>
          </a:xfrm>
          <a:prstGeom prst="rect">
            <a:avLst/>
          </a:prstGeom>
          <a:gradFill>
            <a:gsLst>
              <a:gs pos="73000">
                <a:schemeClr val="accent1"/>
              </a:gs>
              <a:gs pos="19000">
                <a:srgbClr val="F2F2F2"/>
              </a:gs>
              <a:gs pos="3800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-10795" y="5042535"/>
            <a:ext cx="12222480" cy="1061085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792095" y="5281295"/>
            <a:ext cx="66078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dist"/>
            <a:r>
              <a:rPr lang="zh-CN" sz="32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用电量是经济社会发展的“</a:t>
            </a:r>
            <a:r>
              <a:rPr lang="zh-CN" sz="3200" b="1">
                <a:solidFill>
                  <a:schemeClr val="accent3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晴雨表</a:t>
            </a:r>
            <a:r>
              <a:rPr lang="zh-CN" sz="32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lang="zh-CN" altLang="en-US" sz="3200" b="1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六边形 6"/>
          <p:cNvSpPr/>
          <p:nvPr/>
        </p:nvSpPr>
        <p:spPr>
          <a:xfrm>
            <a:off x="719455" y="1868805"/>
            <a:ext cx="2599690" cy="2423160"/>
          </a:xfrm>
          <a:prstGeom prst="hexagon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199515" y="2480945"/>
            <a:ext cx="16554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156335" y="255905"/>
            <a:ext cx="79863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（一）从电力数据看经济发展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635000" y="1184910"/>
            <a:ext cx="7590790" cy="982980"/>
            <a:chOff x="-1000" y="1866"/>
            <a:chExt cx="11954" cy="1548"/>
          </a:xfrm>
        </p:grpSpPr>
        <p:sp>
          <p:nvSpPr>
            <p:cNvPr id="3" name="圆角矩形 2"/>
            <p:cNvSpPr/>
            <p:nvPr/>
          </p:nvSpPr>
          <p:spPr>
            <a:xfrm>
              <a:off x="-1000" y="2136"/>
              <a:ext cx="11955" cy="107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2225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平行四边形 3"/>
            <p:cNvSpPr/>
            <p:nvPr/>
          </p:nvSpPr>
          <p:spPr>
            <a:xfrm>
              <a:off x="296" y="1866"/>
              <a:ext cx="1692" cy="1548"/>
            </a:xfrm>
            <a:prstGeom prst="parallelogram">
              <a:avLst/>
            </a:prstGeom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660" y="2003"/>
              <a:ext cx="964" cy="12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4400" i="1">
                  <a:solidFill>
                    <a:schemeClr val="bg1"/>
                  </a:solidFill>
                  <a:latin typeface="Bodoni MT Black" panose="02070A03080606020203" charset="0"/>
                  <a:cs typeface="Bodoni MT Black" panose="02070A03080606020203" charset="0"/>
                </a:rPr>
                <a:t>1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988" y="2256"/>
              <a:ext cx="8147" cy="822"/>
            </a:xfrm>
            <a:prstGeom prst="rect">
              <a:avLst/>
            </a:prstGeom>
            <a:noFill/>
            <a:ln w="9525">
              <a:noFill/>
            </a:ln>
            <a:effectLst/>
          </p:spPr>
          <p:txBody>
            <a:bodyPr wrap="square">
              <a:spAutoFit/>
            </a:bodyPr>
            <a:lstStyle/>
            <a:p>
              <a:pPr indent="0" algn="ctr"/>
              <a:r>
                <a:rPr lang="zh-CN" sz="2800" b="1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从整体看，经济运行稳步向好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24865" y="2386965"/>
            <a:ext cx="10671810" cy="4069080"/>
            <a:chOff x="1299" y="3759"/>
            <a:chExt cx="16806" cy="6408"/>
          </a:xfrm>
        </p:grpSpPr>
        <p:sp>
          <p:nvSpPr>
            <p:cNvPr id="65" name="矩形 64"/>
            <p:cNvSpPr/>
            <p:nvPr/>
          </p:nvSpPr>
          <p:spPr>
            <a:xfrm>
              <a:off x="1299" y="3759"/>
              <a:ext cx="16806" cy="640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3" name="直接箭头连接符 22"/>
            <p:cNvCxnSpPr/>
            <p:nvPr/>
          </p:nvCxnSpPr>
          <p:spPr>
            <a:xfrm flipV="1">
              <a:off x="2493" y="4483"/>
              <a:ext cx="0" cy="3969"/>
            </a:xfrm>
            <a:prstGeom prst="straightConnector1">
              <a:avLst/>
            </a:prstGeom>
            <a:ln w="34925">
              <a:tailEnd type="triangle" w="lg" len="lg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4" name="文本框 23"/>
            <p:cNvSpPr txBox="1"/>
            <p:nvPr/>
          </p:nvSpPr>
          <p:spPr>
            <a:xfrm>
              <a:off x="3023" y="8596"/>
              <a:ext cx="671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滨州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869" y="8596"/>
              <a:ext cx="671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潍坊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4703" y="8596"/>
              <a:ext cx="671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</a:rPr>
                <a:t>聊城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549" y="8596"/>
              <a:ext cx="671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青岛</a:t>
              </a: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400" y="8596"/>
              <a:ext cx="671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烟台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246" y="8596"/>
              <a:ext cx="671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临沂</a:t>
              </a: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8080" y="8596"/>
              <a:ext cx="671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济南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8926" y="8596"/>
              <a:ext cx="671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济宁</a:t>
              </a: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9741" y="8596"/>
              <a:ext cx="671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淄博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0587" y="8596"/>
              <a:ext cx="671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东营</a:t>
              </a: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1421" y="8596"/>
              <a:ext cx="671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日照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2267" y="8596"/>
              <a:ext cx="671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菏泽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3118" y="8596"/>
              <a:ext cx="671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德州</a:t>
              </a: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3964" y="8596"/>
              <a:ext cx="671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泰安</a:t>
              </a: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4798" y="8596"/>
              <a:ext cx="671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枣庄</a:t>
              </a: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5569" y="8596"/>
              <a:ext cx="671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威海</a:t>
              </a:r>
            </a:p>
          </p:txBody>
        </p:sp>
        <p:sp>
          <p:nvSpPr>
            <p:cNvPr id="41" name="剪去同侧角的矩形 40"/>
            <p:cNvSpPr/>
            <p:nvPr/>
          </p:nvSpPr>
          <p:spPr>
            <a:xfrm>
              <a:off x="3023" y="4868"/>
              <a:ext cx="655" cy="3578"/>
            </a:xfrm>
            <a:prstGeom prst="snip2SameRect">
              <a:avLst/>
            </a:prstGeom>
            <a:solidFill>
              <a:schemeClr val="bg1">
                <a:lumMod val="85000"/>
                <a:alpha val="98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剪去同侧角的矩形 41"/>
            <p:cNvSpPr/>
            <p:nvPr/>
          </p:nvSpPr>
          <p:spPr>
            <a:xfrm>
              <a:off x="3870" y="4916"/>
              <a:ext cx="655" cy="3515"/>
            </a:xfrm>
            <a:prstGeom prst="snip2SameRect">
              <a:avLst/>
            </a:prstGeom>
            <a:solidFill>
              <a:schemeClr val="bg1">
                <a:lumMod val="85000"/>
                <a:alpha val="98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剪去同侧角的矩形 42"/>
            <p:cNvSpPr/>
            <p:nvPr/>
          </p:nvSpPr>
          <p:spPr>
            <a:xfrm>
              <a:off x="4692" y="4988"/>
              <a:ext cx="655" cy="3458"/>
            </a:xfrm>
            <a:prstGeom prst="snip2SameRect">
              <a:avLst/>
            </a:prstGeom>
            <a:solidFill>
              <a:schemeClr val="accent1">
                <a:alpha val="98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剪去同侧角的矩形 43"/>
            <p:cNvSpPr/>
            <p:nvPr/>
          </p:nvSpPr>
          <p:spPr>
            <a:xfrm>
              <a:off x="5539" y="5036"/>
              <a:ext cx="655" cy="3402"/>
            </a:xfrm>
            <a:prstGeom prst="snip2SameRect">
              <a:avLst/>
            </a:prstGeom>
            <a:solidFill>
              <a:schemeClr val="bg1">
                <a:lumMod val="85000"/>
                <a:alpha val="98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剪去同侧角的矩形 50"/>
            <p:cNvSpPr/>
            <p:nvPr/>
          </p:nvSpPr>
          <p:spPr>
            <a:xfrm>
              <a:off x="7210" y="5132"/>
              <a:ext cx="655" cy="3288"/>
            </a:xfrm>
            <a:prstGeom prst="snip2SameRect">
              <a:avLst/>
            </a:prstGeom>
            <a:solidFill>
              <a:schemeClr val="bg1">
                <a:lumMod val="85000"/>
                <a:alpha val="98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剪去同侧角的矩形 51"/>
            <p:cNvSpPr/>
            <p:nvPr/>
          </p:nvSpPr>
          <p:spPr>
            <a:xfrm>
              <a:off x="8056" y="5204"/>
              <a:ext cx="655" cy="3231"/>
            </a:xfrm>
            <a:prstGeom prst="snip2SameRect">
              <a:avLst/>
            </a:prstGeom>
            <a:solidFill>
              <a:schemeClr val="bg1">
                <a:lumMod val="85000"/>
                <a:alpha val="98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剪去同侧角的矩形 52"/>
            <p:cNvSpPr/>
            <p:nvPr/>
          </p:nvSpPr>
          <p:spPr>
            <a:xfrm>
              <a:off x="8904" y="5276"/>
              <a:ext cx="655" cy="3175"/>
            </a:xfrm>
            <a:prstGeom prst="snip2SameRect">
              <a:avLst/>
            </a:prstGeom>
            <a:solidFill>
              <a:schemeClr val="bg1">
                <a:lumMod val="85000"/>
                <a:alpha val="98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剪去同侧角的矩形 53"/>
            <p:cNvSpPr/>
            <p:nvPr/>
          </p:nvSpPr>
          <p:spPr>
            <a:xfrm>
              <a:off x="9750" y="5324"/>
              <a:ext cx="655" cy="3118"/>
            </a:xfrm>
            <a:prstGeom prst="snip2SameRect">
              <a:avLst/>
            </a:prstGeom>
            <a:solidFill>
              <a:schemeClr val="bg1">
                <a:lumMod val="85000"/>
                <a:alpha val="98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剪去同侧角的矩形 54"/>
            <p:cNvSpPr/>
            <p:nvPr/>
          </p:nvSpPr>
          <p:spPr>
            <a:xfrm>
              <a:off x="10566" y="5372"/>
              <a:ext cx="655" cy="3090"/>
            </a:xfrm>
            <a:prstGeom prst="snip2SameRect">
              <a:avLst/>
            </a:prstGeom>
            <a:solidFill>
              <a:schemeClr val="bg1">
                <a:lumMod val="85000"/>
                <a:alpha val="98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剪去同侧角的矩形 55"/>
            <p:cNvSpPr/>
            <p:nvPr/>
          </p:nvSpPr>
          <p:spPr>
            <a:xfrm>
              <a:off x="11412" y="5396"/>
              <a:ext cx="655" cy="3061"/>
            </a:xfrm>
            <a:prstGeom prst="snip2SameRect">
              <a:avLst/>
            </a:prstGeom>
            <a:solidFill>
              <a:schemeClr val="bg1">
                <a:lumMod val="85000"/>
                <a:alpha val="98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剪去同侧角的矩形 56"/>
            <p:cNvSpPr/>
            <p:nvPr/>
          </p:nvSpPr>
          <p:spPr>
            <a:xfrm>
              <a:off x="12259" y="5396"/>
              <a:ext cx="655" cy="3033"/>
            </a:xfrm>
            <a:prstGeom prst="snip2SameRect">
              <a:avLst/>
            </a:prstGeom>
            <a:solidFill>
              <a:schemeClr val="bg1">
                <a:lumMod val="85000"/>
                <a:alpha val="98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剪去同侧角的矩形 57"/>
            <p:cNvSpPr/>
            <p:nvPr/>
          </p:nvSpPr>
          <p:spPr>
            <a:xfrm>
              <a:off x="13082" y="5420"/>
              <a:ext cx="655" cy="3005"/>
            </a:xfrm>
            <a:prstGeom prst="snip2SameRect">
              <a:avLst/>
            </a:prstGeom>
            <a:solidFill>
              <a:schemeClr val="bg1">
                <a:lumMod val="85000"/>
                <a:alpha val="98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剪去同侧角的矩形 58"/>
            <p:cNvSpPr/>
            <p:nvPr/>
          </p:nvSpPr>
          <p:spPr>
            <a:xfrm>
              <a:off x="13903" y="5492"/>
              <a:ext cx="655" cy="2948"/>
            </a:xfrm>
            <a:prstGeom prst="snip2SameRect">
              <a:avLst/>
            </a:prstGeom>
            <a:solidFill>
              <a:schemeClr val="bg1">
                <a:lumMod val="85000"/>
                <a:alpha val="98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剪去同侧角的矩形 59"/>
            <p:cNvSpPr/>
            <p:nvPr/>
          </p:nvSpPr>
          <p:spPr>
            <a:xfrm>
              <a:off x="14749" y="5516"/>
              <a:ext cx="655" cy="2920"/>
            </a:xfrm>
            <a:prstGeom prst="snip2SameRect">
              <a:avLst/>
            </a:prstGeom>
            <a:solidFill>
              <a:schemeClr val="bg1">
                <a:lumMod val="85000"/>
                <a:alpha val="98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剪去同侧角的矩形 60"/>
            <p:cNvSpPr/>
            <p:nvPr/>
          </p:nvSpPr>
          <p:spPr>
            <a:xfrm>
              <a:off x="15571" y="5588"/>
              <a:ext cx="655" cy="2835"/>
            </a:xfrm>
            <a:prstGeom prst="snip2SameRect">
              <a:avLst/>
            </a:prstGeom>
            <a:solidFill>
              <a:schemeClr val="bg1">
                <a:lumMod val="85000"/>
                <a:alpha val="98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剪去同侧角的矩形 62"/>
            <p:cNvSpPr/>
            <p:nvPr/>
          </p:nvSpPr>
          <p:spPr>
            <a:xfrm>
              <a:off x="6392" y="5084"/>
              <a:ext cx="655" cy="3345"/>
            </a:xfrm>
            <a:prstGeom prst="snip2SameRect">
              <a:avLst/>
            </a:prstGeom>
            <a:solidFill>
              <a:schemeClr val="bg1">
                <a:lumMod val="85000"/>
                <a:alpha val="98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箭头连接符 21"/>
            <p:cNvCxnSpPr/>
            <p:nvPr/>
          </p:nvCxnSpPr>
          <p:spPr>
            <a:xfrm>
              <a:off x="2498" y="8446"/>
              <a:ext cx="14910" cy="0"/>
            </a:xfrm>
            <a:prstGeom prst="straightConnector1">
              <a:avLst/>
            </a:prstGeom>
            <a:ln w="34925">
              <a:tailEnd type="triangle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64" name="文本框 63"/>
          <p:cNvSpPr txBox="1"/>
          <p:nvPr/>
        </p:nvSpPr>
        <p:spPr>
          <a:xfrm>
            <a:off x="3384550" y="2493645"/>
            <a:ext cx="6108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1-</a:t>
            </a:r>
            <a:r>
              <a:rPr lang="en-US" altLang="zh-CN" sz="28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</a:t>
            </a:r>
            <a:r>
              <a:rPr lang="zh-CN" sz="28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月份全省全社会用电量情况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820795" y="3548380"/>
            <a:ext cx="3656330" cy="589054"/>
          </a:xfrm>
          <a:prstGeom prst="wedgeRectCallout">
            <a:avLst>
              <a:gd name="adj1" fmla="val -65786"/>
              <a:gd name="adj2" fmla="val -20192"/>
            </a:avLst>
          </a:prstGeom>
          <a:solidFill>
            <a:schemeClr val="bg1">
              <a:lumMod val="9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sz="2800" b="1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全省</a:t>
            </a:r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</a:t>
            </a:r>
            <a:r>
              <a:rPr lang="en-US" altLang="zh-CN" sz="2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156335" y="255905"/>
            <a:ext cx="79863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（一）从电力数据看经济发展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635000" y="1184910"/>
            <a:ext cx="7590790" cy="982980"/>
            <a:chOff x="-1000" y="1866"/>
            <a:chExt cx="11954" cy="1548"/>
          </a:xfrm>
        </p:grpSpPr>
        <p:sp>
          <p:nvSpPr>
            <p:cNvPr id="3" name="圆角矩形 2"/>
            <p:cNvSpPr/>
            <p:nvPr/>
          </p:nvSpPr>
          <p:spPr>
            <a:xfrm>
              <a:off x="-1000" y="2136"/>
              <a:ext cx="11955" cy="107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2225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平行四边形 3"/>
            <p:cNvSpPr/>
            <p:nvPr/>
          </p:nvSpPr>
          <p:spPr>
            <a:xfrm>
              <a:off x="296" y="1866"/>
              <a:ext cx="1692" cy="1548"/>
            </a:xfrm>
            <a:prstGeom prst="parallelogram">
              <a:avLst/>
            </a:prstGeom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660" y="2003"/>
              <a:ext cx="964" cy="12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4400" i="1">
                  <a:solidFill>
                    <a:schemeClr val="bg1"/>
                  </a:solidFill>
                  <a:latin typeface="Bodoni MT Black" panose="02070A03080606020203" charset="0"/>
                  <a:cs typeface="Bodoni MT Black" panose="02070A03080606020203" charset="0"/>
                </a:rPr>
                <a:t>1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988" y="2256"/>
              <a:ext cx="8147" cy="822"/>
            </a:xfrm>
            <a:prstGeom prst="rect">
              <a:avLst/>
            </a:prstGeom>
            <a:noFill/>
            <a:ln w="9525">
              <a:noFill/>
            </a:ln>
            <a:effectLst/>
          </p:spPr>
          <p:txBody>
            <a:bodyPr wrap="square">
              <a:spAutoFit/>
            </a:bodyPr>
            <a:lstStyle/>
            <a:p>
              <a:pPr indent="0" algn="ctr"/>
              <a:r>
                <a:rPr lang="zh-CN" sz="2800" b="1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从整体看，经济运行稳步向好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3820795" y="3548380"/>
            <a:ext cx="3656330" cy="11887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zh-CN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344.52</a:t>
            </a:r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亿千瓦时</a:t>
            </a:r>
          </a:p>
          <a:p>
            <a:pPr algn="ctr"/>
            <a:r>
              <a: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全省第</a:t>
            </a:r>
            <a:r>
              <a:rPr lang="en-US" altLang="zh-CN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0" y="2846705"/>
            <a:ext cx="12237085" cy="2868295"/>
            <a:chOff x="0" y="4483"/>
            <a:chExt cx="19271" cy="4517"/>
          </a:xfrm>
        </p:grpSpPr>
        <p:sp>
          <p:nvSpPr>
            <p:cNvPr id="2" name="矩形 1"/>
            <p:cNvSpPr/>
            <p:nvPr/>
          </p:nvSpPr>
          <p:spPr>
            <a:xfrm>
              <a:off x="0" y="4483"/>
              <a:ext cx="19271" cy="451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870" y="5221"/>
              <a:ext cx="18349" cy="24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 defTabSz="266700">
                <a:lnSpc>
                  <a:spcPct val="150000"/>
                </a:lnSpc>
                <a:spcAft>
                  <a:spcPct val="0"/>
                </a:spcAft>
                <a:buFont typeface="Wingdings" panose="05000000000000000000" charset="0"/>
                <a:buChar char="l"/>
              </a:pPr>
              <a:r>
                <a:rPr lang="en-US" altLang="zh-CN" sz="280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1-6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月份用电量</a:t>
              </a:r>
              <a:r>
                <a:rPr lang="en-US" altLang="zh-CN" sz="3200" b="1" dirty="0">
                  <a:solidFill>
                    <a:schemeClr val="accent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154.93</a:t>
              </a:r>
              <a:r>
                <a:rPr lang="zh-CN" altLang="en-US" sz="3200" b="1" dirty="0">
                  <a:solidFill>
                    <a:schemeClr val="accent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亿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千瓦时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（不含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受煤炭压减影响部分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下同）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342900" indent="-342900" algn="just" defTabSz="266700">
                <a:lnSpc>
                  <a:spcPct val="150000"/>
                </a:lnSpc>
                <a:spcAft>
                  <a:spcPct val="0"/>
                </a:spcAft>
                <a:buFont typeface="Wingdings" panose="05000000000000000000" charset="0"/>
                <a:buChar char="l"/>
              </a:pPr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同比增长</a:t>
              </a:r>
              <a:r>
                <a:rPr lang="en-US" altLang="zh-CN" sz="3200" b="1" dirty="0">
                  <a:solidFill>
                    <a:schemeClr val="accent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6.48</a:t>
              </a:r>
              <a:r>
                <a:rPr lang="en-US" altLang="zh-CN" sz="28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%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156335" y="255905"/>
            <a:ext cx="79863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（一）从电力数据看经济发展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-635000" y="1356360"/>
            <a:ext cx="7591425" cy="68389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22225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平行四边形 4"/>
          <p:cNvSpPr/>
          <p:nvPr/>
        </p:nvSpPr>
        <p:spPr>
          <a:xfrm>
            <a:off x="187960" y="1184910"/>
            <a:ext cx="1074420" cy="982980"/>
          </a:xfrm>
          <a:prstGeom prst="parallelogram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19100" y="1271905"/>
            <a:ext cx="612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i="1">
                <a:solidFill>
                  <a:schemeClr val="bg1"/>
                </a:solidFill>
                <a:latin typeface="Bodoni MT Black" panose="02070A03080606020203" charset="0"/>
                <a:cs typeface="Bodoni MT Black" panose="02070A03080606020203" charset="0"/>
              </a:rPr>
              <a:t>1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262380" y="1432560"/>
            <a:ext cx="51733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sz="2800" b="1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从整体看，经济运行稳步向好</a:t>
            </a:r>
          </a:p>
        </p:txBody>
      </p:sp>
      <p:cxnSp>
        <p:nvCxnSpPr>
          <p:cNvPr id="2" name="直接箭头连接符 1"/>
          <p:cNvCxnSpPr/>
          <p:nvPr/>
        </p:nvCxnSpPr>
        <p:spPr>
          <a:xfrm>
            <a:off x="888365" y="6032500"/>
            <a:ext cx="9576000" cy="0"/>
          </a:xfrm>
          <a:prstGeom prst="straightConnector1">
            <a:avLst/>
          </a:prstGeom>
          <a:ln w="38100">
            <a:tailEnd type="stealth" w="lg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rot="16200000">
            <a:off x="-722635" y="4436740"/>
            <a:ext cx="3222000" cy="0"/>
          </a:xfrm>
          <a:prstGeom prst="straightConnector1">
            <a:avLst/>
          </a:prstGeom>
          <a:ln w="38100">
            <a:tailEnd type="stealth" w="lg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353185" y="6155055"/>
            <a:ext cx="793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921000" y="6155055"/>
            <a:ext cx="793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488180" y="6155055"/>
            <a:ext cx="793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055360" y="6155055"/>
            <a:ext cx="793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623175" y="6155055"/>
            <a:ext cx="793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9190990" y="6155055"/>
            <a:ext cx="793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</a:p>
        </p:txBody>
      </p:sp>
      <p:sp>
        <p:nvSpPr>
          <p:cNvPr id="16" name="等腰三角形 15"/>
          <p:cNvSpPr>
            <a:spLocks noChangeAspect="1"/>
          </p:cNvSpPr>
          <p:nvPr/>
        </p:nvSpPr>
        <p:spPr>
          <a:xfrm>
            <a:off x="1659890" y="3103245"/>
            <a:ext cx="180000" cy="155024"/>
          </a:xfrm>
          <a:prstGeom prst="triangl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等腰三角形 16"/>
          <p:cNvSpPr>
            <a:spLocks noChangeAspect="1"/>
          </p:cNvSpPr>
          <p:nvPr/>
        </p:nvSpPr>
        <p:spPr>
          <a:xfrm>
            <a:off x="3227705" y="5158740"/>
            <a:ext cx="180000" cy="155024"/>
          </a:xfrm>
          <a:prstGeom prst="triangl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等腰三角形 17"/>
          <p:cNvSpPr>
            <a:spLocks noChangeAspect="1"/>
          </p:cNvSpPr>
          <p:nvPr/>
        </p:nvSpPr>
        <p:spPr>
          <a:xfrm>
            <a:off x="4602480" y="4351020"/>
            <a:ext cx="180000" cy="155024"/>
          </a:xfrm>
          <a:prstGeom prst="triangl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等腰三角形 18"/>
          <p:cNvSpPr>
            <a:spLocks noChangeAspect="1"/>
          </p:cNvSpPr>
          <p:nvPr/>
        </p:nvSpPr>
        <p:spPr>
          <a:xfrm>
            <a:off x="6319520" y="4504690"/>
            <a:ext cx="180000" cy="155024"/>
          </a:xfrm>
          <a:prstGeom prst="triangl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等腰三角形 19"/>
          <p:cNvSpPr>
            <a:spLocks noChangeAspect="1"/>
          </p:cNvSpPr>
          <p:nvPr/>
        </p:nvSpPr>
        <p:spPr>
          <a:xfrm>
            <a:off x="7940040" y="4162425"/>
            <a:ext cx="180000" cy="155024"/>
          </a:xfrm>
          <a:prstGeom prst="triangl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等腰三角形 20"/>
          <p:cNvSpPr>
            <a:spLocks noChangeAspect="1"/>
          </p:cNvSpPr>
          <p:nvPr/>
        </p:nvSpPr>
        <p:spPr>
          <a:xfrm>
            <a:off x="9497695" y="4101465"/>
            <a:ext cx="180000" cy="155024"/>
          </a:xfrm>
          <a:prstGeom prst="triangl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680210" y="3303905"/>
            <a:ext cx="144000" cy="144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4622800" y="4662805"/>
            <a:ext cx="144000" cy="144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9533255" y="3654425"/>
            <a:ext cx="144000" cy="144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8" name="直接连接符 27"/>
          <p:cNvCxnSpPr>
            <a:stCxn id="16" idx="5"/>
            <a:endCxn id="17" idx="5"/>
          </p:cNvCxnSpPr>
          <p:nvPr/>
        </p:nvCxnSpPr>
        <p:spPr>
          <a:xfrm>
            <a:off x="1794510" y="3180715"/>
            <a:ext cx="1567815" cy="2055495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endCxn id="18" idx="5"/>
          </p:cNvCxnSpPr>
          <p:nvPr/>
        </p:nvCxnSpPr>
        <p:spPr>
          <a:xfrm flipV="1">
            <a:off x="3347720" y="4428490"/>
            <a:ext cx="1389380" cy="77851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直接连接符 29"/>
          <p:cNvCxnSpPr>
            <a:endCxn id="19" idx="5"/>
          </p:cNvCxnSpPr>
          <p:nvPr/>
        </p:nvCxnSpPr>
        <p:spPr>
          <a:xfrm>
            <a:off x="4760595" y="4454525"/>
            <a:ext cx="1693545" cy="127635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" name="直接连接符 30"/>
          <p:cNvCxnSpPr>
            <a:stCxn id="19" idx="5"/>
            <a:endCxn id="20" idx="5"/>
          </p:cNvCxnSpPr>
          <p:nvPr/>
        </p:nvCxnSpPr>
        <p:spPr>
          <a:xfrm flipV="1">
            <a:off x="6454140" y="4239895"/>
            <a:ext cx="1620520" cy="342265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直接连接符 31"/>
          <p:cNvCxnSpPr>
            <a:stCxn id="20" idx="5"/>
            <a:endCxn id="21" idx="5"/>
          </p:cNvCxnSpPr>
          <p:nvPr/>
        </p:nvCxnSpPr>
        <p:spPr>
          <a:xfrm flipV="1">
            <a:off x="8074660" y="4178935"/>
            <a:ext cx="1557655" cy="6096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连接符 32"/>
          <p:cNvCxnSpPr>
            <a:stCxn id="22" idx="2"/>
            <a:endCxn id="27" idx="2"/>
          </p:cNvCxnSpPr>
          <p:nvPr/>
        </p:nvCxnSpPr>
        <p:spPr>
          <a:xfrm>
            <a:off x="1752600" y="3448050"/>
            <a:ext cx="1583055" cy="217805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直接连接符 33"/>
          <p:cNvCxnSpPr>
            <a:stCxn id="27" idx="3"/>
            <a:endCxn id="23" idx="1"/>
          </p:cNvCxnSpPr>
          <p:nvPr/>
        </p:nvCxnSpPr>
        <p:spPr>
          <a:xfrm flipV="1">
            <a:off x="3407410" y="4735195"/>
            <a:ext cx="1215390" cy="81915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连接符 34"/>
          <p:cNvCxnSpPr>
            <a:stCxn id="23" idx="3"/>
            <a:endCxn id="24" idx="1"/>
          </p:cNvCxnSpPr>
          <p:nvPr/>
        </p:nvCxnSpPr>
        <p:spPr>
          <a:xfrm flipV="1">
            <a:off x="4766945" y="4036695"/>
            <a:ext cx="1552575" cy="6985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直接连接符 35"/>
          <p:cNvCxnSpPr>
            <a:endCxn id="26" idx="3"/>
          </p:cNvCxnSpPr>
          <p:nvPr/>
        </p:nvCxnSpPr>
        <p:spPr>
          <a:xfrm flipV="1">
            <a:off x="6433820" y="3785870"/>
            <a:ext cx="1670685" cy="23876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" name="直接连接符 36"/>
          <p:cNvCxnSpPr>
            <a:stCxn id="26" idx="3"/>
            <a:endCxn id="25" idx="1"/>
          </p:cNvCxnSpPr>
          <p:nvPr/>
        </p:nvCxnSpPr>
        <p:spPr>
          <a:xfrm flipV="1">
            <a:off x="8104505" y="3726815"/>
            <a:ext cx="1428750" cy="5905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7960360" y="3713480"/>
            <a:ext cx="144000" cy="144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6319520" y="3964305"/>
            <a:ext cx="144000" cy="144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3263265" y="5481955"/>
            <a:ext cx="144000" cy="144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1056640" y="2704465"/>
            <a:ext cx="13912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20.45%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2921000" y="4582160"/>
            <a:ext cx="1166495" cy="39878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-5.25%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4114800" y="3918585"/>
            <a:ext cx="11664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4.52%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5808345" y="4659630"/>
            <a:ext cx="11664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4.04%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7451090" y="4351020"/>
            <a:ext cx="11664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6.97%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9004300" y="4320540"/>
            <a:ext cx="11664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7.02%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949325" y="3519805"/>
            <a:ext cx="11506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18.57%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2760345" y="5554345"/>
            <a:ext cx="11506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-9.50%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4309745" y="4837430"/>
            <a:ext cx="11506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1.29%</a:t>
            </a:r>
          </a:p>
        </p:txBody>
      </p:sp>
      <p:sp>
        <p:nvSpPr>
          <p:cNvPr id="53" name="文本框 52"/>
          <p:cNvSpPr txBox="1"/>
          <p:nvPr/>
        </p:nvSpPr>
        <p:spPr>
          <a:xfrm>
            <a:off x="5824220" y="3519805"/>
            <a:ext cx="11506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7.12%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7451090" y="3314700"/>
            <a:ext cx="11506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10.83%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9020175" y="3268980"/>
            <a:ext cx="11506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11.38%</a:t>
            </a:r>
          </a:p>
        </p:txBody>
      </p:sp>
      <p:cxnSp>
        <p:nvCxnSpPr>
          <p:cNvPr id="56" name="直接连接符 55"/>
          <p:cNvCxnSpPr/>
          <p:nvPr/>
        </p:nvCxnSpPr>
        <p:spPr>
          <a:xfrm>
            <a:off x="7155815" y="5626100"/>
            <a:ext cx="1243330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7" name="等腰三角形 56"/>
          <p:cNvSpPr>
            <a:spLocks noChangeAspect="1"/>
          </p:cNvSpPr>
          <p:nvPr/>
        </p:nvSpPr>
        <p:spPr>
          <a:xfrm>
            <a:off x="7659370" y="5547995"/>
            <a:ext cx="180000" cy="155024"/>
          </a:xfrm>
          <a:prstGeom prst="triangl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8" name="直接连接符 57"/>
          <p:cNvCxnSpPr/>
          <p:nvPr/>
        </p:nvCxnSpPr>
        <p:spPr>
          <a:xfrm>
            <a:off x="9411335" y="5626100"/>
            <a:ext cx="124333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0" name="矩形 59"/>
          <p:cNvSpPr/>
          <p:nvPr/>
        </p:nvSpPr>
        <p:spPr>
          <a:xfrm>
            <a:off x="9940290" y="5558790"/>
            <a:ext cx="144000" cy="144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60"/>
          <p:cNvSpPr txBox="1"/>
          <p:nvPr/>
        </p:nvSpPr>
        <p:spPr>
          <a:xfrm>
            <a:off x="8416290" y="5426710"/>
            <a:ext cx="7924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全省</a:t>
            </a:r>
          </a:p>
        </p:txBody>
      </p:sp>
      <p:sp>
        <p:nvSpPr>
          <p:cNvPr id="62" name="文本框 61"/>
          <p:cNvSpPr txBox="1"/>
          <p:nvPr/>
        </p:nvSpPr>
        <p:spPr>
          <a:xfrm>
            <a:off x="10714990" y="5426710"/>
            <a:ext cx="7924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聊城</a:t>
            </a:r>
          </a:p>
        </p:txBody>
      </p:sp>
      <p:sp>
        <p:nvSpPr>
          <p:cNvPr id="64" name="矩形 63"/>
          <p:cNvSpPr/>
          <p:nvPr/>
        </p:nvSpPr>
        <p:spPr>
          <a:xfrm>
            <a:off x="6664325" y="5267960"/>
            <a:ext cx="4928870" cy="645160"/>
          </a:xfrm>
          <a:prstGeom prst="rect">
            <a:avLst/>
          </a:prstGeom>
          <a:noFill/>
          <a:ln w="34925"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文本框 64"/>
          <p:cNvSpPr txBox="1"/>
          <p:nvPr/>
        </p:nvSpPr>
        <p:spPr>
          <a:xfrm>
            <a:off x="2668270" y="2260600"/>
            <a:ext cx="674306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defTabSz="266700">
              <a:spcAft>
                <a:spcPct val="0"/>
              </a:spcAft>
            </a:pPr>
            <a:r>
              <a:rPr lang="zh-CN" altLang="en-US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全省及聊城</a:t>
            </a:r>
            <a:r>
              <a:rPr lang="en-US" altLang="zh-CN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2024</a:t>
            </a:r>
            <a:r>
              <a:rPr lang="zh-CN" altLang="en-US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1-6</a:t>
            </a:r>
            <a:r>
              <a:rPr lang="zh-CN" altLang="en-US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月份用电量同比增速情况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156335" y="255905"/>
            <a:ext cx="79863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（一）从电力数据看经济发展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635000" y="1184910"/>
            <a:ext cx="9325610" cy="982980"/>
            <a:chOff x="-1000" y="1866"/>
            <a:chExt cx="14686" cy="1548"/>
          </a:xfrm>
        </p:grpSpPr>
        <p:sp>
          <p:nvSpPr>
            <p:cNvPr id="2" name="圆角矩形 1"/>
            <p:cNvSpPr/>
            <p:nvPr/>
          </p:nvSpPr>
          <p:spPr>
            <a:xfrm>
              <a:off x="-1000" y="2136"/>
              <a:ext cx="14686" cy="107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2225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平行四边形 3"/>
            <p:cNvSpPr/>
            <p:nvPr/>
          </p:nvSpPr>
          <p:spPr>
            <a:xfrm>
              <a:off x="296" y="1866"/>
              <a:ext cx="1692" cy="1548"/>
            </a:xfrm>
            <a:prstGeom prst="parallelogram">
              <a:avLst/>
            </a:prstGeom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660" y="2003"/>
              <a:ext cx="964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i="1">
                  <a:solidFill>
                    <a:schemeClr val="bg1"/>
                  </a:solidFill>
                  <a:latin typeface="Bodoni MT Black" panose="02070A03080606020203" charset="0"/>
                  <a:cs typeface="Bodoni MT Black" panose="02070A03080606020203" charset="0"/>
                </a:rPr>
                <a:t>2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988" y="2256"/>
              <a:ext cx="10371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ctr"/>
              <a:r>
                <a:rPr lang="zh-CN" sz="2800" b="1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从供电区域看，各区县用电量均实现增长</a:t>
              </a:r>
            </a:p>
          </p:txBody>
        </p:sp>
      </p:grp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1261745" y="2669540"/>
          <a:ext cx="9928225" cy="378079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121535"/>
                <a:gridCol w="2904490"/>
                <a:gridCol w="2936875"/>
                <a:gridCol w="1965325"/>
              </a:tblGrid>
              <a:tr h="6711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区域</a:t>
                      </a:r>
                      <a:endParaRPr lang="en-US" altLang="en-US" sz="2000" b="1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accent1"/>
                      </a:solidFill>
                      <a:prstDash val="solid"/>
                    </a:lnT>
                    <a:lnB w="1905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2024年</a:t>
                      </a:r>
                      <a:endParaRPr lang="en-US" altLang="en-US" sz="2000" b="1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accent1"/>
                      </a:solidFill>
                      <a:prstDash val="solid"/>
                    </a:lnT>
                    <a:lnB w="1905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2023年</a:t>
                      </a:r>
                      <a:endParaRPr lang="en-US" altLang="en-US" sz="2000" b="1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accent1"/>
                      </a:solidFill>
                      <a:prstDash val="solid"/>
                    </a:lnT>
                    <a:lnB w="1905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同比（%）</a:t>
                      </a:r>
                      <a:endParaRPr lang="en-US" altLang="en-US" sz="20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accent1"/>
                      </a:solidFill>
                      <a:prstDash val="solid"/>
                    </a:lnT>
                    <a:lnB w="1905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17000"/>
                      </a:schemeClr>
                    </a:solidFill>
                  </a:tcPr>
                </a:tc>
              </a:tr>
              <a:tr h="3886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聊城四区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accent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534967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accent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487178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accent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9.81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accent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17000"/>
                      </a:schemeClr>
                    </a:solidFill>
                  </a:tcPr>
                </a:tc>
              </a:tr>
              <a:tr h="3886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茌平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  <a:sym typeface="+mn-ea"/>
                        </a:rPr>
                        <a:t>65998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  <a:sym typeface="+mn-ea"/>
                        </a:rPr>
                        <a:t>58820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  <a:sym typeface="+mn-ea"/>
                        </a:rPr>
                        <a:t>12.20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17000"/>
                      </a:schemeClr>
                    </a:solidFill>
                  </a:tcPr>
                </a:tc>
              </a:tr>
              <a:tr h="3892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临清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  <a:sym typeface="+mn-ea"/>
                        </a:rPr>
                        <a:t>236977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  <a:sym typeface="+mn-ea"/>
                        </a:rPr>
                        <a:t>232798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  <a:sym typeface="+mn-ea"/>
                        </a:rPr>
                        <a:t>1.80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17000"/>
                      </a:schemeClr>
                    </a:solidFill>
                  </a:tcPr>
                </a:tc>
              </a:tr>
              <a:tr h="3886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阳谷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  <a:sym typeface="+mn-ea"/>
                        </a:rPr>
                        <a:t>145426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  <a:sym typeface="+mn-ea"/>
                        </a:rPr>
                        <a:t>144226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  <a:sym typeface="+mn-ea"/>
                        </a:rPr>
                        <a:t>0.83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17000"/>
                      </a:schemeClr>
                    </a:solidFill>
                  </a:tcPr>
                </a:tc>
              </a:tr>
              <a:tr h="3886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莘县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  <a:sym typeface="+mn-ea"/>
                        </a:rPr>
                        <a:t>177558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  <a:sym typeface="+mn-ea"/>
                        </a:rPr>
                        <a:t>169232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  <a:sym typeface="+mn-ea"/>
                        </a:rPr>
                        <a:t>4.92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17000"/>
                      </a:schemeClr>
                    </a:solidFill>
                  </a:tcPr>
                </a:tc>
              </a:tr>
              <a:tr h="38798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东阿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  <a:sym typeface="+mn-ea"/>
                        </a:rPr>
                        <a:t>78336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  <a:sym typeface="+mn-ea"/>
                        </a:rPr>
                        <a:t>71448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  <a:sym typeface="+mn-ea"/>
                        </a:rPr>
                        <a:t>9.64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17000"/>
                      </a:schemeClr>
                    </a:solidFill>
                  </a:tcPr>
                </a:tc>
              </a:tr>
              <a:tr h="3892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冠县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  <a:sym typeface="+mn-ea"/>
                        </a:rPr>
                        <a:t>195538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  <a:sym typeface="+mn-ea"/>
                        </a:rPr>
                        <a:t>184318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  <a:sym typeface="+mn-ea"/>
                        </a:rPr>
                        <a:t>6.09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17000"/>
                      </a:schemeClr>
                    </a:solidFill>
                  </a:tcPr>
                </a:tc>
              </a:tr>
              <a:tr h="3886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</a:rPr>
                        <a:t>高唐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  <a:sym typeface="+mn-ea"/>
                        </a:rPr>
                        <a:t>114479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  <a:sym typeface="+mn-ea"/>
                        </a:rPr>
                        <a:t>107001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>
                          <a:latin typeface="微软雅黑" panose="020B0503020204020204" charset="-122"/>
                          <a:ea typeface="微软雅黑" panose="020B0503020204020204" charset="-122"/>
                          <a:cs typeface="方正仿宋_GBK" panose="03000509000000000000" charset="-122"/>
                          <a:sym typeface="+mn-ea"/>
                        </a:rPr>
                        <a:t>6.99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方正仿宋_GBK" panose="03000509000000000000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17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3686175" y="2171065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 algn="ctr"/>
            <a:r>
              <a:rPr lang="zh-CN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各县（市、区）1-</a:t>
            </a:r>
            <a:r>
              <a:rPr lang="en-US" altLang="zh-CN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月份用电量情况表</a:t>
            </a:r>
            <a:endParaRPr lang="zh-CN" altLang="en-US" sz="20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673860" y="3368040"/>
            <a:ext cx="1331595" cy="36830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</a:rPr>
              <a:t>聊城四区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673860" y="3766820"/>
            <a:ext cx="1331595" cy="36830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</a:rPr>
              <a:t>茌平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673860" y="5256530"/>
            <a:ext cx="1331595" cy="36830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</a:rPr>
              <a:t>东阿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673860" y="6038850"/>
            <a:ext cx="1331595" cy="36830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</a:rPr>
              <a:t>高唐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9543415" y="3368040"/>
            <a:ext cx="1331595" cy="368300"/>
          </a:xfrm>
          <a:prstGeom prst="rect">
            <a:avLst/>
          </a:prstGeom>
          <a:solidFill>
            <a:schemeClr val="accent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</a:rPr>
              <a:t>9.81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9543415" y="3766820"/>
            <a:ext cx="1331595" cy="368300"/>
          </a:xfrm>
          <a:prstGeom prst="rect">
            <a:avLst/>
          </a:prstGeom>
          <a:solidFill>
            <a:schemeClr val="accent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</a:rPr>
              <a:t>12.20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9543415" y="5255260"/>
            <a:ext cx="1331595" cy="368300"/>
          </a:xfrm>
          <a:prstGeom prst="rect">
            <a:avLst/>
          </a:prstGeom>
          <a:solidFill>
            <a:schemeClr val="accent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</a:rPr>
              <a:t>9.64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9543415" y="6038850"/>
            <a:ext cx="1331595" cy="368300"/>
          </a:xfrm>
          <a:prstGeom prst="rect">
            <a:avLst/>
          </a:prstGeom>
          <a:solidFill>
            <a:schemeClr val="accent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</a:rPr>
              <a:t>6.99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2239645" y="2197100"/>
            <a:ext cx="9228455" cy="2334260"/>
          </a:xfrm>
          <a:prstGeom prst="roundRect">
            <a:avLst/>
          </a:prstGeom>
          <a:solidFill>
            <a:schemeClr val="bg1">
              <a:lumMod val="9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六边形 6"/>
          <p:cNvSpPr/>
          <p:nvPr/>
        </p:nvSpPr>
        <p:spPr>
          <a:xfrm>
            <a:off x="719455" y="2143125"/>
            <a:ext cx="2599690" cy="2423160"/>
          </a:xfrm>
          <a:prstGeom prst="hexagon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199515" y="2755265"/>
            <a:ext cx="16554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一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735705" y="3517265"/>
            <a:ext cx="7745730" cy="768350"/>
          </a:xfrm>
          <a:prstGeom prst="rect">
            <a:avLst/>
          </a:prstGeom>
          <a:noFill/>
          <a:ln w="9525">
            <a:noFill/>
          </a:ln>
          <a:effectLst/>
        </p:spPr>
        <p:txBody>
          <a:bodyPr wrap="square">
            <a:spAutoFit/>
          </a:bodyPr>
          <a:lstStyle/>
          <a:p>
            <a:pPr indent="0" algn="just"/>
            <a:r>
              <a:rPr lang="zh-CN" sz="44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以</a:t>
            </a:r>
            <a:r>
              <a:rPr lang="zh-CN" sz="4400" b="1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可靠电力供应</a:t>
            </a:r>
            <a:r>
              <a:rPr lang="zh-CN" sz="44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服务经济民生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735705" y="2484755"/>
            <a:ext cx="6096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/>
            <a:r>
              <a:rPr lang="zh-CN" sz="44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坚持“</a:t>
            </a:r>
            <a:r>
              <a:rPr lang="zh-CN" sz="4800" b="1">
                <a:solidFill>
                  <a:schemeClr val="accent2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电等发展</a:t>
            </a:r>
            <a:r>
              <a:rPr lang="zh-CN" sz="44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lang="zh-CN" sz="4800" b="1">
              <a:solidFill>
                <a:schemeClr val="accent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775075" y="3333750"/>
            <a:ext cx="7447280" cy="75565"/>
          </a:xfrm>
          <a:prstGeom prst="rect">
            <a:avLst/>
          </a:prstGeom>
          <a:gradFill>
            <a:gsLst>
              <a:gs pos="73000">
                <a:schemeClr val="accent1"/>
              </a:gs>
              <a:gs pos="19000">
                <a:srgbClr val="F2F2F2"/>
              </a:gs>
              <a:gs pos="3800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156335" y="255905"/>
            <a:ext cx="79863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（一）从电力数据看经济发展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-635000" y="1184910"/>
            <a:ext cx="9325610" cy="982980"/>
            <a:chOff x="-1000" y="1866"/>
            <a:chExt cx="14686" cy="1548"/>
          </a:xfrm>
        </p:grpSpPr>
        <p:sp>
          <p:nvSpPr>
            <p:cNvPr id="2" name="圆角矩形 1"/>
            <p:cNvSpPr/>
            <p:nvPr/>
          </p:nvSpPr>
          <p:spPr>
            <a:xfrm>
              <a:off x="-1000" y="2136"/>
              <a:ext cx="14686" cy="107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2225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平行四边形 3"/>
            <p:cNvSpPr/>
            <p:nvPr/>
          </p:nvSpPr>
          <p:spPr>
            <a:xfrm>
              <a:off x="296" y="1866"/>
              <a:ext cx="1692" cy="1548"/>
            </a:xfrm>
            <a:prstGeom prst="parallelogram">
              <a:avLst/>
            </a:prstGeom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660" y="2003"/>
              <a:ext cx="964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i="1">
                  <a:solidFill>
                    <a:schemeClr val="bg1"/>
                  </a:solidFill>
                  <a:latin typeface="Bodoni MT Black" panose="02070A03080606020203" charset="0"/>
                  <a:cs typeface="Bodoni MT Black" panose="02070A03080606020203" charset="0"/>
                </a:rPr>
                <a:t>3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300" y="2256"/>
              <a:ext cx="10371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l"/>
              <a:r>
                <a:rPr lang="zh-CN" sz="2800" b="1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从用电类别看，产业发展趋好</a:t>
              </a:r>
            </a:p>
          </p:txBody>
        </p:sp>
      </p:grpSp>
      <p:graphicFrame>
        <p:nvGraphicFramePr>
          <p:cNvPr id="3" name="表格 2"/>
          <p:cNvGraphicFramePr/>
          <p:nvPr/>
        </p:nvGraphicFramePr>
        <p:xfrm>
          <a:off x="2922935" y="2824008"/>
          <a:ext cx="6321545" cy="342522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088000"/>
                <a:gridCol w="2078355"/>
                <a:gridCol w="2155190"/>
              </a:tblGrid>
              <a:tr h="617220"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类别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solidFill>
                      <a:schemeClr val="accent1"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2024</a:t>
                      </a:r>
                      <a:r>
                        <a:rPr lang="zh-CN" altLang="en-US" sz="20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年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solidFill>
                      <a:schemeClr val="accent1">
                        <a:alpha val="1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聊城同比（</a:t>
                      </a:r>
                      <a:r>
                        <a:rPr lang="en-US" altLang="zh-CN" sz="20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%</a:t>
                      </a:r>
                      <a:r>
                        <a:rPr lang="zh-CN" altLang="en-US" sz="20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）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solidFill>
                      <a:schemeClr val="accent1">
                        <a:alpha val="17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微软雅黑" panose="020B0503020204020204" charset="-122"/>
                          <a:ea typeface="微软雅黑" panose="020B0503020204020204" charset="-122"/>
                        </a:rPr>
                        <a:t>合计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1549279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微软雅黑" panose="020B0503020204020204" charset="-122"/>
                          <a:ea typeface="微软雅黑" panose="020B0503020204020204" charset="-122"/>
                        </a:rPr>
                        <a:t>6.48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>
                      <a:noFill/>
                    </a:lnB>
                    <a:noFill/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微软雅黑" panose="020B0503020204020204" charset="-122"/>
                          <a:ea typeface="微软雅黑" panose="020B0503020204020204" charset="-122"/>
                        </a:rPr>
                        <a:t>第一产业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48275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微软雅黑" panose="020B0503020204020204" charset="-122"/>
                          <a:ea typeface="微软雅黑" panose="020B0503020204020204" charset="-122"/>
                        </a:rPr>
                        <a:t>15.63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微软雅黑" panose="020B0503020204020204" charset="-122"/>
                          <a:ea typeface="微软雅黑" panose="020B0503020204020204" charset="-122"/>
                        </a:rPr>
                        <a:t>第二产业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1018022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微软雅黑" panose="020B0503020204020204" charset="-122"/>
                          <a:ea typeface="微软雅黑" panose="020B0503020204020204" charset="-122"/>
                        </a:rPr>
                        <a:t>3.64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微软雅黑" panose="020B0503020204020204" charset="-122"/>
                          <a:ea typeface="微软雅黑" panose="020B0503020204020204" charset="-122"/>
                        </a:rPr>
                        <a:t>其中：工业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1003308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3.92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微软雅黑" panose="020B0503020204020204" charset="-122"/>
                          <a:ea typeface="微软雅黑" panose="020B0503020204020204" charset="-122"/>
                        </a:rPr>
                        <a:t>第三产业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234804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微软雅黑" panose="020B0503020204020204" charset="-122"/>
                          <a:ea typeface="微软雅黑" panose="020B0503020204020204" charset="-122"/>
                        </a:rPr>
                        <a:t>14.00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微软雅黑" panose="020B0503020204020204" charset="-122"/>
                          <a:ea typeface="微软雅黑" panose="020B0503020204020204" charset="-122"/>
                        </a:rPr>
                        <a:t>城乡居民生活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248179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10.30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3556000" y="2215833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分产业用电量情况表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7142828" y="2722408"/>
            <a:ext cx="2087880" cy="3731260"/>
          </a:xfrm>
          <a:prstGeom prst="roundRect">
            <a:avLst/>
          </a:prstGeom>
          <a:noFill/>
          <a:ln w="41275">
            <a:solidFill>
              <a:schemeClr val="accent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212215" y="2843530"/>
            <a:ext cx="10165080" cy="3527425"/>
            <a:chOff x="1909" y="4478"/>
            <a:chExt cx="16008" cy="5555"/>
          </a:xfrm>
        </p:grpSpPr>
        <p:sp>
          <p:nvSpPr>
            <p:cNvPr id="11" name="矩形 10"/>
            <p:cNvSpPr/>
            <p:nvPr/>
          </p:nvSpPr>
          <p:spPr>
            <a:xfrm>
              <a:off x="1909" y="4478"/>
              <a:ext cx="16008" cy="5554"/>
            </a:xfrm>
            <a:prstGeom prst="rect">
              <a:avLst/>
            </a:prstGeom>
            <a:noFill/>
            <a:ln w="31750"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909" y="9405"/>
              <a:ext cx="16008" cy="628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pic>
          <p:nvPicPr>
            <p:cNvPr id="19" name="图片 18" descr="第一产业"/>
            <p:cNvPicPr>
              <a:picLocks noChangeAspect="1"/>
            </p:cNvPicPr>
            <p:nvPr/>
          </p:nvPicPr>
          <p:blipFill>
            <a:blip r:embed="rId2"/>
            <a:srcRect r="28218"/>
            <a:stretch>
              <a:fillRect/>
            </a:stretch>
          </p:blipFill>
          <p:spPr>
            <a:xfrm>
              <a:off x="4492" y="4500"/>
              <a:ext cx="10702" cy="5040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14446" y="7403"/>
              <a:ext cx="747" cy="65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1156335" y="255905"/>
            <a:ext cx="79863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（一）从电力数据看经济发展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-635000" y="1356360"/>
            <a:ext cx="9325610" cy="68389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22225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平行四边形 3"/>
          <p:cNvSpPr/>
          <p:nvPr/>
        </p:nvSpPr>
        <p:spPr>
          <a:xfrm>
            <a:off x="187960" y="1184910"/>
            <a:ext cx="1074420" cy="982980"/>
          </a:xfrm>
          <a:prstGeom prst="parallelogram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19100" y="1271905"/>
            <a:ext cx="612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i="1">
                <a:solidFill>
                  <a:schemeClr val="bg1"/>
                </a:solidFill>
                <a:latin typeface="Bodoni MT Black" panose="02070A03080606020203" charset="0"/>
                <a:cs typeface="Bodoni MT Black" panose="02070A03080606020203" charset="0"/>
              </a:rPr>
              <a:t>3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460500" y="1432560"/>
            <a:ext cx="65855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/>
            <a:r>
              <a:rPr lang="zh-CN" sz="2800" b="1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从用电类别看，产业发展趋好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046730" y="2256790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4874CB"/>
              </a:buClr>
              <a:buFont typeface="Wingdings" panose="05000000000000000000" charset="0"/>
              <a:buChar char="l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用电量同比增长</a:t>
            </a:r>
            <a:r>
              <a:rPr lang="en-US" altLang="zh-CN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15.63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%</a:t>
            </a:r>
          </a:p>
        </p:txBody>
      </p:sp>
      <p:sp>
        <p:nvSpPr>
          <p:cNvPr id="3" name="椭圆 2"/>
          <p:cNvSpPr/>
          <p:nvPr/>
        </p:nvSpPr>
        <p:spPr>
          <a:xfrm>
            <a:off x="6848475" y="3280410"/>
            <a:ext cx="1336675" cy="61976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6848475" y="5574030"/>
            <a:ext cx="1336675" cy="43561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585c75118cfb4731a36eec9b72264003.webp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35000" y="1954530"/>
            <a:ext cx="5097145" cy="1826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bldLvl="0" animBg="1"/>
      <p:bldP spid="7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156335" y="255905"/>
            <a:ext cx="79863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（一）从电力数据看经济发展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-635000" y="1356360"/>
            <a:ext cx="9325610" cy="68389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22225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平行四边形 3"/>
          <p:cNvSpPr/>
          <p:nvPr/>
        </p:nvSpPr>
        <p:spPr>
          <a:xfrm>
            <a:off x="187960" y="1184910"/>
            <a:ext cx="1074420" cy="982980"/>
          </a:xfrm>
          <a:prstGeom prst="parallelogram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19100" y="1271905"/>
            <a:ext cx="612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i="1">
                <a:solidFill>
                  <a:schemeClr val="bg1"/>
                </a:solidFill>
                <a:latin typeface="Bodoni MT Black" panose="02070A03080606020203" charset="0"/>
                <a:cs typeface="Bodoni MT Black" panose="02070A03080606020203" charset="0"/>
              </a:rPr>
              <a:t>3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460500" y="1432560"/>
            <a:ext cx="65855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/>
            <a:r>
              <a:rPr lang="zh-CN" sz="2800" b="1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从用电类别看，产业发展趋好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1212215" y="2843530"/>
            <a:ext cx="10165080" cy="3526790"/>
            <a:chOff x="1909" y="4478"/>
            <a:chExt cx="16008" cy="5554"/>
          </a:xfrm>
        </p:grpSpPr>
        <p:sp>
          <p:nvSpPr>
            <p:cNvPr id="11" name="矩形 10"/>
            <p:cNvSpPr/>
            <p:nvPr/>
          </p:nvSpPr>
          <p:spPr>
            <a:xfrm>
              <a:off x="1909" y="4478"/>
              <a:ext cx="16008" cy="5554"/>
            </a:xfrm>
            <a:prstGeom prst="rect">
              <a:avLst/>
            </a:prstGeom>
            <a:noFill/>
            <a:ln w="31750"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单圆角矩形 6"/>
            <p:cNvSpPr/>
            <p:nvPr/>
          </p:nvSpPr>
          <p:spPr>
            <a:xfrm>
              <a:off x="8270" y="7766"/>
              <a:ext cx="851" cy="1503"/>
            </a:xfrm>
            <a:prstGeom prst="snip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单圆角矩形 18"/>
            <p:cNvSpPr/>
            <p:nvPr/>
          </p:nvSpPr>
          <p:spPr>
            <a:xfrm>
              <a:off x="10193" y="6897"/>
              <a:ext cx="851" cy="2372"/>
            </a:xfrm>
            <a:prstGeom prst="snipRoundRect">
              <a:avLst/>
            </a:prstGeom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4" name="直接箭头连接符 13"/>
            <p:cNvCxnSpPr/>
            <p:nvPr/>
          </p:nvCxnSpPr>
          <p:spPr>
            <a:xfrm>
              <a:off x="7717" y="9270"/>
              <a:ext cx="4490" cy="0"/>
            </a:xfrm>
            <a:prstGeom prst="straightConnector1">
              <a:avLst/>
            </a:prstGeom>
            <a:ln w="41275">
              <a:tailEnd type="stealth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9123" y="6039"/>
              <a:ext cx="3376" cy="5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 anchorCtr="0">
              <a:noAutofit/>
            </a:bodyPr>
            <a:lstStyle/>
            <a:p>
              <a:r>
                <a: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同比增长</a:t>
              </a:r>
              <a:r>
                <a:rPr lang="en-US" sz="2400" b="1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3.92</a:t>
              </a:r>
              <a:r>
                <a: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%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719" y="6708"/>
              <a:ext cx="839" cy="2395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lstStyle/>
            <a:p>
              <a:pPr algn="ctr"/>
              <a:r>
                <a:rPr lang="zh-CN" altLang="en-US" sz="22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工业</a:t>
              </a:r>
            </a:p>
          </p:txBody>
        </p:sp>
        <p:cxnSp>
          <p:nvCxnSpPr>
            <p:cNvPr id="15" name="直接箭头连接符 14"/>
            <p:cNvCxnSpPr/>
            <p:nvPr/>
          </p:nvCxnSpPr>
          <p:spPr>
            <a:xfrm rot="16200000">
              <a:off x="5956" y="7477"/>
              <a:ext cx="3572" cy="0"/>
            </a:xfrm>
            <a:prstGeom prst="straightConnector1">
              <a:avLst/>
            </a:prstGeom>
            <a:ln w="41275">
              <a:tailEnd type="stealth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3" name="图片 2" descr="P-1512254-09BE367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42" y="6761"/>
              <a:ext cx="3354" cy="2516"/>
            </a:xfrm>
            <a:prstGeom prst="rect">
              <a:avLst/>
            </a:prstGeom>
          </p:spPr>
        </p:pic>
      </p:grpSp>
      <p:pic>
        <p:nvPicPr>
          <p:cNvPr id="10" name="图片 9" descr="C:/Users/acer/Desktop/局长大讲堂/素材/u=3163226569,2360279987&amp;fm=253&amp;fmt=auto&amp;app=120&amp;f=JPEG.webp.jpgu=3163226569,2360279987&amp;fm=253&amp;fmt=auto&amp;app=120&amp;f=JPEG.webp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990" r="2990"/>
          <a:stretch>
            <a:fillRect/>
          </a:stretch>
        </p:blipFill>
        <p:spPr>
          <a:xfrm>
            <a:off x="-497205" y="1976755"/>
            <a:ext cx="4690110" cy="168021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046730" y="2256790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4874CB"/>
              </a:buClr>
              <a:buFont typeface="Wingdings" panose="05000000000000000000" charset="0"/>
              <a:buChar char="l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用电量同比增长</a:t>
            </a:r>
            <a:r>
              <a:rPr lang="en-US" altLang="zh-CN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3.64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212215" y="2843530"/>
            <a:ext cx="10165080" cy="3526790"/>
          </a:xfrm>
          <a:prstGeom prst="rect">
            <a:avLst/>
          </a:prstGeom>
          <a:noFill/>
          <a:ln w="3175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156335" y="255905"/>
            <a:ext cx="79863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（一）从电力数据看经济发展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-635000" y="1356360"/>
            <a:ext cx="9325610" cy="68389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22225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平行四边形 3"/>
          <p:cNvSpPr/>
          <p:nvPr/>
        </p:nvSpPr>
        <p:spPr>
          <a:xfrm>
            <a:off x="187960" y="1184910"/>
            <a:ext cx="1074420" cy="982980"/>
          </a:xfrm>
          <a:prstGeom prst="parallelogram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19100" y="1271905"/>
            <a:ext cx="612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i="1">
                <a:solidFill>
                  <a:schemeClr val="bg1"/>
                </a:solidFill>
                <a:latin typeface="Bodoni MT Black" panose="02070A03080606020203" charset="0"/>
                <a:cs typeface="Bodoni MT Black" panose="02070A03080606020203" charset="0"/>
              </a:rPr>
              <a:t>3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460500" y="1432560"/>
            <a:ext cx="65855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1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从用电类别看，产业发展趋好</a:t>
            </a:r>
          </a:p>
        </p:txBody>
      </p:sp>
      <p:pic>
        <p:nvPicPr>
          <p:cNvPr id="10" name="图片 9" descr="C:/Users/acer/Desktop/局长大讲堂/素材/u=3163226569,2360279987&amp;fm=253&amp;fmt=auto&amp;app=120&amp;f=JPEG.webp.jpgu=3163226569,2360279987&amp;fm=253&amp;fmt=auto&amp;app=120&amp;f=JPEG.web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990" r="2990"/>
          <a:stretch>
            <a:fillRect/>
          </a:stretch>
        </p:blipFill>
        <p:spPr>
          <a:xfrm>
            <a:off x="-497205" y="1976755"/>
            <a:ext cx="4690110" cy="1680210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>
            <a:off x="2047240" y="5895340"/>
            <a:ext cx="7948930" cy="0"/>
          </a:xfrm>
          <a:prstGeom prst="straightConnector1">
            <a:avLst/>
          </a:prstGeom>
          <a:ln w="38100">
            <a:tailEnd type="stealth" w="lg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rot="16200000">
            <a:off x="1075240" y="4936040"/>
            <a:ext cx="1944000" cy="0"/>
          </a:xfrm>
          <a:prstGeom prst="straightConnector1">
            <a:avLst/>
          </a:prstGeom>
          <a:ln w="38100">
            <a:tailEnd type="stealth" w="lg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2433320" y="5997575"/>
            <a:ext cx="658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734435" y="5997575"/>
            <a:ext cx="658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5035550" y="5997575"/>
            <a:ext cx="658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336665" y="5997575"/>
            <a:ext cx="658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7637780" y="5997575"/>
            <a:ext cx="658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8939530" y="5997575"/>
            <a:ext cx="658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</a:p>
        </p:txBody>
      </p:sp>
      <p:sp>
        <p:nvSpPr>
          <p:cNvPr id="20" name="等腰三角形 19"/>
          <p:cNvSpPr>
            <a:spLocks noChangeAspect="1"/>
          </p:cNvSpPr>
          <p:nvPr/>
        </p:nvSpPr>
        <p:spPr>
          <a:xfrm>
            <a:off x="2687955" y="4273550"/>
            <a:ext cx="149225" cy="128905"/>
          </a:xfrm>
          <a:prstGeom prst="triangl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等腰三角形 20"/>
          <p:cNvSpPr>
            <a:spLocks noChangeAspect="1"/>
          </p:cNvSpPr>
          <p:nvPr/>
        </p:nvSpPr>
        <p:spPr>
          <a:xfrm>
            <a:off x="3989070" y="5186045"/>
            <a:ext cx="149225" cy="128905"/>
          </a:xfrm>
          <a:prstGeom prst="triangl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等腰三角形 21"/>
          <p:cNvSpPr>
            <a:spLocks noChangeAspect="1"/>
          </p:cNvSpPr>
          <p:nvPr/>
        </p:nvSpPr>
        <p:spPr>
          <a:xfrm>
            <a:off x="5130165" y="4594860"/>
            <a:ext cx="149225" cy="128905"/>
          </a:xfrm>
          <a:prstGeom prst="triangl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等腰三角形 22"/>
          <p:cNvSpPr>
            <a:spLocks noChangeAspect="1"/>
          </p:cNvSpPr>
          <p:nvPr/>
        </p:nvSpPr>
        <p:spPr>
          <a:xfrm>
            <a:off x="6555740" y="4627245"/>
            <a:ext cx="149225" cy="128905"/>
          </a:xfrm>
          <a:prstGeom prst="triangl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等腰三角形 23"/>
          <p:cNvSpPr>
            <a:spLocks noChangeAspect="1"/>
          </p:cNvSpPr>
          <p:nvPr/>
        </p:nvSpPr>
        <p:spPr>
          <a:xfrm>
            <a:off x="7900670" y="4311650"/>
            <a:ext cx="149225" cy="128905"/>
          </a:xfrm>
          <a:prstGeom prst="triangl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等腰三角形 24"/>
          <p:cNvSpPr>
            <a:spLocks noChangeAspect="1"/>
          </p:cNvSpPr>
          <p:nvPr/>
        </p:nvSpPr>
        <p:spPr>
          <a:xfrm>
            <a:off x="9194165" y="4419600"/>
            <a:ext cx="149225" cy="128905"/>
          </a:xfrm>
          <a:prstGeom prst="triangl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2704465" y="4170680"/>
            <a:ext cx="119380" cy="11938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147310" y="4790440"/>
            <a:ext cx="119380" cy="11938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9223375" y="4048760"/>
            <a:ext cx="119380" cy="11938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接连接符 28"/>
          <p:cNvCxnSpPr>
            <a:stCxn id="20" idx="5"/>
          </p:cNvCxnSpPr>
          <p:nvPr/>
        </p:nvCxnSpPr>
        <p:spPr>
          <a:xfrm>
            <a:off x="2799715" y="4338320"/>
            <a:ext cx="1235710" cy="893445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直接连接符 29"/>
          <p:cNvCxnSpPr>
            <a:endCxn id="22" idx="5"/>
          </p:cNvCxnSpPr>
          <p:nvPr/>
        </p:nvCxnSpPr>
        <p:spPr>
          <a:xfrm flipV="1">
            <a:off x="4002405" y="4659630"/>
            <a:ext cx="1239520" cy="60452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" name="直接连接符 30"/>
          <p:cNvCxnSpPr>
            <a:endCxn id="23" idx="5"/>
          </p:cNvCxnSpPr>
          <p:nvPr/>
        </p:nvCxnSpPr>
        <p:spPr>
          <a:xfrm>
            <a:off x="5165725" y="4674235"/>
            <a:ext cx="1501775" cy="1778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直接连接符 31"/>
          <p:cNvCxnSpPr>
            <a:stCxn id="23" idx="5"/>
            <a:endCxn id="24" idx="5"/>
          </p:cNvCxnSpPr>
          <p:nvPr/>
        </p:nvCxnSpPr>
        <p:spPr>
          <a:xfrm flipV="1">
            <a:off x="6667500" y="4376420"/>
            <a:ext cx="1344930" cy="315595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连接符 32"/>
          <p:cNvCxnSpPr>
            <a:stCxn id="24" idx="5"/>
            <a:endCxn id="25" idx="5"/>
          </p:cNvCxnSpPr>
          <p:nvPr/>
        </p:nvCxnSpPr>
        <p:spPr>
          <a:xfrm>
            <a:off x="8012430" y="4376420"/>
            <a:ext cx="1293495" cy="10795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直接连接符 33"/>
          <p:cNvCxnSpPr>
            <a:stCxn id="26" idx="2"/>
            <a:endCxn id="41" idx="2"/>
          </p:cNvCxnSpPr>
          <p:nvPr/>
        </p:nvCxnSpPr>
        <p:spPr>
          <a:xfrm>
            <a:off x="2764155" y="4290060"/>
            <a:ext cx="1314450" cy="137922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连接符 34"/>
          <p:cNvCxnSpPr>
            <a:stCxn id="41" idx="3"/>
            <a:endCxn id="27" idx="1"/>
          </p:cNvCxnSpPr>
          <p:nvPr/>
        </p:nvCxnSpPr>
        <p:spPr>
          <a:xfrm flipV="1">
            <a:off x="4138295" y="4850130"/>
            <a:ext cx="1009015" cy="75946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直接连接符 35"/>
          <p:cNvCxnSpPr>
            <a:stCxn id="27" idx="3"/>
            <a:endCxn id="40" idx="1"/>
          </p:cNvCxnSpPr>
          <p:nvPr/>
        </p:nvCxnSpPr>
        <p:spPr>
          <a:xfrm flipV="1">
            <a:off x="5266690" y="4492625"/>
            <a:ext cx="1289050" cy="35750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" name="直接连接符 36"/>
          <p:cNvCxnSpPr>
            <a:stCxn id="40" idx="3"/>
            <a:endCxn id="39" idx="3"/>
          </p:cNvCxnSpPr>
          <p:nvPr/>
        </p:nvCxnSpPr>
        <p:spPr>
          <a:xfrm flipV="1">
            <a:off x="6675120" y="4030345"/>
            <a:ext cx="1362075" cy="46228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" name="直接连接符 37"/>
          <p:cNvCxnSpPr>
            <a:stCxn id="39" idx="3"/>
            <a:endCxn id="28" idx="1"/>
          </p:cNvCxnSpPr>
          <p:nvPr/>
        </p:nvCxnSpPr>
        <p:spPr>
          <a:xfrm>
            <a:off x="8037195" y="4030345"/>
            <a:ext cx="1186180" cy="7810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9" name="矩形 38"/>
          <p:cNvSpPr/>
          <p:nvPr/>
        </p:nvSpPr>
        <p:spPr>
          <a:xfrm>
            <a:off x="7917815" y="3970655"/>
            <a:ext cx="119380" cy="11938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6555740" y="4432935"/>
            <a:ext cx="119380" cy="11938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4018915" y="5549900"/>
            <a:ext cx="119380" cy="11938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2047240" y="4440555"/>
            <a:ext cx="1143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22.81%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3550920" y="4739640"/>
            <a:ext cx="1285875" cy="39878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-11.85%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4773295" y="4220210"/>
            <a:ext cx="9690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2.63%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6131560" y="4724400"/>
            <a:ext cx="9683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2.82%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7494905" y="4499610"/>
            <a:ext cx="9683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5.80%</a:t>
            </a:r>
          </a:p>
        </p:txBody>
      </p:sp>
      <p:sp>
        <p:nvSpPr>
          <p:cNvPr id="53" name="文本框 52"/>
          <p:cNvSpPr txBox="1"/>
          <p:nvPr/>
        </p:nvSpPr>
        <p:spPr>
          <a:xfrm>
            <a:off x="8784590" y="4474845"/>
            <a:ext cx="9683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3.16%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2098040" y="3912870"/>
            <a:ext cx="12827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24.55%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2931160" y="5498465"/>
            <a:ext cx="12865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-20.08%</a:t>
            </a:r>
          </a:p>
        </p:txBody>
      </p:sp>
      <p:sp>
        <p:nvSpPr>
          <p:cNvPr id="56" name="文本框 55"/>
          <p:cNvSpPr txBox="1"/>
          <p:nvPr/>
        </p:nvSpPr>
        <p:spPr>
          <a:xfrm>
            <a:off x="4760595" y="4839970"/>
            <a:ext cx="12084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-0.64%</a:t>
            </a:r>
          </a:p>
        </p:txBody>
      </p:sp>
      <p:sp>
        <p:nvSpPr>
          <p:cNvPr id="57" name="文本框 56"/>
          <p:cNvSpPr txBox="1"/>
          <p:nvPr/>
        </p:nvSpPr>
        <p:spPr>
          <a:xfrm>
            <a:off x="5969000" y="4000500"/>
            <a:ext cx="11309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4.44%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7494905" y="3639820"/>
            <a:ext cx="11963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10.83%</a:t>
            </a:r>
          </a:p>
        </p:txBody>
      </p:sp>
      <p:sp>
        <p:nvSpPr>
          <p:cNvPr id="59" name="文本框 58"/>
          <p:cNvSpPr txBox="1"/>
          <p:nvPr/>
        </p:nvSpPr>
        <p:spPr>
          <a:xfrm>
            <a:off x="8797290" y="3601720"/>
            <a:ext cx="12172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8.41%</a:t>
            </a:r>
          </a:p>
        </p:txBody>
      </p:sp>
      <p:cxnSp>
        <p:nvCxnSpPr>
          <p:cNvPr id="60" name="直接连接符 59"/>
          <p:cNvCxnSpPr/>
          <p:nvPr/>
        </p:nvCxnSpPr>
        <p:spPr>
          <a:xfrm>
            <a:off x="7249795" y="5558155"/>
            <a:ext cx="1031875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1" name="等腰三角形 60"/>
          <p:cNvSpPr>
            <a:spLocks noChangeAspect="1"/>
          </p:cNvSpPr>
          <p:nvPr/>
        </p:nvSpPr>
        <p:spPr>
          <a:xfrm>
            <a:off x="7667625" y="5493385"/>
            <a:ext cx="149225" cy="128905"/>
          </a:xfrm>
          <a:prstGeom prst="triangl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2" name="直接连接符 61"/>
          <p:cNvCxnSpPr/>
          <p:nvPr/>
        </p:nvCxnSpPr>
        <p:spPr>
          <a:xfrm>
            <a:off x="9122410" y="5558155"/>
            <a:ext cx="103187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3" name="矩形 62"/>
          <p:cNvSpPr/>
          <p:nvPr/>
        </p:nvSpPr>
        <p:spPr>
          <a:xfrm>
            <a:off x="9561195" y="5502275"/>
            <a:ext cx="119380" cy="11938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文本框 63"/>
          <p:cNvSpPr txBox="1"/>
          <p:nvPr/>
        </p:nvSpPr>
        <p:spPr>
          <a:xfrm>
            <a:off x="8121650" y="5329555"/>
            <a:ext cx="10090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全省</a:t>
            </a:r>
          </a:p>
        </p:txBody>
      </p:sp>
      <p:sp>
        <p:nvSpPr>
          <p:cNvPr id="65" name="文本框 64"/>
          <p:cNvSpPr txBox="1"/>
          <p:nvPr/>
        </p:nvSpPr>
        <p:spPr>
          <a:xfrm>
            <a:off x="10013950" y="5349875"/>
            <a:ext cx="8870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聊城</a:t>
            </a:r>
          </a:p>
        </p:txBody>
      </p:sp>
      <p:sp>
        <p:nvSpPr>
          <p:cNvPr id="66" name="矩形 65"/>
          <p:cNvSpPr/>
          <p:nvPr/>
        </p:nvSpPr>
        <p:spPr>
          <a:xfrm>
            <a:off x="7099300" y="5260975"/>
            <a:ext cx="3915410" cy="535305"/>
          </a:xfrm>
          <a:prstGeom prst="rect">
            <a:avLst/>
          </a:prstGeom>
          <a:noFill/>
          <a:ln w="34925"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文本框 67"/>
          <p:cNvSpPr txBox="1"/>
          <p:nvPr/>
        </p:nvSpPr>
        <p:spPr>
          <a:xfrm>
            <a:off x="3452495" y="2999105"/>
            <a:ext cx="7225665" cy="429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defTabSz="266700">
              <a:spcAft>
                <a:spcPct val="0"/>
              </a:spcAft>
            </a:pPr>
            <a:r>
              <a:rPr lang="zh-CN" altLang="en-US" sz="22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全省及聊城</a:t>
            </a:r>
            <a:r>
              <a:rPr lang="en-US" altLang="zh-CN" sz="22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2024</a:t>
            </a:r>
            <a:r>
              <a:rPr lang="zh-CN" altLang="en-US" sz="22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22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1-6</a:t>
            </a:r>
            <a:r>
              <a:rPr lang="zh-CN" altLang="en-US" sz="22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月份</a:t>
            </a:r>
            <a:r>
              <a:rPr lang="zh-CN" altLang="en-US" sz="22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工业用电量</a:t>
            </a:r>
            <a:r>
              <a:rPr lang="zh-CN" altLang="en-US" sz="22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情况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046730" y="2256790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4874CB"/>
              </a:buClr>
              <a:buFont typeface="Wingdings" panose="05000000000000000000" charset="0"/>
              <a:buChar char="l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用电量同比增长</a:t>
            </a:r>
            <a:r>
              <a:rPr lang="en-US" altLang="zh-CN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3.64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%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212215" y="2843530"/>
            <a:ext cx="10165080" cy="3526790"/>
          </a:xfrm>
          <a:prstGeom prst="rect">
            <a:avLst/>
          </a:prstGeom>
          <a:noFill/>
          <a:ln w="3175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156335" y="255905"/>
            <a:ext cx="79863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（一）从电力数据看经济发展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-635000" y="1356360"/>
            <a:ext cx="9325610" cy="68389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22225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平行四边形 3"/>
          <p:cNvSpPr/>
          <p:nvPr/>
        </p:nvSpPr>
        <p:spPr>
          <a:xfrm>
            <a:off x="187960" y="1184910"/>
            <a:ext cx="1074420" cy="982980"/>
          </a:xfrm>
          <a:prstGeom prst="parallelogram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19100" y="1271905"/>
            <a:ext cx="612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i="1">
                <a:solidFill>
                  <a:schemeClr val="bg1"/>
                </a:solidFill>
                <a:latin typeface="Bodoni MT Black" panose="02070A03080606020203" charset="0"/>
                <a:cs typeface="Bodoni MT Black" panose="02070A03080606020203" charset="0"/>
              </a:rPr>
              <a:t>3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460500" y="1432560"/>
            <a:ext cx="65855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/>
            <a:r>
              <a:rPr lang="zh-CN" sz="2800" b="1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从用电类别看，产业发展趋好</a:t>
            </a:r>
          </a:p>
        </p:txBody>
      </p:sp>
      <p:pic>
        <p:nvPicPr>
          <p:cNvPr id="10" name="图片 9" descr="C:/Users/acer/Desktop/局长大讲堂/素材/u=3163226569,2360279987&amp;fm=253&amp;fmt=auto&amp;app=120&amp;f=JPEG.webp.jpgu=3163226569,2360279987&amp;fm=253&amp;fmt=auto&amp;app=120&amp;f=JPEG.web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990" r="2990"/>
          <a:stretch>
            <a:fillRect/>
          </a:stretch>
        </p:blipFill>
        <p:spPr>
          <a:xfrm>
            <a:off x="-497205" y="1976755"/>
            <a:ext cx="4690110" cy="1680210"/>
          </a:xfrm>
          <a:prstGeom prst="rect">
            <a:avLst/>
          </a:prstGeom>
        </p:spPr>
      </p:pic>
      <p:cxnSp>
        <p:nvCxnSpPr>
          <p:cNvPr id="16" name="直接箭头连接符 15"/>
          <p:cNvCxnSpPr/>
          <p:nvPr/>
        </p:nvCxnSpPr>
        <p:spPr>
          <a:xfrm rot="16200000">
            <a:off x="7169895" y="4586715"/>
            <a:ext cx="2268000" cy="0"/>
          </a:xfrm>
          <a:prstGeom prst="straightConnector1">
            <a:avLst/>
          </a:prstGeom>
          <a:ln w="41275">
            <a:tailEnd type="stealth" w="lg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单圆角矩形 16"/>
          <p:cNvSpPr/>
          <p:nvPr/>
        </p:nvSpPr>
        <p:spPr>
          <a:xfrm>
            <a:off x="8852535" y="4638675"/>
            <a:ext cx="540385" cy="1085850"/>
          </a:xfrm>
          <a:prstGeom prst="snip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单圆角矩形 19"/>
          <p:cNvSpPr/>
          <p:nvPr/>
        </p:nvSpPr>
        <p:spPr>
          <a:xfrm>
            <a:off x="9860280" y="4218305"/>
            <a:ext cx="540385" cy="1506220"/>
          </a:xfrm>
          <a:prstGeom prst="snipRound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箭头连接符 21"/>
          <p:cNvCxnSpPr/>
          <p:nvPr/>
        </p:nvCxnSpPr>
        <p:spPr>
          <a:xfrm>
            <a:off x="8288020" y="5725160"/>
            <a:ext cx="2851150" cy="0"/>
          </a:xfrm>
          <a:prstGeom prst="straightConnector1">
            <a:avLst/>
          </a:prstGeom>
          <a:ln w="41275">
            <a:tailEnd type="stealth" w="lg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9104630" y="3768725"/>
            <a:ext cx="2143760" cy="367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 anchorCtr="0">
            <a:noAutofit/>
          </a:bodyPr>
          <a:lstStyle/>
          <a:p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同比增长</a:t>
            </a:r>
            <a:r>
              <a:rPr 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53.48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%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890000" y="5806440"/>
            <a:ext cx="1868805" cy="489585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zh-CN" altLang="en-US" sz="22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汽车制造业</a:t>
            </a:r>
          </a:p>
        </p:txBody>
      </p:sp>
      <p:cxnSp>
        <p:nvCxnSpPr>
          <p:cNvPr id="7" name="直接箭头连接符 6"/>
          <p:cNvCxnSpPr/>
          <p:nvPr/>
        </p:nvCxnSpPr>
        <p:spPr>
          <a:xfrm rot="16200000">
            <a:off x="3866625" y="4587350"/>
            <a:ext cx="2268000" cy="0"/>
          </a:xfrm>
          <a:prstGeom prst="straightConnector1">
            <a:avLst/>
          </a:prstGeom>
          <a:ln w="41275">
            <a:tailEnd type="stealth" w="lg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单圆角矩形 7"/>
          <p:cNvSpPr/>
          <p:nvPr/>
        </p:nvSpPr>
        <p:spPr>
          <a:xfrm>
            <a:off x="5549265" y="4333875"/>
            <a:ext cx="540385" cy="1391285"/>
          </a:xfrm>
          <a:prstGeom prst="snip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单圆角矩形 11"/>
          <p:cNvSpPr/>
          <p:nvPr/>
        </p:nvSpPr>
        <p:spPr>
          <a:xfrm>
            <a:off x="6557010" y="4218940"/>
            <a:ext cx="540385" cy="1506220"/>
          </a:xfrm>
          <a:prstGeom prst="snipRound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箭头连接符 13"/>
          <p:cNvCxnSpPr/>
          <p:nvPr/>
        </p:nvCxnSpPr>
        <p:spPr>
          <a:xfrm>
            <a:off x="4984750" y="5725795"/>
            <a:ext cx="2851150" cy="0"/>
          </a:xfrm>
          <a:prstGeom prst="straightConnector1">
            <a:avLst/>
          </a:prstGeom>
          <a:ln w="41275">
            <a:tailEnd type="stealth" w="lg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5808345" y="3789680"/>
            <a:ext cx="2143760" cy="367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 anchorCtr="0">
            <a:noAutofit/>
          </a:bodyPr>
          <a:lstStyle/>
          <a:p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同比增长</a:t>
            </a:r>
            <a:r>
              <a:rPr 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7.65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%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483225" y="5819140"/>
            <a:ext cx="2119630" cy="38227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zh-CN" altLang="en-US" sz="22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金属制品业</a:t>
            </a:r>
          </a:p>
        </p:txBody>
      </p:sp>
      <p:sp>
        <p:nvSpPr>
          <p:cNvPr id="25" name="单圆角矩形 24"/>
          <p:cNvSpPr/>
          <p:nvPr/>
        </p:nvSpPr>
        <p:spPr>
          <a:xfrm>
            <a:off x="2074545" y="4379595"/>
            <a:ext cx="540385" cy="1346200"/>
          </a:xfrm>
          <a:prstGeom prst="snip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单圆角矩形 26"/>
          <p:cNvSpPr/>
          <p:nvPr/>
        </p:nvSpPr>
        <p:spPr>
          <a:xfrm>
            <a:off x="3082290" y="4219575"/>
            <a:ext cx="540385" cy="1506220"/>
          </a:xfrm>
          <a:prstGeom prst="snipRound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2432685" y="3780155"/>
            <a:ext cx="2143760" cy="367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 anchorCtr="0">
            <a:noAutofit/>
          </a:bodyPr>
          <a:lstStyle/>
          <a:p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同比增长</a:t>
            </a:r>
            <a:r>
              <a:rPr 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12.19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%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262380" y="5797550"/>
            <a:ext cx="3569335" cy="49530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ctr"/>
            <a:r>
              <a:rPr lang="zh-CN" altLang="en-US" sz="22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化学原料和化学制品制造业</a:t>
            </a:r>
          </a:p>
        </p:txBody>
      </p:sp>
      <p:pic>
        <p:nvPicPr>
          <p:cNvPr id="3" name="图片 2" descr="P-1512254-09BE367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2095" y="4584065"/>
            <a:ext cx="2556510" cy="1137920"/>
          </a:xfrm>
          <a:prstGeom prst="rect">
            <a:avLst/>
          </a:prstGeom>
        </p:spPr>
      </p:pic>
      <p:cxnSp>
        <p:nvCxnSpPr>
          <p:cNvPr id="21" name="直接箭头连接符 20"/>
          <p:cNvCxnSpPr/>
          <p:nvPr/>
        </p:nvCxnSpPr>
        <p:spPr>
          <a:xfrm rot="16200000">
            <a:off x="391905" y="4587985"/>
            <a:ext cx="2268000" cy="0"/>
          </a:xfrm>
          <a:prstGeom prst="straightConnector1">
            <a:avLst/>
          </a:prstGeom>
          <a:ln w="41275">
            <a:tailEnd type="stealth" w="lg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1510030" y="5726430"/>
            <a:ext cx="2851150" cy="0"/>
          </a:xfrm>
          <a:prstGeom prst="straightConnector1">
            <a:avLst/>
          </a:prstGeom>
          <a:ln w="41275">
            <a:tailEnd type="stealth" w="lg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2" name="图片 31" descr="P-1512254-09BE367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96815" y="4587875"/>
            <a:ext cx="2556510" cy="1137920"/>
          </a:xfrm>
          <a:prstGeom prst="rect">
            <a:avLst/>
          </a:prstGeom>
        </p:spPr>
      </p:pic>
      <p:pic>
        <p:nvPicPr>
          <p:cNvPr id="33" name="图片 32" descr="P-1512254-09BE367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3420" y="4588510"/>
            <a:ext cx="2556510" cy="113792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046730" y="2256790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4874CB"/>
              </a:buClr>
              <a:buFont typeface="Wingdings" panose="05000000000000000000" charset="0"/>
              <a:buChar char="l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用电量同比增长</a:t>
            </a:r>
            <a:r>
              <a:rPr lang="en-US" altLang="zh-CN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3.64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%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156335" y="255905"/>
            <a:ext cx="79863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（一）从电力数据看经济发展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-635000" y="1356360"/>
            <a:ext cx="9325610" cy="68389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22225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平行四边形 3"/>
          <p:cNvSpPr/>
          <p:nvPr/>
        </p:nvSpPr>
        <p:spPr>
          <a:xfrm>
            <a:off x="187960" y="1184910"/>
            <a:ext cx="1074420" cy="982980"/>
          </a:xfrm>
          <a:prstGeom prst="parallelogram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19100" y="1271905"/>
            <a:ext cx="612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i="1">
                <a:solidFill>
                  <a:schemeClr val="bg1"/>
                </a:solidFill>
                <a:latin typeface="Bodoni MT Black" panose="02070A03080606020203" charset="0"/>
                <a:cs typeface="Bodoni MT Black" panose="02070A03080606020203" charset="0"/>
              </a:rPr>
              <a:t>3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460500" y="1432560"/>
            <a:ext cx="65855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/>
            <a:r>
              <a:rPr lang="zh-CN" sz="2800" b="1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从用电类别看，产业发展趋好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1212215" y="2843530"/>
            <a:ext cx="10165080" cy="3527425"/>
            <a:chOff x="1909" y="4478"/>
            <a:chExt cx="16008" cy="5555"/>
          </a:xfrm>
        </p:grpSpPr>
        <p:sp>
          <p:nvSpPr>
            <p:cNvPr id="11" name="矩形 10"/>
            <p:cNvSpPr/>
            <p:nvPr/>
          </p:nvSpPr>
          <p:spPr>
            <a:xfrm>
              <a:off x="1909" y="4478"/>
              <a:ext cx="16008" cy="5554"/>
            </a:xfrm>
            <a:prstGeom prst="rect">
              <a:avLst/>
            </a:prstGeom>
            <a:noFill/>
            <a:ln w="31750"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909" y="8883"/>
              <a:ext cx="16008" cy="115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689" y="9128"/>
              <a:ext cx="674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ctr">
                <a:buNone/>
              </a:pPr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反映出“高铁效应”初显</a:t>
              </a:r>
            </a:p>
          </p:txBody>
        </p:sp>
        <p:sp>
          <p:nvSpPr>
            <p:cNvPr id="18" name="单圆角矩形 17"/>
            <p:cNvSpPr/>
            <p:nvPr/>
          </p:nvSpPr>
          <p:spPr>
            <a:xfrm>
              <a:off x="4797" y="7152"/>
              <a:ext cx="851" cy="1503"/>
            </a:xfrm>
            <a:prstGeom prst="snip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单圆角矩形 18"/>
            <p:cNvSpPr/>
            <p:nvPr/>
          </p:nvSpPr>
          <p:spPr>
            <a:xfrm>
              <a:off x="6720" y="6283"/>
              <a:ext cx="851" cy="2372"/>
            </a:xfrm>
            <a:prstGeom prst="snipRoundRect">
              <a:avLst/>
            </a:prstGeom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418" y="5611"/>
              <a:ext cx="3376" cy="5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 anchorCtr="0">
              <a:noAutofit/>
            </a:bodyPr>
            <a:lstStyle/>
            <a:p>
              <a:r>
                <a: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同比增长</a:t>
              </a:r>
              <a:r>
                <a:rPr lang="en-US" sz="2400" b="1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48.</a:t>
              </a:r>
              <a:r>
                <a:rPr lang="en-US" altLang="zh-CN" sz="2400" b="1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15</a:t>
              </a:r>
              <a:r>
                <a: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%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7" name="单圆角矩形 16"/>
            <p:cNvSpPr/>
            <p:nvPr/>
          </p:nvSpPr>
          <p:spPr>
            <a:xfrm>
              <a:off x="12477" y="7530"/>
              <a:ext cx="851" cy="1125"/>
            </a:xfrm>
            <a:prstGeom prst="snip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单圆角矩形 19"/>
            <p:cNvSpPr/>
            <p:nvPr/>
          </p:nvSpPr>
          <p:spPr>
            <a:xfrm>
              <a:off x="14400" y="6283"/>
              <a:ext cx="851" cy="2372"/>
            </a:xfrm>
            <a:prstGeom prst="snipRoundRect">
              <a:avLst/>
            </a:prstGeom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3325" y="5627"/>
              <a:ext cx="3376" cy="5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 anchorCtr="0">
              <a:noAutofit/>
            </a:bodyPr>
            <a:lstStyle/>
            <a:p>
              <a:r>
                <a: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同比增长</a:t>
              </a:r>
              <a:r>
                <a:rPr lang="en-US" sz="2400" b="1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78.14</a:t>
              </a:r>
              <a:r>
                <a: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%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246" y="6094"/>
              <a:ext cx="839" cy="2395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lstStyle/>
            <a:p>
              <a:pPr algn="ctr"/>
              <a:r>
                <a:rPr lang="zh-CN" altLang="en-US" sz="22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铁路运输业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0812" y="5503"/>
              <a:ext cx="839" cy="2986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lstStyle/>
            <a:p>
              <a:pPr algn="ctr"/>
              <a:r>
                <a:rPr lang="zh-CN" altLang="en-US" sz="22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充换电服务业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0736" y="9104"/>
              <a:ext cx="685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ctr">
                <a:buNone/>
              </a:pPr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反映出新能源汽车加快普及</a:t>
              </a:r>
            </a:p>
          </p:txBody>
        </p:sp>
        <p:pic>
          <p:nvPicPr>
            <p:cNvPr id="27" name="图片 26" descr="P-1512254-09BE367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68" y="6641"/>
              <a:ext cx="3326" cy="2024"/>
            </a:xfrm>
            <a:prstGeom prst="rect">
              <a:avLst/>
            </a:prstGeom>
          </p:spPr>
        </p:pic>
        <p:pic>
          <p:nvPicPr>
            <p:cNvPr id="28" name="图片 27" descr="P-1512254-09BE367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949" y="6383"/>
              <a:ext cx="3494" cy="2290"/>
            </a:xfrm>
            <a:prstGeom prst="rect">
              <a:avLst/>
            </a:prstGeom>
          </p:spPr>
        </p:pic>
        <p:cxnSp>
          <p:nvCxnSpPr>
            <p:cNvPr id="15" name="直接箭头连接符 14"/>
            <p:cNvCxnSpPr/>
            <p:nvPr/>
          </p:nvCxnSpPr>
          <p:spPr>
            <a:xfrm rot="16200000">
              <a:off x="2483" y="6863"/>
              <a:ext cx="3572" cy="0"/>
            </a:xfrm>
            <a:prstGeom prst="straightConnector1">
              <a:avLst/>
            </a:prstGeom>
            <a:ln w="41275">
              <a:tailEnd type="stealth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/>
            <p:nvPr/>
          </p:nvCxnSpPr>
          <p:spPr>
            <a:xfrm>
              <a:off x="4244" y="8656"/>
              <a:ext cx="4490" cy="0"/>
            </a:xfrm>
            <a:prstGeom prst="straightConnector1">
              <a:avLst/>
            </a:prstGeom>
            <a:ln w="41275">
              <a:tailEnd type="stealth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/>
            <p:nvPr/>
          </p:nvCxnSpPr>
          <p:spPr>
            <a:xfrm rot="16200000">
              <a:off x="10163" y="6863"/>
              <a:ext cx="3572" cy="0"/>
            </a:xfrm>
            <a:prstGeom prst="straightConnector1">
              <a:avLst/>
            </a:prstGeom>
            <a:ln w="41275">
              <a:tailEnd type="stealth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>
              <a:off x="11924" y="8656"/>
              <a:ext cx="4490" cy="0"/>
            </a:xfrm>
            <a:prstGeom prst="straightConnector1">
              <a:avLst/>
            </a:prstGeom>
            <a:ln w="41275">
              <a:tailEnd type="stealth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10" name="图片 9" descr="C:/Users/acer/Desktop/局长大讲堂/素材/u=3143442845,3078022367&amp;fm=253&amp;fmt=auto&amp;app=120&amp;f=JPEG.webp.jpgu=3143442845,3078022367&amp;fm=253&amp;fmt=auto&amp;app=120&amp;f=JPEG.webp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172" r="1172"/>
          <a:stretch>
            <a:fillRect/>
          </a:stretch>
        </p:blipFill>
        <p:spPr>
          <a:xfrm>
            <a:off x="-733425" y="1976120"/>
            <a:ext cx="5082540" cy="168021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3046730" y="2256790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4874CB"/>
              </a:buClr>
              <a:buFont typeface="Wingdings" panose="05000000000000000000" charset="0"/>
              <a:buChar char="l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用电量同比增长</a:t>
            </a:r>
            <a:r>
              <a:rPr lang="en-US" altLang="zh-CN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14.00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156335" y="255905"/>
            <a:ext cx="79863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（一）从电力数据看经济发展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-635000" y="1356360"/>
            <a:ext cx="9325610" cy="68389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22225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平行四边形 3"/>
          <p:cNvSpPr/>
          <p:nvPr/>
        </p:nvSpPr>
        <p:spPr>
          <a:xfrm>
            <a:off x="187960" y="1184910"/>
            <a:ext cx="1074420" cy="982980"/>
          </a:xfrm>
          <a:prstGeom prst="parallelogram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19100" y="1271905"/>
            <a:ext cx="612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i="1">
                <a:solidFill>
                  <a:schemeClr val="bg1"/>
                </a:solidFill>
                <a:latin typeface="Bodoni MT Black" panose="02070A03080606020203" charset="0"/>
                <a:cs typeface="Bodoni MT Black" panose="02070A03080606020203" charset="0"/>
              </a:rPr>
              <a:t>3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460500" y="1432560"/>
            <a:ext cx="65855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/>
            <a:r>
              <a:rPr lang="zh-CN" sz="2800" b="1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从用电类别看，产业发展趋好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1031240" y="2383790"/>
            <a:ext cx="10165080" cy="3942080"/>
            <a:chOff x="1624" y="3754"/>
            <a:chExt cx="16008" cy="6208"/>
          </a:xfrm>
        </p:grpSpPr>
        <p:pic>
          <p:nvPicPr>
            <p:cNvPr id="3" name="图片 2" descr="u=2370954734,1145428654&amp;fm=253&amp;fmt=auto&amp;app=138&amp;f=JPEG.webp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80" y="4101"/>
              <a:ext cx="4824" cy="4824"/>
            </a:xfrm>
            <a:prstGeom prst="rect">
              <a:avLst/>
            </a:prstGeom>
          </p:spPr>
        </p:pic>
        <p:sp>
          <p:nvSpPr>
            <p:cNvPr id="8" name="同心圆 7"/>
            <p:cNvSpPr>
              <a:spLocks noChangeAspect="1"/>
            </p:cNvSpPr>
            <p:nvPr/>
          </p:nvSpPr>
          <p:spPr>
            <a:xfrm>
              <a:off x="7080" y="4049"/>
              <a:ext cx="4932" cy="4932"/>
            </a:xfrm>
            <a:prstGeom prst="donut">
              <a:avLst>
                <a:gd name="adj" fmla="val 4379"/>
              </a:avLst>
            </a:prstGeom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624" y="3754"/>
              <a:ext cx="16008" cy="5364"/>
            </a:xfrm>
            <a:prstGeom prst="rect">
              <a:avLst/>
            </a:prstGeom>
            <a:noFill/>
            <a:ln w="31750"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单圆角矩形 17"/>
            <p:cNvSpPr/>
            <p:nvPr/>
          </p:nvSpPr>
          <p:spPr>
            <a:xfrm>
              <a:off x="2853" y="6293"/>
              <a:ext cx="851" cy="2026"/>
            </a:xfrm>
            <a:prstGeom prst="snip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箭头连接符 14"/>
            <p:cNvCxnSpPr/>
            <p:nvPr/>
          </p:nvCxnSpPr>
          <p:spPr>
            <a:xfrm rot="16200000">
              <a:off x="539" y="6527"/>
              <a:ext cx="3572" cy="0"/>
            </a:xfrm>
            <a:prstGeom prst="straightConnector1">
              <a:avLst/>
            </a:prstGeom>
            <a:ln w="41275">
              <a:tailEnd type="stealth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9" name="单圆角矩形 18"/>
            <p:cNvSpPr/>
            <p:nvPr/>
          </p:nvSpPr>
          <p:spPr>
            <a:xfrm>
              <a:off x="4776" y="5947"/>
              <a:ext cx="851" cy="2372"/>
            </a:xfrm>
            <a:prstGeom prst="snipRoundRect">
              <a:avLst/>
            </a:prstGeom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2300" y="4168"/>
              <a:ext cx="4250" cy="68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sz="20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城镇居民</a:t>
              </a:r>
              <a:r>
                <a:rPr lang="zh-CN" sz="20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生活</a:t>
              </a:r>
              <a:r>
                <a:rPr sz="20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用电量</a:t>
              </a:r>
              <a:endParaRPr lang="zh-CN" altLang="en-US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cxnSp>
          <p:nvCxnSpPr>
            <p:cNvPr id="14" name="直接箭头连接符 13"/>
            <p:cNvCxnSpPr/>
            <p:nvPr/>
          </p:nvCxnSpPr>
          <p:spPr>
            <a:xfrm>
              <a:off x="2300" y="8320"/>
              <a:ext cx="4490" cy="0"/>
            </a:xfrm>
            <a:prstGeom prst="straightConnector1">
              <a:avLst/>
            </a:prstGeom>
            <a:ln w="41275">
              <a:tailEnd type="stealth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单圆角矩形 22"/>
            <p:cNvSpPr/>
            <p:nvPr/>
          </p:nvSpPr>
          <p:spPr>
            <a:xfrm>
              <a:off x="13368" y="6101"/>
              <a:ext cx="851" cy="2219"/>
            </a:xfrm>
            <a:prstGeom prst="snip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单圆角矩形 23"/>
            <p:cNvSpPr/>
            <p:nvPr/>
          </p:nvSpPr>
          <p:spPr>
            <a:xfrm>
              <a:off x="15123" y="5817"/>
              <a:ext cx="851" cy="2503"/>
            </a:xfrm>
            <a:prstGeom prst="snipRoundRect">
              <a:avLst/>
            </a:prstGeom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2674" y="4185"/>
              <a:ext cx="4250" cy="68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zh-CN" sz="20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乡村</a:t>
              </a:r>
              <a:r>
                <a:rPr sz="20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居民</a:t>
              </a:r>
              <a:r>
                <a:rPr lang="zh-CN" sz="20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生活</a:t>
              </a:r>
              <a:r>
                <a:rPr sz="20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用电量</a:t>
              </a:r>
              <a:endParaRPr lang="zh-CN" altLang="en-US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624" y="9100"/>
              <a:ext cx="16007" cy="86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wrap="square" rtlCol="0" anchor="ctr" anchorCtr="0">
              <a:noAutofit/>
            </a:bodyPr>
            <a:lstStyle/>
            <a:p>
              <a:pPr marL="0" indent="0" algn="ctr" defTabSz="266700">
                <a:spcAft>
                  <a:spcPct val="0"/>
                </a:spcAft>
              </a:pPr>
              <a:r>
                <a:rPr sz="20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反映出居民汽车充电、生活取暖制冷等终端电气化水平提高、电力消费增多</a:t>
              </a:r>
            </a:p>
          </p:txBody>
        </p:sp>
        <p:pic>
          <p:nvPicPr>
            <p:cNvPr id="7" name="图片 6" descr="P-1512254-09BE367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38" y="6294"/>
              <a:ext cx="3326" cy="2024"/>
            </a:xfrm>
            <a:prstGeom prst="rect">
              <a:avLst/>
            </a:prstGeom>
          </p:spPr>
        </p:pic>
        <p:pic>
          <p:nvPicPr>
            <p:cNvPr id="13" name="图片 12" descr="P-1512254-09BE367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672" y="6297"/>
              <a:ext cx="3326" cy="2024"/>
            </a:xfrm>
            <a:prstGeom prst="rect">
              <a:avLst/>
            </a:prstGeom>
          </p:spPr>
        </p:pic>
        <p:cxnSp>
          <p:nvCxnSpPr>
            <p:cNvPr id="22" name="直接箭头连接符 21"/>
            <p:cNvCxnSpPr/>
            <p:nvPr/>
          </p:nvCxnSpPr>
          <p:spPr>
            <a:xfrm rot="16200000">
              <a:off x="10910" y="6528"/>
              <a:ext cx="3572" cy="0"/>
            </a:xfrm>
            <a:prstGeom prst="straightConnector1">
              <a:avLst/>
            </a:prstGeom>
            <a:ln w="41275">
              <a:tailEnd type="stealth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" name="直接箭头连接符 24"/>
            <p:cNvCxnSpPr/>
            <p:nvPr/>
          </p:nvCxnSpPr>
          <p:spPr>
            <a:xfrm>
              <a:off x="12671" y="8321"/>
              <a:ext cx="4490" cy="0"/>
            </a:xfrm>
            <a:prstGeom prst="straightConnector1">
              <a:avLst/>
            </a:prstGeom>
            <a:ln w="41275">
              <a:tailEnd type="stealth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3704" y="5199"/>
              <a:ext cx="3376" cy="5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 anchorCtr="0">
              <a:noAutofit/>
            </a:bodyPr>
            <a:lstStyle/>
            <a:p>
              <a:r>
                <a: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同比增长</a:t>
              </a:r>
              <a:r>
                <a:rPr sz="2400" b="1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12.19</a:t>
              </a:r>
              <a:r>
                <a: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%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4265" y="5102"/>
              <a:ext cx="3232" cy="5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 anchorCtr="0">
              <a:noAutofit/>
            </a:bodyPr>
            <a:lstStyle/>
            <a:p>
              <a:r>
                <a: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同比增长</a:t>
              </a:r>
              <a:r>
                <a:rPr lang="en-US" sz="2400" b="1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8.64</a:t>
              </a:r>
              <a:r>
                <a: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%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156335" y="255905"/>
            <a:ext cx="79863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（一）从电力数据看经济发展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-635000" y="1184910"/>
            <a:ext cx="9325610" cy="982980"/>
            <a:chOff x="-1000" y="1866"/>
            <a:chExt cx="14686" cy="1548"/>
          </a:xfrm>
        </p:grpSpPr>
        <p:sp>
          <p:nvSpPr>
            <p:cNvPr id="2" name="圆角矩形 1"/>
            <p:cNvSpPr/>
            <p:nvPr/>
          </p:nvSpPr>
          <p:spPr>
            <a:xfrm>
              <a:off x="-1000" y="2136"/>
              <a:ext cx="14686" cy="107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2225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296" y="1866"/>
              <a:ext cx="12374" cy="1548"/>
              <a:chOff x="296" y="1866"/>
              <a:chExt cx="12374" cy="1548"/>
            </a:xfrm>
          </p:grpSpPr>
          <p:sp>
            <p:nvSpPr>
              <p:cNvPr id="4" name="平行四边形 3"/>
              <p:cNvSpPr/>
              <p:nvPr/>
            </p:nvSpPr>
            <p:spPr>
              <a:xfrm>
                <a:off x="296" y="1866"/>
                <a:ext cx="1692" cy="1548"/>
              </a:xfrm>
              <a:prstGeom prst="parallelogram">
                <a:avLst/>
              </a:prstGeom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文本框 4"/>
              <p:cNvSpPr txBox="1"/>
              <p:nvPr/>
            </p:nvSpPr>
            <p:spPr>
              <a:xfrm>
                <a:off x="660" y="2003"/>
                <a:ext cx="964" cy="1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400" i="1">
                    <a:solidFill>
                      <a:schemeClr val="bg1"/>
                    </a:solidFill>
                    <a:latin typeface="Bodoni MT Black" panose="02070A03080606020203" charset="0"/>
                    <a:cs typeface="Bodoni MT Black" panose="02070A03080606020203" charset="0"/>
                  </a:rPr>
                  <a:t>4</a:t>
                </a: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300" y="2256"/>
                <a:ext cx="10371" cy="82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indent="0" algn="l"/>
                <a:r>
                  <a:rPr lang="zh-CN" sz="2800" b="1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从制造业看，产业持续转型升级</a:t>
                </a:r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7578090" y="2392680"/>
            <a:ext cx="4048760" cy="2122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defTabSz="266700" fontAlgn="auto">
              <a:spcBef>
                <a:spcPts val="600"/>
              </a:spcBef>
              <a:spcAft>
                <a:spcPts val="600"/>
              </a:spcAft>
              <a:buClr>
                <a:srgbClr val="EE822F"/>
              </a:buClr>
              <a:buFont typeface="Wingdings" panose="05000000000000000000" charset="0"/>
              <a:buChar char="l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高端装备业用电量</a:t>
            </a:r>
            <a:r>
              <a:rPr lang="zh-CN" alt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13.90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亿千瓦时</a:t>
            </a:r>
          </a:p>
          <a:p>
            <a:pPr marL="342900" indent="-342900" algn="just" defTabSz="266700" fontAlgn="auto">
              <a:spcBef>
                <a:spcPts val="600"/>
              </a:spcBef>
              <a:spcAft>
                <a:spcPts val="600"/>
              </a:spcAft>
              <a:buClr>
                <a:srgbClr val="EE822F"/>
              </a:buClr>
              <a:buFont typeface="Wingdings" panose="05000000000000000000" charset="0"/>
              <a:buChar char="l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同比增长</a:t>
            </a:r>
            <a:r>
              <a:rPr lang="zh-CN" alt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10.13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%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algn="just" defTabSz="266700" fontAlgn="auto">
              <a:spcBef>
                <a:spcPts val="600"/>
              </a:spcBef>
              <a:spcAft>
                <a:spcPts val="600"/>
              </a:spcAft>
              <a:buClr>
                <a:srgbClr val="EE822F"/>
              </a:buClr>
              <a:buFont typeface="Wingdings" panose="05000000000000000000" charset="0"/>
              <a:buChar char="l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比制造业整体增长率高</a:t>
            </a:r>
            <a:r>
              <a:rPr lang="zh-CN" alt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6.25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个百分点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630555" y="4686935"/>
            <a:ext cx="10854690" cy="1905000"/>
            <a:chOff x="993" y="7381"/>
            <a:chExt cx="17094" cy="3000"/>
          </a:xfrm>
        </p:grpSpPr>
        <p:sp>
          <p:nvSpPr>
            <p:cNvPr id="13" name="圆角矩形 12"/>
            <p:cNvSpPr/>
            <p:nvPr/>
          </p:nvSpPr>
          <p:spPr>
            <a:xfrm>
              <a:off x="1666" y="7381"/>
              <a:ext cx="16008" cy="1451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93" y="9075"/>
              <a:ext cx="17095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E822F"/>
                </a:buClr>
                <a:buFont typeface="Wingdings" panose="05000000000000000000" charset="0"/>
                <a:buChar char="l"/>
              </a:pPr>
              <a:r>
                <a:rPr lang="zh-CN" altLang="en-US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高端装备业包括：结构性金属制品制造业、通用设备制造业、专用设备制造业、汽车制造业、铁路</a:t>
              </a:r>
              <a:r>
                <a:rPr lang="en-US" altLang="zh-CN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/</a:t>
              </a:r>
              <a:r>
                <a:rPr lang="zh-CN" altLang="en-US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船舶</a:t>
              </a:r>
              <a:r>
                <a:rPr lang="en-US" altLang="zh-CN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/</a:t>
              </a:r>
              <a:r>
                <a:rPr lang="zh-CN" altLang="en-US" sz="2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航空航天和其他运输设备制造业、电气机械和器材制造业、仪器仪表制造业。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312" y="7665"/>
              <a:ext cx="12717" cy="868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lvl="0" indent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E822F"/>
                </a:buClr>
                <a:buSzTx/>
                <a:buNone/>
              </a:pPr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反映出制造业转型升级成效显著</a:t>
              </a:r>
            </a:p>
          </p:txBody>
        </p:sp>
      </p:grpSp>
      <p:pic>
        <p:nvPicPr>
          <p:cNvPr id="10" name="图片 9" descr="u=3895219094,2239859933&amp;fm=253&amp;fmt=auto&amp;app=138&amp;f=JPEG.web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720" y="2530475"/>
            <a:ext cx="1937385" cy="1937385"/>
          </a:xfrm>
          <a:prstGeom prst="rect">
            <a:avLst/>
          </a:prstGeom>
        </p:spPr>
      </p:pic>
      <p:pic>
        <p:nvPicPr>
          <p:cNvPr id="11" name="图片 10" descr="u=3937612429,957827763&amp;fm=253&amp;fmt=auto&amp;app=138&amp;f=JPEG.web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24195" y="2530475"/>
            <a:ext cx="1938020" cy="195072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618105" y="2807970"/>
            <a:ext cx="2671445" cy="129159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lvl="0" indent="-342900" algn="just" defTabSz="266700" fontAlgn="auto">
              <a:spcBef>
                <a:spcPts val="600"/>
              </a:spcBef>
              <a:spcAft>
                <a:spcPts val="600"/>
              </a:spcAft>
              <a:buClr>
                <a:srgbClr val="EE822F"/>
              </a:buClr>
              <a:buSzTx/>
              <a:buFont typeface="Wingdings" panose="05000000000000000000" charset="0"/>
              <a:buChar char="l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全市制造业用电量</a:t>
            </a:r>
            <a:r>
              <a:rPr lang="zh-CN" alt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78.43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亿千瓦时</a:t>
            </a:r>
          </a:p>
          <a:p>
            <a:pPr marL="342900" lvl="0" indent="-342900" algn="just" defTabSz="266700" fontAlgn="auto">
              <a:spcBef>
                <a:spcPts val="600"/>
              </a:spcBef>
              <a:spcAft>
                <a:spcPts val="600"/>
              </a:spcAft>
              <a:buClr>
                <a:srgbClr val="EE822F"/>
              </a:buClr>
              <a:buSzTx/>
              <a:buFont typeface="Wingdings" panose="05000000000000000000" charset="0"/>
              <a:buChar char="l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同比增长</a:t>
            </a:r>
            <a:r>
              <a:rPr lang="zh-CN" alt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3.88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156335" y="1584325"/>
            <a:ext cx="9989185" cy="2472690"/>
          </a:xfrm>
          <a:prstGeom prst="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156335" y="255905"/>
            <a:ext cx="79863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（一）从电力数据看经济发展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635" y="4377055"/>
            <a:ext cx="12193270" cy="1699895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83605" y="1779905"/>
            <a:ext cx="431292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l">
              <a:lnSpc>
                <a:spcPct val="150000"/>
              </a:lnSpc>
              <a:buClr>
                <a:srgbClr val="EE822F"/>
              </a:buClr>
              <a:buSzTx/>
              <a:buFont typeface="Arial" panose="020B0604020202020204" pitchFamily="34" charset="0"/>
              <a:buChar char="•"/>
            </a:pPr>
            <a:r>
              <a:rPr lang="zh-CN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我市经济持续向好</a:t>
            </a:r>
          </a:p>
          <a:p>
            <a:pPr marL="457200" lvl="0" indent="-457200" algn="l">
              <a:lnSpc>
                <a:spcPct val="150000"/>
              </a:lnSpc>
              <a:buClr>
                <a:srgbClr val="EE822F"/>
              </a:buClr>
              <a:buSzTx/>
              <a:buFont typeface="Arial" panose="020B0604020202020204" pitchFamily="34" charset="0"/>
              <a:buChar char="•"/>
            </a:pPr>
            <a:r>
              <a:rPr lang="zh-CN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产业基础更加坚实</a:t>
            </a:r>
          </a:p>
          <a:p>
            <a:pPr marL="457200" lvl="0" indent="-457200" algn="l">
              <a:lnSpc>
                <a:spcPct val="150000"/>
              </a:lnSpc>
              <a:buClr>
                <a:srgbClr val="EE822F"/>
              </a:buClr>
              <a:buSzTx/>
              <a:buFont typeface="Arial" panose="020B0604020202020204" pitchFamily="34" charset="0"/>
              <a:buChar char="•"/>
            </a:pPr>
            <a:r>
              <a:rPr lang="zh-CN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制造业持续转型升级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17270" y="4565650"/>
            <a:ext cx="9770110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上半年经济在一系列有力有效措施的推动下</a:t>
            </a:r>
          </a:p>
          <a:p>
            <a:pPr indent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600" b="1" dirty="0" smtClean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</a:rPr>
              <a:t>稳健向好</a:t>
            </a:r>
            <a:r>
              <a:rPr lang="zh-CN" sz="3600" b="1" dirty="0" smtClean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sz="3600" b="1" dirty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</a:rPr>
              <a:t>进中提质</a:t>
            </a:r>
            <a:endParaRPr lang="zh-CN" altLang="en-US" sz="3600" b="1" dirty="0">
              <a:solidFill>
                <a:schemeClr val="accent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4" name="图片 13" descr="0f1435c7217e43b7947aafaf860d113d.webp"/>
          <p:cNvPicPr>
            <a:picLocks noChangeAspect="1"/>
          </p:cNvPicPr>
          <p:nvPr/>
        </p:nvPicPr>
        <p:blipFill>
          <a:blip r:embed="rId3" cstate="print"/>
          <a:srcRect b="9500"/>
          <a:stretch>
            <a:fillRect/>
          </a:stretch>
        </p:blipFill>
        <p:spPr>
          <a:xfrm>
            <a:off x="1718310" y="1727835"/>
            <a:ext cx="3599815" cy="21717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639445" y="1805305"/>
            <a:ext cx="7447280" cy="428434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194675" y="1601470"/>
            <a:ext cx="3359150" cy="473329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25400"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Left"/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156335" y="255905"/>
            <a:ext cx="79863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（一）从电力数据看经济发展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5195" y="2293620"/>
            <a:ext cx="709549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822F"/>
              </a:buClr>
              <a:buFont typeface="Wingdings" panose="05000000000000000000" charset="0"/>
              <a:buChar char="l"/>
            </a:pP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每月开展电量分析，编报《</a:t>
            </a:r>
            <a:r>
              <a:rPr lang="zh-CN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聊城电力要情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》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822F"/>
              </a:buClr>
              <a:buFont typeface="Wingdings" panose="05000000000000000000" charset="0"/>
              <a:buChar char="l"/>
            </a:pP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联合市税务局发布“</a:t>
            </a:r>
            <a:r>
              <a:rPr lang="zh-CN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税电指数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822F"/>
              </a:buClr>
              <a:buFont typeface="Wingdings" panose="05000000000000000000" charset="0"/>
              <a:buChar char="l"/>
            </a:pP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会同市场监管局开展“</a:t>
            </a:r>
            <a:r>
              <a:rPr lang="zh-CN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电-碳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”研究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822F"/>
              </a:buClr>
              <a:buFont typeface="Wingdings" panose="05000000000000000000" charset="0"/>
              <a:buChar char="l"/>
            </a:pP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配合市统计局、工信局、应急局等开展</a:t>
            </a:r>
            <a:r>
              <a:rPr lang="zh-CN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统计分析</a:t>
            </a:r>
            <a:endParaRPr 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E822F"/>
              </a:buClr>
              <a:buFont typeface="Wingdings" panose="05000000000000000000" charset="0"/>
              <a:buChar char="l"/>
            </a:pP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切实发挥电力数据价值，为市领导决策和各部门管理提供参考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-31115" y="5499100"/>
            <a:ext cx="12237720" cy="1089660"/>
          </a:xfrm>
          <a:prstGeom prst="rect">
            <a:avLst/>
          </a:prstGeom>
          <a:solidFill>
            <a:schemeClr val="accent1">
              <a:lumMod val="60000"/>
              <a:lumOff val="40000"/>
              <a:alpha val="32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剪去单角的矩形 5"/>
          <p:cNvSpPr/>
          <p:nvPr/>
        </p:nvSpPr>
        <p:spPr>
          <a:xfrm>
            <a:off x="1791335" y="2658110"/>
            <a:ext cx="9859010" cy="2596515"/>
          </a:xfrm>
          <a:prstGeom prst="snip1Rect">
            <a:avLst/>
          </a:prstGeom>
          <a:solidFill>
            <a:schemeClr val="accent1">
              <a:alpha val="25000"/>
            </a:schemeClr>
          </a:solidFill>
          <a:ln w="34925">
            <a:solidFill>
              <a:srgbClr val="314785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MAIN201904290952000539579159368"/>
          <p:cNvPicPr>
            <a:picLocks noChangeAspect="1"/>
          </p:cNvPicPr>
          <p:nvPr/>
        </p:nvPicPr>
        <p:blipFill>
          <a:blip r:embed="rId2"/>
          <a:srcRect t="22846" r="9761" b="3717"/>
          <a:stretch>
            <a:fillRect/>
          </a:stretch>
        </p:blipFill>
        <p:spPr>
          <a:xfrm>
            <a:off x="-15240" y="186055"/>
            <a:ext cx="4781550" cy="506793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5166360" y="2738120"/>
            <a:ext cx="4328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习近平总书记指出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80975" y="5747385"/>
            <a:ext cx="11830685" cy="614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defTabSz="266700">
              <a:spcAft>
                <a:spcPct val="0"/>
              </a:spcAft>
            </a:pPr>
            <a:r>
              <a:rPr lang="zh-CN" altLang="en-US" sz="34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电力作为经济社会发展最基础保障，事关国计民生大局。</a:t>
            </a:r>
          </a:p>
        </p:txBody>
      </p:sp>
      <p:sp>
        <p:nvSpPr>
          <p:cNvPr id="14" name="L 形 13"/>
          <p:cNvSpPr/>
          <p:nvPr/>
        </p:nvSpPr>
        <p:spPr>
          <a:xfrm rot="5400000">
            <a:off x="5005070" y="3451860"/>
            <a:ext cx="715645" cy="393065"/>
          </a:xfrm>
          <a:prstGeom prst="corner">
            <a:avLst>
              <a:gd name="adj1" fmla="val 26332"/>
              <a:gd name="adj2" fmla="val 22778"/>
            </a:avLst>
          </a:prstGeom>
          <a:solidFill>
            <a:srgbClr val="2E54A1"/>
          </a:solidFill>
          <a:ln>
            <a:noFill/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L 形 15"/>
          <p:cNvSpPr/>
          <p:nvPr/>
        </p:nvSpPr>
        <p:spPr>
          <a:xfrm rot="16200000">
            <a:off x="10871835" y="4583430"/>
            <a:ext cx="715645" cy="393065"/>
          </a:xfrm>
          <a:prstGeom prst="corner">
            <a:avLst>
              <a:gd name="adj1" fmla="val 26494"/>
              <a:gd name="adj2" fmla="val 22778"/>
            </a:avLst>
          </a:prstGeom>
          <a:solidFill>
            <a:srgbClr val="2E54A1"/>
          </a:solidFill>
          <a:ln>
            <a:noFill/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125" y="3429000"/>
            <a:ext cx="4663440" cy="926465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7" name="图片 6" descr="图片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905" y="4250055"/>
            <a:ext cx="4382770" cy="926465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953770" y="1418590"/>
            <a:ext cx="10577195" cy="815340"/>
            <a:chOff x="1502" y="2330"/>
            <a:chExt cx="16657" cy="1284"/>
          </a:xfrm>
        </p:grpSpPr>
        <p:sp>
          <p:nvSpPr>
            <p:cNvPr id="25" name="矩形 24"/>
            <p:cNvSpPr/>
            <p:nvPr/>
          </p:nvSpPr>
          <p:spPr>
            <a:xfrm>
              <a:off x="1502" y="2330"/>
              <a:ext cx="16657" cy="128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3340" y="2615"/>
              <a:ext cx="12980" cy="6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algn="ctr" defTabSz="266700">
                <a:spcAft>
                  <a:spcPct val="0"/>
                </a:spcAft>
              </a:pPr>
              <a:r>
                <a:rPr lang="zh-CN" altLang="en-US" sz="2200">
                  <a:latin typeface="微软雅黑" panose="020B0503020204020204" charset="-122"/>
                  <a:ea typeface="微软雅黑" panose="020B0503020204020204" charset="-122"/>
                </a:rPr>
                <a:t>党的十八大以来，习近平总书记对能源转型作出一系列重要指示。</a:t>
              </a:r>
            </a:p>
          </p:txBody>
        </p:sp>
      </p:grpSp>
      <p:sp>
        <p:nvSpPr>
          <p:cNvPr id="14" name="矩形 13"/>
          <p:cNvSpPr/>
          <p:nvPr/>
        </p:nvSpPr>
        <p:spPr>
          <a:xfrm>
            <a:off x="5603240" y="3740785"/>
            <a:ext cx="6080760" cy="1412875"/>
          </a:xfrm>
          <a:prstGeom prst="rect">
            <a:avLst/>
          </a:prstGeom>
          <a:solidFill>
            <a:schemeClr val="accent1">
              <a:lumMod val="40000"/>
              <a:lumOff val="60000"/>
              <a:alpha val="71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156335" y="255905"/>
            <a:ext cx="79863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（二）从电力数据看能源转型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222885" y="96266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564505" y="2827655"/>
            <a:ext cx="6096000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习近平总书记</a:t>
            </a:r>
          </a:p>
          <a:p>
            <a:r>
              <a:rPr lang="zh-CN" altLang="en-US" sz="23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在中央财经领导小组第六次会议上</a:t>
            </a:r>
            <a:r>
              <a:rPr lang="zh-CN" altLang="en-US" sz="23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提出</a:t>
            </a:r>
            <a:endParaRPr lang="zh-CN" altLang="en-US" sz="23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5311775" y="2758440"/>
            <a:ext cx="0" cy="3531870"/>
          </a:xfrm>
          <a:prstGeom prst="straightConnector1">
            <a:avLst/>
          </a:prstGeom>
          <a:ln w="50800">
            <a:headEnd type="diamond"/>
            <a:tailEnd type="stealth" w="lg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3714750" y="2887345"/>
            <a:ext cx="1343660" cy="703580"/>
            <a:chOff x="762" y="4547"/>
            <a:chExt cx="2116" cy="1108"/>
          </a:xfrm>
        </p:grpSpPr>
        <p:sp>
          <p:nvSpPr>
            <p:cNvPr id="12" name="矩形标注 11"/>
            <p:cNvSpPr/>
            <p:nvPr/>
          </p:nvSpPr>
          <p:spPr>
            <a:xfrm>
              <a:off x="762" y="4547"/>
              <a:ext cx="2117" cy="1108"/>
            </a:xfrm>
            <a:prstGeom prst="wedgeRectCallout">
              <a:avLst>
                <a:gd name="adj1" fmla="val 69052"/>
                <a:gd name="adj2" fmla="val -23001"/>
              </a:avLst>
            </a:prstGeom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06" y="4764"/>
              <a:ext cx="1851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2014</a:t>
              </a:r>
              <a:r>
                <a:rPr lang="zh-CN" altLang="en-US" sz="2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年</a:t>
              </a: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887085" y="3764280"/>
            <a:ext cx="5694045" cy="1207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406400" algn="just" defTabSz="266700">
              <a:lnSpc>
                <a:spcPts val="2900"/>
              </a:lnSpc>
              <a:spcAft>
                <a:spcPct val="0"/>
              </a:spcAft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实施</a:t>
            </a:r>
            <a:r>
              <a:rPr lang="zh-CN" altLang="en-US" sz="20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四个革命、一个合作</a:t>
            </a:r>
            <a:r>
              <a:rPr lang="zh-CN" altLang="en-US" sz="20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”能源安全新战略，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即推进能源消费革命、能源供给革命、能源技术革命、能源体制革命，深化国际合作。</a:t>
            </a:r>
          </a:p>
        </p:txBody>
      </p:sp>
      <p:pic>
        <p:nvPicPr>
          <p:cNvPr id="6" name="图片 5" descr="CqgNOl4Ydf-AQLwUAAAAAAAAAAA913.3000x2499"/>
          <p:cNvPicPr>
            <a:picLocks noChangeAspect="1"/>
          </p:cNvPicPr>
          <p:nvPr/>
        </p:nvPicPr>
        <p:blipFill>
          <a:blip r:embed="rId3" cstate="print"/>
          <a:srcRect l="8777" r="12449"/>
          <a:stretch>
            <a:fillRect/>
          </a:stretch>
        </p:blipFill>
        <p:spPr>
          <a:xfrm>
            <a:off x="63500" y="2029460"/>
            <a:ext cx="3742690" cy="3957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bldLvl="0" animBg="1"/>
      <p:bldP spid="8" grpId="0"/>
      <p:bldP spid="8" grpId="1"/>
      <p:bldP spid="3" grpId="0"/>
      <p:bldP spid="3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156335" y="255905"/>
            <a:ext cx="79863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（二）从电力数据看能源转型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222885" y="96266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>
            <a:off x="5311775" y="2758440"/>
            <a:ext cx="0" cy="3531870"/>
          </a:xfrm>
          <a:prstGeom prst="straightConnector1">
            <a:avLst/>
          </a:prstGeom>
          <a:ln w="50800">
            <a:headEnd type="diamond"/>
            <a:tailEnd type="stealth" w="lg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5603240" y="3725545"/>
            <a:ext cx="6080760" cy="1090295"/>
          </a:xfrm>
          <a:prstGeom prst="rect">
            <a:avLst/>
          </a:prstGeom>
          <a:solidFill>
            <a:schemeClr val="accent1">
              <a:lumMod val="40000"/>
              <a:lumOff val="60000"/>
              <a:alpha val="71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5564505" y="2812415"/>
            <a:ext cx="6096000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习近平总书记</a:t>
            </a:r>
          </a:p>
          <a:p>
            <a:r>
              <a:rPr lang="zh-CN" altLang="en-US" sz="23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在第七十五届联合国大会一般性辩论上宣布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3714750" y="2887345"/>
            <a:ext cx="1343660" cy="703580"/>
            <a:chOff x="762" y="4547"/>
            <a:chExt cx="2116" cy="1108"/>
          </a:xfrm>
        </p:grpSpPr>
        <p:sp>
          <p:nvSpPr>
            <p:cNvPr id="21" name="矩形标注 20"/>
            <p:cNvSpPr/>
            <p:nvPr/>
          </p:nvSpPr>
          <p:spPr>
            <a:xfrm>
              <a:off x="762" y="4547"/>
              <a:ext cx="2117" cy="1108"/>
            </a:xfrm>
            <a:prstGeom prst="wedgeRectCallout">
              <a:avLst>
                <a:gd name="adj1" fmla="val 69052"/>
                <a:gd name="adj2" fmla="val -23001"/>
              </a:avLst>
            </a:prstGeom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906" y="4764"/>
              <a:ext cx="1851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2020</a:t>
              </a:r>
              <a:r>
                <a:rPr lang="zh-CN" altLang="en-US" sz="2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年</a:t>
              </a: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5765165" y="3853180"/>
            <a:ext cx="5694045" cy="835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406400" algn="just" defTabSz="266700">
              <a:lnSpc>
                <a:spcPts val="2900"/>
              </a:lnSpc>
              <a:spcAft>
                <a:spcPct val="0"/>
              </a:spcAft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中国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2030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年实现碳达峰、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2060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年实现碳中和的“</a:t>
            </a:r>
            <a:r>
              <a:rPr lang="zh-CN" altLang="en-US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双碳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”目标。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806190" y="3025140"/>
            <a:ext cx="117538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2023</a:t>
            </a:r>
            <a:r>
              <a:rPr lang="zh-CN" altLang="en-US" sz="2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</a:p>
        </p:txBody>
      </p:sp>
      <p:pic>
        <p:nvPicPr>
          <p:cNvPr id="6" name="图片 5" descr="CqgNOl4Ydf-AQLwUAAAAAAAAAAA913.3000x2499"/>
          <p:cNvPicPr>
            <a:picLocks noChangeAspect="1"/>
          </p:cNvPicPr>
          <p:nvPr/>
        </p:nvPicPr>
        <p:blipFill>
          <a:blip r:embed="rId3" cstate="print"/>
          <a:srcRect l="8777" r="12449"/>
          <a:stretch>
            <a:fillRect/>
          </a:stretch>
        </p:blipFill>
        <p:spPr>
          <a:xfrm>
            <a:off x="63500" y="2029460"/>
            <a:ext cx="3742690" cy="3957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3770" y="1418590"/>
            <a:ext cx="10577195" cy="815340"/>
            <a:chOff x="1502" y="2330"/>
            <a:chExt cx="16657" cy="1284"/>
          </a:xfrm>
        </p:grpSpPr>
        <p:sp>
          <p:nvSpPr>
            <p:cNvPr id="3" name="矩形 2"/>
            <p:cNvSpPr/>
            <p:nvPr/>
          </p:nvSpPr>
          <p:spPr>
            <a:xfrm>
              <a:off x="1502" y="2330"/>
              <a:ext cx="16657" cy="128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3340" y="2615"/>
              <a:ext cx="12980" cy="6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algn="ctr" defTabSz="266700">
                <a:spcAft>
                  <a:spcPct val="0"/>
                </a:spcAft>
              </a:pPr>
              <a:r>
                <a:rPr lang="zh-CN" altLang="en-US" sz="2200">
                  <a:latin typeface="微软雅黑" panose="020B0503020204020204" charset="-122"/>
                  <a:ea typeface="微软雅黑" panose="020B0503020204020204" charset="-122"/>
                </a:rPr>
                <a:t>党的十八大以来，习近平总书记对能源转型作出一系列重要指示。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9" grpId="0"/>
      <p:bldP spid="18" grpId="0"/>
      <p:bldP spid="3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156335" y="255905"/>
            <a:ext cx="79863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（二）从电力数据看能源转型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222885" y="96266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>
            <a:off x="5311775" y="2758440"/>
            <a:ext cx="0" cy="3531870"/>
          </a:xfrm>
          <a:prstGeom prst="straightConnector1">
            <a:avLst/>
          </a:prstGeom>
          <a:ln w="50800">
            <a:headEnd type="diamond"/>
            <a:tailEnd type="stealth" w="lg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5603240" y="3725545"/>
            <a:ext cx="6080760" cy="1828165"/>
          </a:xfrm>
          <a:prstGeom prst="rect">
            <a:avLst/>
          </a:prstGeom>
          <a:solidFill>
            <a:schemeClr val="accent1">
              <a:lumMod val="40000"/>
              <a:lumOff val="60000"/>
              <a:alpha val="71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564505" y="2827655"/>
            <a:ext cx="6096000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习近平总书记</a:t>
            </a:r>
          </a:p>
          <a:p>
            <a:r>
              <a:rPr lang="zh-CN" altLang="en-US" sz="23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在中央全面深化改革委员会第二次会议上强调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714750" y="2887345"/>
            <a:ext cx="1343660" cy="703580"/>
            <a:chOff x="762" y="4547"/>
            <a:chExt cx="2116" cy="1108"/>
          </a:xfrm>
        </p:grpSpPr>
        <p:sp>
          <p:nvSpPr>
            <p:cNvPr id="12" name="矩形标注 11"/>
            <p:cNvSpPr/>
            <p:nvPr/>
          </p:nvSpPr>
          <p:spPr>
            <a:xfrm>
              <a:off x="762" y="4547"/>
              <a:ext cx="2117" cy="1108"/>
            </a:xfrm>
            <a:prstGeom prst="wedgeRectCallout">
              <a:avLst>
                <a:gd name="adj1" fmla="val 69052"/>
                <a:gd name="adj2" fmla="val -23001"/>
              </a:avLst>
            </a:prstGeom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06" y="4764"/>
              <a:ext cx="1851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2023</a:t>
              </a:r>
              <a:r>
                <a:rPr lang="zh-CN" altLang="en-US" sz="2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年</a:t>
              </a: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765165" y="3853180"/>
            <a:ext cx="5694045" cy="1578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406400" algn="just" defTabSz="266700">
              <a:lnSpc>
                <a:spcPts val="2900"/>
              </a:lnSpc>
              <a:spcAft>
                <a:spcPct val="0"/>
              </a:spcAft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要深化电力体制改革，</a:t>
            </a:r>
            <a:r>
              <a:rPr lang="zh-CN" altLang="en-US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加快构建清洁低碳、安全充裕、经济高效、供需协同、灵活智能的新型电力系统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，更好推动能源生产和消费革命，保障国家能源安全。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953770" y="1418590"/>
            <a:ext cx="10577195" cy="815340"/>
            <a:chOff x="1502" y="2330"/>
            <a:chExt cx="16657" cy="1284"/>
          </a:xfrm>
        </p:grpSpPr>
        <p:sp>
          <p:nvSpPr>
            <p:cNvPr id="17" name="矩形 16"/>
            <p:cNvSpPr/>
            <p:nvPr/>
          </p:nvSpPr>
          <p:spPr>
            <a:xfrm>
              <a:off x="1502" y="2330"/>
              <a:ext cx="16657" cy="128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340" y="2615"/>
              <a:ext cx="12980" cy="6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algn="ctr" defTabSz="266700">
                <a:spcAft>
                  <a:spcPct val="0"/>
                </a:spcAft>
              </a:pPr>
              <a:r>
                <a:rPr lang="zh-CN" altLang="en-US" sz="2200">
                  <a:latin typeface="微软雅黑" panose="020B0503020204020204" charset="-122"/>
                  <a:ea typeface="微软雅黑" panose="020B0503020204020204" charset="-122"/>
                </a:rPr>
                <a:t>党的十八大以来，习近平总书记对能源转型作出一系列重要指示。</a:t>
              </a:r>
            </a:p>
          </p:txBody>
        </p:sp>
      </p:grpSp>
      <p:pic>
        <p:nvPicPr>
          <p:cNvPr id="19" name="图片 18" descr="CqgNOl4Ydf-AQLwUAAAAAAAAAAA913.3000x2499"/>
          <p:cNvPicPr>
            <a:picLocks noChangeAspect="1"/>
          </p:cNvPicPr>
          <p:nvPr/>
        </p:nvPicPr>
        <p:blipFill>
          <a:blip r:embed="rId3" cstate="print"/>
          <a:srcRect l="8777" r="12449"/>
          <a:stretch>
            <a:fillRect/>
          </a:stretch>
        </p:blipFill>
        <p:spPr>
          <a:xfrm>
            <a:off x="63500" y="2029460"/>
            <a:ext cx="3742690" cy="3957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8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156335" y="255905"/>
            <a:ext cx="79863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（二）从电力数据看能源转型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222885" y="96266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>
            <a:off x="5311775" y="2758440"/>
            <a:ext cx="0" cy="3531870"/>
          </a:xfrm>
          <a:prstGeom prst="straightConnector1">
            <a:avLst/>
          </a:prstGeom>
          <a:ln w="50800">
            <a:headEnd type="diamond"/>
            <a:tailEnd type="stealth" w="lg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2" name="组合 4"/>
          <p:cNvGrpSpPr/>
          <p:nvPr/>
        </p:nvGrpSpPr>
        <p:grpSpPr>
          <a:xfrm>
            <a:off x="3714750" y="2887345"/>
            <a:ext cx="1343660" cy="703580"/>
            <a:chOff x="762" y="4547"/>
            <a:chExt cx="2116" cy="1108"/>
          </a:xfrm>
        </p:grpSpPr>
        <p:sp>
          <p:nvSpPr>
            <p:cNvPr id="12" name="矩形标注 11"/>
            <p:cNvSpPr/>
            <p:nvPr/>
          </p:nvSpPr>
          <p:spPr>
            <a:xfrm>
              <a:off x="762" y="4547"/>
              <a:ext cx="2117" cy="1108"/>
            </a:xfrm>
            <a:prstGeom prst="wedgeRectCallout">
              <a:avLst>
                <a:gd name="adj1" fmla="val 69052"/>
                <a:gd name="adj2" fmla="val -23001"/>
              </a:avLst>
            </a:prstGeom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06" y="4764"/>
              <a:ext cx="1851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2023</a:t>
              </a:r>
              <a:r>
                <a:rPr lang="zh-CN" altLang="en-US" sz="2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年</a:t>
              </a:r>
            </a:p>
          </p:txBody>
        </p:sp>
      </p:grpSp>
      <p:sp>
        <p:nvSpPr>
          <p:cNvPr id="22" name="矩形 21"/>
          <p:cNvSpPr/>
          <p:nvPr/>
        </p:nvSpPr>
        <p:spPr>
          <a:xfrm>
            <a:off x="5603240" y="3725545"/>
            <a:ext cx="6080760" cy="846455"/>
          </a:xfrm>
          <a:prstGeom prst="rect">
            <a:avLst/>
          </a:prstGeom>
          <a:solidFill>
            <a:schemeClr val="accent1">
              <a:lumMod val="40000"/>
              <a:lumOff val="60000"/>
              <a:alpha val="71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5765165" y="3917315"/>
            <a:ext cx="5694045" cy="462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406400" algn="just" defTabSz="266700">
              <a:lnSpc>
                <a:spcPts val="2900"/>
              </a:lnSpc>
              <a:spcAft>
                <a:spcPct val="0"/>
              </a:spcAft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加快建设绿色低碳高质量发展先行区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</a:p>
        </p:txBody>
      </p:sp>
      <p:sp>
        <p:nvSpPr>
          <p:cNvPr id="27" name="矩形标注 26"/>
          <p:cNvSpPr/>
          <p:nvPr/>
        </p:nvSpPr>
        <p:spPr>
          <a:xfrm>
            <a:off x="3714750" y="2887345"/>
            <a:ext cx="1344295" cy="703580"/>
          </a:xfrm>
          <a:prstGeom prst="wedgeRectCallout">
            <a:avLst>
              <a:gd name="adj1" fmla="val 69052"/>
              <a:gd name="adj2" fmla="val -23001"/>
            </a:avLst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3806190" y="3025140"/>
            <a:ext cx="117538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2024</a:t>
            </a:r>
            <a:r>
              <a:rPr lang="zh-CN" altLang="en-US" sz="2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5564505" y="4671060"/>
            <a:ext cx="609600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党的二十届三中全会</a:t>
            </a:r>
          </a:p>
        </p:txBody>
      </p:sp>
      <p:sp>
        <p:nvSpPr>
          <p:cNvPr id="30" name="矩形 29"/>
          <p:cNvSpPr/>
          <p:nvPr/>
        </p:nvSpPr>
        <p:spPr>
          <a:xfrm>
            <a:off x="5603240" y="5215255"/>
            <a:ext cx="6080760" cy="1030605"/>
          </a:xfrm>
          <a:prstGeom prst="rect">
            <a:avLst/>
          </a:prstGeom>
          <a:solidFill>
            <a:schemeClr val="accent1">
              <a:lumMod val="40000"/>
              <a:lumOff val="60000"/>
              <a:alpha val="71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5840730" y="5318760"/>
            <a:ext cx="5617845" cy="835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06400" algn="just" defTabSz="266700">
              <a:lnSpc>
                <a:spcPts val="2900"/>
              </a:lnSpc>
              <a:buClrTx/>
              <a:buSzTx/>
              <a:buFontTx/>
            </a:pPr>
            <a:r>
              <a:rPr lang="zh-CN" altLang="en-US" sz="22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对绿色低碳发展作出新部署，提出加快规划建设新型能源体系等一系列改革举措。</a:t>
            </a:r>
          </a:p>
        </p:txBody>
      </p:sp>
      <p:grpSp>
        <p:nvGrpSpPr>
          <p:cNvPr id="4" name="组合 15"/>
          <p:cNvGrpSpPr/>
          <p:nvPr/>
        </p:nvGrpSpPr>
        <p:grpSpPr>
          <a:xfrm>
            <a:off x="953770" y="1418590"/>
            <a:ext cx="10577195" cy="815340"/>
            <a:chOff x="1502" y="2330"/>
            <a:chExt cx="16657" cy="1284"/>
          </a:xfrm>
        </p:grpSpPr>
        <p:sp>
          <p:nvSpPr>
            <p:cNvPr id="17" name="矩形 16"/>
            <p:cNvSpPr/>
            <p:nvPr/>
          </p:nvSpPr>
          <p:spPr>
            <a:xfrm>
              <a:off x="1502" y="2330"/>
              <a:ext cx="16657" cy="128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340" y="2615"/>
              <a:ext cx="12980" cy="6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algn="ctr" defTabSz="266700">
                <a:spcAft>
                  <a:spcPct val="0"/>
                </a:spcAft>
              </a:pPr>
              <a:r>
                <a:rPr lang="zh-CN" altLang="en-US" sz="2200">
                  <a:latin typeface="微软雅黑" panose="020B0503020204020204" charset="-122"/>
                  <a:ea typeface="微软雅黑" panose="020B0503020204020204" charset="-122"/>
                </a:rPr>
                <a:t>党的十八大以来，习近平总书记对能源转型作出一系列重要指示。</a:t>
              </a:r>
            </a:p>
          </p:txBody>
        </p:sp>
      </p:grpSp>
      <p:pic>
        <p:nvPicPr>
          <p:cNvPr id="19" name="图片 18" descr="CqgNOl4Ydf-AQLwUAAAAAAAAAAA913.3000x2499"/>
          <p:cNvPicPr>
            <a:picLocks noChangeAspect="1"/>
          </p:cNvPicPr>
          <p:nvPr/>
        </p:nvPicPr>
        <p:blipFill>
          <a:blip r:embed="rId3" cstate="print"/>
          <a:srcRect l="8777" r="12449"/>
          <a:stretch>
            <a:fillRect/>
          </a:stretch>
        </p:blipFill>
        <p:spPr>
          <a:xfrm>
            <a:off x="63500" y="2029460"/>
            <a:ext cx="3742690" cy="3957320"/>
          </a:xfrm>
          <a:prstGeom prst="rect">
            <a:avLst/>
          </a:prstGeom>
        </p:spPr>
      </p:pic>
      <p:sp>
        <p:nvSpPr>
          <p:cNvPr id="32" name="文本框 25"/>
          <p:cNvSpPr txBox="1"/>
          <p:nvPr/>
        </p:nvSpPr>
        <p:spPr>
          <a:xfrm>
            <a:off x="5564505" y="2820035"/>
            <a:ext cx="6096000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习近平总书记</a:t>
            </a:r>
          </a:p>
          <a:p>
            <a:r>
              <a:rPr lang="zh-CN" altLang="en-US" sz="2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在山东考察时强调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/>
      <p:bldP spid="27" grpId="0" bldLvl="0" animBg="1"/>
      <p:bldP spid="28" grpId="0"/>
      <p:bldP spid="29" grpId="0"/>
      <p:bldP spid="30" grpId="0" bldLvl="0" animBg="1"/>
      <p:bldP spid="31" grpId="0"/>
      <p:bldP spid="3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074420" y="3123565"/>
            <a:ext cx="9890760" cy="992505"/>
          </a:xfrm>
          <a:prstGeom prst="rect">
            <a:avLst/>
          </a:prstGeom>
          <a:solidFill>
            <a:schemeClr val="accent1">
              <a:alpha val="78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156335" y="255905"/>
            <a:ext cx="79863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（二）从电力数据看能源转型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222885" y="96266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48995" y="1685290"/>
            <a:ext cx="1056005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defTabSz="266700">
              <a:spcAft>
                <a:spcPct val="0"/>
              </a:spcAft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贯彻落实党中央要求，需要把握好新能源与传统能源、新能源和电网等关系。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369175" y="3427730"/>
            <a:ext cx="31178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l">
              <a:buClr>
                <a:srgbClr val="FFFFFF"/>
              </a:buClr>
              <a:buSzTx/>
              <a:buFont typeface="Wingdings" panose="05000000000000000000" charset="0"/>
              <a:buChar char="l"/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注重统筹兼顾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292225" y="5055870"/>
            <a:ext cx="9673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为全市经济社会发展提供安全、可靠、绿色的能源保障。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443480" y="3420745"/>
            <a:ext cx="24110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FF"/>
              </a:buClr>
              <a:buFont typeface="Wingdings" panose="05000000000000000000" charset="0"/>
              <a:buChar char="l"/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坚持规划先行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871720" y="3420110"/>
            <a:ext cx="24841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l">
              <a:buClr>
                <a:srgbClr val="FFFFFF"/>
              </a:buClr>
              <a:buSzTx/>
              <a:buFont typeface="Wingdings" panose="05000000000000000000" charset="0"/>
              <a:buChar char="l"/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加强顶层设计</a:t>
            </a:r>
          </a:p>
        </p:txBody>
      </p:sp>
      <p:sp>
        <p:nvSpPr>
          <p:cNvPr id="10" name="燕尾形 9"/>
          <p:cNvSpPr/>
          <p:nvPr/>
        </p:nvSpPr>
        <p:spPr>
          <a:xfrm rot="5400000">
            <a:off x="5803265" y="2252345"/>
            <a:ext cx="485775" cy="485775"/>
          </a:xfrm>
          <a:prstGeom prst="chevron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燕尾形 10"/>
          <p:cNvSpPr/>
          <p:nvPr/>
        </p:nvSpPr>
        <p:spPr>
          <a:xfrm rot="5400000">
            <a:off x="5803265" y="2593340"/>
            <a:ext cx="485775" cy="485775"/>
          </a:xfrm>
          <a:prstGeom prst="chevron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2" name="燕尾形 11"/>
          <p:cNvSpPr/>
          <p:nvPr/>
        </p:nvSpPr>
        <p:spPr>
          <a:xfrm rot="5400000">
            <a:off x="5803265" y="4160520"/>
            <a:ext cx="485775" cy="485775"/>
          </a:xfrm>
          <a:prstGeom prst="chevron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燕尾形 12"/>
          <p:cNvSpPr/>
          <p:nvPr/>
        </p:nvSpPr>
        <p:spPr>
          <a:xfrm rot="5400000">
            <a:off x="5803265" y="4501515"/>
            <a:ext cx="485775" cy="485775"/>
          </a:xfrm>
          <a:prstGeom prst="chevron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-427990" y="2374265"/>
            <a:ext cx="6042660" cy="3883660"/>
            <a:chOff x="-674" y="3739"/>
            <a:chExt cx="9516" cy="6116"/>
          </a:xfrm>
        </p:grpSpPr>
        <p:sp>
          <p:nvSpPr>
            <p:cNvPr id="14" name="剪去同侧角的矩形 13"/>
            <p:cNvSpPr/>
            <p:nvPr/>
          </p:nvSpPr>
          <p:spPr>
            <a:xfrm rot="5400000">
              <a:off x="1026" y="2039"/>
              <a:ext cx="6116" cy="9516"/>
            </a:xfrm>
            <a:prstGeom prst="snip2Same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梯形 14"/>
            <p:cNvSpPr/>
            <p:nvPr/>
          </p:nvSpPr>
          <p:spPr>
            <a:xfrm flipV="1">
              <a:off x="1503" y="3739"/>
              <a:ext cx="5018" cy="973"/>
            </a:xfrm>
            <a:prstGeom prst="trapezoid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884" y="3920"/>
              <a:ext cx="425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20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全市新能源装机容量</a:t>
              </a:r>
            </a:p>
          </p:txBody>
        </p:sp>
        <p:sp>
          <p:nvSpPr>
            <p:cNvPr id="31" name="剪去同侧角的矩形 30"/>
            <p:cNvSpPr/>
            <p:nvPr/>
          </p:nvSpPr>
          <p:spPr>
            <a:xfrm>
              <a:off x="1503" y="7375"/>
              <a:ext cx="708" cy="1548"/>
            </a:xfrm>
            <a:prstGeom prst="snip2Same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剪去同侧角的矩形 31"/>
            <p:cNvSpPr/>
            <p:nvPr/>
          </p:nvSpPr>
          <p:spPr>
            <a:xfrm>
              <a:off x="2696" y="7031"/>
              <a:ext cx="708" cy="1892"/>
            </a:xfrm>
            <a:prstGeom prst="snip2SameRect">
              <a:avLst/>
            </a:prstGeom>
            <a:solidFill>
              <a:schemeClr val="bg1">
                <a:lumMod val="85000"/>
              </a:schemeClr>
            </a:solidFill>
            <a:ln w="19050"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33" name="剪去同侧角的矩形 32"/>
            <p:cNvSpPr/>
            <p:nvPr/>
          </p:nvSpPr>
          <p:spPr>
            <a:xfrm>
              <a:off x="3889" y="6800"/>
              <a:ext cx="708" cy="2123"/>
            </a:xfrm>
            <a:prstGeom prst="snip2SameRect">
              <a:avLst/>
            </a:prstGeom>
            <a:solidFill>
              <a:schemeClr val="bg1">
                <a:lumMod val="85000"/>
              </a:schemeClr>
            </a:solidFill>
            <a:ln w="19050"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34" name="剪去同侧角的矩形 33"/>
            <p:cNvSpPr/>
            <p:nvPr/>
          </p:nvSpPr>
          <p:spPr>
            <a:xfrm>
              <a:off x="5082" y="6420"/>
              <a:ext cx="708" cy="2503"/>
            </a:xfrm>
            <a:prstGeom prst="snip2SameRect">
              <a:avLst/>
            </a:prstGeom>
            <a:solidFill>
              <a:schemeClr val="bg1">
                <a:lumMod val="85000"/>
              </a:schemeClr>
            </a:solidFill>
            <a:ln w="19050"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35" name="剪去同侧角的矩形 34"/>
            <p:cNvSpPr/>
            <p:nvPr/>
          </p:nvSpPr>
          <p:spPr>
            <a:xfrm>
              <a:off x="6275" y="6076"/>
              <a:ext cx="708" cy="2847"/>
            </a:xfrm>
            <a:prstGeom prst="snip2SameRect">
              <a:avLst/>
            </a:prstGeom>
            <a:solidFill>
              <a:schemeClr val="accent1">
                <a:lumMod val="75000"/>
              </a:schemeClr>
            </a:solidFill>
            <a:ln w="19050"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910" y="6337"/>
              <a:ext cx="2362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sz="24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162.05</a:t>
              </a:r>
              <a:r>
                <a:rPr 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万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564" y="5302"/>
              <a:ext cx="2362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4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452.87</a:t>
              </a:r>
              <a:r>
                <a:rPr 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万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cxnSp>
          <p:nvCxnSpPr>
            <p:cNvPr id="28" name="直接箭头连接符 27"/>
            <p:cNvCxnSpPr/>
            <p:nvPr/>
          </p:nvCxnSpPr>
          <p:spPr>
            <a:xfrm flipV="1">
              <a:off x="1018" y="5488"/>
              <a:ext cx="0" cy="3458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/>
          </p:nvCxnSpPr>
          <p:spPr>
            <a:xfrm>
              <a:off x="1018" y="8925"/>
              <a:ext cx="7204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00" name="文本框 99"/>
          <p:cNvSpPr txBox="1"/>
          <p:nvPr/>
        </p:nvSpPr>
        <p:spPr>
          <a:xfrm>
            <a:off x="1156335" y="255905"/>
            <a:ext cx="79863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（二）从电力数据看能源转型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814070" y="1341120"/>
            <a:ext cx="8366125" cy="706120"/>
            <a:chOff x="1282" y="2112"/>
            <a:chExt cx="13175" cy="1112"/>
          </a:xfrm>
        </p:grpSpPr>
        <p:sp>
          <p:nvSpPr>
            <p:cNvPr id="10" name="六边形 9"/>
            <p:cNvSpPr/>
            <p:nvPr/>
          </p:nvSpPr>
          <p:spPr>
            <a:xfrm>
              <a:off x="1282" y="2112"/>
              <a:ext cx="13104" cy="1113"/>
            </a:xfrm>
            <a:prstGeom prst="hexagon">
              <a:avLst/>
            </a:prstGeom>
            <a:solidFill>
              <a:schemeClr val="accent1">
                <a:lumMod val="20000"/>
                <a:lumOff val="80000"/>
                <a:alpha val="92000"/>
              </a:schemeClr>
            </a:solidFill>
            <a:ln w="22225">
              <a:prstDash val="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528" y="2307"/>
              <a:ext cx="1185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400" b="1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“十四五”以来，新能源装机和发电量快速增长</a:t>
              </a:r>
            </a:p>
          </p:txBody>
        </p:sp>
        <p:sp>
          <p:nvSpPr>
            <p:cNvPr id="11" name="燕尾形 10"/>
            <p:cNvSpPr/>
            <p:nvPr/>
          </p:nvSpPr>
          <p:spPr>
            <a:xfrm>
              <a:off x="13837" y="2118"/>
              <a:ext cx="620" cy="1103"/>
            </a:xfrm>
            <a:prstGeom prst="chevron">
              <a:avLst>
                <a:gd name="adj" fmla="val 40522"/>
              </a:avLst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77850" y="1174115"/>
            <a:ext cx="971550" cy="927735"/>
            <a:chOff x="910" y="1849"/>
            <a:chExt cx="1530" cy="1461"/>
          </a:xfrm>
        </p:grpSpPr>
        <p:sp>
          <p:nvSpPr>
            <p:cNvPr id="3" name="六边形 2"/>
            <p:cNvSpPr>
              <a:spLocks noChangeAspect="1"/>
            </p:cNvSpPr>
            <p:nvPr/>
          </p:nvSpPr>
          <p:spPr>
            <a:xfrm>
              <a:off x="910" y="1992"/>
              <a:ext cx="1531" cy="1318"/>
            </a:xfrm>
            <a:prstGeom prst="hexagon">
              <a:avLst/>
            </a:prstGeom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090" y="1849"/>
              <a:ext cx="794" cy="122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5400" i="1">
                  <a:solidFill>
                    <a:schemeClr val="bg1"/>
                  </a:solidFill>
                  <a:latin typeface="Broadway" panose="04040905080B02020502" charset="0"/>
                  <a:cs typeface="Broadway" panose="04040905080B02020502" charset="0"/>
                </a:rPr>
                <a:t>1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938520" y="2282190"/>
            <a:ext cx="5735320" cy="4027805"/>
            <a:chOff x="9352" y="3594"/>
            <a:chExt cx="9032" cy="6343"/>
          </a:xfrm>
        </p:grpSpPr>
        <p:sp>
          <p:nvSpPr>
            <p:cNvPr id="22" name="圆角矩形 21"/>
            <p:cNvSpPr/>
            <p:nvPr/>
          </p:nvSpPr>
          <p:spPr>
            <a:xfrm>
              <a:off x="9353" y="3940"/>
              <a:ext cx="9031" cy="160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25400"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9353" y="5992"/>
              <a:ext cx="9031" cy="157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25400"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9352" y="8067"/>
              <a:ext cx="9032" cy="187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25400"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9599" y="8347"/>
              <a:ext cx="8692" cy="145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408305" algn="just"/>
              <a:r>
                <a:rPr 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新能源发电量</a:t>
              </a:r>
              <a:r>
                <a:rPr lang="zh-CN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在并网电源中的比重由2020年</a:t>
              </a:r>
              <a:r>
                <a:rPr lang="zh-CN" b="1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8.23</a:t>
              </a:r>
              <a:r>
                <a:rPr lang="zh-CN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%增长至今年1-6月份</a:t>
              </a:r>
              <a:r>
                <a:rPr lang="zh-CN" b="1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26.64</a:t>
              </a:r>
              <a:r>
                <a:rPr lang="zh-CN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%、全省第</a:t>
              </a:r>
              <a:r>
                <a:rPr lang="zh-CN" b="1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12</a:t>
              </a:r>
              <a:r>
                <a:rPr lang="zh-CN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，提升了</a:t>
              </a:r>
              <a:r>
                <a:rPr lang="zh-CN" b="1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18.41</a:t>
              </a:r>
              <a:r>
                <a:rPr lang="zh-CN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个百分点。</a:t>
              </a:r>
              <a:endParaRPr lang="zh-CN" altLang="en-US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9600" y="4213"/>
              <a:ext cx="8691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 lvl="0" indent="408305" algn="just">
                <a:buClrTx/>
                <a:buSzTx/>
                <a:buFontTx/>
              </a:pPr>
              <a:r>
                <a:rPr 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新能源装机容量由2020年底</a:t>
              </a:r>
              <a:r>
                <a:rPr lang="zh-CN" b="1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162.05</a:t>
              </a:r>
              <a:r>
                <a:rPr 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万千瓦增长至今年6月底</a:t>
              </a:r>
              <a:r>
                <a:rPr lang="zh-CN" b="1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452.87</a:t>
              </a:r>
              <a:r>
                <a:rPr 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万千瓦、全省第</a:t>
              </a:r>
              <a:r>
                <a:rPr lang="zh-CN" b="1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11</a:t>
              </a:r>
              <a:r>
                <a:rPr 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，增长</a:t>
              </a:r>
              <a:r>
                <a:rPr lang="zh-CN" b="1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1.79</a:t>
              </a:r>
              <a:r>
                <a:rPr 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倍。</a:t>
              </a:r>
              <a:endPara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599" y="6348"/>
              <a:ext cx="8765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 lvl="0" indent="408305" algn="just">
                <a:buClrTx/>
                <a:buSzTx/>
                <a:buFontTx/>
              </a:pPr>
              <a:r>
                <a:rPr 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新能源装机容量在并网电源中的比重由</a:t>
              </a:r>
              <a:r>
                <a:rPr lang="zh-CN" b="1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23.11</a:t>
              </a:r>
              <a:r>
                <a:rPr 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%增长至</a:t>
              </a:r>
              <a:r>
                <a:rPr lang="zh-CN" b="1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43.5</a:t>
              </a:r>
              <a:r>
                <a:rPr 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%、全省第</a:t>
              </a:r>
              <a:r>
                <a:rPr lang="zh-CN" b="1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11</a:t>
              </a:r>
              <a:r>
                <a:rPr 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，提升了</a:t>
              </a:r>
              <a:r>
                <a:rPr lang="zh-CN" b="1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20.39</a:t>
              </a:r>
              <a:r>
                <a:rPr 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个百分点。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0234" y="7732"/>
              <a:ext cx="3845" cy="6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20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新能源发电量占比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0186" y="5720"/>
              <a:ext cx="4223" cy="6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sz="20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新能源装机容量占比</a:t>
              </a:r>
              <a:endParaRPr lang="en-US" altLang="zh-CN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0234" y="3594"/>
              <a:ext cx="3316" cy="6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sz="20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新能源装机容量</a:t>
              </a:r>
            </a:p>
          </p:txBody>
        </p:sp>
      </p:grpSp>
      <p:pic>
        <p:nvPicPr>
          <p:cNvPr id="25" name="图片 24" descr="P-1512254-09BE367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495" y="3927475"/>
            <a:ext cx="3892550" cy="1732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156335" y="255905"/>
            <a:ext cx="79863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（二）从电力数据看能源转型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814070" y="1341120"/>
            <a:ext cx="7318375" cy="706120"/>
            <a:chOff x="1282" y="2112"/>
            <a:chExt cx="11525" cy="1112"/>
          </a:xfrm>
        </p:grpSpPr>
        <p:sp>
          <p:nvSpPr>
            <p:cNvPr id="10" name="六边形 9"/>
            <p:cNvSpPr/>
            <p:nvPr/>
          </p:nvSpPr>
          <p:spPr>
            <a:xfrm>
              <a:off x="1282" y="2112"/>
              <a:ext cx="11525" cy="1113"/>
            </a:xfrm>
            <a:prstGeom prst="hexagon">
              <a:avLst/>
            </a:prstGeom>
            <a:solidFill>
              <a:schemeClr val="accent1">
                <a:lumMod val="20000"/>
                <a:lumOff val="80000"/>
                <a:alpha val="92000"/>
              </a:schemeClr>
            </a:solidFill>
            <a:ln w="22225">
              <a:prstDash val="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165" y="2307"/>
              <a:ext cx="830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sz="2400" b="1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目前新能源以光伏为主</a:t>
              </a:r>
            </a:p>
          </p:txBody>
        </p:sp>
        <p:sp>
          <p:nvSpPr>
            <p:cNvPr id="11" name="燕尾形 10"/>
            <p:cNvSpPr/>
            <p:nvPr/>
          </p:nvSpPr>
          <p:spPr>
            <a:xfrm>
              <a:off x="12187" y="2119"/>
              <a:ext cx="620" cy="1103"/>
            </a:xfrm>
            <a:prstGeom prst="chevron">
              <a:avLst>
                <a:gd name="adj" fmla="val 40522"/>
              </a:avLst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77850" y="1174115"/>
            <a:ext cx="971550" cy="927735"/>
            <a:chOff x="910" y="1849"/>
            <a:chExt cx="1530" cy="1461"/>
          </a:xfrm>
        </p:grpSpPr>
        <p:sp>
          <p:nvSpPr>
            <p:cNvPr id="4" name="六边形 3"/>
            <p:cNvSpPr>
              <a:spLocks noChangeAspect="1"/>
            </p:cNvSpPr>
            <p:nvPr/>
          </p:nvSpPr>
          <p:spPr>
            <a:xfrm>
              <a:off x="910" y="1992"/>
              <a:ext cx="1531" cy="1318"/>
            </a:xfrm>
            <a:prstGeom prst="hexagon">
              <a:avLst/>
            </a:prstGeom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090" y="1849"/>
              <a:ext cx="794" cy="122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5400" i="1">
                  <a:solidFill>
                    <a:schemeClr val="bg1"/>
                  </a:solidFill>
                  <a:latin typeface="Broadway" panose="04040905080B02020502" charset="0"/>
                  <a:cs typeface="Broadway" panose="04040905080B02020502" charset="0"/>
                </a:rPr>
                <a:t>2</a:t>
              </a: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366645" y="6006465"/>
            <a:ext cx="22117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新能源装机容量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624320" y="6036945"/>
            <a:ext cx="33324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2000" b="1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新能源发电量</a:t>
            </a:r>
          </a:p>
        </p:txBody>
      </p:sp>
      <p:pic>
        <p:nvPicPr>
          <p:cNvPr id="25" name="图片 24" descr="新能源装机容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202" y="2102105"/>
            <a:ext cx="5254625" cy="3785870"/>
          </a:xfrm>
          <a:prstGeom prst="rect">
            <a:avLst/>
          </a:prstGeom>
        </p:spPr>
      </p:pic>
      <p:pic>
        <p:nvPicPr>
          <p:cNvPr id="26" name="图片 25" descr="新能源点亮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272" y="2056385"/>
            <a:ext cx="5144770" cy="3816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156335" y="255905"/>
            <a:ext cx="79863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（二）从电力数据看能源转型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14070" y="5516245"/>
            <a:ext cx="106133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 fontAlgn="auto"/>
            <a:r>
              <a:rPr lang="zh-CN" sz="24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在新能源装机中，光伏、风电装机容量比重约为</a:t>
            </a:r>
            <a:r>
              <a:rPr lang="zh-CN" sz="28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6:4</a:t>
            </a:r>
            <a:r>
              <a:rPr lang="zh-CN" sz="24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，与火力发电互为补充。</a:t>
            </a:r>
            <a:endParaRPr lang="zh-CN" altLang="en-US" sz="24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814070" y="1334770"/>
            <a:ext cx="9466580" cy="713105"/>
            <a:chOff x="1282" y="2102"/>
            <a:chExt cx="14908" cy="1123"/>
          </a:xfrm>
        </p:grpSpPr>
        <p:sp>
          <p:nvSpPr>
            <p:cNvPr id="10" name="六边形 9"/>
            <p:cNvSpPr/>
            <p:nvPr/>
          </p:nvSpPr>
          <p:spPr>
            <a:xfrm>
              <a:off x="1282" y="2112"/>
              <a:ext cx="14908" cy="1113"/>
            </a:xfrm>
            <a:prstGeom prst="hexagon">
              <a:avLst/>
            </a:prstGeom>
            <a:solidFill>
              <a:schemeClr val="accent1">
                <a:lumMod val="20000"/>
                <a:lumOff val="80000"/>
                <a:alpha val="92000"/>
              </a:schemeClr>
            </a:solidFill>
            <a:ln w="22225">
              <a:prstDash val="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441" y="2307"/>
              <a:ext cx="1320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2400" b="1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预计到</a:t>
              </a:r>
              <a:r>
                <a:rPr lang="en-US" altLang="zh-CN" sz="2400" b="1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2025</a:t>
              </a:r>
              <a:r>
                <a:rPr lang="zh-CN" altLang="en-US" sz="2400" b="1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年底，</a:t>
              </a:r>
              <a:r>
                <a:rPr lang="zh-CN" sz="2400" b="1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新能源装机容量将成为并网最大规模电源</a:t>
              </a:r>
            </a:p>
          </p:txBody>
        </p:sp>
        <p:sp>
          <p:nvSpPr>
            <p:cNvPr id="11" name="燕尾形 10"/>
            <p:cNvSpPr/>
            <p:nvPr/>
          </p:nvSpPr>
          <p:spPr>
            <a:xfrm>
              <a:off x="15570" y="2102"/>
              <a:ext cx="620" cy="1103"/>
            </a:xfrm>
            <a:prstGeom prst="chevron">
              <a:avLst>
                <a:gd name="adj" fmla="val 40522"/>
              </a:avLst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77850" y="1174115"/>
            <a:ext cx="971550" cy="927735"/>
            <a:chOff x="910" y="1849"/>
            <a:chExt cx="1530" cy="1461"/>
          </a:xfrm>
        </p:grpSpPr>
        <p:sp>
          <p:nvSpPr>
            <p:cNvPr id="4" name="六边形 3"/>
            <p:cNvSpPr>
              <a:spLocks noChangeAspect="1"/>
            </p:cNvSpPr>
            <p:nvPr/>
          </p:nvSpPr>
          <p:spPr>
            <a:xfrm>
              <a:off x="910" y="1992"/>
              <a:ext cx="1531" cy="1318"/>
            </a:xfrm>
            <a:prstGeom prst="hexagon">
              <a:avLst/>
            </a:prstGeom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090" y="1849"/>
              <a:ext cx="794" cy="122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5400" i="1">
                  <a:solidFill>
                    <a:schemeClr val="bg1"/>
                  </a:solidFill>
                  <a:latin typeface="Broadway" panose="04040905080B02020502" charset="0"/>
                  <a:cs typeface="Broadway" panose="04040905080B02020502" charset="0"/>
                </a:rPr>
                <a:t>3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92150" y="2269490"/>
            <a:ext cx="10811510" cy="3027680"/>
            <a:chOff x="1090" y="3574"/>
            <a:chExt cx="17026" cy="4768"/>
          </a:xfrm>
        </p:grpSpPr>
        <p:pic>
          <p:nvPicPr>
            <p:cNvPr id="3" name="图片 2" descr="u=2909915342,985003069&amp;fm=253&amp;fmt=auto&amp;app=138&amp;f=JPEG.webp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9" y="6153"/>
              <a:ext cx="3301" cy="1987"/>
            </a:xfrm>
            <a:prstGeom prst="rect">
              <a:avLst/>
            </a:prstGeom>
          </p:spPr>
        </p:pic>
        <p:pic>
          <p:nvPicPr>
            <p:cNvPr id="5" name="图片 4" descr="u=3298201283,4083983963&amp;fm=253&amp;fmt=auto&amp;app=138&amp;f=JPEG.webp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8" y="3781"/>
              <a:ext cx="3302" cy="1985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5456" y="4069"/>
              <a:ext cx="6455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rgbClr val="EE822F"/>
                </a:buClr>
                <a:buFont typeface="Wingdings" panose="05000000000000000000" charset="0"/>
                <a:buChar char="l"/>
              </a:pPr>
              <a:r>
                <a:rPr lang="zh-CN" sz="2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我市规划建设</a:t>
              </a:r>
              <a:r>
                <a:rPr lang="zh-CN" sz="2400" b="1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350万</a:t>
              </a:r>
              <a:r>
                <a:rPr lang="zh-CN" sz="2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千瓦陆上风电项目、规模全省第</a:t>
              </a:r>
              <a:r>
                <a:rPr lang="zh-CN" sz="2400" b="1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一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457" y="6533"/>
              <a:ext cx="6240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 algn="l">
                <a:buClr>
                  <a:srgbClr val="EE822F"/>
                </a:buClr>
                <a:buSzTx/>
                <a:buFont typeface="Wingdings" panose="05000000000000000000" charset="0"/>
                <a:buChar char="l"/>
              </a:pP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2024</a:t>
              </a:r>
              <a:r>
                <a:rPr lang="zh-CN" sz="2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年新安排</a:t>
              </a:r>
              <a:r>
                <a:rPr lang="en-US" altLang="zh-CN" sz="2400" b="1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73.3</a:t>
              </a:r>
              <a:r>
                <a:rPr lang="zh-CN" sz="2400" b="1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6万</a:t>
              </a:r>
              <a:r>
                <a:rPr lang="zh-CN" sz="2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千瓦集中式光伏项目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2427" y="4500"/>
              <a:ext cx="5362" cy="2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7200" algn="just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2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全部并网后全市新能源装机容量有望突破</a:t>
              </a:r>
              <a:r>
                <a:rPr lang="zh-CN" sz="2400" b="1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900万</a:t>
              </a:r>
              <a:r>
                <a:rPr lang="zh-CN" sz="2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千瓦，占并网电源装机比重将超过</a:t>
              </a:r>
              <a:r>
                <a:rPr lang="zh-CN" sz="2400" b="1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60%</a:t>
              </a:r>
              <a:r>
                <a:rPr lang="zh-CN" sz="2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。</a:t>
              </a: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1090" y="3574"/>
              <a:ext cx="17026" cy="4768"/>
              <a:chOff x="1090" y="3574"/>
              <a:chExt cx="17026" cy="4768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1090" y="3598"/>
                <a:ext cx="17027" cy="4744"/>
              </a:xfrm>
              <a:prstGeom prst="rect">
                <a:avLst/>
              </a:prstGeom>
              <a:noFill/>
              <a:ln w="34925"/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12062" y="3574"/>
                <a:ext cx="0" cy="4739"/>
              </a:xfrm>
              <a:prstGeom prst="line">
                <a:avLst/>
              </a:prstGeom>
              <a:noFill/>
              <a:ln w="34925"/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>
                <a:off x="5256" y="3574"/>
                <a:ext cx="0" cy="4739"/>
              </a:xfrm>
              <a:prstGeom prst="line">
                <a:avLst/>
              </a:prstGeom>
              <a:noFill/>
              <a:ln w="34925"/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>
                <a:off x="1091" y="5954"/>
                <a:ext cx="10998" cy="0"/>
              </a:xfrm>
              <a:prstGeom prst="line">
                <a:avLst/>
              </a:prstGeom>
              <a:noFill/>
              <a:ln w="34925"/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915670" y="1350010"/>
            <a:ext cx="10373360" cy="1016000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156335" y="255905"/>
            <a:ext cx="79863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（二）从电力数据看能源转型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607810" y="3148965"/>
            <a:ext cx="4681220" cy="24606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08305" algn="just" fontAlgn="auto">
              <a:lnSpc>
                <a:spcPct val="140000"/>
              </a:lnSpc>
            </a:pPr>
            <a:r>
              <a:rPr lang="zh-CN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目前，燃煤机组仍是全市电力供应的“</a:t>
            </a:r>
            <a:r>
              <a:rPr lang="zh-CN" sz="22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压舱石</a:t>
            </a:r>
            <a:r>
              <a:rPr lang="zh-CN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”，新能源快速发展，成为推动能源转型、促进经济发展的“</a:t>
            </a:r>
            <a:r>
              <a:rPr lang="zh-CN" sz="22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生力军</a:t>
            </a:r>
            <a:r>
              <a:rPr lang="zh-CN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”，聊城绿色低碳高质量发展迈出坚实步伐。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31670" y="1601470"/>
            <a:ext cx="8340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全市能源结构持续优化，经济社会发展的“绿”色更浓。</a:t>
            </a:r>
          </a:p>
        </p:txBody>
      </p:sp>
      <p:sp>
        <p:nvSpPr>
          <p:cNvPr id="5" name="矩形 4"/>
          <p:cNvSpPr/>
          <p:nvPr/>
        </p:nvSpPr>
        <p:spPr>
          <a:xfrm>
            <a:off x="848995" y="2667000"/>
            <a:ext cx="5063490" cy="342455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156335" y="255905"/>
            <a:ext cx="79863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（二）从电力数据看能源转型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644525" y="1222375"/>
            <a:ext cx="4671060" cy="699770"/>
            <a:chOff x="1015" y="1925"/>
            <a:chExt cx="7356" cy="1102"/>
          </a:xfrm>
        </p:grpSpPr>
        <p:sp>
          <p:nvSpPr>
            <p:cNvPr id="4" name="平行四边形 3"/>
            <p:cNvSpPr/>
            <p:nvPr/>
          </p:nvSpPr>
          <p:spPr>
            <a:xfrm>
              <a:off x="1015" y="1925"/>
              <a:ext cx="7356" cy="1103"/>
            </a:xfrm>
            <a:prstGeom prst="parallelogram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598" y="2063"/>
              <a:ext cx="619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新能源发展面临的问题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98170" y="4384040"/>
            <a:ext cx="10901680" cy="1598295"/>
            <a:chOff x="942" y="6784"/>
            <a:chExt cx="17168" cy="2665"/>
          </a:xfrm>
        </p:grpSpPr>
        <p:sp>
          <p:nvSpPr>
            <p:cNvPr id="12" name="圆角矩形 11"/>
            <p:cNvSpPr/>
            <p:nvPr/>
          </p:nvSpPr>
          <p:spPr>
            <a:xfrm>
              <a:off x="942" y="7182"/>
              <a:ext cx="17168" cy="2267"/>
            </a:xfrm>
            <a:prstGeom prst="roundRect">
              <a:avLst/>
            </a:prstGeom>
            <a:noFill/>
            <a:ln w="25400"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974" y="6784"/>
              <a:ext cx="6964" cy="7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sz="24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二是我市新能源配套产业偏少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447" y="7461"/>
              <a:ext cx="16410" cy="169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457200" algn="just" fontAlgn="auto">
                <a:lnSpc>
                  <a:spcPct val="150000"/>
                </a:lnSpc>
              </a:pP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我市实施新能源项目多、配套产业相对较少，新能源项目对上下游产业链投资拉动作用有待进一步激发。</a:t>
              </a:r>
              <a:endParaRPr lang="zh-CN" altLang="en-US" sz="2000" b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98170" y="1969770"/>
            <a:ext cx="10901680" cy="2243455"/>
            <a:chOff x="942" y="3102"/>
            <a:chExt cx="17168" cy="3446"/>
          </a:xfrm>
        </p:grpSpPr>
        <p:sp>
          <p:nvSpPr>
            <p:cNvPr id="10" name="矩形 9"/>
            <p:cNvSpPr/>
            <p:nvPr/>
          </p:nvSpPr>
          <p:spPr>
            <a:xfrm>
              <a:off x="11011" y="4113"/>
              <a:ext cx="6435" cy="18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942" y="3500"/>
              <a:ext cx="17168" cy="3048"/>
            </a:xfrm>
            <a:prstGeom prst="roundRect">
              <a:avLst/>
            </a:prstGeom>
            <a:noFill/>
            <a:ln w="25400"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1245" y="4316"/>
              <a:ext cx="5967" cy="138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ctr" fontAlgn="auto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2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提升规划精细度</a:t>
              </a:r>
            </a:p>
            <a:p>
              <a:pPr indent="0" algn="ctr" fontAlgn="auto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2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能够更好发挥规划引领作用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974" y="3102"/>
              <a:ext cx="6964" cy="7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24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一是规划统筹引导还需加强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503" y="3906"/>
              <a:ext cx="8770" cy="2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fontAlgn="auto">
                <a:lnSpc>
                  <a:spcPct val="120000"/>
                </a:lnSpc>
                <a:spcBef>
                  <a:spcPts val="600"/>
                </a:spcBef>
                <a:buClr>
                  <a:srgbClr val="FFBB00"/>
                </a:buClr>
                <a:buFont typeface="Wingdings" panose="05000000000000000000" charset="0"/>
                <a:buChar char="p"/>
              </a:pPr>
              <a:r>
                <a:rPr lang="zh-CN" sz="19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新业态、新商业模式不断出现，新能源发展规划需要与之适应</a:t>
              </a:r>
            </a:p>
            <a:p>
              <a:pPr marL="285750" indent="-285750" fontAlgn="auto">
                <a:lnSpc>
                  <a:spcPct val="120000"/>
                </a:lnSpc>
                <a:spcBef>
                  <a:spcPts val="600"/>
                </a:spcBef>
                <a:buClr>
                  <a:srgbClr val="FFBB00"/>
                </a:buClr>
                <a:buFont typeface="Wingdings" panose="05000000000000000000" charset="0"/>
                <a:buChar char="p"/>
              </a:pPr>
              <a:r>
                <a:rPr lang="zh-CN" sz="19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光伏、风电项目需统筹土地要素保障、陆航部队管制要求等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0700" y="1536065"/>
            <a:ext cx="8744585" cy="3764280"/>
          </a:xfrm>
          <a:prstGeom prst="roundRect">
            <a:avLst>
              <a:gd name="adj" fmla="val 13486"/>
            </a:avLst>
          </a:prstGeom>
          <a:solidFill>
            <a:schemeClr val="bg1"/>
          </a:solidFill>
          <a:ln>
            <a:noFill/>
          </a:ln>
          <a:effectLst>
            <a:outerShdw blurRad="177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247900" y="1743710"/>
            <a:ext cx="7860030" cy="33483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457200" algn="just" fontAlgn="auto">
              <a:lnSpc>
                <a:spcPct val="140000"/>
              </a:lnSpc>
            </a:pPr>
            <a:r>
              <a:rPr lang="en-US" altLang="zh-CN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今年以来，聊城供电公司坚决贯彻市委市政府决策部署，紧紧围绕“</a:t>
            </a:r>
            <a:r>
              <a:rPr lang="zh-CN" sz="32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6293</a:t>
            </a:r>
            <a:r>
              <a:rPr lang="zh-CN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”工作思路，在市直各部门、各区县政府大力支持下，持之以恒</a:t>
            </a:r>
            <a:r>
              <a:rPr lang="zh-CN" sz="32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强电网</a:t>
            </a:r>
            <a:r>
              <a:rPr lang="zh-CN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sz="32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保供电</a:t>
            </a:r>
            <a:r>
              <a:rPr lang="zh-CN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sz="32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促发展</a:t>
            </a:r>
            <a:r>
              <a:rPr lang="zh-CN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，用心“</a:t>
            </a:r>
            <a:r>
              <a:rPr lang="zh-CN" sz="32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</a:t>
            </a:r>
            <a:r>
              <a:rPr lang="zh-CN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”靓“江北水城</a:t>
            </a:r>
            <a:r>
              <a:rPr lang="en-US" altLang="zh-CN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· </a:t>
            </a:r>
            <a:r>
              <a:rPr lang="zh-CN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两河明珠”。</a:t>
            </a:r>
            <a:endParaRPr lang="zh-CN" altLang="en-US" sz="28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648460" y="1395730"/>
            <a:ext cx="9017635" cy="4067175"/>
          </a:xfrm>
          <a:prstGeom prst="roundRect">
            <a:avLst>
              <a:gd name="adj" fmla="val 13486"/>
            </a:avLst>
          </a:prstGeom>
          <a:noFill/>
          <a:ln w="3175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156335" y="255905"/>
            <a:ext cx="79863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（二）从电力数据看能源转型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sp>
        <p:nvSpPr>
          <p:cNvPr id="4" name="平行四边形 3"/>
          <p:cNvSpPr/>
          <p:nvPr/>
        </p:nvSpPr>
        <p:spPr>
          <a:xfrm>
            <a:off x="644525" y="1222375"/>
            <a:ext cx="4671060" cy="700405"/>
          </a:xfrm>
          <a:prstGeom prst="parallelogram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014730" y="1310005"/>
            <a:ext cx="3931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新能源发展面临的问题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50875" y="2091690"/>
            <a:ext cx="109169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三是风光新能源发电的随机性间歇性对电网运行调度、电力稳定供应带来新挑战。</a:t>
            </a:r>
            <a:endParaRPr lang="zh-CN" altLang="zh-CN" sz="24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44525" y="2726690"/>
            <a:ext cx="2610485" cy="3761740"/>
            <a:chOff x="1015" y="4294"/>
            <a:chExt cx="4111" cy="5924"/>
          </a:xfrm>
        </p:grpSpPr>
        <p:sp>
          <p:nvSpPr>
            <p:cNvPr id="7" name="矩形 6"/>
            <p:cNvSpPr/>
            <p:nvPr/>
          </p:nvSpPr>
          <p:spPr>
            <a:xfrm>
              <a:off x="1015" y="4294"/>
              <a:ext cx="4111" cy="5925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016" y="9462"/>
              <a:ext cx="4111" cy="580"/>
            </a:xfrm>
            <a:prstGeom prst="rect">
              <a:avLst/>
            </a:prstGeom>
            <a:solidFill>
              <a:schemeClr val="bg1">
                <a:lumMod val="95000"/>
                <a:alpha val="80000"/>
              </a:schemeClr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极热无风</a:t>
              </a:r>
              <a:endParaRPr lang="zh-CN" altLang="en-US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355340" y="2726690"/>
            <a:ext cx="2628265" cy="3761740"/>
            <a:chOff x="5284" y="4294"/>
            <a:chExt cx="4139" cy="5924"/>
          </a:xfrm>
        </p:grpSpPr>
        <p:sp>
          <p:nvSpPr>
            <p:cNvPr id="8" name="矩形 7"/>
            <p:cNvSpPr/>
            <p:nvPr/>
          </p:nvSpPr>
          <p:spPr>
            <a:xfrm>
              <a:off x="5284" y="4294"/>
              <a:ext cx="4111" cy="5925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285" y="9462"/>
              <a:ext cx="4138" cy="580"/>
            </a:xfrm>
            <a:prstGeom prst="rect">
              <a:avLst/>
            </a:prstGeom>
            <a:solidFill>
              <a:schemeClr val="bg1">
                <a:lumMod val="95000"/>
                <a:alpha val="80000"/>
              </a:schemeClr>
            </a:solidFill>
          </p:spPr>
          <p:txBody>
            <a:bodyPr wrap="square" rtlCol="0" anchor="t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晚间无光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210935" y="2757805"/>
            <a:ext cx="5356225" cy="1903730"/>
            <a:chOff x="9781" y="4343"/>
            <a:chExt cx="8435" cy="2998"/>
          </a:xfrm>
        </p:grpSpPr>
        <p:sp>
          <p:nvSpPr>
            <p:cNvPr id="12" name="矩形 11"/>
            <p:cNvSpPr/>
            <p:nvPr/>
          </p:nvSpPr>
          <p:spPr>
            <a:xfrm>
              <a:off x="9781" y="4343"/>
              <a:ext cx="8342" cy="2999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0068" y="5383"/>
              <a:ext cx="8149" cy="1549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285750" indent="-285750">
                <a:lnSpc>
                  <a:spcPct val="14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BA02"/>
                </a:buClr>
                <a:buFont typeface="Wingdings" panose="05000000000000000000" charset="0"/>
                <a:buChar char="l"/>
              </a:pPr>
              <a:r>
                <a:rPr lang="zh-CN" sz="20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存在“</a:t>
              </a:r>
              <a:r>
                <a:rPr lang="zh-CN" sz="20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极热无风</a:t>
              </a:r>
              <a:r>
                <a:rPr lang="zh-CN" sz="20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、</a:t>
              </a:r>
              <a:r>
                <a:rPr lang="zh-CN" sz="200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晚间无光</a:t>
              </a:r>
              <a:r>
                <a:rPr lang="zh-CN" sz="20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”情况</a:t>
              </a:r>
            </a:p>
            <a:p>
              <a:pPr marL="285750" indent="-285750">
                <a:lnSpc>
                  <a:spcPct val="14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BA02"/>
                </a:buClr>
                <a:buFont typeface="Wingdings" panose="05000000000000000000" charset="0"/>
                <a:buChar char="l"/>
              </a:pPr>
              <a:r>
                <a:rPr lang="zh-CN" sz="20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对负荷高峰特别是晚高峰的支撑能力不足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9927" y="4422"/>
              <a:ext cx="7059" cy="923"/>
            </a:xfrm>
            <a:prstGeom prst="rect">
              <a:avLst/>
            </a:prstGeom>
            <a:solidFill>
              <a:schemeClr val="accent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zh-CN" sz="2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新能源发电受天气条件影响较大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10935" y="4822190"/>
            <a:ext cx="5297170" cy="1628140"/>
            <a:chOff x="9781" y="7594"/>
            <a:chExt cx="8342" cy="2564"/>
          </a:xfrm>
        </p:grpSpPr>
        <p:sp>
          <p:nvSpPr>
            <p:cNvPr id="13" name="矩形 12"/>
            <p:cNvSpPr/>
            <p:nvPr/>
          </p:nvSpPr>
          <p:spPr>
            <a:xfrm>
              <a:off x="9781" y="7594"/>
              <a:ext cx="8342" cy="2564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1852" y="7876"/>
              <a:ext cx="5992" cy="204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285750" lvl="0" indent="-285750" algn="l">
                <a:lnSpc>
                  <a:spcPct val="14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BA02"/>
                </a:buClr>
                <a:buSzTx/>
                <a:buFont typeface="Wingdings" panose="05000000000000000000" charset="0"/>
                <a:buChar char="l"/>
              </a:pPr>
              <a:r>
                <a:rPr lang="zh-CN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一天内不同时段发电功率不稳定</a:t>
              </a:r>
            </a:p>
            <a:p>
              <a:pPr marL="285750" lvl="0" indent="-285750" algn="l">
                <a:lnSpc>
                  <a:spcPct val="14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BA02"/>
                </a:buClr>
                <a:buSzTx/>
                <a:buFont typeface="Wingdings" panose="05000000000000000000" charset="0"/>
                <a:buChar char="l"/>
              </a:pPr>
              <a:r>
                <a:rPr lang="zh-CN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难以预测和控制</a:t>
              </a:r>
            </a:p>
            <a:p>
              <a:pPr marL="285750" lvl="0" indent="-285750" algn="l">
                <a:lnSpc>
                  <a:spcPct val="14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BA02"/>
                </a:buClr>
                <a:buSzTx/>
                <a:buFont typeface="Wingdings" panose="05000000000000000000" charset="0"/>
                <a:buChar char="l"/>
              </a:pP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增加了电力调节难度</a:t>
              </a:r>
              <a:endParaRPr lang="zh-CN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grpSp>
          <p:nvGrpSpPr>
            <p:cNvPr id="2816" name="组合 2815"/>
            <p:cNvGrpSpPr/>
            <p:nvPr/>
          </p:nvGrpSpPr>
          <p:grpSpPr>
            <a:xfrm>
              <a:off x="10068" y="8220"/>
              <a:ext cx="1390" cy="1390"/>
              <a:chOff x="95250" y="3113088"/>
              <a:chExt cx="882650" cy="88265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Oval 17"/>
              <p:cNvSpPr>
                <a:spLocks noChangeArrowheads="1"/>
              </p:cNvSpPr>
              <p:nvPr/>
            </p:nvSpPr>
            <p:spPr bwMode="auto">
              <a:xfrm>
                <a:off x="95250" y="3113088"/>
                <a:ext cx="882650" cy="882650"/>
              </a:xfrm>
              <a:prstGeom prst="ellipse">
                <a:avLst/>
              </a:prstGeom>
              <a:solidFill>
                <a:srgbClr val="F25A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21"/>
              <p:cNvSpPr/>
              <p:nvPr/>
            </p:nvSpPr>
            <p:spPr bwMode="auto">
              <a:xfrm>
                <a:off x="247650" y="3265488"/>
                <a:ext cx="728662" cy="728663"/>
              </a:xfrm>
              <a:custGeom>
                <a:avLst/>
                <a:gdLst>
                  <a:gd name="T0" fmla="*/ 199 w 293"/>
                  <a:gd name="T1" fmla="*/ 34 h 293"/>
                  <a:gd name="T2" fmla="*/ 190 w 293"/>
                  <a:gd name="T3" fmla="*/ 27 h 293"/>
                  <a:gd name="T4" fmla="*/ 182 w 293"/>
                  <a:gd name="T5" fmla="*/ 20 h 293"/>
                  <a:gd name="T6" fmla="*/ 172 w 293"/>
                  <a:gd name="T7" fmla="*/ 14 h 293"/>
                  <a:gd name="T8" fmla="*/ 162 w 293"/>
                  <a:gd name="T9" fmla="*/ 9 h 293"/>
                  <a:gd name="T10" fmla="*/ 151 w 293"/>
                  <a:gd name="T11" fmla="*/ 5 h 293"/>
                  <a:gd name="T12" fmla="*/ 140 w 293"/>
                  <a:gd name="T13" fmla="*/ 2 h 293"/>
                  <a:gd name="T14" fmla="*/ 128 w 293"/>
                  <a:gd name="T15" fmla="*/ 1 h 293"/>
                  <a:gd name="T16" fmla="*/ 117 w 293"/>
                  <a:gd name="T17" fmla="*/ 0 h 293"/>
                  <a:gd name="T18" fmla="*/ 105 w 293"/>
                  <a:gd name="T19" fmla="*/ 1 h 293"/>
                  <a:gd name="T20" fmla="*/ 93 w 293"/>
                  <a:gd name="T21" fmla="*/ 2 h 293"/>
                  <a:gd name="T22" fmla="*/ 82 w 293"/>
                  <a:gd name="T23" fmla="*/ 5 h 293"/>
                  <a:gd name="T24" fmla="*/ 71 w 293"/>
                  <a:gd name="T25" fmla="*/ 9 h 293"/>
                  <a:gd name="T26" fmla="*/ 61 w 293"/>
                  <a:gd name="T27" fmla="*/ 14 h 293"/>
                  <a:gd name="T28" fmla="*/ 52 w 293"/>
                  <a:gd name="T29" fmla="*/ 20 h 293"/>
                  <a:gd name="T30" fmla="*/ 43 w 293"/>
                  <a:gd name="T31" fmla="*/ 27 h 293"/>
                  <a:gd name="T32" fmla="*/ 34 w 293"/>
                  <a:gd name="T33" fmla="*/ 34 h 293"/>
                  <a:gd name="T34" fmla="*/ 27 w 293"/>
                  <a:gd name="T35" fmla="*/ 42 h 293"/>
                  <a:gd name="T36" fmla="*/ 20 w 293"/>
                  <a:gd name="T37" fmla="*/ 51 h 293"/>
                  <a:gd name="T38" fmla="*/ 14 w 293"/>
                  <a:gd name="T39" fmla="*/ 61 h 293"/>
                  <a:gd name="T40" fmla="*/ 9 w 293"/>
                  <a:gd name="T41" fmla="*/ 71 h 293"/>
                  <a:gd name="T42" fmla="*/ 6 w 293"/>
                  <a:gd name="T43" fmla="*/ 82 h 293"/>
                  <a:gd name="T44" fmla="*/ 3 w 293"/>
                  <a:gd name="T45" fmla="*/ 93 h 293"/>
                  <a:gd name="T46" fmla="*/ 1 w 293"/>
                  <a:gd name="T47" fmla="*/ 104 h 293"/>
                  <a:gd name="T48" fmla="*/ 0 w 293"/>
                  <a:gd name="T49" fmla="*/ 116 h 293"/>
                  <a:gd name="T50" fmla="*/ 1 w 293"/>
                  <a:gd name="T51" fmla="*/ 128 h 293"/>
                  <a:gd name="T52" fmla="*/ 3 w 293"/>
                  <a:gd name="T53" fmla="*/ 140 h 293"/>
                  <a:gd name="T54" fmla="*/ 6 w 293"/>
                  <a:gd name="T55" fmla="*/ 151 h 293"/>
                  <a:gd name="T56" fmla="*/ 9 w 293"/>
                  <a:gd name="T57" fmla="*/ 161 h 293"/>
                  <a:gd name="T58" fmla="*/ 14 w 293"/>
                  <a:gd name="T59" fmla="*/ 172 h 293"/>
                  <a:gd name="T60" fmla="*/ 20 w 293"/>
                  <a:gd name="T61" fmla="*/ 181 h 293"/>
                  <a:gd name="T62" fmla="*/ 27 w 293"/>
                  <a:gd name="T63" fmla="*/ 190 h 293"/>
                  <a:gd name="T64" fmla="*/ 34 w 293"/>
                  <a:gd name="T65" fmla="*/ 198 h 293"/>
                  <a:gd name="T66" fmla="*/ 293 w 293"/>
                  <a:gd name="T67" fmla="*/ 129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93" h="293">
                    <a:moveTo>
                      <a:pt x="293" y="129"/>
                    </a:moveTo>
                    <a:cubicBezTo>
                      <a:pt x="199" y="34"/>
                      <a:pt x="199" y="34"/>
                      <a:pt x="199" y="34"/>
                    </a:cubicBezTo>
                    <a:cubicBezTo>
                      <a:pt x="195" y="30"/>
                      <a:pt x="195" y="30"/>
                      <a:pt x="195" y="30"/>
                    </a:cubicBezTo>
                    <a:cubicBezTo>
                      <a:pt x="190" y="27"/>
                      <a:pt x="190" y="27"/>
                      <a:pt x="190" y="27"/>
                    </a:cubicBezTo>
                    <a:cubicBezTo>
                      <a:pt x="186" y="23"/>
                      <a:pt x="186" y="23"/>
                      <a:pt x="186" y="23"/>
                    </a:cubicBezTo>
                    <a:cubicBezTo>
                      <a:pt x="182" y="20"/>
                      <a:pt x="182" y="20"/>
                      <a:pt x="182" y="20"/>
                    </a:cubicBezTo>
                    <a:cubicBezTo>
                      <a:pt x="177" y="17"/>
                      <a:pt x="177" y="17"/>
                      <a:pt x="177" y="17"/>
                    </a:cubicBezTo>
                    <a:cubicBezTo>
                      <a:pt x="172" y="14"/>
                      <a:pt x="172" y="14"/>
                      <a:pt x="172" y="14"/>
                    </a:cubicBezTo>
                    <a:cubicBezTo>
                      <a:pt x="167" y="11"/>
                      <a:pt x="167" y="11"/>
                      <a:pt x="167" y="11"/>
                    </a:cubicBezTo>
                    <a:cubicBezTo>
                      <a:pt x="162" y="9"/>
                      <a:pt x="162" y="9"/>
                      <a:pt x="162" y="9"/>
                    </a:cubicBezTo>
                    <a:cubicBezTo>
                      <a:pt x="157" y="7"/>
                      <a:pt x="157" y="7"/>
                      <a:pt x="157" y="7"/>
                    </a:cubicBezTo>
                    <a:cubicBezTo>
                      <a:pt x="151" y="5"/>
                      <a:pt x="151" y="5"/>
                      <a:pt x="151" y="5"/>
                    </a:cubicBezTo>
                    <a:cubicBezTo>
                      <a:pt x="146" y="4"/>
                      <a:pt x="146" y="4"/>
                      <a:pt x="146" y="4"/>
                    </a:cubicBezTo>
                    <a:cubicBezTo>
                      <a:pt x="140" y="2"/>
                      <a:pt x="140" y="2"/>
                      <a:pt x="140" y="2"/>
                    </a:cubicBezTo>
                    <a:cubicBezTo>
                      <a:pt x="134" y="1"/>
                      <a:pt x="134" y="1"/>
                      <a:pt x="134" y="1"/>
                    </a:cubicBezTo>
                    <a:cubicBezTo>
                      <a:pt x="128" y="1"/>
                      <a:pt x="128" y="1"/>
                      <a:pt x="128" y="1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1" y="0"/>
                      <a:pt x="111" y="0"/>
                      <a:pt x="111" y="0"/>
                    </a:cubicBezTo>
                    <a:cubicBezTo>
                      <a:pt x="105" y="1"/>
                      <a:pt x="105" y="1"/>
                      <a:pt x="105" y="1"/>
                    </a:cubicBezTo>
                    <a:cubicBezTo>
                      <a:pt x="99" y="1"/>
                      <a:pt x="99" y="1"/>
                      <a:pt x="99" y="1"/>
                    </a:cubicBezTo>
                    <a:cubicBezTo>
                      <a:pt x="93" y="2"/>
                      <a:pt x="93" y="2"/>
                      <a:pt x="93" y="2"/>
                    </a:cubicBezTo>
                    <a:cubicBezTo>
                      <a:pt x="88" y="4"/>
                      <a:pt x="88" y="4"/>
                      <a:pt x="88" y="4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77" y="7"/>
                      <a:pt x="77" y="7"/>
                      <a:pt x="77" y="7"/>
                    </a:cubicBezTo>
                    <a:cubicBezTo>
                      <a:pt x="71" y="9"/>
                      <a:pt x="71" y="9"/>
                      <a:pt x="71" y="9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61" y="14"/>
                      <a:pt x="61" y="14"/>
                      <a:pt x="61" y="14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2" y="20"/>
                      <a:pt x="52" y="20"/>
                      <a:pt x="52" y="20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3" y="47"/>
                      <a:pt x="23" y="47"/>
                      <a:pt x="23" y="47"/>
                    </a:cubicBezTo>
                    <a:cubicBezTo>
                      <a:pt x="20" y="51"/>
                      <a:pt x="20" y="51"/>
                      <a:pt x="20" y="51"/>
                    </a:cubicBezTo>
                    <a:cubicBezTo>
                      <a:pt x="17" y="56"/>
                      <a:pt x="17" y="56"/>
                      <a:pt x="17" y="56"/>
                    </a:cubicBezTo>
                    <a:cubicBezTo>
                      <a:pt x="14" y="61"/>
                      <a:pt x="14" y="61"/>
                      <a:pt x="14" y="61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9" y="71"/>
                      <a:pt x="9" y="71"/>
                      <a:pt x="9" y="71"/>
                    </a:cubicBezTo>
                    <a:cubicBezTo>
                      <a:pt x="7" y="76"/>
                      <a:pt x="7" y="76"/>
                      <a:pt x="7" y="76"/>
                    </a:cubicBezTo>
                    <a:cubicBezTo>
                      <a:pt x="6" y="82"/>
                      <a:pt x="6" y="82"/>
                      <a:pt x="6" y="82"/>
                    </a:cubicBezTo>
                    <a:cubicBezTo>
                      <a:pt x="4" y="87"/>
                      <a:pt x="4" y="87"/>
                      <a:pt x="4" y="87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2" y="99"/>
                      <a:pt x="2" y="99"/>
                      <a:pt x="2" y="99"/>
                    </a:cubicBezTo>
                    <a:cubicBezTo>
                      <a:pt x="1" y="104"/>
                      <a:pt x="1" y="104"/>
                      <a:pt x="1" y="104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1" y="128"/>
                      <a:pt x="1" y="128"/>
                      <a:pt x="1" y="128"/>
                    </a:cubicBezTo>
                    <a:cubicBezTo>
                      <a:pt x="2" y="134"/>
                      <a:pt x="2" y="134"/>
                      <a:pt x="2" y="134"/>
                    </a:cubicBezTo>
                    <a:cubicBezTo>
                      <a:pt x="3" y="140"/>
                      <a:pt x="3" y="140"/>
                      <a:pt x="3" y="140"/>
                    </a:cubicBezTo>
                    <a:cubicBezTo>
                      <a:pt x="4" y="145"/>
                      <a:pt x="4" y="145"/>
                      <a:pt x="4" y="145"/>
                    </a:cubicBezTo>
                    <a:cubicBezTo>
                      <a:pt x="6" y="151"/>
                      <a:pt x="6" y="151"/>
                      <a:pt x="6" y="151"/>
                    </a:cubicBezTo>
                    <a:cubicBezTo>
                      <a:pt x="7" y="156"/>
                      <a:pt x="7" y="156"/>
                      <a:pt x="7" y="156"/>
                    </a:cubicBezTo>
                    <a:cubicBezTo>
                      <a:pt x="9" y="161"/>
                      <a:pt x="9" y="161"/>
                      <a:pt x="9" y="161"/>
                    </a:cubicBezTo>
                    <a:cubicBezTo>
                      <a:pt x="12" y="167"/>
                      <a:pt x="12" y="167"/>
                      <a:pt x="12" y="167"/>
                    </a:cubicBezTo>
                    <a:cubicBezTo>
                      <a:pt x="14" y="172"/>
                      <a:pt x="14" y="172"/>
                      <a:pt x="14" y="172"/>
                    </a:cubicBezTo>
                    <a:cubicBezTo>
                      <a:pt x="17" y="176"/>
                      <a:pt x="17" y="176"/>
                      <a:pt x="17" y="176"/>
                    </a:cubicBezTo>
                    <a:cubicBezTo>
                      <a:pt x="20" y="181"/>
                      <a:pt x="20" y="181"/>
                      <a:pt x="20" y="181"/>
                    </a:cubicBezTo>
                    <a:cubicBezTo>
                      <a:pt x="23" y="186"/>
                      <a:pt x="23" y="186"/>
                      <a:pt x="23" y="186"/>
                    </a:cubicBezTo>
                    <a:cubicBezTo>
                      <a:pt x="27" y="190"/>
                      <a:pt x="27" y="190"/>
                      <a:pt x="27" y="190"/>
                    </a:cubicBezTo>
                    <a:cubicBezTo>
                      <a:pt x="31" y="194"/>
                      <a:pt x="31" y="194"/>
                      <a:pt x="31" y="194"/>
                    </a:cubicBezTo>
                    <a:cubicBezTo>
                      <a:pt x="34" y="198"/>
                      <a:pt x="34" y="198"/>
                      <a:pt x="34" y="198"/>
                    </a:cubicBezTo>
                    <a:cubicBezTo>
                      <a:pt x="129" y="293"/>
                      <a:pt x="129" y="293"/>
                      <a:pt x="129" y="293"/>
                    </a:cubicBezTo>
                    <a:cubicBezTo>
                      <a:pt x="217" y="287"/>
                      <a:pt x="287" y="217"/>
                      <a:pt x="293" y="129"/>
                    </a:cubicBezTo>
                    <a:close/>
                  </a:path>
                </a:pathLst>
              </a:custGeom>
              <a:solidFill>
                <a:srgbClr val="BF32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3" name="Freeform 67"/>
              <p:cNvSpPr>
                <a:spLocks noEditPoints="1"/>
              </p:cNvSpPr>
              <p:nvPr/>
            </p:nvSpPr>
            <p:spPr bwMode="auto">
              <a:xfrm>
                <a:off x="247650" y="3265488"/>
                <a:ext cx="579437" cy="576263"/>
              </a:xfrm>
              <a:custGeom>
                <a:avLst/>
                <a:gdLst>
                  <a:gd name="T0" fmla="*/ 117 w 233"/>
                  <a:gd name="T1" fmla="*/ 0 h 232"/>
                  <a:gd name="T2" fmla="*/ 233 w 233"/>
                  <a:gd name="T3" fmla="*/ 116 h 232"/>
                  <a:gd name="T4" fmla="*/ 117 w 233"/>
                  <a:gd name="T5" fmla="*/ 232 h 232"/>
                  <a:gd name="T6" fmla="*/ 0 w 233"/>
                  <a:gd name="T7" fmla="*/ 116 h 232"/>
                  <a:gd name="T8" fmla="*/ 117 w 233"/>
                  <a:gd name="T9" fmla="*/ 0 h 232"/>
                  <a:gd name="T10" fmla="*/ 112 w 233"/>
                  <a:gd name="T11" fmla="*/ 156 h 232"/>
                  <a:gd name="T12" fmla="*/ 47 w 233"/>
                  <a:gd name="T13" fmla="*/ 156 h 232"/>
                  <a:gd name="T14" fmla="*/ 54 w 233"/>
                  <a:gd name="T15" fmla="*/ 138 h 232"/>
                  <a:gd name="T16" fmla="*/ 75 w 233"/>
                  <a:gd name="T17" fmla="*/ 118 h 232"/>
                  <a:gd name="T18" fmla="*/ 87 w 233"/>
                  <a:gd name="T19" fmla="*/ 107 h 232"/>
                  <a:gd name="T20" fmla="*/ 90 w 233"/>
                  <a:gd name="T21" fmla="*/ 100 h 232"/>
                  <a:gd name="T22" fmla="*/ 87 w 233"/>
                  <a:gd name="T23" fmla="*/ 94 h 232"/>
                  <a:gd name="T24" fmla="*/ 81 w 233"/>
                  <a:gd name="T25" fmla="*/ 91 h 232"/>
                  <a:gd name="T26" fmla="*/ 74 w 233"/>
                  <a:gd name="T27" fmla="*/ 94 h 232"/>
                  <a:gd name="T28" fmla="*/ 70 w 233"/>
                  <a:gd name="T29" fmla="*/ 103 h 232"/>
                  <a:gd name="T30" fmla="*/ 48 w 233"/>
                  <a:gd name="T31" fmla="*/ 101 h 232"/>
                  <a:gd name="T32" fmla="*/ 53 w 233"/>
                  <a:gd name="T33" fmla="*/ 87 h 232"/>
                  <a:gd name="T34" fmla="*/ 63 w 233"/>
                  <a:gd name="T35" fmla="*/ 79 h 232"/>
                  <a:gd name="T36" fmla="*/ 80 w 233"/>
                  <a:gd name="T37" fmla="*/ 76 h 232"/>
                  <a:gd name="T38" fmla="*/ 98 w 233"/>
                  <a:gd name="T39" fmla="*/ 79 h 232"/>
                  <a:gd name="T40" fmla="*/ 108 w 233"/>
                  <a:gd name="T41" fmla="*/ 87 h 232"/>
                  <a:gd name="T42" fmla="*/ 112 w 233"/>
                  <a:gd name="T43" fmla="*/ 99 h 232"/>
                  <a:gd name="T44" fmla="*/ 108 w 233"/>
                  <a:gd name="T45" fmla="*/ 113 h 232"/>
                  <a:gd name="T46" fmla="*/ 92 w 233"/>
                  <a:gd name="T47" fmla="*/ 127 h 232"/>
                  <a:gd name="T48" fmla="*/ 83 w 233"/>
                  <a:gd name="T49" fmla="*/ 134 h 232"/>
                  <a:gd name="T50" fmla="*/ 78 w 233"/>
                  <a:gd name="T51" fmla="*/ 138 h 232"/>
                  <a:gd name="T52" fmla="*/ 112 w 233"/>
                  <a:gd name="T53" fmla="*/ 138 h 232"/>
                  <a:gd name="T54" fmla="*/ 112 w 233"/>
                  <a:gd name="T55" fmla="*/ 156 h 232"/>
                  <a:gd name="T56" fmla="*/ 159 w 233"/>
                  <a:gd name="T57" fmla="*/ 141 h 232"/>
                  <a:gd name="T58" fmla="*/ 119 w 233"/>
                  <a:gd name="T59" fmla="*/ 141 h 232"/>
                  <a:gd name="T60" fmla="*/ 119 w 233"/>
                  <a:gd name="T61" fmla="*/ 124 h 232"/>
                  <a:gd name="T62" fmla="*/ 159 w 233"/>
                  <a:gd name="T63" fmla="*/ 76 h 232"/>
                  <a:gd name="T64" fmla="*/ 178 w 233"/>
                  <a:gd name="T65" fmla="*/ 76 h 232"/>
                  <a:gd name="T66" fmla="*/ 178 w 233"/>
                  <a:gd name="T67" fmla="*/ 125 h 232"/>
                  <a:gd name="T68" fmla="*/ 188 w 233"/>
                  <a:gd name="T69" fmla="*/ 125 h 232"/>
                  <a:gd name="T70" fmla="*/ 188 w 233"/>
                  <a:gd name="T71" fmla="*/ 141 h 232"/>
                  <a:gd name="T72" fmla="*/ 178 w 233"/>
                  <a:gd name="T73" fmla="*/ 141 h 232"/>
                  <a:gd name="T74" fmla="*/ 178 w 233"/>
                  <a:gd name="T75" fmla="*/ 156 h 232"/>
                  <a:gd name="T76" fmla="*/ 159 w 233"/>
                  <a:gd name="T77" fmla="*/ 156 h 232"/>
                  <a:gd name="T78" fmla="*/ 159 w 233"/>
                  <a:gd name="T79" fmla="*/ 141 h 232"/>
                  <a:gd name="T80" fmla="*/ 159 w 233"/>
                  <a:gd name="T81" fmla="*/ 125 h 232"/>
                  <a:gd name="T82" fmla="*/ 159 w 233"/>
                  <a:gd name="T83" fmla="*/ 100 h 232"/>
                  <a:gd name="T84" fmla="*/ 138 w 233"/>
                  <a:gd name="T85" fmla="*/ 125 h 232"/>
                  <a:gd name="T86" fmla="*/ 159 w 233"/>
                  <a:gd name="T87" fmla="*/ 125 h 232"/>
                  <a:gd name="T88" fmla="*/ 117 w 233"/>
                  <a:gd name="T89" fmla="*/ 8 h 232"/>
                  <a:gd name="T90" fmla="*/ 9 w 233"/>
                  <a:gd name="T91" fmla="*/ 116 h 232"/>
                  <a:gd name="T92" fmla="*/ 117 w 233"/>
                  <a:gd name="T93" fmla="*/ 224 h 232"/>
                  <a:gd name="T94" fmla="*/ 224 w 233"/>
                  <a:gd name="T95" fmla="*/ 116 h 232"/>
                  <a:gd name="T96" fmla="*/ 117 w 233"/>
                  <a:gd name="T97" fmla="*/ 8 h 232"/>
                  <a:gd name="T98" fmla="*/ 117 w 233"/>
                  <a:gd name="T99" fmla="*/ 13 h 232"/>
                  <a:gd name="T100" fmla="*/ 13 w 233"/>
                  <a:gd name="T101" fmla="*/ 116 h 232"/>
                  <a:gd name="T102" fmla="*/ 117 w 233"/>
                  <a:gd name="T103" fmla="*/ 220 h 232"/>
                  <a:gd name="T104" fmla="*/ 220 w 233"/>
                  <a:gd name="T105" fmla="*/ 116 h 232"/>
                  <a:gd name="T106" fmla="*/ 117 w 233"/>
                  <a:gd name="T107" fmla="*/ 13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33" h="232">
                    <a:moveTo>
                      <a:pt x="117" y="0"/>
                    </a:moveTo>
                    <a:cubicBezTo>
                      <a:pt x="181" y="0"/>
                      <a:pt x="233" y="52"/>
                      <a:pt x="233" y="116"/>
                    </a:cubicBezTo>
                    <a:cubicBezTo>
                      <a:pt x="233" y="180"/>
                      <a:pt x="181" y="232"/>
                      <a:pt x="117" y="232"/>
                    </a:cubicBezTo>
                    <a:cubicBezTo>
                      <a:pt x="52" y="232"/>
                      <a:pt x="0" y="180"/>
                      <a:pt x="0" y="116"/>
                    </a:cubicBezTo>
                    <a:cubicBezTo>
                      <a:pt x="0" y="52"/>
                      <a:pt x="52" y="0"/>
                      <a:pt x="117" y="0"/>
                    </a:cubicBezTo>
                    <a:close/>
                    <a:moveTo>
                      <a:pt x="112" y="156"/>
                    </a:moveTo>
                    <a:cubicBezTo>
                      <a:pt x="47" y="156"/>
                      <a:pt x="47" y="156"/>
                      <a:pt x="47" y="156"/>
                    </a:cubicBezTo>
                    <a:cubicBezTo>
                      <a:pt x="48" y="150"/>
                      <a:pt x="50" y="144"/>
                      <a:pt x="54" y="138"/>
                    </a:cubicBezTo>
                    <a:cubicBezTo>
                      <a:pt x="58" y="132"/>
                      <a:pt x="65" y="125"/>
                      <a:pt x="75" y="118"/>
                    </a:cubicBezTo>
                    <a:cubicBezTo>
                      <a:pt x="81" y="113"/>
                      <a:pt x="86" y="109"/>
                      <a:pt x="87" y="107"/>
                    </a:cubicBezTo>
                    <a:cubicBezTo>
                      <a:pt x="89" y="104"/>
                      <a:pt x="90" y="102"/>
                      <a:pt x="90" y="100"/>
                    </a:cubicBezTo>
                    <a:cubicBezTo>
                      <a:pt x="90" y="97"/>
                      <a:pt x="89" y="95"/>
                      <a:pt x="87" y="94"/>
                    </a:cubicBezTo>
                    <a:cubicBezTo>
                      <a:pt x="86" y="92"/>
                      <a:pt x="83" y="91"/>
                      <a:pt x="81" y="91"/>
                    </a:cubicBezTo>
                    <a:cubicBezTo>
                      <a:pt x="78" y="91"/>
                      <a:pt x="76" y="92"/>
                      <a:pt x="74" y="94"/>
                    </a:cubicBezTo>
                    <a:cubicBezTo>
                      <a:pt x="72" y="96"/>
                      <a:pt x="71" y="99"/>
                      <a:pt x="70" y="103"/>
                    </a:cubicBezTo>
                    <a:cubicBezTo>
                      <a:pt x="48" y="101"/>
                      <a:pt x="48" y="101"/>
                      <a:pt x="48" y="101"/>
                    </a:cubicBezTo>
                    <a:cubicBezTo>
                      <a:pt x="49" y="95"/>
                      <a:pt x="51" y="90"/>
                      <a:pt x="53" y="87"/>
                    </a:cubicBezTo>
                    <a:cubicBezTo>
                      <a:pt x="55" y="84"/>
                      <a:pt x="59" y="81"/>
                      <a:pt x="63" y="79"/>
                    </a:cubicBezTo>
                    <a:cubicBezTo>
                      <a:pt x="67" y="77"/>
                      <a:pt x="73" y="76"/>
                      <a:pt x="80" y="76"/>
                    </a:cubicBezTo>
                    <a:cubicBezTo>
                      <a:pt x="88" y="76"/>
                      <a:pt x="94" y="77"/>
                      <a:pt x="98" y="79"/>
                    </a:cubicBezTo>
                    <a:cubicBezTo>
                      <a:pt x="102" y="81"/>
                      <a:pt x="106" y="83"/>
                      <a:pt x="108" y="87"/>
                    </a:cubicBezTo>
                    <a:cubicBezTo>
                      <a:pt x="111" y="91"/>
                      <a:pt x="112" y="95"/>
                      <a:pt x="112" y="99"/>
                    </a:cubicBezTo>
                    <a:cubicBezTo>
                      <a:pt x="112" y="104"/>
                      <a:pt x="110" y="109"/>
                      <a:pt x="108" y="113"/>
                    </a:cubicBezTo>
                    <a:cubicBezTo>
                      <a:pt x="105" y="117"/>
                      <a:pt x="100" y="122"/>
                      <a:pt x="92" y="127"/>
                    </a:cubicBezTo>
                    <a:cubicBezTo>
                      <a:pt x="88" y="130"/>
                      <a:pt x="85" y="132"/>
                      <a:pt x="83" y="134"/>
                    </a:cubicBezTo>
                    <a:cubicBezTo>
                      <a:pt x="82" y="135"/>
                      <a:pt x="80" y="136"/>
                      <a:pt x="78" y="138"/>
                    </a:cubicBezTo>
                    <a:cubicBezTo>
                      <a:pt x="112" y="138"/>
                      <a:pt x="112" y="138"/>
                      <a:pt x="112" y="138"/>
                    </a:cubicBezTo>
                    <a:cubicBezTo>
                      <a:pt x="112" y="156"/>
                      <a:pt x="112" y="156"/>
                      <a:pt x="112" y="156"/>
                    </a:cubicBezTo>
                    <a:close/>
                    <a:moveTo>
                      <a:pt x="159" y="141"/>
                    </a:moveTo>
                    <a:cubicBezTo>
                      <a:pt x="119" y="141"/>
                      <a:pt x="119" y="141"/>
                      <a:pt x="119" y="141"/>
                    </a:cubicBezTo>
                    <a:cubicBezTo>
                      <a:pt x="119" y="124"/>
                      <a:pt x="119" y="124"/>
                      <a:pt x="119" y="124"/>
                    </a:cubicBezTo>
                    <a:cubicBezTo>
                      <a:pt x="159" y="76"/>
                      <a:pt x="159" y="76"/>
                      <a:pt x="159" y="76"/>
                    </a:cubicBezTo>
                    <a:cubicBezTo>
                      <a:pt x="178" y="76"/>
                      <a:pt x="178" y="76"/>
                      <a:pt x="178" y="76"/>
                    </a:cubicBezTo>
                    <a:cubicBezTo>
                      <a:pt x="178" y="125"/>
                      <a:pt x="178" y="125"/>
                      <a:pt x="178" y="125"/>
                    </a:cubicBezTo>
                    <a:cubicBezTo>
                      <a:pt x="188" y="125"/>
                      <a:pt x="188" y="125"/>
                      <a:pt x="188" y="125"/>
                    </a:cubicBezTo>
                    <a:cubicBezTo>
                      <a:pt x="188" y="141"/>
                      <a:pt x="188" y="141"/>
                      <a:pt x="188" y="141"/>
                    </a:cubicBezTo>
                    <a:cubicBezTo>
                      <a:pt x="178" y="141"/>
                      <a:pt x="178" y="141"/>
                      <a:pt x="178" y="141"/>
                    </a:cubicBezTo>
                    <a:cubicBezTo>
                      <a:pt x="178" y="156"/>
                      <a:pt x="178" y="156"/>
                      <a:pt x="178" y="156"/>
                    </a:cubicBezTo>
                    <a:cubicBezTo>
                      <a:pt x="159" y="156"/>
                      <a:pt x="159" y="156"/>
                      <a:pt x="159" y="156"/>
                    </a:cubicBezTo>
                    <a:cubicBezTo>
                      <a:pt x="159" y="141"/>
                      <a:pt x="159" y="141"/>
                      <a:pt x="159" y="141"/>
                    </a:cubicBezTo>
                    <a:close/>
                    <a:moveTo>
                      <a:pt x="159" y="125"/>
                    </a:moveTo>
                    <a:cubicBezTo>
                      <a:pt x="159" y="100"/>
                      <a:pt x="159" y="100"/>
                      <a:pt x="159" y="100"/>
                    </a:cubicBezTo>
                    <a:cubicBezTo>
                      <a:pt x="138" y="125"/>
                      <a:pt x="138" y="125"/>
                      <a:pt x="138" y="125"/>
                    </a:cubicBezTo>
                    <a:cubicBezTo>
                      <a:pt x="159" y="125"/>
                      <a:pt x="159" y="125"/>
                      <a:pt x="159" y="125"/>
                    </a:cubicBezTo>
                    <a:close/>
                    <a:moveTo>
                      <a:pt x="117" y="8"/>
                    </a:moveTo>
                    <a:cubicBezTo>
                      <a:pt x="57" y="8"/>
                      <a:pt x="9" y="57"/>
                      <a:pt x="9" y="116"/>
                    </a:cubicBezTo>
                    <a:cubicBezTo>
                      <a:pt x="9" y="176"/>
                      <a:pt x="57" y="224"/>
                      <a:pt x="117" y="224"/>
                    </a:cubicBezTo>
                    <a:cubicBezTo>
                      <a:pt x="176" y="224"/>
                      <a:pt x="224" y="176"/>
                      <a:pt x="224" y="116"/>
                    </a:cubicBezTo>
                    <a:cubicBezTo>
                      <a:pt x="224" y="57"/>
                      <a:pt x="176" y="8"/>
                      <a:pt x="117" y="8"/>
                    </a:cubicBezTo>
                    <a:close/>
                    <a:moveTo>
                      <a:pt x="117" y="13"/>
                    </a:moveTo>
                    <a:cubicBezTo>
                      <a:pt x="59" y="13"/>
                      <a:pt x="13" y="59"/>
                      <a:pt x="13" y="116"/>
                    </a:cubicBezTo>
                    <a:cubicBezTo>
                      <a:pt x="13" y="173"/>
                      <a:pt x="59" y="220"/>
                      <a:pt x="117" y="220"/>
                    </a:cubicBezTo>
                    <a:cubicBezTo>
                      <a:pt x="174" y="220"/>
                      <a:pt x="220" y="173"/>
                      <a:pt x="220" y="116"/>
                    </a:cubicBezTo>
                    <a:cubicBezTo>
                      <a:pt x="220" y="59"/>
                      <a:pt x="174" y="13"/>
                      <a:pt x="11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156335" y="255905"/>
            <a:ext cx="79863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（二）从电力数据看能源转型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644525" y="1222375"/>
            <a:ext cx="4671060" cy="699770"/>
            <a:chOff x="1015" y="1925"/>
            <a:chExt cx="7356" cy="1102"/>
          </a:xfrm>
        </p:grpSpPr>
        <p:sp>
          <p:nvSpPr>
            <p:cNvPr id="4" name="对角圆角矩形 3"/>
            <p:cNvSpPr/>
            <p:nvPr/>
          </p:nvSpPr>
          <p:spPr>
            <a:xfrm>
              <a:off x="1015" y="1925"/>
              <a:ext cx="7356" cy="1103"/>
            </a:xfrm>
            <a:prstGeom prst="round2DiagRect">
              <a:avLst>
                <a:gd name="adj1" fmla="val 50000"/>
                <a:gd name="adj2" fmla="val 0"/>
              </a:avLst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598" y="2063"/>
              <a:ext cx="619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新能源发展的建议</a:t>
              </a:r>
              <a:endPara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644525" y="2035175"/>
            <a:ext cx="60794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一是加强风电、集中式光伏发展规划引领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701713" y="2684243"/>
            <a:ext cx="3596640" cy="3992245"/>
            <a:chOff x="1015" y="4242"/>
            <a:chExt cx="5664" cy="6287"/>
          </a:xfrm>
        </p:grpSpPr>
        <p:sp>
          <p:nvSpPr>
            <p:cNvPr id="7" name="矩形 6"/>
            <p:cNvSpPr/>
            <p:nvPr/>
          </p:nvSpPr>
          <p:spPr>
            <a:xfrm>
              <a:off x="1015" y="4242"/>
              <a:ext cx="4691" cy="6287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perspectiveRight"/>
              <a:lightRig rig="threePt" dir="t"/>
            </a:scene3d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988" y="4242"/>
              <a:ext cx="4691" cy="6287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perspectiveRight"/>
              <a:lightRig rig="threePt" dir="t"/>
            </a:scene3d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246880" y="4421505"/>
            <a:ext cx="7342505" cy="2125345"/>
            <a:chOff x="6712" y="6963"/>
            <a:chExt cx="11563" cy="3347"/>
          </a:xfrm>
        </p:grpSpPr>
        <p:sp>
          <p:nvSpPr>
            <p:cNvPr id="13" name="折角形 12"/>
            <p:cNvSpPr/>
            <p:nvPr/>
          </p:nvSpPr>
          <p:spPr>
            <a:xfrm>
              <a:off x="6712" y="6963"/>
              <a:ext cx="11563" cy="3347"/>
            </a:xfrm>
            <a:prstGeom prst="foldedCorner">
              <a:avLst>
                <a:gd name="adj" fmla="val 21145"/>
              </a:avLst>
            </a:prstGeom>
            <a:solidFill>
              <a:schemeClr val="bg1">
                <a:lumMod val="95000"/>
              </a:schemeClr>
            </a:solidFill>
            <a:ln w="28575"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7237" y="7961"/>
              <a:ext cx="10627" cy="2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7200" algn="just" fontAlgn="auto">
                <a:lnSpc>
                  <a:spcPct val="130000"/>
                </a:lnSpc>
              </a:pPr>
              <a:r>
                <a:rPr lang="zh-CN" sz="2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进一步编制</a:t>
              </a:r>
              <a:r>
                <a:rPr lang="zh-CN" sz="2200" b="1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风电、集中式光伏专项发展规划</a:t>
              </a:r>
              <a:r>
                <a:rPr lang="zh-CN" sz="2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，充分论证开发建设条件，细化明确各县区开发规模，以规划引领保障项目落地，最大化发挥我市风光资源禀赋。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237" y="7056"/>
              <a:ext cx="1817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sz="3200" b="1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建议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280528" y="2750625"/>
            <a:ext cx="8347416" cy="1394460"/>
            <a:chOff x="5706" y="4458"/>
            <a:chExt cx="12762" cy="2196"/>
          </a:xfrm>
        </p:grpSpPr>
        <p:sp>
          <p:nvSpPr>
            <p:cNvPr id="26" name="矩形 25"/>
            <p:cNvSpPr/>
            <p:nvPr/>
          </p:nvSpPr>
          <p:spPr>
            <a:xfrm>
              <a:off x="5706" y="4458"/>
              <a:ext cx="12762" cy="2196"/>
            </a:xfrm>
            <a:prstGeom prst="rect">
              <a:avLst/>
            </a:prstGeom>
            <a:solidFill>
              <a:schemeClr val="accent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7" name="文本框 2"/>
            <p:cNvSpPr txBox="1"/>
            <p:nvPr/>
          </p:nvSpPr>
          <p:spPr>
            <a:xfrm>
              <a:off x="7015" y="4841"/>
              <a:ext cx="11344" cy="130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457200" algn="just" fontAlgn="auto">
                <a:lnSpc>
                  <a:spcPts val="3000"/>
                </a:lnSpc>
              </a:pPr>
              <a:r>
                <a:rPr lang="zh-CN" sz="2000" dirty="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202</a:t>
              </a:r>
              <a:r>
                <a:rPr lang="en-US" altLang="zh-CN" sz="2000" dirty="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</a:t>
              </a:r>
              <a:r>
                <a:rPr lang="zh-CN" sz="2000" dirty="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年</a:t>
              </a:r>
              <a:r>
                <a:rPr lang="zh-CN" sz="20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，市发改委编发全市</a:t>
              </a:r>
              <a:r>
                <a:rPr lang="zh-CN" sz="24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分布式光伏专项发展规划</a:t>
              </a:r>
              <a:r>
                <a:rPr lang="zh-CN" sz="20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，有效保障了能源转型、电网安全、社会投资等多方受益。</a:t>
              </a:r>
              <a:endParaRPr lang="zh-CN" altLang="en-US" sz="20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156335" y="255905"/>
            <a:ext cx="79863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（二）从电力数据看能源转型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sp>
        <p:nvSpPr>
          <p:cNvPr id="4" name="对角圆角矩形 3"/>
          <p:cNvSpPr/>
          <p:nvPr/>
        </p:nvSpPr>
        <p:spPr>
          <a:xfrm>
            <a:off x="644525" y="1222375"/>
            <a:ext cx="4671060" cy="700405"/>
          </a:xfrm>
          <a:prstGeom prst="round2DiagRect">
            <a:avLst>
              <a:gd name="adj1" fmla="val 50000"/>
              <a:gd name="adj2" fmla="val 0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014730" y="1310005"/>
            <a:ext cx="3931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新能源发展的建议</a:t>
            </a:r>
            <a:endParaRPr lang="en-US" altLang="zh-CN" sz="2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4525" y="2096135"/>
            <a:ext cx="10747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二是推动从单一能源生产，向上下游产业链延伸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702945" y="2653665"/>
            <a:ext cx="10687050" cy="1833245"/>
            <a:chOff x="1107" y="4179"/>
            <a:chExt cx="16830" cy="2887"/>
          </a:xfrm>
        </p:grpSpPr>
        <p:sp>
          <p:nvSpPr>
            <p:cNvPr id="3" name="文本框 2"/>
            <p:cNvSpPr txBox="1"/>
            <p:nvPr/>
          </p:nvSpPr>
          <p:spPr>
            <a:xfrm>
              <a:off x="1718" y="4346"/>
              <a:ext cx="15080" cy="254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spAutoFit/>
            </a:bodyPr>
            <a:lstStyle/>
            <a:p>
              <a:pPr marL="342900" indent="-34290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BA02"/>
                </a:buClr>
                <a:buFont typeface="Wingdings" panose="05000000000000000000" charset="0"/>
                <a:buChar char="l"/>
              </a:pPr>
              <a:r>
                <a:rPr lang="zh-CN" sz="22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把握新能源高速发展契机，发挥风电、集中式光伏规模优势</a:t>
              </a:r>
            </a:p>
            <a:p>
              <a:pPr marL="342900" indent="-34290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BA02"/>
                </a:buClr>
                <a:buFont typeface="Wingdings" panose="05000000000000000000" charset="0"/>
                <a:buChar char="l"/>
              </a:pPr>
              <a:r>
                <a:rPr lang="zh-CN" sz="22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吸引更多企业来聊城投资，积极引导其向新能源产业链上下游延伸投资</a:t>
              </a:r>
            </a:p>
            <a:p>
              <a:pPr marL="342900" indent="-34290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BA02"/>
                </a:buClr>
                <a:buFont typeface="Wingdings" panose="05000000000000000000" charset="0"/>
                <a:buChar char="l"/>
              </a:pPr>
              <a:r>
                <a:rPr lang="zh-CN" sz="22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在我市构建完善的产业链结构，助力打造制造业强市</a:t>
              </a:r>
            </a:p>
          </p:txBody>
        </p:sp>
        <p:sp>
          <p:nvSpPr>
            <p:cNvPr id="6" name="剪去单角的矩形 5"/>
            <p:cNvSpPr/>
            <p:nvPr/>
          </p:nvSpPr>
          <p:spPr>
            <a:xfrm>
              <a:off x="1107" y="4212"/>
              <a:ext cx="16806" cy="2854"/>
            </a:xfrm>
            <a:prstGeom prst="snip1Rect">
              <a:avLst/>
            </a:prstGeom>
            <a:noFill/>
            <a:ln w="28575"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斜纹 6"/>
            <p:cNvSpPr>
              <a:spLocks noChangeAspect="1"/>
            </p:cNvSpPr>
            <p:nvPr/>
          </p:nvSpPr>
          <p:spPr>
            <a:xfrm rot="5400000">
              <a:off x="17013" y="4179"/>
              <a:ext cx="924" cy="924"/>
            </a:xfrm>
            <a:prstGeom prst="diagStripe">
              <a:avLst>
                <a:gd name="adj" fmla="val 39930"/>
              </a:avLst>
            </a:prstGeom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236" y="4212"/>
              <a:ext cx="218" cy="28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平行四边形 9"/>
          <p:cNvSpPr/>
          <p:nvPr/>
        </p:nvSpPr>
        <p:spPr>
          <a:xfrm>
            <a:off x="929640" y="4718050"/>
            <a:ext cx="3440430" cy="1888490"/>
          </a:xfrm>
          <a:prstGeom prst="parallelogram">
            <a:avLst/>
          </a:prstGeom>
          <a:blipFill rotWithShape="1">
            <a:blip r:embed="rId3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平行四边形 10"/>
          <p:cNvSpPr/>
          <p:nvPr/>
        </p:nvSpPr>
        <p:spPr>
          <a:xfrm>
            <a:off x="4415790" y="4718050"/>
            <a:ext cx="3440430" cy="1888490"/>
          </a:xfrm>
          <a:prstGeom prst="parallelogram">
            <a:avLst/>
          </a:prstGeom>
          <a:blipFill rotWithShape="1">
            <a:blip r:embed="rId4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平行四边形 11"/>
          <p:cNvSpPr/>
          <p:nvPr/>
        </p:nvSpPr>
        <p:spPr>
          <a:xfrm>
            <a:off x="7882255" y="4718050"/>
            <a:ext cx="3440430" cy="1888490"/>
          </a:xfrm>
          <a:prstGeom prst="parallelogram">
            <a:avLst/>
          </a:prstGeom>
          <a:blipFill rotWithShape="1">
            <a:blip r:embed="rId5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1742440" y="2181860"/>
            <a:ext cx="9474200" cy="2334260"/>
          </a:xfrm>
          <a:prstGeom prst="roundRect">
            <a:avLst/>
          </a:prstGeom>
          <a:solidFill>
            <a:schemeClr val="bg1">
              <a:lumMod val="9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482340" y="3502025"/>
            <a:ext cx="7978140" cy="706755"/>
          </a:xfrm>
          <a:prstGeom prst="rect">
            <a:avLst/>
          </a:prstGeom>
          <a:noFill/>
          <a:ln w="9525">
            <a:noFill/>
          </a:ln>
          <a:effectLst/>
        </p:spPr>
        <p:txBody>
          <a:bodyPr wrap="square">
            <a:spAutoFit/>
          </a:bodyPr>
          <a:lstStyle/>
          <a:p>
            <a:pPr indent="0" algn="just"/>
            <a:r>
              <a:rPr lang="zh-CN" sz="40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更好服务经济社会高质量发展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482340" y="2469515"/>
            <a:ext cx="6096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/>
            <a:r>
              <a:rPr lang="zh-CN" sz="4800" b="1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扛牢保供责任</a:t>
            </a:r>
            <a:endParaRPr lang="zh-CN" sz="4800" b="1"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521710" y="3318510"/>
            <a:ext cx="7447280" cy="75565"/>
          </a:xfrm>
          <a:prstGeom prst="rect">
            <a:avLst/>
          </a:prstGeom>
          <a:gradFill>
            <a:gsLst>
              <a:gs pos="73000">
                <a:schemeClr val="accent1"/>
              </a:gs>
              <a:gs pos="19000">
                <a:srgbClr val="F2F2F2"/>
              </a:gs>
              <a:gs pos="3800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六边形 2"/>
          <p:cNvSpPr/>
          <p:nvPr/>
        </p:nvSpPr>
        <p:spPr>
          <a:xfrm>
            <a:off x="719455" y="2127885"/>
            <a:ext cx="2599690" cy="2423160"/>
          </a:xfrm>
          <a:prstGeom prst="hexagon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99515" y="2740025"/>
            <a:ext cx="16554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三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剪去对角的矩形 11"/>
          <p:cNvSpPr/>
          <p:nvPr/>
        </p:nvSpPr>
        <p:spPr>
          <a:xfrm>
            <a:off x="1681480" y="1769110"/>
            <a:ext cx="8536940" cy="3731260"/>
          </a:xfrm>
          <a:prstGeom prst="snip2Diag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剪去对角的矩形 13"/>
          <p:cNvSpPr/>
          <p:nvPr/>
        </p:nvSpPr>
        <p:spPr>
          <a:xfrm>
            <a:off x="1819910" y="1924050"/>
            <a:ext cx="8567420" cy="3731260"/>
          </a:xfrm>
          <a:prstGeom prst="snip2Diag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411730" y="2758440"/>
            <a:ext cx="729107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06400" algn="just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聊城供电公司将在市委市政府的坚强领导下，紧扣“</a:t>
            </a:r>
            <a:r>
              <a:rPr lang="zh-CN" alt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聚力攻坚突破年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”活动，凝心聚力推动电网高质量发展，为“</a:t>
            </a:r>
            <a:r>
              <a:rPr lang="zh-CN" alt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六个新聊城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”建设提供坚强电力保障。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剪去对角的矩形 14"/>
          <p:cNvSpPr/>
          <p:nvPr/>
        </p:nvSpPr>
        <p:spPr>
          <a:xfrm>
            <a:off x="1946910" y="2051050"/>
            <a:ext cx="8271510" cy="3482975"/>
          </a:xfrm>
          <a:prstGeom prst="snip2DiagRect">
            <a:avLst/>
          </a:prstGeom>
          <a:noFill/>
          <a:ln w="34925">
            <a:solidFill>
              <a:schemeClr val="accent1"/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156335" y="255905"/>
            <a:ext cx="79863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三、更好服务经济社会高质量发展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711200" y="1153795"/>
            <a:ext cx="6725920" cy="914400"/>
            <a:chOff x="1120" y="1817"/>
            <a:chExt cx="10592" cy="1440"/>
          </a:xfrm>
        </p:grpSpPr>
        <p:sp>
          <p:nvSpPr>
            <p:cNvPr id="4" name="六边形 3"/>
            <p:cNvSpPr/>
            <p:nvPr/>
          </p:nvSpPr>
          <p:spPr>
            <a:xfrm>
              <a:off x="1120" y="2041"/>
              <a:ext cx="10593" cy="1047"/>
            </a:xfrm>
            <a:prstGeom prst="hexagon">
              <a:avLst/>
            </a:prstGeom>
            <a:solidFill>
              <a:schemeClr val="accent1">
                <a:alpha val="21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3225" y="2160"/>
              <a:ext cx="799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28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以更实举措</a:t>
              </a:r>
              <a:r>
                <a:rPr lang="zh-CN" sz="28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“保供电、促经济”</a:t>
              </a:r>
            </a:p>
          </p:txBody>
        </p:sp>
        <p:sp>
          <p:nvSpPr>
            <p:cNvPr id="5" name="六边形 4"/>
            <p:cNvSpPr/>
            <p:nvPr/>
          </p:nvSpPr>
          <p:spPr>
            <a:xfrm>
              <a:off x="1337" y="1817"/>
              <a:ext cx="1672" cy="1440"/>
            </a:xfrm>
            <a:prstGeom prst="hexagon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741" y="1913"/>
              <a:ext cx="912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>
                  <a:solidFill>
                    <a:schemeClr val="bg1"/>
                  </a:solidFill>
                  <a:latin typeface="Broadway" panose="04040905080B02020502" charset="0"/>
                  <a:cs typeface="Broadway" panose="04040905080B02020502" charset="0"/>
                </a:rPr>
                <a:t>1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56285" y="2208530"/>
            <a:ext cx="11086465" cy="3465195"/>
            <a:chOff x="1191" y="3478"/>
            <a:chExt cx="17459" cy="5457"/>
          </a:xfrm>
        </p:grpSpPr>
        <p:grpSp>
          <p:nvGrpSpPr>
            <p:cNvPr id="19" name="组合 18"/>
            <p:cNvGrpSpPr/>
            <p:nvPr/>
          </p:nvGrpSpPr>
          <p:grpSpPr>
            <a:xfrm>
              <a:off x="1191" y="3478"/>
              <a:ext cx="16660" cy="1242"/>
              <a:chOff x="1191" y="3478"/>
              <a:chExt cx="16660" cy="1242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1191" y="3478"/>
                <a:ext cx="16661" cy="1242"/>
              </a:xfrm>
              <a:prstGeom prst="rect">
                <a:avLst/>
              </a:prstGeom>
              <a:noFill/>
              <a:ln w="38100"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2400" y="3655"/>
                <a:ext cx="14400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800" b="1">
                    <a:solidFill>
                      <a:schemeClr val="accent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全力打好度夏保供攻坚战</a:t>
                </a: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1608" y="4687"/>
              <a:ext cx="17042" cy="4248"/>
              <a:chOff x="1608" y="4687"/>
              <a:chExt cx="17042" cy="4248"/>
            </a:xfrm>
          </p:grpSpPr>
          <p:sp>
            <p:nvSpPr>
              <p:cNvPr id="2" name="文本框 1"/>
              <p:cNvSpPr txBox="1"/>
              <p:nvPr/>
            </p:nvSpPr>
            <p:spPr>
              <a:xfrm>
                <a:off x="3116" y="8307"/>
                <a:ext cx="15534" cy="62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indent="0" algn="just" fontAlgn="auto"/>
                <a:r>
                  <a:rPr lang="zh-CN" altLang="en-US" sz="20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时刻做好</a:t>
                </a:r>
                <a:r>
                  <a:rPr lang="zh-CN" altLang="en-US" sz="2000" b="1">
                    <a:solidFill>
                      <a:schemeClr val="accent2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防汛应急响应</a:t>
                </a:r>
                <a:r>
                  <a:rPr lang="zh-CN" altLang="en-US" sz="20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，抢修站点安排人员</a:t>
                </a:r>
                <a:r>
                  <a:rPr lang="en-US" altLang="zh-CN" sz="20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24</a:t>
                </a:r>
                <a:r>
                  <a:rPr lang="zh-CN" altLang="en-US" sz="20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小时轮岗值守，确保最短时间恢复供电</a:t>
                </a:r>
                <a:r>
                  <a:rPr lang="zh-CN" sz="20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。</a:t>
                </a:r>
                <a:endParaRPr lang="zh-CN" altLang="en-US" sz="20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3115" y="5203"/>
                <a:ext cx="14738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抓好“外电入鲁”等全市</a:t>
                </a:r>
                <a:r>
                  <a:rPr lang="zh-CN" altLang="en-US" sz="2000" b="1">
                    <a:solidFill>
                      <a:schemeClr val="accent2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重要输电通道运维</a:t>
                </a:r>
                <a:r>
                  <a:rPr lang="zh-CN" altLang="en-US" sz="20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，坚决守牢大电网安全运行生命线</a:t>
                </a:r>
                <a:r>
                  <a:rPr lang="zh-CN" sz="20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。</a:t>
                </a: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3116" y="6187"/>
                <a:ext cx="15534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zh-CN" altLang="en-US" sz="20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加强</a:t>
                </a:r>
                <a:r>
                  <a:rPr lang="zh-CN" altLang="en-US" sz="2000" dirty="0" smtClean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全市</a:t>
                </a:r>
                <a:r>
                  <a:rPr lang="zh-CN" altLang="en-US" sz="2000" b="1" dirty="0" smtClean="0">
                    <a:solidFill>
                      <a:schemeClr val="accent2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地方</a:t>
                </a:r>
                <a:r>
                  <a:rPr lang="zh-CN" altLang="en-US" sz="2000" b="1" dirty="0">
                    <a:solidFill>
                      <a:schemeClr val="accent2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电厂</a:t>
                </a:r>
                <a:r>
                  <a:rPr lang="zh-CN" altLang="en-US" sz="20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调度管理，严控机组非计划停运，推动在负荷高峰时增发增供</a:t>
                </a:r>
                <a:r>
                  <a:rPr lang="zh-CN" sz="20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。</a:t>
                </a: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3116" y="7295"/>
                <a:ext cx="14738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zh-CN" altLang="en-US" sz="20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加强负荷精准管理，</a:t>
                </a:r>
                <a:r>
                  <a:rPr lang="zh-CN" altLang="en-US" sz="2000" b="1">
                    <a:solidFill>
                      <a:schemeClr val="accent2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坚决守好民生用电底线、不碰拉闸限电红线</a:t>
                </a:r>
                <a:r>
                  <a:rPr lang="zh-CN" sz="20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。</a:t>
                </a:r>
              </a:p>
            </p:txBody>
          </p:sp>
          <p:cxnSp>
            <p:nvCxnSpPr>
              <p:cNvPr id="13" name="直接连接符 12"/>
              <p:cNvCxnSpPr/>
              <p:nvPr/>
            </p:nvCxnSpPr>
            <p:spPr>
              <a:xfrm>
                <a:off x="1632" y="4687"/>
                <a:ext cx="0" cy="3969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1608" y="5485"/>
                <a:ext cx="1233" cy="0"/>
              </a:xfrm>
              <a:prstGeom prst="line">
                <a:avLst/>
              </a:prstGeom>
              <a:ln w="25400">
                <a:prstDash val="sysDash"/>
                <a:tailEnd type="oval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>
                <a:off x="1608" y="6524"/>
                <a:ext cx="1233" cy="0"/>
              </a:xfrm>
              <a:prstGeom prst="line">
                <a:avLst/>
              </a:prstGeom>
              <a:ln w="25400">
                <a:prstDash val="sysDash"/>
                <a:tailEnd type="oval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>
                <a:off x="1608" y="7612"/>
                <a:ext cx="1233" cy="0"/>
              </a:xfrm>
              <a:prstGeom prst="line">
                <a:avLst/>
              </a:prstGeom>
              <a:ln w="25400">
                <a:prstDash val="sysDash"/>
                <a:tailEnd type="oval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>
                <a:off x="1608" y="8632"/>
                <a:ext cx="1233" cy="0"/>
              </a:xfrm>
              <a:prstGeom prst="line">
                <a:avLst/>
              </a:prstGeom>
              <a:ln w="25400">
                <a:prstDash val="sysDash"/>
                <a:tailEnd type="oval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56335" y="255905"/>
            <a:ext cx="79863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三、更好服务经济社会高质量发展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711200" y="1153795"/>
            <a:ext cx="6725920" cy="914400"/>
            <a:chOff x="1120" y="1817"/>
            <a:chExt cx="10592" cy="1440"/>
          </a:xfrm>
        </p:grpSpPr>
        <p:sp>
          <p:nvSpPr>
            <p:cNvPr id="6" name="六边形 5"/>
            <p:cNvSpPr/>
            <p:nvPr/>
          </p:nvSpPr>
          <p:spPr>
            <a:xfrm>
              <a:off x="1120" y="2041"/>
              <a:ext cx="10593" cy="1047"/>
            </a:xfrm>
            <a:prstGeom prst="hexagon">
              <a:avLst/>
            </a:prstGeom>
            <a:solidFill>
              <a:schemeClr val="accent1">
                <a:alpha val="21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225" y="2160"/>
              <a:ext cx="799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28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以更大力度</a:t>
              </a:r>
              <a:r>
                <a:rPr lang="zh-CN" sz="28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“强电网、促转型”</a:t>
              </a:r>
            </a:p>
          </p:txBody>
        </p:sp>
        <p:sp>
          <p:nvSpPr>
            <p:cNvPr id="8" name="六边形 7"/>
            <p:cNvSpPr/>
            <p:nvPr/>
          </p:nvSpPr>
          <p:spPr>
            <a:xfrm>
              <a:off x="1337" y="1817"/>
              <a:ext cx="1672" cy="1440"/>
            </a:xfrm>
            <a:prstGeom prst="hexagon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741" y="1913"/>
              <a:ext cx="912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>
                  <a:solidFill>
                    <a:schemeClr val="bg1"/>
                  </a:solidFill>
                  <a:latin typeface="Broadway" panose="04040905080B02020502" charset="0"/>
                  <a:cs typeface="Broadway" panose="04040905080B02020502" charset="0"/>
                </a:rPr>
                <a:t>2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73405" y="2131695"/>
            <a:ext cx="11268075" cy="3879850"/>
            <a:chOff x="903" y="3357"/>
            <a:chExt cx="17745" cy="6110"/>
          </a:xfrm>
        </p:grpSpPr>
        <p:sp>
          <p:nvSpPr>
            <p:cNvPr id="11" name="文本框 10"/>
            <p:cNvSpPr txBox="1"/>
            <p:nvPr/>
          </p:nvSpPr>
          <p:spPr>
            <a:xfrm>
              <a:off x="903" y="3357"/>
              <a:ext cx="17745" cy="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BB00"/>
                </a:buClr>
                <a:buFont typeface="Wingdings" panose="05000000000000000000" charset="0"/>
                <a:buChar char="l"/>
              </a:pPr>
              <a:r>
                <a:rPr lang="zh-CN" sz="2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按期完成全年电网建设任务，持续提升各级电网供电能力和可靠性，更好服务能源绿色转型。</a:t>
              </a: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1197" y="4425"/>
              <a:ext cx="16829" cy="5042"/>
              <a:chOff x="1197" y="4425"/>
              <a:chExt cx="16829" cy="5042"/>
            </a:xfrm>
          </p:grpSpPr>
          <p:sp>
            <p:nvSpPr>
              <p:cNvPr id="16" name="圆角矩形 15"/>
              <p:cNvSpPr/>
              <p:nvPr/>
            </p:nvSpPr>
            <p:spPr>
              <a:xfrm>
                <a:off x="1197" y="8051"/>
                <a:ext cx="16828" cy="1336"/>
              </a:xfrm>
              <a:prstGeom prst="roundRect">
                <a:avLst/>
              </a:prstGeom>
              <a:solidFill>
                <a:srgbClr val="DCE3F0"/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圆角矩形 16"/>
              <p:cNvSpPr/>
              <p:nvPr/>
            </p:nvSpPr>
            <p:spPr>
              <a:xfrm>
                <a:off x="1197" y="6249"/>
                <a:ext cx="16829" cy="1336"/>
              </a:xfrm>
              <a:prstGeom prst="roundRect">
                <a:avLst/>
              </a:prstGeom>
              <a:solidFill>
                <a:schemeClr val="accent1">
                  <a:alpha val="15000"/>
                </a:schemeClr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1197" y="4483"/>
                <a:ext cx="16829" cy="1336"/>
              </a:xfrm>
              <a:prstGeom prst="roundRect">
                <a:avLst/>
              </a:prstGeom>
              <a:solidFill>
                <a:schemeClr val="accent1">
                  <a:alpha val="15000"/>
                </a:schemeClr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3382" y="4831"/>
                <a:ext cx="14365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全力保障</a:t>
                </a:r>
                <a:r>
                  <a:rPr lang="en-US" altLang="zh-CN" sz="20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±800</a:t>
                </a:r>
                <a:r>
                  <a:rPr lang="zh-CN" altLang="en-US" sz="20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千伏陇东至山东特高压工程实施，积极推动</a:t>
                </a:r>
                <a:r>
                  <a:rPr lang="zh-CN" altLang="en-US" sz="2000" b="1">
                    <a:solidFill>
                      <a:schemeClr val="accent2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陇东绿电入鲁、入聊</a:t>
                </a:r>
                <a:r>
                  <a:rPr lang="zh-CN" sz="20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。</a:t>
                </a: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3381" y="6439"/>
                <a:ext cx="14366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加快推进临清剑兰、莘县肖郭、阳谷紫石变电站工程，投产市城区干渠变电站配出线路、茌平孟真、冠县提固变电站和高唐网架加强工程，进一步</a:t>
                </a:r>
                <a:r>
                  <a:rPr lang="zh-CN" altLang="en-US" b="1">
                    <a:solidFill>
                      <a:schemeClr val="accent2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增强电网供电能力</a:t>
                </a:r>
                <a:r>
                  <a:rPr lang="zh-CN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。</a:t>
                </a:r>
                <a:endParaRPr 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3381" y="8157"/>
                <a:ext cx="14367" cy="1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积极服务新能源发展，跟进做好陆上风电、集中式光伏和储能项目并网服务，促进</a:t>
                </a:r>
                <a:r>
                  <a:rPr lang="zh-CN" altLang="en-US" sz="2000" b="1">
                    <a:solidFill>
                      <a:schemeClr val="accent2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“源</a:t>
                </a:r>
                <a:r>
                  <a:rPr lang="en-US" altLang="zh-CN" sz="2000" b="1">
                    <a:solidFill>
                      <a:schemeClr val="accent2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-</a:t>
                </a:r>
                <a:r>
                  <a:rPr lang="zh-CN" altLang="en-US" sz="2000" b="1">
                    <a:solidFill>
                      <a:schemeClr val="accent2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网</a:t>
                </a:r>
                <a:r>
                  <a:rPr lang="en-US" altLang="zh-CN" sz="2000" b="1">
                    <a:solidFill>
                      <a:schemeClr val="accent2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-</a:t>
                </a:r>
                <a:r>
                  <a:rPr lang="zh-CN" altLang="en-US" sz="2000" b="1">
                    <a:solidFill>
                      <a:schemeClr val="accent2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荷</a:t>
                </a:r>
                <a:r>
                  <a:rPr lang="en-US" altLang="zh-CN" sz="2000" b="1">
                    <a:solidFill>
                      <a:schemeClr val="accent2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-</a:t>
                </a:r>
                <a:r>
                  <a:rPr lang="zh-CN" altLang="en-US" sz="2000" b="1">
                    <a:solidFill>
                      <a:schemeClr val="accent2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储”一体协调发展</a:t>
                </a:r>
                <a:r>
                  <a:rPr lang="zh-CN" sz="20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。</a:t>
                </a:r>
              </a:p>
            </p:txBody>
          </p:sp>
          <p:sp>
            <p:nvSpPr>
              <p:cNvPr id="19" name="菱形 18"/>
              <p:cNvSpPr/>
              <p:nvPr/>
            </p:nvSpPr>
            <p:spPr>
              <a:xfrm>
                <a:off x="1569" y="4425"/>
                <a:ext cx="1440" cy="1440"/>
              </a:xfrm>
              <a:prstGeom prst="diamond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菱形 19"/>
              <p:cNvSpPr/>
              <p:nvPr/>
            </p:nvSpPr>
            <p:spPr>
              <a:xfrm>
                <a:off x="1569" y="6164"/>
                <a:ext cx="1440" cy="1440"/>
              </a:xfrm>
              <a:prstGeom prst="diamond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菱形 20"/>
              <p:cNvSpPr/>
              <p:nvPr/>
            </p:nvSpPr>
            <p:spPr>
              <a:xfrm>
                <a:off x="1569" y="8027"/>
                <a:ext cx="1440" cy="1440"/>
              </a:xfrm>
              <a:prstGeom prst="diamond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1741" y="4734"/>
                <a:ext cx="1189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>
                    <a:solidFill>
                      <a:schemeClr val="bg1"/>
                    </a:solidFill>
                    <a:latin typeface="Bodoni MT Black" panose="02070A03080606020203" charset="0"/>
                    <a:cs typeface="Bodoni MT Black" panose="02070A03080606020203" charset="0"/>
                  </a:rPr>
                  <a:t>01</a:t>
                </a: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741" y="6448"/>
                <a:ext cx="1189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>
                    <a:solidFill>
                      <a:schemeClr val="bg1"/>
                    </a:solidFill>
                    <a:latin typeface="Bodoni MT Black" panose="02070A03080606020203" charset="0"/>
                    <a:cs typeface="Bodoni MT Black" panose="02070A03080606020203" charset="0"/>
                  </a:rPr>
                  <a:t>02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1741" y="8335"/>
                <a:ext cx="1189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>
                    <a:solidFill>
                      <a:schemeClr val="bg1"/>
                    </a:solidFill>
                    <a:latin typeface="Bodoni MT Black" panose="02070A03080606020203" charset="0"/>
                    <a:cs typeface="Bodoni MT Black" panose="02070A03080606020203" charset="0"/>
                  </a:rPr>
                  <a:t>03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6335" y="255905"/>
            <a:ext cx="79863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三、更好服务经济社会高质量发展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711200" y="1153795"/>
            <a:ext cx="6725920" cy="914400"/>
            <a:chOff x="1120" y="1817"/>
            <a:chExt cx="10592" cy="1440"/>
          </a:xfrm>
        </p:grpSpPr>
        <p:sp>
          <p:nvSpPr>
            <p:cNvPr id="6" name="六边形 5"/>
            <p:cNvSpPr/>
            <p:nvPr/>
          </p:nvSpPr>
          <p:spPr>
            <a:xfrm>
              <a:off x="1120" y="2041"/>
              <a:ext cx="10593" cy="1047"/>
            </a:xfrm>
            <a:prstGeom prst="hexagon">
              <a:avLst/>
            </a:prstGeom>
            <a:solidFill>
              <a:schemeClr val="accent1">
                <a:alpha val="21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225" y="2160"/>
              <a:ext cx="799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28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以更优服务</a:t>
              </a:r>
              <a:r>
                <a:rPr lang="zh-CN" sz="28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“促招引、惠民生”</a:t>
              </a:r>
            </a:p>
          </p:txBody>
        </p:sp>
        <p:sp>
          <p:nvSpPr>
            <p:cNvPr id="8" name="六边形 7"/>
            <p:cNvSpPr/>
            <p:nvPr/>
          </p:nvSpPr>
          <p:spPr>
            <a:xfrm>
              <a:off x="1337" y="1817"/>
              <a:ext cx="1672" cy="1440"/>
            </a:xfrm>
            <a:prstGeom prst="hexagon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741" y="1913"/>
              <a:ext cx="912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>
                  <a:solidFill>
                    <a:schemeClr val="bg1"/>
                  </a:solidFill>
                  <a:latin typeface="Broadway" panose="04040905080B02020502" charset="0"/>
                  <a:cs typeface="Broadway" panose="04040905080B02020502" charset="0"/>
                </a:rPr>
                <a:t>3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08001" y="2172970"/>
            <a:ext cx="11157817" cy="4420508"/>
            <a:chOff x="800" y="3422"/>
            <a:chExt cx="17571" cy="6961"/>
          </a:xfrm>
        </p:grpSpPr>
        <p:grpSp>
          <p:nvGrpSpPr>
            <p:cNvPr id="3" name="组合 2"/>
            <p:cNvGrpSpPr/>
            <p:nvPr/>
          </p:nvGrpSpPr>
          <p:grpSpPr>
            <a:xfrm>
              <a:off x="800" y="4438"/>
              <a:ext cx="17571" cy="5945"/>
              <a:chOff x="800" y="4438"/>
              <a:chExt cx="17571" cy="5945"/>
            </a:xfrm>
          </p:grpSpPr>
          <p:sp>
            <p:nvSpPr>
              <p:cNvPr id="32" name="Freeform 5"/>
              <p:cNvSpPr/>
              <p:nvPr/>
            </p:nvSpPr>
            <p:spPr bwMode="auto">
              <a:xfrm>
                <a:off x="4009" y="4839"/>
                <a:ext cx="920" cy="1141"/>
              </a:xfrm>
              <a:custGeom>
                <a:avLst/>
                <a:gdLst>
                  <a:gd name="T0" fmla="*/ 200 w 216"/>
                  <a:gd name="T1" fmla="*/ 1 h 214"/>
                  <a:gd name="T2" fmla="*/ 16 w 216"/>
                  <a:gd name="T3" fmla="*/ 1 h 214"/>
                  <a:gd name="T4" fmla="*/ 0 w 216"/>
                  <a:gd name="T5" fmla="*/ 16 h 214"/>
                  <a:gd name="T6" fmla="*/ 0 w 216"/>
                  <a:gd name="T7" fmla="*/ 197 h 214"/>
                  <a:gd name="T8" fmla="*/ 16 w 216"/>
                  <a:gd name="T9" fmla="*/ 214 h 214"/>
                  <a:gd name="T10" fmla="*/ 200 w 216"/>
                  <a:gd name="T11" fmla="*/ 214 h 214"/>
                  <a:gd name="T12" fmla="*/ 216 w 216"/>
                  <a:gd name="T13" fmla="*/ 198 h 214"/>
                  <a:gd name="T14" fmla="*/ 216 w 216"/>
                  <a:gd name="T15" fmla="*/ 18 h 214"/>
                  <a:gd name="T16" fmla="*/ 200 w 216"/>
                  <a:gd name="T17" fmla="*/ 1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6" h="214">
                    <a:moveTo>
                      <a:pt x="200" y="1"/>
                    </a:moveTo>
                    <a:cubicBezTo>
                      <a:pt x="16" y="1"/>
                      <a:pt x="16" y="1"/>
                      <a:pt x="16" y="1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197"/>
                      <a:pt x="0" y="197"/>
                      <a:pt x="0" y="197"/>
                    </a:cubicBezTo>
                    <a:cubicBezTo>
                      <a:pt x="0" y="206"/>
                      <a:pt x="7" y="213"/>
                      <a:pt x="16" y="214"/>
                    </a:cubicBezTo>
                    <a:cubicBezTo>
                      <a:pt x="200" y="214"/>
                      <a:pt x="200" y="214"/>
                      <a:pt x="200" y="214"/>
                    </a:cubicBezTo>
                    <a:cubicBezTo>
                      <a:pt x="209" y="214"/>
                      <a:pt x="216" y="207"/>
                      <a:pt x="216" y="198"/>
                    </a:cubicBezTo>
                    <a:cubicBezTo>
                      <a:pt x="216" y="18"/>
                      <a:pt x="216" y="18"/>
                      <a:pt x="216" y="18"/>
                    </a:cubicBezTo>
                    <a:cubicBezTo>
                      <a:pt x="216" y="9"/>
                      <a:pt x="209" y="1"/>
                      <a:pt x="200" y="1"/>
                    </a:cubicBezTo>
                    <a:close/>
                  </a:path>
                </a:pathLst>
              </a:custGeom>
              <a:solidFill>
                <a:schemeClr val="bg2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r>
                  <a:rPr lang="en-US" sz="2400" b="1" dirty="0" smtClean="0">
                    <a:solidFill>
                      <a:schemeClr val="accent1"/>
                    </a:solidFill>
                    <a:latin typeface="Futura LT" panose="02000503000000000000" pitchFamily="2" charset="0"/>
                    <a:ea typeface="微软雅黑" panose="020B0503020204020204" charset="-122"/>
                    <a:sym typeface="Futura LT" panose="02000503000000000000" pitchFamily="2" charset="0"/>
                  </a:rPr>
                  <a:t>1</a:t>
                </a:r>
                <a:endParaRPr lang="en-US" sz="2400" b="1" dirty="0">
                  <a:solidFill>
                    <a:schemeClr val="accent1"/>
                  </a:solidFill>
                  <a:latin typeface="Futura LT" panose="02000503000000000000" pitchFamily="2" charset="0"/>
                  <a:ea typeface="微软雅黑" panose="020B0503020204020204" charset="-122"/>
                  <a:sym typeface="Futura LT" panose="02000503000000000000" pitchFamily="2" charset="0"/>
                </a:endParaRPr>
              </a:p>
            </p:txBody>
          </p:sp>
          <p:grpSp>
            <p:nvGrpSpPr>
              <p:cNvPr id="33" name="Group 61"/>
              <p:cNvGrpSpPr/>
              <p:nvPr/>
            </p:nvGrpSpPr>
            <p:grpSpPr>
              <a:xfrm>
                <a:off x="800" y="4438"/>
                <a:ext cx="3360" cy="5945"/>
                <a:chOff x="508001" y="2224043"/>
                <a:chExt cx="2133303" cy="3775075"/>
              </a:xfrm>
            </p:grpSpPr>
            <p:sp>
              <p:nvSpPr>
                <p:cNvPr id="34" name="Freeform 6"/>
                <p:cNvSpPr/>
                <p:nvPr/>
              </p:nvSpPr>
              <p:spPr bwMode="auto">
                <a:xfrm>
                  <a:off x="558012" y="2224043"/>
                  <a:ext cx="2083292" cy="3775075"/>
                </a:xfrm>
                <a:custGeom>
                  <a:avLst/>
                  <a:gdLst>
                    <a:gd name="T0" fmla="*/ 353 w 615"/>
                    <a:gd name="T1" fmla="*/ 1115 h 1115"/>
                    <a:gd name="T2" fmla="*/ 0 w 615"/>
                    <a:gd name="T3" fmla="*/ 1115 h 1115"/>
                    <a:gd name="T4" fmla="*/ 0 w 615"/>
                    <a:gd name="T5" fmla="*/ 262 h 1115"/>
                    <a:gd name="T6" fmla="*/ 262 w 615"/>
                    <a:gd name="T7" fmla="*/ 0 h 1115"/>
                    <a:gd name="T8" fmla="*/ 615 w 615"/>
                    <a:gd name="T9" fmla="*/ 0 h 1115"/>
                    <a:gd name="T10" fmla="*/ 615 w 615"/>
                    <a:gd name="T11" fmla="*/ 853 h 1115"/>
                    <a:gd name="T12" fmla="*/ 353 w 615"/>
                    <a:gd name="T13" fmla="*/ 1115 h 1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15" h="1115">
                      <a:moveTo>
                        <a:pt x="353" y="1115"/>
                      </a:moveTo>
                      <a:cubicBezTo>
                        <a:pt x="0" y="1115"/>
                        <a:pt x="0" y="1115"/>
                        <a:pt x="0" y="1115"/>
                      </a:cubicBezTo>
                      <a:cubicBezTo>
                        <a:pt x="0" y="262"/>
                        <a:pt x="0" y="262"/>
                        <a:pt x="0" y="262"/>
                      </a:cubicBezTo>
                      <a:cubicBezTo>
                        <a:pt x="0" y="117"/>
                        <a:pt x="117" y="0"/>
                        <a:pt x="262" y="0"/>
                      </a:cubicBezTo>
                      <a:cubicBezTo>
                        <a:pt x="615" y="0"/>
                        <a:pt x="615" y="0"/>
                        <a:pt x="615" y="0"/>
                      </a:cubicBezTo>
                      <a:cubicBezTo>
                        <a:pt x="615" y="853"/>
                        <a:pt x="615" y="853"/>
                        <a:pt x="615" y="853"/>
                      </a:cubicBezTo>
                      <a:cubicBezTo>
                        <a:pt x="615" y="998"/>
                        <a:pt x="498" y="1115"/>
                        <a:pt x="353" y="1115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latin typeface="Futura LT" panose="02000503000000000000" pitchFamily="2" charset="0"/>
                    <a:ea typeface="微软雅黑" panose="020B0503020204020204" charset="-122"/>
                    <a:sym typeface="Futura LT" panose="02000503000000000000" pitchFamily="2" charset="0"/>
                  </a:endParaRPr>
                </a:p>
              </p:txBody>
            </p:sp>
            <p:sp>
              <p:nvSpPr>
                <p:cNvPr id="36" name="Freeform 7"/>
                <p:cNvSpPr/>
                <p:nvPr/>
              </p:nvSpPr>
              <p:spPr bwMode="auto">
                <a:xfrm>
                  <a:off x="508001" y="2224043"/>
                  <a:ext cx="2081864" cy="3775075"/>
                </a:xfrm>
                <a:custGeom>
                  <a:avLst/>
                  <a:gdLst>
                    <a:gd name="T0" fmla="*/ 353 w 615"/>
                    <a:gd name="T1" fmla="*/ 1115 h 1115"/>
                    <a:gd name="T2" fmla="*/ 0 w 615"/>
                    <a:gd name="T3" fmla="*/ 1115 h 1115"/>
                    <a:gd name="T4" fmla="*/ 0 w 615"/>
                    <a:gd name="T5" fmla="*/ 262 h 1115"/>
                    <a:gd name="T6" fmla="*/ 262 w 615"/>
                    <a:gd name="T7" fmla="*/ 0 h 1115"/>
                    <a:gd name="T8" fmla="*/ 615 w 615"/>
                    <a:gd name="T9" fmla="*/ 0 h 1115"/>
                    <a:gd name="T10" fmla="*/ 615 w 615"/>
                    <a:gd name="T11" fmla="*/ 853 h 1115"/>
                    <a:gd name="T12" fmla="*/ 353 w 615"/>
                    <a:gd name="T13" fmla="*/ 1115 h 1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15" h="1115">
                      <a:moveTo>
                        <a:pt x="353" y="1115"/>
                      </a:moveTo>
                      <a:cubicBezTo>
                        <a:pt x="0" y="1115"/>
                        <a:pt x="0" y="1115"/>
                        <a:pt x="0" y="1115"/>
                      </a:cubicBezTo>
                      <a:cubicBezTo>
                        <a:pt x="0" y="262"/>
                        <a:pt x="0" y="262"/>
                        <a:pt x="0" y="262"/>
                      </a:cubicBezTo>
                      <a:cubicBezTo>
                        <a:pt x="0" y="117"/>
                        <a:pt x="117" y="0"/>
                        <a:pt x="262" y="0"/>
                      </a:cubicBezTo>
                      <a:cubicBezTo>
                        <a:pt x="615" y="0"/>
                        <a:pt x="615" y="0"/>
                        <a:pt x="615" y="0"/>
                      </a:cubicBezTo>
                      <a:cubicBezTo>
                        <a:pt x="615" y="853"/>
                        <a:pt x="615" y="853"/>
                        <a:pt x="615" y="853"/>
                      </a:cubicBezTo>
                      <a:cubicBezTo>
                        <a:pt x="615" y="998"/>
                        <a:pt x="498" y="1115"/>
                        <a:pt x="353" y="111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latin typeface="Futura LT" panose="02000503000000000000" pitchFamily="2" charset="0"/>
                    <a:ea typeface="微软雅黑" panose="020B0503020204020204" charset="-122"/>
                    <a:sym typeface="Futura LT" panose="02000503000000000000" pitchFamily="2" charset="0"/>
                  </a:endParaRPr>
                </a:p>
              </p:txBody>
            </p:sp>
          </p:grpSp>
          <p:sp>
            <p:nvSpPr>
              <p:cNvPr id="37" name="Freeform 5"/>
              <p:cNvSpPr/>
              <p:nvPr/>
            </p:nvSpPr>
            <p:spPr bwMode="auto">
              <a:xfrm>
                <a:off x="8490" y="4839"/>
                <a:ext cx="920" cy="1141"/>
              </a:xfrm>
              <a:custGeom>
                <a:avLst/>
                <a:gdLst>
                  <a:gd name="T0" fmla="*/ 200 w 216"/>
                  <a:gd name="T1" fmla="*/ 1 h 214"/>
                  <a:gd name="T2" fmla="*/ 16 w 216"/>
                  <a:gd name="T3" fmla="*/ 1 h 214"/>
                  <a:gd name="T4" fmla="*/ 0 w 216"/>
                  <a:gd name="T5" fmla="*/ 16 h 214"/>
                  <a:gd name="T6" fmla="*/ 0 w 216"/>
                  <a:gd name="T7" fmla="*/ 197 h 214"/>
                  <a:gd name="T8" fmla="*/ 16 w 216"/>
                  <a:gd name="T9" fmla="*/ 214 h 214"/>
                  <a:gd name="T10" fmla="*/ 200 w 216"/>
                  <a:gd name="T11" fmla="*/ 214 h 214"/>
                  <a:gd name="T12" fmla="*/ 216 w 216"/>
                  <a:gd name="T13" fmla="*/ 198 h 214"/>
                  <a:gd name="T14" fmla="*/ 216 w 216"/>
                  <a:gd name="T15" fmla="*/ 18 h 214"/>
                  <a:gd name="T16" fmla="*/ 200 w 216"/>
                  <a:gd name="T17" fmla="*/ 1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6" h="214">
                    <a:moveTo>
                      <a:pt x="200" y="1"/>
                    </a:moveTo>
                    <a:cubicBezTo>
                      <a:pt x="16" y="1"/>
                      <a:pt x="16" y="1"/>
                      <a:pt x="16" y="1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197"/>
                      <a:pt x="0" y="197"/>
                      <a:pt x="0" y="197"/>
                    </a:cubicBezTo>
                    <a:cubicBezTo>
                      <a:pt x="0" y="206"/>
                      <a:pt x="7" y="213"/>
                      <a:pt x="16" y="214"/>
                    </a:cubicBezTo>
                    <a:cubicBezTo>
                      <a:pt x="200" y="214"/>
                      <a:pt x="200" y="214"/>
                      <a:pt x="200" y="214"/>
                    </a:cubicBezTo>
                    <a:cubicBezTo>
                      <a:pt x="209" y="214"/>
                      <a:pt x="216" y="207"/>
                      <a:pt x="216" y="198"/>
                    </a:cubicBezTo>
                    <a:cubicBezTo>
                      <a:pt x="216" y="18"/>
                      <a:pt x="216" y="18"/>
                      <a:pt x="216" y="18"/>
                    </a:cubicBezTo>
                    <a:cubicBezTo>
                      <a:pt x="216" y="9"/>
                      <a:pt x="209" y="1"/>
                      <a:pt x="200" y="1"/>
                    </a:cubicBezTo>
                    <a:close/>
                  </a:path>
                </a:pathLst>
              </a:custGeom>
              <a:solidFill>
                <a:schemeClr val="bg2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r>
                  <a:rPr lang="en-US" sz="2400" b="1" dirty="0" smtClean="0">
                    <a:solidFill>
                      <a:schemeClr val="accent1">
                        <a:lumMod val="75000"/>
                      </a:schemeClr>
                    </a:solidFill>
                    <a:latin typeface="Futura LT" panose="02000503000000000000" pitchFamily="2" charset="0"/>
                    <a:ea typeface="微软雅黑" panose="020B0503020204020204" charset="-122"/>
                    <a:sym typeface="Futura LT" panose="02000503000000000000" pitchFamily="2" charset="0"/>
                  </a:rPr>
                  <a:t>2</a:t>
                </a:r>
              </a:p>
            </p:txBody>
          </p:sp>
          <p:grpSp>
            <p:nvGrpSpPr>
              <p:cNvPr id="39" name="Group 62"/>
              <p:cNvGrpSpPr/>
              <p:nvPr/>
            </p:nvGrpSpPr>
            <p:grpSpPr>
              <a:xfrm>
                <a:off x="5281" y="4438"/>
                <a:ext cx="3360" cy="5945"/>
                <a:chOff x="3353418" y="2224043"/>
                <a:chExt cx="2133303" cy="3775075"/>
              </a:xfrm>
            </p:grpSpPr>
            <p:sp>
              <p:nvSpPr>
                <p:cNvPr id="41" name="Freeform 6"/>
                <p:cNvSpPr/>
                <p:nvPr/>
              </p:nvSpPr>
              <p:spPr bwMode="auto">
                <a:xfrm>
                  <a:off x="3403429" y="2224043"/>
                  <a:ext cx="2083292" cy="3775075"/>
                </a:xfrm>
                <a:custGeom>
                  <a:avLst/>
                  <a:gdLst>
                    <a:gd name="T0" fmla="*/ 353 w 615"/>
                    <a:gd name="T1" fmla="*/ 1115 h 1115"/>
                    <a:gd name="T2" fmla="*/ 0 w 615"/>
                    <a:gd name="T3" fmla="*/ 1115 h 1115"/>
                    <a:gd name="T4" fmla="*/ 0 w 615"/>
                    <a:gd name="T5" fmla="*/ 262 h 1115"/>
                    <a:gd name="T6" fmla="*/ 262 w 615"/>
                    <a:gd name="T7" fmla="*/ 0 h 1115"/>
                    <a:gd name="T8" fmla="*/ 615 w 615"/>
                    <a:gd name="T9" fmla="*/ 0 h 1115"/>
                    <a:gd name="T10" fmla="*/ 615 w 615"/>
                    <a:gd name="T11" fmla="*/ 853 h 1115"/>
                    <a:gd name="T12" fmla="*/ 353 w 615"/>
                    <a:gd name="T13" fmla="*/ 1115 h 1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15" h="1115">
                      <a:moveTo>
                        <a:pt x="353" y="1115"/>
                      </a:moveTo>
                      <a:cubicBezTo>
                        <a:pt x="0" y="1115"/>
                        <a:pt x="0" y="1115"/>
                        <a:pt x="0" y="1115"/>
                      </a:cubicBezTo>
                      <a:cubicBezTo>
                        <a:pt x="0" y="262"/>
                        <a:pt x="0" y="262"/>
                        <a:pt x="0" y="262"/>
                      </a:cubicBezTo>
                      <a:cubicBezTo>
                        <a:pt x="0" y="117"/>
                        <a:pt x="117" y="0"/>
                        <a:pt x="262" y="0"/>
                      </a:cubicBezTo>
                      <a:cubicBezTo>
                        <a:pt x="615" y="0"/>
                        <a:pt x="615" y="0"/>
                        <a:pt x="615" y="0"/>
                      </a:cubicBezTo>
                      <a:cubicBezTo>
                        <a:pt x="615" y="853"/>
                        <a:pt x="615" y="853"/>
                        <a:pt x="615" y="853"/>
                      </a:cubicBezTo>
                      <a:cubicBezTo>
                        <a:pt x="615" y="998"/>
                        <a:pt x="498" y="1115"/>
                        <a:pt x="353" y="1115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latin typeface="Futura LT" panose="02000503000000000000" pitchFamily="2" charset="0"/>
                    <a:ea typeface="微软雅黑" panose="020B0503020204020204" charset="-122"/>
                    <a:sym typeface="Futura LT" panose="02000503000000000000" pitchFamily="2" charset="0"/>
                  </a:endParaRPr>
                </a:p>
              </p:txBody>
            </p:sp>
            <p:sp>
              <p:nvSpPr>
                <p:cNvPr id="42" name="Freeform 7"/>
                <p:cNvSpPr/>
                <p:nvPr/>
              </p:nvSpPr>
              <p:spPr bwMode="auto">
                <a:xfrm>
                  <a:off x="3353418" y="2224043"/>
                  <a:ext cx="2081864" cy="3775075"/>
                </a:xfrm>
                <a:custGeom>
                  <a:avLst/>
                  <a:gdLst>
                    <a:gd name="T0" fmla="*/ 353 w 615"/>
                    <a:gd name="T1" fmla="*/ 1115 h 1115"/>
                    <a:gd name="T2" fmla="*/ 0 w 615"/>
                    <a:gd name="T3" fmla="*/ 1115 h 1115"/>
                    <a:gd name="T4" fmla="*/ 0 w 615"/>
                    <a:gd name="T5" fmla="*/ 262 h 1115"/>
                    <a:gd name="T6" fmla="*/ 262 w 615"/>
                    <a:gd name="T7" fmla="*/ 0 h 1115"/>
                    <a:gd name="T8" fmla="*/ 615 w 615"/>
                    <a:gd name="T9" fmla="*/ 0 h 1115"/>
                    <a:gd name="T10" fmla="*/ 615 w 615"/>
                    <a:gd name="T11" fmla="*/ 853 h 1115"/>
                    <a:gd name="T12" fmla="*/ 353 w 615"/>
                    <a:gd name="T13" fmla="*/ 1115 h 1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15" h="1115">
                      <a:moveTo>
                        <a:pt x="353" y="1115"/>
                      </a:moveTo>
                      <a:cubicBezTo>
                        <a:pt x="0" y="1115"/>
                        <a:pt x="0" y="1115"/>
                        <a:pt x="0" y="1115"/>
                      </a:cubicBezTo>
                      <a:cubicBezTo>
                        <a:pt x="0" y="262"/>
                        <a:pt x="0" y="262"/>
                        <a:pt x="0" y="262"/>
                      </a:cubicBezTo>
                      <a:cubicBezTo>
                        <a:pt x="0" y="117"/>
                        <a:pt x="117" y="0"/>
                        <a:pt x="262" y="0"/>
                      </a:cubicBezTo>
                      <a:cubicBezTo>
                        <a:pt x="615" y="0"/>
                        <a:pt x="615" y="0"/>
                        <a:pt x="615" y="0"/>
                      </a:cubicBezTo>
                      <a:cubicBezTo>
                        <a:pt x="615" y="853"/>
                        <a:pt x="615" y="853"/>
                        <a:pt x="615" y="853"/>
                      </a:cubicBezTo>
                      <a:cubicBezTo>
                        <a:pt x="615" y="998"/>
                        <a:pt x="498" y="1115"/>
                        <a:pt x="353" y="1115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latin typeface="Futura LT" panose="02000503000000000000" pitchFamily="2" charset="0"/>
                    <a:ea typeface="微软雅黑" panose="020B0503020204020204" charset="-122"/>
                    <a:sym typeface="Futura LT" panose="02000503000000000000" pitchFamily="2" charset="0"/>
                  </a:endParaRPr>
                </a:p>
              </p:txBody>
            </p:sp>
          </p:grpSp>
          <p:sp>
            <p:nvSpPr>
              <p:cNvPr id="43" name="Freeform 5"/>
              <p:cNvSpPr/>
              <p:nvPr/>
            </p:nvSpPr>
            <p:spPr bwMode="auto">
              <a:xfrm>
                <a:off x="12971" y="4839"/>
                <a:ext cx="920" cy="1141"/>
              </a:xfrm>
              <a:custGeom>
                <a:avLst/>
                <a:gdLst>
                  <a:gd name="T0" fmla="*/ 200 w 216"/>
                  <a:gd name="T1" fmla="*/ 1 h 214"/>
                  <a:gd name="T2" fmla="*/ 16 w 216"/>
                  <a:gd name="T3" fmla="*/ 1 h 214"/>
                  <a:gd name="T4" fmla="*/ 0 w 216"/>
                  <a:gd name="T5" fmla="*/ 16 h 214"/>
                  <a:gd name="T6" fmla="*/ 0 w 216"/>
                  <a:gd name="T7" fmla="*/ 197 h 214"/>
                  <a:gd name="T8" fmla="*/ 16 w 216"/>
                  <a:gd name="T9" fmla="*/ 214 h 214"/>
                  <a:gd name="T10" fmla="*/ 200 w 216"/>
                  <a:gd name="T11" fmla="*/ 214 h 214"/>
                  <a:gd name="T12" fmla="*/ 216 w 216"/>
                  <a:gd name="T13" fmla="*/ 198 h 214"/>
                  <a:gd name="T14" fmla="*/ 216 w 216"/>
                  <a:gd name="T15" fmla="*/ 18 h 214"/>
                  <a:gd name="T16" fmla="*/ 200 w 216"/>
                  <a:gd name="T17" fmla="*/ 1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6" h="214">
                    <a:moveTo>
                      <a:pt x="200" y="1"/>
                    </a:moveTo>
                    <a:cubicBezTo>
                      <a:pt x="16" y="1"/>
                      <a:pt x="16" y="1"/>
                      <a:pt x="16" y="1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197"/>
                      <a:pt x="0" y="197"/>
                      <a:pt x="0" y="197"/>
                    </a:cubicBezTo>
                    <a:cubicBezTo>
                      <a:pt x="0" y="206"/>
                      <a:pt x="7" y="213"/>
                      <a:pt x="16" y="214"/>
                    </a:cubicBezTo>
                    <a:cubicBezTo>
                      <a:pt x="200" y="214"/>
                      <a:pt x="200" y="214"/>
                      <a:pt x="200" y="214"/>
                    </a:cubicBezTo>
                    <a:cubicBezTo>
                      <a:pt x="209" y="214"/>
                      <a:pt x="216" y="207"/>
                      <a:pt x="216" y="198"/>
                    </a:cubicBezTo>
                    <a:cubicBezTo>
                      <a:pt x="216" y="18"/>
                      <a:pt x="216" y="18"/>
                      <a:pt x="216" y="18"/>
                    </a:cubicBezTo>
                    <a:cubicBezTo>
                      <a:pt x="216" y="9"/>
                      <a:pt x="209" y="1"/>
                      <a:pt x="200" y="1"/>
                    </a:cubicBezTo>
                    <a:close/>
                  </a:path>
                </a:pathLst>
              </a:custGeom>
              <a:solidFill>
                <a:schemeClr val="bg2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r>
                  <a:rPr lang="en-US" sz="2400" b="1" dirty="0" smtClean="0">
                    <a:solidFill>
                      <a:srgbClr val="314785"/>
                    </a:solidFill>
                    <a:latin typeface="Futura LT" panose="02000503000000000000" pitchFamily="2" charset="0"/>
                    <a:ea typeface="微软雅黑" panose="020B0503020204020204" charset="-122"/>
                    <a:sym typeface="Futura LT" panose="02000503000000000000" pitchFamily="2" charset="0"/>
                  </a:rPr>
                  <a:t>3</a:t>
                </a:r>
              </a:p>
            </p:txBody>
          </p:sp>
          <p:grpSp>
            <p:nvGrpSpPr>
              <p:cNvPr id="51" name="Group 63"/>
              <p:cNvGrpSpPr/>
              <p:nvPr/>
            </p:nvGrpSpPr>
            <p:grpSpPr>
              <a:xfrm>
                <a:off x="9762" y="4438"/>
                <a:ext cx="3360" cy="5945"/>
                <a:chOff x="6198835" y="2224043"/>
                <a:chExt cx="2133303" cy="3775075"/>
              </a:xfrm>
            </p:grpSpPr>
            <p:sp>
              <p:nvSpPr>
                <p:cNvPr id="53" name="Freeform 6"/>
                <p:cNvSpPr/>
                <p:nvPr/>
              </p:nvSpPr>
              <p:spPr bwMode="auto">
                <a:xfrm>
                  <a:off x="6248846" y="2224043"/>
                  <a:ext cx="2083292" cy="3775075"/>
                </a:xfrm>
                <a:custGeom>
                  <a:avLst/>
                  <a:gdLst>
                    <a:gd name="T0" fmla="*/ 353 w 615"/>
                    <a:gd name="T1" fmla="*/ 1115 h 1115"/>
                    <a:gd name="T2" fmla="*/ 0 w 615"/>
                    <a:gd name="T3" fmla="*/ 1115 h 1115"/>
                    <a:gd name="T4" fmla="*/ 0 w 615"/>
                    <a:gd name="T5" fmla="*/ 262 h 1115"/>
                    <a:gd name="T6" fmla="*/ 262 w 615"/>
                    <a:gd name="T7" fmla="*/ 0 h 1115"/>
                    <a:gd name="T8" fmla="*/ 615 w 615"/>
                    <a:gd name="T9" fmla="*/ 0 h 1115"/>
                    <a:gd name="T10" fmla="*/ 615 w 615"/>
                    <a:gd name="T11" fmla="*/ 853 h 1115"/>
                    <a:gd name="T12" fmla="*/ 353 w 615"/>
                    <a:gd name="T13" fmla="*/ 1115 h 1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15" h="1115">
                      <a:moveTo>
                        <a:pt x="353" y="1115"/>
                      </a:moveTo>
                      <a:cubicBezTo>
                        <a:pt x="0" y="1115"/>
                        <a:pt x="0" y="1115"/>
                        <a:pt x="0" y="1115"/>
                      </a:cubicBezTo>
                      <a:cubicBezTo>
                        <a:pt x="0" y="262"/>
                        <a:pt x="0" y="262"/>
                        <a:pt x="0" y="262"/>
                      </a:cubicBezTo>
                      <a:cubicBezTo>
                        <a:pt x="0" y="117"/>
                        <a:pt x="117" y="0"/>
                        <a:pt x="262" y="0"/>
                      </a:cubicBezTo>
                      <a:cubicBezTo>
                        <a:pt x="615" y="0"/>
                        <a:pt x="615" y="0"/>
                        <a:pt x="615" y="0"/>
                      </a:cubicBezTo>
                      <a:cubicBezTo>
                        <a:pt x="615" y="853"/>
                        <a:pt x="615" y="853"/>
                        <a:pt x="615" y="853"/>
                      </a:cubicBezTo>
                      <a:cubicBezTo>
                        <a:pt x="615" y="998"/>
                        <a:pt x="498" y="1115"/>
                        <a:pt x="353" y="1115"/>
                      </a:cubicBez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latin typeface="Futura LT" panose="02000503000000000000" pitchFamily="2" charset="0"/>
                    <a:ea typeface="微软雅黑" panose="020B0503020204020204" charset="-122"/>
                    <a:sym typeface="Futura LT" panose="02000503000000000000" pitchFamily="2" charset="0"/>
                  </a:endParaRPr>
                </a:p>
              </p:txBody>
            </p:sp>
            <p:sp>
              <p:nvSpPr>
                <p:cNvPr id="54" name="Freeform 7"/>
                <p:cNvSpPr/>
                <p:nvPr/>
              </p:nvSpPr>
              <p:spPr bwMode="auto">
                <a:xfrm>
                  <a:off x="6198835" y="2224043"/>
                  <a:ext cx="2081864" cy="3775075"/>
                </a:xfrm>
                <a:custGeom>
                  <a:avLst/>
                  <a:gdLst>
                    <a:gd name="T0" fmla="*/ 353 w 615"/>
                    <a:gd name="T1" fmla="*/ 1115 h 1115"/>
                    <a:gd name="T2" fmla="*/ 0 w 615"/>
                    <a:gd name="T3" fmla="*/ 1115 h 1115"/>
                    <a:gd name="T4" fmla="*/ 0 w 615"/>
                    <a:gd name="T5" fmla="*/ 262 h 1115"/>
                    <a:gd name="T6" fmla="*/ 262 w 615"/>
                    <a:gd name="T7" fmla="*/ 0 h 1115"/>
                    <a:gd name="T8" fmla="*/ 615 w 615"/>
                    <a:gd name="T9" fmla="*/ 0 h 1115"/>
                    <a:gd name="T10" fmla="*/ 615 w 615"/>
                    <a:gd name="T11" fmla="*/ 853 h 1115"/>
                    <a:gd name="T12" fmla="*/ 353 w 615"/>
                    <a:gd name="T13" fmla="*/ 1115 h 1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15" h="1115">
                      <a:moveTo>
                        <a:pt x="353" y="1115"/>
                      </a:moveTo>
                      <a:cubicBezTo>
                        <a:pt x="0" y="1115"/>
                        <a:pt x="0" y="1115"/>
                        <a:pt x="0" y="1115"/>
                      </a:cubicBezTo>
                      <a:cubicBezTo>
                        <a:pt x="0" y="262"/>
                        <a:pt x="0" y="262"/>
                        <a:pt x="0" y="262"/>
                      </a:cubicBezTo>
                      <a:cubicBezTo>
                        <a:pt x="0" y="117"/>
                        <a:pt x="117" y="0"/>
                        <a:pt x="262" y="0"/>
                      </a:cubicBezTo>
                      <a:cubicBezTo>
                        <a:pt x="615" y="0"/>
                        <a:pt x="615" y="0"/>
                        <a:pt x="615" y="0"/>
                      </a:cubicBezTo>
                      <a:cubicBezTo>
                        <a:pt x="615" y="853"/>
                        <a:pt x="615" y="853"/>
                        <a:pt x="615" y="853"/>
                      </a:cubicBezTo>
                      <a:cubicBezTo>
                        <a:pt x="615" y="998"/>
                        <a:pt x="498" y="1115"/>
                        <a:pt x="353" y="1115"/>
                      </a:cubicBezTo>
                      <a:close/>
                    </a:path>
                  </a:pathLst>
                </a:custGeom>
                <a:solidFill>
                  <a:srgbClr val="5179B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latin typeface="Futura LT" panose="02000503000000000000" pitchFamily="2" charset="0"/>
                    <a:ea typeface="微软雅黑" panose="020B0503020204020204" charset="-122"/>
                    <a:sym typeface="Futura LT" panose="02000503000000000000" pitchFamily="2" charset="0"/>
                  </a:endParaRPr>
                </a:p>
              </p:txBody>
            </p:sp>
          </p:grpSp>
          <p:sp>
            <p:nvSpPr>
              <p:cNvPr id="66" name="Freeform 5"/>
              <p:cNvSpPr/>
              <p:nvPr/>
            </p:nvSpPr>
            <p:spPr bwMode="auto">
              <a:xfrm>
                <a:off x="17452" y="4839"/>
                <a:ext cx="920" cy="1141"/>
              </a:xfrm>
              <a:custGeom>
                <a:avLst/>
                <a:gdLst>
                  <a:gd name="T0" fmla="*/ 200 w 216"/>
                  <a:gd name="T1" fmla="*/ 1 h 214"/>
                  <a:gd name="T2" fmla="*/ 16 w 216"/>
                  <a:gd name="T3" fmla="*/ 1 h 214"/>
                  <a:gd name="T4" fmla="*/ 0 w 216"/>
                  <a:gd name="T5" fmla="*/ 16 h 214"/>
                  <a:gd name="T6" fmla="*/ 0 w 216"/>
                  <a:gd name="T7" fmla="*/ 197 h 214"/>
                  <a:gd name="T8" fmla="*/ 16 w 216"/>
                  <a:gd name="T9" fmla="*/ 214 h 214"/>
                  <a:gd name="T10" fmla="*/ 200 w 216"/>
                  <a:gd name="T11" fmla="*/ 214 h 214"/>
                  <a:gd name="T12" fmla="*/ 216 w 216"/>
                  <a:gd name="T13" fmla="*/ 198 h 214"/>
                  <a:gd name="T14" fmla="*/ 216 w 216"/>
                  <a:gd name="T15" fmla="*/ 18 h 214"/>
                  <a:gd name="T16" fmla="*/ 200 w 216"/>
                  <a:gd name="T17" fmla="*/ 1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6" h="214">
                    <a:moveTo>
                      <a:pt x="200" y="1"/>
                    </a:moveTo>
                    <a:cubicBezTo>
                      <a:pt x="16" y="1"/>
                      <a:pt x="16" y="1"/>
                      <a:pt x="16" y="1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197"/>
                      <a:pt x="0" y="197"/>
                      <a:pt x="0" y="197"/>
                    </a:cubicBezTo>
                    <a:cubicBezTo>
                      <a:pt x="0" y="206"/>
                      <a:pt x="7" y="213"/>
                      <a:pt x="16" y="214"/>
                    </a:cubicBezTo>
                    <a:cubicBezTo>
                      <a:pt x="200" y="214"/>
                      <a:pt x="200" y="214"/>
                      <a:pt x="200" y="214"/>
                    </a:cubicBezTo>
                    <a:cubicBezTo>
                      <a:pt x="209" y="214"/>
                      <a:pt x="216" y="207"/>
                      <a:pt x="216" y="198"/>
                    </a:cubicBezTo>
                    <a:cubicBezTo>
                      <a:pt x="216" y="18"/>
                      <a:pt x="216" y="18"/>
                      <a:pt x="216" y="18"/>
                    </a:cubicBezTo>
                    <a:cubicBezTo>
                      <a:pt x="216" y="9"/>
                      <a:pt x="209" y="1"/>
                      <a:pt x="200" y="1"/>
                    </a:cubicBezTo>
                    <a:close/>
                  </a:path>
                </a:pathLst>
              </a:custGeom>
              <a:solidFill>
                <a:schemeClr val="bg2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/>
              <a:lstStyle/>
              <a:p>
                <a:pPr algn="ctr"/>
                <a:r>
                  <a:rPr lang="en-US" sz="2400" b="1" dirty="0" smtClean="0">
                    <a:solidFill>
                      <a:schemeClr val="accent1">
                        <a:lumMod val="75000"/>
                      </a:schemeClr>
                    </a:solidFill>
                    <a:latin typeface="Futura LT" panose="02000503000000000000" pitchFamily="2" charset="0"/>
                    <a:ea typeface="微软雅黑" panose="020B0503020204020204" charset="-122"/>
                    <a:sym typeface="Futura LT" panose="02000503000000000000" pitchFamily="2" charset="0"/>
                  </a:rPr>
                  <a:t>4</a:t>
                </a:r>
              </a:p>
            </p:txBody>
          </p:sp>
          <p:grpSp>
            <p:nvGrpSpPr>
              <p:cNvPr id="67" name="Group 64"/>
              <p:cNvGrpSpPr/>
              <p:nvPr/>
            </p:nvGrpSpPr>
            <p:grpSpPr>
              <a:xfrm>
                <a:off x="14243" y="4438"/>
                <a:ext cx="3360" cy="5945"/>
                <a:chOff x="9044252" y="2224043"/>
                <a:chExt cx="2133303" cy="3775075"/>
              </a:xfrm>
            </p:grpSpPr>
            <p:sp>
              <p:nvSpPr>
                <p:cNvPr id="68" name="Freeform 6"/>
                <p:cNvSpPr/>
                <p:nvPr/>
              </p:nvSpPr>
              <p:spPr bwMode="auto">
                <a:xfrm>
                  <a:off x="9094263" y="2224043"/>
                  <a:ext cx="2083292" cy="3775075"/>
                </a:xfrm>
                <a:custGeom>
                  <a:avLst/>
                  <a:gdLst>
                    <a:gd name="T0" fmla="*/ 353 w 615"/>
                    <a:gd name="T1" fmla="*/ 1115 h 1115"/>
                    <a:gd name="T2" fmla="*/ 0 w 615"/>
                    <a:gd name="T3" fmla="*/ 1115 h 1115"/>
                    <a:gd name="T4" fmla="*/ 0 w 615"/>
                    <a:gd name="T5" fmla="*/ 262 h 1115"/>
                    <a:gd name="T6" fmla="*/ 262 w 615"/>
                    <a:gd name="T7" fmla="*/ 0 h 1115"/>
                    <a:gd name="T8" fmla="*/ 615 w 615"/>
                    <a:gd name="T9" fmla="*/ 0 h 1115"/>
                    <a:gd name="T10" fmla="*/ 615 w 615"/>
                    <a:gd name="T11" fmla="*/ 853 h 1115"/>
                    <a:gd name="T12" fmla="*/ 353 w 615"/>
                    <a:gd name="T13" fmla="*/ 1115 h 1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15" h="1115">
                      <a:moveTo>
                        <a:pt x="353" y="1115"/>
                      </a:moveTo>
                      <a:cubicBezTo>
                        <a:pt x="0" y="1115"/>
                        <a:pt x="0" y="1115"/>
                        <a:pt x="0" y="1115"/>
                      </a:cubicBezTo>
                      <a:cubicBezTo>
                        <a:pt x="0" y="262"/>
                        <a:pt x="0" y="262"/>
                        <a:pt x="0" y="262"/>
                      </a:cubicBezTo>
                      <a:cubicBezTo>
                        <a:pt x="0" y="117"/>
                        <a:pt x="117" y="0"/>
                        <a:pt x="262" y="0"/>
                      </a:cubicBezTo>
                      <a:cubicBezTo>
                        <a:pt x="615" y="0"/>
                        <a:pt x="615" y="0"/>
                        <a:pt x="615" y="0"/>
                      </a:cubicBezTo>
                      <a:cubicBezTo>
                        <a:pt x="615" y="853"/>
                        <a:pt x="615" y="853"/>
                        <a:pt x="615" y="853"/>
                      </a:cubicBezTo>
                      <a:cubicBezTo>
                        <a:pt x="615" y="998"/>
                        <a:pt x="498" y="1115"/>
                        <a:pt x="353" y="1115"/>
                      </a:cubicBez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latin typeface="Futura LT" panose="02000503000000000000" pitchFamily="2" charset="0"/>
                    <a:ea typeface="微软雅黑" panose="020B0503020204020204" charset="-122"/>
                    <a:sym typeface="Futura LT" panose="02000503000000000000" pitchFamily="2" charset="0"/>
                  </a:endParaRPr>
                </a:p>
              </p:txBody>
            </p:sp>
            <p:sp>
              <p:nvSpPr>
                <p:cNvPr id="69" name="Freeform 7"/>
                <p:cNvSpPr/>
                <p:nvPr/>
              </p:nvSpPr>
              <p:spPr bwMode="auto">
                <a:xfrm>
                  <a:off x="9044252" y="2224043"/>
                  <a:ext cx="2081864" cy="3775075"/>
                </a:xfrm>
                <a:custGeom>
                  <a:avLst/>
                  <a:gdLst>
                    <a:gd name="T0" fmla="*/ 353 w 615"/>
                    <a:gd name="T1" fmla="*/ 1115 h 1115"/>
                    <a:gd name="T2" fmla="*/ 0 w 615"/>
                    <a:gd name="T3" fmla="*/ 1115 h 1115"/>
                    <a:gd name="T4" fmla="*/ 0 w 615"/>
                    <a:gd name="T5" fmla="*/ 262 h 1115"/>
                    <a:gd name="T6" fmla="*/ 262 w 615"/>
                    <a:gd name="T7" fmla="*/ 0 h 1115"/>
                    <a:gd name="T8" fmla="*/ 615 w 615"/>
                    <a:gd name="T9" fmla="*/ 0 h 1115"/>
                    <a:gd name="T10" fmla="*/ 615 w 615"/>
                    <a:gd name="T11" fmla="*/ 853 h 1115"/>
                    <a:gd name="T12" fmla="*/ 353 w 615"/>
                    <a:gd name="T13" fmla="*/ 1115 h 1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15" h="1115">
                      <a:moveTo>
                        <a:pt x="353" y="1115"/>
                      </a:moveTo>
                      <a:cubicBezTo>
                        <a:pt x="0" y="1115"/>
                        <a:pt x="0" y="1115"/>
                        <a:pt x="0" y="1115"/>
                      </a:cubicBezTo>
                      <a:cubicBezTo>
                        <a:pt x="0" y="262"/>
                        <a:pt x="0" y="262"/>
                        <a:pt x="0" y="262"/>
                      </a:cubicBezTo>
                      <a:cubicBezTo>
                        <a:pt x="0" y="117"/>
                        <a:pt x="117" y="0"/>
                        <a:pt x="262" y="0"/>
                      </a:cubicBezTo>
                      <a:cubicBezTo>
                        <a:pt x="615" y="0"/>
                        <a:pt x="615" y="0"/>
                        <a:pt x="615" y="0"/>
                      </a:cubicBezTo>
                      <a:cubicBezTo>
                        <a:pt x="615" y="853"/>
                        <a:pt x="615" y="853"/>
                        <a:pt x="615" y="853"/>
                      </a:cubicBezTo>
                      <a:cubicBezTo>
                        <a:pt x="615" y="998"/>
                        <a:pt x="498" y="1115"/>
                        <a:pt x="353" y="1115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latin typeface="Futura LT" panose="02000503000000000000" pitchFamily="2" charset="0"/>
                    <a:ea typeface="微软雅黑" panose="020B0503020204020204" charset="-122"/>
                    <a:sym typeface="Futura LT" panose="02000503000000000000" pitchFamily="2" charset="0"/>
                  </a:endParaRPr>
                </a:p>
              </p:txBody>
            </p:sp>
          </p:grpSp>
          <p:sp>
            <p:nvSpPr>
              <p:cNvPr id="74" name="Inhaltsplatzhalter 4"/>
              <p:cNvSpPr txBox="1"/>
              <p:nvPr/>
            </p:nvSpPr>
            <p:spPr>
              <a:xfrm>
                <a:off x="1125" y="5537"/>
                <a:ext cx="2698" cy="392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marL="273050" indent="-27305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Wingdings" panose="05000000000000000000" pitchFamily="2" charset="2"/>
                  <a:buChar char="§"/>
                  <a:defRPr sz="23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1pPr>
                <a:lvl2pPr marL="807720" indent="-27305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20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2pPr>
                <a:lvl3pPr marL="1080770" indent="-17780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9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3pPr>
                <a:lvl4pPr marL="1436370" indent="-17780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4pPr>
                <a:lvl5pPr marL="1793240" indent="-17907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5pPr>
                <a:lvl6pPr marL="2513965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165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73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493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lnSpc>
                    <a:spcPct val="100000"/>
                  </a:lnSpc>
                  <a:spcAft>
                    <a:spcPts val="1200"/>
                  </a:spcAft>
                  <a:buNone/>
                </a:pPr>
                <a:r>
                  <a:rPr lang="zh-CN" altLang="en-US" sz="18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严格执行电网延伸电力外线工程投资政策，积极向省电力公司汇报争取，将电力外线工程投资建设至项目“红线”，保障企业“</a:t>
                </a:r>
                <a:r>
                  <a:rPr lang="zh-CN" altLang="en-US" sz="1800" b="1">
                    <a:solidFill>
                      <a:schemeClr val="accent3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入驻即用电</a:t>
                </a:r>
                <a:r>
                  <a:rPr lang="zh-CN" altLang="en-US" sz="18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”</a:t>
                </a:r>
                <a:r>
                  <a:rPr lang="zh-CN" sz="18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。</a:t>
                </a:r>
                <a:endParaRPr lang="zh-CN" sz="1800" dirty="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  <p:sp>
            <p:nvSpPr>
              <p:cNvPr id="76" name="Inhaltsplatzhalter 4"/>
              <p:cNvSpPr txBox="1"/>
              <p:nvPr/>
            </p:nvSpPr>
            <p:spPr>
              <a:xfrm>
                <a:off x="5561" y="5789"/>
                <a:ext cx="2721" cy="3489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marL="273050" indent="-27305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Wingdings" panose="05000000000000000000" pitchFamily="2" charset="2"/>
                  <a:buChar char="§"/>
                  <a:defRPr sz="23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1pPr>
                <a:lvl2pPr marL="807720" indent="-27305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20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2pPr>
                <a:lvl3pPr marL="1080770" indent="-17780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9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3pPr>
                <a:lvl4pPr marL="1436370" indent="-17780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4pPr>
                <a:lvl5pPr marL="1793240" indent="-17907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5pPr>
                <a:lvl6pPr marL="2513965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165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73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493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lnSpc>
                    <a:spcPct val="100000"/>
                  </a:lnSpc>
                  <a:spcAft>
                    <a:spcPts val="1200"/>
                  </a:spcAft>
                  <a:buNone/>
                </a:pPr>
                <a:r>
                  <a:rPr lang="zh-CN" altLang="en-US" sz="18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跟进做好招商引资重点项目全流程服务，配置专业服务团队，根据意向用电时间倒排服务节点，保障项目</a:t>
                </a:r>
                <a:r>
                  <a:rPr lang="zh-CN" altLang="en-US" sz="1800" b="1">
                    <a:solidFill>
                      <a:schemeClr val="accent3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早用电、早投产</a:t>
                </a:r>
                <a:r>
                  <a:rPr lang="en-US" sz="1800" dirty="0" smtClean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Futura LT" panose="02000503000000000000" pitchFamily="2" charset="0"/>
                  </a:rPr>
                  <a:t>。</a:t>
                </a:r>
              </a:p>
            </p:txBody>
          </p:sp>
          <p:sp>
            <p:nvSpPr>
              <p:cNvPr id="78" name="Inhaltsplatzhalter 4"/>
              <p:cNvSpPr txBox="1"/>
              <p:nvPr/>
            </p:nvSpPr>
            <p:spPr>
              <a:xfrm>
                <a:off x="10095" y="5789"/>
                <a:ext cx="2573" cy="313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marL="273050" indent="-27305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Wingdings" panose="05000000000000000000" pitchFamily="2" charset="2"/>
                  <a:buChar char="§"/>
                  <a:defRPr sz="23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1pPr>
                <a:lvl2pPr marL="807720" indent="-27305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20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2pPr>
                <a:lvl3pPr marL="1080770" indent="-17780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9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3pPr>
                <a:lvl4pPr marL="1436370" indent="-17780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4pPr>
                <a:lvl5pPr marL="1793240" indent="-17907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5pPr>
                <a:lvl6pPr marL="2513965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165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73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493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lnSpc>
                    <a:spcPct val="120000"/>
                  </a:lnSpc>
                  <a:spcAft>
                    <a:spcPts val="1200"/>
                  </a:spcAft>
                  <a:buNone/>
                </a:pPr>
                <a:r>
                  <a:rPr lang="zh-CN" altLang="en-US" sz="18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加快非直供电小区改造，全力推进首批</a:t>
                </a:r>
                <a:r>
                  <a:rPr lang="en-US" altLang="zh-CN" sz="1800" b="1">
                    <a:solidFill>
                      <a:schemeClr val="accent3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171</a:t>
                </a:r>
                <a:r>
                  <a:rPr lang="zh-CN" altLang="en-US" sz="18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个小区供电设施改造接收，保障居民安心用电</a:t>
                </a:r>
                <a:r>
                  <a:rPr lang="zh-CN" sz="18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。</a:t>
                </a:r>
                <a:endParaRPr lang="zh-CN" sz="1800" dirty="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  <p:sp>
            <p:nvSpPr>
              <p:cNvPr id="80" name="Inhaltsplatzhalter 4"/>
              <p:cNvSpPr txBox="1"/>
              <p:nvPr/>
            </p:nvSpPr>
            <p:spPr>
              <a:xfrm>
                <a:off x="14520" y="5572"/>
                <a:ext cx="2749" cy="418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lvl1pPr marL="273050" indent="-27305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Wingdings" panose="05000000000000000000" pitchFamily="2" charset="2"/>
                  <a:buChar char="§"/>
                  <a:defRPr sz="23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1pPr>
                <a:lvl2pPr marL="807720" indent="-27305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20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2pPr>
                <a:lvl3pPr marL="1080770" indent="-17780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9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3pPr>
                <a:lvl4pPr marL="1436370" indent="-17780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4pPr>
                <a:lvl5pPr marL="1793240" indent="-17907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Symbol" panose="05050102010706020507" pitchFamily="18" charset="2"/>
                  <a:buChar char="-"/>
                  <a:defRPr sz="1600" kern="1200">
                    <a:solidFill>
                      <a:schemeClr val="bg1"/>
                    </a:solidFill>
                    <a:latin typeface="Calibri Light" panose="020F0302020204030204" pitchFamily="34" charset="0"/>
                    <a:ea typeface="+mn-ea"/>
                    <a:cs typeface="+mn-cs"/>
                  </a:defRPr>
                </a:lvl5pPr>
                <a:lvl6pPr marL="2513965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165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773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493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lnSpc>
                    <a:spcPct val="120000"/>
                  </a:lnSpc>
                  <a:spcAft>
                    <a:spcPts val="1200"/>
                  </a:spcAft>
                  <a:buNone/>
                </a:pPr>
                <a:r>
                  <a:rPr lang="zh-CN" sz="18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坚持“</a:t>
                </a:r>
                <a:r>
                  <a:rPr lang="zh-CN" sz="1800" b="1">
                    <a:solidFill>
                      <a:schemeClr val="accent3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不停电就是最好的服务</a:t>
                </a:r>
                <a:r>
                  <a:rPr lang="zh-CN" sz="18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”，大力开展不停电作业、零点作业，以“汗”不停换“电”不停，持续提升人民群众用电获得感。</a:t>
                </a:r>
                <a:endParaRPr lang="zh-CN" sz="1800" dirty="0" smtClean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1503" y="3422"/>
              <a:ext cx="15665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rgbClr val="FFC000"/>
                </a:buClr>
                <a:buFont typeface="Wingdings" panose="05000000000000000000" charset="0"/>
                <a:buChar char="n"/>
              </a:pPr>
              <a:r>
                <a:rPr lang="zh-CN" sz="22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主动站在客户视角优化服务举措，用心服务招商引资和民生用电。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剪去对角的矩形 11"/>
          <p:cNvSpPr/>
          <p:nvPr/>
        </p:nvSpPr>
        <p:spPr>
          <a:xfrm>
            <a:off x="1681480" y="1495425"/>
            <a:ext cx="8873490" cy="4038600"/>
          </a:xfrm>
          <a:prstGeom prst="snip2Diag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剪去对角的矩形 13"/>
          <p:cNvSpPr/>
          <p:nvPr/>
        </p:nvSpPr>
        <p:spPr>
          <a:xfrm>
            <a:off x="1819910" y="1650365"/>
            <a:ext cx="8567420" cy="3731260"/>
          </a:xfrm>
          <a:prstGeom prst="snip2Diag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157730" y="2482850"/>
            <a:ext cx="792099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06400" algn="just" fontAlgn="auto">
              <a:lnSpc>
                <a:spcPct val="150000"/>
              </a:lnSpc>
            </a:pPr>
            <a:r>
              <a:rPr lang="en-US" altLang="zh-CN" sz="2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sz="2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聊城供电公司将认真贯彻市委市政府部署，全力以赴</a:t>
            </a:r>
            <a:r>
              <a:rPr lang="zh-CN" sz="2800" b="1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建好坚强电网</a:t>
            </a:r>
            <a:r>
              <a:rPr lang="zh-CN" sz="2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sz="2600" b="1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保障可靠供电</a:t>
            </a:r>
            <a:r>
              <a:rPr lang="zh-CN" sz="2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sz="2600" b="1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提供优质服务</a:t>
            </a:r>
            <a:r>
              <a:rPr lang="zh-CN" sz="2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，为聊城经济社会发展作出新的更大贡献！</a:t>
            </a:r>
            <a:endParaRPr lang="zh-CN" altLang="en-US" sz="2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剪去对角的矩形 14"/>
          <p:cNvSpPr/>
          <p:nvPr/>
        </p:nvSpPr>
        <p:spPr>
          <a:xfrm>
            <a:off x="1946910" y="1777365"/>
            <a:ext cx="8271510" cy="3482975"/>
          </a:xfrm>
          <a:prstGeom prst="snip2DiagRect">
            <a:avLst/>
          </a:prstGeom>
          <a:noFill/>
          <a:ln w="34925">
            <a:solidFill>
              <a:schemeClr val="accent1"/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17"/>
          <p:cNvSpPr/>
          <p:nvPr/>
        </p:nvSpPr>
        <p:spPr>
          <a:xfrm>
            <a:off x="-1638935" y="4138930"/>
            <a:ext cx="4327525" cy="4220845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524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4870" y="1630680"/>
            <a:ext cx="10895965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>
                <a:solidFill>
                  <a:srgbClr val="FFFF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sz="8800" b="1">
                <a:solidFill>
                  <a:srgbClr val="FFFF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谢</a:t>
            </a:r>
            <a:r>
              <a:rPr lang="en-US" altLang="zh-CN" sz="8800" b="1">
                <a:solidFill>
                  <a:srgbClr val="FFFF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sz="8800" b="1">
                <a:solidFill>
                  <a:srgbClr val="FFFF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谢</a:t>
            </a:r>
            <a:r>
              <a:rPr lang="en-US" altLang="zh-CN" sz="8800" b="1">
                <a:solidFill>
                  <a:srgbClr val="FFFF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8800" b="1">
                <a:solidFill>
                  <a:srgbClr val="FFFF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！</a:t>
            </a:r>
            <a:endParaRPr lang="zh-CN" sz="8800" b="1" i="1">
              <a:solidFill>
                <a:srgbClr val="FFFF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zh-CN" sz="8800" b="1">
                <a:solidFill>
                  <a:srgbClr val="FFFF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请各位领导批评指正</a:t>
            </a:r>
          </a:p>
        </p:txBody>
      </p:sp>
      <p:pic>
        <p:nvPicPr>
          <p:cNvPr id="17" name="图片 16" descr="u=1947399143,1128220303&amp;fm=253&amp;fmt=auto&amp;app=138&amp;f=PNG.web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24465" y="201930"/>
            <a:ext cx="1691005" cy="16910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156335" y="255905"/>
            <a:ext cx="748792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altLang="en-US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一、以可靠电力供应服务经济民生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67055" y="1237615"/>
            <a:ext cx="6990080" cy="754380"/>
            <a:chOff x="893" y="1949"/>
            <a:chExt cx="11008" cy="1188"/>
          </a:xfrm>
        </p:grpSpPr>
        <p:sp>
          <p:nvSpPr>
            <p:cNvPr id="11" name="平行四边形 10"/>
            <p:cNvSpPr/>
            <p:nvPr/>
          </p:nvSpPr>
          <p:spPr>
            <a:xfrm>
              <a:off x="893" y="1949"/>
              <a:ext cx="11008" cy="1189"/>
            </a:xfrm>
            <a:prstGeom prst="parallelogram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446" y="2160"/>
              <a:ext cx="10257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7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“</a:t>
              </a:r>
              <a:r>
                <a:rPr lang="zh-CN" sz="27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围绕大局强电网”，全力服务经济发展</a:t>
              </a:r>
            </a:p>
          </p:txBody>
        </p:sp>
      </p:grp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35890" y="1341120"/>
            <a:ext cx="858520" cy="544830"/>
            <a:chOff x="214" y="2112"/>
            <a:chExt cx="1352" cy="858"/>
          </a:xfrm>
        </p:grpSpPr>
        <p:sp>
          <p:nvSpPr>
            <p:cNvPr id="13" name="平行四边形 12"/>
            <p:cNvSpPr/>
            <p:nvPr/>
          </p:nvSpPr>
          <p:spPr>
            <a:xfrm>
              <a:off x="262" y="2112"/>
              <a:ext cx="1304" cy="859"/>
            </a:xfrm>
            <a:prstGeom prst="parallelogram">
              <a:avLst/>
            </a:prstGeom>
            <a:solidFill>
              <a:srgbClr val="294F86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14" y="2136"/>
              <a:ext cx="11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i="1">
                  <a:solidFill>
                    <a:schemeClr val="bg1"/>
                  </a:solidFill>
                  <a:latin typeface="Bernard MT Condensed" panose="02050806060905020404" charset="0"/>
                  <a:cs typeface="Bernard MT Condensed" panose="02050806060905020404" charset="0"/>
                </a:rPr>
                <a:t>01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94410" y="3460750"/>
            <a:ext cx="1000633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defTabSz="266700">
              <a:spcAft>
                <a:spcPct val="0"/>
              </a:spcAft>
            </a:pPr>
            <a:r>
              <a:rPr lang="zh-CN" altLang="en-US" sz="4000" b="1" i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始终秉承“</a:t>
            </a:r>
            <a:r>
              <a:rPr lang="zh-CN" altLang="en-US" sz="4800" b="1" i="1"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经济发展、电力先行</a:t>
            </a:r>
            <a:r>
              <a:rPr lang="zh-CN" altLang="en-US" sz="4000" b="1" i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”理念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14"/>
          <p:cNvSpPr/>
          <p:nvPr/>
        </p:nvSpPr>
        <p:spPr>
          <a:xfrm>
            <a:off x="7228205" y="1289685"/>
            <a:ext cx="4768850" cy="637540"/>
          </a:xfrm>
          <a:prstGeom prst="parallelogram">
            <a:avLst/>
          </a:prstGeom>
          <a:noFill/>
          <a:ln w="4445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平行四边形 10"/>
          <p:cNvSpPr/>
          <p:nvPr/>
        </p:nvSpPr>
        <p:spPr>
          <a:xfrm>
            <a:off x="567055" y="1237615"/>
            <a:ext cx="6990080" cy="755015"/>
          </a:xfrm>
          <a:prstGeom prst="parallelogram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156335" y="255905"/>
            <a:ext cx="748792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altLang="en-US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一、以可靠电力供应服务经济民生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18210" y="1371600"/>
            <a:ext cx="651319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围绕大局强电网”，全力服务经济发展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sp>
        <p:nvSpPr>
          <p:cNvPr id="13" name="平行四边形 12"/>
          <p:cNvSpPr/>
          <p:nvPr/>
        </p:nvSpPr>
        <p:spPr>
          <a:xfrm>
            <a:off x="166370" y="1341120"/>
            <a:ext cx="828040" cy="545465"/>
          </a:xfrm>
          <a:prstGeom prst="parallelogram">
            <a:avLst/>
          </a:prstGeom>
          <a:solidFill>
            <a:srgbClr val="294F8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35890" y="1356360"/>
            <a:ext cx="750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i="1">
                <a:solidFill>
                  <a:schemeClr val="bg1"/>
                </a:solidFill>
                <a:latin typeface="Bernard MT Condensed" panose="02050806060905020404" charset="0"/>
                <a:cs typeface="Bernard MT Condensed" panose="02050806060905020404" charset="0"/>
              </a:rPr>
              <a:t>01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319010" y="1371600"/>
            <a:ext cx="4548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“建强电网”满足用电需求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105277" y="2786433"/>
            <a:ext cx="3708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Wingdings" panose="05000000000000000000" charset="0"/>
              <a:buChar char="Ø"/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向省电力公司大力争取资金支持</a:t>
            </a:r>
          </a:p>
        </p:txBody>
      </p:sp>
      <p:sp>
        <p:nvSpPr>
          <p:cNvPr id="19" name="矩形 18"/>
          <p:cNvSpPr/>
          <p:nvPr/>
        </p:nvSpPr>
        <p:spPr>
          <a:xfrm>
            <a:off x="876482" y="2480998"/>
            <a:ext cx="4459094" cy="1789345"/>
          </a:xfrm>
          <a:prstGeom prst="rect">
            <a:avLst/>
          </a:prstGeom>
          <a:solidFill>
            <a:schemeClr val="bg1">
              <a:lumMod val="95000"/>
            </a:schemeClr>
          </a:solidFill>
          <a:ln w="0"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u=1936487080,1891786141&amp;fm=253&amp;fmt=auto&amp;app=138&amp;f=JPEG.web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EA9B">
                  <a:alpha val="100000"/>
                </a:srgbClr>
              </a:clrFrom>
              <a:clrTo>
                <a:srgbClr val="FFEA9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2306" y="2540047"/>
            <a:ext cx="2300605" cy="17259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179931" y="2864035"/>
            <a:ext cx="32027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积极向省电力公司争取资金支持</a:t>
            </a:r>
          </a:p>
        </p:txBody>
      </p:sp>
      <p:sp>
        <p:nvSpPr>
          <p:cNvPr id="27" name="矩形 26"/>
          <p:cNvSpPr/>
          <p:nvPr/>
        </p:nvSpPr>
        <p:spPr>
          <a:xfrm>
            <a:off x="6091673" y="2120265"/>
            <a:ext cx="2322195" cy="1918970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  <a:ln w="28575"/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721208" y="2125345"/>
            <a:ext cx="2322195" cy="1918970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  <a:ln w="28575"/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54144" y="4808160"/>
            <a:ext cx="10360058" cy="1284967"/>
          </a:xfrm>
          <a:prstGeom prst="rect">
            <a:avLst/>
          </a:prstGeom>
          <a:solidFill>
            <a:schemeClr val="bg1">
              <a:alpha val="73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 algn="just" fontAlgn="auto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Wingdings" panose="05000000000000000000" charset="0"/>
              <a:buChar char="p"/>
            </a:pPr>
            <a:r>
              <a:rPr lang="zh-CN" sz="2000" b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投运</a:t>
            </a:r>
            <a:r>
              <a:rPr lang="zh-CN" sz="2000" b="1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临清长顺</a:t>
            </a:r>
            <a:r>
              <a:rPr lang="zh-CN" sz="2000" b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sz="2000" b="1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高唐人和变电站</a:t>
            </a:r>
            <a:r>
              <a:rPr lang="zh-CN" sz="2000" b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</a:t>
            </a:r>
            <a:r>
              <a:rPr lang="zh-CN" sz="2000" b="1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莘县网架加强</a:t>
            </a:r>
            <a:r>
              <a:rPr lang="zh-CN" sz="2000" b="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等重点工程，大幅提升聊城西北、东北、西南区域供电能力和可靠性</a:t>
            </a:r>
          </a:p>
          <a:p>
            <a:pPr marL="342900" indent="-342900" algn="just" fontAlgn="auto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Wingdings" panose="05000000000000000000" charset="0"/>
              <a:buChar char="p"/>
            </a:pPr>
            <a:r>
              <a:rPr lang="zh-CN" sz="2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新建</a:t>
            </a:r>
            <a:r>
              <a:rPr 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配电线路</a:t>
            </a:r>
            <a:r>
              <a:rPr lang="zh-CN" sz="2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39</a:t>
            </a:r>
            <a:r>
              <a:rPr 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条、变压器</a:t>
            </a:r>
            <a:r>
              <a:rPr lang="zh-CN" sz="2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390</a:t>
            </a:r>
            <a:r>
              <a:rPr 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台，有效满足全市新增用电需求</a:t>
            </a:r>
            <a:endParaRPr lang="zh-CN" sz="2000" b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092943" y="4039235"/>
            <a:ext cx="2327910" cy="39878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临清长顺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8698983" y="4044315"/>
            <a:ext cx="2357755" cy="39878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高唐人和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  <p:bldP spid="17" grpId="0"/>
      <p:bldP spid="19" grpId="0" animBg="1"/>
      <p:bldP spid="4" grpId="0"/>
      <p:bldP spid="27" grpId="0" animBg="1"/>
      <p:bldP spid="8" grpId="0" animBg="1"/>
      <p:bldP spid="10" grpId="0" animBg="1"/>
      <p:bldP spid="12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14"/>
          <p:cNvSpPr/>
          <p:nvPr/>
        </p:nvSpPr>
        <p:spPr>
          <a:xfrm>
            <a:off x="7228205" y="1289685"/>
            <a:ext cx="4746625" cy="637540"/>
          </a:xfrm>
          <a:prstGeom prst="parallelogram">
            <a:avLst/>
          </a:prstGeom>
          <a:noFill/>
          <a:ln w="4445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平行四边形 10"/>
          <p:cNvSpPr/>
          <p:nvPr/>
        </p:nvSpPr>
        <p:spPr>
          <a:xfrm>
            <a:off x="567055" y="1237615"/>
            <a:ext cx="6990080" cy="755015"/>
          </a:xfrm>
          <a:prstGeom prst="parallelogram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156335" y="255905"/>
            <a:ext cx="73653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一、</a:t>
            </a:r>
            <a:r>
              <a:rPr lang="zh-CN" altLang="en-US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以可靠电力供应服务经济民生</a:t>
            </a:r>
            <a:endParaRPr lang="zh-CN" altLang="en-US" sz="36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18210" y="1371600"/>
            <a:ext cx="651319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围绕大局强电网”，全力服务经济发展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sp>
        <p:nvSpPr>
          <p:cNvPr id="13" name="平行四边形 12"/>
          <p:cNvSpPr/>
          <p:nvPr/>
        </p:nvSpPr>
        <p:spPr>
          <a:xfrm>
            <a:off x="166370" y="1341120"/>
            <a:ext cx="828040" cy="545465"/>
          </a:xfrm>
          <a:prstGeom prst="parallelogram">
            <a:avLst/>
          </a:prstGeom>
          <a:solidFill>
            <a:srgbClr val="294F8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350125" y="1371600"/>
            <a:ext cx="4624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“扛牢首责”做好电力保供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35890" y="1356360"/>
            <a:ext cx="750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i="1">
                <a:solidFill>
                  <a:schemeClr val="bg1"/>
                </a:solidFill>
                <a:latin typeface="Bernard MT Condensed" panose="02050806060905020404" charset="0"/>
                <a:cs typeface="Bernard MT Condensed" panose="02050806060905020404" charset="0"/>
              </a:rPr>
              <a:t>01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649085" y="2216150"/>
            <a:ext cx="4419600" cy="4415155"/>
            <a:chOff x="10471" y="3490"/>
            <a:chExt cx="6960" cy="6953"/>
          </a:xfrm>
        </p:grpSpPr>
        <p:sp>
          <p:nvSpPr>
            <p:cNvPr id="17" name="Freeform 5"/>
            <p:cNvSpPr/>
            <p:nvPr/>
          </p:nvSpPr>
          <p:spPr bwMode="auto">
            <a:xfrm>
              <a:off x="14021" y="3490"/>
              <a:ext cx="3410" cy="3410"/>
            </a:xfrm>
            <a:custGeom>
              <a:avLst/>
              <a:gdLst>
                <a:gd name="T0" fmla="*/ 1104 w 1917"/>
                <a:gd name="T1" fmla="*/ 1917 h 1917"/>
                <a:gd name="T2" fmla="*/ 0 w 1917"/>
                <a:gd name="T3" fmla="*/ 1917 h 1917"/>
                <a:gd name="T4" fmla="*/ 0 w 1917"/>
                <a:gd name="T5" fmla="*/ 813 h 1917"/>
                <a:gd name="T6" fmla="*/ 813 w 1917"/>
                <a:gd name="T7" fmla="*/ 0 h 1917"/>
                <a:gd name="T8" fmla="*/ 1917 w 1917"/>
                <a:gd name="T9" fmla="*/ 1104 h 1917"/>
                <a:gd name="T10" fmla="*/ 1104 w 1917"/>
                <a:gd name="T11" fmla="*/ 1917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7" h="1917">
                  <a:moveTo>
                    <a:pt x="1104" y="1917"/>
                  </a:moveTo>
                  <a:lnTo>
                    <a:pt x="0" y="1917"/>
                  </a:lnTo>
                  <a:lnTo>
                    <a:pt x="0" y="813"/>
                  </a:lnTo>
                  <a:lnTo>
                    <a:pt x="813" y="0"/>
                  </a:lnTo>
                  <a:lnTo>
                    <a:pt x="1917" y="1104"/>
                  </a:lnTo>
                  <a:lnTo>
                    <a:pt x="1104" y="19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Futura LT" panose="02000503000000000000" pitchFamily="2" charset="0"/>
                <a:ea typeface="微软雅黑" panose="020B0503020204020204" charset="-122"/>
                <a:sym typeface="Futura LT" panose="02000503000000000000" pitchFamily="2" charset="0"/>
              </a:endParaRPr>
            </a:p>
          </p:txBody>
        </p:sp>
        <p:sp>
          <p:nvSpPr>
            <p:cNvPr id="22" name="Freeform 6"/>
            <p:cNvSpPr/>
            <p:nvPr/>
          </p:nvSpPr>
          <p:spPr bwMode="auto">
            <a:xfrm>
              <a:off x="10480" y="7043"/>
              <a:ext cx="3401" cy="3401"/>
            </a:xfrm>
            <a:custGeom>
              <a:avLst/>
              <a:gdLst>
                <a:gd name="T0" fmla="*/ 1912 w 1912"/>
                <a:gd name="T1" fmla="*/ 1104 h 1912"/>
                <a:gd name="T2" fmla="*/ 1912 w 1912"/>
                <a:gd name="T3" fmla="*/ 0 h 1912"/>
                <a:gd name="T4" fmla="*/ 808 w 1912"/>
                <a:gd name="T5" fmla="*/ 0 h 1912"/>
                <a:gd name="T6" fmla="*/ 0 w 1912"/>
                <a:gd name="T7" fmla="*/ 808 h 1912"/>
                <a:gd name="T8" fmla="*/ 1104 w 1912"/>
                <a:gd name="T9" fmla="*/ 1912 h 1912"/>
                <a:gd name="T10" fmla="*/ 1912 w 1912"/>
                <a:gd name="T11" fmla="*/ 1104 h 1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2" h="1912">
                  <a:moveTo>
                    <a:pt x="1912" y="1104"/>
                  </a:moveTo>
                  <a:lnTo>
                    <a:pt x="1912" y="0"/>
                  </a:lnTo>
                  <a:lnTo>
                    <a:pt x="808" y="0"/>
                  </a:lnTo>
                  <a:lnTo>
                    <a:pt x="0" y="808"/>
                  </a:lnTo>
                  <a:lnTo>
                    <a:pt x="1104" y="1912"/>
                  </a:lnTo>
                  <a:lnTo>
                    <a:pt x="1912" y="110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Futura LT" panose="02000503000000000000" pitchFamily="2" charset="0"/>
                <a:ea typeface="微软雅黑" panose="020B0503020204020204" charset="-122"/>
                <a:sym typeface="Futura LT" panose="02000503000000000000" pitchFamily="2" charset="0"/>
              </a:endParaRPr>
            </a:p>
          </p:txBody>
        </p:sp>
        <p:sp>
          <p:nvSpPr>
            <p:cNvPr id="25" name="Freeform 7"/>
            <p:cNvSpPr/>
            <p:nvPr/>
          </p:nvSpPr>
          <p:spPr bwMode="auto">
            <a:xfrm>
              <a:off x="14016" y="7043"/>
              <a:ext cx="3401" cy="3401"/>
            </a:xfrm>
            <a:custGeom>
              <a:avLst/>
              <a:gdLst>
                <a:gd name="T0" fmla="*/ 0 w 1912"/>
                <a:gd name="T1" fmla="*/ 1104 h 1912"/>
                <a:gd name="T2" fmla="*/ 0 w 1912"/>
                <a:gd name="T3" fmla="*/ 0 h 1912"/>
                <a:gd name="T4" fmla="*/ 1104 w 1912"/>
                <a:gd name="T5" fmla="*/ 0 h 1912"/>
                <a:gd name="T6" fmla="*/ 1912 w 1912"/>
                <a:gd name="T7" fmla="*/ 808 h 1912"/>
                <a:gd name="T8" fmla="*/ 809 w 1912"/>
                <a:gd name="T9" fmla="*/ 1912 h 1912"/>
                <a:gd name="T10" fmla="*/ 0 w 1912"/>
                <a:gd name="T11" fmla="*/ 1104 h 1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2" h="1912">
                  <a:moveTo>
                    <a:pt x="0" y="1104"/>
                  </a:moveTo>
                  <a:lnTo>
                    <a:pt x="0" y="0"/>
                  </a:lnTo>
                  <a:lnTo>
                    <a:pt x="1104" y="0"/>
                  </a:lnTo>
                  <a:lnTo>
                    <a:pt x="1912" y="808"/>
                  </a:lnTo>
                  <a:lnTo>
                    <a:pt x="809" y="1912"/>
                  </a:lnTo>
                  <a:lnTo>
                    <a:pt x="0" y="110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Futura LT" panose="02000503000000000000" pitchFamily="2" charset="0"/>
                <a:ea typeface="微软雅黑" panose="020B0503020204020204" charset="-122"/>
                <a:sym typeface="Futura LT" panose="02000503000000000000" pitchFamily="2" charset="0"/>
              </a:endParaRPr>
            </a:p>
          </p:txBody>
        </p:sp>
        <p:sp>
          <p:nvSpPr>
            <p:cNvPr id="27" name="Freeform 8"/>
            <p:cNvSpPr/>
            <p:nvPr/>
          </p:nvSpPr>
          <p:spPr bwMode="auto">
            <a:xfrm>
              <a:off x="10471" y="3490"/>
              <a:ext cx="3410" cy="3410"/>
            </a:xfrm>
            <a:custGeom>
              <a:avLst/>
              <a:gdLst>
                <a:gd name="T0" fmla="*/ 813 w 1917"/>
                <a:gd name="T1" fmla="*/ 1917 h 1917"/>
                <a:gd name="T2" fmla="*/ 1917 w 1917"/>
                <a:gd name="T3" fmla="*/ 1917 h 1917"/>
                <a:gd name="T4" fmla="*/ 1917 w 1917"/>
                <a:gd name="T5" fmla="*/ 813 h 1917"/>
                <a:gd name="T6" fmla="*/ 1104 w 1917"/>
                <a:gd name="T7" fmla="*/ 0 h 1917"/>
                <a:gd name="T8" fmla="*/ 0 w 1917"/>
                <a:gd name="T9" fmla="*/ 1104 h 1917"/>
                <a:gd name="T10" fmla="*/ 813 w 1917"/>
                <a:gd name="T11" fmla="*/ 1917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7" h="1917">
                  <a:moveTo>
                    <a:pt x="813" y="1917"/>
                  </a:moveTo>
                  <a:lnTo>
                    <a:pt x="1917" y="1917"/>
                  </a:lnTo>
                  <a:lnTo>
                    <a:pt x="1917" y="813"/>
                  </a:lnTo>
                  <a:lnTo>
                    <a:pt x="1104" y="0"/>
                  </a:lnTo>
                  <a:lnTo>
                    <a:pt x="0" y="1104"/>
                  </a:lnTo>
                  <a:lnTo>
                    <a:pt x="813" y="19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Futura LT" panose="02000503000000000000" pitchFamily="2" charset="0"/>
                <a:ea typeface="微软雅黑" panose="020B0503020204020204" charset="-122"/>
                <a:sym typeface="Futura LT" panose="02000503000000000000" pitchFamily="2" charset="0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0785" y="4918"/>
              <a:ext cx="3000" cy="6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电源深挖潜</a:t>
              </a: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4195" y="4893"/>
              <a:ext cx="2806" cy="8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电网强运维</a:t>
              </a: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1031" y="8386"/>
              <a:ext cx="2754" cy="79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负荷精管控</a:t>
              </a: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4050" y="8386"/>
              <a:ext cx="2903" cy="7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防汛快响应</a:t>
              </a: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12492" y="5508"/>
              <a:ext cx="2918" cy="2918"/>
              <a:chOff x="12492" y="5508"/>
              <a:chExt cx="2918" cy="2918"/>
            </a:xfrm>
          </p:grpSpPr>
          <p:sp>
            <p:nvSpPr>
              <p:cNvPr id="30" name="Oval 9"/>
              <p:cNvSpPr>
                <a:spLocks noChangeArrowheads="1"/>
              </p:cNvSpPr>
              <p:nvPr/>
            </p:nvSpPr>
            <p:spPr bwMode="auto">
              <a:xfrm>
                <a:off x="12492" y="5508"/>
                <a:ext cx="2919" cy="2919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Futura LT" panose="02000503000000000000" pitchFamily="2" charset="0"/>
                  <a:ea typeface="微软雅黑" panose="020B0503020204020204" charset="-122"/>
                  <a:sym typeface="Futura LT" panose="02000503000000000000" pitchFamily="2" charset="0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12628" y="6299"/>
                <a:ext cx="2668" cy="1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800" b="1">
                    <a:solidFill>
                      <a:schemeClr val="accent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“一揽子”</a:t>
                </a:r>
              </a:p>
              <a:p>
                <a:pPr algn="ctr"/>
                <a:r>
                  <a:rPr lang="zh-CN" altLang="en-US" sz="2800" b="1">
                    <a:solidFill>
                      <a:schemeClr val="accent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措施</a:t>
                </a: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871220" y="3236595"/>
            <a:ext cx="5205730" cy="1842770"/>
            <a:chOff x="1084" y="4009"/>
            <a:chExt cx="8198" cy="2902"/>
          </a:xfrm>
        </p:grpSpPr>
        <p:sp>
          <p:nvSpPr>
            <p:cNvPr id="56" name="剪去对角的矩形 55"/>
            <p:cNvSpPr/>
            <p:nvPr/>
          </p:nvSpPr>
          <p:spPr>
            <a:xfrm>
              <a:off x="1084" y="4009"/>
              <a:ext cx="8198" cy="2902"/>
            </a:xfrm>
            <a:prstGeom prst="snip2DiagRect">
              <a:avLst/>
            </a:prstGeom>
            <a:solidFill>
              <a:schemeClr val="accent1">
                <a:alpha val="11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673" y="4184"/>
              <a:ext cx="7060" cy="2179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800" b="1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保障全市电力可靠供应</a:t>
              </a:r>
              <a:endParaRPr lang="zh-CN" altLang="en-US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800" b="1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作为首要责任、政治任务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1115695" y="2348865"/>
            <a:ext cx="4913630" cy="3347085"/>
          </a:xfrm>
          <a:prstGeom prst="rect">
            <a:avLst/>
          </a:prstGeom>
          <a:blipFill rotWithShape="1">
            <a:blip r:embed="rId2" cstate="print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>
            <a:off x="7228205" y="1289685"/>
            <a:ext cx="4732655" cy="637540"/>
          </a:xfrm>
          <a:prstGeom prst="parallelogram">
            <a:avLst/>
          </a:prstGeom>
          <a:noFill/>
          <a:ln w="4445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平行四边形 10"/>
          <p:cNvSpPr/>
          <p:nvPr/>
        </p:nvSpPr>
        <p:spPr>
          <a:xfrm>
            <a:off x="567055" y="1237615"/>
            <a:ext cx="6990080" cy="755015"/>
          </a:xfrm>
          <a:prstGeom prst="parallelogram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156335" y="255905"/>
            <a:ext cx="73653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zh-CN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一、</a:t>
            </a:r>
            <a:r>
              <a:rPr lang="zh-CN" altLang="en-US" sz="36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以可靠电力供应服务经济民生</a:t>
            </a:r>
            <a:endParaRPr lang="zh-CN" altLang="en-US" sz="36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18210" y="1371600"/>
            <a:ext cx="651319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围绕大局强电网”，全力服务经济发展</a:t>
            </a:r>
          </a:p>
        </p:txBody>
      </p:sp>
      <p:sp>
        <p:nvSpPr>
          <p:cNvPr id="45" name="Freeform 45"/>
          <p:cNvSpPr/>
          <p:nvPr/>
        </p:nvSpPr>
        <p:spPr bwMode="auto">
          <a:xfrm>
            <a:off x="187960" y="618490"/>
            <a:ext cx="34925" cy="64770"/>
          </a:xfrm>
          <a:custGeom>
            <a:avLst/>
            <a:gdLst>
              <a:gd name="T0" fmla="*/ 49 w 49"/>
              <a:gd name="T1" fmla="*/ 16 h 90"/>
              <a:gd name="T2" fmla="*/ 25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5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5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4" y="34"/>
                  <a:pt x="35" y="31"/>
                </a:cubicBezTo>
                <a:cubicBezTo>
                  <a:pt x="44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87960" y="155575"/>
            <a:ext cx="765175" cy="836930"/>
          </a:xfrm>
          <a:custGeom>
            <a:avLst/>
            <a:gdLst>
              <a:gd name="T0" fmla="*/ 692 w 1060"/>
              <a:gd name="T1" fmla="*/ 607 h 1172"/>
              <a:gd name="T2" fmla="*/ 873 w 1060"/>
              <a:gd name="T3" fmla="*/ 319 h 1172"/>
              <a:gd name="T4" fmla="*/ 911 w 1060"/>
              <a:gd name="T5" fmla="*/ 303 h 1172"/>
              <a:gd name="T6" fmla="*/ 618 w 1060"/>
              <a:gd name="T7" fmla="*/ 287 h 1172"/>
              <a:gd name="T8" fmla="*/ 539 w 1060"/>
              <a:gd name="T9" fmla="*/ 1 h 1172"/>
              <a:gd name="T10" fmla="*/ 459 w 1060"/>
              <a:gd name="T11" fmla="*/ 287 h 1172"/>
              <a:gd name="T12" fmla="*/ 169 w 1060"/>
              <a:gd name="T13" fmla="*/ 303 h 1172"/>
              <a:gd name="T14" fmla="*/ 202 w 1060"/>
              <a:gd name="T15" fmla="*/ 319 h 1172"/>
              <a:gd name="T16" fmla="*/ 385 w 1060"/>
              <a:gd name="T17" fmla="*/ 607 h 1172"/>
              <a:gd name="T18" fmla="*/ 0 w 1060"/>
              <a:gd name="T19" fmla="*/ 625 h 1172"/>
              <a:gd name="T20" fmla="*/ 33 w 1060"/>
              <a:gd name="T21" fmla="*/ 643 h 1172"/>
              <a:gd name="T22" fmla="*/ 261 w 1060"/>
              <a:gd name="T23" fmla="*/ 1151 h 1172"/>
              <a:gd name="T24" fmla="*/ 293 w 1060"/>
              <a:gd name="T25" fmla="*/ 1158 h 1172"/>
              <a:gd name="T26" fmla="*/ 538 w 1060"/>
              <a:gd name="T27" fmla="*/ 1004 h 1172"/>
              <a:gd name="T28" fmla="*/ 784 w 1060"/>
              <a:gd name="T29" fmla="*/ 1158 h 1172"/>
              <a:gd name="T30" fmla="*/ 816 w 1060"/>
              <a:gd name="T31" fmla="*/ 1150 h 1172"/>
              <a:gd name="T32" fmla="*/ 1024 w 1060"/>
              <a:gd name="T33" fmla="*/ 643 h 1172"/>
              <a:gd name="T34" fmla="*/ 1060 w 1060"/>
              <a:gd name="T35" fmla="*/ 625 h 1172"/>
              <a:gd name="T36" fmla="*/ 715 w 1060"/>
              <a:gd name="T37" fmla="*/ 857 h 1172"/>
              <a:gd name="T38" fmla="*/ 667 w 1060"/>
              <a:gd name="T39" fmla="*/ 644 h 1172"/>
              <a:gd name="T40" fmla="*/ 541 w 1060"/>
              <a:gd name="T41" fmla="*/ 722 h 1172"/>
              <a:gd name="T42" fmla="*/ 645 w 1060"/>
              <a:gd name="T43" fmla="*/ 643 h 1172"/>
              <a:gd name="T44" fmla="*/ 834 w 1060"/>
              <a:gd name="T45" fmla="*/ 319 h 1172"/>
              <a:gd name="T46" fmla="*/ 626 w 1060"/>
              <a:gd name="T47" fmla="*/ 319 h 1172"/>
              <a:gd name="T48" fmla="*/ 658 w 1060"/>
              <a:gd name="T49" fmla="*/ 607 h 1172"/>
              <a:gd name="T50" fmla="*/ 618 w 1060"/>
              <a:gd name="T51" fmla="*/ 432 h 1172"/>
              <a:gd name="T52" fmla="*/ 609 w 1060"/>
              <a:gd name="T53" fmla="*/ 392 h 1172"/>
              <a:gd name="T54" fmla="*/ 592 w 1060"/>
              <a:gd name="T55" fmla="*/ 319 h 1172"/>
              <a:gd name="T56" fmla="*/ 539 w 1060"/>
              <a:gd name="T57" fmla="*/ 86 h 1172"/>
              <a:gd name="T58" fmla="*/ 493 w 1060"/>
              <a:gd name="T59" fmla="*/ 287 h 1172"/>
              <a:gd name="T60" fmla="*/ 240 w 1060"/>
              <a:gd name="T61" fmla="*/ 319 h 1172"/>
              <a:gd name="T62" fmla="*/ 432 w 1060"/>
              <a:gd name="T63" fmla="*/ 401 h 1172"/>
              <a:gd name="T64" fmla="*/ 485 w 1060"/>
              <a:gd name="T65" fmla="*/ 319 h 1172"/>
              <a:gd name="T66" fmla="*/ 614 w 1060"/>
              <a:gd name="T67" fmla="*/ 416 h 1172"/>
              <a:gd name="T68" fmla="*/ 485 w 1060"/>
              <a:gd name="T69" fmla="*/ 319 h 1172"/>
              <a:gd name="T70" fmla="*/ 416 w 1060"/>
              <a:gd name="T71" fmla="*/ 643 h 1172"/>
              <a:gd name="T72" fmla="*/ 362 w 1060"/>
              <a:gd name="T73" fmla="*/ 858 h 1172"/>
              <a:gd name="T74" fmla="*/ 66 w 1060"/>
              <a:gd name="T75" fmla="*/ 643 h 1172"/>
              <a:gd name="T76" fmla="*/ 344 w 1060"/>
              <a:gd name="T77" fmla="*/ 791 h 1172"/>
              <a:gd name="T78" fmla="*/ 302 w 1060"/>
              <a:gd name="T79" fmla="*/ 1117 h 1172"/>
              <a:gd name="T80" fmla="*/ 523 w 1060"/>
              <a:gd name="T81" fmla="*/ 996 h 1172"/>
              <a:gd name="T82" fmla="*/ 355 w 1060"/>
              <a:gd name="T83" fmla="*/ 885 h 1172"/>
              <a:gd name="T84" fmla="*/ 541 w 1060"/>
              <a:gd name="T85" fmla="*/ 740 h 1172"/>
              <a:gd name="T86" fmla="*/ 722 w 1060"/>
              <a:gd name="T87" fmla="*/ 886 h 1172"/>
              <a:gd name="T88" fmla="*/ 355 w 1060"/>
              <a:gd name="T89" fmla="*/ 885 h 1172"/>
              <a:gd name="T90" fmla="*/ 554 w 1060"/>
              <a:gd name="T91" fmla="*/ 996 h 1172"/>
              <a:gd name="T92" fmla="*/ 775 w 1060"/>
              <a:gd name="T93" fmla="*/ 1119 h 1172"/>
              <a:gd name="T94" fmla="*/ 700 w 1060"/>
              <a:gd name="T95" fmla="*/ 643 h 1172"/>
              <a:gd name="T96" fmla="*/ 732 w 1060"/>
              <a:gd name="T97" fmla="*/ 786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60" h="1172">
                <a:moveTo>
                  <a:pt x="1044" y="607"/>
                </a:moveTo>
                <a:cubicBezTo>
                  <a:pt x="692" y="607"/>
                  <a:pt x="692" y="607"/>
                  <a:pt x="692" y="607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873" y="319"/>
                  <a:pt x="873" y="319"/>
                  <a:pt x="873" y="319"/>
                </a:cubicBezTo>
                <a:cubicBezTo>
                  <a:pt x="895" y="319"/>
                  <a:pt x="895" y="319"/>
                  <a:pt x="895" y="319"/>
                </a:cubicBezTo>
                <a:cubicBezTo>
                  <a:pt x="904" y="319"/>
                  <a:pt x="911" y="312"/>
                  <a:pt x="911" y="303"/>
                </a:cubicBezTo>
                <a:cubicBezTo>
                  <a:pt x="911" y="294"/>
                  <a:pt x="904" y="287"/>
                  <a:pt x="895" y="287"/>
                </a:cubicBezTo>
                <a:cubicBezTo>
                  <a:pt x="618" y="287"/>
                  <a:pt x="618" y="287"/>
                  <a:pt x="618" y="287"/>
                </a:cubicBezTo>
                <a:cubicBezTo>
                  <a:pt x="556" y="14"/>
                  <a:pt x="556" y="14"/>
                  <a:pt x="556" y="14"/>
                </a:cubicBezTo>
                <a:cubicBezTo>
                  <a:pt x="554" y="6"/>
                  <a:pt x="547" y="0"/>
                  <a:pt x="539" y="1"/>
                </a:cubicBezTo>
                <a:cubicBezTo>
                  <a:pt x="530" y="0"/>
                  <a:pt x="523" y="6"/>
                  <a:pt x="521" y="14"/>
                </a:cubicBezTo>
                <a:cubicBezTo>
                  <a:pt x="459" y="287"/>
                  <a:pt x="459" y="287"/>
                  <a:pt x="459" y="287"/>
                </a:cubicBezTo>
                <a:cubicBezTo>
                  <a:pt x="186" y="287"/>
                  <a:pt x="186" y="287"/>
                  <a:pt x="186" y="287"/>
                </a:cubicBezTo>
                <a:cubicBezTo>
                  <a:pt x="177" y="287"/>
                  <a:pt x="169" y="294"/>
                  <a:pt x="169" y="303"/>
                </a:cubicBezTo>
                <a:cubicBezTo>
                  <a:pt x="169" y="312"/>
                  <a:pt x="177" y="319"/>
                  <a:pt x="186" y="319"/>
                </a:cubicBezTo>
                <a:cubicBezTo>
                  <a:pt x="202" y="319"/>
                  <a:pt x="202" y="319"/>
                  <a:pt x="202" y="319"/>
                </a:cubicBezTo>
                <a:cubicBezTo>
                  <a:pt x="429" y="415"/>
                  <a:pt x="429" y="415"/>
                  <a:pt x="429" y="415"/>
                </a:cubicBezTo>
                <a:cubicBezTo>
                  <a:pt x="385" y="607"/>
                  <a:pt x="385" y="607"/>
                  <a:pt x="385" y="607"/>
                </a:cubicBezTo>
                <a:cubicBezTo>
                  <a:pt x="17" y="607"/>
                  <a:pt x="17" y="607"/>
                  <a:pt x="17" y="607"/>
                </a:cubicBezTo>
                <a:cubicBezTo>
                  <a:pt x="8" y="607"/>
                  <a:pt x="0" y="616"/>
                  <a:pt x="0" y="625"/>
                </a:cubicBezTo>
                <a:cubicBezTo>
                  <a:pt x="0" y="634"/>
                  <a:pt x="8" y="643"/>
                  <a:pt x="17" y="643"/>
                </a:cubicBezTo>
                <a:cubicBezTo>
                  <a:pt x="33" y="643"/>
                  <a:pt x="33" y="643"/>
                  <a:pt x="33" y="643"/>
                </a:cubicBezTo>
                <a:cubicBezTo>
                  <a:pt x="340" y="805"/>
                  <a:pt x="340" y="805"/>
                  <a:pt x="340" y="805"/>
                </a:cubicBezTo>
                <a:cubicBezTo>
                  <a:pt x="261" y="1151"/>
                  <a:pt x="261" y="1151"/>
                  <a:pt x="261" y="1151"/>
                </a:cubicBezTo>
                <a:cubicBezTo>
                  <a:pt x="259" y="1160"/>
                  <a:pt x="264" y="1168"/>
                  <a:pt x="273" y="1170"/>
                </a:cubicBezTo>
                <a:cubicBezTo>
                  <a:pt x="282" y="1172"/>
                  <a:pt x="291" y="1167"/>
                  <a:pt x="293" y="1158"/>
                </a:cubicBezTo>
                <a:cubicBezTo>
                  <a:pt x="298" y="1137"/>
                  <a:pt x="298" y="1137"/>
                  <a:pt x="298" y="1137"/>
                </a:cubicBezTo>
                <a:cubicBezTo>
                  <a:pt x="538" y="1004"/>
                  <a:pt x="538" y="1004"/>
                  <a:pt x="538" y="1004"/>
                </a:cubicBezTo>
                <a:cubicBezTo>
                  <a:pt x="780" y="1139"/>
                  <a:pt x="780" y="1139"/>
                  <a:pt x="780" y="1139"/>
                </a:cubicBezTo>
                <a:cubicBezTo>
                  <a:pt x="784" y="1158"/>
                  <a:pt x="784" y="1158"/>
                  <a:pt x="784" y="1158"/>
                </a:cubicBezTo>
                <a:cubicBezTo>
                  <a:pt x="786" y="1167"/>
                  <a:pt x="795" y="1172"/>
                  <a:pt x="804" y="1170"/>
                </a:cubicBezTo>
                <a:cubicBezTo>
                  <a:pt x="813" y="1168"/>
                  <a:pt x="818" y="1159"/>
                  <a:pt x="816" y="1150"/>
                </a:cubicBezTo>
                <a:cubicBezTo>
                  <a:pt x="736" y="801"/>
                  <a:pt x="736" y="801"/>
                  <a:pt x="736" y="801"/>
                </a:cubicBezTo>
                <a:cubicBezTo>
                  <a:pt x="1024" y="643"/>
                  <a:pt x="1024" y="643"/>
                  <a:pt x="1024" y="643"/>
                </a:cubicBezTo>
                <a:cubicBezTo>
                  <a:pt x="1044" y="643"/>
                  <a:pt x="1044" y="643"/>
                  <a:pt x="1044" y="643"/>
                </a:cubicBezTo>
                <a:cubicBezTo>
                  <a:pt x="1053" y="643"/>
                  <a:pt x="1060" y="634"/>
                  <a:pt x="1060" y="625"/>
                </a:cubicBezTo>
                <a:cubicBezTo>
                  <a:pt x="1060" y="616"/>
                  <a:pt x="1053" y="607"/>
                  <a:pt x="1044" y="607"/>
                </a:cubicBezTo>
                <a:close/>
                <a:moveTo>
                  <a:pt x="715" y="857"/>
                </a:moveTo>
                <a:cubicBezTo>
                  <a:pt x="554" y="730"/>
                  <a:pt x="554" y="730"/>
                  <a:pt x="554" y="730"/>
                </a:cubicBezTo>
                <a:cubicBezTo>
                  <a:pt x="667" y="644"/>
                  <a:pt x="667" y="644"/>
                  <a:pt x="667" y="644"/>
                </a:cubicBezTo>
                <a:lnTo>
                  <a:pt x="715" y="857"/>
                </a:lnTo>
                <a:close/>
                <a:moveTo>
                  <a:pt x="541" y="722"/>
                </a:moveTo>
                <a:cubicBezTo>
                  <a:pt x="440" y="643"/>
                  <a:pt x="440" y="643"/>
                  <a:pt x="440" y="643"/>
                </a:cubicBezTo>
                <a:cubicBezTo>
                  <a:pt x="645" y="643"/>
                  <a:pt x="645" y="643"/>
                  <a:pt x="645" y="643"/>
                </a:cubicBezTo>
                <a:lnTo>
                  <a:pt x="541" y="722"/>
                </a:lnTo>
                <a:close/>
                <a:moveTo>
                  <a:pt x="834" y="319"/>
                </a:moveTo>
                <a:cubicBezTo>
                  <a:pt x="644" y="399"/>
                  <a:pt x="644" y="399"/>
                  <a:pt x="644" y="399"/>
                </a:cubicBezTo>
                <a:cubicBezTo>
                  <a:pt x="626" y="319"/>
                  <a:pt x="626" y="319"/>
                  <a:pt x="626" y="319"/>
                </a:cubicBezTo>
                <a:lnTo>
                  <a:pt x="834" y="319"/>
                </a:lnTo>
                <a:close/>
                <a:moveTo>
                  <a:pt x="658" y="607"/>
                </a:moveTo>
                <a:cubicBezTo>
                  <a:pt x="435" y="607"/>
                  <a:pt x="435" y="607"/>
                  <a:pt x="435" y="607"/>
                </a:cubicBezTo>
                <a:cubicBezTo>
                  <a:pt x="618" y="432"/>
                  <a:pt x="618" y="432"/>
                  <a:pt x="618" y="432"/>
                </a:cubicBezTo>
                <a:lnTo>
                  <a:pt x="658" y="607"/>
                </a:lnTo>
                <a:close/>
                <a:moveTo>
                  <a:pt x="609" y="392"/>
                </a:moveTo>
                <a:cubicBezTo>
                  <a:pt x="510" y="319"/>
                  <a:pt x="510" y="319"/>
                  <a:pt x="510" y="319"/>
                </a:cubicBezTo>
                <a:cubicBezTo>
                  <a:pt x="592" y="319"/>
                  <a:pt x="592" y="319"/>
                  <a:pt x="592" y="319"/>
                </a:cubicBezTo>
                <a:lnTo>
                  <a:pt x="609" y="392"/>
                </a:lnTo>
                <a:close/>
                <a:moveTo>
                  <a:pt x="539" y="86"/>
                </a:moveTo>
                <a:cubicBezTo>
                  <a:pt x="585" y="287"/>
                  <a:pt x="585" y="287"/>
                  <a:pt x="585" y="287"/>
                </a:cubicBezTo>
                <a:cubicBezTo>
                  <a:pt x="493" y="287"/>
                  <a:pt x="493" y="287"/>
                  <a:pt x="493" y="287"/>
                </a:cubicBezTo>
                <a:lnTo>
                  <a:pt x="539" y="86"/>
                </a:lnTo>
                <a:close/>
                <a:moveTo>
                  <a:pt x="240" y="319"/>
                </a:moveTo>
                <a:cubicBezTo>
                  <a:pt x="451" y="319"/>
                  <a:pt x="451" y="319"/>
                  <a:pt x="451" y="319"/>
                </a:cubicBezTo>
                <a:cubicBezTo>
                  <a:pt x="432" y="401"/>
                  <a:pt x="432" y="401"/>
                  <a:pt x="432" y="401"/>
                </a:cubicBezTo>
                <a:lnTo>
                  <a:pt x="240" y="319"/>
                </a:lnTo>
                <a:close/>
                <a:moveTo>
                  <a:pt x="485" y="319"/>
                </a:moveTo>
                <a:cubicBezTo>
                  <a:pt x="614" y="414"/>
                  <a:pt x="614" y="414"/>
                  <a:pt x="614" y="414"/>
                </a:cubicBezTo>
                <a:cubicBezTo>
                  <a:pt x="614" y="416"/>
                  <a:pt x="614" y="416"/>
                  <a:pt x="614" y="416"/>
                </a:cubicBezTo>
                <a:cubicBezTo>
                  <a:pt x="420" y="602"/>
                  <a:pt x="420" y="602"/>
                  <a:pt x="420" y="602"/>
                </a:cubicBezTo>
                <a:lnTo>
                  <a:pt x="485" y="319"/>
                </a:lnTo>
                <a:close/>
                <a:moveTo>
                  <a:pt x="411" y="643"/>
                </a:moveTo>
                <a:cubicBezTo>
                  <a:pt x="416" y="643"/>
                  <a:pt x="416" y="643"/>
                  <a:pt x="416" y="643"/>
                </a:cubicBezTo>
                <a:cubicBezTo>
                  <a:pt x="529" y="731"/>
                  <a:pt x="529" y="731"/>
                  <a:pt x="529" y="731"/>
                </a:cubicBezTo>
                <a:cubicBezTo>
                  <a:pt x="362" y="858"/>
                  <a:pt x="362" y="858"/>
                  <a:pt x="362" y="858"/>
                </a:cubicBezTo>
                <a:lnTo>
                  <a:pt x="411" y="643"/>
                </a:lnTo>
                <a:close/>
                <a:moveTo>
                  <a:pt x="66" y="643"/>
                </a:moveTo>
                <a:cubicBezTo>
                  <a:pt x="377" y="643"/>
                  <a:pt x="377" y="643"/>
                  <a:pt x="377" y="643"/>
                </a:cubicBezTo>
                <a:cubicBezTo>
                  <a:pt x="344" y="791"/>
                  <a:pt x="344" y="791"/>
                  <a:pt x="344" y="791"/>
                </a:cubicBezTo>
                <a:lnTo>
                  <a:pt x="66" y="643"/>
                </a:lnTo>
                <a:close/>
                <a:moveTo>
                  <a:pt x="302" y="1117"/>
                </a:moveTo>
                <a:cubicBezTo>
                  <a:pt x="352" y="900"/>
                  <a:pt x="352" y="900"/>
                  <a:pt x="352" y="900"/>
                </a:cubicBezTo>
                <a:cubicBezTo>
                  <a:pt x="523" y="996"/>
                  <a:pt x="523" y="996"/>
                  <a:pt x="523" y="996"/>
                </a:cubicBezTo>
                <a:lnTo>
                  <a:pt x="302" y="1117"/>
                </a:lnTo>
                <a:close/>
                <a:moveTo>
                  <a:pt x="355" y="885"/>
                </a:moveTo>
                <a:cubicBezTo>
                  <a:pt x="357" y="880"/>
                  <a:pt x="357" y="880"/>
                  <a:pt x="357" y="880"/>
                </a:cubicBezTo>
                <a:cubicBezTo>
                  <a:pt x="541" y="740"/>
                  <a:pt x="541" y="740"/>
                  <a:pt x="541" y="740"/>
                </a:cubicBezTo>
                <a:cubicBezTo>
                  <a:pt x="721" y="881"/>
                  <a:pt x="721" y="881"/>
                  <a:pt x="721" y="881"/>
                </a:cubicBezTo>
                <a:cubicBezTo>
                  <a:pt x="722" y="886"/>
                  <a:pt x="722" y="886"/>
                  <a:pt x="722" y="886"/>
                </a:cubicBezTo>
                <a:cubicBezTo>
                  <a:pt x="538" y="987"/>
                  <a:pt x="538" y="987"/>
                  <a:pt x="538" y="987"/>
                </a:cubicBezTo>
                <a:lnTo>
                  <a:pt x="355" y="885"/>
                </a:lnTo>
                <a:close/>
                <a:moveTo>
                  <a:pt x="775" y="1119"/>
                </a:moveTo>
                <a:cubicBezTo>
                  <a:pt x="554" y="996"/>
                  <a:pt x="554" y="996"/>
                  <a:pt x="554" y="996"/>
                </a:cubicBezTo>
                <a:cubicBezTo>
                  <a:pt x="725" y="901"/>
                  <a:pt x="725" y="901"/>
                  <a:pt x="725" y="901"/>
                </a:cubicBezTo>
                <a:lnTo>
                  <a:pt x="775" y="1119"/>
                </a:lnTo>
                <a:close/>
                <a:moveTo>
                  <a:pt x="732" y="786"/>
                </a:moveTo>
                <a:cubicBezTo>
                  <a:pt x="700" y="643"/>
                  <a:pt x="700" y="643"/>
                  <a:pt x="700" y="643"/>
                </a:cubicBezTo>
                <a:cubicBezTo>
                  <a:pt x="992" y="643"/>
                  <a:pt x="992" y="643"/>
                  <a:pt x="992" y="643"/>
                </a:cubicBezTo>
                <a:lnTo>
                  <a:pt x="732" y="786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918210" y="618490"/>
            <a:ext cx="36195" cy="64770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4" y="57"/>
                  <a:pt x="12" y="60"/>
                </a:cubicBezTo>
                <a:cubicBezTo>
                  <a:pt x="4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8"/>
          <p:cNvSpPr/>
          <p:nvPr/>
        </p:nvSpPr>
        <p:spPr bwMode="auto">
          <a:xfrm>
            <a:off x="178435" y="1005840"/>
            <a:ext cx="8964000" cy="43180"/>
          </a:xfrm>
          <a:custGeom>
            <a:avLst/>
            <a:gdLst>
              <a:gd name="T0" fmla="*/ 1064 w 1092"/>
              <a:gd name="T1" fmla="*/ 0 h 60"/>
              <a:gd name="T2" fmla="*/ 28 w 1092"/>
              <a:gd name="T3" fmla="*/ 0 h 60"/>
              <a:gd name="T4" fmla="*/ 0 w 1092"/>
              <a:gd name="T5" fmla="*/ 28 h 60"/>
              <a:gd name="T6" fmla="*/ 0 w 1092"/>
              <a:gd name="T7" fmla="*/ 32 h 60"/>
              <a:gd name="T8" fmla="*/ 28 w 1092"/>
              <a:gd name="T9" fmla="*/ 60 h 60"/>
              <a:gd name="T10" fmla="*/ 1064 w 1092"/>
              <a:gd name="T11" fmla="*/ 60 h 60"/>
              <a:gd name="T12" fmla="*/ 1092 w 1092"/>
              <a:gd name="T13" fmla="*/ 32 h 60"/>
              <a:gd name="T14" fmla="*/ 1092 w 1092"/>
              <a:gd name="T15" fmla="*/ 28 h 60"/>
              <a:gd name="T16" fmla="*/ 1064 w 1092"/>
              <a:gd name="T1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2" h="60">
                <a:moveTo>
                  <a:pt x="1064" y="0"/>
                </a:moveTo>
                <a:cubicBezTo>
                  <a:pt x="28" y="0"/>
                  <a:pt x="28" y="0"/>
                  <a:pt x="28" y="0"/>
                </a:cubicBezTo>
                <a:cubicBezTo>
                  <a:pt x="13" y="0"/>
                  <a:pt x="0" y="13"/>
                  <a:pt x="0" y="28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47"/>
                  <a:pt x="13" y="60"/>
                  <a:pt x="28" y="60"/>
                </a:cubicBezTo>
                <a:cubicBezTo>
                  <a:pt x="1064" y="60"/>
                  <a:pt x="1064" y="60"/>
                  <a:pt x="1064" y="60"/>
                </a:cubicBezTo>
                <a:cubicBezTo>
                  <a:pt x="1079" y="60"/>
                  <a:pt x="1092" y="47"/>
                  <a:pt x="1092" y="32"/>
                </a:cubicBezTo>
                <a:cubicBezTo>
                  <a:pt x="1092" y="28"/>
                  <a:pt x="1092" y="28"/>
                  <a:pt x="1092" y="28"/>
                </a:cubicBezTo>
                <a:cubicBezTo>
                  <a:pt x="1092" y="13"/>
                  <a:pt x="1079" y="0"/>
                  <a:pt x="10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9"/>
          <p:cNvSpPr/>
          <p:nvPr/>
        </p:nvSpPr>
        <p:spPr bwMode="auto">
          <a:xfrm>
            <a:off x="814070" y="387350"/>
            <a:ext cx="34925" cy="64135"/>
          </a:xfrm>
          <a:custGeom>
            <a:avLst/>
            <a:gdLst>
              <a:gd name="T0" fmla="*/ 49 w 49"/>
              <a:gd name="T1" fmla="*/ 16 h 90"/>
              <a:gd name="T2" fmla="*/ 24 w 49"/>
              <a:gd name="T3" fmla="*/ 0 h 90"/>
              <a:gd name="T4" fmla="*/ 0 w 49"/>
              <a:gd name="T5" fmla="*/ 16 h 90"/>
              <a:gd name="T6" fmla="*/ 14 w 49"/>
              <a:gd name="T7" fmla="*/ 31 h 90"/>
              <a:gd name="T8" fmla="*/ 0 w 49"/>
              <a:gd name="T9" fmla="*/ 46 h 90"/>
              <a:gd name="T10" fmla="*/ 12 w 49"/>
              <a:gd name="T11" fmla="*/ 60 h 90"/>
              <a:gd name="T12" fmla="*/ 0 w 49"/>
              <a:gd name="T13" fmla="*/ 74 h 90"/>
              <a:gd name="T14" fmla="*/ 24 w 49"/>
              <a:gd name="T15" fmla="*/ 90 h 90"/>
              <a:gd name="T16" fmla="*/ 49 w 49"/>
              <a:gd name="T17" fmla="*/ 74 h 90"/>
              <a:gd name="T18" fmla="*/ 37 w 49"/>
              <a:gd name="T19" fmla="*/ 60 h 90"/>
              <a:gd name="T20" fmla="*/ 49 w 49"/>
              <a:gd name="T21" fmla="*/ 46 h 90"/>
              <a:gd name="T22" fmla="*/ 35 w 49"/>
              <a:gd name="T23" fmla="*/ 31 h 90"/>
              <a:gd name="T24" fmla="*/ 49 w 49"/>
              <a:gd name="T25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90">
                <a:moveTo>
                  <a:pt x="49" y="16"/>
                </a:moveTo>
                <a:cubicBezTo>
                  <a:pt x="49" y="7"/>
                  <a:pt x="38" y="0"/>
                  <a:pt x="24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5" y="28"/>
                  <a:pt x="14" y="31"/>
                </a:cubicBezTo>
                <a:cubicBezTo>
                  <a:pt x="5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ubicBezTo>
                  <a:pt x="0" y="82"/>
                  <a:pt x="11" y="90"/>
                  <a:pt x="24" y="90"/>
                </a:cubicBezTo>
                <a:cubicBezTo>
                  <a:pt x="38" y="90"/>
                  <a:pt x="49" y="82"/>
                  <a:pt x="49" y="74"/>
                </a:cubicBezTo>
                <a:cubicBezTo>
                  <a:pt x="49" y="68"/>
                  <a:pt x="44" y="62"/>
                  <a:pt x="37" y="60"/>
                </a:cubicBezTo>
                <a:cubicBezTo>
                  <a:pt x="44" y="57"/>
                  <a:pt x="49" y="52"/>
                  <a:pt x="49" y="46"/>
                </a:cubicBezTo>
                <a:cubicBezTo>
                  <a:pt x="49" y="39"/>
                  <a:pt x="43" y="34"/>
                  <a:pt x="35" y="31"/>
                </a:cubicBezTo>
                <a:cubicBezTo>
                  <a:pt x="43" y="28"/>
                  <a:pt x="49" y="23"/>
                  <a:pt x="49" y="16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50"/>
          <p:cNvSpPr/>
          <p:nvPr/>
        </p:nvSpPr>
        <p:spPr bwMode="auto">
          <a:xfrm>
            <a:off x="306705" y="388620"/>
            <a:ext cx="36195" cy="64770"/>
          </a:xfrm>
          <a:custGeom>
            <a:avLst/>
            <a:gdLst>
              <a:gd name="T0" fmla="*/ 0 w 50"/>
              <a:gd name="T1" fmla="*/ 74 h 90"/>
              <a:gd name="T2" fmla="*/ 25 w 50"/>
              <a:gd name="T3" fmla="*/ 90 h 90"/>
              <a:gd name="T4" fmla="*/ 50 w 50"/>
              <a:gd name="T5" fmla="*/ 74 h 90"/>
              <a:gd name="T6" fmla="*/ 37 w 50"/>
              <a:gd name="T7" fmla="*/ 60 h 90"/>
              <a:gd name="T8" fmla="*/ 50 w 50"/>
              <a:gd name="T9" fmla="*/ 46 h 90"/>
              <a:gd name="T10" fmla="*/ 36 w 50"/>
              <a:gd name="T11" fmla="*/ 31 h 90"/>
              <a:gd name="T12" fmla="*/ 50 w 50"/>
              <a:gd name="T13" fmla="*/ 16 h 90"/>
              <a:gd name="T14" fmla="*/ 25 w 50"/>
              <a:gd name="T15" fmla="*/ 0 h 90"/>
              <a:gd name="T16" fmla="*/ 0 w 50"/>
              <a:gd name="T17" fmla="*/ 16 h 90"/>
              <a:gd name="T18" fmla="*/ 14 w 50"/>
              <a:gd name="T19" fmla="*/ 31 h 90"/>
              <a:gd name="T20" fmla="*/ 0 w 50"/>
              <a:gd name="T21" fmla="*/ 46 h 90"/>
              <a:gd name="T22" fmla="*/ 12 w 50"/>
              <a:gd name="T23" fmla="*/ 60 h 90"/>
              <a:gd name="T24" fmla="*/ 0 w 50"/>
              <a:gd name="T25" fmla="*/ 74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" h="90">
                <a:moveTo>
                  <a:pt x="0" y="74"/>
                </a:moveTo>
                <a:cubicBezTo>
                  <a:pt x="0" y="82"/>
                  <a:pt x="11" y="90"/>
                  <a:pt x="25" y="90"/>
                </a:cubicBezTo>
                <a:cubicBezTo>
                  <a:pt x="39" y="90"/>
                  <a:pt x="50" y="82"/>
                  <a:pt x="50" y="74"/>
                </a:cubicBezTo>
                <a:cubicBezTo>
                  <a:pt x="50" y="68"/>
                  <a:pt x="45" y="62"/>
                  <a:pt x="37" y="60"/>
                </a:cubicBezTo>
                <a:cubicBezTo>
                  <a:pt x="45" y="57"/>
                  <a:pt x="50" y="52"/>
                  <a:pt x="50" y="46"/>
                </a:cubicBezTo>
                <a:cubicBezTo>
                  <a:pt x="50" y="39"/>
                  <a:pt x="44" y="34"/>
                  <a:pt x="36" y="31"/>
                </a:cubicBezTo>
                <a:cubicBezTo>
                  <a:pt x="44" y="28"/>
                  <a:pt x="50" y="23"/>
                  <a:pt x="50" y="16"/>
                </a:cubicBezTo>
                <a:cubicBezTo>
                  <a:pt x="50" y="7"/>
                  <a:pt x="39" y="0"/>
                  <a:pt x="25" y="0"/>
                </a:cubicBezTo>
                <a:cubicBezTo>
                  <a:pt x="11" y="0"/>
                  <a:pt x="0" y="7"/>
                  <a:pt x="0" y="16"/>
                </a:cubicBezTo>
                <a:cubicBezTo>
                  <a:pt x="0" y="23"/>
                  <a:pt x="6" y="28"/>
                  <a:pt x="14" y="31"/>
                </a:cubicBezTo>
                <a:cubicBezTo>
                  <a:pt x="6" y="34"/>
                  <a:pt x="0" y="39"/>
                  <a:pt x="0" y="46"/>
                </a:cubicBezTo>
                <a:cubicBezTo>
                  <a:pt x="0" y="52"/>
                  <a:pt x="5" y="57"/>
                  <a:pt x="12" y="60"/>
                </a:cubicBezTo>
                <a:cubicBezTo>
                  <a:pt x="5" y="62"/>
                  <a:pt x="0" y="68"/>
                  <a:pt x="0" y="74"/>
                </a:cubicBezTo>
                <a:close/>
              </a:path>
            </a:pathLst>
          </a:custGeom>
          <a:solidFill>
            <a:srgbClr val="F1622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2585426419,3532878201&amp;fm=253&amp;fmt=auto&amp;app=120&amp;f=JPEG.web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2704" t="24857" r="19577" b="26457"/>
          <a:stretch>
            <a:fillRect/>
          </a:stretch>
        </p:blipFill>
        <p:spPr>
          <a:xfrm>
            <a:off x="9074785" y="155575"/>
            <a:ext cx="3117215" cy="1082040"/>
          </a:xfrm>
          <a:prstGeom prst="rect">
            <a:avLst/>
          </a:prstGeom>
        </p:spPr>
      </p:pic>
      <p:sp>
        <p:nvSpPr>
          <p:cNvPr id="13" name="平行四边形 12"/>
          <p:cNvSpPr/>
          <p:nvPr/>
        </p:nvSpPr>
        <p:spPr>
          <a:xfrm>
            <a:off x="166370" y="1341120"/>
            <a:ext cx="828040" cy="545465"/>
          </a:xfrm>
          <a:prstGeom prst="parallelogram">
            <a:avLst/>
          </a:prstGeom>
          <a:solidFill>
            <a:srgbClr val="294F8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350125" y="1371600"/>
            <a:ext cx="4624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“扛牢首责”做好电力保供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35890" y="1356360"/>
            <a:ext cx="750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i="1">
                <a:solidFill>
                  <a:schemeClr val="bg1"/>
                </a:solidFill>
                <a:latin typeface="Bernard MT Condensed" panose="02050806060905020404" charset="0"/>
                <a:cs typeface="Bernard MT Condensed" panose="02050806060905020404" charset="0"/>
              </a:rPr>
              <a:t>01</a:t>
            </a:r>
          </a:p>
        </p:txBody>
      </p:sp>
      <p:sp>
        <p:nvSpPr>
          <p:cNvPr id="25" name="矩形 24"/>
          <p:cNvSpPr/>
          <p:nvPr/>
        </p:nvSpPr>
        <p:spPr>
          <a:xfrm>
            <a:off x="6171565" y="2348865"/>
            <a:ext cx="4913630" cy="3347085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567055" y="5434965"/>
            <a:ext cx="11209020" cy="998220"/>
            <a:chOff x="935" y="8903"/>
            <a:chExt cx="17652" cy="1572"/>
          </a:xfrm>
        </p:grpSpPr>
        <p:sp>
          <p:nvSpPr>
            <p:cNvPr id="18" name="圆角矩形 17"/>
            <p:cNvSpPr/>
            <p:nvPr/>
          </p:nvSpPr>
          <p:spPr>
            <a:xfrm>
              <a:off x="935" y="8903"/>
              <a:ext cx="17652" cy="157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564" y="9032"/>
              <a:ext cx="16504" cy="1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57200" algn="just" defTabSz="266700" fontAlgn="auto">
                <a:lnSpc>
                  <a:spcPts val="2900"/>
                </a:lnSpc>
                <a:spcAft>
                  <a:spcPct val="0"/>
                </a:spcAft>
              </a:pP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7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月</a:t>
              </a: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5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日、</a:t>
              </a: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7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月</a:t>
              </a: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19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日</a:t>
              </a:r>
              <a:r>
                <a:rPr lang="en-US" altLang="zh-CN" sz="2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次强降雨天气，全市电力抢修人员迅速行动，昼夜奋战完成受灾电网设备抢修复电。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3&quot;:[4722044,4663482,4663468,19965469],&quot;8&quot;:[20471001]}"/>
  <p:tag name="commondata" val="eyJoZGlkIjoiZGY3M2ExZThlMzNmYWJlOTg2YWJjZmY5YjY4MTlmMzQ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81*297"/>
  <p:tag name="TABLE_ENDDRAG_RECT" val="99*196*781*297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PS">
  <a:themeElements>
    <a:clrScheme name="WPS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WPS">
  <a:themeElements>
    <a:clrScheme name="WPS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WPS">
  <a:themeElements>
    <a:clrScheme name="WPS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3694</Words>
  <Application>WPS 演示</Application>
  <PresentationFormat>自定义</PresentationFormat>
  <Paragraphs>524</Paragraphs>
  <Slides>59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4</vt:i4>
      </vt:variant>
      <vt:variant>
        <vt:lpstr>幻灯片标题</vt:lpstr>
      </vt:variant>
      <vt:variant>
        <vt:i4>59</vt:i4>
      </vt:variant>
    </vt:vector>
  </HeadingPairs>
  <TitlesOfParts>
    <vt:vector size="63" baseType="lpstr">
      <vt:lpstr>WPS</vt:lpstr>
      <vt:lpstr>1_WPS</vt:lpstr>
      <vt:lpstr>2_WPS</vt:lpstr>
      <vt:lpstr>3_WPS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  <vt:lpstr>幻灯片 58</vt:lpstr>
      <vt:lpstr>幻灯片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lc</cp:lastModifiedBy>
  <cp:revision>73</cp:revision>
  <dcterms:created xsi:type="dcterms:W3CDTF">2023-08-09T12:44:00Z</dcterms:created>
  <dcterms:modified xsi:type="dcterms:W3CDTF">2024-07-26T13:10:13Z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54EAC209F37B499FA20D99F5DE50029C_13</vt:lpwstr>
  </property>
  <property fmtid="{D5CDD505-2E9C-101B-9397-08002B2CF9AE}" pid="3" name="KSOProductBuildVer">
    <vt:lpwstr>2052-12.1.0.17140</vt:lpwstr>
  </property>
</Properties>
</file>