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4" r:id="rId3"/>
  </p:sldMasterIdLst>
  <p:notesMasterIdLst>
    <p:notesMasterId r:id="rId19"/>
  </p:notesMasterIdLst>
  <p:handoutMasterIdLst>
    <p:handoutMasterId r:id="rId38"/>
  </p:handoutMasterIdLst>
  <p:sldIdLst>
    <p:sldId id="268" r:id="rId4"/>
    <p:sldId id="258" r:id="rId5"/>
    <p:sldId id="269" r:id="rId6"/>
    <p:sldId id="307" r:id="rId7"/>
    <p:sldId id="342" r:id="rId8"/>
    <p:sldId id="343" r:id="rId9"/>
    <p:sldId id="344" r:id="rId10"/>
    <p:sldId id="345" r:id="rId11"/>
    <p:sldId id="346" r:id="rId12"/>
    <p:sldId id="347" r:id="rId13"/>
    <p:sldId id="348" r:id="rId14"/>
    <p:sldId id="424" r:id="rId15"/>
    <p:sldId id="349" r:id="rId16"/>
    <p:sldId id="350" r:id="rId17"/>
    <p:sldId id="288" r:id="rId18"/>
    <p:sldId id="426" r:id="rId20"/>
    <p:sldId id="352" r:id="rId21"/>
    <p:sldId id="353" r:id="rId22"/>
    <p:sldId id="354" r:id="rId23"/>
    <p:sldId id="355" r:id="rId24"/>
    <p:sldId id="356" r:id="rId25"/>
    <p:sldId id="357" r:id="rId26"/>
    <p:sldId id="358" r:id="rId27"/>
    <p:sldId id="359" r:id="rId28"/>
    <p:sldId id="360" r:id="rId29"/>
    <p:sldId id="405" r:id="rId30"/>
    <p:sldId id="362" r:id="rId31"/>
    <p:sldId id="361" r:id="rId32"/>
    <p:sldId id="363" r:id="rId33"/>
    <p:sldId id="364" r:id="rId34"/>
    <p:sldId id="365" r:id="rId35"/>
    <p:sldId id="485" r:id="rId36"/>
    <p:sldId id="373" r:id="rId37"/>
  </p:sldIdLst>
  <p:sldSz cx="12192000" cy="6858000"/>
  <p:notesSz cx="6858000" cy="9144000"/>
  <p:embeddedFontLst>
    <p:embeddedFont>
      <p:font typeface="微软雅黑" panose="020B0503020204020204" charset="-122"/>
      <p:regular r:id="rId43"/>
    </p:embeddedFont>
    <p:embeddedFont>
      <p:font typeface="思源宋体 CN Heavy" panose="02020900000000000000" pitchFamily="18" charset="-122"/>
      <p:bold r:id="rId44"/>
    </p:embeddedFont>
    <p:embeddedFont>
      <p:font typeface="汉仪颜楷简" panose="00020600040101010101" charset="-122"/>
      <p:regular r:id="rId45"/>
    </p:embeddedFont>
    <p:embeddedFont>
      <p:font typeface="楷体" panose="02010609060101010101" charset="-122"/>
      <p:regular r:id="rId46"/>
    </p:embeddedFont>
    <p:embeddedFont>
      <p:font typeface="Calibri" panose="020F0502020204030204" charset="0"/>
      <p:regular r:id="rId47"/>
      <p:bold r:id="rId48"/>
      <p:italic r:id="rId49"/>
      <p:boldItalic r:id="rId50"/>
    </p:embeddedFont>
  </p:embeddedFontLst>
  <p:custDataLst>
    <p:tags r:id="rId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0" userDrawn="1">
          <p15:clr>
            <a:srgbClr val="A4A3A4"/>
          </p15:clr>
        </p15:guide>
        <p15:guide id="2" pos="395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幸全" initials="幸全"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E3677"/>
    <a:srgbClr val="0E387A"/>
    <a:srgbClr val="BEC6D1"/>
    <a:srgbClr val="1E53BB"/>
    <a:srgbClr val="1F72CC"/>
    <a:srgbClr val="2CA0EB"/>
    <a:srgbClr val="8BCEFA"/>
    <a:srgbClr val="F7FBFF"/>
    <a:srgbClr val="FEF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2914" autoAdjust="0"/>
    <p:restoredTop sz="94660"/>
  </p:normalViewPr>
  <p:slideViewPr>
    <p:cSldViewPr snapToGrid="0" showGuides="1">
      <p:cViewPr>
        <p:scale>
          <a:sx n="64" d="100"/>
          <a:sy n="64" d="100"/>
        </p:scale>
        <p:origin x="1758" y="1206"/>
      </p:cViewPr>
      <p:guideLst>
        <p:guide orient="horz" pos="2250"/>
        <p:guide pos="3951"/>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1" Type="http://schemas.openxmlformats.org/officeDocument/2006/relationships/tags" Target="tags/tag248.xml"/><Relationship Id="rId50" Type="http://schemas.openxmlformats.org/officeDocument/2006/relationships/font" Target="fonts/font8.fntdata"/><Relationship Id="rId5" Type="http://schemas.openxmlformats.org/officeDocument/2006/relationships/slide" Target="slides/slide2.xml"/><Relationship Id="rId49" Type="http://schemas.openxmlformats.org/officeDocument/2006/relationships/font" Target="fonts/font7.fntdata"/><Relationship Id="rId48" Type="http://schemas.openxmlformats.org/officeDocument/2006/relationships/font" Target="fonts/font6.fntdata"/><Relationship Id="rId47" Type="http://schemas.openxmlformats.org/officeDocument/2006/relationships/font" Target="fonts/font5.fntdata"/><Relationship Id="rId46" Type="http://schemas.openxmlformats.org/officeDocument/2006/relationships/font" Target="fonts/font4.fntdata"/><Relationship Id="rId45" Type="http://schemas.openxmlformats.org/officeDocument/2006/relationships/font" Target="fonts/font3.fntdata"/><Relationship Id="rId44" Type="http://schemas.openxmlformats.org/officeDocument/2006/relationships/font" Target="fonts/font2.fntdata"/><Relationship Id="rId43" Type="http://schemas.openxmlformats.org/officeDocument/2006/relationships/font" Target="fonts/font1.fntdata"/><Relationship Id="rId42" Type="http://schemas.openxmlformats.org/officeDocument/2006/relationships/commentAuthors" Target="commentAuthors.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1.xml"/><Relationship Id="rId39" Type="http://schemas.openxmlformats.org/officeDocument/2006/relationships/presProps" Target="presProps.xml"/><Relationship Id="rId38" Type="http://schemas.openxmlformats.org/officeDocument/2006/relationships/handoutMaster" Target="handoutMasters/handoutMaster1.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4ECF2A-5B0F-4D3F-9E20-4D3CB820F5C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CDA20-4F97-4F6B-821D-FBBA692CB1E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5853-6D4D-4285-9BAE-B3F9C5535A65}"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5853-6D4D-4285-9BAE-B3F9C5535A65}"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5853-6D4D-4285-9BAE-B3F9C5535A65}"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5853-6D4D-4285-9BAE-B3F9C5535A65}"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5853-6D4D-4285-9BAE-B3F9C5535A65}"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5853-6D4D-4285-9BAE-B3F9C5535A65}"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5853-6D4D-4285-9BAE-B3F9C5535A65}"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5853-6D4D-4285-9BAE-B3F9C5535A65}"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5F825-9C29-43CC-BB96-80A60E9689F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5853-6D4D-4285-9BAE-B3F9C5535A6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5853-6D4D-4285-9BAE-B3F9C5535A6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5853-6D4D-4285-9BAE-B3F9C5535A6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5853-6D4D-4285-9BAE-B3F9C5535A6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5853-6D4D-4285-9BAE-B3F9C5535A65}"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5853-6D4D-4285-9BAE-B3F9C5535A6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5853-6D4D-4285-9BAE-B3F9C5535A65}"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5853-6D4D-4285-9BAE-B3F9C5535A6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image" Target="../media/image2.png"/><Relationship Id="rId2" Type="http://schemas.openxmlformats.org/officeDocument/2006/relationships/tags" Target="../tags/tag21.xml"/><Relationship Id="rId10" Type="http://schemas.openxmlformats.org/officeDocument/2006/relationships/tags" Target="../tags/tag28.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6000" y="360000"/>
            <a:ext cx="10800000" cy="720000"/>
          </a:xfrm>
        </p:spPr>
        <p:txBody>
          <a:bodyPr vert="horz" wrap="square" lIns="0" tIns="0" rIns="0" bIns="0" rtlCol="0" anchor="b">
            <a:normAutofit/>
          </a:bodyPr>
          <a:lstStyle>
            <a:lvl1pPr algn="ctr">
              <a:defRPr lang="zh-CN" altLang="en-US" sz="3600" dirty="0">
                <a:latin typeface="+mj-ea"/>
                <a:ea typeface="+mj-ea"/>
                <a:cs typeface="+mj-ea"/>
                <a:sym typeface="+mj-ea"/>
              </a:defRPr>
            </a:lvl1pPr>
          </a:lstStyle>
          <a:p>
            <a:pPr lvl="0"/>
            <a:r>
              <a:rPr lang="zh-CN" altLang="en-US"/>
              <a:t>单击此处编辑母版标题样式</a:t>
            </a:r>
            <a:endParaRPr lang="zh-CN" altLang="en-US" dirty="0"/>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6000" y="360000"/>
            <a:ext cx="10800000" cy="720000"/>
          </a:xfrm>
        </p:spPr>
        <p:txBody>
          <a:bodyPr vert="horz" wrap="square" lIns="0" tIns="0" rIns="0" bIns="0" rtlCol="0" anchor="b">
            <a:normAutofit/>
          </a:bodyPr>
          <a:lstStyle>
            <a:lvl1pPr marL="0" marR="0" lvl="0" algn="ctr" defTabSz="914400" rtl="0" eaLnBrk="1" fontAlgn="auto" latinLnBrk="0" hangingPunct="1">
              <a:lnSpc>
                <a:spcPct val="100000"/>
              </a:lnSpc>
              <a:buClrTx/>
              <a:buSzTx/>
              <a:buFontTx/>
              <a:buNone/>
              <a:defRPr kumimoji="0" lang="zh-CN" altLang="en-US" sz="3600" b="1" i="0" u="none" strike="noStrike" kern="1200" cap="none" spc="0" normalizeH="0" baseline="0" noProof="1" dirty="0">
                <a:solidFill>
                  <a:schemeClr val="accent1"/>
                </a:solidFill>
                <a:latin typeface="+mj-ea"/>
                <a:ea typeface="+mj-ea"/>
                <a:cs typeface="+mj-ea"/>
                <a:sym typeface="+mj-ea"/>
              </a:defRPr>
            </a:lvl1pPr>
          </a:lstStyle>
          <a:p>
            <a:pPr lvl="0"/>
            <a:r>
              <a:rPr lang="zh-CN" altLang="en-US">
                <a:sym typeface="+mn-ea"/>
              </a:rPr>
              <a:t>单击此处编辑母版标题样式</a:t>
            </a:r>
            <a:endParaRPr>
              <a:sym typeface="+mn-ea"/>
            </a:endParaRPr>
          </a:p>
        </p:txBody>
      </p:sp>
      <p:sp>
        <p:nvSpPr>
          <p:cNvPr id="3" name="文本占位符 2"/>
          <p:cNvSpPr>
            <a:spLocks noGrp="1"/>
          </p:cNvSpPr>
          <p:nvPr>
            <p:ph type="body" idx="1"/>
            <p:custDataLst>
              <p:tags r:id="rId3"/>
            </p:custDataLst>
          </p:nvPr>
        </p:nvSpPr>
        <p:spPr>
          <a:xfrm>
            <a:off x="695960" y="1301750"/>
            <a:ext cx="5323840" cy="411303"/>
          </a:xfrm>
        </p:spPr>
        <p:txBody>
          <a:bodyPr wrap="square" anchor="b">
            <a:normAutofit/>
          </a:bodyPr>
          <a:lstStyle>
            <a:lvl1pPr marL="0" indent="0">
              <a:buNone/>
              <a:defRPr sz="2400" b="1">
                <a:latin typeface="+mn-ea"/>
                <a:ea typeface="+mn-ea"/>
                <a:cs typeface="+mn-ea"/>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dirty="0"/>
          </a:p>
        </p:txBody>
      </p:sp>
      <p:sp>
        <p:nvSpPr>
          <p:cNvPr id="4" name="内容占位符 3"/>
          <p:cNvSpPr>
            <a:spLocks noGrp="1"/>
          </p:cNvSpPr>
          <p:nvPr>
            <p:ph sz="half" idx="2"/>
            <p:custDataLst>
              <p:tags r:id="rId4"/>
            </p:custDataLst>
          </p:nvPr>
        </p:nvSpPr>
        <p:spPr>
          <a:xfrm>
            <a:off x="695960" y="1875099"/>
            <a:ext cx="5323840" cy="4300276"/>
          </a:xfrm>
        </p:spPr>
        <p:txBody>
          <a:bodyPr wrap="square">
            <a:normAutofit/>
          </a:bodyPr>
          <a:lstStyle>
            <a:lvl1pPr>
              <a:defRPr sz="2200">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p:custDataLst>
              <p:tags r:id="rId5"/>
            </p:custDataLst>
          </p:nvPr>
        </p:nvSpPr>
        <p:spPr>
          <a:xfrm>
            <a:off x="6172200" y="1301750"/>
            <a:ext cx="5323840" cy="411303"/>
          </a:xfrm>
        </p:spPr>
        <p:txBody>
          <a:bodyPr wrap="square" anchor="b">
            <a:normAutofit/>
          </a:bodyPr>
          <a:lstStyle>
            <a:lvl1pPr marL="0" indent="0">
              <a:buNone/>
              <a:defRPr sz="2400" b="1">
                <a:latin typeface="+mn-ea"/>
                <a:ea typeface="+mn-ea"/>
                <a:cs typeface="+mn-ea"/>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dirty="0"/>
          </a:p>
        </p:txBody>
      </p:sp>
      <p:sp>
        <p:nvSpPr>
          <p:cNvPr id="6" name="内容占位符 5"/>
          <p:cNvSpPr>
            <a:spLocks noGrp="1"/>
          </p:cNvSpPr>
          <p:nvPr>
            <p:ph sz="quarter" idx="4"/>
            <p:custDataLst>
              <p:tags r:id="rId6"/>
            </p:custDataLst>
          </p:nvPr>
        </p:nvSpPr>
        <p:spPr>
          <a:xfrm>
            <a:off x="6172200" y="1875099"/>
            <a:ext cx="5323840" cy="4300276"/>
          </a:xfrm>
        </p:spPr>
        <p:txBody>
          <a:bodyPr wrap="square">
            <a:normAutofit/>
          </a:bodyPr>
          <a:lstStyle>
            <a:lvl1pPr>
              <a:defRPr sz="2200">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7"/>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6000" y="360000"/>
            <a:ext cx="10800000" cy="720000"/>
          </a:xfrm>
        </p:spPr>
        <p:txBody>
          <a:bodyPr vert="horz" wrap="square" lIns="0" tIns="0" rIns="0" bIns="0" rtlCol="0" anchor="b">
            <a:normAutofit/>
          </a:bodyPr>
          <a:lstStyle>
            <a:lvl1pPr marL="0" marR="0" lvl="0" algn="ctr" defTabSz="914400" rtl="0" eaLnBrk="1" fontAlgn="auto" latinLnBrk="0" hangingPunct="1">
              <a:lnSpc>
                <a:spcPct val="100000"/>
              </a:lnSpc>
              <a:buClrTx/>
              <a:buSzTx/>
              <a:buFontTx/>
              <a:buNone/>
              <a:defRPr kumimoji="0" lang="zh-CN" altLang="en-US" sz="3600" b="1" i="0" u="none" strike="noStrike" kern="1200" cap="none" spc="0" normalizeH="0" baseline="0" noProof="1" dirty="0">
                <a:solidFill>
                  <a:schemeClr val="accent1"/>
                </a:solidFill>
                <a:latin typeface="+mj-ea"/>
                <a:ea typeface="+mj-ea"/>
                <a:cs typeface="+mj-ea"/>
                <a:sym typeface="+mj-ea"/>
              </a:defRPr>
            </a:lvl1pPr>
          </a:lstStyle>
          <a:p>
            <a:pPr lvl="0"/>
            <a:r>
              <a:rPr lang="zh-CN" altLang="en-US">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6000" y="360000"/>
            <a:ext cx="10800000" cy="720000"/>
          </a:xfrm>
        </p:spPr>
        <p:txBody>
          <a:bodyPr vert="horz" wrap="square" lIns="0" tIns="0" rIns="0" bIns="0" rtlCol="0" anchor="b">
            <a:normAutofit/>
          </a:bodyPr>
          <a:lstStyle>
            <a:lvl1pPr marL="0" marR="0" lvl="0" algn="ctr" defTabSz="914400" rtl="0" eaLnBrk="1" fontAlgn="auto" latinLnBrk="0" hangingPunct="1">
              <a:lnSpc>
                <a:spcPct val="100000"/>
              </a:lnSpc>
              <a:buClrTx/>
              <a:buSzTx/>
              <a:buFontTx/>
              <a:buNone/>
              <a:defRPr kumimoji="0" lang="zh-CN" altLang="en-US" sz="3600" b="1" i="0" u="none" strike="noStrike" kern="1200" cap="none" spc="0" normalizeH="0" baseline="0" noProof="1" dirty="0">
                <a:solidFill>
                  <a:schemeClr val="accent1"/>
                </a:solidFill>
                <a:latin typeface="+mj-ea"/>
                <a:ea typeface="+mj-ea"/>
                <a:cs typeface="+mj-ea"/>
                <a:sym typeface="+mj-ea"/>
              </a:defRPr>
            </a:lvl1pPr>
          </a:lstStyle>
          <a:p>
            <a:pPr lvl="0"/>
            <a:r>
              <a:rPr lang="zh-CN" altLang="en-US">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95960" y="1301750"/>
            <a:ext cx="10799088" cy="405553"/>
          </a:xfrm>
        </p:spPr>
        <p:txBody>
          <a:bodyPr wrap="square" anchor="t">
            <a:normAutofit/>
          </a:bodyPr>
          <a:lstStyle>
            <a:lvl1pPr marL="0" indent="0">
              <a:buNone/>
              <a:defRPr sz="2400" b="0">
                <a:latin typeface="+mn-ea"/>
                <a:ea typeface="+mn-ea"/>
                <a:cs typeface="+mn-ea"/>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a:t>单击此处编辑副标题</a:t>
            </a:r>
            <a:endParaRPr lang="zh-CN" altLang="en-US" dirty="0"/>
          </a:p>
        </p:txBody>
      </p:sp>
      <p:sp>
        <p:nvSpPr>
          <p:cNvPr id="7" name="日期占位符 3"/>
          <p:cNvSpPr>
            <a:spLocks noGrp="1"/>
          </p:cNvSpPr>
          <p:nvPr>
            <p:ph type="dt" sz="half" idx="10"/>
            <p:custDataLst>
              <p:tags r:id="rId4"/>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5"/>
            </p:custDataLst>
          </p:nvPr>
        </p:nvSpPr>
        <p:spPr/>
        <p:txBody>
          <a:bodyPr/>
          <a:lstStyle/>
          <a:p>
            <a:endParaRPr lang="zh-CN" altLang="en-US"/>
          </a:p>
        </p:txBody>
      </p:sp>
      <p:sp>
        <p:nvSpPr>
          <p:cNvPr id="9" name="灯片编号占位符 5"/>
          <p:cNvSpPr>
            <a:spLocks noGrp="1"/>
          </p:cNvSpPr>
          <p:nvPr>
            <p:ph type="sldNum" sz="quarter" idx="12"/>
            <p:custDataLst>
              <p:tags r:id="rId6"/>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7" name="Ellipse 1459_#color_#strokes (Stroke)-2173&amp;499"/>
          <p:cNvSpPr/>
          <p:nvPr userDrawn="1">
            <p:custDataLst>
              <p:tags r:id="rId2"/>
            </p:custDataLst>
          </p:nvPr>
        </p:nvSpPr>
        <p:spPr>
          <a:xfrm>
            <a:off x="1636776" y="0"/>
            <a:ext cx="8915400" cy="6858000"/>
          </a:xfrm>
          <a:custGeom>
            <a:avLst/>
            <a:gdLst/>
            <a:ahLst/>
            <a:cxnLst/>
            <a:rect l="l" t="t" r="r" b="b"/>
            <a:pathLst>
              <a:path w="8915400" h="6858000">
                <a:moveTo>
                  <a:pt x="7287768" y="6858000"/>
                </a:moveTo>
                <a:lnTo>
                  <a:pt x="7306056" y="6858000"/>
                </a:lnTo>
                <a:cubicBezTo>
                  <a:pt x="8293608" y="6044184"/>
                  <a:pt x="8915400" y="4809744"/>
                  <a:pt x="8915400" y="3429000"/>
                </a:cubicBezTo>
                <a:cubicBezTo>
                  <a:pt x="8915400" y="2048256"/>
                  <a:pt x="8293608" y="813816"/>
                  <a:pt x="7306056" y="0"/>
                </a:cubicBezTo>
                <a:lnTo>
                  <a:pt x="7287768" y="0"/>
                </a:lnTo>
                <a:cubicBezTo>
                  <a:pt x="8275320" y="813816"/>
                  <a:pt x="8906256" y="2048256"/>
                  <a:pt x="8906256" y="3429000"/>
                </a:cubicBezTo>
                <a:cubicBezTo>
                  <a:pt x="8906256" y="4809744"/>
                  <a:pt x="8275320" y="6044184"/>
                  <a:pt x="7287768" y="6858000"/>
                </a:cubicBezTo>
                <a:moveTo>
                  <a:pt x="1609344" y="6858000"/>
                </a:moveTo>
                <a:lnTo>
                  <a:pt x="1627632" y="6858000"/>
                </a:lnTo>
                <a:cubicBezTo>
                  <a:pt x="640080" y="6044184"/>
                  <a:pt x="9144" y="4809744"/>
                  <a:pt x="9144" y="3429000"/>
                </a:cubicBezTo>
                <a:cubicBezTo>
                  <a:pt x="9144" y="2048256"/>
                  <a:pt x="640080" y="813816"/>
                  <a:pt x="1627632" y="0"/>
                </a:cubicBezTo>
                <a:lnTo>
                  <a:pt x="1609344" y="0"/>
                </a:lnTo>
                <a:cubicBezTo>
                  <a:pt x="621792" y="813816"/>
                  <a:pt x="0" y="2048256"/>
                  <a:pt x="0" y="3429000"/>
                </a:cubicBezTo>
                <a:cubicBezTo>
                  <a:pt x="0" y="4809744"/>
                  <a:pt x="621792" y="6044184"/>
                  <a:pt x="1609344" y="6858000"/>
                </a:cubicBezTo>
              </a:path>
            </a:pathLst>
          </a:custGeom>
          <a:solidFill>
            <a:schemeClr val="tx1">
              <a:lumMod val="75000"/>
              <a:lumOff val="25000"/>
              <a:alpha val="6000"/>
            </a:schemeClr>
          </a:solidFill>
        </p:spPr>
      </p:sp>
      <p:sp>
        <p:nvSpPr>
          <p:cNvPr id="8" name="Rectangle 41714_#color_$accent1_$accent2-2173&amp;475"/>
          <p:cNvSpPr/>
          <p:nvPr userDrawn="1">
            <p:custDataLst>
              <p:tags r:id="rId3"/>
            </p:custDataLst>
          </p:nvPr>
        </p:nvSpPr>
        <p:spPr>
          <a:xfrm>
            <a:off x="6778625" y="0"/>
            <a:ext cx="5413375" cy="6858000"/>
          </a:xfrm>
          <a:custGeom>
            <a:avLst/>
            <a:gdLst/>
            <a:ahLst/>
            <a:cxnLst/>
            <a:rect l="l" t="t" r="r" b="b"/>
            <a:pathLst>
              <a:path w="5413248" h="6858000">
                <a:moveTo>
                  <a:pt x="0" y="6858000"/>
                </a:moveTo>
                <a:lnTo>
                  <a:pt x="5413248" y="6858000"/>
                </a:lnTo>
                <a:lnTo>
                  <a:pt x="5413248" y="0"/>
                </a:lnTo>
                <a:lnTo>
                  <a:pt x="0" y="0"/>
                </a:lnTo>
                <a:lnTo>
                  <a:pt x="0" y="6858000"/>
                </a:lnTo>
              </a:path>
            </a:pathLst>
          </a:custGeom>
          <a:solidFill>
            <a:schemeClr val="accent1"/>
          </a:solidFill>
        </p:spPr>
      </p:sp>
      <p:sp>
        <p:nvSpPr>
          <p:cNvPr id="2" name="标题 1"/>
          <p:cNvSpPr>
            <a:spLocks noGrp="1"/>
          </p:cNvSpPr>
          <p:nvPr>
            <p:ph type="ctrTitle" hasCustomPrompt="1"/>
            <p:custDataLst>
              <p:tags r:id="rId4"/>
            </p:custDataLst>
          </p:nvPr>
        </p:nvSpPr>
        <p:spPr>
          <a:xfrm>
            <a:off x="6778625" y="2480310"/>
            <a:ext cx="4968240" cy="1334135"/>
          </a:xfrm>
        </p:spPr>
        <p:txBody>
          <a:bodyPr wrap="square" anchor="b">
            <a:normAutofit/>
          </a:bodyPr>
          <a:lstStyle>
            <a:lvl1pPr algn="l">
              <a:lnSpc>
                <a:spcPct val="100000"/>
              </a:lnSpc>
              <a:defRPr sz="5600">
                <a:solidFill>
                  <a:schemeClr val="tx1"/>
                </a:solidFill>
                <a:latin typeface="+mj-ea"/>
                <a:ea typeface="+mj-ea"/>
                <a:cs typeface="+mj-ea"/>
                <a:sym typeface="+mj-ea"/>
              </a:defRPr>
            </a:lvl1pPr>
          </a:lstStyle>
          <a:p>
            <a:r>
              <a:rPr lang="zh-CN" altLang="en-US"/>
              <a:t>单击编辑母版标题</a:t>
            </a:r>
            <a:endParaRPr lang="zh-CN" altLang="en-US" dirty="0"/>
          </a:p>
        </p:txBody>
      </p:sp>
      <p:sp>
        <p:nvSpPr>
          <p:cNvPr id="4" name="日期占位符 3"/>
          <p:cNvSpPr>
            <a:spLocks noGrp="1"/>
          </p:cNvSpPr>
          <p:nvPr>
            <p:ph type="dt" sz="half" idx="10"/>
            <p:custDataLst>
              <p:tags r:id="rId5"/>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6" name="灯片编号占位符 5"/>
          <p:cNvSpPr>
            <a:spLocks noGrp="1"/>
          </p:cNvSpPr>
          <p:nvPr>
            <p:ph type="sldNum" sz="quarter" idx="12"/>
            <p:custDataLst>
              <p:tags r:id="rId7"/>
            </p:custDataLst>
          </p:nvPr>
        </p:nvSpPr>
        <p:spPr>
          <a:xfrm>
            <a:off x="8610600" y="6356350"/>
            <a:ext cx="2743200" cy="365125"/>
          </a:xfrm>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8"/>
            </p:custDataLst>
          </p:nvPr>
        </p:nvSpPr>
        <p:spPr>
          <a:xfrm>
            <a:off x="6778625" y="3955415"/>
            <a:ext cx="4968240" cy="504190"/>
          </a:xfrm>
        </p:spPr>
        <p:txBody>
          <a:bodyPr wrap="square" anchor="ctr">
            <a:normAutofit/>
          </a:bodyPr>
          <a:lstStyle>
            <a:lvl1pPr marL="0" indent="0" algn="l">
              <a:lnSpc>
                <a:spcPct val="100000"/>
              </a:lnSpc>
              <a:buNone/>
              <a:defRPr sz="1800">
                <a:latin typeface="+mn-ea"/>
                <a:ea typeface="+mn-ea"/>
                <a:cs typeface="+mn-ea"/>
                <a:sym typeface="+mn-ea"/>
              </a:defRPr>
            </a:lvl1pPr>
          </a:lstStyle>
          <a:p>
            <a:pPr lvl="0"/>
            <a:r>
              <a:rPr lang="zh-CN" altLang="en-US"/>
              <a:t>署名</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Shape 15"/>
        <p:cNvGrpSpPr/>
        <p:nvPr/>
      </p:nvGrpSpPr>
      <p:grpSpPr>
        <a:xfrm>
          <a:off x="0" y="0"/>
          <a:ext cx="0" cy="0"/>
          <a:chOff x="0" y="0"/>
          <a:chExt cx="0" cy="0"/>
        </a:xfrm>
      </p:grpSpPr>
      <p:sp>
        <p:nvSpPr>
          <p:cNvPr id="17" name="等腰三角形 16"/>
          <p:cNvSpPr/>
          <p:nvPr userDrawn="1"/>
        </p:nvSpPr>
        <p:spPr>
          <a:xfrm rot="5400000">
            <a:off x="53017" y="-53017"/>
            <a:ext cx="441246" cy="547280"/>
          </a:xfrm>
          <a:custGeom>
            <a:avLst/>
            <a:gdLst>
              <a:gd name="connsiteX0" fmla="*/ 0 w 441246"/>
              <a:gd name="connsiteY0" fmla="*/ 408214 h 408214"/>
              <a:gd name="connsiteX1" fmla="*/ 0 w 441246"/>
              <a:gd name="connsiteY1" fmla="*/ 0 h 408214"/>
              <a:gd name="connsiteX2" fmla="*/ 441246 w 441246"/>
              <a:gd name="connsiteY2" fmla="*/ 408214 h 408214"/>
              <a:gd name="connsiteX3" fmla="*/ 0 w 441246"/>
              <a:gd name="connsiteY3" fmla="*/ 408214 h 408214"/>
              <a:gd name="connsiteX0-1" fmla="*/ 0 w 441246"/>
              <a:gd name="connsiteY0-2" fmla="*/ 408214 h 408214"/>
              <a:gd name="connsiteX1-3" fmla="*/ 0 w 441246"/>
              <a:gd name="connsiteY1-4" fmla="*/ 0 h 408214"/>
              <a:gd name="connsiteX2-5" fmla="*/ 441246 w 441246"/>
              <a:gd name="connsiteY2-6" fmla="*/ 408214 h 408214"/>
              <a:gd name="connsiteX3-7" fmla="*/ 0 w 441246"/>
              <a:gd name="connsiteY3-8" fmla="*/ 408214 h 408214"/>
              <a:gd name="connsiteX0-9" fmla="*/ 0 w 441246"/>
              <a:gd name="connsiteY0-10" fmla="*/ 408214 h 408214"/>
              <a:gd name="connsiteX1-11" fmla="*/ 0 w 441246"/>
              <a:gd name="connsiteY1-12" fmla="*/ 0 h 408214"/>
              <a:gd name="connsiteX2-13" fmla="*/ 441246 w 441246"/>
              <a:gd name="connsiteY2-14" fmla="*/ 408214 h 408214"/>
              <a:gd name="connsiteX3-15" fmla="*/ 0 w 441246"/>
              <a:gd name="connsiteY3-16" fmla="*/ 408214 h 408214"/>
              <a:gd name="connsiteX0-17" fmla="*/ 0 w 441246"/>
              <a:gd name="connsiteY0-18" fmla="*/ 408214 h 408214"/>
              <a:gd name="connsiteX1-19" fmla="*/ 0 w 441246"/>
              <a:gd name="connsiteY1-20" fmla="*/ 0 h 408214"/>
              <a:gd name="connsiteX2-21" fmla="*/ 441246 w 441246"/>
              <a:gd name="connsiteY2-22" fmla="*/ 408214 h 408214"/>
              <a:gd name="connsiteX3-23" fmla="*/ 0 w 441246"/>
              <a:gd name="connsiteY3-24" fmla="*/ 408214 h 408214"/>
              <a:gd name="connsiteX0-25" fmla="*/ 0 w 441246"/>
              <a:gd name="connsiteY0-26" fmla="*/ 408214 h 408214"/>
              <a:gd name="connsiteX1-27" fmla="*/ 0 w 441246"/>
              <a:gd name="connsiteY1-28" fmla="*/ 0 h 408214"/>
              <a:gd name="connsiteX2-29" fmla="*/ 441246 w 441246"/>
              <a:gd name="connsiteY2-30" fmla="*/ 408214 h 408214"/>
              <a:gd name="connsiteX3-31" fmla="*/ 0 w 441246"/>
              <a:gd name="connsiteY3-32" fmla="*/ 408214 h 408214"/>
              <a:gd name="connsiteX0-33" fmla="*/ 0 w 441246"/>
              <a:gd name="connsiteY0-34" fmla="*/ 408214 h 408214"/>
              <a:gd name="connsiteX1-35" fmla="*/ 0 w 441246"/>
              <a:gd name="connsiteY1-36" fmla="*/ 0 h 408214"/>
              <a:gd name="connsiteX2-37" fmla="*/ 441246 w 441246"/>
              <a:gd name="connsiteY2-38" fmla="*/ 408214 h 408214"/>
              <a:gd name="connsiteX3-39" fmla="*/ 0 w 441246"/>
              <a:gd name="connsiteY3-40" fmla="*/ 408214 h 408214"/>
              <a:gd name="connsiteX0-41" fmla="*/ 0 w 441246"/>
              <a:gd name="connsiteY0-42" fmla="*/ 408214 h 408214"/>
              <a:gd name="connsiteX1-43" fmla="*/ 0 w 441246"/>
              <a:gd name="connsiteY1-44" fmla="*/ 0 h 408214"/>
              <a:gd name="connsiteX2-45" fmla="*/ 441246 w 441246"/>
              <a:gd name="connsiteY2-46" fmla="*/ 408214 h 408214"/>
              <a:gd name="connsiteX3-47" fmla="*/ 0 w 441246"/>
              <a:gd name="connsiteY3-48" fmla="*/ 408214 h 408214"/>
            </a:gdLst>
            <a:ahLst/>
            <a:cxnLst>
              <a:cxn ang="0">
                <a:pos x="connsiteX0-1" y="connsiteY0-2"/>
              </a:cxn>
              <a:cxn ang="0">
                <a:pos x="connsiteX1-3" y="connsiteY1-4"/>
              </a:cxn>
              <a:cxn ang="0">
                <a:pos x="connsiteX2-5" y="connsiteY2-6"/>
              </a:cxn>
              <a:cxn ang="0">
                <a:pos x="connsiteX3-7" y="connsiteY3-8"/>
              </a:cxn>
            </a:cxnLst>
            <a:rect l="l" t="t" r="r" b="b"/>
            <a:pathLst>
              <a:path w="441246" h="408214">
                <a:moveTo>
                  <a:pt x="0" y="408214"/>
                </a:moveTo>
                <a:lnTo>
                  <a:pt x="0" y="0"/>
                </a:lnTo>
                <a:cubicBezTo>
                  <a:pt x="183922" y="32894"/>
                  <a:pt x="166261" y="333330"/>
                  <a:pt x="441246" y="408214"/>
                </a:cubicBezTo>
                <a:lnTo>
                  <a:pt x="0" y="408214"/>
                </a:lnTo>
                <a:close/>
              </a:path>
            </a:pathLst>
          </a:custGeom>
          <a:gradFill>
            <a:gsLst>
              <a:gs pos="100000">
                <a:srgbClr val="1E53BB"/>
              </a:gs>
              <a:gs pos="0">
                <a:srgbClr val="2CA0E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16"/>
          <p:cNvSpPr/>
          <p:nvPr userDrawn="1"/>
        </p:nvSpPr>
        <p:spPr>
          <a:xfrm rot="5400000" flipH="1" flipV="1">
            <a:off x="11697737" y="6378727"/>
            <a:ext cx="441246" cy="547280"/>
          </a:xfrm>
          <a:custGeom>
            <a:avLst/>
            <a:gdLst>
              <a:gd name="connsiteX0" fmla="*/ 0 w 441246"/>
              <a:gd name="connsiteY0" fmla="*/ 408214 h 408214"/>
              <a:gd name="connsiteX1" fmla="*/ 0 w 441246"/>
              <a:gd name="connsiteY1" fmla="*/ 0 h 408214"/>
              <a:gd name="connsiteX2" fmla="*/ 441246 w 441246"/>
              <a:gd name="connsiteY2" fmla="*/ 408214 h 408214"/>
              <a:gd name="connsiteX3" fmla="*/ 0 w 441246"/>
              <a:gd name="connsiteY3" fmla="*/ 408214 h 408214"/>
              <a:gd name="connsiteX0-1" fmla="*/ 0 w 441246"/>
              <a:gd name="connsiteY0-2" fmla="*/ 408214 h 408214"/>
              <a:gd name="connsiteX1-3" fmla="*/ 0 w 441246"/>
              <a:gd name="connsiteY1-4" fmla="*/ 0 h 408214"/>
              <a:gd name="connsiteX2-5" fmla="*/ 441246 w 441246"/>
              <a:gd name="connsiteY2-6" fmla="*/ 408214 h 408214"/>
              <a:gd name="connsiteX3-7" fmla="*/ 0 w 441246"/>
              <a:gd name="connsiteY3-8" fmla="*/ 408214 h 408214"/>
              <a:gd name="connsiteX0-9" fmla="*/ 0 w 441246"/>
              <a:gd name="connsiteY0-10" fmla="*/ 408214 h 408214"/>
              <a:gd name="connsiteX1-11" fmla="*/ 0 w 441246"/>
              <a:gd name="connsiteY1-12" fmla="*/ 0 h 408214"/>
              <a:gd name="connsiteX2-13" fmla="*/ 441246 w 441246"/>
              <a:gd name="connsiteY2-14" fmla="*/ 408214 h 408214"/>
              <a:gd name="connsiteX3-15" fmla="*/ 0 w 441246"/>
              <a:gd name="connsiteY3-16" fmla="*/ 408214 h 408214"/>
              <a:gd name="connsiteX0-17" fmla="*/ 0 w 441246"/>
              <a:gd name="connsiteY0-18" fmla="*/ 408214 h 408214"/>
              <a:gd name="connsiteX1-19" fmla="*/ 0 w 441246"/>
              <a:gd name="connsiteY1-20" fmla="*/ 0 h 408214"/>
              <a:gd name="connsiteX2-21" fmla="*/ 441246 w 441246"/>
              <a:gd name="connsiteY2-22" fmla="*/ 408214 h 408214"/>
              <a:gd name="connsiteX3-23" fmla="*/ 0 w 441246"/>
              <a:gd name="connsiteY3-24" fmla="*/ 408214 h 408214"/>
              <a:gd name="connsiteX0-25" fmla="*/ 0 w 441246"/>
              <a:gd name="connsiteY0-26" fmla="*/ 408214 h 408214"/>
              <a:gd name="connsiteX1-27" fmla="*/ 0 w 441246"/>
              <a:gd name="connsiteY1-28" fmla="*/ 0 h 408214"/>
              <a:gd name="connsiteX2-29" fmla="*/ 441246 w 441246"/>
              <a:gd name="connsiteY2-30" fmla="*/ 408214 h 408214"/>
              <a:gd name="connsiteX3-31" fmla="*/ 0 w 441246"/>
              <a:gd name="connsiteY3-32" fmla="*/ 408214 h 408214"/>
              <a:gd name="connsiteX0-33" fmla="*/ 0 w 441246"/>
              <a:gd name="connsiteY0-34" fmla="*/ 408214 h 408214"/>
              <a:gd name="connsiteX1-35" fmla="*/ 0 w 441246"/>
              <a:gd name="connsiteY1-36" fmla="*/ 0 h 408214"/>
              <a:gd name="connsiteX2-37" fmla="*/ 441246 w 441246"/>
              <a:gd name="connsiteY2-38" fmla="*/ 408214 h 408214"/>
              <a:gd name="connsiteX3-39" fmla="*/ 0 w 441246"/>
              <a:gd name="connsiteY3-40" fmla="*/ 408214 h 408214"/>
              <a:gd name="connsiteX0-41" fmla="*/ 0 w 441246"/>
              <a:gd name="connsiteY0-42" fmla="*/ 408214 h 408214"/>
              <a:gd name="connsiteX1-43" fmla="*/ 0 w 441246"/>
              <a:gd name="connsiteY1-44" fmla="*/ 0 h 408214"/>
              <a:gd name="connsiteX2-45" fmla="*/ 441246 w 441246"/>
              <a:gd name="connsiteY2-46" fmla="*/ 408214 h 408214"/>
              <a:gd name="connsiteX3-47" fmla="*/ 0 w 441246"/>
              <a:gd name="connsiteY3-48" fmla="*/ 408214 h 408214"/>
            </a:gdLst>
            <a:ahLst/>
            <a:cxnLst>
              <a:cxn ang="0">
                <a:pos x="connsiteX0-1" y="connsiteY0-2"/>
              </a:cxn>
              <a:cxn ang="0">
                <a:pos x="connsiteX1-3" y="connsiteY1-4"/>
              </a:cxn>
              <a:cxn ang="0">
                <a:pos x="connsiteX2-5" y="connsiteY2-6"/>
              </a:cxn>
              <a:cxn ang="0">
                <a:pos x="connsiteX3-7" y="connsiteY3-8"/>
              </a:cxn>
            </a:cxnLst>
            <a:rect l="l" t="t" r="r" b="b"/>
            <a:pathLst>
              <a:path w="441246" h="408214">
                <a:moveTo>
                  <a:pt x="0" y="408214"/>
                </a:moveTo>
                <a:lnTo>
                  <a:pt x="0" y="0"/>
                </a:lnTo>
                <a:cubicBezTo>
                  <a:pt x="183922" y="32894"/>
                  <a:pt x="166261" y="333330"/>
                  <a:pt x="441246" y="408214"/>
                </a:cubicBezTo>
                <a:lnTo>
                  <a:pt x="0" y="408214"/>
                </a:lnTo>
                <a:close/>
              </a:path>
            </a:pathLst>
          </a:custGeom>
          <a:gradFill>
            <a:gsLst>
              <a:gs pos="100000">
                <a:srgbClr val="1E53BB"/>
              </a:gs>
              <a:gs pos="0">
                <a:srgbClr val="2CA0E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4285158" y="7446923"/>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7789158" y="7446923"/>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12550758" y="7446923"/>
            <a:ext cx="2700000" cy="316800"/>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普通背景">
    <p:spTree>
      <p:nvGrpSpPr>
        <p:cNvPr id="1" name=""/>
        <p:cNvGrpSpPr/>
        <p:nvPr/>
      </p:nvGrpSpPr>
      <p:grpSpPr>
        <a:xfrm>
          <a:off x="0" y="0"/>
          <a:ext cx="0" cy="0"/>
          <a:chOff x="0" y="0"/>
          <a:chExt cx="0" cy="0"/>
        </a:xfrm>
      </p:grpSpPr>
      <p:pic>
        <p:nvPicPr>
          <p:cNvPr id="5" name="图片 4" descr="Y:\PP制作\2023年政府工作报告\背景4.jpg背景4"/>
          <p:cNvPicPr>
            <a:picLocks noChangeAspect="1"/>
          </p:cNvPicPr>
          <p:nvPr userDrawn="1"/>
        </p:nvPicPr>
        <p:blipFill>
          <a:blip r:embed="rId2"/>
          <a:srcRect/>
          <a:stretch>
            <a:fillRect/>
          </a:stretch>
        </p:blipFill>
        <p:spPr>
          <a:xfrm>
            <a:off x="3175" y="0"/>
            <a:ext cx="12190730" cy="6858000"/>
          </a:xfrm>
          <a:prstGeom prst="rect">
            <a:avLst/>
          </a:prstGeom>
        </p:spPr>
      </p:pic>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8" name="Rectangle 41714_#color_$accent1_$accent2-2173&amp;451"/>
          <p:cNvSpPr/>
          <p:nvPr userDrawn="1">
            <p:custDataLst>
              <p:tags r:id="rId2"/>
            </p:custDataLst>
          </p:nvPr>
        </p:nvSpPr>
        <p:spPr>
          <a:xfrm>
            <a:off x="0" y="0"/>
            <a:ext cx="6784848" cy="6858000"/>
          </a:xfrm>
          <a:custGeom>
            <a:avLst/>
            <a:gdLst/>
            <a:ahLst/>
            <a:cxnLst/>
            <a:rect l="l" t="t" r="r" b="b"/>
            <a:pathLst>
              <a:path w="6784848" h="6858000">
                <a:moveTo>
                  <a:pt x="6784848" y="0"/>
                </a:moveTo>
                <a:lnTo>
                  <a:pt x="6784848" y="6858000"/>
                </a:lnTo>
                <a:lnTo>
                  <a:pt x="0" y="6858000"/>
                </a:lnTo>
                <a:lnTo>
                  <a:pt x="0" y="0"/>
                </a:lnTo>
                <a:lnTo>
                  <a:pt x="6784848" y="0"/>
                </a:lnTo>
              </a:path>
            </a:pathLst>
          </a:custGeom>
          <a:solidFill>
            <a:schemeClr val="accent1"/>
          </a:solidFill>
        </p:spPr>
      </p:sp>
      <p:sp>
        <p:nvSpPr>
          <p:cNvPr id="2" name="标题 1"/>
          <p:cNvSpPr>
            <a:spLocks noGrp="1"/>
          </p:cNvSpPr>
          <p:nvPr>
            <p:ph type="ctrTitle"/>
            <p:custDataLst>
              <p:tags r:id="rId3"/>
            </p:custDataLst>
          </p:nvPr>
        </p:nvSpPr>
        <p:spPr>
          <a:xfrm>
            <a:off x="-635" y="1802130"/>
            <a:ext cx="7167245" cy="3255010"/>
          </a:xfrm>
          <a:solidFill>
            <a:schemeClr val="bg1"/>
          </a:solidFill>
        </p:spPr>
        <p:txBody>
          <a:bodyPr wrap="square" lIns="720090" anchor="ctr" anchorCtr="0">
            <a:normAutofit/>
          </a:bodyPr>
          <a:lstStyle>
            <a:lvl1pPr algn="l">
              <a:lnSpc>
                <a:spcPct val="100000"/>
              </a:lnSpc>
              <a:defRPr sz="6000">
                <a:solidFill>
                  <a:schemeClr val="tx1"/>
                </a:solidFill>
                <a:latin typeface="+mj-ea"/>
                <a:ea typeface="+mj-ea"/>
                <a:cs typeface="+mj-ea"/>
                <a:sym typeface="+mj-ea"/>
              </a:defRPr>
            </a:lvl1pPr>
          </a:lstStyle>
          <a:p>
            <a:r>
              <a:rPr lang="zh-CN" altLang="en-US"/>
              <a:t>单击此处编辑母版标题样式</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6"/>
            </p:custDataLst>
          </p:nvPr>
        </p:nvSpPr>
        <p:spPr>
          <a:xfrm>
            <a:off x="8610600" y="6356350"/>
            <a:ext cx="2743200" cy="365125"/>
          </a:xfrm>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7"/>
            </p:custDataLst>
          </p:nvPr>
        </p:nvSpPr>
        <p:spPr>
          <a:xfrm>
            <a:off x="696458" y="5544000"/>
            <a:ext cx="2880000" cy="504000"/>
          </a:xfrm>
        </p:spPr>
        <p:txBody>
          <a:bodyPr wrap="square" anchor="ctr">
            <a:normAutofit/>
          </a:bodyPr>
          <a:lstStyle>
            <a:lvl1pPr marL="0" indent="0" algn="l">
              <a:lnSpc>
                <a:spcPct val="100000"/>
              </a:lnSpc>
              <a:buNone/>
              <a:defRPr sz="1800">
                <a:solidFill>
                  <a:schemeClr val="lt1">
                    <a:lumMod val="100000"/>
                  </a:schemeClr>
                </a:solidFill>
                <a:latin typeface="+mn-ea"/>
                <a:ea typeface="+mn-ea"/>
                <a:cs typeface="+mn-ea"/>
                <a:sym typeface="+mn-ea"/>
              </a:defRPr>
            </a:lvl1pPr>
          </a:lstStyle>
          <a:p>
            <a:pPr lvl="0"/>
            <a:r>
              <a:rPr lang="zh-CN" altLang="en-US"/>
              <a:t>署名</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6000" y="360000"/>
            <a:ext cx="10800000" cy="720000"/>
          </a:xfrm>
        </p:spPr>
        <p:txBody>
          <a:bodyPr wrap="square" lIns="0" tIns="0" rIns="0" bIns="0" anchor="b">
            <a:normAutofit/>
          </a:bodyPr>
          <a:lstStyle>
            <a:lvl1pPr algn="ctr">
              <a:defRPr sz="3600">
                <a:latin typeface="+mj-ea"/>
                <a:ea typeface="+mj-ea"/>
                <a:cs typeface="+mj-ea"/>
                <a:sym typeface="+mj-ea"/>
              </a:defRPr>
            </a:lvl1pPr>
          </a:lstStyle>
          <a:p>
            <a:r>
              <a:rPr lang="zh-CN" altLang="en-US"/>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lvl1pPr>
              <a:defRPr>
                <a:latin typeface="+mn-ea"/>
                <a:ea typeface="+mn-ea"/>
                <a:cs typeface="+mn-ea"/>
                <a:sym typeface="+mn-ea"/>
              </a:defRPr>
            </a:lvl1pPr>
            <a:lvl2pPr>
              <a:defRPr>
                <a:latin typeface="+mn-ea"/>
                <a:ea typeface="+mn-ea"/>
                <a:cs typeface="+mn-ea"/>
                <a:sym typeface="+mn-ea"/>
              </a:defRPr>
            </a:lvl2pPr>
            <a:lvl3pPr>
              <a:defRPr>
                <a:latin typeface="+mn-ea"/>
                <a:ea typeface="+mn-ea"/>
                <a:cs typeface="+mn-ea"/>
                <a:sym typeface="+mn-ea"/>
              </a:defRPr>
            </a:lvl3pPr>
            <a:lvl4pPr>
              <a:defRPr>
                <a:latin typeface="+mn-ea"/>
                <a:ea typeface="+mn-ea"/>
                <a:cs typeface="+mn-ea"/>
                <a:sym typeface="+mn-ea"/>
              </a:defRPr>
            </a:lvl4pPr>
            <a:lvl5pPr>
              <a:defRPr>
                <a:latin typeface="+mn-ea"/>
                <a:ea typeface="+mn-ea"/>
                <a:cs typeface="+mn-ea"/>
                <a:sym typeface="+mn-ea"/>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4" name="Ellipse 1459_#color_#strokes (Stroke)-2173&amp;499"/>
          <p:cNvSpPr/>
          <p:nvPr userDrawn="1">
            <p:custDataLst>
              <p:tags r:id="rId2"/>
            </p:custDataLst>
          </p:nvPr>
        </p:nvSpPr>
        <p:spPr>
          <a:xfrm>
            <a:off x="1636776" y="0"/>
            <a:ext cx="8915400" cy="6858000"/>
          </a:xfrm>
          <a:custGeom>
            <a:avLst/>
            <a:gdLst/>
            <a:ahLst/>
            <a:cxnLst/>
            <a:rect l="l" t="t" r="r" b="b"/>
            <a:pathLst>
              <a:path w="8915400" h="6858000">
                <a:moveTo>
                  <a:pt x="7287768" y="6858000"/>
                </a:moveTo>
                <a:lnTo>
                  <a:pt x="7306056" y="6858000"/>
                </a:lnTo>
                <a:cubicBezTo>
                  <a:pt x="8293608" y="6044184"/>
                  <a:pt x="8915400" y="4809744"/>
                  <a:pt x="8915400" y="3429000"/>
                </a:cubicBezTo>
                <a:cubicBezTo>
                  <a:pt x="8915400" y="2048256"/>
                  <a:pt x="8293608" y="813816"/>
                  <a:pt x="7306056" y="0"/>
                </a:cubicBezTo>
                <a:lnTo>
                  <a:pt x="7287768" y="0"/>
                </a:lnTo>
                <a:cubicBezTo>
                  <a:pt x="8275320" y="813816"/>
                  <a:pt x="8906256" y="2048256"/>
                  <a:pt x="8906256" y="3429000"/>
                </a:cubicBezTo>
                <a:cubicBezTo>
                  <a:pt x="8906256" y="4809744"/>
                  <a:pt x="8275320" y="6044184"/>
                  <a:pt x="7287768" y="6858000"/>
                </a:cubicBezTo>
                <a:moveTo>
                  <a:pt x="1609344" y="6858000"/>
                </a:moveTo>
                <a:lnTo>
                  <a:pt x="1627632" y="6858000"/>
                </a:lnTo>
                <a:cubicBezTo>
                  <a:pt x="640080" y="6044184"/>
                  <a:pt x="9144" y="4809744"/>
                  <a:pt x="9144" y="3429000"/>
                </a:cubicBezTo>
                <a:cubicBezTo>
                  <a:pt x="9144" y="2048256"/>
                  <a:pt x="640080" y="813816"/>
                  <a:pt x="1627632" y="0"/>
                </a:cubicBezTo>
                <a:lnTo>
                  <a:pt x="1609344" y="0"/>
                </a:lnTo>
                <a:cubicBezTo>
                  <a:pt x="621792" y="813816"/>
                  <a:pt x="0" y="2048256"/>
                  <a:pt x="0" y="3429000"/>
                </a:cubicBezTo>
                <a:cubicBezTo>
                  <a:pt x="0" y="4809744"/>
                  <a:pt x="621792" y="6044184"/>
                  <a:pt x="1609344" y="6858000"/>
                </a:cubicBezTo>
              </a:path>
            </a:pathLst>
          </a:custGeom>
          <a:solidFill>
            <a:schemeClr val="tx1">
              <a:lumMod val="75000"/>
              <a:lumOff val="25000"/>
              <a:alpha val="4000"/>
            </a:schemeClr>
          </a:solidFill>
        </p:spPr>
      </p:sp>
      <p:sp>
        <p:nvSpPr>
          <p:cNvPr id="5" name="Rectangle 41714_#color_$accent1_$accent2-2155&amp;17"/>
          <p:cNvSpPr/>
          <p:nvPr userDrawn="1">
            <p:custDataLst>
              <p:tags r:id="rId3"/>
            </p:custDataLst>
          </p:nvPr>
        </p:nvSpPr>
        <p:spPr>
          <a:xfrm>
            <a:off x="5699760" y="0"/>
            <a:ext cx="6492240" cy="4242816"/>
          </a:xfrm>
          <a:prstGeom prst="rect">
            <a:avLst/>
          </a:prstGeom>
          <a:solidFill>
            <a:schemeClr val="accent1"/>
          </a:solidFill>
        </p:spPr>
      </p:sp>
      <p:sp>
        <p:nvSpPr>
          <p:cNvPr id="2" name="标题 1"/>
          <p:cNvSpPr>
            <a:spLocks noGrp="1"/>
          </p:cNvSpPr>
          <p:nvPr>
            <p:ph type="title" hasCustomPrompt="1"/>
            <p:custDataLst>
              <p:tags r:id="rId4"/>
            </p:custDataLst>
          </p:nvPr>
        </p:nvSpPr>
        <p:spPr>
          <a:xfrm>
            <a:off x="839788" y="1080008"/>
            <a:ext cx="4114800" cy="2082800"/>
          </a:xfrm>
        </p:spPr>
        <p:txBody>
          <a:bodyPr wrap="square" anchor="ctr">
            <a:normAutofit/>
          </a:bodyPr>
          <a:lstStyle>
            <a:lvl1pPr>
              <a:defRPr sz="5400">
                <a:latin typeface="+mj-ea"/>
                <a:ea typeface="+mj-ea"/>
                <a:cs typeface="+mj-ea"/>
                <a:sym typeface="+mj-ea"/>
              </a:defRPr>
            </a:lvl1pPr>
          </a:lstStyle>
          <a:p>
            <a:r>
              <a:rPr lang="zh-CN" altLang="en-US"/>
              <a:t>标题</a:t>
            </a:r>
            <a:endParaRPr lang="zh-CN" altLang="en-US" dirty="0"/>
          </a:p>
        </p:txBody>
      </p:sp>
      <p:sp>
        <p:nvSpPr>
          <p:cNvPr id="7" name="日期占位符 3"/>
          <p:cNvSpPr>
            <a:spLocks noGrp="1"/>
          </p:cNvSpPr>
          <p:nvPr>
            <p:ph type="dt" sz="half" idx="10"/>
            <p:custDataLst>
              <p:tags r:id="rId5"/>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6"/>
            </p:custDataLst>
          </p:nvPr>
        </p:nvSpPr>
        <p:spPr/>
        <p:txBody>
          <a:bodyPr/>
          <a:lstStyle/>
          <a:p>
            <a:endParaRPr lang="zh-CN" altLang="en-US"/>
          </a:p>
        </p:txBody>
      </p:sp>
      <p:sp>
        <p:nvSpPr>
          <p:cNvPr id="9" name="灯片编号占位符 5"/>
          <p:cNvSpPr>
            <a:spLocks noGrp="1"/>
          </p:cNvSpPr>
          <p:nvPr>
            <p:ph type="sldNum" sz="quarter" idx="12"/>
            <p:custDataLst>
              <p:tags r:id="rId7"/>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pic>
        <p:nvPicPr>
          <p:cNvPr id="7" name="nastuh-abootalebi-eHD8Y1Znfpk-unsplash (1) 1-2155&amp;33" descr="preencoded.png"/>
          <p:cNvPicPr>
            <a:picLocks noChangeAspect="1"/>
          </p:cNvPicPr>
          <p:nvPr userDrawn="1">
            <p:custDataLst>
              <p:tags r:id="rId2"/>
            </p:custDataLst>
          </p:nvPr>
        </p:nvPicPr>
        <p:blipFill>
          <a:blip r:embed="rId3"/>
          <a:stretch>
            <a:fillRect/>
          </a:stretch>
        </p:blipFill>
        <p:spPr>
          <a:xfrm>
            <a:off x="0" y="0"/>
            <a:ext cx="12188952" cy="6858000"/>
          </a:xfrm>
          <a:prstGeom prst="rect">
            <a:avLst/>
          </a:prstGeom>
        </p:spPr>
      </p:pic>
      <p:sp>
        <p:nvSpPr>
          <p:cNvPr id="9" name="Rectangle 41717_#color_$accent1_$accent2_#shadow_$dk1-2155&amp;34"/>
          <p:cNvSpPr/>
          <p:nvPr userDrawn="1">
            <p:custDataLst>
              <p:tags r:id="rId4"/>
            </p:custDataLst>
          </p:nvPr>
        </p:nvSpPr>
        <p:spPr>
          <a:xfrm>
            <a:off x="4151376" y="2093976"/>
            <a:ext cx="8037576" cy="2670048"/>
          </a:xfrm>
          <a:prstGeom prst="rect">
            <a:avLst/>
          </a:prstGeom>
          <a:solidFill>
            <a:schemeClr val="accent1"/>
          </a:solidFill>
        </p:spPr>
      </p:sp>
      <p:sp>
        <p:nvSpPr>
          <p:cNvPr id="10" name="Rectangle 41722_#color_#shadow_$dk1-2155&amp;35"/>
          <p:cNvSpPr/>
          <p:nvPr userDrawn="1">
            <p:custDataLst>
              <p:tags r:id="rId5"/>
            </p:custDataLst>
          </p:nvPr>
        </p:nvSpPr>
        <p:spPr>
          <a:xfrm>
            <a:off x="3547872" y="2816352"/>
            <a:ext cx="1216152" cy="1216152"/>
          </a:xfrm>
          <a:prstGeom prst="rect">
            <a:avLst/>
          </a:prstGeom>
          <a:solidFill>
            <a:schemeClr val="lt1">
              <a:lumMod val="100000"/>
            </a:schemeClr>
          </a:solidFill>
          <a:effectLst/>
        </p:spPr>
      </p:sp>
      <p:sp>
        <p:nvSpPr>
          <p:cNvPr id="2" name="标题 1"/>
          <p:cNvSpPr>
            <a:spLocks noGrp="1"/>
          </p:cNvSpPr>
          <p:nvPr>
            <p:ph type="title"/>
            <p:custDataLst>
              <p:tags r:id="rId6"/>
            </p:custDataLst>
          </p:nvPr>
        </p:nvSpPr>
        <p:spPr>
          <a:xfrm>
            <a:off x="5118100" y="2299862"/>
            <a:ext cx="6743700" cy="2258276"/>
          </a:xfrm>
        </p:spPr>
        <p:txBody>
          <a:bodyPr wrap="square" anchor="ctr">
            <a:normAutofit/>
          </a:bodyPr>
          <a:lstStyle>
            <a:lvl1pPr algn="l">
              <a:defRPr sz="4000">
                <a:solidFill>
                  <a:schemeClr val="lt1">
                    <a:lumMod val="100000"/>
                  </a:schemeClr>
                </a:solidFill>
                <a:latin typeface="+mj-ea"/>
                <a:ea typeface="+mj-ea"/>
                <a:cs typeface="+mj-ea"/>
                <a:sym typeface="+mj-ea"/>
              </a:defRPr>
            </a:lvl1pPr>
          </a:lstStyle>
          <a:p>
            <a:r>
              <a:rPr lang="zh-CN" altLang="en-US"/>
              <a:t>单击此处编辑母版标题样式</a:t>
            </a:r>
            <a:endParaRPr lang="zh-CN" altLang="en-US" dirty="0"/>
          </a:p>
        </p:txBody>
      </p:sp>
      <p:sp>
        <p:nvSpPr>
          <p:cNvPr id="4" name="日期占位符 4"/>
          <p:cNvSpPr>
            <a:spLocks noGrp="1"/>
          </p:cNvSpPr>
          <p:nvPr>
            <p:ph type="dt" sz="half" idx="10"/>
            <p:custDataLst>
              <p:tags r:id="rId7"/>
            </p:custDataLst>
          </p:nvPr>
        </p:nvSpPr>
        <p:spPr/>
        <p:txBody>
          <a:bodyPr wrap="square">
            <a:normAutofit/>
          </a:bodyPr>
          <a:lstStyle>
            <a:lvl1pPr>
              <a:defRPr>
                <a:latin typeface="+mn-ea"/>
                <a:ea typeface="+mn-ea"/>
                <a:cs typeface="+mn-ea"/>
                <a:sym typeface="+mn-ea"/>
              </a:defRPr>
            </a:lvl1p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8"/>
            </p:custDataLst>
          </p:nvPr>
        </p:nvSpPr>
        <p:spPr/>
        <p:txBody>
          <a:bodyPr/>
          <a:lstStyle/>
          <a:p>
            <a:endParaRPr lang="zh-CN" altLang="en-US"/>
          </a:p>
        </p:txBody>
      </p:sp>
      <p:sp>
        <p:nvSpPr>
          <p:cNvPr id="6" name="灯片编号占位符 6"/>
          <p:cNvSpPr>
            <a:spLocks noGrp="1"/>
          </p:cNvSpPr>
          <p:nvPr>
            <p:ph type="sldNum" sz="quarter" idx="12"/>
            <p:custDataLst>
              <p:tags r:id="rId9"/>
            </p:custDataLst>
          </p:nvPr>
        </p:nvSpPr>
        <p:spPr/>
        <p:txBody>
          <a:bodyPr wrap="square">
            <a:normAutofit/>
          </a:bodyPr>
          <a:lstStyle>
            <a:lvl1pPr>
              <a:defRPr>
                <a:latin typeface="+mn-ea"/>
                <a:ea typeface="+mn-ea"/>
                <a:cs typeface="+mn-ea"/>
                <a:sym typeface="+mn-ea"/>
              </a:defRPr>
            </a:lvl1pPr>
          </a:lstStyle>
          <a:p>
            <a:fld id="{BE5F26B5-172A-4DC2-B0B7-181CFC56B87C}" type="slidenum">
              <a:rPr lang="zh-CN" altLang="en-US" smtClean="0"/>
            </a:fld>
            <a:endParaRPr lang="zh-CN" altLang="en-US"/>
          </a:p>
        </p:txBody>
      </p:sp>
      <p:sp>
        <p:nvSpPr>
          <p:cNvPr id="12" name="节编号 3"/>
          <p:cNvSpPr>
            <a:spLocks noGrp="1"/>
          </p:cNvSpPr>
          <p:nvPr>
            <p:ph type="body" sz="quarter" idx="13" hasCustomPrompt="1"/>
            <p:custDataLst>
              <p:tags r:id="rId10"/>
            </p:custDataLst>
          </p:nvPr>
        </p:nvSpPr>
        <p:spPr>
          <a:xfrm>
            <a:off x="3547872" y="2812381"/>
            <a:ext cx="1216152" cy="1224000"/>
          </a:xfrm>
        </p:spPr>
        <p:txBody>
          <a:bodyPr wrap="square" anchor="ctr">
            <a:normAutofit/>
          </a:bodyPr>
          <a:lstStyle>
            <a:lvl1pPr marL="0" indent="0" algn="ctr">
              <a:buNone/>
              <a:defRPr sz="5000" b="1">
                <a:solidFill>
                  <a:schemeClr val="accent1"/>
                </a:solidFill>
                <a:latin typeface="+mn-ea"/>
                <a:ea typeface="+mn-ea"/>
                <a:cs typeface="+mn-ea"/>
                <a:sym typeface="+mn-ea"/>
              </a:defRPr>
            </a:lvl1pPr>
          </a:lstStyle>
          <a:p>
            <a:pPr lvl="0"/>
            <a:r>
              <a:rPr lang="zh-CN" altLang="en-US"/>
              <a:t>节编号</a:t>
            </a:r>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slideLayout" Target="../slideLayouts/slideLayout13.xml"/><Relationship Id="rId7" Type="http://schemas.openxmlformats.org/officeDocument/2006/relationships/slideLayout" Target="../slideLayouts/slideLayout12.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0" Type="http://schemas.openxmlformats.org/officeDocument/2006/relationships/theme" Target="../theme/theme2.xml"/><Relationship Id="rId2" Type="http://schemas.openxmlformats.org/officeDocument/2006/relationships/slideLayout" Target="../slideLayouts/slideLayout7.xml"/><Relationship Id="rId19" Type="http://schemas.openxmlformats.org/officeDocument/2006/relationships/tags" Target="../tags/tag72.xml"/><Relationship Id="rId18" Type="http://schemas.openxmlformats.org/officeDocument/2006/relationships/tags" Target="../tags/tag71.xml"/><Relationship Id="rId17" Type="http://schemas.openxmlformats.org/officeDocument/2006/relationships/tags" Target="../tags/tag70.xml"/><Relationship Id="rId16" Type="http://schemas.openxmlformats.org/officeDocument/2006/relationships/tags" Target="../tags/tag69.xml"/><Relationship Id="rId15" Type="http://schemas.openxmlformats.org/officeDocument/2006/relationships/tags" Target="../tags/tag68.xml"/><Relationship Id="rId14" Type="http://schemas.openxmlformats.org/officeDocument/2006/relationships/tags" Target="../tags/tag67.xml"/><Relationship Id="rId13" Type="http://schemas.openxmlformats.org/officeDocument/2006/relationships/image" Target="../media/image3.png"/><Relationship Id="rId12" Type="http://schemas.openxmlformats.org/officeDocument/2006/relationships/tags" Target="../tags/tag66.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Group 1-2170&amp;372" descr="preencoded.png"/>
          <p:cNvPicPr>
            <a:picLocks noChangeAspect="1"/>
          </p:cNvPicPr>
          <p:nvPr userDrawn="1">
            <p:custDataLst>
              <p:tags r:id="rId12"/>
            </p:custDataLst>
          </p:nvPr>
        </p:nvPicPr>
        <p:blipFill>
          <a:blip r:embed="rId13"/>
          <a:stretch>
            <a:fillRect/>
          </a:stretch>
        </p:blipFill>
        <p:spPr>
          <a:xfrm>
            <a:off x="0" y="0"/>
            <a:ext cx="12188952" cy="6858000"/>
          </a:xfrm>
          <a:prstGeom prst="rect">
            <a:avLst/>
          </a:prstGeom>
        </p:spPr>
      </p:pic>
      <p:sp>
        <p:nvSpPr>
          <p:cNvPr id="2" name="标题占位符 1"/>
          <p:cNvSpPr>
            <a:spLocks noGrp="1"/>
          </p:cNvSpPr>
          <p:nvPr>
            <p:ph type="title"/>
            <p:custDataLst>
              <p:tags r:id="rId14"/>
            </p:custDataLst>
          </p:nvPr>
        </p:nvSpPr>
        <p:spPr>
          <a:xfrm>
            <a:off x="695960" y="360000"/>
            <a:ext cx="10800000" cy="720000"/>
          </a:xfrm>
          <a:prstGeom prst="rect">
            <a:avLst/>
          </a:prstGeom>
        </p:spPr>
        <p:txBody>
          <a:bodyPr vert="horz" wrap="square" lIns="0" tIns="0" rIns="0" bIns="0" rtlCol="0" anchor="b">
            <a:normAutofit/>
          </a:bodyPr>
          <a:lstStyle/>
          <a:p>
            <a:r>
              <a:rPr lang="zh-CN" altLang="en-US"/>
              <a:t>单击此处编辑母版标题样式</a:t>
            </a:r>
            <a:endParaRPr lang="zh-CN" altLang="en-US" dirty="0"/>
          </a:p>
        </p:txBody>
      </p:sp>
      <p:sp>
        <p:nvSpPr>
          <p:cNvPr id="3" name="文本占位符 2"/>
          <p:cNvSpPr>
            <a:spLocks noGrp="1"/>
          </p:cNvSpPr>
          <p:nvPr>
            <p:ph type="body" idx="1"/>
            <p:custDataLst>
              <p:tags r:id="rId15"/>
            </p:custDataLst>
          </p:nvPr>
        </p:nvSpPr>
        <p:spPr>
          <a:xfrm>
            <a:off x="695960" y="1301749"/>
            <a:ext cx="10800000" cy="4873625"/>
          </a:xfrm>
          <a:prstGeom prst="rect">
            <a:avLst/>
          </a:prstGeom>
        </p:spPr>
        <p:txBody>
          <a:bodyPr vert="horz" wrap="square" lIns="0" tIns="0" rIns="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sym typeface="+mn-ea"/>
              </a:rPr>
              <a:t>第</a:t>
            </a:r>
            <a:r>
              <a:rPr lang="zh-CN" altLang="en-US"/>
              <a:t>三级</a:t>
            </a:r>
            <a:endParaRPr lang="zh-CN" altLang="en-US"/>
          </a:p>
          <a:p>
            <a:pPr lvl="3"/>
            <a:r>
              <a:rPr lang="zh-CN" altLang="en-US">
                <a:sym typeface="+mn-ea"/>
              </a:rPr>
              <a:t>第</a:t>
            </a:r>
            <a:r>
              <a:rPr lang="zh-CN" altLang="en-US"/>
              <a:t>四级</a:t>
            </a:r>
            <a:endParaRPr lang="zh-CN" altLang="en-US"/>
          </a:p>
          <a:p>
            <a:pPr lvl="4"/>
            <a:r>
              <a:rPr lang="zh-CN" altLang="en-US">
                <a:sym typeface="+mn-ea"/>
              </a:rPr>
              <a:t>第</a:t>
            </a:r>
            <a:r>
              <a:rPr lang="zh-CN" altLang="en-US"/>
              <a:t>五级</a:t>
            </a:r>
            <a:endParaRPr lang="zh-CN" altLang="en-US" dirty="0"/>
          </a:p>
        </p:txBody>
      </p:sp>
      <p:sp>
        <p:nvSpPr>
          <p:cNvPr id="4" name="日期占位符 3"/>
          <p:cNvSpPr>
            <a:spLocks noGrp="1"/>
          </p:cNvSpPr>
          <p:nvPr>
            <p:ph type="dt" sz="half" idx="2"/>
            <p:custDataLst>
              <p:tags r:id="rId16"/>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7" name="KSO_TEMPLATE" hidden="1"/>
          <p:cNvSpPr/>
          <p:nvPr userDrawn="1">
            <p:custDataLst>
              <p:tags r:id="rId1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ctr" defTabSz="914400" rtl="0" eaLnBrk="1" latinLnBrk="0" hangingPunct="1">
        <a:lnSpc>
          <a:spcPct val="100000"/>
        </a:lnSpc>
        <a:spcBef>
          <a:spcPct val="0"/>
        </a:spcBef>
        <a:buNone/>
        <a:defRPr sz="3200" b="1" kern="1200">
          <a:solidFill>
            <a:schemeClr val="accent1"/>
          </a:solidFill>
          <a:latin typeface="+mn-ea"/>
          <a:ea typeface="+mn-ea"/>
          <a:cs typeface="+mn-ea"/>
          <a:sym typeface="+mn-ea"/>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ea"/>
          <a:ea typeface="+mn-ea"/>
          <a:cs typeface="+mn-ea"/>
          <a:sym typeface="+mn-ea"/>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ea"/>
          <a:ea typeface="+mn-ea"/>
          <a:cs typeface="+mn-ea"/>
          <a:sym typeface="+mn-ea"/>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ea"/>
          <a:ea typeface="+mn-ea"/>
          <a:cs typeface="+mn-ea"/>
          <a:sym typeface="+mn-ea"/>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ea"/>
          <a:ea typeface="+mn-ea"/>
          <a:cs typeface="+mn-ea"/>
          <a:sym typeface="+mn-ea"/>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ea"/>
          <a:ea typeface="+mn-ea"/>
          <a:cs typeface="+mn-ea"/>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4.png"/><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5.jpeg"/><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8.wdp"/><Relationship Id="rId1" Type="http://schemas.openxmlformats.org/officeDocument/2006/relationships/image" Target="../media/image4.jpeg"/></Relationships>
</file>

<file path=ppt/slides/_rels/slide13.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0" Type="http://schemas.openxmlformats.org/officeDocument/2006/relationships/slideLayout" Target="../slideLayouts/slideLayout3.xml"/><Relationship Id="rId3" Type="http://schemas.openxmlformats.org/officeDocument/2006/relationships/image" Target="../media/image9.png"/><Relationship Id="rId29" Type="http://schemas.openxmlformats.org/officeDocument/2006/relationships/tags" Target="../tags/tag141.xml"/><Relationship Id="rId28" Type="http://schemas.openxmlformats.org/officeDocument/2006/relationships/tags" Target="../tags/tag140.xml"/><Relationship Id="rId27" Type="http://schemas.openxmlformats.org/officeDocument/2006/relationships/tags" Target="../tags/tag139.xml"/><Relationship Id="rId26" Type="http://schemas.openxmlformats.org/officeDocument/2006/relationships/tags" Target="../tags/tag138.xml"/><Relationship Id="rId25" Type="http://schemas.openxmlformats.org/officeDocument/2006/relationships/tags" Target="../tags/tag137.xml"/><Relationship Id="rId24" Type="http://schemas.openxmlformats.org/officeDocument/2006/relationships/tags" Target="../tags/tag136.xml"/><Relationship Id="rId23" Type="http://schemas.openxmlformats.org/officeDocument/2006/relationships/tags" Target="../tags/tag135.xml"/><Relationship Id="rId22" Type="http://schemas.openxmlformats.org/officeDocument/2006/relationships/tags" Target="../tags/tag134.xml"/><Relationship Id="rId21" Type="http://schemas.openxmlformats.org/officeDocument/2006/relationships/tags" Target="../tags/tag133.xml"/><Relationship Id="rId20" Type="http://schemas.openxmlformats.org/officeDocument/2006/relationships/tags" Target="../tags/tag132.xml"/><Relationship Id="rId2" Type="http://schemas.openxmlformats.org/officeDocument/2006/relationships/image" Target="../media/image4.jpeg"/><Relationship Id="rId19" Type="http://schemas.openxmlformats.org/officeDocument/2006/relationships/tags" Target="../tags/tag131.xml"/><Relationship Id="rId18" Type="http://schemas.openxmlformats.org/officeDocument/2006/relationships/tags" Target="../tags/tag130.xml"/><Relationship Id="rId17" Type="http://schemas.openxmlformats.org/officeDocument/2006/relationships/tags" Target="../tags/tag129.xml"/><Relationship Id="rId16" Type="http://schemas.openxmlformats.org/officeDocument/2006/relationships/tags" Target="../tags/tag128.xml"/><Relationship Id="rId15" Type="http://schemas.openxmlformats.org/officeDocument/2006/relationships/tags" Target="../tags/tag127.xml"/><Relationship Id="rId14" Type="http://schemas.openxmlformats.org/officeDocument/2006/relationships/tags" Target="../tags/tag126.xml"/><Relationship Id="rId13" Type="http://schemas.openxmlformats.org/officeDocument/2006/relationships/tags" Target="../tags/tag125.xml"/><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6.png"/><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9" Type="http://schemas.openxmlformats.org/officeDocument/2006/relationships/tags" Target="../tags/tag148.xml"/><Relationship Id="rId8" Type="http://schemas.openxmlformats.org/officeDocument/2006/relationships/tags" Target="../tags/tag147.xml"/><Relationship Id="rId7" Type="http://schemas.openxmlformats.org/officeDocument/2006/relationships/tags" Target="../tags/tag146.xml"/><Relationship Id="rId6" Type="http://schemas.openxmlformats.org/officeDocument/2006/relationships/tags" Target="../tags/tag145.xml"/><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tags" Target="../tags/tag142.xml"/><Relationship Id="rId22" Type="http://schemas.openxmlformats.org/officeDocument/2006/relationships/notesSlide" Target="../notesSlides/notesSlide1.xml"/><Relationship Id="rId21" Type="http://schemas.openxmlformats.org/officeDocument/2006/relationships/slideLayout" Target="../slideLayouts/slideLayout3.xml"/><Relationship Id="rId20" Type="http://schemas.openxmlformats.org/officeDocument/2006/relationships/tags" Target="../tags/tag159.xml"/><Relationship Id="rId2" Type="http://schemas.openxmlformats.org/officeDocument/2006/relationships/image" Target="../media/image9.png"/><Relationship Id="rId19" Type="http://schemas.openxmlformats.org/officeDocument/2006/relationships/tags" Target="../tags/tag158.xml"/><Relationship Id="rId18" Type="http://schemas.openxmlformats.org/officeDocument/2006/relationships/tags" Target="../tags/tag157.xml"/><Relationship Id="rId17" Type="http://schemas.openxmlformats.org/officeDocument/2006/relationships/tags" Target="../tags/tag156.xml"/><Relationship Id="rId16" Type="http://schemas.openxmlformats.org/officeDocument/2006/relationships/tags" Target="../tags/tag155.xml"/><Relationship Id="rId15" Type="http://schemas.openxmlformats.org/officeDocument/2006/relationships/tags" Target="../tags/tag154.xml"/><Relationship Id="rId14" Type="http://schemas.openxmlformats.org/officeDocument/2006/relationships/tags" Target="../tags/tag153.xml"/><Relationship Id="rId13" Type="http://schemas.openxmlformats.org/officeDocument/2006/relationships/tags" Target="../tags/tag152.xml"/><Relationship Id="rId12" Type="http://schemas.openxmlformats.org/officeDocument/2006/relationships/tags" Target="../tags/tag151.xml"/><Relationship Id="rId11" Type="http://schemas.openxmlformats.org/officeDocument/2006/relationships/tags" Target="../tags/tag150.xml"/><Relationship Id="rId10" Type="http://schemas.openxmlformats.org/officeDocument/2006/relationships/tags" Target="../tags/tag149.xml"/><Relationship Id="rId1"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8.wdp"/><Relationship Id="rId1" Type="http://schemas.openxmlformats.org/officeDocument/2006/relationships/image" Target="../media/image4.jpeg"/></Relationships>
</file>

<file path=ppt/slides/_rels/slide17.xml.rels><?xml version="1.0" encoding="UTF-8" standalone="yes"?>
<Relationships xmlns="http://schemas.openxmlformats.org/package/2006/relationships"><Relationship Id="rId9" Type="http://schemas.openxmlformats.org/officeDocument/2006/relationships/tags" Target="../tags/tag166.xml"/><Relationship Id="rId8" Type="http://schemas.openxmlformats.org/officeDocument/2006/relationships/tags" Target="../tags/tag165.xml"/><Relationship Id="rId7" Type="http://schemas.openxmlformats.org/officeDocument/2006/relationships/tags" Target="../tags/tag164.xml"/><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image" Target="../media/image9.png"/><Relationship Id="rId19" Type="http://schemas.openxmlformats.org/officeDocument/2006/relationships/notesSlide" Target="../notesSlides/notesSlide2.xml"/><Relationship Id="rId18" Type="http://schemas.openxmlformats.org/officeDocument/2006/relationships/slideLayout" Target="../slideLayouts/slideLayout3.xml"/><Relationship Id="rId17" Type="http://schemas.openxmlformats.org/officeDocument/2006/relationships/tags" Target="../tags/tag174.xml"/><Relationship Id="rId16" Type="http://schemas.openxmlformats.org/officeDocument/2006/relationships/tags" Target="../tags/tag173.xml"/><Relationship Id="rId15" Type="http://schemas.openxmlformats.org/officeDocument/2006/relationships/tags" Target="../tags/tag172.xml"/><Relationship Id="rId14" Type="http://schemas.openxmlformats.org/officeDocument/2006/relationships/tags" Target="../tags/tag171.xml"/><Relationship Id="rId13" Type="http://schemas.openxmlformats.org/officeDocument/2006/relationships/tags" Target="../tags/tag170.xml"/><Relationship Id="rId12" Type="http://schemas.openxmlformats.org/officeDocument/2006/relationships/tags" Target="../tags/tag169.xml"/><Relationship Id="rId11" Type="http://schemas.openxmlformats.org/officeDocument/2006/relationships/tags" Target="../tags/tag168.xml"/><Relationship Id="rId10" Type="http://schemas.openxmlformats.org/officeDocument/2006/relationships/tags" Target="../tags/tag167.xml"/><Relationship Id="rId1" Type="http://schemas.openxmlformats.org/officeDocument/2006/relationships/image" Target="../media/image4.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3.xml"/><Relationship Id="rId2" Type="http://schemas.openxmlformats.org/officeDocument/2006/relationships/image" Target="../media/image9.png"/><Relationship Id="rId1" Type="http://schemas.openxmlformats.org/officeDocument/2006/relationships/image" Target="../media/image4.jpe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3.xml"/><Relationship Id="rId3" Type="http://schemas.openxmlformats.org/officeDocument/2006/relationships/image" Target="../media/image27.jpeg"/><Relationship Id="rId2" Type="http://schemas.openxmlformats.org/officeDocument/2006/relationships/image" Target="../media/image9.png"/><Relationship Id="rId1" Type="http://schemas.openxmlformats.org/officeDocument/2006/relationships/image" Target="../media/image4.jpeg"/></Relationships>
</file>

<file path=ppt/slides/_rels/slide2.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tags" Target="../tags/tag78.xml"/><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3" Type="http://schemas.openxmlformats.org/officeDocument/2006/relationships/slideLayout" Target="../slideLayouts/slideLayout2.xml"/><Relationship Id="rId22" Type="http://schemas.openxmlformats.org/officeDocument/2006/relationships/tags" Target="../tags/tag92.xml"/><Relationship Id="rId21" Type="http://schemas.openxmlformats.org/officeDocument/2006/relationships/tags" Target="../tags/tag91.xml"/><Relationship Id="rId20" Type="http://schemas.openxmlformats.org/officeDocument/2006/relationships/tags" Target="../tags/tag90.xml"/><Relationship Id="rId2" Type="http://schemas.microsoft.com/office/2007/relationships/hdphoto" Target="../media/image7.wdp"/><Relationship Id="rId19" Type="http://schemas.openxmlformats.org/officeDocument/2006/relationships/tags" Target="../tags/tag89.xml"/><Relationship Id="rId18" Type="http://schemas.openxmlformats.org/officeDocument/2006/relationships/tags" Target="../tags/tag88.xml"/><Relationship Id="rId17" Type="http://schemas.openxmlformats.org/officeDocument/2006/relationships/tags" Target="../tags/tag87.xml"/><Relationship Id="rId16" Type="http://schemas.openxmlformats.org/officeDocument/2006/relationships/tags" Target="../tags/tag86.xml"/><Relationship Id="rId15" Type="http://schemas.openxmlformats.org/officeDocument/2006/relationships/tags" Target="../tags/tag85.xml"/><Relationship Id="rId14" Type="http://schemas.openxmlformats.org/officeDocument/2006/relationships/tags" Target="../tags/tag84.xml"/><Relationship Id="rId13" Type="http://schemas.openxmlformats.org/officeDocument/2006/relationships/tags" Target="../tags/tag83.xml"/><Relationship Id="rId12" Type="http://schemas.openxmlformats.org/officeDocument/2006/relationships/tags" Target="../tags/tag82.xml"/><Relationship Id="rId11" Type="http://schemas.openxmlformats.org/officeDocument/2006/relationships/tags" Target="../tags/tag81.xml"/><Relationship Id="rId10" Type="http://schemas.openxmlformats.org/officeDocument/2006/relationships/tags" Target="../tags/tag80.xml"/><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3.xml"/><Relationship Id="rId4" Type="http://schemas.openxmlformats.org/officeDocument/2006/relationships/image" Target="../media/image29.png"/><Relationship Id="rId3" Type="http://schemas.openxmlformats.org/officeDocument/2006/relationships/image" Target="../media/image28.jpeg"/><Relationship Id="rId2" Type="http://schemas.openxmlformats.org/officeDocument/2006/relationships/image" Target="../media/image9.png"/><Relationship Id="rId1" Type="http://schemas.openxmlformats.org/officeDocument/2006/relationships/image" Target="../media/image4.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3.xml"/><Relationship Id="rId3" Type="http://schemas.openxmlformats.org/officeDocument/2006/relationships/tags" Target="../tags/tag175.xml"/><Relationship Id="rId2" Type="http://schemas.openxmlformats.org/officeDocument/2006/relationships/image" Target="../media/image9.png"/><Relationship Id="rId1" Type="http://schemas.openxmlformats.org/officeDocument/2006/relationships/image" Target="../media/image4.jpe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181.xml"/><Relationship Id="rId7" Type="http://schemas.openxmlformats.org/officeDocument/2006/relationships/tags" Target="../tags/tag180.xml"/><Relationship Id="rId6" Type="http://schemas.openxmlformats.org/officeDocument/2006/relationships/tags" Target="../tags/tag179.xml"/><Relationship Id="rId5" Type="http://schemas.openxmlformats.org/officeDocument/2006/relationships/tags" Target="../tags/tag178.xml"/><Relationship Id="rId4" Type="http://schemas.openxmlformats.org/officeDocument/2006/relationships/tags" Target="../tags/tag177.xml"/><Relationship Id="rId3" Type="http://schemas.openxmlformats.org/officeDocument/2006/relationships/tags" Target="../tags/tag176.xml"/><Relationship Id="rId2" Type="http://schemas.openxmlformats.org/officeDocument/2006/relationships/image" Target="../media/image9.png"/><Relationship Id="rId10" Type="http://schemas.openxmlformats.org/officeDocument/2006/relationships/notesSlide" Target="../notesSlides/notesSlide7.xml"/><Relationship Id="rId1" Type="http://schemas.openxmlformats.org/officeDocument/2006/relationships/image" Target="../media/image4.jpe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3.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image" Target="../media/image9.png"/><Relationship Id="rId1" Type="http://schemas.openxmlformats.org/officeDocument/2006/relationships/image" Target="../media/image4.jpeg"/></Relationships>
</file>

<file path=ppt/slides/_rels/slide24.xml.rels><?xml version="1.0" encoding="UTF-8" standalone="yes"?>
<Relationships xmlns="http://schemas.openxmlformats.org/package/2006/relationships"><Relationship Id="rId9" Type="http://schemas.openxmlformats.org/officeDocument/2006/relationships/tags" Target="../tags/tag190.xml"/><Relationship Id="rId8" Type="http://schemas.openxmlformats.org/officeDocument/2006/relationships/tags" Target="../tags/tag189.xml"/><Relationship Id="rId7" Type="http://schemas.openxmlformats.org/officeDocument/2006/relationships/tags" Target="../tags/tag188.xml"/><Relationship Id="rId6" Type="http://schemas.openxmlformats.org/officeDocument/2006/relationships/tags" Target="../tags/tag187.xml"/><Relationship Id="rId5" Type="http://schemas.openxmlformats.org/officeDocument/2006/relationships/tags" Target="../tags/tag186.xml"/><Relationship Id="rId4" Type="http://schemas.openxmlformats.org/officeDocument/2006/relationships/tags" Target="../tags/tag185.xml"/><Relationship Id="rId3" Type="http://schemas.openxmlformats.org/officeDocument/2006/relationships/tags" Target="../tags/tag184.xml"/><Relationship Id="rId23" Type="http://schemas.openxmlformats.org/officeDocument/2006/relationships/notesSlide" Target="../notesSlides/notesSlide9.xml"/><Relationship Id="rId22" Type="http://schemas.openxmlformats.org/officeDocument/2006/relationships/slideLayout" Target="../slideLayouts/slideLayout3.xml"/><Relationship Id="rId21" Type="http://schemas.openxmlformats.org/officeDocument/2006/relationships/tags" Target="../tags/tag202.xml"/><Relationship Id="rId20" Type="http://schemas.openxmlformats.org/officeDocument/2006/relationships/tags" Target="../tags/tag201.xml"/><Relationship Id="rId2" Type="http://schemas.openxmlformats.org/officeDocument/2006/relationships/image" Target="../media/image9.png"/><Relationship Id="rId19" Type="http://schemas.openxmlformats.org/officeDocument/2006/relationships/tags" Target="../tags/tag200.xml"/><Relationship Id="rId18" Type="http://schemas.openxmlformats.org/officeDocument/2006/relationships/tags" Target="../tags/tag199.xml"/><Relationship Id="rId17" Type="http://schemas.openxmlformats.org/officeDocument/2006/relationships/tags" Target="../tags/tag198.xml"/><Relationship Id="rId16" Type="http://schemas.openxmlformats.org/officeDocument/2006/relationships/tags" Target="../tags/tag197.xml"/><Relationship Id="rId15" Type="http://schemas.openxmlformats.org/officeDocument/2006/relationships/tags" Target="../tags/tag196.xml"/><Relationship Id="rId14" Type="http://schemas.openxmlformats.org/officeDocument/2006/relationships/tags" Target="../tags/tag195.xml"/><Relationship Id="rId13" Type="http://schemas.openxmlformats.org/officeDocument/2006/relationships/tags" Target="../tags/tag194.xml"/><Relationship Id="rId12" Type="http://schemas.openxmlformats.org/officeDocument/2006/relationships/tags" Target="../tags/tag193.xml"/><Relationship Id="rId11" Type="http://schemas.openxmlformats.org/officeDocument/2006/relationships/tags" Target="../tags/tag192.xml"/><Relationship Id="rId10" Type="http://schemas.openxmlformats.org/officeDocument/2006/relationships/tags" Target="../tags/tag191.xml"/><Relationship Id="rId1" Type="http://schemas.openxmlformats.org/officeDocument/2006/relationships/image" Target="../media/image4.jpeg"/></Relationships>
</file>

<file path=ppt/slides/_rels/slide25.xml.rels><?xml version="1.0" encoding="UTF-8" standalone="yes"?>
<Relationships xmlns="http://schemas.openxmlformats.org/package/2006/relationships"><Relationship Id="rId9" Type="http://schemas.openxmlformats.org/officeDocument/2006/relationships/tags" Target="../tags/tag209.xml"/><Relationship Id="rId8" Type="http://schemas.openxmlformats.org/officeDocument/2006/relationships/tags" Target="../tags/tag208.xml"/><Relationship Id="rId7" Type="http://schemas.openxmlformats.org/officeDocument/2006/relationships/tags" Target="../tags/tag207.xml"/><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3" Type="http://schemas.openxmlformats.org/officeDocument/2006/relationships/tags" Target="../tags/tag203.xml"/><Relationship Id="rId23" Type="http://schemas.openxmlformats.org/officeDocument/2006/relationships/notesSlide" Target="../notesSlides/notesSlide10.xml"/><Relationship Id="rId22" Type="http://schemas.openxmlformats.org/officeDocument/2006/relationships/slideLayout" Target="../slideLayouts/slideLayout3.xml"/><Relationship Id="rId21" Type="http://schemas.openxmlformats.org/officeDocument/2006/relationships/tags" Target="../tags/tag221.xml"/><Relationship Id="rId20" Type="http://schemas.openxmlformats.org/officeDocument/2006/relationships/tags" Target="../tags/tag220.xml"/><Relationship Id="rId2" Type="http://schemas.openxmlformats.org/officeDocument/2006/relationships/image" Target="../media/image9.png"/><Relationship Id="rId19" Type="http://schemas.openxmlformats.org/officeDocument/2006/relationships/tags" Target="../tags/tag219.xml"/><Relationship Id="rId18" Type="http://schemas.openxmlformats.org/officeDocument/2006/relationships/tags" Target="../tags/tag218.xml"/><Relationship Id="rId17" Type="http://schemas.openxmlformats.org/officeDocument/2006/relationships/tags" Target="../tags/tag217.xml"/><Relationship Id="rId16" Type="http://schemas.openxmlformats.org/officeDocument/2006/relationships/tags" Target="../tags/tag216.xml"/><Relationship Id="rId15" Type="http://schemas.openxmlformats.org/officeDocument/2006/relationships/tags" Target="../tags/tag215.xml"/><Relationship Id="rId14" Type="http://schemas.openxmlformats.org/officeDocument/2006/relationships/tags" Target="../tags/tag214.xml"/><Relationship Id="rId13" Type="http://schemas.openxmlformats.org/officeDocument/2006/relationships/tags" Target="../tags/tag213.xml"/><Relationship Id="rId12" Type="http://schemas.openxmlformats.org/officeDocument/2006/relationships/tags" Target="../tags/tag212.xml"/><Relationship Id="rId11" Type="http://schemas.openxmlformats.org/officeDocument/2006/relationships/tags" Target="../tags/tag211.xml"/><Relationship Id="rId10" Type="http://schemas.openxmlformats.org/officeDocument/2006/relationships/tags" Target="../tags/tag210.xml"/><Relationship Id="rId1"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8.wdp"/><Relationship Id="rId1" Type="http://schemas.openxmlformats.org/officeDocument/2006/relationships/image" Target="../media/image4.jpeg"/></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3.xml"/><Relationship Id="rId5" Type="http://schemas.openxmlformats.org/officeDocument/2006/relationships/tags" Target="../tags/tag224.xml"/><Relationship Id="rId4" Type="http://schemas.openxmlformats.org/officeDocument/2006/relationships/tags" Target="../tags/tag223.xml"/><Relationship Id="rId3" Type="http://schemas.openxmlformats.org/officeDocument/2006/relationships/tags" Target="../tags/tag222.xml"/><Relationship Id="rId2" Type="http://schemas.openxmlformats.org/officeDocument/2006/relationships/image" Target="../media/image9.png"/><Relationship Id="rId1" Type="http://schemas.openxmlformats.org/officeDocument/2006/relationships/image" Target="../media/image4.jpeg"/></Relationships>
</file>

<file path=ppt/slides/_rels/slide28.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3.xml"/><Relationship Id="rId7" Type="http://schemas.openxmlformats.org/officeDocument/2006/relationships/tags" Target="../tags/tag229.xml"/><Relationship Id="rId6" Type="http://schemas.openxmlformats.org/officeDocument/2006/relationships/tags" Target="../tags/tag228.xml"/><Relationship Id="rId5" Type="http://schemas.openxmlformats.org/officeDocument/2006/relationships/tags" Target="../tags/tag227.xml"/><Relationship Id="rId4" Type="http://schemas.openxmlformats.org/officeDocument/2006/relationships/tags" Target="../tags/tag226.xml"/><Relationship Id="rId3" Type="http://schemas.openxmlformats.org/officeDocument/2006/relationships/tags" Target="../tags/tag225.xml"/><Relationship Id="rId2" Type="http://schemas.openxmlformats.org/officeDocument/2006/relationships/image" Target="../media/image9.png"/><Relationship Id="rId1" Type="http://schemas.openxmlformats.org/officeDocument/2006/relationships/image" Target="../media/image4.jpeg"/></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3.xml"/><Relationship Id="rId7" Type="http://schemas.openxmlformats.org/officeDocument/2006/relationships/tags" Target="../tags/tag234.xml"/><Relationship Id="rId6" Type="http://schemas.openxmlformats.org/officeDocument/2006/relationships/tags" Target="../tags/tag233.xml"/><Relationship Id="rId5" Type="http://schemas.openxmlformats.org/officeDocument/2006/relationships/tags" Target="../tags/tag232.xml"/><Relationship Id="rId4" Type="http://schemas.openxmlformats.org/officeDocument/2006/relationships/tags" Target="../tags/tag231.xml"/><Relationship Id="rId3" Type="http://schemas.openxmlformats.org/officeDocument/2006/relationships/tags" Target="../tags/tag230.xml"/><Relationship Id="rId2" Type="http://schemas.openxmlformats.org/officeDocument/2006/relationships/image" Target="../media/image9.png"/><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8.wdp"/><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3.xml"/><Relationship Id="rId7" Type="http://schemas.openxmlformats.org/officeDocument/2006/relationships/tags" Target="../tags/tag239.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3" Type="http://schemas.openxmlformats.org/officeDocument/2006/relationships/tags" Target="../tags/tag235.xml"/><Relationship Id="rId2" Type="http://schemas.openxmlformats.org/officeDocument/2006/relationships/image" Target="../media/image9.png"/><Relationship Id="rId1" Type="http://schemas.openxmlformats.org/officeDocument/2006/relationships/image" Target="../media/image4.jpeg"/></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3.xml"/><Relationship Id="rId6" Type="http://schemas.openxmlformats.org/officeDocument/2006/relationships/tags" Target="../tags/tag243.xml"/><Relationship Id="rId5" Type="http://schemas.openxmlformats.org/officeDocument/2006/relationships/tags" Target="../tags/tag242.xml"/><Relationship Id="rId4" Type="http://schemas.openxmlformats.org/officeDocument/2006/relationships/tags" Target="../tags/tag241.xml"/><Relationship Id="rId3" Type="http://schemas.openxmlformats.org/officeDocument/2006/relationships/tags" Target="../tags/tag240.xml"/><Relationship Id="rId2" Type="http://schemas.openxmlformats.org/officeDocument/2006/relationships/image" Target="../media/image9.png"/><Relationship Id="rId1" Type="http://schemas.openxmlformats.org/officeDocument/2006/relationships/image" Target="../media/image4.jpe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3.xml"/><Relationship Id="rId2" Type="http://schemas.openxmlformats.org/officeDocument/2006/relationships/image" Target="../media/image9.png"/><Relationship Id="rId1" Type="http://schemas.openxmlformats.org/officeDocument/2006/relationships/image" Target="../media/image4.jpeg"/></Relationships>
</file>

<file path=ppt/slides/_rels/slide33.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16.xml"/><Relationship Id="rId5" Type="http://schemas.openxmlformats.org/officeDocument/2006/relationships/tags" Target="../tags/tag247.xml"/><Relationship Id="rId4" Type="http://schemas.openxmlformats.org/officeDocument/2006/relationships/tags" Target="../tags/tag246.xml"/><Relationship Id="rId3" Type="http://schemas.openxmlformats.org/officeDocument/2006/relationships/tags" Target="../tags/tag245.xml"/><Relationship Id="rId2" Type="http://schemas.openxmlformats.org/officeDocument/2006/relationships/image" Target="../media/image30.png"/><Relationship Id="rId1" Type="http://schemas.openxmlformats.org/officeDocument/2006/relationships/tags" Target="../tags/tag244.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image" Target="../media/image9.png"/><Relationship Id="rId14" Type="http://schemas.openxmlformats.org/officeDocument/2006/relationships/slideLayout" Target="../slideLayouts/slideLayout3.xml"/><Relationship Id="rId13" Type="http://schemas.openxmlformats.org/officeDocument/2006/relationships/tags" Target="../tags/tag103.xml"/><Relationship Id="rId12" Type="http://schemas.openxmlformats.org/officeDocument/2006/relationships/tags" Target="../tags/tag102.xml"/><Relationship Id="rId11" Type="http://schemas.openxmlformats.org/officeDocument/2006/relationships/tags" Target="../tags/tag101.xml"/><Relationship Id="rId10" Type="http://schemas.openxmlformats.org/officeDocument/2006/relationships/tags" Target="../tags/tag100.xml"/><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9" Type="http://schemas.openxmlformats.org/officeDocument/2006/relationships/tags" Target="../tags/tag109.xml"/><Relationship Id="rId8" Type="http://schemas.openxmlformats.org/officeDocument/2006/relationships/tags" Target="../tags/tag108.xml"/><Relationship Id="rId7" Type="http://schemas.openxmlformats.org/officeDocument/2006/relationships/tags" Target="../tags/tag107.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 Id="rId3" Type="http://schemas.openxmlformats.org/officeDocument/2006/relationships/image" Target="../media/image9.png"/><Relationship Id="rId20" Type="http://schemas.openxmlformats.org/officeDocument/2006/relationships/slideLayout" Target="../slideLayouts/slideLayout3.xml"/><Relationship Id="rId2" Type="http://schemas.openxmlformats.org/officeDocument/2006/relationships/image" Target="../media/image4.jpeg"/><Relationship Id="rId19" Type="http://schemas.openxmlformats.org/officeDocument/2006/relationships/tags" Target="../tags/tag115.xml"/><Relationship Id="rId18" Type="http://schemas.openxmlformats.org/officeDocument/2006/relationships/tags" Target="../tags/tag114.xml"/><Relationship Id="rId17" Type="http://schemas.openxmlformats.org/officeDocument/2006/relationships/tags" Target="../tags/tag113.xml"/><Relationship Id="rId16" Type="http://schemas.openxmlformats.org/officeDocument/2006/relationships/tags" Target="../tags/tag112.xml"/><Relationship Id="rId15" Type="http://schemas.openxmlformats.org/officeDocument/2006/relationships/image" Target="../media/image23.jpeg"/><Relationship Id="rId14" Type="http://schemas.openxmlformats.org/officeDocument/2006/relationships/image" Target="../media/image22.jpeg"/><Relationship Id="rId13" Type="http://schemas.openxmlformats.org/officeDocument/2006/relationships/image" Target="../media/image21.jpeg"/><Relationship Id="rId12" Type="http://schemas.openxmlformats.org/officeDocument/2006/relationships/image" Target="../media/image20.jpeg"/><Relationship Id="rId11" Type="http://schemas.openxmlformats.org/officeDocument/2006/relationships/tags" Target="../tags/tag111.xml"/><Relationship Id="rId10" Type="http://schemas.openxmlformats.org/officeDocument/2006/relationships/tags" Target="../tags/tag110.xml"/><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 y="0"/>
            <a:ext cx="12192001" cy="6858000"/>
          </a:xfrm>
          <a:prstGeom prst="rect">
            <a:avLst/>
          </a:prstGeom>
          <a:blipFill dpi="0" rotWithShape="1">
            <a:blip r:embed="rId1">
              <a:extLst>
                <a:ext uri="{28A0092B-C50C-407E-A947-70E740481C1C}">
                  <a14:useLocalDpi xmlns:a14="http://schemas.microsoft.com/office/drawing/2010/main" val="0"/>
                </a:ext>
              </a:extLst>
            </a:blip>
            <a:srcRect/>
            <a:stretch>
              <a:fillRect t="-862" b="-1752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 y="1"/>
            <a:ext cx="12191998" cy="6858000"/>
          </a:xfrm>
          <a:prstGeom prst="rect">
            <a:avLst/>
          </a:prstGeom>
          <a:gradFill>
            <a:gsLst>
              <a:gs pos="27000">
                <a:schemeClr val="bg1">
                  <a:alpha val="81000"/>
                </a:schemeClr>
              </a:gs>
              <a:gs pos="100000">
                <a:schemeClr val="bg1">
                  <a:alpha val="73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0" name="矩形 8"/>
          <p:cNvSpPr/>
          <p:nvPr/>
        </p:nvSpPr>
        <p:spPr>
          <a:xfrm>
            <a:off x="-4" y="0"/>
            <a:ext cx="5903697" cy="6866650"/>
          </a:xfrm>
          <a:custGeom>
            <a:avLst/>
            <a:gdLst>
              <a:gd name="connsiteX0" fmla="*/ 0 w 5878287"/>
              <a:gd name="connsiteY0" fmla="*/ 0 h 6858000"/>
              <a:gd name="connsiteX1" fmla="*/ 5878287 w 5878287"/>
              <a:gd name="connsiteY1" fmla="*/ 0 h 6858000"/>
              <a:gd name="connsiteX2" fmla="*/ 5878287 w 5878287"/>
              <a:gd name="connsiteY2" fmla="*/ 6858000 h 6858000"/>
              <a:gd name="connsiteX3" fmla="*/ 0 w 5878287"/>
              <a:gd name="connsiteY3" fmla="*/ 6858000 h 6858000"/>
              <a:gd name="connsiteX4" fmla="*/ 0 w 5878287"/>
              <a:gd name="connsiteY4" fmla="*/ 0 h 6858000"/>
              <a:gd name="connsiteX0-1" fmla="*/ 0 w 5878287"/>
              <a:gd name="connsiteY0-2" fmla="*/ 0 h 6858000"/>
              <a:gd name="connsiteX1-3" fmla="*/ 1944916 w 5878287"/>
              <a:gd name="connsiteY1-4" fmla="*/ 0 h 6858000"/>
              <a:gd name="connsiteX2-5" fmla="*/ 5878287 w 5878287"/>
              <a:gd name="connsiteY2-6" fmla="*/ 0 h 6858000"/>
              <a:gd name="connsiteX3-7" fmla="*/ 5878287 w 5878287"/>
              <a:gd name="connsiteY3-8" fmla="*/ 6858000 h 6858000"/>
              <a:gd name="connsiteX4-9" fmla="*/ 0 w 5878287"/>
              <a:gd name="connsiteY4-10" fmla="*/ 6858000 h 6858000"/>
              <a:gd name="connsiteX5" fmla="*/ 0 w 5878287"/>
              <a:gd name="connsiteY5" fmla="*/ 0 h 6858000"/>
              <a:gd name="connsiteX0-11" fmla="*/ 0 w 5878287"/>
              <a:gd name="connsiteY0-12" fmla="*/ 0 h 6858000"/>
              <a:gd name="connsiteX1-13" fmla="*/ 1944916 w 5878287"/>
              <a:gd name="connsiteY1-14" fmla="*/ 0 h 6858000"/>
              <a:gd name="connsiteX2-15" fmla="*/ 5878287 w 5878287"/>
              <a:gd name="connsiteY2-16" fmla="*/ 6858000 h 6858000"/>
              <a:gd name="connsiteX3-17" fmla="*/ 0 w 5878287"/>
              <a:gd name="connsiteY3-18" fmla="*/ 6858000 h 6858000"/>
              <a:gd name="connsiteX4-19" fmla="*/ 0 w 5878287"/>
              <a:gd name="connsiteY4-20" fmla="*/ 0 h 6858000"/>
              <a:gd name="connsiteX0-21" fmla="*/ 0 w 5878287"/>
              <a:gd name="connsiteY0-22" fmla="*/ 0 h 6858000"/>
              <a:gd name="connsiteX1-23" fmla="*/ 1944916 w 5878287"/>
              <a:gd name="connsiteY1-24" fmla="*/ 0 h 6858000"/>
              <a:gd name="connsiteX2-25" fmla="*/ 5878287 w 5878287"/>
              <a:gd name="connsiteY2-26" fmla="*/ 6858000 h 6858000"/>
              <a:gd name="connsiteX3-27" fmla="*/ 0 w 5878287"/>
              <a:gd name="connsiteY3-28" fmla="*/ 6858000 h 6858000"/>
              <a:gd name="connsiteX4-29" fmla="*/ 0 w 5878287"/>
              <a:gd name="connsiteY4-30" fmla="*/ 0 h 6858000"/>
              <a:gd name="connsiteX0-31" fmla="*/ 0 w 5878287"/>
              <a:gd name="connsiteY0-32" fmla="*/ 0 h 6858000"/>
              <a:gd name="connsiteX1-33" fmla="*/ 1944916 w 5878287"/>
              <a:gd name="connsiteY1-34" fmla="*/ 0 h 6858000"/>
              <a:gd name="connsiteX2-35" fmla="*/ 5878287 w 5878287"/>
              <a:gd name="connsiteY2-36" fmla="*/ 6858000 h 6858000"/>
              <a:gd name="connsiteX3-37" fmla="*/ 0 w 5878287"/>
              <a:gd name="connsiteY3-38" fmla="*/ 6858000 h 6858000"/>
              <a:gd name="connsiteX4-39" fmla="*/ 0 w 5878287"/>
              <a:gd name="connsiteY4-40" fmla="*/ 0 h 6858000"/>
              <a:gd name="connsiteX0-41" fmla="*/ 0 w 5878287"/>
              <a:gd name="connsiteY0-42" fmla="*/ 0 h 6858000"/>
              <a:gd name="connsiteX1-43" fmla="*/ 1944916 w 5878287"/>
              <a:gd name="connsiteY1-44" fmla="*/ 0 h 6858000"/>
              <a:gd name="connsiteX2-45" fmla="*/ 5878287 w 5878287"/>
              <a:gd name="connsiteY2-46" fmla="*/ 6858000 h 6858000"/>
              <a:gd name="connsiteX3-47" fmla="*/ 0 w 5878287"/>
              <a:gd name="connsiteY3-48" fmla="*/ 6858000 h 6858000"/>
              <a:gd name="connsiteX4-49" fmla="*/ 0 w 5878287"/>
              <a:gd name="connsiteY4-50" fmla="*/ 0 h 6858000"/>
              <a:gd name="connsiteX0-51" fmla="*/ 0 w 5878287"/>
              <a:gd name="connsiteY0-52" fmla="*/ 0 h 6858000"/>
              <a:gd name="connsiteX1-53" fmla="*/ 1944916 w 5878287"/>
              <a:gd name="connsiteY1-54" fmla="*/ 0 h 6858000"/>
              <a:gd name="connsiteX2-55" fmla="*/ 5878287 w 5878287"/>
              <a:gd name="connsiteY2-56" fmla="*/ 6858000 h 6858000"/>
              <a:gd name="connsiteX3-57" fmla="*/ 0 w 5878287"/>
              <a:gd name="connsiteY3-58" fmla="*/ 6858000 h 6858000"/>
              <a:gd name="connsiteX4-59" fmla="*/ 0 w 5878287"/>
              <a:gd name="connsiteY4-60" fmla="*/ 0 h 6858000"/>
              <a:gd name="connsiteX0-61" fmla="*/ 0 w 5308680"/>
              <a:gd name="connsiteY0-62" fmla="*/ 0 h 6903720"/>
              <a:gd name="connsiteX1-63" fmla="*/ 1944916 w 5308680"/>
              <a:gd name="connsiteY1-64" fmla="*/ 0 h 6903720"/>
              <a:gd name="connsiteX2-65" fmla="*/ 5308680 w 5308680"/>
              <a:gd name="connsiteY2-66" fmla="*/ 6903720 h 6903720"/>
              <a:gd name="connsiteX3-67" fmla="*/ 0 w 5308680"/>
              <a:gd name="connsiteY3-68" fmla="*/ 6858000 h 6903720"/>
              <a:gd name="connsiteX4-69" fmla="*/ 0 w 5308680"/>
              <a:gd name="connsiteY4-70" fmla="*/ 0 h 6903720"/>
              <a:gd name="connsiteX0-71" fmla="*/ 0 w 5297684"/>
              <a:gd name="connsiteY0-72" fmla="*/ 0 h 6866650"/>
              <a:gd name="connsiteX1-73" fmla="*/ 1944916 w 5297684"/>
              <a:gd name="connsiteY1-74" fmla="*/ 0 h 6866650"/>
              <a:gd name="connsiteX2-75" fmla="*/ 5297684 w 5297684"/>
              <a:gd name="connsiteY2-76" fmla="*/ 6866650 h 6866650"/>
              <a:gd name="connsiteX3-77" fmla="*/ 0 w 5297684"/>
              <a:gd name="connsiteY3-78" fmla="*/ 6858000 h 6866650"/>
              <a:gd name="connsiteX4-79" fmla="*/ 0 w 5297684"/>
              <a:gd name="connsiteY4-80" fmla="*/ 0 h 6866650"/>
              <a:gd name="connsiteX0-81" fmla="*/ 0 w 5286688"/>
              <a:gd name="connsiteY0-82" fmla="*/ 0 h 6866650"/>
              <a:gd name="connsiteX1-83" fmla="*/ 1944916 w 5286688"/>
              <a:gd name="connsiteY1-84" fmla="*/ 0 h 6866650"/>
              <a:gd name="connsiteX2-85" fmla="*/ 5286688 w 5286688"/>
              <a:gd name="connsiteY2-86" fmla="*/ 6866650 h 6866650"/>
              <a:gd name="connsiteX3-87" fmla="*/ 0 w 5286688"/>
              <a:gd name="connsiteY3-88" fmla="*/ 6858000 h 6866650"/>
              <a:gd name="connsiteX4-89" fmla="*/ 0 w 5286688"/>
              <a:gd name="connsiteY4-90" fmla="*/ 0 h 6866650"/>
              <a:gd name="connsiteX0-91" fmla="*/ 0 w 5253699"/>
              <a:gd name="connsiteY0-92" fmla="*/ 0 h 6866650"/>
              <a:gd name="connsiteX1-93" fmla="*/ 1944916 w 5253699"/>
              <a:gd name="connsiteY1-94" fmla="*/ 0 h 6866650"/>
              <a:gd name="connsiteX2-95" fmla="*/ 5253699 w 5253699"/>
              <a:gd name="connsiteY2-96" fmla="*/ 6866650 h 6866650"/>
              <a:gd name="connsiteX3-97" fmla="*/ 0 w 5253699"/>
              <a:gd name="connsiteY3-98" fmla="*/ 6858000 h 6866650"/>
              <a:gd name="connsiteX4-99" fmla="*/ 0 w 5253699"/>
              <a:gd name="connsiteY4-100" fmla="*/ 0 h 68666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253699" h="6866650">
                <a:moveTo>
                  <a:pt x="0" y="0"/>
                </a:moveTo>
                <a:lnTo>
                  <a:pt x="1944916" y="0"/>
                </a:lnTo>
                <a:cubicBezTo>
                  <a:pt x="1514326" y="4709886"/>
                  <a:pt x="4740860" y="6540078"/>
                  <a:pt x="5253699" y="6866650"/>
                </a:cubicBezTo>
                <a:lnTo>
                  <a:pt x="0" y="6858000"/>
                </a:lnTo>
                <a:lnTo>
                  <a:pt x="0" y="0"/>
                </a:lnTo>
                <a:close/>
              </a:path>
            </a:pathLst>
          </a:custGeom>
          <a:solidFill>
            <a:schemeClr val="bg1"/>
          </a:solidFill>
          <a:ln>
            <a:noFill/>
          </a:ln>
          <a:effectLst>
            <a:outerShdw blurRad="190500" dist="63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 y="0"/>
            <a:ext cx="5878287" cy="6858000"/>
          </a:xfrm>
          <a:custGeom>
            <a:avLst/>
            <a:gdLst>
              <a:gd name="connsiteX0" fmla="*/ 0 w 5878287"/>
              <a:gd name="connsiteY0" fmla="*/ 0 h 6858000"/>
              <a:gd name="connsiteX1" fmla="*/ 5878287 w 5878287"/>
              <a:gd name="connsiteY1" fmla="*/ 0 h 6858000"/>
              <a:gd name="connsiteX2" fmla="*/ 5878287 w 5878287"/>
              <a:gd name="connsiteY2" fmla="*/ 6858000 h 6858000"/>
              <a:gd name="connsiteX3" fmla="*/ 0 w 5878287"/>
              <a:gd name="connsiteY3" fmla="*/ 6858000 h 6858000"/>
              <a:gd name="connsiteX4" fmla="*/ 0 w 5878287"/>
              <a:gd name="connsiteY4" fmla="*/ 0 h 6858000"/>
              <a:gd name="connsiteX0-1" fmla="*/ 0 w 5878287"/>
              <a:gd name="connsiteY0-2" fmla="*/ 0 h 6858000"/>
              <a:gd name="connsiteX1-3" fmla="*/ 1944916 w 5878287"/>
              <a:gd name="connsiteY1-4" fmla="*/ 0 h 6858000"/>
              <a:gd name="connsiteX2-5" fmla="*/ 5878287 w 5878287"/>
              <a:gd name="connsiteY2-6" fmla="*/ 0 h 6858000"/>
              <a:gd name="connsiteX3-7" fmla="*/ 5878287 w 5878287"/>
              <a:gd name="connsiteY3-8" fmla="*/ 6858000 h 6858000"/>
              <a:gd name="connsiteX4-9" fmla="*/ 0 w 5878287"/>
              <a:gd name="connsiteY4-10" fmla="*/ 6858000 h 6858000"/>
              <a:gd name="connsiteX5" fmla="*/ 0 w 5878287"/>
              <a:gd name="connsiteY5" fmla="*/ 0 h 6858000"/>
              <a:gd name="connsiteX0-11" fmla="*/ 0 w 5878287"/>
              <a:gd name="connsiteY0-12" fmla="*/ 0 h 6858000"/>
              <a:gd name="connsiteX1-13" fmla="*/ 1944916 w 5878287"/>
              <a:gd name="connsiteY1-14" fmla="*/ 0 h 6858000"/>
              <a:gd name="connsiteX2-15" fmla="*/ 5878287 w 5878287"/>
              <a:gd name="connsiteY2-16" fmla="*/ 6858000 h 6858000"/>
              <a:gd name="connsiteX3-17" fmla="*/ 0 w 5878287"/>
              <a:gd name="connsiteY3-18" fmla="*/ 6858000 h 6858000"/>
              <a:gd name="connsiteX4-19" fmla="*/ 0 w 5878287"/>
              <a:gd name="connsiteY4-20" fmla="*/ 0 h 6858000"/>
              <a:gd name="connsiteX0-21" fmla="*/ 0 w 5878287"/>
              <a:gd name="connsiteY0-22" fmla="*/ 0 h 6858000"/>
              <a:gd name="connsiteX1-23" fmla="*/ 1944916 w 5878287"/>
              <a:gd name="connsiteY1-24" fmla="*/ 0 h 6858000"/>
              <a:gd name="connsiteX2-25" fmla="*/ 5878287 w 5878287"/>
              <a:gd name="connsiteY2-26" fmla="*/ 6858000 h 6858000"/>
              <a:gd name="connsiteX3-27" fmla="*/ 0 w 5878287"/>
              <a:gd name="connsiteY3-28" fmla="*/ 6858000 h 6858000"/>
              <a:gd name="connsiteX4-29" fmla="*/ 0 w 5878287"/>
              <a:gd name="connsiteY4-30" fmla="*/ 0 h 6858000"/>
              <a:gd name="connsiteX0-31" fmla="*/ 0 w 5878287"/>
              <a:gd name="connsiteY0-32" fmla="*/ 0 h 6858000"/>
              <a:gd name="connsiteX1-33" fmla="*/ 1944916 w 5878287"/>
              <a:gd name="connsiteY1-34" fmla="*/ 0 h 6858000"/>
              <a:gd name="connsiteX2-35" fmla="*/ 5878287 w 5878287"/>
              <a:gd name="connsiteY2-36" fmla="*/ 6858000 h 6858000"/>
              <a:gd name="connsiteX3-37" fmla="*/ 0 w 5878287"/>
              <a:gd name="connsiteY3-38" fmla="*/ 6858000 h 6858000"/>
              <a:gd name="connsiteX4-39" fmla="*/ 0 w 5878287"/>
              <a:gd name="connsiteY4-40" fmla="*/ 0 h 6858000"/>
              <a:gd name="connsiteX0-41" fmla="*/ 0 w 5878287"/>
              <a:gd name="connsiteY0-42" fmla="*/ 0 h 6858000"/>
              <a:gd name="connsiteX1-43" fmla="*/ 1944916 w 5878287"/>
              <a:gd name="connsiteY1-44" fmla="*/ 0 h 6858000"/>
              <a:gd name="connsiteX2-45" fmla="*/ 5878287 w 5878287"/>
              <a:gd name="connsiteY2-46" fmla="*/ 6858000 h 6858000"/>
              <a:gd name="connsiteX3-47" fmla="*/ 0 w 5878287"/>
              <a:gd name="connsiteY3-48" fmla="*/ 6858000 h 6858000"/>
              <a:gd name="connsiteX4-49" fmla="*/ 0 w 5878287"/>
              <a:gd name="connsiteY4-50" fmla="*/ 0 h 6858000"/>
              <a:gd name="connsiteX0-51" fmla="*/ 0 w 5878287"/>
              <a:gd name="connsiteY0-52" fmla="*/ 0 h 6858000"/>
              <a:gd name="connsiteX1-53" fmla="*/ 1944916 w 5878287"/>
              <a:gd name="connsiteY1-54" fmla="*/ 0 h 6858000"/>
              <a:gd name="connsiteX2-55" fmla="*/ 5878287 w 5878287"/>
              <a:gd name="connsiteY2-56" fmla="*/ 6858000 h 6858000"/>
              <a:gd name="connsiteX3-57" fmla="*/ 0 w 5878287"/>
              <a:gd name="connsiteY3-58" fmla="*/ 6858000 h 6858000"/>
              <a:gd name="connsiteX4-59" fmla="*/ 0 w 5878287"/>
              <a:gd name="connsiteY4-6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878287" h="6858000">
                <a:moveTo>
                  <a:pt x="0" y="0"/>
                </a:moveTo>
                <a:lnTo>
                  <a:pt x="1944916" y="0"/>
                </a:lnTo>
                <a:cubicBezTo>
                  <a:pt x="1514326" y="4709886"/>
                  <a:pt x="5365448" y="6531428"/>
                  <a:pt x="5878287" y="6858000"/>
                </a:cubicBezTo>
                <a:lnTo>
                  <a:pt x="0" y="6858000"/>
                </a:lnTo>
                <a:lnTo>
                  <a:pt x="0" y="0"/>
                </a:lnTo>
                <a:close/>
              </a:path>
            </a:pathLst>
          </a:custGeom>
          <a:gradFill>
            <a:gsLst>
              <a:gs pos="0">
                <a:srgbClr val="2CA0EB"/>
              </a:gs>
              <a:gs pos="84000">
                <a:srgbClr val="1E53B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6984715" y="4659086"/>
            <a:ext cx="5207285" cy="2198914"/>
          </a:xfrm>
          <a:custGeom>
            <a:avLst/>
            <a:gdLst>
              <a:gd name="connsiteX0" fmla="*/ 0 w 5907314"/>
              <a:gd name="connsiteY0" fmla="*/ 0 h 2198914"/>
              <a:gd name="connsiteX1" fmla="*/ 5907314 w 5907314"/>
              <a:gd name="connsiteY1" fmla="*/ 0 h 2198914"/>
              <a:gd name="connsiteX2" fmla="*/ 5907314 w 5907314"/>
              <a:gd name="connsiteY2" fmla="*/ 2198914 h 2198914"/>
              <a:gd name="connsiteX3" fmla="*/ 0 w 5907314"/>
              <a:gd name="connsiteY3" fmla="*/ 2198914 h 2198914"/>
              <a:gd name="connsiteX4" fmla="*/ 0 w 5907314"/>
              <a:gd name="connsiteY4" fmla="*/ 0 h 2198914"/>
              <a:gd name="connsiteX0-1" fmla="*/ 0 w 5907314"/>
              <a:gd name="connsiteY0-2" fmla="*/ 2198914 h 2198914"/>
              <a:gd name="connsiteX1-3" fmla="*/ 5907314 w 5907314"/>
              <a:gd name="connsiteY1-4" fmla="*/ 0 h 2198914"/>
              <a:gd name="connsiteX2-5" fmla="*/ 5907314 w 5907314"/>
              <a:gd name="connsiteY2-6" fmla="*/ 2198914 h 2198914"/>
              <a:gd name="connsiteX3-7" fmla="*/ 0 w 5907314"/>
              <a:gd name="connsiteY3-8" fmla="*/ 2198914 h 2198914"/>
              <a:gd name="connsiteX0-9" fmla="*/ 0 w 5907314"/>
              <a:gd name="connsiteY0-10" fmla="*/ 2198914 h 2198914"/>
              <a:gd name="connsiteX1-11" fmla="*/ 5907314 w 5907314"/>
              <a:gd name="connsiteY1-12" fmla="*/ 0 h 2198914"/>
              <a:gd name="connsiteX2-13" fmla="*/ 5907314 w 5907314"/>
              <a:gd name="connsiteY2-14" fmla="*/ 2198914 h 2198914"/>
              <a:gd name="connsiteX3-15" fmla="*/ 0 w 5907314"/>
              <a:gd name="connsiteY3-16" fmla="*/ 2198914 h 2198914"/>
              <a:gd name="connsiteX0-17" fmla="*/ 0 w 5907314"/>
              <a:gd name="connsiteY0-18" fmla="*/ 2198914 h 2198914"/>
              <a:gd name="connsiteX1-19" fmla="*/ 5907314 w 5907314"/>
              <a:gd name="connsiteY1-20" fmla="*/ 0 h 2198914"/>
              <a:gd name="connsiteX2-21" fmla="*/ 5907314 w 5907314"/>
              <a:gd name="connsiteY2-22" fmla="*/ 2198914 h 2198914"/>
              <a:gd name="connsiteX3-23" fmla="*/ 0 w 5907314"/>
              <a:gd name="connsiteY3-24" fmla="*/ 2198914 h 2198914"/>
              <a:gd name="connsiteX0-25" fmla="*/ 0 w 5907314"/>
              <a:gd name="connsiteY0-26" fmla="*/ 2198914 h 2198914"/>
              <a:gd name="connsiteX1-27" fmla="*/ 5907314 w 5907314"/>
              <a:gd name="connsiteY1-28" fmla="*/ 0 h 2198914"/>
              <a:gd name="connsiteX2-29" fmla="*/ 5907314 w 5907314"/>
              <a:gd name="connsiteY2-30" fmla="*/ 2198914 h 2198914"/>
              <a:gd name="connsiteX3-31" fmla="*/ 0 w 5907314"/>
              <a:gd name="connsiteY3-32" fmla="*/ 2198914 h 2198914"/>
            </a:gdLst>
            <a:ahLst/>
            <a:cxnLst>
              <a:cxn ang="0">
                <a:pos x="connsiteX0-1" y="connsiteY0-2"/>
              </a:cxn>
              <a:cxn ang="0">
                <a:pos x="connsiteX1-3" y="connsiteY1-4"/>
              </a:cxn>
              <a:cxn ang="0">
                <a:pos x="connsiteX2-5" y="connsiteY2-6"/>
              </a:cxn>
              <a:cxn ang="0">
                <a:pos x="connsiteX3-7" y="connsiteY3-8"/>
              </a:cxn>
            </a:cxnLst>
            <a:rect l="l" t="t" r="r" b="b"/>
            <a:pathLst>
              <a:path w="5907314" h="2198914">
                <a:moveTo>
                  <a:pt x="0" y="2198914"/>
                </a:moveTo>
                <a:cubicBezTo>
                  <a:pt x="1751390" y="1988457"/>
                  <a:pt x="3938209" y="1603828"/>
                  <a:pt x="5907314" y="0"/>
                </a:cubicBezTo>
                <a:lnTo>
                  <a:pt x="5907314" y="2198914"/>
                </a:lnTo>
                <a:lnTo>
                  <a:pt x="0" y="2198914"/>
                </a:lnTo>
                <a:close/>
              </a:path>
            </a:pathLst>
          </a:custGeom>
          <a:solidFill>
            <a:schemeClr val="bg1"/>
          </a:solidFill>
          <a:ln>
            <a:noFill/>
          </a:ln>
          <a:effectLst>
            <a:outerShdw blurRad="101600" dist="63500" dir="13500000" algn="b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p:cNvSpPr/>
          <p:nvPr/>
        </p:nvSpPr>
        <p:spPr>
          <a:xfrm>
            <a:off x="0" y="0"/>
            <a:ext cx="3004457" cy="5355771"/>
          </a:xfrm>
          <a:custGeom>
            <a:avLst/>
            <a:gdLst>
              <a:gd name="connsiteX0" fmla="*/ 0 w 3004457"/>
              <a:gd name="connsiteY0" fmla="*/ 0 h 5355771"/>
              <a:gd name="connsiteX1" fmla="*/ 3004457 w 3004457"/>
              <a:gd name="connsiteY1" fmla="*/ 0 h 5355771"/>
              <a:gd name="connsiteX2" fmla="*/ 3004457 w 3004457"/>
              <a:gd name="connsiteY2" fmla="*/ 5355771 h 5355771"/>
              <a:gd name="connsiteX3" fmla="*/ 0 w 3004457"/>
              <a:gd name="connsiteY3" fmla="*/ 5355771 h 5355771"/>
              <a:gd name="connsiteX4" fmla="*/ 0 w 3004457"/>
              <a:gd name="connsiteY4" fmla="*/ 0 h 5355771"/>
              <a:gd name="connsiteX0-1" fmla="*/ 0 w 3004457"/>
              <a:gd name="connsiteY0-2" fmla="*/ 0 h 5355771"/>
              <a:gd name="connsiteX1-3" fmla="*/ 3004457 w 3004457"/>
              <a:gd name="connsiteY1-4" fmla="*/ 0 h 5355771"/>
              <a:gd name="connsiteX2-5" fmla="*/ 0 w 3004457"/>
              <a:gd name="connsiteY2-6" fmla="*/ 5355771 h 5355771"/>
              <a:gd name="connsiteX3-7" fmla="*/ 0 w 3004457"/>
              <a:gd name="connsiteY3-8" fmla="*/ 0 h 5355771"/>
              <a:gd name="connsiteX0-9" fmla="*/ 0 w 3004457"/>
              <a:gd name="connsiteY0-10" fmla="*/ 0 h 5355771"/>
              <a:gd name="connsiteX1-11" fmla="*/ 3004457 w 3004457"/>
              <a:gd name="connsiteY1-12" fmla="*/ 0 h 5355771"/>
              <a:gd name="connsiteX2-13" fmla="*/ 0 w 3004457"/>
              <a:gd name="connsiteY2-14" fmla="*/ 5355771 h 5355771"/>
              <a:gd name="connsiteX3-15" fmla="*/ 0 w 3004457"/>
              <a:gd name="connsiteY3-16" fmla="*/ 0 h 5355771"/>
              <a:gd name="connsiteX0-17" fmla="*/ 0 w 3004457"/>
              <a:gd name="connsiteY0-18" fmla="*/ 0 h 5355771"/>
              <a:gd name="connsiteX1-19" fmla="*/ 3004457 w 3004457"/>
              <a:gd name="connsiteY1-20" fmla="*/ 0 h 5355771"/>
              <a:gd name="connsiteX2-21" fmla="*/ 0 w 3004457"/>
              <a:gd name="connsiteY2-22" fmla="*/ 5355771 h 5355771"/>
              <a:gd name="connsiteX3-23" fmla="*/ 0 w 3004457"/>
              <a:gd name="connsiteY3-24" fmla="*/ 0 h 5355771"/>
              <a:gd name="connsiteX0-25" fmla="*/ 0 w 3004457"/>
              <a:gd name="connsiteY0-26" fmla="*/ 0 h 5355771"/>
              <a:gd name="connsiteX1-27" fmla="*/ 3004457 w 3004457"/>
              <a:gd name="connsiteY1-28" fmla="*/ 0 h 5355771"/>
              <a:gd name="connsiteX2-29" fmla="*/ 0 w 3004457"/>
              <a:gd name="connsiteY2-30" fmla="*/ 5355771 h 5355771"/>
              <a:gd name="connsiteX3-31" fmla="*/ 0 w 3004457"/>
              <a:gd name="connsiteY3-32" fmla="*/ 0 h 5355771"/>
              <a:gd name="connsiteX0-33" fmla="*/ 0 w 3004457"/>
              <a:gd name="connsiteY0-34" fmla="*/ 0 h 5355771"/>
              <a:gd name="connsiteX1-35" fmla="*/ 3004457 w 3004457"/>
              <a:gd name="connsiteY1-36" fmla="*/ 0 h 5355771"/>
              <a:gd name="connsiteX2-37" fmla="*/ 0 w 3004457"/>
              <a:gd name="connsiteY2-38" fmla="*/ 5355771 h 5355771"/>
              <a:gd name="connsiteX3-39" fmla="*/ 0 w 3004457"/>
              <a:gd name="connsiteY3-40" fmla="*/ 0 h 5355771"/>
            </a:gdLst>
            <a:ahLst/>
            <a:cxnLst>
              <a:cxn ang="0">
                <a:pos x="connsiteX0-1" y="connsiteY0-2"/>
              </a:cxn>
              <a:cxn ang="0">
                <a:pos x="connsiteX1-3" y="connsiteY1-4"/>
              </a:cxn>
              <a:cxn ang="0">
                <a:pos x="connsiteX2-5" y="connsiteY2-6"/>
              </a:cxn>
              <a:cxn ang="0">
                <a:pos x="connsiteX3-7" y="connsiteY3-8"/>
              </a:cxn>
            </a:cxnLst>
            <a:rect l="l" t="t" r="r" b="b"/>
            <a:pathLst>
              <a:path w="3004457" h="5355771">
                <a:moveTo>
                  <a:pt x="0" y="0"/>
                </a:moveTo>
                <a:lnTo>
                  <a:pt x="3004457" y="0"/>
                </a:lnTo>
                <a:cubicBezTo>
                  <a:pt x="1756227" y="1030514"/>
                  <a:pt x="449943" y="2888343"/>
                  <a:pt x="0" y="5355771"/>
                </a:cubicBezTo>
                <a:lnTo>
                  <a:pt x="0" y="0"/>
                </a:lnTo>
                <a:close/>
              </a:path>
            </a:pathLst>
          </a:custGeom>
          <a:solidFill>
            <a:schemeClr val="bg1"/>
          </a:solidFill>
          <a:ln>
            <a:noFill/>
          </a:ln>
          <a:effectLst>
            <a:outerShdw blurRad="254000" dist="1143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6"/>
          <p:cNvSpPr/>
          <p:nvPr/>
        </p:nvSpPr>
        <p:spPr>
          <a:xfrm>
            <a:off x="-1" y="1"/>
            <a:ext cx="3004458" cy="4049486"/>
          </a:xfrm>
          <a:custGeom>
            <a:avLst/>
            <a:gdLst>
              <a:gd name="connsiteX0" fmla="*/ 0 w 3004457"/>
              <a:gd name="connsiteY0" fmla="*/ 0 h 5355771"/>
              <a:gd name="connsiteX1" fmla="*/ 3004457 w 3004457"/>
              <a:gd name="connsiteY1" fmla="*/ 0 h 5355771"/>
              <a:gd name="connsiteX2" fmla="*/ 3004457 w 3004457"/>
              <a:gd name="connsiteY2" fmla="*/ 5355771 h 5355771"/>
              <a:gd name="connsiteX3" fmla="*/ 0 w 3004457"/>
              <a:gd name="connsiteY3" fmla="*/ 5355771 h 5355771"/>
              <a:gd name="connsiteX4" fmla="*/ 0 w 3004457"/>
              <a:gd name="connsiteY4" fmla="*/ 0 h 5355771"/>
              <a:gd name="connsiteX0-1" fmla="*/ 0 w 3004457"/>
              <a:gd name="connsiteY0-2" fmla="*/ 0 h 5355771"/>
              <a:gd name="connsiteX1-3" fmla="*/ 3004457 w 3004457"/>
              <a:gd name="connsiteY1-4" fmla="*/ 0 h 5355771"/>
              <a:gd name="connsiteX2-5" fmla="*/ 0 w 3004457"/>
              <a:gd name="connsiteY2-6" fmla="*/ 5355771 h 5355771"/>
              <a:gd name="connsiteX3-7" fmla="*/ 0 w 3004457"/>
              <a:gd name="connsiteY3-8" fmla="*/ 0 h 5355771"/>
              <a:gd name="connsiteX0-9" fmla="*/ 0 w 3004457"/>
              <a:gd name="connsiteY0-10" fmla="*/ 0 h 5355771"/>
              <a:gd name="connsiteX1-11" fmla="*/ 3004457 w 3004457"/>
              <a:gd name="connsiteY1-12" fmla="*/ 0 h 5355771"/>
              <a:gd name="connsiteX2-13" fmla="*/ 0 w 3004457"/>
              <a:gd name="connsiteY2-14" fmla="*/ 5355771 h 5355771"/>
              <a:gd name="connsiteX3-15" fmla="*/ 0 w 3004457"/>
              <a:gd name="connsiteY3-16" fmla="*/ 0 h 5355771"/>
              <a:gd name="connsiteX0-17" fmla="*/ 0 w 3004457"/>
              <a:gd name="connsiteY0-18" fmla="*/ 0 h 5355771"/>
              <a:gd name="connsiteX1-19" fmla="*/ 3004457 w 3004457"/>
              <a:gd name="connsiteY1-20" fmla="*/ 0 h 5355771"/>
              <a:gd name="connsiteX2-21" fmla="*/ 0 w 3004457"/>
              <a:gd name="connsiteY2-22" fmla="*/ 5355771 h 5355771"/>
              <a:gd name="connsiteX3-23" fmla="*/ 0 w 3004457"/>
              <a:gd name="connsiteY3-24" fmla="*/ 0 h 5355771"/>
              <a:gd name="connsiteX0-25" fmla="*/ 0 w 3004457"/>
              <a:gd name="connsiteY0-26" fmla="*/ 0 h 5355771"/>
              <a:gd name="connsiteX1-27" fmla="*/ 3004457 w 3004457"/>
              <a:gd name="connsiteY1-28" fmla="*/ 0 h 5355771"/>
              <a:gd name="connsiteX2-29" fmla="*/ 0 w 3004457"/>
              <a:gd name="connsiteY2-30" fmla="*/ 5355771 h 5355771"/>
              <a:gd name="connsiteX3-31" fmla="*/ 0 w 3004457"/>
              <a:gd name="connsiteY3-32" fmla="*/ 0 h 5355771"/>
              <a:gd name="connsiteX0-33" fmla="*/ 0 w 3004457"/>
              <a:gd name="connsiteY0-34" fmla="*/ 0 h 5355771"/>
              <a:gd name="connsiteX1-35" fmla="*/ 3004457 w 3004457"/>
              <a:gd name="connsiteY1-36" fmla="*/ 0 h 5355771"/>
              <a:gd name="connsiteX2-37" fmla="*/ 0 w 3004457"/>
              <a:gd name="connsiteY2-38" fmla="*/ 5355771 h 5355771"/>
              <a:gd name="connsiteX3-39" fmla="*/ 0 w 3004457"/>
              <a:gd name="connsiteY3-40" fmla="*/ 0 h 5355771"/>
              <a:gd name="connsiteX0-41" fmla="*/ 0 w 3004457"/>
              <a:gd name="connsiteY0-42" fmla="*/ 0 h 5355771"/>
              <a:gd name="connsiteX1-43" fmla="*/ 3004457 w 3004457"/>
              <a:gd name="connsiteY1-44" fmla="*/ 0 h 5355771"/>
              <a:gd name="connsiteX2-45" fmla="*/ 0 w 3004457"/>
              <a:gd name="connsiteY2-46" fmla="*/ 5355771 h 5355771"/>
              <a:gd name="connsiteX3-47" fmla="*/ 0 w 3004457"/>
              <a:gd name="connsiteY3-48" fmla="*/ 0 h 5355771"/>
              <a:gd name="connsiteX0-49" fmla="*/ 0 w 3004457"/>
              <a:gd name="connsiteY0-50" fmla="*/ 0 h 5355771"/>
              <a:gd name="connsiteX1-51" fmla="*/ 3004457 w 3004457"/>
              <a:gd name="connsiteY1-52" fmla="*/ 0 h 5355771"/>
              <a:gd name="connsiteX2-53" fmla="*/ 0 w 3004457"/>
              <a:gd name="connsiteY2-54" fmla="*/ 5355771 h 5355771"/>
              <a:gd name="connsiteX3-55" fmla="*/ 0 w 3004457"/>
              <a:gd name="connsiteY3-56" fmla="*/ 0 h 5355771"/>
            </a:gdLst>
            <a:ahLst/>
            <a:cxnLst>
              <a:cxn ang="0">
                <a:pos x="connsiteX0-1" y="connsiteY0-2"/>
              </a:cxn>
              <a:cxn ang="0">
                <a:pos x="connsiteX1-3" y="connsiteY1-4"/>
              </a:cxn>
              <a:cxn ang="0">
                <a:pos x="connsiteX2-5" y="connsiteY2-6"/>
              </a:cxn>
              <a:cxn ang="0">
                <a:pos x="connsiteX3-7" y="connsiteY3-8"/>
              </a:cxn>
            </a:cxnLst>
            <a:rect l="l" t="t" r="r" b="b"/>
            <a:pathLst>
              <a:path w="3004457" h="5355771">
                <a:moveTo>
                  <a:pt x="0" y="0"/>
                </a:moveTo>
                <a:lnTo>
                  <a:pt x="3004457" y="0"/>
                </a:lnTo>
                <a:cubicBezTo>
                  <a:pt x="1756227" y="1030514"/>
                  <a:pt x="464457" y="3464234"/>
                  <a:pt x="0" y="5355771"/>
                </a:cubicBezTo>
                <a:lnTo>
                  <a:pt x="0" y="0"/>
                </a:lnTo>
                <a:close/>
              </a:path>
            </a:pathLst>
          </a:custGeom>
          <a:solidFill>
            <a:srgbClr val="1F7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9"/>
          <p:cNvSpPr/>
          <p:nvPr/>
        </p:nvSpPr>
        <p:spPr>
          <a:xfrm>
            <a:off x="8331200" y="4760686"/>
            <a:ext cx="3860799" cy="2097314"/>
          </a:xfrm>
          <a:custGeom>
            <a:avLst/>
            <a:gdLst>
              <a:gd name="connsiteX0" fmla="*/ 0 w 5907314"/>
              <a:gd name="connsiteY0" fmla="*/ 0 h 2198914"/>
              <a:gd name="connsiteX1" fmla="*/ 5907314 w 5907314"/>
              <a:gd name="connsiteY1" fmla="*/ 0 h 2198914"/>
              <a:gd name="connsiteX2" fmla="*/ 5907314 w 5907314"/>
              <a:gd name="connsiteY2" fmla="*/ 2198914 h 2198914"/>
              <a:gd name="connsiteX3" fmla="*/ 0 w 5907314"/>
              <a:gd name="connsiteY3" fmla="*/ 2198914 h 2198914"/>
              <a:gd name="connsiteX4" fmla="*/ 0 w 5907314"/>
              <a:gd name="connsiteY4" fmla="*/ 0 h 2198914"/>
              <a:gd name="connsiteX0-1" fmla="*/ 0 w 5907314"/>
              <a:gd name="connsiteY0-2" fmla="*/ 2198914 h 2198914"/>
              <a:gd name="connsiteX1-3" fmla="*/ 5907314 w 5907314"/>
              <a:gd name="connsiteY1-4" fmla="*/ 0 h 2198914"/>
              <a:gd name="connsiteX2-5" fmla="*/ 5907314 w 5907314"/>
              <a:gd name="connsiteY2-6" fmla="*/ 2198914 h 2198914"/>
              <a:gd name="connsiteX3-7" fmla="*/ 0 w 5907314"/>
              <a:gd name="connsiteY3-8" fmla="*/ 2198914 h 2198914"/>
              <a:gd name="connsiteX0-9" fmla="*/ 0 w 5907314"/>
              <a:gd name="connsiteY0-10" fmla="*/ 2198914 h 2198914"/>
              <a:gd name="connsiteX1-11" fmla="*/ 5907314 w 5907314"/>
              <a:gd name="connsiteY1-12" fmla="*/ 0 h 2198914"/>
              <a:gd name="connsiteX2-13" fmla="*/ 5907314 w 5907314"/>
              <a:gd name="connsiteY2-14" fmla="*/ 2198914 h 2198914"/>
              <a:gd name="connsiteX3-15" fmla="*/ 0 w 5907314"/>
              <a:gd name="connsiteY3-16" fmla="*/ 2198914 h 2198914"/>
              <a:gd name="connsiteX0-17" fmla="*/ 0 w 5907314"/>
              <a:gd name="connsiteY0-18" fmla="*/ 2198914 h 2198914"/>
              <a:gd name="connsiteX1-19" fmla="*/ 5907314 w 5907314"/>
              <a:gd name="connsiteY1-20" fmla="*/ 0 h 2198914"/>
              <a:gd name="connsiteX2-21" fmla="*/ 5907314 w 5907314"/>
              <a:gd name="connsiteY2-22" fmla="*/ 2198914 h 2198914"/>
              <a:gd name="connsiteX3-23" fmla="*/ 0 w 5907314"/>
              <a:gd name="connsiteY3-24" fmla="*/ 2198914 h 2198914"/>
              <a:gd name="connsiteX0-25" fmla="*/ 0 w 5907314"/>
              <a:gd name="connsiteY0-26" fmla="*/ 2198914 h 2198914"/>
              <a:gd name="connsiteX1-27" fmla="*/ 5907314 w 5907314"/>
              <a:gd name="connsiteY1-28" fmla="*/ 0 h 2198914"/>
              <a:gd name="connsiteX2-29" fmla="*/ 5907314 w 5907314"/>
              <a:gd name="connsiteY2-30" fmla="*/ 2198914 h 2198914"/>
              <a:gd name="connsiteX3-31" fmla="*/ 0 w 5907314"/>
              <a:gd name="connsiteY3-32" fmla="*/ 2198914 h 2198914"/>
              <a:gd name="connsiteX0-33" fmla="*/ 0 w 5907314"/>
              <a:gd name="connsiteY0-34" fmla="*/ 2198914 h 2198914"/>
              <a:gd name="connsiteX1-35" fmla="*/ 5907314 w 5907314"/>
              <a:gd name="connsiteY1-36" fmla="*/ 0 h 2198914"/>
              <a:gd name="connsiteX2-37" fmla="*/ 5907314 w 5907314"/>
              <a:gd name="connsiteY2-38" fmla="*/ 2198914 h 2198914"/>
              <a:gd name="connsiteX3-39" fmla="*/ 0 w 5907314"/>
              <a:gd name="connsiteY3-40" fmla="*/ 2198914 h 2198914"/>
              <a:gd name="connsiteX0-41" fmla="*/ 0 w 5907314"/>
              <a:gd name="connsiteY0-42" fmla="*/ 2198914 h 2198914"/>
              <a:gd name="connsiteX1-43" fmla="*/ 5907314 w 5907314"/>
              <a:gd name="connsiteY1-44" fmla="*/ 0 h 2198914"/>
              <a:gd name="connsiteX2-45" fmla="*/ 5907314 w 5907314"/>
              <a:gd name="connsiteY2-46" fmla="*/ 2198914 h 2198914"/>
              <a:gd name="connsiteX3-47" fmla="*/ 0 w 5907314"/>
              <a:gd name="connsiteY3-48" fmla="*/ 2198914 h 2198914"/>
              <a:gd name="connsiteX0-49" fmla="*/ 0 w 5907314"/>
              <a:gd name="connsiteY0-50" fmla="*/ 2198914 h 2198914"/>
              <a:gd name="connsiteX1-51" fmla="*/ 5907314 w 5907314"/>
              <a:gd name="connsiteY1-52" fmla="*/ 0 h 2198914"/>
              <a:gd name="connsiteX2-53" fmla="*/ 5907314 w 5907314"/>
              <a:gd name="connsiteY2-54" fmla="*/ 2198914 h 2198914"/>
              <a:gd name="connsiteX3-55" fmla="*/ 0 w 5907314"/>
              <a:gd name="connsiteY3-56" fmla="*/ 2198914 h 2198914"/>
              <a:gd name="connsiteX0-57" fmla="*/ 0 w 5907314"/>
              <a:gd name="connsiteY0-58" fmla="*/ 2198914 h 2198914"/>
              <a:gd name="connsiteX1-59" fmla="*/ 5907314 w 5907314"/>
              <a:gd name="connsiteY1-60" fmla="*/ 0 h 2198914"/>
              <a:gd name="connsiteX2-61" fmla="*/ 5907314 w 5907314"/>
              <a:gd name="connsiteY2-62" fmla="*/ 2198914 h 2198914"/>
              <a:gd name="connsiteX3-63" fmla="*/ 0 w 5907314"/>
              <a:gd name="connsiteY3-64" fmla="*/ 2198914 h 2198914"/>
            </a:gdLst>
            <a:ahLst/>
            <a:cxnLst>
              <a:cxn ang="0">
                <a:pos x="connsiteX0-1" y="connsiteY0-2"/>
              </a:cxn>
              <a:cxn ang="0">
                <a:pos x="connsiteX1-3" y="connsiteY1-4"/>
              </a:cxn>
              <a:cxn ang="0">
                <a:pos x="connsiteX2-5" y="connsiteY2-6"/>
              </a:cxn>
              <a:cxn ang="0">
                <a:pos x="connsiteX3-7" y="connsiteY3-8"/>
              </a:cxn>
            </a:cxnLst>
            <a:rect l="l" t="t" r="r" b="b"/>
            <a:pathLst>
              <a:path w="5907314" h="2198914">
                <a:moveTo>
                  <a:pt x="0" y="2198914"/>
                </a:moveTo>
                <a:cubicBezTo>
                  <a:pt x="1640351" y="1927587"/>
                  <a:pt x="4094237" y="1208176"/>
                  <a:pt x="5907314" y="0"/>
                </a:cubicBezTo>
                <a:lnTo>
                  <a:pt x="5907314" y="2198914"/>
                </a:lnTo>
                <a:lnTo>
                  <a:pt x="0" y="2198914"/>
                </a:lnTo>
                <a:close/>
              </a:path>
            </a:pathLst>
          </a:custGeom>
          <a:solidFill>
            <a:srgbClr val="1F7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2236470" y="1639570"/>
            <a:ext cx="9955530" cy="2076450"/>
          </a:xfrm>
          <a:prstGeom prst="rect">
            <a:avLst/>
          </a:prstGeom>
          <a:noFill/>
        </p:spPr>
        <p:txBody>
          <a:bodyPr wrap="square" rtlCol="0">
            <a:noAutofit/>
          </a:bodyPr>
          <a:lstStyle/>
          <a:p>
            <a:pPr algn="ctr">
              <a:lnSpc>
                <a:spcPct val="100000"/>
              </a:lnSpc>
            </a:pPr>
            <a:r>
              <a:rPr lang="zh-CN" altLang="en-US" sz="4400" b="1" dirty="0">
                <a:solidFill>
                  <a:srgbClr val="0E387A"/>
                </a:solidFill>
                <a:latin typeface="方正粗黑宋简体" panose="02000000000000000000" charset="-122"/>
                <a:ea typeface="方正粗黑宋简体" panose="02000000000000000000" charset="-122"/>
                <a:cs typeface="方正粗黑宋简体" panose="02000000000000000000" charset="-122"/>
                <a:sym typeface="+mn-ea"/>
              </a:rPr>
              <a:t>充分</a:t>
            </a:r>
            <a:r>
              <a:rPr lang="zh-CN" altLang="en-US" sz="4400" b="1" dirty="0">
                <a:gradFill flip="none" rotWithShape="1">
                  <a:gsLst>
                    <a:gs pos="0">
                      <a:srgbClr val="0E4FA6"/>
                    </a:gs>
                    <a:gs pos="83000">
                      <a:srgbClr val="0E2557"/>
                    </a:gs>
                  </a:gsLst>
                  <a:lin ang="2700000" scaled="1"/>
                  <a:tileRect/>
                </a:gradFill>
                <a:latin typeface="方正粗黑宋简体" panose="02000000000000000000" charset="-122"/>
                <a:ea typeface="方正粗黑宋简体" panose="02000000000000000000" charset="-122"/>
                <a:cs typeface="方正粗黑宋简体" panose="02000000000000000000" charset="-122"/>
                <a:sym typeface="+mn-ea"/>
              </a:rPr>
              <a:t>发挥专班作用</a:t>
            </a:r>
            <a:endParaRPr lang="zh-CN" altLang="en-US" sz="4400" b="1" dirty="0">
              <a:gradFill flip="none" rotWithShape="1">
                <a:gsLst>
                  <a:gs pos="0">
                    <a:srgbClr val="0E4FA6"/>
                  </a:gs>
                  <a:gs pos="83000">
                    <a:srgbClr val="0E2557"/>
                  </a:gs>
                </a:gsLst>
                <a:lin ang="2700000" scaled="1"/>
                <a:tileRect/>
              </a:gradFill>
              <a:latin typeface="方正粗黑宋简体" panose="02000000000000000000" charset="-122"/>
              <a:ea typeface="方正粗黑宋简体" panose="02000000000000000000" charset="-122"/>
              <a:cs typeface="方正粗黑宋简体" panose="02000000000000000000" charset="-122"/>
            </a:endParaRPr>
          </a:p>
          <a:p>
            <a:pPr algn="ctr">
              <a:lnSpc>
                <a:spcPct val="100000"/>
              </a:lnSpc>
            </a:pPr>
            <a:r>
              <a:rPr lang="zh-CN" altLang="en-US" sz="4400" b="1" dirty="0">
                <a:gradFill flip="none" rotWithShape="1">
                  <a:gsLst>
                    <a:gs pos="0">
                      <a:srgbClr val="0E4FA6"/>
                    </a:gs>
                    <a:gs pos="83000">
                      <a:srgbClr val="0E2557"/>
                    </a:gs>
                  </a:gsLst>
                  <a:lin ang="2700000" scaled="1"/>
                  <a:tileRect/>
                </a:gradFill>
                <a:latin typeface="方正粗黑宋简体" panose="02000000000000000000" charset="-122"/>
                <a:ea typeface="方正粗黑宋简体" panose="02000000000000000000" charset="-122"/>
                <a:cs typeface="方正粗黑宋简体" panose="02000000000000000000" charset="-122"/>
                <a:sym typeface="+mn-ea"/>
              </a:rPr>
              <a:t>抢抓大规模设备更新和消费品以旧换新机</a:t>
            </a:r>
            <a:r>
              <a:rPr lang="en-US" altLang="zh-CN" sz="4400" b="1" dirty="0">
                <a:gradFill flip="none" rotWithShape="1">
                  <a:gsLst>
                    <a:gs pos="0">
                      <a:srgbClr val="0E4FA6"/>
                    </a:gs>
                    <a:gs pos="83000">
                      <a:srgbClr val="0E2557"/>
                    </a:gs>
                  </a:gsLst>
                  <a:lin ang="2700000" scaled="1"/>
                  <a:tileRect/>
                </a:gradFill>
                <a:latin typeface="方正粗黑宋简体" panose="02000000000000000000" charset="-122"/>
                <a:ea typeface="方正粗黑宋简体" panose="02000000000000000000" charset="-122"/>
                <a:cs typeface="方正粗黑宋简体" panose="02000000000000000000" charset="-122"/>
                <a:sym typeface="+mn-ea"/>
              </a:rPr>
              <a:t>   </a:t>
            </a:r>
            <a:r>
              <a:rPr lang="zh-CN" altLang="en-US" sz="4400" b="1" dirty="0">
                <a:gradFill flip="none" rotWithShape="1">
                  <a:gsLst>
                    <a:gs pos="0">
                      <a:srgbClr val="0E4FA6"/>
                    </a:gs>
                    <a:gs pos="83000">
                      <a:srgbClr val="0E2557"/>
                    </a:gs>
                  </a:gsLst>
                  <a:lin ang="2700000" scaled="1"/>
                  <a:tileRect/>
                </a:gradFill>
                <a:latin typeface="方正粗黑宋简体" panose="02000000000000000000" charset="-122"/>
                <a:ea typeface="方正粗黑宋简体" panose="02000000000000000000" charset="-122"/>
                <a:cs typeface="方正粗黑宋简体" panose="02000000000000000000" charset="-122"/>
                <a:sym typeface="+mn-ea"/>
              </a:rPr>
              <a:t>遇 </a:t>
            </a:r>
            <a:endParaRPr lang="zh-CN" altLang="en-US" sz="4400" b="1" dirty="0">
              <a:gradFill flip="none" rotWithShape="1">
                <a:gsLst>
                  <a:gs pos="0">
                    <a:srgbClr val="0E4FA6"/>
                  </a:gs>
                  <a:gs pos="83000">
                    <a:srgbClr val="0E2557"/>
                  </a:gs>
                </a:gsLst>
                <a:lin ang="2700000" scaled="1"/>
                <a:tileRect/>
              </a:gradFill>
              <a:effectLst>
                <a:outerShdw blurRad="25400" dist="25400" dir="2700000" algn="tl">
                  <a:srgbClr val="000000">
                    <a:alpha val="40000"/>
                  </a:srgbClr>
                </a:outerShdw>
              </a:effectLst>
              <a:latin typeface="方正粗黑宋简体" panose="02000000000000000000" charset="-122"/>
              <a:ea typeface="方正粗黑宋简体" panose="02000000000000000000" charset="-122"/>
              <a:cs typeface="方正粗黑宋简体" panose="02000000000000000000" charset="-122"/>
              <a:sym typeface="+mn-ea"/>
            </a:endParaRPr>
          </a:p>
        </p:txBody>
      </p:sp>
      <p:pic>
        <p:nvPicPr>
          <p:cNvPr id="28" name="鼓舞人心">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2116909" y="-1320626"/>
            <a:ext cx="411019" cy="411019"/>
          </a:xfrm>
          <a:prstGeom prst="rect">
            <a:avLst/>
          </a:prstGeom>
        </p:spPr>
      </p:pic>
      <p:sp>
        <p:nvSpPr>
          <p:cNvPr id="29" name="矩形 6"/>
          <p:cNvSpPr/>
          <p:nvPr/>
        </p:nvSpPr>
        <p:spPr>
          <a:xfrm>
            <a:off x="-1" y="1"/>
            <a:ext cx="3004458" cy="3102700"/>
          </a:xfrm>
          <a:custGeom>
            <a:avLst/>
            <a:gdLst>
              <a:gd name="connsiteX0" fmla="*/ 0 w 3004457"/>
              <a:gd name="connsiteY0" fmla="*/ 0 h 5355771"/>
              <a:gd name="connsiteX1" fmla="*/ 3004457 w 3004457"/>
              <a:gd name="connsiteY1" fmla="*/ 0 h 5355771"/>
              <a:gd name="connsiteX2" fmla="*/ 3004457 w 3004457"/>
              <a:gd name="connsiteY2" fmla="*/ 5355771 h 5355771"/>
              <a:gd name="connsiteX3" fmla="*/ 0 w 3004457"/>
              <a:gd name="connsiteY3" fmla="*/ 5355771 h 5355771"/>
              <a:gd name="connsiteX4" fmla="*/ 0 w 3004457"/>
              <a:gd name="connsiteY4" fmla="*/ 0 h 5355771"/>
              <a:gd name="connsiteX0-1" fmla="*/ 0 w 3004457"/>
              <a:gd name="connsiteY0-2" fmla="*/ 0 h 5355771"/>
              <a:gd name="connsiteX1-3" fmla="*/ 3004457 w 3004457"/>
              <a:gd name="connsiteY1-4" fmla="*/ 0 h 5355771"/>
              <a:gd name="connsiteX2-5" fmla="*/ 0 w 3004457"/>
              <a:gd name="connsiteY2-6" fmla="*/ 5355771 h 5355771"/>
              <a:gd name="connsiteX3-7" fmla="*/ 0 w 3004457"/>
              <a:gd name="connsiteY3-8" fmla="*/ 0 h 5355771"/>
              <a:gd name="connsiteX0-9" fmla="*/ 0 w 3004457"/>
              <a:gd name="connsiteY0-10" fmla="*/ 0 h 5355771"/>
              <a:gd name="connsiteX1-11" fmla="*/ 3004457 w 3004457"/>
              <a:gd name="connsiteY1-12" fmla="*/ 0 h 5355771"/>
              <a:gd name="connsiteX2-13" fmla="*/ 0 w 3004457"/>
              <a:gd name="connsiteY2-14" fmla="*/ 5355771 h 5355771"/>
              <a:gd name="connsiteX3-15" fmla="*/ 0 w 3004457"/>
              <a:gd name="connsiteY3-16" fmla="*/ 0 h 5355771"/>
              <a:gd name="connsiteX0-17" fmla="*/ 0 w 3004457"/>
              <a:gd name="connsiteY0-18" fmla="*/ 0 h 5355771"/>
              <a:gd name="connsiteX1-19" fmla="*/ 3004457 w 3004457"/>
              <a:gd name="connsiteY1-20" fmla="*/ 0 h 5355771"/>
              <a:gd name="connsiteX2-21" fmla="*/ 0 w 3004457"/>
              <a:gd name="connsiteY2-22" fmla="*/ 5355771 h 5355771"/>
              <a:gd name="connsiteX3-23" fmla="*/ 0 w 3004457"/>
              <a:gd name="connsiteY3-24" fmla="*/ 0 h 5355771"/>
              <a:gd name="connsiteX0-25" fmla="*/ 0 w 3004457"/>
              <a:gd name="connsiteY0-26" fmla="*/ 0 h 5355771"/>
              <a:gd name="connsiteX1-27" fmla="*/ 3004457 w 3004457"/>
              <a:gd name="connsiteY1-28" fmla="*/ 0 h 5355771"/>
              <a:gd name="connsiteX2-29" fmla="*/ 0 w 3004457"/>
              <a:gd name="connsiteY2-30" fmla="*/ 5355771 h 5355771"/>
              <a:gd name="connsiteX3-31" fmla="*/ 0 w 3004457"/>
              <a:gd name="connsiteY3-32" fmla="*/ 0 h 5355771"/>
              <a:gd name="connsiteX0-33" fmla="*/ 0 w 3004457"/>
              <a:gd name="connsiteY0-34" fmla="*/ 0 h 5355771"/>
              <a:gd name="connsiteX1-35" fmla="*/ 3004457 w 3004457"/>
              <a:gd name="connsiteY1-36" fmla="*/ 0 h 5355771"/>
              <a:gd name="connsiteX2-37" fmla="*/ 0 w 3004457"/>
              <a:gd name="connsiteY2-38" fmla="*/ 5355771 h 5355771"/>
              <a:gd name="connsiteX3-39" fmla="*/ 0 w 3004457"/>
              <a:gd name="connsiteY3-40" fmla="*/ 0 h 5355771"/>
              <a:gd name="connsiteX0-41" fmla="*/ 0 w 3004457"/>
              <a:gd name="connsiteY0-42" fmla="*/ 0 h 5355771"/>
              <a:gd name="connsiteX1-43" fmla="*/ 3004457 w 3004457"/>
              <a:gd name="connsiteY1-44" fmla="*/ 0 h 5355771"/>
              <a:gd name="connsiteX2-45" fmla="*/ 0 w 3004457"/>
              <a:gd name="connsiteY2-46" fmla="*/ 5355771 h 5355771"/>
              <a:gd name="connsiteX3-47" fmla="*/ 0 w 3004457"/>
              <a:gd name="connsiteY3-48" fmla="*/ 0 h 5355771"/>
              <a:gd name="connsiteX0-49" fmla="*/ 0 w 3004457"/>
              <a:gd name="connsiteY0-50" fmla="*/ 0 h 5355771"/>
              <a:gd name="connsiteX1-51" fmla="*/ 3004457 w 3004457"/>
              <a:gd name="connsiteY1-52" fmla="*/ 0 h 5355771"/>
              <a:gd name="connsiteX2-53" fmla="*/ 0 w 3004457"/>
              <a:gd name="connsiteY2-54" fmla="*/ 5355771 h 5355771"/>
              <a:gd name="connsiteX3-55" fmla="*/ 0 w 3004457"/>
              <a:gd name="connsiteY3-56" fmla="*/ 0 h 5355771"/>
            </a:gdLst>
            <a:ahLst/>
            <a:cxnLst>
              <a:cxn ang="0">
                <a:pos x="connsiteX0-1" y="connsiteY0-2"/>
              </a:cxn>
              <a:cxn ang="0">
                <a:pos x="connsiteX1-3" y="connsiteY1-4"/>
              </a:cxn>
              <a:cxn ang="0">
                <a:pos x="connsiteX2-5" y="connsiteY2-6"/>
              </a:cxn>
              <a:cxn ang="0">
                <a:pos x="connsiteX3-7" y="connsiteY3-8"/>
              </a:cxn>
            </a:cxnLst>
            <a:rect l="l" t="t" r="r" b="b"/>
            <a:pathLst>
              <a:path w="3004457" h="5355771">
                <a:moveTo>
                  <a:pt x="0" y="0"/>
                </a:moveTo>
                <a:lnTo>
                  <a:pt x="3004457" y="0"/>
                </a:lnTo>
                <a:cubicBezTo>
                  <a:pt x="1756227" y="1030514"/>
                  <a:pt x="464457" y="3464234"/>
                  <a:pt x="0" y="5355771"/>
                </a:cubicBezTo>
                <a:lnTo>
                  <a:pt x="0" y="0"/>
                </a:lnTo>
                <a:close/>
              </a:path>
            </a:pathLst>
          </a:custGeom>
          <a:solidFill>
            <a:srgbClr val="2CA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9"/>
          <p:cNvSpPr/>
          <p:nvPr/>
        </p:nvSpPr>
        <p:spPr>
          <a:xfrm>
            <a:off x="9199984" y="4786092"/>
            <a:ext cx="2992015" cy="2079591"/>
          </a:xfrm>
          <a:custGeom>
            <a:avLst/>
            <a:gdLst>
              <a:gd name="connsiteX0" fmla="*/ 0 w 5907314"/>
              <a:gd name="connsiteY0" fmla="*/ 0 h 2198914"/>
              <a:gd name="connsiteX1" fmla="*/ 5907314 w 5907314"/>
              <a:gd name="connsiteY1" fmla="*/ 0 h 2198914"/>
              <a:gd name="connsiteX2" fmla="*/ 5907314 w 5907314"/>
              <a:gd name="connsiteY2" fmla="*/ 2198914 h 2198914"/>
              <a:gd name="connsiteX3" fmla="*/ 0 w 5907314"/>
              <a:gd name="connsiteY3" fmla="*/ 2198914 h 2198914"/>
              <a:gd name="connsiteX4" fmla="*/ 0 w 5907314"/>
              <a:gd name="connsiteY4" fmla="*/ 0 h 2198914"/>
              <a:gd name="connsiteX0-1" fmla="*/ 0 w 5907314"/>
              <a:gd name="connsiteY0-2" fmla="*/ 2198914 h 2198914"/>
              <a:gd name="connsiteX1-3" fmla="*/ 5907314 w 5907314"/>
              <a:gd name="connsiteY1-4" fmla="*/ 0 h 2198914"/>
              <a:gd name="connsiteX2-5" fmla="*/ 5907314 w 5907314"/>
              <a:gd name="connsiteY2-6" fmla="*/ 2198914 h 2198914"/>
              <a:gd name="connsiteX3-7" fmla="*/ 0 w 5907314"/>
              <a:gd name="connsiteY3-8" fmla="*/ 2198914 h 2198914"/>
              <a:gd name="connsiteX0-9" fmla="*/ 0 w 5907314"/>
              <a:gd name="connsiteY0-10" fmla="*/ 2198914 h 2198914"/>
              <a:gd name="connsiteX1-11" fmla="*/ 5907314 w 5907314"/>
              <a:gd name="connsiteY1-12" fmla="*/ 0 h 2198914"/>
              <a:gd name="connsiteX2-13" fmla="*/ 5907314 w 5907314"/>
              <a:gd name="connsiteY2-14" fmla="*/ 2198914 h 2198914"/>
              <a:gd name="connsiteX3-15" fmla="*/ 0 w 5907314"/>
              <a:gd name="connsiteY3-16" fmla="*/ 2198914 h 2198914"/>
              <a:gd name="connsiteX0-17" fmla="*/ 0 w 5907314"/>
              <a:gd name="connsiteY0-18" fmla="*/ 2198914 h 2198914"/>
              <a:gd name="connsiteX1-19" fmla="*/ 5907314 w 5907314"/>
              <a:gd name="connsiteY1-20" fmla="*/ 0 h 2198914"/>
              <a:gd name="connsiteX2-21" fmla="*/ 5907314 w 5907314"/>
              <a:gd name="connsiteY2-22" fmla="*/ 2198914 h 2198914"/>
              <a:gd name="connsiteX3-23" fmla="*/ 0 w 5907314"/>
              <a:gd name="connsiteY3-24" fmla="*/ 2198914 h 2198914"/>
              <a:gd name="connsiteX0-25" fmla="*/ 0 w 5907314"/>
              <a:gd name="connsiteY0-26" fmla="*/ 2198914 h 2198914"/>
              <a:gd name="connsiteX1-27" fmla="*/ 5907314 w 5907314"/>
              <a:gd name="connsiteY1-28" fmla="*/ 0 h 2198914"/>
              <a:gd name="connsiteX2-29" fmla="*/ 5907314 w 5907314"/>
              <a:gd name="connsiteY2-30" fmla="*/ 2198914 h 2198914"/>
              <a:gd name="connsiteX3-31" fmla="*/ 0 w 5907314"/>
              <a:gd name="connsiteY3-32" fmla="*/ 2198914 h 2198914"/>
              <a:gd name="connsiteX0-33" fmla="*/ 0 w 5907314"/>
              <a:gd name="connsiteY0-34" fmla="*/ 2198914 h 2198914"/>
              <a:gd name="connsiteX1-35" fmla="*/ 5907314 w 5907314"/>
              <a:gd name="connsiteY1-36" fmla="*/ 0 h 2198914"/>
              <a:gd name="connsiteX2-37" fmla="*/ 5907314 w 5907314"/>
              <a:gd name="connsiteY2-38" fmla="*/ 2198914 h 2198914"/>
              <a:gd name="connsiteX3-39" fmla="*/ 0 w 5907314"/>
              <a:gd name="connsiteY3-40" fmla="*/ 2198914 h 2198914"/>
              <a:gd name="connsiteX0-41" fmla="*/ 0 w 5907314"/>
              <a:gd name="connsiteY0-42" fmla="*/ 2198914 h 2198914"/>
              <a:gd name="connsiteX1-43" fmla="*/ 5907314 w 5907314"/>
              <a:gd name="connsiteY1-44" fmla="*/ 0 h 2198914"/>
              <a:gd name="connsiteX2-45" fmla="*/ 5907314 w 5907314"/>
              <a:gd name="connsiteY2-46" fmla="*/ 2198914 h 2198914"/>
              <a:gd name="connsiteX3-47" fmla="*/ 0 w 5907314"/>
              <a:gd name="connsiteY3-48" fmla="*/ 2198914 h 2198914"/>
              <a:gd name="connsiteX0-49" fmla="*/ 0 w 5907314"/>
              <a:gd name="connsiteY0-50" fmla="*/ 2198914 h 2198914"/>
              <a:gd name="connsiteX1-51" fmla="*/ 5907314 w 5907314"/>
              <a:gd name="connsiteY1-52" fmla="*/ 0 h 2198914"/>
              <a:gd name="connsiteX2-53" fmla="*/ 5907314 w 5907314"/>
              <a:gd name="connsiteY2-54" fmla="*/ 2198914 h 2198914"/>
              <a:gd name="connsiteX3-55" fmla="*/ 0 w 5907314"/>
              <a:gd name="connsiteY3-56" fmla="*/ 2198914 h 2198914"/>
              <a:gd name="connsiteX0-57" fmla="*/ 0 w 5907314"/>
              <a:gd name="connsiteY0-58" fmla="*/ 2198914 h 2198914"/>
              <a:gd name="connsiteX1-59" fmla="*/ 5907314 w 5907314"/>
              <a:gd name="connsiteY1-60" fmla="*/ 0 h 2198914"/>
              <a:gd name="connsiteX2-61" fmla="*/ 5907314 w 5907314"/>
              <a:gd name="connsiteY2-62" fmla="*/ 2198914 h 2198914"/>
              <a:gd name="connsiteX3-63" fmla="*/ 0 w 5907314"/>
              <a:gd name="connsiteY3-64" fmla="*/ 2198914 h 2198914"/>
              <a:gd name="connsiteX0-65" fmla="*/ 0 w 5907314"/>
              <a:gd name="connsiteY0-66" fmla="*/ 2198914 h 2198914"/>
              <a:gd name="connsiteX1-67" fmla="*/ 5907314 w 5907314"/>
              <a:gd name="connsiteY1-68" fmla="*/ 0 h 2198914"/>
              <a:gd name="connsiteX2-69" fmla="*/ 5907314 w 5907314"/>
              <a:gd name="connsiteY2-70" fmla="*/ 2198914 h 2198914"/>
              <a:gd name="connsiteX3-71" fmla="*/ 0 w 5907314"/>
              <a:gd name="connsiteY3-72" fmla="*/ 2198914 h 2198914"/>
              <a:gd name="connsiteX0-73" fmla="*/ 0 w 5907314"/>
              <a:gd name="connsiteY0-74" fmla="*/ 2198914 h 2198914"/>
              <a:gd name="connsiteX1-75" fmla="*/ 5907314 w 5907314"/>
              <a:gd name="connsiteY1-76" fmla="*/ 0 h 2198914"/>
              <a:gd name="connsiteX2-77" fmla="*/ 5907314 w 5907314"/>
              <a:gd name="connsiteY2-78" fmla="*/ 2198914 h 2198914"/>
              <a:gd name="connsiteX3-79" fmla="*/ 0 w 5907314"/>
              <a:gd name="connsiteY3-80" fmla="*/ 2198914 h 2198914"/>
              <a:gd name="connsiteX0-81" fmla="*/ 0 w 5907314"/>
              <a:gd name="connsiteY0-82" fmla="*/ 2198914 h 2198914"/>
              <a:gd name="connsiteX1-83" fmla="*/ 5907314 w 5907314"/>
              <a:gd name="connsiteY1-84" fmla="*/ 0 h 2198914"/>
              <a:gd name="connsiteX2-85" fmla="*/ 5907314 w 5907314"/>
              <a:gd name="connsiteY2-86" fmla="*/ 2198914 h 2198914"/>
              <a:gd name="connsiteX3-87" fmla="*/ 0 w 5907314"/>
              <a:gd name="connsiteY3-88" fmla="*/ 2198914 h 2198914"/>
              <a:gd name="connsiteX0-89" fmla="*/ 0 w 5907314"/>
              <a:gd name="connsiteY0-90" fmla="*/ 2198914 h 2198914"/>
              <a:gd name="connsiteX1-91" fmla="*/ 5907314 w 5907314"/>
              <a:gd name="connsiteY1-92" fmla="*/ 0 h 2198914"/>
              <a:gd name="connsiteX2-93" fmla="*/ 5907314 w 5907314"/>
              <a:gd name="connsiteY2-94" fmla="*/ 2198914 h 2198914"/>
              <a:gd name="connsiteX3-95" fmla="*/ 0 w 5907314"/>
              <a:gd name="connsiteY3-96" fmla="*/ 2198914 h 2198914"/>
              <a:gd name="connsiteX0-97" fmla="*/ 0 w 5907314"/>
              <a:gd name="connsiteY0-98" fmla="*/ 2198914 h 2198914"/>
              <a:gd name="connsiteX1-99" fmla="*/ 5907314 w 5907314"/>
              <a:gd name="connsiteY1-100" fmla="*/ 0 h 2198914"/>
              <a:gd name="connsiteX2-101" fmla="*/ 5907314 w 5907314"/>
              <a:gd name="connsiteY2-102" fmla="*/ 2198914 h 2198914"/>
              <a:gd name="connsiteX3-103" fmla="*/ 0 w 5907314"/>
              <a:gd name="connsiteY3-104" fmla="*/ 2198914 h 2198914"/>
              <a:gd name="connsiteX0-105" fmla="*/ 0 w 5907314"/>
              <a:gd name="connsiteY0-106" fmla="*/ 2198914 h 2198914"/>
              <a:gd name="connsiteX1-107" fmla="*/ 5907314 w 5907314"/>
              <a:gd name="connsiteY1-108" fmla="*/ 0 h 2198914"/>
              <a:gd name="connsiteX2-109" fmla="*/ 5907314 w 5907314"/>
              <a:gd name="connsiteY2-110" fmla="*/ 2198914 h 2198914"/>
              <a:gd name="connsiteX3-111" fmla="*/ 0 w 5907314"/>
              <a:gd name="connsiteY3-112" fmla="*/ 2198914 h 2198914"/>
            </a:gdLst>
            <a:ahLst/>
            <a:cxnLst>
              <a:cxn ang="0">
                <a:pos x="connsiteX0-1" y="connsiteY0-2"/>
              </a:cxn>
              <a:cxn ang="0">
                <a:pos x="connsiteX1-3" y="connsiteY1-4"/>
              </a:cxn>
              <a:cxn ang="0">
                <a:pos x="connsiteX2-5" y="connsiteY2-6"/>
              </a:cxn>
              <a:cxn ang="0">
                <a:pos x="connsiteX3-7" y="connsiteY3-8"/>
              </a:cxn>
            </a:cxnLst>
            <a:rect l="l" t="t" r="r" b="b"/>
            <a:pathLst>
              <a:path w="5907314" h="2198914">
                <a:moveTo>
                  <a:pt x="0" y="2198914"/>
                </a:moveTo>
                <a:cubicBezTo>
                  <a:pt x="1902987" y="1876241"/>
                  <a:pt x="4637881" y="870431"/>
                  <a:pt x="5907314" y="0"/>
                </a:cubicBezTo>
                <a:lnTo>
                  <a:pt x="5907314" y="2198914"/>
                </a:lnTo>
                <a:lnTo>
                  <a:pt x="0" y="2198914"/>
                </a:lnTo>
                <a:close/>
              </a:path>
            </a:pathLst>
          </a:custGeom>
          <a:gradFill>
            <a:gsLst>
              <a:gs pos="46000">
                <a:srgbClr val="2CA0EB"/>
              </a:gs>
              <a:gs pos="100000">
                <a:srgbClr val="8BCEFA"/>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片 34"/>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298582" y="5141124"/>
            <a:ext cx="4240661" cy="2123899"/>
          </a:xfrm>
          <a:prstGeom prst="rect">
            <a:avLst/>
          </a:prstGeom>
        </p:spPr>
      </p:pic>
      <p:sp>
        <p:nvSpPr>
          <p:cNvPr id="2" name="文本框 1"/>
          <p:cNvSpPr txBox="1"/>
          <p:nvPr/>
        </p:nvSpPr>
        <p:spPr>
          <a:xfrm>
            <a:off x="4126230" y="4393565"/>
            <a:ext cx="6674485" cy="836295"/>
          </a:xfrm>
          <a:prstGeom prst="rect">
            <a:avLst/>
          </a:prstGeom>
          <a:noFill/>
        </p:spPr>
        <p:txBody>
          <a:bodyPr wrap="square" rtlCol="0">
            <a:noAutofit/>
          </a:bodyPr>
          <a:p>
            <a:r>
              <a:rPr lang="zh-CN" altLang="en-US" b="1">
                <a:solidFill>
                  <a:srgbClr val="0E3677"/>
                </a:solidFill>
                <a:latin typeface="方正粗黑宋简体" panose="02000000000000000000" charset="-122"/>
                <a:ea typeface="方正粗黑宋简体" panose="02000000000000000000" charset="-122"/>
                <a:cs typeface="方正粗黑宋简体" panose="02000000000000000000" charset="-122"/>
                <a:sym typeface="+mn-ea"/>
              </a:rPr>
              <a:t>市政府副秘书长、市设备更新工作专班办公室主任</a:t>
            </a:r>
            <a:r>
              <a:rPr lang="en-US" altLang="zh-CN" b="1">
                <a:solidFill>
                  <a:srgbClr val="0E3677"/>
                </a:solidFill>
                <a:latin typeface="方正粗黑宋简体" panose="02000000000000000000" charset="-122"/>
                <a:ea typeface="方正粗黑宋简体" panose="02000000000000000000" charset="-122"/>
                <a:cs typeface="方正粗黑宋简体" panose="02000000000000000000" charset="-122"/>
                <a:sym typeface="+mn-ea"/>
              </a:rPr>
              <a:t>  </a:t>
            </a:r>
            <a:r>
              <a:rPr lang="zh-CN" altLang="en-US" b="1">
                <a:solidFill>
                  <a:srgbClr val="0E3677"/>
                </a:solidFill>
                <a:latin typeface="方正粗黑宋简体" panose="02000000000000000000" charset="-122"/>
                <a:ea typeface="方正粗黑宋简体" panose="02000000000000000000" charset="-122"/>
                <a:cs typeface="方正粗黑宋简体" panose="02000000000000000000" charset="-122"/>
                <a:sym typeface="+mn-ea"/>
              </a:rPr>
              <a:t>杜玉甲</a:t>
            </a:r>
            <a:endParaRPr lang="zh-CN" altLang="en-US" b="1">
              <a:solidFill>
                <a:srgbClr val="0E3677"/>
              </a:solidFill>
              <a:latin typeface="方正粗黑宋简体" panose="02000000000000000000" charset="-122"/>
              <a:ea typeface="方正粗黑宋简体" panose="02000000000000000000" charset="-122"/>
              <a:cs typeface="方正粗黑宋简体" panose="02000000000000000000" charset="-122"/>
              <a:sym typeface="+mn-ea"/>
            </a:endParaRPr>
          </a:p>
          <a:p>
            <a:pPr algn="ctr">
              <a:lnSpc>
                <a:spcPct val="150000"/>
              </a:lnSpc>
            </a:pPr>
            <a:r>
              <a:rPr lang="en-US" altLang="zh-CN" b="1">
                <a:solidFill>
                  <a:srgbClr val="0E3677"/>
                </a:solidFill>
                <a:latin typeface="方正粗黑宋简体" panose="02000000000000000000" charset="-122"/>
                <a:ea typeface="方正粗黑宋简体" panose="02000000000000000000" charset="-122"/>
                <a:cs typeface="方正粗黑宋简体" panose="02000000000000000000" charset="-122"/>
                <a:sym typeface="+mn-ea"/>
              </a:rPr>
              <a:t>2024</a:t>
            </a:r>
            <a:r>
              <a:rPr lang="zh-CN" altLang="en-US" b="1">
                <a:solidFill>
                  <a:srgbClr val="0E3677"/>
                </a:solidFill>
                <a:latin typeface="方正粗黑宋简体" panose="02000000000000000000" charset="-122"/>
                <a:ea typeface="方正粗黑宋简体" panose="02000000000000000000" charset="-122"/>
                <a:cs typeface="方正粗黑宋简体" panose="02000000000000000000" charset="-122"/>
                <a:sym typeface="+mn-ea"/>
              </a:rPr>
              <a:t>年</a:t>
            </a:r>
            <a:r>
              <a:rPr lang="en-US" altLang="zh-CN" b="1">
                <a:solidFill>
                  <a:srgbClr val="0E3677"/>
                </a:solidFill>
                <a:latin typeface="方正粗黑宋简体" panose="02000000000000000000" charset="-122"/>
                <a:ea typeface="方正粗黑宋简体" panose="02000000000000000000" charset="-122"/>
                <a:cs typeface="方正粗黑宋简体" panose="02000000000000000000" charset="-122"/>
                <a:sym typeface="+mn-ea"/>
              </a:rPr>
              <a:t>5</a:t>
            </a:r>
            <a:r>
              <a:rPr lang="zh-CN" altLang="en-US" b="1">
                <a:solidFill>
                  <a:srgbClr val="0E3677"/>
                </a:solidFill>
                <a:latin typeface="方正粗黑宋简体" panose="02000000000000000000" charset="-122"/>
                <a:ea typeface="方正粗黑宋简体" panose="02000000000000000000" charset="-122"/>
                <a:cs typeface="方正粗黑宋简体" panose="02000000000000000000" charset="-122"/>
                <a:sym typeface="+mn-ea"/>
              </a:rPr>
              <a:t>月</a:t>
            </a:r>
            <a:r>
              <a:rPr lang="en-US" altLang="zh-CN" b="1">
                <a:solidFill>
                  <a:srgbClr val="0E3677"/>
                </a:solidFill>
                <a:latin typeface="方正粗黑宋简体" panose="02000000000000000000" charset="-122"/>
                <a:ea typeface="方正粗黑宋简体" panose="02000000000000000000" charset="-122"/>
                <a:cs typeface="方正粗黑宋简体" panose="02000000000000000000" charset="-122"/>
                <a:sym typeface="+mn-ea"/>
              </a:rPr>
              <a:t>11</a:t>
            </a:r>
            <a:r>
              <a:rPr lang="zh-CN" altLang="en-US" b="1">
                <a:solidFill>
                  <a:srgbClr val="0E3677"/>
                </a:solidFill>
                <a:latin typeface="方正粗黑宋简体" panose="02000000000000000000" charset="-122"/>
                <a:ea typeface="方正粗黑宋简体" panose="02000000000000000000" charset="-122"/>
                <a:cs typeface="方正粗黑宋简体" panose="02000000000000000000" charset="-122"/>
                <a:sym typeface="+mn-ea"/>
              </a:rPr>
              <a:t>日</a:t>
            </a:r>
            <a:endParaRPr lang="zh-CN" altLang="en-US" b="1">
              <a:solidFill>
                <a:srgbClr val="0E3677"/>
              </a:solidFill>
              <a:latin typeface="方正粗黑宋简体" panose="02000000000000000000" charset="-122"/>
              <a:ea typeface="方正粗黑宋简体" panose="02000000000000000000" charset="-122"/>
              <a:cs typeface="方正粗黑宋简体" panose="02000000000000000000" charset="-122"/>
            </a:endParaRPr>
          </a:p>
          <a:p>
            <a:endParaRPr lang="zh-CN" altLang="en-US" b="1">
              <a:solidFill>
                <a:srgbClr val="0E3677"/>
              </a:solidFill>
              <a:latin typeface="方正粗黑宋简体" panose="02000000000000000000" charset="-122"/>
              <a:ea typeface="方正粗黑宋简体" panose="02000000000000000000" charset="-122"/>
              <a:cs typeface="方正粗黑宋简体" panose="02000000000000000000"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2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2" name="图片 11" descr="D:/市政府办/聊城市照片/微信图片_20240321101254.jpg微信图片_20240321101254"/>
          <p:cNvPicPr preferRelativeResize="0">
            <a:picLocks noChangeAspect="1"/>
          </p:cNvPicPr>
          <p:nvPr/>
        </p:nvPicPr>
        <p:blipFill>
          <a:blip r:embed="rId2"/>
          <a:srcRect l="2051" r="2051"/>
          <a:stretch>
            <a:fillRect/>
          </a:stretch>
        </p:blipFill>
        <p:spPr>
          <a:xfrm>
            <a:off x="1270" y="0"/>
            <a:ext cx="12188825" cy="6858000"/>
          </a:xfrm>
          <a:prstGeom prst="rect">
            <a:avLst/>
          </a:prstGeom>
          <a:blipFill rotWithShape="1">
            <a:blip r:embed="rId2"/>
            <a:stretch>
              <a:fillRect/>
            </a:stretch>
          </a:blipFill>
        </p:spPr>
      </p:pic>
      <p:pic>
        <p:nvPicPr>
          <p:cNvPr id="13" name="图片 12" descr="图片3"/>
          <p:cNvPicPr>
            <a:picLocks noChangeAspect="1"/>
          </p:cNvPicPr>
          <p:nvPr/>
        </p:nvPicPr>
        <p:blipFill>
          <a:blip r:embed="rId3">
            <a:alphaModFix amt="83000"/>
          </a:blip>
          <a:stretch>
            <a:fillRect/>
          </a:stretch>
        </p:blipFill>
        <p:spPr>
          <a:xfrm>
            <a:off x="5080" y="0"/>
            <a:ext cx="12186920" cy="6858000"/>
          </a:xfrm>
          <a:prstGeom prst="rect">
            <a:avLst/>
          </a:prstGeom>
        </p:spPr>
      </p:pic>
      <p:sp>
        <p:nvSpPr>
          <p:cNvPr id="30" name="五边形 29"/>
          <p:cNvSpPr/>
          <p:nvPr/>
        </p:nvSpPr>
        <p:spPr>
          <a:xfrm>
            <a:off x="0" y="-2540"/>
            <a:ext cx="6273165" cy="602615"/>
          </a:xfrm>
          <a:prstGeom prst="homePlate">
            <a:avLst/>
          </a:prstGeom>
          <a:solidFill>
            <a:schemeClr val="accent1">
              <a:lumMod val="75000"/>
            </a:schemeClr>
          </a:solidFill>
          <a:ln>
            <a:solidFill>
              <a:schemeClr val="accent1">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一、重要意义要认识到位</a:t>
            </a:r>
            <a:r>
              <a:rPr lang="en-US" altLang="zh-CN"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 (</a:t>
            </a:r>
            <a:r>
              <a:rPr lang="zh-CN" altLang="en-US" b="1" dirty="0">
                <a:solidFill>
                  <a:schemeClr val="bg1"/>
                </a:solidFill>
                <a:latin typeface="楷体" panose="02010609060101010101" charset="-122"/>
                <a:ea typeface="楷体" panose="02010609060101010101" charset="-122"/>
                <a:cs typeface="楷体" panose="02010609060101010101" charset="-122"/>
                <a:sym typeface="+mn-ea"/>
              </a:rPr>
              <a:t>解决“为什么干”的问题</a:t>
            </a:r>
            <a:r>
              <a:rPr lang="en-US" altLang="zh-CN"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a:t>
            </a:r>
            <a:endParaRPr lang="en-US" altLang="zh-CN"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16" name="圆角矩形 15"/>
          <p:cNvSpPr/>
          <p:nvPr/>
        </p:nvSpPr>
        <p:spPr>
          <a:xfrm>
            <a:off x="782955" y="1096010"/>
            <a:ext cx="10816590" cy="4001770"/>
          </a:xfrm>
          <a:prstGeom prst="roundRect">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1180465" y="1548130"/>
            <a:ext cx="10021570" cy="3549650"/>
          </a:xfrm>
          <a:prstGeom prst="rect">
            <a:avLst/>
          </a:prstGeom>
          <a:noFill/>
        </p:spPr>
        <p:txBody>
          <a:bodyPr wrap="square" rtlCol="0">
            <a:noAutofit/>
          </a:bodyPr>
          <a:p>
            <a:pPr algn="just">
              <a:lnSpc>
                <a:spcPct val="170000"/>
              </a:lnSpc>
            </a:pPr>
            <a:r>
              <a:rPr lang="zh-CN" altLang="en-US" sz="2000" b="1">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在推动我市大规模设备更新和消费品以旧换新工作落实见效上，每一个部门都受制于理论视角和方法手段等局限，加之信息不对称，都不足以单独支撑问题的解决与应对。只有汇集多部门智慧，才能更好地解决“问题”、完成“任务”。这不仅需要以各部门作为专班的构成基础，主动作为，更需要以“任务”作为专班的宏观需求风向标，汇集多部门优势，依靠跨部门、大协作和高强度支持开展协同创新，捏沙成团、握指成拳，集中优势力量解决重点难点问题。</a:t>
            </a:r>
            <a:endParaRPr lang="zh-CN" altLang="en-US" sz="2000" b="1">
              <a:solidFill>
                <a:schemeClr val="tx1"/>
              </a:solidFill>
              <a:latin typeface="方正粗黑宋简体" panose="02000000000000000000" charset="-122"/>
              <a:ea typeface="方正粗黑宋简体" panose="02000000000000000000" charset="-122"/>
              <a:cs typeface="方正粗黑宋简体" panose="02000000000000000000" charset="-122"/>
              <a:sym typeface="+mn-ea"/>
            </a:endParaRPr>
          </a:p>
        </p:txBody>
      </p:sp>
      <p:pic>
        <p:nvPicPr>
          <p:cNvPr id="2" name="https://img8.file.cache.docer.com/storage/1699412568176664900/d5d2b8382f9f6f2239b0f583aa84f20b.png" descr="01273_握手合作团结_16420395.png"/>
          <p:cNvPicPr>
            <a:picLocks noChangeAspect="1"/>
          </p:cNvPicPr>
          <p:nvPr/>
        </p:nvPicPr>
        <p:blipFill>
          <a:blip r:embed="rId4"/>
          <a:stretch>
            <a:fillRect/>
          </a:stretch>
        </p:blipFill>
        <p:spPr>
          <a:xfrm>
            <a:off x="8543290" y="3975735"/>
            <a:ext cx="3056255" cy="305625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2" name="图片 11" descr="D:/市政府办/聊城市照片/微信图片_20240321101254.jpg微信图片_20240321101254"/>
          <p:cNvPicPr preferRelativeResize="0">
            <a:picLocks noChangeAspect="1"/>
          </p:cNvPicPr>
          <p:nvPr/>
        </p:nvPicPr>
        <p:blipFill>
          <a:blip r:embed="rId2"/>
          <a:srcRect l="2051" r="2051"/>
          <a:stretch>
            <a:fillRect/>
          </a:stretch>
        </p:blipFill>
        <p:spPr>
          <a:xfrm>
            <a:off x="1270" y="0"/>
            <a:ext cx="12188825" cy="6858000"/>
          </a:xfrm>
          <a:prstGeom prst="rect">
            <a:avLst/>
          </a:prstGeom>
          <a:blipFill rotWithShape="1">
            <a:blip r:embed="rId2"/>
            <a:stretch>
              <a:fillRect/>
            </a:stretch>
          </a:blipFill>
        </p:spPr>
      </p:pic>
      <p:pic>
        <p:nvPicPr>
          <p:cNvPr id="13" name="图片 12" descr="图片3"/>
          <p:cNvPicPr>
            <a:picLocks noChangeAspect="1"/>
          </p:cNvPicPr>
          <p:nvPr/>
        </p:nvPicPr>
        <p:blipFill>
          <a:blip r:embed="rId3">
            <a:alphaModFix amt="83000"/>
          </a:blip>
          <a:stretch>
            <a:fillRect/>
          </a:stretch>
        </p:blipFill>
        <p:spPr>
          <a:xfrm>
            <a:off x="5080" y="0"/>
            <a:ext cx="12186920" cy="6858000"/>
          </a:xfrm>
          <a:prstGeom prst="rect">
            <a:avLst/>
          </a:prstGeom>
        </p:spPr>
      </p:pic>
      <p:sp>
        <p:nvSpPr>
          <p:cNvPr id="30" name="五边形 29"/>
          <p:cNvSpPr/>
          <p:nvPr/>
        </p:nvSpPr>
        <p:spPr>
          <a:xfrm>
            <a:off x="0" y="-2540"/>
            <a:ext cx="6273165" cy="602615"/>
          </a:xfrm>
          <a:prstGeom prst="homePlate">
            <a:avLst/>
          </a:prstGeom>
          <a:solidFill>
            <a:schemeClr val="accent1">
              <a:lumMod val="75000"/>
            </a:schemeClr>
          </a:solidFill>
          <a:ln>
            <a:solidFill>
              <a:schemeClr val="accent1">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一、重要意义要认识到位</a:t>
            </a:r>
            <a:r>
              <a:rPr lang="en-US" altLang="zh-CN"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 (</a:t>
            </a:r>
            <a:r>
              <a:rPr lang="zh-CN" altLang="en-US" b="1" dirty="0">
                <a:solidFill>
                  <a:schemeClr val="bg1"/>
                </a:solidFill>
                <a:latin typeface="楷体" panose="02010609060101010101" charset="-122"/>
                <a:ea typeface="楷体" panose="02010609060101010101" charset="-122"/>
                <a:cs typeface="楷体" panose="02010609060101010101" charset="-122"/>
                <a:sym typeface="+mn-ea"/>
              </a:rPr>
              <a:t>解决“为什么干”的问题</a:t>
            </a:r>
            <a:r>
              <a:rPr lang="en-US" altLang="zh-CN"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a:t>
            </a:r>
            <a:endParaRPr lang="en-US" altLang="zh-CN"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pic>
        <p:nvPicPr>
          <p:cNvPr id="4" name="http://photo-static-api.fotomore.com/creative/vcg/400/version23/VCG41185309372.jpg?uid=386&amp;timestamp=1715317529&amp;sign=6fa30aff09c5e241a68a9a86a51024d5" descr="一群人向蓝天竖起大拇指。本空间"/>
          <p:cNvPicPr>
            <a:picLocks noChangeAspect="1"/>
          </p:cNvPicPr>
          <p:nvPr/>
        </p:nvPicPr>
        <p:blipFill>
          <a:blip r:embed="rId4"/>
          <a:stretch>
            <a:fillRect/>
          </a:stretch>
        </p:blipFill>
        <p:spPr>
          <a:xfrm>
            <a:off x="3720465" y="3917315"/>
            <a:ext cx="4427220" cy="2940685"/>
          </a:xfrm>
          <a:prstGeom prst="rect">
            <a:avLst/>
          </a:prstGeom>
        </p:spPr>
      </p:pic>
      <p:sp>
        <p:nvSpPr>
          <p:cNvPr id="16" name="圆角矩形 15"/>
          <p:cNvSpPr/>
          <p:nvPr/>
        </p:nvSpPr>
        <p:spPr>
          <a:xfrm>
            <a:off x="525780" y="1139190"/>
            <a:ext cx="10816590" cy="3132455"/>
          </a:xfrm>
          <a:prstGeom prst="roundRect">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11" name="文本框 10"/>
          <p:cNvSpPr txBox="1"/>
          <p:nvPr/>
        </p:nvSpPr>
        <p:spPr>
          <a:xfrm>
            <a:off x="906145" y="1582420"/>
            <a:ext cx="10021570" cy="3549650"/>
          </a:xfrm>
          <a:prstGeom prst="rect">
            <a:avLst/>
          </a:prstGeom>
          <a:noFill/>
        </p:spPr>
        <p:txBody>
          <a:bodyPr wrap="square" rtlCol="0">
            <a:noAutofit/>
          </a:bodyPr>
          <a:p>
            <a:pPr algn="just">
              <a:lnSpc>
                <a:spcPct val="170000"/>
              </a:lnSpc>
            </a:pPr>
            <a:r>
              <a:rPr lang="zh-CN" altLang="en-US" sz="2000" b="1">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市政府把高标准工作专班建设作为强力推动设备更新和消费品以旧换新的总抓手，作为发现问题、解决问题的“牛鼻子”，是审时度势、慎重决策的。我们更应看到主要领导同志对党中央自上而下部署的这项工作的政治判断力、政治领悟力、政治执行力，看到对做好这项工作的决心和信心，看到对我们每个部门、每位同志的期望！</a:t>
            </a:r>
            <a:endParaRPr lang="zh-CN" altLang="en-US" sz="2000" b="1">
              <a:solidFill>
                <a:schemeClr val="tx1"/>
              </a:solidFill>
              <a:latin typeface="方正粗黑宋简体" panose="02000000000000000000" charset="-122"/>
              <a:ea typeface="方正粗黑宋简体" panose="02000000000000000000" charset="-122"/>
              <a:cs typeface="方正粗黑宋简体" panose="02000000000000000000" charset="-122"/>
            </a:endParaRPr>
          </a:p>
          <a:p>
            <a:pPr>
              <a:lnSpc>
                <a:spcPct val="170000"/>
              </a:lnSpc>
            </a:pPr>
            <a:endParaRPr lang="zh-CN" altLang="en-US" sz="2000" b="1">
              <a:solidFill>
                <a:schemeClr val="tx1"/>
              </a:solidFill>
              <a:latin typeface="方正粗黑宋简体" panose="02000000000000000000" charset="-122"/>
              <a:ea typeface="方正粗黑宋简体" panose="02000000000000000000" charset="-122"/>
              <a:cs typeface="方正粗黑宋简体" panose="02000000000000000000"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blipFill dpi="0" rotWithShape="1">
            <a:blip r:embed="rId1">
              <a:extLst>
                <a:ext uri="{BEBA8EAE-BF5A-486C-A8C5-ECC9F3942E4B}">
                  <a14:imgProps xmlns:a14="http://schemas.microsoft.com/office/drawing/2010/main">
                    <a14:imgLayer r:embed="rId2">
                      <a14:imgEffect>
                        <a14:colorTemperature colorTemp="4700"/>
                      </a14:imgEffect>
                    </a14:imgLayer>
                  </a14:imgProps>
                </a:ext>
                <a:ext uri="{28A0092B-C50C-407E-A947-70E740481C1C}">
                  <a14:useLocalDpi xmlns:a14="http://schemas.microsoft.com/office/drawing/2010/main" val="0"/>
                </a:ext>
              </a:extLst>
            </a:blip>
            <a:srcRect/>
            <a:stretch>
              <a:fillRect t="-1899" b="-164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0"/>
            <a:ext cx="12191999" cy="6858000"/>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6933129" y="-2"/>
            <a:ext cx="5258870" cy="6858001"/>
          </a:xfrm>
          <a:custGeom>
            <a:avLst/>
            <a:gdLst>
              <a:gd name="connsiteX0" fmla="*/ 0 w 5258870"/>
              <a:gd name="connsiteY0" fmla="*/ 0 h 6858000"/>
              <a:gd name="connsiteX1" fmla="*/ 5258870 w 5258870"/>
              <a:gd name="connsiteY1" fmla="*/ 0 h 6858000"/>
              <a:gd name="connsiteX2" fmla="*/ 5258870 w 5258870"/>
              <a:gd name="connsiteY2" fmla="*/ 6858000 h 6858000"/>
              <a:gd name="connsiteX3" fmla="*/ 0 w 5258870"/>
              <a:gd name="connsiteY3" fmla="*/ 6858000 h 6858000"/>
              <a:gd name="connsiteX4" fmla="*/ 108329 w 5258870"/>
              <a:gd name="connsiteY4" fmla="*/ 6827238 h 6858000"/>
              <a:gd name="connsiteX5" fmla="*/ 2608434 w 5258870"/>
              <a:gd name="connsiteY5" fmla="*/ 3429000 h 6858000"/>
              <a:gd name="connsiteX6" fmla="*/ 108329 w 5258870"/>
              <a:gd name="connsiteY6" fmla="*/ 3076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58870" h="6858000">
                <a:moveTo>
                  <a:pt x="0" y="0"/>
                </a:moveTo>
                <a:lnTo>
                  <a:pt x="5258870" y="0"/>
                </a:lnTo>
                <a:lnTo>
                  <a:pt x="5258870" y="6858000"/>
                </a:lnTo>
                <a:lnTo>
                  <a:pt x="0" y="6858000"/>
                </a:lnTo>
                <a:lnTo>
                  <a:pt x="108329" y="6827238"/>
                </a:lnTo>
                <a:cubicBezTo>
                  <a:pt x="1556763" y="6376728"/>
                  <a:pt x="2608434" y="5025680"/>
                  <a:pt x="2608434" y="3429000"/>
                </a:cubicBezTo>
                <a:cubicBezTo>
                  <a:pt x="2608434" y="1832321"/>
                  <a:pt x="1556763" y="481272"/>
                  <a:pt x="108329" y="30762"/>
                </a:cubicBezTo>
                <a:close/>
              </a:path>
            </a:pathLst>
          </a:custGeom>
          <a:gradFill>
            <a:gsLst>
              <a:gs pos="100000">
                <a:srgbClr val="1E53BB"/>
              </a:gs>
              <a:gs pos="0">
                <a:srgbClr val="1F72C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16"/>
          <p:cNvSpPr txBox="1"/>
          <p:nvPr/>
        </p:nvSpPr>
        <p:spPr>
          <a:xfrm>
            <a:off x="771525" y="3170555"/>
            <a:ext cx="7452360" cy="1537335"/>
          </a:xfrm>
          <a:prstGeom prst="rect">
            <a:avLst/>
          </a:prstGeom>
          <a:noFill/>
        </p:spPr>
        <p:txBody>
          <a:bodyPr wrap="square" rtlCol="0">
            <a:noAutofit/>
          </a:bodyPr>
          <a:lstStyle/>
          <a:p>
            <a:pPr lvl="0" algn="ctr"/>
            <a:r>
              <a:rPr lang="zh-CN" altLang="en-US" sz="5400" b="1" dirty="0">
                <a:latin typeface="方正粗黑宋简体" panose="02000000000000000000" charset="-122"/>
                <a:ea typeface="方正粗黑宋简体" panose="02000000000000000000" charset="-122"/>
                <a:sym typeface="+mn-ea"/>
              </a:rPr>
              <a:t>目标方向要清晰明确</a:t>
            </a:r>
            <a:r>
              <a:rPr lang="en-US" altLang="zh-CN" sz="2800" kern="0" spc="300" dirty="0">
                <a:solidFill>
                  <a:schemeClr val="tx1">
                    <a:lumMod val="75000"/>
                    <a:lumOff val="25000"/>
                  </a:schemeClr>
                </a:solidFill>
                <a:effectLst>
                  <a:outerShdw blurRad="25400" dist="25400" dir="2700000" algn="tl">
                    <a:srgbClr val="000000">
                      <a:alpha val="25000"/>
                    </a:srgbClr>
                  </a:outerShdw>
                </a:effectLst>
                <a:latin typeface="方正粗黑宋简体" panose="02000000000000000000" charset="-122"/>
                <a:ea typeface="方正粗黑宋简体" panose="02000000000000000000" charset="-122"/>
              </a:rPr>
              <a:t>   </a:t>
            </a:r>
            <a:endParaRPr lang="en-US" altLang="zh-CN" sz="2800" kern="0" spc="300" dirty="0">
              <a:solidFill>
                <a:schemeClr val="tx1">
                  <a:lumMod val="75000"/>
                  <a:lumOff val="25000"/>
                </a:schemeClr>
              </a:solidFill>
              <a:effectLst>
                <a:outerShdw blurRad="25400" dist="25400" dir="2700000" algn="tl">
                  <a:srgbClr val="000000">
                    <a:alpha val="25000"/>
                  </a:srgbClr>
                </a:outerShdw>
              </a:effectLst>
              <a:latin typeface="方正粗黑宋简体" panose="02000000000000000000" charset="-122"/>
              <a:ea typeface="方正粗黑宋简体" panose="02000000000000000000" charset="-122"/>
            </a:endParaRPr>
          </a:p>
          <a:p>
            <a:pPr lvl="0" algn="ctr"/>
            <a:r>
              <a:rPr lang="en-US" altLang="zh-CN" sz="2800" kern="0" spc="300" dirty="0">
                <a:solidFill>
                  <a:schemeClr val="tx1">
                    <a:lumMod val="75000"/>
                    <a:lumOff val="25000"/>
                  </a:schemeClr>
                </a:solidFill>
                <a:effectLst>
                  <a:outerShdw blurRad="25400" dist="25400" dir="2700000" algn="tl">
                    <a:srgbClr val="000000">
                      <a:alpha val="25000"/>
                    </a:srgbClr>
                  </a:outerShdw>
                </a:effectLst>
                <a:latin typeface="方正粗黑宋简体" panose="02000000000000000000" charset="-122"/>
                <a:ea typeface="方正粗黑宋简体" panose="02000000000000000000" charset="-122"/>
              </a:rPr>
              <a:t>        </a:t>
            </a:r>
            <a:endParaRPr lang="en-US" altLang="zh-CN" sz="2800" kern="0" spc="300" dirty="0">
              <a:solidFill>
                <a:schemeClr val="tx1">
                  <a:lumMod val="75000"/>
                  <a:lumOff val="25000"/>
                </a:schemeClr>
              </a:solidFill>
              <a:effectLst>
                <a:outerShdw blurRad="25400" dist="25400" dir="2700000" algn="tl">
                  <a:srgbClr val="000000">
                    <a:alpha val="25000"/>
                  </a:srgbClr>
                </a:outerShdw>
              </a:effectLst>
              <a:latin typeface="方正粗黑宋简体" panose="02000000000000000000" charset="-122"/>
              <a:ea typeface="方正粗黑宋简体" panose="02000000000000000000" charset="-122"/>
            </a:endParaRPr>
          </a:p>
          <a:p>
            <a:pPr lvl="0" algn="ctr"/>
            <a:r>
              <a:rPr lang="en-US" altLang="zh-CN" sz="2800" kern="0" spc="300" dirty="0">
                <a:solidFill>
                  <a:schemeClr val="tx1">
                    <a:lumMod val="75000"/>
                    <a:lumOff val="25000"/>
                  </a:schemeClr>
                </a:solidFill>
                <a:effectLst>
                  <a:outerShdw blurRad="25400" dist="25400" dir="2700000" algn="tl">
                    <a:srgbClr val="000000">
                      <a:alpha val="25000"/>
                    </a:srgbClr>
                  </a:outerShdw>
                </a:effectLst>
                <a:latin typeface="方正粗黑宋简体" panose="02000000000000000000" charset="-122"/>
                <a:ea typeface="方正粗黑宋简体" panose="02000000000000000000" charset="-122"/>
              </a:rPr>
              <a:t>          </a:t>
            </a:r>
            <a:r>
              <a:rPr lang="en-US" altLang="zh-CN" sz="2800" kern="0" spc="300" dirty="0">
                <a:solidFill>
                  <a:schemeClr val="tx1">
                    <a:lumMod val="75000"/>
                    <a:lumOff val="25000"/>
                  </a:schemeClr>
                </a:solidFill>
                <a:effectLst>
                  <a:outerShdw blurRad="25400" dist="25400" dir="2700000" algn="tl">
                    <a:srgbClr val="000000">
                      <a:alpha val="25000"/>
                    </a:srgbClr>
                  </a:outerShdw>
                </a:effectLst>
                <a:latin typeface="华文行楷" panose="02010800040101010101" charset="-122"/>
                <a:ea typeface="华文行楷" panose="02010800040101010101" charset="-122"/>
                <a:cs typeface="华文行楷" panose="02010800040101010101" charset="-122"/>
                <a:sym typeface="汉仪颜楷简" panose="00020600040101010101" charset="-122"/>
              </a:rPr>
              <a:t>---</a:t>
            </a:r>
            <a:r>
              <a:rPr lang="zh-CN" altLang="en-US" sz="2800" kern="0" spc="300" dirty="0">
                <a:solidFill>
                  <a:schemeClr val="tx1">
                    <a:lumMod val="75000"/>
                    <a:lumOff val="25000"/>
                  </a:schemeClr>
                </a:solidFill>
                <a:effectLst>
                  <a:outerShdw blurRad="25400" dist="25400" dir="2700000" algn="tl">
                    <a:srgbClr val="000000">
                      <a:alpha val="25000"/>
                    </a:srgbClr>
                  </a:outerShdw>
                </a:effectLst>
                <a:latin typeface="华文行楷" panose="02010800040101010101" charset="-122"/>
                <a:ea typeface="华文行楷" panose="02010800040101010101" charset="-122"/>
                <a:cs typeface="华文行楷" panose="02010800040101010101" charset="-122"/>
                <a:sym typeface="汉仪颜楷简" panose="00020600040101010101" charset="-122"/>
              </a:rPr>
              <a:t>解决</a:t>
            </a:r>
            <a:r>
              <a:rPr lang="en-US" altLang="zh-CN" sz="2800" kern="0" spc="300" dirty="0">
                <a:solidFill>
                  <a:schemeClr val="tx1">
                    <a:lumMod val="75000"/>
                    <a:lumOff val="25000"/>
                  </a:schemeClr>
                </a:solidFill>
                <a:effectLst>
                  <a:outerShdw blurRad="25400" dist="25400" dir="2700000" algn="tl">
                    <a:srgbClr val="000000">
                      <a:alpha val="25000"/>
                    </a:srgbClr>
                  </a:outerShdw>
                </a:effectLst>
                <a:latin typeface="华文行楷" panose="02010800040101010101" charset="-122"/>
                <a:ea typeface="华文行楷" panose="02010800040101010101" charset="-122"/>
                <a:cs typeface="华文行楷" panose="02010800040101010101" charset="-122"/>
                <a:sym typeface="汉仪颜楷简" panose="00020600040101010101" charset="-122"/>
              </a:rPr>
              <a:t>“</a:t>
            </a:r>
            <a:r>
              <a:rPr lang="zh-CN" altLang="en-US" sz="2800" kern="0" spc="300" dirty="0">
                <a:solidFill>
                  <a:schemeClr val="tx1">
                    <a:lumMod val="75000"/>
                    <a:lumOff val="25000"/>
                  </a:schemeClr>
                </a:solidFill>
                <a:effectLst>
                  <a:outerShdw blurRad="25400" dist="25400" dir="2700000" algn="tl">
                    <a:srgbClr val="000000">
                      <a:alpha val="25000"/>
                    </a:srgbClr>
                  </a:outerShdw>
                </a:effectLst>
                <a:latin typeface="华文行楷" panose="02010800040101010101" charset="-122"/>
                <a:ea typeface="华文行楷" panose="02010800040101010101" charset="-122"/>
                <a:cs typeface="华文行楷" panose="02010800040101010101" charset="-122"/>
                <a:sym typeface="汉仪颜楷简" panose="00020600040101010101" charset="-122"/>
              </a:rPr>
              <a:t>干什么</a:t>
            </a:r>
            <a:r>
              <a:rPr lang="en-US" altLang="zh-CN" sz="2800" kern="0" spc="300" dirty="0">
                <a:solidFill>
                  <a:schemeClr val="tx1">
                    <a:lumMod val="75000"/>
                    <a:lumOff val="25000"/>
                  </a:schemeClr>
                </a:solidFill>
                <a:effectLst>
                  <a:outerShdw blurRad="25400" dist="25400" dir="2700000" algn="tl">
                    <a:srgbClr val="000000">
                      <a:alpha val="25000"/>
                    </a:srgbClr>
                  </a:outerShdw>
                </a:effectLst>
                <a:latin typeface="华文行楷" panose="02010800040101010101" charset="-122"/>
                <a:ea typeface="华文行楷" panose="02010800040101010101" charset="-122"/>
                <a:cs typeface="华文行楷" panose="02010800040101010101" charset="-122"/>
                <a:sym typeface="汉仪颜楷简" panose="00020600040101010101" charset="-122"/>
              </a:rPr>
              <a:t>”</a:t>
            </a:r>
            <a:r>
              <a:rPr lang="zh-CN" altLang="en-US" sz="2800" kern="0" spc="300" dirty="0">
                <a:solidFill>
                  <a:schemeClr val="tx1">
                    <a:lumMod val="75000"/>
                    <a:lumOff val="25000"/>
                  </a:schemeClr>
                </a:solidFill>
                <a:effectLst>
                  <a:outerShdw blurRad="25400" dist="25400" dir="2700000" algn="tl">
                    <a:srgbClr val="000000">
                      <a:alpha val="25000"/>
                    </a:srgbClr>
                  </a:outerShdw>
                </a:effectLst>
                <a:latin typeface="华文行楷" panose="02010800040101010101" charset="-122"/>
                <a:ea typeface="华文行楷" panose="02010800040101010101" charset="-122"/>
                <a:cs typeface="华文行楷" panose="02010800040101010101" charset="-122"/>
                <a:sym typeface="汉仪颜楷简" panose="00020600040101010101" charset="-122"/>
              </a:rPr>
              <a:t>的问题</a:t>
            </a:r>
            <a:endParaRPr lang="zh-CN" altLang="en-US" sz="2800" kern="0" spc="300" dirty="0">
              <a:solidFill>
                <a:schemeClr val="tx1">
                  <a:lumMod val="75000"/>
                  <a:lumOff val="25000"/>
                </a:schemeClr>
              </a:solidFill>
              <a:effectLst>
                <a:outerShdw blurRad="25400" dist="25400" dir="2700000" algn="tl">
                  <a:srgbClr val="000000">
                    <a:alpha val="25000"/>
                  </a:srgbClr>
                </a:outerShdw>
              </a:effectLst>
              <a:latin typeface="华文行楷" panose="02010800040101010101" charset="-122"/>
              <a:ea typeface="华文行楷" panose="02010800040101010101" charset="-122"/>
              <a:cs typeface="华文行楷" panose="02010800040101010101" charset="-122"/>
              <a:sym typeface="汉仪颜楷简" panose="00020600040101010101" charset="-122"/>
            </a:endParaRPr>
          </a:p>
        </p:txBody>
      </p:sp>
      <p:cxnSp>
        <p:nvCxnSpPr>
          <p:cNvPr id="18" name="直接连接符 17"/>
          <p:cNvCxnSpPr/>
          <p:nvPr/>
        </p:nvCxnSpPr>
        <p:spPr>
          <a:xfrm>
            <a:off x="1504212" y="5200147"/>
            <a:ext cx="6449060" cy="61595"/>
          </a:xfrm>
          <a:prstGeom prst="line">
            <a:avLst/>
          </a:prstGeom>
          <a:ln w="12700">
            <a:solidFill>
              <a:srgbClr val="1F72CC">
                <a:alpha val="67000"/>
              </a:srgbClr>
            </a:solidFill>
            <a:prstDash val="dash"/>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3368339" y="1246435"/>
            <a:ext cx="1592729" cy="1797062"/>
            <a:chOff x="1575906" y="1029156"/>
            <a:chExt cx="1296316" cy="1462625"/>
          </a:xfrm>
        </p:grpSpPr>
        <p:sp>
          <p:nvSpPr>
            <p:cNvPr id="20" name="Freeform 5"/>
            <p:cNvSpPr/>
            <p:nvPr/>
          </p:nvSpPr>
          <p:spPr bwMode="auto">
            <a:xfrm rot="16200000">
              <a:off x="1492751" y="1112310"/>
              <a:ext cx="1462625" cy="129631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100000">
                  <a:srgbClr val="1E53BB"/>
                </a:gs>
                <a:gs pos="0">
                  <a:srgbClr val="2CA0EB"/>
                </a:gs>
              </a:gsLst>
              <a:lin ang="10200000" scaled="0"/>
            </a:gradFill>
            <a:ln w="25400">
              <a:noFill/>
            </a:ln>
            <a:effectLst>
              <a:outerShdw blurRad="190500" dist="63500" dir="2700000" algn="tl" rotWithShape="0">
                <a:prstClr val="black">
                  <a:alpha val="25000"/>
                </a:prstClr>
              </a:outerShdw>
            </a:effectLst>
          </p:spPr>
          <p:txBody>
            <a:bodyPr vert="horz" wrap="square" lIns="91440" tIns="45720" rIns="91440" bIns="45720" numCol="1" anchor="t" anchorCtr="0" compatLnSpc="1"/>
            <a:lstStyle/>
            <a:p>
              <a:endParaRPr lang="zh-CN" altLang="en-US" sz="4400" dirty="0">
                <a:solidFill>
                  <a:schemeClr val="tx1">
                    <a:lumMod val="75000"/>
                    <a:lumOff val="25000"/>
                  </a:schemeClr>
                </a:solidFill>
                <a:ea typeface="思源黑体" panose="020B0500000000000000" pitchFamily="34" charset="-122"/>
              </a:endParaRPr>
            </a:p>
          </p:txBody>
        </p:sp>
        <p:sp>
          <p:nvSpPr>
            <p:cNvPr id="21" name="文本框 20"/>
            <p:cNvSpPr txBox="1"/>
            <p:nvPr/>
          </p:nvSpPr>
          <p:spPr>
            <a:xfrm>
              <a:off x="1609509" y="1368658"/>
              <a:ext cx="1248671" cy="825887"/>
            </a:xfrm>
            <a:prstGeom prst="rect">
              <a:avLst/>
            </a:prstGeom>
            <a:noFill/>
          </p:spPr>
          <p:txBody>
            <a:bodyPr wrap="square" rtlCol="0">
              <a:spAutoFit/>
            </a:bodyPr>
            <a:lstStyle/>
            <a:p>
              <a:pPr algn="ctr"/>
              <a:r>
                <a:rPr lang="en-US" altLang="zh-CN" sz="6000" dirty="0" smtClean="0">
                  <a:solidFill>
                    <a:schemeClr val="bg1"/>
                  </a:solidFill>
                  <a:effectLst>
                    <a:outerShdw blurRad="25400" dist="25400" dir="2700000" algn="tl">
                      <a:srgbClr val="000000">
                        <a:alpha val="34000"/>
                      </a:srgbClr>
                    </a:outerShdw>
                  </a:effectLst>
                  <a:latin typeface="思源宋体 CN Heavy" panose="02020900000000000000" pitchFamily="18" charset="-122"/>
                  <a:ea typeface="思源宋体 CN Heavy" panose="02020900000000000000" pitchFamily="18" charset="-122"/>
                </a:rPr>
                <a:t>02</a:t>
              </a:r>
              <a:endParaRPr lang="zh-CN" altLang="en-US" sz="6000" dirty="0">
                <a:solidFill>
                  <a:schemeClr val="bg1"/>
                </a:solidFill>
                <a:effectLst>
                  <a:outerShdw blurRad="25400" dist="25400" dir="2700000" algn="tl">
                    <a:srgbClr val="000000">
                      <a:alpha val="34000"/>
                    </a:srgbClr>
                  </a:outerShdw>
                </a:effectLst>
                <a:latin typeface="思源宋体 CN Heavy" panose="02020900000000000000" pitchFamily="18" charset="-122"/>
                <a:ea typeface="思源宋体 CN Heavy" panose="02020900000000000000" pitchFamily="18" charset="-122"/>
              </a:endParaRPr>
            </a:p>
          </p:txBody>
        </p:sp>
      </p:grpSp>
      <p:sp>
        <p:nvSpPr>
          <p:cNvPr id="24" name="任意多边形 23"/>
          <p:cNvSpPr/>
          <p:nvPr/>
        </p:nvSpPr>
        <p:spPr>
          <a:xfrm>
            <a:off x="6917667" y="1"/>
            <a:ext cx="4908369" cy="6857999"/>
          </a:xfrm>
          <a:custGeom>
            <a:avLst/>
            <a:gdLst>
              <a:gd name="connsiteX0" fmla="*/ 2 w 4908369"/>
              <a:gd name="connsiteY0" fmla="*/ 0 h 6857999"/>
              <a:gd name="connsiteX1" fmla="*/ 4900938 w 4908369"/>
              <a:gd name="connsiteY1" fmla="*/ 0 h 6857999"/>
              <a:gd name="connsiteX2" fmla="*/ 348750 w 4908369"/>
              <a:gd name="connsiteY2" fmla="*/ 6792064 h 6857999"/>
              <a:gd name="connsiteX3" fmla="*/ 0 w 4908369"/>
              <a:gd name="connsiteY3" fmla="*/ 6857999 h 6857999"/>
              <a:gd name="connsiteX4" fmla="*/ 108327 w 4908369"/>
              <a:gd name="connsiteY4" fmla="*/ 6827237 h 6857999"/>
              <a:gd name="connsiteX5" fmla="*/ 2608432 w 4908369"/>
              <a:gd name="connsiteY5" fmla="*/ 3428999 h 6857999"/>
              <a:gd name="connsiteX6" fmla="*/ 108327 w 4908369"/>
              <a:gd name="connsiteY6" fmla="*/ 307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8369" h="6857999">
                <a:moveTo>
                  <a:pt x="2" y="0"/>
                </a:moveTo>
                <a:lnTo>
                  <a:pt x="4900938" y="0"/>
                </a:lnTo>
                <a:cubicBezTo>
                  <a:pt x="5012964" y="2715247"/>
                  <a:pt x="3875086" y="6027461"/>
                  <a:pt x="348750" y="6792064"/>
                </a:cubicBezTo>
                <a:lnTo>
                  <a:pt x="0" y="6857999"/>
                </a:lnTo>
                <a:lnTo>
                  <a:pt x="108327" y="6827237"/>
                </a:lnTo>
                <a:cubicBezTo>
                  <a:pt x="1556761" y="6376727"/>
                  <a:pt x="2608432" y="5025679"/>
                  <a:pt x="2608432" y="3428999"/>
                </a:cubicBezTo>
                <a:cubicBezTo>
                  <a:pt x="2608432" y="1832320"/>
                  <a:pt x="1556761" y="481271"/>
                  <a:pt x="108327" y="30761"/>
                </a:cubicBezTo>
                <a:close/>
              </a:path>
            </a:pathLst>
          </a:custGeom>
          <a:solidFill>
            <a:schemeClr val="bg1"/>
          </a:solidFill>
          <a:ln>
            <a:noFill/>
          </a:ln>
          <a:effectLst>
            <a:outerShdw blurRad="190500" dist="63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a:off x="6917666" y="1"/>
            <a:ext cx="4430431" cy="6857999"/>
          </a:xfrm>
          <a:custGeom>
            <a:avLst/>
            <a:gdLst>
              <a:gd name="connsiteX0" fmla="*/ 2 w 4908369"/>
              <a:gd name="connsiteY0" fmla="*/ 0 h 6857999"/>
              <a:gd name="connsiteX1" fmla="*/ 4900938 w 4908369"/>
              <a:gd name="connsiteY1" fmla="*/ 0 h 6857999"/>
              <a:gd name="connsiteX2" fmla="*/ 348750 w 4908369"/>
              <a:gd name="connsiteY2" fmla="*/ 6792064 h 6857999"/>
              <a:gd name="connsiteX3" fmla="*/ 0 w 4908369"/>
              <a:gd name="connsiteY3" fmla="*/ 6857999 h 6857999"/>
              <a:gd name="connsiteX4" fmla="*/ 108327 w 4908369"/>
              <a:gd name="connsiteY4" fmla="*/ 6827237 h 6857999"/>
              <a:gd name="connsiteX5" fmla="*/ 2608432 w 4908369"/>
              <a:gd name="connsiteY5" fmla="*/ 3428999 h 6857999"/>
              <a:gd name="connsiteX6" fmla="*/ 108327 w 4908369"/>
              <a:gd name="connsiteY6" fmla="*/ 30761 h 6857999"/>
              <a:gd name="connsiteX0-1" fmla="*/ 2 w 4592631"/>
              <a:gd name="connsiteY0-2" fmla="*/ 0 h 6857999"/>
              <a:gd name="connsiteX1-3" fmla="*/ 4582886 w 4592631"/>
              <a:gd name="connsiteY1-4" fmla="*/ 0 h 6857999"/>
              <a:gd name="connsiteX2-5" fmla="*/ 348750 w 4592631"/>
              <a:gd name="connsiteY2-6" fmla="*/ 6792064 h 6857999"/>
              <a:gd name="connsiteX3-7" fmla="*/ 0 w 4592631"/>
              <a:gd name="connsiteY3-8" fmla="*/ 6857999 h 6857999"/>
              <a:gd name="connsiteX4-9" fmla="*/ 108327 w 4592631"/>
              <a:gd name="connsiteY4-10" fmla="*/ 6827237 h 6857999"/>
              <a:gd name="connsiteX5-11" fmla="*/ 2608432 w 4592631"/>
              <a:gd name="connsiteY5-12" fmla="*/ 3428999 h 6857999"/>
              <a:gd name="connsiteX6-13" fmla="*/ 108327 w 4592631"/>
              <a:gd name="connsiteY6-14" fmla="*/ 30761 h 6857999"/>
              <a:gd name="connsiteX7" fmla="*/ 2 w 4592631"/>
              <a:gd name="connsiteY7" fmla="*/ 0 h 6857999"/>
              <a:gd name="connsiteX0-15" fmla="*/ 2 w 4517197"/>
              <a:gd name="connsiteY0-16" fmla="*/ 0 h 6857999"/>
              <a:gd name="connsiteX1-17" fmla="*/ 4506686 w 4517197"/>
              <a:gd name="connsiteY1-18" fmla="*/ 0 h 6857999"/>
              <a:gd name="connsiteX2-19" fmla="*/ 348750 w 4517197"/>
              <a:gd name="connsiteY2-20" fmla="*/ 6792064 h 6857999"/>
              <a:gd name="connsiteX3-21" fmla="*/ 0 w 4517197"/>
              <a:gd name="connsiteY3-22" fmla="*/ 6857999 h 6857999"/>
              <a:gd name="connsiteX4-23" fmla="*/ 108327 w 4517197"/>
              <a:gd name="connsiteY4-24" fmla="*/ 6827237 h 6857999"/>
              <a:gd name="connsiteX5-25" fmla="*/ 2608432 w 4517197"/>
              <a:gd name="connsiteY5-26" fmla="*/ 3428999 h 6857999"/>
              <a:gd name="connsiteX6-27" fmla="*/ 108327 w 4517197"/>
              <a:gd name="connsiteY6-28" fmla="*/ 30761 h 6857999"/>
              <a:gd name="connsiteX7-29" fmla="*/ 2 w 4517197"/>
              <a:gd name="connsiteY7-30" fmla="*/ 0 h 6857999"/>
              <a:gd name="connsiteX0-31" fmla="*/ 2 w 4527771"/>
              <a:gd name="connsiteY0-32" fmla="*/ 0 h 6857999"/>
              <a:gd name="connsiteX1-33" fmla="*/ 4506686 w 4527771"/>
              <a:gd name="connsiteY1-34" fmla="*/ 0 h 6857999"/>
              <a:gd name="connsiteX2-35" fmla="*/ 348750 w 4527771"/>
              <a:gd name="connsiteY2-36" fmla="*/ 6792064 h 6857999"/>
              <a:gd name="connsiteX3-37" fmla="*/ 0 w 4527771"/>
              <a:gd name="connsiteY3-38" fmla="*/ 6857999 h 6857999"/>
              <a:gd name="connsiteX4-39" fmla="*/ 108327 w 4527771"/>
              <a:gd name="connsiteY4-40" fmla="*/ 6827237 h 6857999"/>
              <a:gd name="connsiteX5-41" fmla="*/ 2608432 w 4527771"/>
              <a:gd name="connsiteY5-42" fmla="*/ 3428999 h 6857999"/>
              <a:gd name="connsiteX6-43" fmla="*/ 108327 w 4527771"/>
              <a:gd name="connsiteY6-44" fmla="*/ 30761 h 6857999"/>
              <a:gd name="connsiteX7-45" fmla="*/ 2 w 4527771"/>
              <a:gd name="connsiteY7-46" fmla="*/ 0 h 6857999"/>
              <a:gd name="connsiteX0-47" fmla="*/ 2 w 4325367"/>
              <a:gd name="connsiteY0-48" fmla="*/ 0 h 6857999"/>
              <a:gd name="connsiteX1-49" fmla="*/ 4299652 w 4325367"/>
              <a:gd name="connsiteY1-50" fmla="*/ 0 h 6857999"/>
              <a:gd name="connsiteX2-51" fmla="*/ 348750 w 4325367"/>
              <a:gd name="connsiteY2-52" fmla="*/ 6792064 h 6857999"/>
              <a:gd name="connsiteX3-53" fmla="*/ 0 w 4325367"/>
              <a:gd name="connsiteY3-54" fmla="*/ 6857999 h 6857999"/>
              <a:gd name="connsiteX4-55" fmla="*/ 108327 w 4325367"/>
              <a:gd name="connsiteY4-56" fmla="*/ 6827237 h 6857999"/>
              <a:gd name="connsiteX5-57" fmla="*/ 2608432 w 4325367"/>
              <a:gd name="connsiteY5-58" fmla="*/ 3428999 h 6857999"/>
              <a:gd name="connsiteX6-59" fmla="*/ 108327 w 4325367"/>
              <a:gd name="connsiteY6-60" fmla="*/ 30761 h 6857999"/>
              <a:gd name="connsiteX7-61" fmla="*/ 2 w 4325367"/>
              <a:gd name="connsiteY7-62" fmla="*/ 0 h 6857999"/>
              <a:gd name="connsiteX0-63" fmla="*/ 2 w 4430431"/>
              <a:gd name="connsiteY0-64" fmla="*/ 0 h 6857999"/>
              <a:gd name="connsiteX1-65" fmla="*/ 4299652 w 4430431"/>
              <a:gd name="connsiteY1-66" fmla="*/ 0 h 6857999"/>
              <a:gd name="connsiteX2-67" fmla="*/ 348750 w 4430431"/>
              <a:gd name="connsiteY2-68" fmla="*/ 6792064 h 6857999"/>
              <a:gd name="connsiteX3-69" fmla="*/ 0 w 4430431"/>
              <a:gd name="connsiteY3-70" fmla="*/ 6857999 h 6857999"/>
              <a:gd name="connsiteX4-71" fmla="*/ 108327 w 4430431"/>
              <a:gd name="connsiteY4-72" fmla="*/ 6827237 h 6857999"/>
              <a:gd name="connsiteX5-73" fmla="*/ 2608432 w 4430431"/>
              <a:gd name="connsiteY5-74" fmla="*/ 3428999 h 6857999"/>
              <a:gd name="connsiteX6-75" fmla="*/ 108327 w 4430431"/>
              <a:gd name="connsiteY6-76" fmla="*/ 30761 h 6857999"/>
              <a:gd name="connsiteX7-77" fmla="*/ 2 w 4430431"/>
              <a:gd name="connsiteY7-78" fmla="*/ 0 h 68579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4430431" h="6857999">
                <a:moveTo>
                  <a:pt x="2" y="0"/>
                </a:moveTo>
                <a:lnTo>
                  <a:pt x="4299652" y="0"/>
                </a:lnTo>
                <a:cubicBezTo>
                  <a:pt x="4813885" y="2452860"/>
                  <a:pt x="3875086" y="6027461"/>
                  <a:pt x="348750" y="6792064"/>
                </a:cubicBezTo>
                <a:lnTo>
                  <a:pt x="0" y="6857999"/>
                </a:lnTo>
                <a:lnTo>
                  <a:pt x="108327" y="6827237"/>
                </a:lnTo>
                <a:cubicBezTo>
                  <a:pt x="1556761" y="6376727"/>
                  <a:pt x="2608432" y="5025679"/>
                  <a:pt x="2608432" y="3428999"/>
                </a:cubicBezTo>
                <a:cubicBezTo>
                  <a:pt x="2608432" y="1832320"/>
                  <a:pt x="1556761" y="481271"/>
                  <a:pt x="108327" y="30761"/>
                </a:cubicBezTo>
                <a:lnTo>
                  <a:pt x="2" y="0"/>
                </a:lnTo>
                <a:close/>
              </a:path>
            </a:pathLst>
          </a:custGeom>
          <a:gradFill>
            <a:gsLst>
              <a:gs pos="100000">
                <a:srgbClr val="1F72CC"/>
              </a:gs>
              <a:gs pos="0">
                <a:srgbClr val="2CA0EB"/>
              </a:gs>
            </a:gsLst>
            <a:lin ang="5400000" scaled="0"/>
          </a:gradFill>
          <a:ln>
            <a:noFill/>
          </a:ln>
          <a:effectLst>
            <a:outerShdw blurRad="190500" dist="63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325880" y="736600"/>
            <a:ext cx="4064000" cy="368300"/>
          </a:xfrm>
          <a:prstGeom prst="rect">
            <a:avLst/>
          </a:prstGeom>
          <a:noFill/>
        </p:spPr>
        <p:txBody>
          <a:bodyPr wrap="square" rtlCol="0">
            <a:spAutoFit/>
          </a:bodyPr>
          <a:p>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2" name="图片 11" descr="D:/市政府办/聊城市照片/微信图片_20240321101254.jpg微信图片_20240321101254"/>
          <p:cNvPicPr preferRelativeResize="0">
            <a:picLocks noChangeAspect="1"/>
          </p:cNvPicPr>
          <p:nvPr/>
        </p:nvPicPr>
        <p:blipFill>
          <a:blip r:embed="rId2"/>
          <a:srcRect l="2051" r="2051"/>
          <a:stretch>
            <a:fillRect/>
          </a:stretch>
        </p:blipFill>
        <p:spPr>
          <a:xfrm>
            <a:off x="1270" y="0"/>
            <a:ext cx="12188825" cy="6858000"/>
          </a:xfrm>
          <a:prstGeom prst="rect">
            <a:avLst/>
          </a:prstGeom>
          <a:blipFill rotWithShape="1">
            <a:blip r:embed="rId2"/>
            <a:stretch>
              <a:fillRect/>
            </a:stretch>
          </a:blipFill>
        </p:spPr>
      </p:pic>
      <p:pic>
        <p:nvPicPr>
          <p:cNvPr id="13" name="图片 12" descr="图片3"/>
          <p:cNvPicPr>
            <a:picLocks noChangeAspect="1"/>
          </p:cNvPicPr>
          <p:nvPr/>
        </p:nvPicPr>
        <p:blipFill>
          <a:blip r:embed="rId3">
            <a:alphaModFix amt="83000"/>
          </a:blip>
          <a:stretch>
            <a:fillRect/>
          </a:stretch>
        </p:blipFill>
        <p:spPr>
          <a:xfrm>
            <a:off x="5080" y="0"/>
            <a:ext cx="12186920" cy="6858000"/>
          </a:xfrm>
          <a:prstGeom prst="rect">
            <a:avLst/>
          </a:prstGeom>
        </p:spPr>
      </p:pic>
      <p:sp>
        <p:nvSpPr>
          <p:cNvPr id="30" name="五边形 29"/>
          <p:cNvSpPr/>
          <p:nvPr/>
        </p:nvSpPr>
        <p:spPr>
          <a:xfrm>
            <a:off x="0" y="-2540"/>
            <a:ext cx="6273165" cy="602615"/>
          </a:xfrm>
          <a:prstGeom prst="homePlate">
            <a:avLst/>
          </a:prstGeom>
          <a:solidFill>
            <a:schemeClr val="accent1">
              <a:lumMod val="75000"/>
            </a:schemeClr>
          </a:solidFill>
          <a:ln>
            <a:solidFill>
              <a:schemeClr val="accent1">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二、目标方向要清晰</a:t>
            </a:r>
            <a:r>
              <a:rPr lang="zh-CN"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明确</a:t>
            </a:r>
            <a:r>
              <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 (解决“干什么”的问题)</a:t>
            </a:r>
            <a:endPar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15" name="文本框 14"/>
          <p:cNvSpPr txBox="1"/>
          <p:nvPr/>
        </p:nvSpPr>
        <p:spPr>
          <a:xfrm>
            <a:off x="4642485" y="1909445"/>
            <a:ext cx="11217275" cy="5890260"/>
          </a:xfrm>
          <a:prstGeom prst="rect">
            <a:avLst/>
          </a:prstGeom>
          <a:noFill/>
          <a:effectLst>
            <a:outerShdw blurRad="50800" dist="38100" dir="2700000" algn="tl" rotWithShape="0">
              <a:prstClr val="black">
                <a:alpha val="80000"/>
              </a:prstClr>
            </a:outerShdw>
          </a:effectLst>
        </p:spPr>
        <p:txBody>
          <a:bodyPr wrap="square" rtlCol="0">
            <a:noAutofit/>
          </a:bodyPr>
          <a:p>
            <a:pPr>
              <a:lnSpc>
                <a:spcPct val="170000"/>
              </a:lnSpc>
            </a:pPr>
            <a:r>
              <a:rPr lang="en-US" altLang="zh-CN" sz="2000">
                <a:solidFill>
                  <a:schemeClr val="bg1"/>
                </a:solidFill>
              </a:rPr>
              <a:t>  </a:t>
            </a:r>
            <a:r>
              <a:rPr lang="zh-CN" altLang="en-US" sz="2400">
                <a:solidFill>
                  <a:srgbClr val="115EC5"/>
                </a:solidFill>
              </a:rPr>
              <a:t>     </a:t>
            </a:r>
            <a:endParaRPr lang="zh-CN" altLang="en-US" sz="2400">
              <a:solidFill>
                <a:srgbClr val="115EC5"/>
              </a:solidFill>
            </a:endParaRPr>
          </a:p>
        </p:txBody>
      </p:sp>
      <p:sp>
        <p:nvSpPr>
          <p:cNvPr id="2" name="文本框 1"/>
          <p:cNvSpPr txBox="1"/>
          <p:nvPr/>
        </p:nvSpPr>
        <p:spPr>
          <a:xfrm>
            <a:off x="652145" y="1687195"/>
            <a:ext cx="4977130" cy="4090035"/>
          </a:xfrm>
          <a:prstGeom prst="rect">
            <a:avLst/>
          </a:prstGeom>
          <a:noFill/>
        </p:spPr>
        <p:txBody>
          <a:bodyPr wrap="square" rtlCol="0">
            <a:noAutofit/>
          </a:bodyPr>
          <a:p>
            <a:pPr indent="0" fontAlgn="auto">
              <a:lnSpc>
                <a:spcPts val="3000"/>
              </a:lnSpc>
            </a:pPr>
            <a:r>
              <a:rPr lang="zh-CN" altLang="en-US" sz="2000">
                <a:gradFill>
                  <a:gsLst>
                    <a:gs pos="50000">
                      <a:schemeClr val="tx1"/>
                    </a:gs>
                    <a:gs pos="0">
                      <a:schemeClr val="tx1">
                        <a:lumMod val="25000"/>
                        <a:lumOff val="75000"/>
                      </a:schemeClr>
                    </a:gs>
                    <a:gs pos="100000">
                      <a:schemeClr val="tx1">
                        <a:lumMod val="85000"/>
                      </a:schemeClr>
                    </a:gs>
                  </a:gsLst>
                  <a:lin ang="5400000" scaled="1"/>
                </a:gradFill>
                <a:latin typeface="方正粗黑宋简体" panose="02000000000000000000" charset="-122"/>
                <a:ea typeface="方正粗黑宋简体" panose="02000000000000000000" charset="-122"/>
                <a:cs typeface="方正粗黑宋简体" panose="02000000000000000000" charset="-122"/>
              </a:rPr>
              <a:t>全市《实施方案》已制定，实施“十大工程”是核心内容。各县（市、区） 、市有关部门要围绕“十大工程”的落实准确定位，明晰自己的工作职责和范围，与市工作专班安排部署要同频共振，同下“一盘棋”，避免我行我素，自说自话。具体应该干什么，归纳起来，就是要做好</a:t>
            </a:r>
            <a:r>
              <a:rPr lang="zh-CN" altLang="en-US" sz="2000">
                <a:gradFill>
                  <a:gsLst>
                    <a:gs pos="94000">
                      <a:srgbClr val="CF494F"/>
                    </a:gs>
                    <a:gs pos="4000">
                      <a:srgbClr val="821A1B"/>
                    </a:gs>
                  </a:gsLst>
                  <a:lin ang="2700000" scaled="1"/>
                </a:gradFill>
                <a:latin typeface="方正粗黑宋简体" panose="02000000000000000000" charset="-122"/>
                <a:ea typeface="方正粗黑宋简体" panose="02000000000000000000" charset="-122"/>
                <a:cs typeface="方正粗黑宋简体" panose="02000000000000000000" charset="-122"/>
              </a:rPr>
              <a:t>“强”、“准”、“勤”、“细”、“好”</a:t>
            </a:r>
            <a:r>
              <a:rPr lang="zh-CN" altLang="en-US" sz="2000">
                <a:gradFill>
                  <a:gsLst>
                    <a:gs pos="50000">
                      <a:schemeClr val="tx1"/>
                    </a:gs>
                    <a:gs pos="0">
                      <a:schemeClr val="tx1">
                        <a:lumMod val="25000"/>
                        <a:lumOff val="75000"/>
                      </a:schemeClr>
                    </a:gs>
                    <a:gs pos="100000">
                      <a:schemeClr val="tx1">
                        <a:lumMod val="85000"/>
                      </a:schemeClr>
                    </a:gs>
                  </a:gsLst>
                  <a:lin ang="5400000" scaled="1"/>
                </a:gradFill>
                <a:latin typeface="方正粗黑宋简体" panose="02000000000000000000" charset="-122"/>
                <a:ea typeface="方正粗黑宋简体" panose="02000000000000000000" charset="-122"/>
                <a:cs typeface="方正粗黑宋简体" panose="02000000000000000000" charset="-122"/>
              </a:rPr>
              <a:t>五篇文章。</a:t>
            </a:r>
            <a:endParaRPr lang="zh-CN" altLang="en-US" sz="2000">
              <a:gradFill>
                <a:gsLst>
                  <a:gs pos="50000">
                    <a:schemeClr val="tx1"/>
                  </a:gs>
                  <a:gs pos="0">
                    <a:schemeClr val="tx1">
                      <a:lumMod val="25000"/>
                      <a:lumOff val="75000"/>
                    </a:schemeClr>
                  </a:gs>
                  <a:gs pos="100000">
                    <a:schemeClr val="tx1">
                      <a:lumMod val="85000"/>
                    </a:schemeClr>
                  </a:gs>
                </a:gsLst>
                <a:lin ang="5400000" scaled="1"/>
              </a:gradFill>
              <a:latin typeface="方正粗黑宋简体" panose="02000000000000000000" charset="-122"/>
              <a:ea typeface="方正粗黑宋简体" panose="02000000000000000000" charset="-122"/>
              <a:cs typeface="方正粗黑宋简体" panose="02000000000000000000" charset="-122"/>
            </a:endParaRPr>
          </a:p>
        </p:txBody>
      </p:sp>
      <p:sp>
        <p:nvSpPr>
          <p:cNvPr id="77" name="矩形 76"/>
          <p:cNvSpPr/>
          <p:nvPr/>
        </p:nvSpPr>
        <p:spPr bwMode="auto">
          <a:xfrm>
            <a:off x="433070" y="1537335"/>
            <a:ext cx="5196840" cy="4004310"/>
          </a:xfrm>
          <a:prstGeom prst="rect">
            <a:avLst/>
          </a:prstGeom>
          <a:noFill/>
          <a:ln w="25400" cap="flat" cmpd="sng" algn="ctr">
            <a:solidFill>
              <a:schemeClr val="bg1">
                <a:lumMod val="50000"/>
              </a:schemeClr>
            </a:solidFill>
            <a:prstDash val="solid"/>
          </a:ln>
          <a:effectLst>
            <a:outerShdw blurRad="50800" dist="38100" dir="5400000" algn="t" rotWithShape="0">
              <a:prstClr val="black">
                <a:alpha val="40000"/>
              </a:prstClr>
            </a:outerShdw>
          </a:effectLst>
        </p:spPr>
        <p:txBody>
          <a:bodyPr anchor="ctr"/>
          <a:p>
            <a:pPr marL="0" marR="0" lvl="0" indent="0" algn="ctr" defTabSz="914400" eaLnBrk="1" fontAlgn="auto" latinLnBrk="0" hangingPunct="1">
              <a:lnSpc>
                <a:spcPct val="12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cs typeface="+mn-cs"/>
            </a:endParaRPr>
          </a:p>
        </p:txBody>
      </p:sp>
      <p:sp>
        <p:nvSpPr>
          <p:cNvPr id="35" name="椭圆 34"/>
          <p:cNvSpPr/>
          <p:nvPr>
            <p:custDataLst>
              <p:tags r:id="rId4"/>
            </p:custDataLst>
          </p:nvPr>
        </p:nvSpPr>
        <p:spPr>
          <a:xfrm>
            <a:off x="7366588" y="2416722"/>
            <a:ext cx="2673923" cy="2673923"/>
          </a:xfrm>
          <a:prstGeom prst="ellipse">
            <a:avLst/>
          </a:prstGeom>
          <a:gradFill>
            <a:gsLst>
              <a:gs pos="0">
                <a:schemeClr val="accent1">
                  <a:lumMod val="20000"/>
                  <a:lumOff val="80000"/>
                  <a:alpha val="0"/>
                </a:schemeClr>
              </a:gs>
              <a:gs pos="100000">
                <a:schemeClr val="accent1">
                  <a:lumMod val="20000"/>
                  <a:lumOff val="80000"/>
                  <a:alpha val="51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36" name="椭圆 35"/>
          <p:cNvSpPr/>
          <p:nvPr>
            <p:custDataLst>
              <p:tags r:id="rId5"/>
            </p:custDataLst>
          </p:nvPr>
        </p:nvSpPr>
        <p:spPr>
          <a:xfrm>
            <a:off x="8008973" y="3059108"/>
            <a:ext cx="1389153" cy="1389153"/>
          </a:xfrm>
          <a:prstGeom prst="ellipse">
            <a:avLst/>
          </a:prstGeom>
          <a:solidFill>
            <a:schemeClr val="accent1">
              <a:lumMod val="20000"/>
              <a:lumOff val="80000"/>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a:buClrTx/>
              <a:buSzTx/>
              <a:buFontTx/>
            </a:pPr>
            <a:endParaRPr lang="zh-CN" altLang="en-US">
              <a:cs typeface="微软雅黑" panose="020B0503020204020204" charset="-122"/>
              <a:sym typeface="+mn-ea"/>
            </a:endParaRPr>
          </a:p>
        </p:txBody>
      </p:sp>
      <p:sp>
        <p:nvSpPr>
          <p:cNvPr id="41" name="椭圆 40"/>
          <p:cNvSpPr/>
          <p:nvPr>
            <p:custDataLst>
              <p:tags r:id="rId6"/>
            </p:custDataLst>
          </p:nvPr>
        </p:nvSpPr>
        <p:spPr>
          <a:xfrm>
            <a:off x="8103153" y="3152895"/>
            <a:ext cx="1201349" cy="1201349"/>
          </a:xfrm>
          <a:prstGeom prst="ellipse">
            <a:avLst/>
          </a:prstGeom>
          <a:gradFill>
            <a:gsLst>
              <a:gs pos="100000">
                <a:schemeClr val="accent1"/>
              </a:gs>
              <a:gs pos="50000">
                <a:schemeClr val="accent1">
                  <a:lumMod val="80000"/>
                  <a:lumOff val="20000"/>
                </a:schemeClr>
              </a:gs>
              <a:gs pos="0">
                <a:schemeClr val="accent1">
                  <a:lumMod val="60000"/>
                  <a:lumOff val="40000"/>
                </a:schemeClr>
              </a:gs>
            </a:gsLst>
            <a:lin ang="16200000" scaled="0"/>
          </a:gradFill>
          <a:ln>
            <a:noFill/>
          </a:ln>
          <a:effectLst>
            <a:outerShdw blurRad="215900" dist="381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sz="2000" b="1">
              <a:solidFill>
                <a:srgbClr val="FFFFFF"/>
              </a:solidFill>
              <a:latin typeface="+mj-ea"/>
              <a:ea typeface="+mj-ea"/>
              <a:cs typeface="微软雅黑" panose="020B0503020204020204" charset="-122"/>
              <a:sym typeface="+mn-ea"/>
            </a:endParaRPr>
          </a:p>
        </p:txBody>
      </p:sp>
      <p:sp>
        <p:nvSpPr>
          <p:cNvPr id="43" name="矩形 42"/>
          <p:cNvSpPr/>
          <p:nvPr>
            <p:custDataLst>
              <p:tags r:id="rId7"/>
            </p:custDataLst>
          </p:nvPr>
        </p:nvSpPr>
        <p:spPr>
          <a:xfrm>
            <a:off x="8837295" y="4918075"/>
            <a:ext cx="2232660" cy="623570"/>
          </a:xfrm>
          <a:prstGeom prst="rect">
            <a:avLst/>
          </a:prstGeom>
          <a:noFill/>
        </p:spPr>
        <p:txBody>
          <a:bodyPr wrap="square" lIns="0" tIns="0" rIns="0" bIns="0" rtlCol="0" anchor="b">
            <a:noAutofit/>
          </a:bodyPr>
          <a:lstStyle/>
          <a:p>
            <a:pPr algn="ctr">
              <a:spcBef>
                <a:spcPct val="0"/>
              </a:spcBef>
              <a:spcAft>
                <a:spcPct val="0"/>
              </a:spcAft>
            </a:pPr>
            <a:r>
              <a:rPr lang="zh-CN" altLang="en-US" b="1">
                <a:solidFill>
                  <a:srgbClr val="0E387A"/>
                </a:solidFill>
                <a:latin typeface="方正粗黑宋简体" panose="02000000000000000000" charset="-122"/>
                <a:ea typeface="方正粗黑宋简体" panose="02000000000000000000" charset="-122"/>
                <a:cs typeface="方正粗黑宋简体" panose="02000000000000000000" charset="-122"/>
                <a:sym typeface="+mn-ea"/>
              </a:rPr>
              <a:t>三是向上争取</a:t>
            </a:r>
            <a:endParaRPr lang="zh-CN" altLang="en-US" b="1">
              <a:solidFill>
                <a:srgbClr val="0E387A"/>
              </a:solidFill>
              <a:latin typeface="方正粗黑宋简体" panose="02000000000000000000" charset="-122"/>
              <a:ea typeface="方正粗黑宋简体" panose="02000000000000000000" charset="-122"/>
              <a:cs typeface="方正粗黑宋简体" panose="02000000000000000000" charset="-122"/>
              <a:sym typeface="+mn-ea"/>
            </a:endParaRPr>
          </a:p>
          <a:p>
            <a:pPr algn="ctr">
              <a:spcBef>
                <a:spcPct val="0"/>
              </a:spcBef>
              <a:spcAft>
                <a:spcPct val="0"/>
              </a:spcAft>
            </a:pPr>
            <a:r>
              <a:rPr lang="en-US" altLang="zh-CN" b="1">
                <a:solidFill>
                  <a:srgbClr val="0E387A"/>
                </a:solidFill>
                <a:latin typeface="方正粗黑宋简体" panose="02000000000000000000" charset="-122"/>
                <a:ea typeface="方正粗黑宋简体" panose="02000000000000000000" charset="-122"/>
                <a:cs typeface="方正粗黑宋简体" panose="02000000000000000000" charset="-122"/>
                <a:sym typeface="+mn-ea"/>
              </a:rPr>
              <a:t>   </a:t>
            </a:r>
            <a:r>
              <a:rPr lang="zh-CN" altLang="en-US" b="1">
                <a:solidFill>
                  <a:srgbClr val="0E387A"/>
                </a:solidFill>
                <a:latin typeface="方正粗黑宋简体" panose="02000000000000000000" charset="-122"/>
                <a:ea typeface="方正粗黑宋简体" panose="02000000000000000000" charset="-122"/>
                <a:cs typeface="方正粗黑宋简体" panose="02000000000000000000" charset="-122"/>
                <a:sym typeface="+mn-ea"/>
              </a:rPr>
              <a:t>要“勤”</a:t>
            </a:r>
            <a:endParaRPr lang="zh-CN" altLang="en-US" b="1">
              <a:solidFill>
                <a:srgbClr val="0E387A"/>
              </a:solidFill>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44" name="椭圆 43"/>
          <p:cNvSpPr/>
          <p:nvPr>
            <p:custDataLst>
              <p:tags r:id="rId8"/>
            </p:custDataLst>
          </p:nvPr>
        </p:nvSpPr>
        <p:spPr>
          <a:xfrm>
            <a:off x="7641672" y="2691806"/>
            <a:ext cx="2123756" cy="2124148"/>
          </a:xfrm>
          <a:prstGeom prst="ellipse">
            <a:avLst/>
          </a:prstGeom>
          <a:noFill/>
          <a:ln>
            <a:solidFill>
              <a:schemeClr val="accent1"/>
            </a:solidFill>
          </a:ln>
          <a:effectLst>
            <a:outerShdw blurRad="508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charset="-122"/>
            </a:endParaRPr>
          </a:p>
        </p:txBody>
      </p:sp>
      <p:sp>
        <p:nvSpPr>
          <p:cNvPr id="45" name="椭圆 44"/>
          <p:cNvSpPr/>
          <p:nvPr>
            <p:custDataLst>
              <p:tags r:id="rId9"/>
            </p:custDataLst>
          </p:nvPr>
        </p:nvSpPr>
        <p:spPr>
          <a:xfrm rot="300000">
            <a:off x="7690331" y="2903318"/>
            <a:ext cx="358669" cy="358669"/>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46" name="椭圆 45"/>
          <p:cNvSpPr/>
          <p:nvPr>
            <p:custDataLst>
              <p:tags r:id="rId10"/>
            </p:custDataLst>
          </p:nvPr>
        </p:nvSpPr>
        <p:spPr>
          <a:xfrm rot="300000">
            <a:off x="9587663" y="3570818"/>
            <a:ext cx="358669" cy="358669"/>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47" name="椭圆 46"/>
          <p:cNvSpPr/>
          <p:nvPr>
            <p:custDataLst>
              <p:tags r:id="rId11"/>
            </p:custDataLst>
          </p:nvPr>
        </p:nvSpPr>
        <p:spPr>
          <a:xfrm rot="300000">
            <a:off x="7690331" y="4233216"/>
            <a:ext cx="358669" cy="358669"/>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48" name="椭圆 47"/>
          <p:cNvSpPr/>
          <p:nvPr>
            <p:custDataLst>
              <p:tags r:id="rId12"/>
            </p:custDataLst>
          </p:nvPr>
        </p:nvSpPr>
        <p:spPr>
          <a:xfrm rot="300000">
            <a:off x="9024546" y="4503591"/>
            <a:ext cx="358669" cy="358669"/>
          </a:xfrm>
          <a:prstGeom prst="ellipse">
            <a:avLst/>
          </a:prstGeom>
          <a:gradFill>
            <a:gsLst>
              <a:gs pos="50000">
                <a:schemeClr val="accent1">
                  <a:lumMod val="80000"/>
                  <a:lumOff val="20000"/>
                </a:schemeClr>
              </a:gs>
              <a:gs pos="100000">
                <a:schemeClr val="accent1"/>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49" name="椭圆 48"/>
          <p:cNvSpPr/>
          <p:nvPr>
            <p:custDataLst>
              <p:tags r:id="rId13"/>
            </p:custDataLst>
          </p:nvPr>
        </p:nvSpPr>
        <p:spPr>
          <a:xfrm rot="300000">
            <a:off x="9024546" y="2610184"/>
            <a:ext cx="358669" cy="358669"/>
          </a:xfrm>
          <a:prstGeom prst="ellipse">
            <a:avLst/>
          </a:prstGeom>
          <a:gradFill>
            <a:gsLst>
              <a:gs pos="50000">
                <a:schemeClr val="accent1"/>
              </a:gs>
              <a:gs pos="0">
                <a:schemeClr val="accent1">
                  <a:lumMod val="60000"/>
                  <a:lumOff val="40000"/>
                  <a:alpha val="100000"/>
                </a:schemeClr>
              </a:gs>
              <a:gs pos="100000">
                <a:schemeClr val="accent1"/>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a:buClrTx/>
              <a:buSzTx/>
              <a:buFontTx/>
            </a:pPr>
            <a:endParaRPr lang="zh-CN" altLang="en-US">
              <a:cs typeface="微软雅黑" panose="020B0503020204020204" charset="-122"/>
              <a:sym typeface="+mn-ea"/>
            </a:endParaRPr>
          </a:p>
        </p:txBody>
      </p:sp>
      <p:sp>
        <p:nvSpPr>
          <p:cNvPr id="50" name="弧形 49"/>
          <p:cNvSpPr/>
          <p:nvPr>
            <p:custDataLst>
              <p:tags r:id="rId14"/>
            </p:custDataLst>
          </p:nvPr>
        </p:nvSpPr>
        <p:spPr>
          <a:xfrm rot="16200000">
            <a:off x="7820614" y="2870355"/>
            <a:ext cx="1760771" cy="1760771"/>
          </a:xfrm>
          <a:prstGeom prst="arc">
            <a:avLst>
              <a:gd name="adj1" fmla="val 19305001"/>
              <a:gd name="adj2" fmla="val 1087993"/>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51" name="弧形 50"/>
          <p:cNvSpPr/>
          <p:nvPr>
            <p:custDataLst>
              <p:tags r:id="rId15"/>
            </p:custDataLst>
          </p:nvPr>
        </p:nvSpPr>
        <p:spPr>
          <a:xfrm rot="20520000">
            <a:off x="7820614" y="2869963"/>
            <a:ext cx="1760771" cy="1760771"/>
          </a:xfrm>
          <a:prstGeom prst="arc">
            <a:avLst>
              <a:gd name="adj1" fmla="val 19630616"/>
              <a:gd name="adj2" fmla="val 331570"/>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52" name="矩形 51"/>
          <p:cNvSpPr/>
          <p:nvPr>
            <p:custDataLst>
              <p:tags r:id="rId16"/>
            </p:custDataLst>
          </p:nvPr>
        </p:nvSpPr>
        <p:spPr>
          <a:xfrm>
            <a:off x="8211820" y="2213610"/>
            <a:ext cx="2198370" cy="584835"/>
          </a:xfrm>
          <a:prstGeom prst="rect">
            <a:avLst/>
          </a:prstGeom>
          <a:noFill/>
        </p:spPr>
        <p:txBody>
          <a:bodyPr wrap="square" lIns="0" tIns="0" rIns="0" bIns="0" rtlCol="0" anchor="b">
            <a:noAutofit/>
          </a:bodyPr>
          <a:lstStyle/>
          <a:p>
            <a:pPr>
              <a:spcBef>
                <a:spcPct val="0"/>
              </a:spcBef>
              <a:spcAft>
                <a:spcPct val="0"/>
              </a:spcAft>
            </a:pPr>
            <a:endParaRPr lang="zh-CN" altLang="en-US" b="1">
              <a:solidFill>
                <a:srgbClr val="115EC5"/>
              </a:solidFill>
              <a:sym typeface="+mn-ea"/>
            </a:endParaRPr>
          </a:p>
          <a:p>
            <a:pPr>
              <a:spcBef>
                <a:spcPct val="0"/>
              </a:spcBef>
              <a:spcAft>
                <a:spcPct val="0"/>
              </a:spcAft>
            </a:pPr>
            <a:endParaRPr lang="zh-CN" altLang="en-US" b="1">
              <a:solidFill>
                <a:srgbClr val="115EC5"/>
              </a:solidFill>
              <a:sym typeface="+mn-ea"/>
            </a:endParaRPr>
          </a:p>
          <a:p>
            <a:pPr>
              <a:spcBef>
                <a:spcPct val="0"/>
              </a:spcBef>
              <a:spcAft>
                <a:spcPct val="0"/>
              </a:spcAft>
            </a:pPr>
            <a:endParaRPr lang="zh-CN" altLang="en-US" b="1">
              <a:solidFill>
                <a:srgbClr val="115EC5"/>
              </a:solidFill>
              <a:sym typeface="+mn-ea"/>
            </a:endParaRPr>
          </a:p>
          <a:p>
            <a:pPr>
              <a:spcBef>
                <a:spcPct val="0"/>
              </a:spcBef>
              <a:spcAft>
                <a:spcPct val="0"/>
              </a:spcAft>
            </a:pPr>
            <a:endParaRPr lang="zh-CN" altLang="en-US" b="1">
              <a:solidFill>
                <a:srgbClr val="115EC5"/>
              </a:solidFill>
              <a:sym typeface="+mn-ea"/>
            </a:endParaRPr>
          </a:p>
          <a:p>
            <a:pPr>
              <a:spcBef>
                <a:spcPct val="0"/>
              </a:spcBef>
              <a:spcAft>
                <a:spcPct val="0"/>
              </a:spcAft>
            </a:pPr>
            <a:endParaRPr lang="zh-CN" altLang="en-US" b="1">
              <a:solidFill>
                <a:srgbClr val="115EC5"/>
              </a:solidFill>
              <a:sym typeface="+mn-ea"/>
            </a:endParaRPr>
          </a:p>
          <a:p>
            <a:pPr>
              <a:spcBef>
                <a:spcPct val="0"/>
              </a:spcBef>
              <a:spcAft>
                <a:spcPct val="0"/>
              </a:spcAft>
            </a:pPr>
            <a:endParaRPr lang="zh-CN" altLang="en-US" b="1">
              <a:solidFill>
                <a:srgbClr val="115EC5"/>
              </a:solidFill>
              <a:sym typeface="+mn-ea"/>
            </a:endParaRPr>
          </a:p>
          <a:p>
            <a:pPr algn="ctr">
              <a:spcBef>
                <a:spcPct val="0"/>
              </a:spcBef>
              <a:spcAft>
                <a:spcPct val="0"/>
              </a:spcAft>
            </a:pPr>
            <a:r>
              <a:rPr lang="zh-CN" altLang="en-US" b="1">
                <a:solidFill>
                  <a:srgbClr val="0E387A"/>
                </a:solidFill>
                <a:latin typeface="方正粗黑宋简体" panose="02000000000000000000" charset="-122"/>
                <a:ea typeface="方正粗黑宋简体" panose="02000000000000000000" charset="-122"/>
                <a:cs typeface="方正粗黑宋简体" panose="02000000000000000000" charset="-122"/>
                <a:sym typeface="+mn-ea"/>
              </a:rPr>
              <a:t>一是组织领导</a:t>
            </a:r>
            <a:endParaRPr lang="zh-CN" altLang="en-US" b="1">
              <a:solidFill>
                <a:srgbClr val="0E387A"/>
              </a:solidFill>
              <a:latin typeface="方正粗黑宋简体" panose="02000000000000000000" charset="-122"/>
              <a:ea typeface="方正粗黑宋简体" panose="02000000000000000000" charset="-122"/>
              <a:cs typeface="方正粗黑宋简体" panose="02000000000000000000" charset="-122"/>
              <a:sym typeface="+mn-ea"/>
            </a:endParaRPr>
          </a:p>
          <a:p>
            <a:pPr algn="ctr">
              <a:spcBef>
                <a:spcPct val="0"/>
              </a:spcBef>
              <a:spcAft>
                <a:spcPct val="0"/>
              </a:spcAft>
            </a:pPr>
            <a:r>
              <a:rPr lang="en-US" altLang="zh-CN" b="1">
                <a:solidFill>
                  <a:srgbClr val="0E387A"/>
                </a:solidFill>
                <a:latin typeface="方正粗黑宋简体" panose="02000000000000000000" charset="-122"/>
                <a:ea typeface="方正粗黑宋简体" panose="02000000000000000000" charset="-122"/>
                <a:cs typeface="方正粗黑宋简体" panose="02000000000000000000" charset="-122"/>
                <a:sym typeface="+mn-ea"/>
              </a:rPr>
              <a:t>     </a:t>
            </a:r>
            <a:r>
              <a:rPr lang="zh-CN" altLang="en-US" b="1">
                <a:solidFill>
                  <a:srgbClr val="0E387A"/>
                </a:solidFill>
                <a:latin typeface="方正粗黑宋简体" panose="02000000000000000000" charset="-122"/>
                <a:ea typeface="方正粗黑宋简体" panose="02000000000000000000" charset="-122"/>
                <a:cs typeface="方正粗黑宋简体" panose="02000000000000000000" charset="-122"/>
                <a:sym typeface="+mn-ea"/>
              </a:rPr>
              <a:t>要“强”</a:t>
            </a:r>
            <a:endParaRPr lang="zh-CN" altLang="en-US" sz="2000" b="1">
              <a:solidFill>
                <a:schemeClr val="tx1">
                  <a:lumMod val="85000"/>
                  <a:lumOff val="15000"/>
                </a:schemeClr>
              </a:solidFill>
              <a:latin typeface="+mn-ea"/>
              <a:cs typeface="+mn-ea"/>
            </a:endParaRPr>
          </a:p>
          <a:p>
            <a:pPr>
              <a:spcBef>
                <a:spcPct val="0"/>
              </a:spcBef>
              <a:spcAft>
                <a:spcPct val="0"/>
              </a:spcAft>
            </a:pPr>
            <a:endParaRPr lang="zh-CN" altLang="en-US" sz="2000" b="1" dirty="0">
              <a:solidFill>
                <a:schemeClr val="accent1"/>
              </a:solidFill>
              <a:latin typeface="+mn-ea"/>
              <a:cs typeface="+mn-ea"/>
            </a:endParaRPr>
          </a:p>
        </p:txBody>
      </p:sp>
      <p:sp>
        <p:nvSpPr>
          <p:cNvPr id="53" name="矩形 52"/>
          <p:cNvSpPr/>
          <p:nvPr>
            <p:custDataLst>
              <p:tags r:id="rId17"/>
            </p:custDataLst>
          </p:nvPr>
        </p:nvSpPr>
        <p:spPr>
          <a:xfrm>
            <a:off x="10135868" y="3704824"/>
            <a:ext cx="1920877" cy="270767"/>
          </a:xfrm>
          <a:prstGeom prst="rect">
            <a:avLst/>
          </a:prstGeom>
          <a:noFill/>
        </p:spPr>
        <p:txBody>
          <a:bodyPr wrap="square" lIns="0" tIns="0" rIns="0" bIns="0" rtlCol="0" anchor="b">
            <a:noAutofit/>
          </a:bodyPr>
          <a:lstStyle/>
          <a:p>
            <a:pPr>
              <a:spcBef>
                <a:spcPct val="0"/>
              </a:spcBef>
              <a:spcAft>
                <a:spcPct val="0"/>
              </a:spcAft>
            </a:pPr>
            <a:r>
              <a:rPr lang="zh-CN" altLang="en-US" b="1">
                <a:solidFill>
                  <a:srgbClr val="0E387A"/>
                </a:solidFill>
                <a:latin typeface="方正粗黑宋简体" panose="02000000000000000000" charset="-122"/>
                <a:ea typeface="方正粗黑宋简体" panose="02000000000000000000" charset="-122"/>
                <a:cs typeface="方正粗黑宋简体" panose="02000000000000000000" charset="-122"/>
                <a:sym typeface="+mn-ea"/>
              </a:rPr>
              <a:t>二是把握政策</a:t>
            </a:r>
            <a:endParaRPr lang="zh-CN" altLang="en-US" b="1">
              <a:solidFill>
                <a:srgbClr val="0E387A"/>
              </a:solidFill>
              <a:latin typeface="方正粗黑宋简体" panose="02000000000000000000" charset="-122"/>
              <a:ea typeface="方正粗黑宋简体" panose="02000000000000000000" charset="-122"/>
              <a:cs typeface="方正粗黑宋简体" panose="02000000000000000000" charset="-122"/>
              <a:sym typeface="+mn-ea"/>
            </a:endParaRPr>
          </a:p>
          <a:p>
            <a:pPr>
              <a:spcBef>
                <a:spcPct val="0"/>
              </a:spcBef>
              <a:spcAft>
                <a:spcPct val="0"/>
              </a:spcAft>
            </a:pPr>
            <a:r>
              <a:rPr lang="zh-CN" altLang="en-US" b="1">
                <a:solidFill>
                  <a:srgbClr val="0E387A"/>
                </a:solidFill>
                <a:latin typeface="方正粗黑宋简体" panose="02000000000000000000" charset="-122"/>
                <a:ea typeface="方正粗黑宋简体" panose="02000000000000000000" charset="-122"/>
                <a:cs typeface="方正粗黑宋简体" panose="02000000000000000000" charset="-122"/>
                <a:sym typeface="+mn-ea"/>
              </a:rPr>
              <a:t> </a:t>
            </a:r>
            <a:r>
              <a:rPr lang="en-US" altLang="zh-CN" b="1">
                <a:solidFill>
                  <a:srgbClr val="0E387A"/>
                </a:solidFill>
                <a:latin typeface="方正粗黑宋简体" panose="02000000000000000000" charset="-122"/>
                <a:ea typeface="方正粗黑宋简体" panose="02000000000000000000" charset="-122"/>
                <a:cs typeface="方正粗黑宋简体" panose="02000000000000000000" charset="-122"/>
                <a:sym typeface="+mn-ea"/>
              </a:rPr>
              <a:t>     </a:t>
            </a:r>
            <a:r>
              <a:rPr lang="zh-CN" altLang="en-US" b="1">
                <a:solidFill>
                  <a:srgbClr val="0E387A"/>
                </a:solidFill>
                <a:latin typeface="方正粗黑宋简体" panose="02000000000000000000" charset="-122"/>
                <a:ea typeface="方正粗黑宋简体" panose="02000000000000000000" charset="-122"/>
                <a:cs typeface="方正粗黑宋简体" panose="02000000000000000000" charset="-122"/>
                <a:sym typeface="+mn-ea"/>
              </a:rPr>
              <a:t>要“准</a:t>
            </a:r>
            <a:r>
              <a:rPr lang="zh-CN" altLang="en-US" sz="2000" b="1">
                <a:solidFill>
                  <a:srgbClr val="0E387A"/>
                </a:solidFill>
                <a:latin typeface="方正粗黑宋简体" panose="02000000000000000000" charset="-122"/>
                <a:ea typeface="方正粗黑宋简体" panose="02000000000000000000" charset="-122"/>
                <a:cs typeface="方正粗黑宋简体" panose="02000000000000000000" charset="-122"/>
                <a:sym typeface="+mn-ea"/>
              </a:rPr>
              <a:t>”</a:t>
            </a:r>
            <a:endParaRPr lang="zh-CN" altLang="en-US" sz="2000" b="1">
              <a:solidFill>
                <a:srgbClr val="0E387A"/>
              </a:solidFill>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54" name="矩形 53"/>
          <p:cNvSpPr/>
          <p:nvPr>
            <p:custDataLst>
              <p:tags r:id="rId18"/>
            </p:custDataLst>
          </p:nvPr>
        </p:nvSpPr>
        <p:spPr>
          <a:xfrm>
            <a:off x="5562600" y="2729230"/>
            <a:ext cx="2226945" cy="548640"/>
          </a:xfrm>
          <a:prstGeom prst="rect">
            <a:avLst/>
          </a:prstGeom>
          <a:noFill/>
        </p:spPr>
        <p:txBody>
          <a:bodyPr wrap="square" lIns="0" tIns="0" rIns="0" bIns="0" rtlCol="0" anchor="b">
            <a:noAutofit/>
          </a:bodyPr>
          <a:lstStyle/>
          <a:p>
            <a:pPr indent="0" algn="ctr" fontAlgn="auto">
              <a:lnSpc>
                <a:spcPct val="100000"/>
              </a:lnSpc>
            </a:pPr>
            <a:r>
              <a:rPr lang="zh-CN" altLang="en-US" b="1">
                <a:solidFill>
                  <a:srgbClr val="0E387A"/>
                </a:solidFill>
                <a:latin typeface="方正粗黑宋简体" panose="02000000000000000000" charset="-122"/>
                <a:ea typeface="方正粗黑宋简体" panose="02000000000000000000" charset="-122"/>
                <a:cs typeface="方正粗黑宋简体" panose="02000000000000000000" charset="-122"/>
                <a:sym typeface="+mn-ea"/>
              </a:rPr>
              <a:t>五是落实效果</a:t>
            </a:r>
            <a:endParaRPr lang="zh-CN" altLang="en-US" b="1">
              <a:solidFill>
                <a:srgbClr val="0E387A"/>
              </a:solidFill>
              <a:latin typeface="方正粗黑宋简体" panose="02000000000000000000" charset="-122"/>
              <a:ea typeface="方正粗黑宋简体" panose="02000000000000000000" charset="-122"/>
              <a:cs typeface="方正粗黑宋简体" panose="02000000000000000000" charset="-122"/>
              <a:sym typeface="+mn-ea"/>
            </a:endParaRPr>
          </a:p>
          <a:p>
            <a:pPr indent="0" algn="ctr" fontAlgn="auto">
              <a:lnSpc>
                <a:spcPct val="100000"/>
              </a:lnSpc>
            </a:pPr>
            <a:r>
              <a:rPr lang="en-US" altLang="zh-CN" b="1">
                <a:solidFill>
                  <a:srgbClr val="0E387A"/>
                </a:solidFill>
                <a:latin typeface="方正粗黑宋简体" panose="02000000000000000000" charset="-122"/>
                <a:ea typeface="方正粗黑宋简体" panose="02000000000000000000" charset="-122"/>
                <a:cs typeface="方正粗黑宋简体" panose="02000000000000000000" charset="-122"/>
                <a:sym typeface="+mn-ea"/>
              </a:rPr>
              <a:t>    </a:t>
            </a:r>
            <a:r>
              <a:rPr lang="zh-CN" altLang="en-US" b="1">
                <a:solidFill>
                  <a:srgbClr val="0E387A"/>
                </a:solidFill>
                <a:latin typeface="方正粗黑宋简体" panose="02000000000000000000" charset="-122"/>
                <a:ea typeface="方正粗黑宋简体" panose="02000000000000000000" charset="-122"/>
                <a:cs typeface="方正粗黑宋简体" panose="02000000000000000000" charset="-122"/>
                <a:sym typeface="+mn-ea"/>
              </a:rPr>
              <a:t>要“好”</a:t>
            </a:r>
            <a:endParaRPr lang="zh-CN" altLang="en-US" b="1" dirty="0">
              <a:solidFill>
                <a:srgbClr val="0E387A"/>
              </a:solidFill>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55" name="矩形 54"/>
          <p:cNvSpPr/>
          <p:nvPr>
            <p:custDataLst>
              <p:tags r:id="rId19"/>
            </p:custDataLst>
          </p:nvPr>
        </p:nvSpPr>
        <p:spPr>
          <a:xfrm>
            <a:off x="5744845" y="4253865"/>
            <a:ext cx="1929130" cy="623570"/>
          </a:xfrm>
          <a:prstGeom prst="rect">
            <a:avLst/>
          </a:prstGeom>
          <a:noFill/>
        </p:spPr>
        <p:txBody>
          <a:bodyPr wrap="square" lIns="0" tIns="0" rIns="0" bIns="0" rtlCol="0" anchor="b">
            <a:noAutofit/>
          </a:bodyPr>
          <a:lstStyle/>
          <a:p>
            <a:pPr indent="0" algn="ctr" fontAlgn="auto">
              <a:lnSpc>
                <a:spcPct val="100000"/>
              </a:lnSpc>
            </a:pPr>
            <a:r>
              <a:rPr lang="zh-CN" altLang="en-US" b="1">
                <a:solidFill>
                  <a:srgbClr val="0E387A"/>
                </a:solidFill>
                <a:latin typeface="方正粗黑宋简体" panose="02000000000000000000" charset="-122"/>
                <a:ea typeface="方正粗黑宋简体" panose="02000000000000000000" charset="-122"/>
                <a:cs typeface="方正粗黑宋简体" panose="02000000000000000000" charset="-122"/>
                <a:sym typeface="+mn-ea"/>
              </a:rPr>
              <a:t>四是工作方案</a:t>
            </a:r>
            <a:endParaRPr lang="zh-CN" altLang="en-US" b="1">
              <a:solidFill>
                <a:srgbClr val="0E387A"/>
              </a:solidFill>
              <a:latin typeface="方正粗黑宋简体" panose="02000000000000000000" charset="-122"/>
              <a:ea typeface="方正粗黑宋简体" panose="02000000000000000000" charset="-122"/>
              <a:cs typeface="方正粗黑宋简体" panose="02000000000000000000" charset="-122"/>
              <a:sym typeface="+mn-ea"/>
            </a:endParaRPr>
          </a:p>
          <a:p>
            <a:pPr indent="0" algn="ctr" fontAlgn="auto">
              <a:lnSpc>
                <a:spcPct val="100000"/>
              </a:lnSpc>
            </a:pPr>
            <a:r>
              <a:rPr lang="zh-CN" altLang="en-US" b="1">
                <a:solidFill>
                  <a:srgbClr val="0E387A"/>
                </a:solidFill>
                <a:latin typeface="方正粗黑宋简体" panose="02000000000000000000" charset="-122"/>
                <a:ea typeface="方正粗黑宋简体" panose="02000000000000000000" charset="-122"/>
                <a:cs typeface="方正粗黑宋简体" panose="02000000000000000000" charset="-122"/>
                <a:sym typeface="+mn-ea"/>
              </a:rPr>
              <a:t> </a:t>
            </a:r>
            <a:r>
              <a:rPr lang="en-US" altLang="zh-CN" b="1">
                <a:solidFill>
                  <a:srgbClr val="0E387A"/>
                </a:solidFill>
                <a:latin typeface="方正粗黑宋简体" panose="02000000000000000000" charset="-122"/>
                <a:ea typeface="方正粗黑宋简体" panose="02000000000000000000" charset="-122"/>
                <a:cs typeface="方正粗黑宋简体" panose="02000000000000000000" charset="-122"/>
                <a:sym typeface="+mn-ea"/>
              </a:rPr>
              <a:t>  </a:t>
            </a:r>
            <a:r>
              <a:rPr lang="zh-CN" altLang="en-US" b="1">
                <a:solidFill>
                  <a:srgbClr val="0E387A"/>
                </a:solidFill>
                <a:latin typeface="方正粗黑宋简体" panose="02000000000000000000" charset="-122"/>
                <a:ea typeface="方正粗黑宋简体" panose="02000000000000000000" charset="-122"/>
                <a:cs typeface="方正粗黑宋简体" panose="02000000000000000000" charset="-122"/>
                <a:sym typeface="+mn-ea"/>
              </a:rPr>
              <a:t>要“细</a:t>
            </a:r>
            <a:r>
              <a:rPr lang="zh-CN" altLang="en-US" sz="2000" b="1">
                <a:solidFill>
                  <a:srgbClr val="0E387A"/>
                </a:solidFill>
                <a:latin typeface="方正粗黑宋简体" panose="02000000000000000000" charset="-122"/>
                <a:ea typeface="方正粗黑宋简体" panose="02000000000000000000" charset="-122"/>
                <a:cs typeface="方正粗黑宋简体" panose="02000000000000000000" charset="-122"/>
                <a:sym typeface="+mn-ea"/>
              </a:rPr>
              <a:t>”</a:t>
            </a:r>
            <a:endParaRPr lang="zh-CN" altLang="en-US" sz="2000" b="1">
              <a:solidFill>
                <a:srgbClr val="0E387A"/>
              </a:solidFill>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57" name="弧形 56"/>
          <p:cNvSpPr/>
          <p:nvPr>
            <p:custDataLst>
              <p:tags r:id="rId20"/>
            </p:custDataLst>
          </p:nvPr>
        </p:nvSpPr>
        <p:spPr>
          <a:xfrm rot="11880000">
            <a:off x="7820614" y="2870355"/>
            <a:ext cx="1760771" cy="1760771"/>
          </a:xfrm>
          <a:prstGeom prst="arc">
            <a:avLst>
              <a:gd name="adj1" fmla="val 18874957"/>
              <a:gd name="adj2" fmla="val 418709"/>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58" name="弧形 57"/>
          <p:cNvSpPr/>
          <p:nvPr>
            <p:custDataLst>
              <p:tags r:id="rId21"/>
            </p:custDataLst>
          </p:nvPr>
        </p:nvSpPr>
        <p:spPr>
          <a:xfrm rot="7560000">
            <a:off x="7821006" y="2872710"/>
            <a:ext cx="1760771" cy="1760771"/>
          </a:xfrm>
          <a:prstGeom prst="arc">
            <a:avLst>
              <a:gd name="adj1" fmla="val 18435481"/>
              <a:gd name="adj2" fmla="val 229171"/>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63" name="弧形 62"/>
          <p:cNvSpPr/>
          <p:nvPr>
            <p:custDataLst>
              <p:tags r:id="rId22"/>
            </p:custDataLst>
          </p:nvPr>
        </p:nvSpPr>
        <p:spPr>
          <a:xfrm rot="3240000">
            <a:off x="7821006" y="2872317"/>
            <a:ext cx="1760771" cy="1760771"/>
          </a:xfrm>
          <a:prstGeom prst="arc">
            <a:avLst>
              <a:gd name="adj1" fmla="val 18983492"/>
              <a:gd name="adj2" fmla="val 21486586"/>
            </a:avLst>
          </a:prstGeom>
          <a:ln w="6350">
            <a:gradFill>
              <a:gsLst>
                <a:gs pos="0">
                  <a:schemeClr val="accent1">
                    <a:alpha val="0"/>
                  </a:schemeClr>
                </a:gs>
                <a:gs pos="60000">
                  <a:schemeClr val="accent1"/>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a:cs typeface="微软雅黑" panose="020B0503020204020204" charset="-122"/>
            </a:endParaRPr>
          </a:p>
        </p:txBody>
      </p:sp>
      <p:sp>
        <p:nvSpPr>
          <p:cNvPr id="65" name="任意多边形: 形状 41"/>
          <p:cNvSpPr/>
          <p:nvPr>
            <p:custDataLst>
              <p:tags r:id="rId23"/>
            </p:custDataLst>
          </p:nvPr>
        </p:nvSpPr>
        <p:spPr>
          <a:xfrm>
            <a:off x="7788828" y="3001815"/>
            <a:ext cx="162105" cy="161800"/>
          </a:xfrm>
          <a:custGeom>
            <a:avLst/>
            <a:gdLst>
              <a:gd name="connsiteX0" fmla="*/ 151409 w 262314"/>
              <a:gd name="connsiteY0" fmla="*/ 148533 h 261821"/>
              <a:gd name="connsiteX1" fmla="*/ 229100 w 262314"/>
              <a:gd name="connsiteY1" fmla="*/ 148533 h 261821"/>
              <a:gd name="connsiteX2" fmla="*/ 247329 w 262314"/>
              <a:gd name="connsiteY2" fmla="*/ 166624 h 261821"/>
              <a:gd name="connsiteX3" fmla="*/ 247329 w 262314"/>
              <a:gd name="connsiteY3" fmla="*/ 243730 h 261821"/>
              <a:gd name="connsiteX4" fmla="*/ 229100 w 262314"/>
              <a:gd name="connsiteY4" fmla="*/ 261821 h 261821"/>
              <a:gd name="connsiteX5" fmla="*/ 151409 w 262314"/>
              <a:gd name="connsiteY5" fmla="*/ 261821 h 261821"/>
              <a:gd name="connsiteX6" fmla="*/ 133180 w 262314"/>
              <a:gd name="connsiteY6" fmla="*/ 243730 h 261821"/>
              <a:gd name="connsiteX7" fmla="*/ 133180 w 262314"/>
              <a:gd name="connsiteY7" fmla="*/ 166624 h 261821"/>
              <a:gd name="connsiteX8" fmla="*/ 151409 w 262314"/>
              <a:gd name="connsiteY8" fmla="*/ 148533 h 261821"/>
              <a:gd name="connsiteX9" fmla="*/ 18228 w 262314"/>
              <a:gd name="connsiteY9" fmla="*/ 148533 h 261821"/>
              <a:gd name="connsiteX10" fmla="*/ 95920 w 262314"/>
              <a:gd name="connsiteY10" fmla="*/ 148533 h 261821"/>
              <a:gd name="connsiteX11" fmla="*/ 114148 w 262314"/>
              <a:gd name="connsiteY11" fmla="*/ 166624 h 261821"/>
              <a:gd name="connsiteX12" fmla="*/ 114148 w 262314"/>
              <a:gd name="connsiteY12" fmla="*/ 243730 h 261821"/>
              <a:gd name="connsiteX13" fmla="*/ 95920 w 262314"/>
              <a:gd name="connsiteY13" fmla="*/ 261821 h 261821"/>
              <a:gd name="connsiteX14" fmla="*/ 18228 w 262314"/>
              <a:gd name="connsiteY14" fmla="*/ 261821 h 261821"/>
              <a:gd name="connsiteX15" fmla="*/ 0 w 262314"/>
              <a:gd name="connsiteY15" fmla="*/ 243730 h 261821"/>
              <a:gd name="connsiteX16" fmla="*/ 0 w 262314"/>
              <a:gd name="connsiteY16" fmla="*/ 166624 h 261821"/>
              <a:gd name="connsiteX17" fmla="*/ 18228 w 262314"/>
              <a:gd name="connsiteY17" fmla="*/ 148533 h 261821"/>
              <a:gd name="connsiteX18" fmla="*/ 192519 w 262314"/>
              <a:gd name="connsiteY18" fmla="*/ 43669 h 261821"/>
              <a:gd name="connsiteX19" fmla="*/ 166744 w 262314"/>
              <a:gd name="connsiteY19" fmla="*/ 69250 h 261821"/>
              <a:gd name="connsiteX20" fmla="*/ 192519 w 262314"/>
              <a:gd name="connsiteY20" fmla="*/ 94832 h 261821"/>
              <a:gd name="connsiteX21" fmla="*/ 218295 w 262314"/>
              <a:gd name="connsiteY21" fmla="*/ 69250 h 261821"/>
              <a:gd name="connsiteX22" fmla="*/ 18228 w 262314"/>
              <a:gd name="connsiteY22" fmla="*/ 16357 h 261821"/>
              <a:gd name="connsiteX23" fmla="*/ 95920 w 262314"/>
              <a:gd name="connsiteY23" fmla="*/ 16357 h 261821"/>
              <a:gd name="connsiteX24" fmla="*/ 114148 w 262314"/>
              <a:gd name="connsiteY24" fmla="*/ 34449 h 261821"/>
              <a:gd name="connsiteX25" fmla="*/ 114148 w 262314"/>
              <a:gd name="connsiteY25" fmla="*/ 111554 h 261821"/>
              <a:gd name="connsiteX26" fmla="*/ 95920 w 262314"/>
              <a:gd name="connsiteY26" fmla="*/ 129645 h 261821"/>
              <a:gd name="connsiteX27" fmla="*/ 18228 w 262314"/>
              <a:gd name="connsiteY27" fmla="*/ 129645 h 261821"/>
              <a:gd name="connsiteX28" fmla="*/ 0 w 262314"/>
              <a:gd name="connsiteY28" fmla="*/ 111554 h 261821"/>
              <a:gd name="connsiteX29" fmla="*/ 0 w 262314"/>
              <a:gd name="connsiteY29" fmla="*/ 34449 h 261821"/>
              <a:gd name="connsiteX30" fmla="*/ 18228 w 262314"/>
              <a:gd name="connsiteY30" fmla="*/ 16357 h 261821"/>
              <a:gd name="connsiteX31" fmla="*/ 192502 w 262314"/>
              <a:gd name="connsiteY31" fmla="*/ 0 h 261821"/>
              <a:gd name="connsiteX32" fmla="*/ 205389 w 262314"/>
              <a:gd name="connsiteY32" fmla="*/ 5297 h 261821"/>
              <a:gd name="connsiteX33" fmla="*/ 205407 w 262314"/>
              <a:gd name="connsiteY33" fmla="*/ 5297 h 261821"/>
              <a:gd name="connsiteX34" fmla="*/ 256977 w 262314"/>
              <a:gd name="connsiteY34" fmla="*/ 56460 h 261821"/>
              <a:gd name="connsiteX35" fmla="*/ 256977 w 262314"/>
              <a:gd name="connsiteY35" fmla="*/ 82041 h 261821"/>
              <a:gd name="connsiteX36" fmla="*/ 205407 w 262314"/>
              <a:gd name="connsiteY36" fmla="*/ 133221 h 261821"/>
              <a:gd name="connsiteX37" fmla="*/ 179632 w 262314"/>
              <a:gd name="connsiteY37" fmla="*/ 133221 h 261821"/>
              <a:gd name="connsiteX38" fmla="*/ 128080 w 262314"/>
              <a:gd name="connsiteY38" fmla="*/ 82041 h 261821"/>
              <a:gd name="connsiteX39" fmla="*/ 128080 w 262314"/>
              <a:gd name="connsiteY39" fmla="*/ 56460 h 261821"/>
              <a:gd name="connsiteX40" fmla="*/ 179614 w 262314"/>
              <a:gd name="connsiteY40" fmla="*/ 5297 h 261821"/>
              <a:gd name="connsiteX41" fmla="*/ 192502 w 262314"/>
              <a:gd name="connsiteY41" fmla="*/ 0 h 26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62314" h="261821">
                <a:moveTo>
                  <a:pt x="151409" y="148533"/>
                </a:moveTo>
                <a:lnTo>
                  <a:pt x="229100" y="148533"/>
                </a:lnTo>
                <a:cubicBezTo>
                  <a:pt x="239168" y="148533"/>
                  <a:pt x="247329" y="156632"/>
                  <a:pt x="247329" y="166624"/>
                </a:cubicBezTo>
                <a:lnTo>
                  <a:pt x="247329" y="243730"/>
                </a:lnTo>
                <a:cubicBezTo>
                  <a:pt x="247329" y="253721"/>
                  <a:pt x="239168" y="261821"/>
                  <a:pt x="229100" y="261821"/>
                </a:cubicBezTo>
                <a:lnTo>
                  <a:pt x="151409" y="261821"/>
                </a:lnTo>
                <a:cubicBezTo>
                  <a:pt x="141341" y="261821"/>
                  <a:pt x="133180" y="253721"/>
                  <a:pt x="133180" y="243730"/>
                </a:cubicBezTo>
                <a:lnTo>
                  <a:pt x="133180" y="166624"/>
                </a:lnTo>
                <a:cubicBezTo>
                  <a:pt x="133180" y="156632"/>
                  <a:pt x="141341" y="148533"/>
                  <a:pt x="151409" y="148533"/>
                </a:cubicBezTo>
                <a:close/>
                <a:moveTo>
                  <a:pt x="18228" y="148533"/>
                </a:moveTo>
                <a:lnTo>
                  <a:pt x="95920" y="148533"/>
                </a:lnTo>
                <a:cubicBezTo>
                  <a:pt x="105987" y="148533"/>
                  <a:pt x="114148" y="156632"/>
                  <a:pt x="114148" y="166624"/>
                </a:cubicBezTo>
                <a:lnTo>
                  <a:pt x="114148" y="243730"/>
                </a:lnTo>
                <a:cubicBezTo>
                  <a:pt x="114148" y="253721"/>
                  <a:pt x="105987" y="261821"/>
                  <a:pt x="95920" y="261821"/>
                </a:cubicBezTo>
                <a:lnTo>
                  <a:pt x="18228" y="261821"/>
                </a:lnTo>
                <a:cubicBezTo>
                  <a:pt x="8161" y="261821"/>
                  <a:pt x="0" y="253721"/>
                  <a:pt x="0" y="243730"/>
                </a:cubicBezTo>
                <a:lnTo>
                  <a:pt x="0" y="166624"/>
                </a:lnTo>
                <a:cubicBezTo>
                  <a:pt x="0" y="156632"/>
                  <a:pt x="8161" y="148533"/>
                  <a:pt x="18228" y="148533"/>
                </a:cubicBezTo>
                <a:close/>
                <a:moveTo>
                  <a:pt x="192519" y="43669"/>
                </a:moveTo>
                <a:lnTo>
                  <a:pt x="166744" y="69250"/>
                </a:lnTo>
                <a:lnTo>
                  <a:pt x="192519" y="94832"/>
                </a:lnTo>
                <a:lnTo>
                  <a:pt x="218295" y="69250"/>
                </a:lnTo>
                <a:close/>
                <a:moveTo>
                  <a:pt x="18228" y="16357"/>
                </a:moveTo>
                <a:lnTo>
                  <a:pt x="95920" y="16357"/>
                </a:lnTo>
                <a:cubicBezTo>
                  <a:pt x="105987" y="16357"/>
                  <a:pt x="114148" y="24457"/>
                  <a:pt x="114148" y="34449"/>
                </a:cubicBezTo>
                <a:lnTo>
                  <a:pt x="114148" y="111554"/>
                </a:lnTo>
                <a:cubicBezTo>
                  <a:pt x="114148" y="121545"/>
                  <a:pt x="105987" y="129645"/>
                  <a:pt x="95920" y="129645"/>
                </a:cubicBezTo>
                <a:lnTo>
                  <a:pt x="18228" y="129645"/>
                </a:lnTo>
                <a:cubicBezTo>
                  <a:pt x="8161" y="129645"/>
                  <a:pt x="0" y="121545"/>
                  <a:pt x="0" y="111554"/>
                </a:cubicBezTo>
                <a:lnTo>
                  <a:pt x="0" y="34449"/>
                </a:lnTo>
                <a:cubicBezTo>
                  <a:pt x="0" y="24457"/>
                  <a:pt x="8161" y="16357"/>
                  <a:pt x="18228" y="16357"/>
                </a:cubicBezTo>
                <a:close/>
                <a:moveTo>
                  <a:pt x="192502" y="0"/>
                </a:moveTo>
                <a:cubicBezTo>
                  <a:pt x="197166" y="0"/>
                  <a:pt x="201830" y="1766"/>
                  <a:pt x="205389" y="5297"/>
                </a:cubicBezTo>
                <a:lnTo>
                  <a:pt x="205407" y="5297"/>
                </a:lnTo>
                <a:lnTo>
                  <a:pt x="256977" y="56460"/>
                </a:lnTo>
                <a:cubicBezTo>
                  <a:pt x="264093" y="63524"/>
                  <a:pt x="264093" y="74976"/>
                  <a:pt x="256977" y="82041"/>
                </a:cubicBezTo>
                <a:lnTo>
                  <a:pt x="205407" y="133221"/>
                </a:lnTo>
                <a:cubicBezTo>
                  <a:pt x="198289" y="140284"/>
                  <a:pt x="186750" y="140284"/>
                  <a:pt x="179632" y="133221"/>
                </a:cubicBezTo>
                <a:lnTo>
                  <a:pt x="128080" y="82041"/>
                </a:lnTo>
                <a:cubicBezTo>
                  <a:pt x="120964" y="74976"/>
                  <a:pt x="120964" y="63524"/>
                  <a:pt x="128080" y="56460"/>
                </a:cubicBezTo>
                <a:lnTo>
                  <a:pt x="179614" y="5297"/>
                </a:lnTo>
                <a:cubicBezTo>
                  <a:pt x="183173" y="1766"/>
                  <a:pt x="187837" y="0"/>
                  <a:pt x="192502" y="0"/>
                </a:cubicBezTo>
                <a:close/>
              </a:path>
            </a:pathLst>
          </a:custGeom>
          <a:solidFill>
            <a:srgbClr val="FFFFFF"/>
          </a:solidFill>
          <a:ln w="9191" cap="flat">
            <a:noFill/>
            <a:prstDash val="solid"/>
            <a:miter/>
          </a:ln>
        </p:spPr>
        <p:txBody>
          <a:bodyPr rtlCol="0" anchor="ctr"/>
          <a:lstStyle/>
          <a:p>
            <a:endParaRPr lang="zh-CN" altLang="en-US"/>
          </a:p>
        </p:txBody>
      </p:sp>
      <p:sp>
        <p:nvSpPr>
          <p:cNvPr id="66" name="图片 54" descr="343439383331313b343532303032343bb7a2b2bcb9dcc0ed"/>
          <p:cNvSpPr/>
          <p:nvPr>
            <p:custDataLst>
              <p:tags r:id="rId24"/>
            </p:custDataLst>
          </p:nvPr>
        </p:nvSpPr>
        <p:spPr>
          <a:xfrm>
            <a:off x="7789613" y="4358397"/>
            <a:ext cx="160179" cy="108693"/>
          </a:xfrm>
          <a:custGeom>
            <a:avLst/>
            <a:gdLst>
              <a:gd name="connsiteX0" fmla="*/ 218697 w 259199"/>
              <a:gd name="connsiteY0" fmla="*/ 77441 h 175885"/>
              <a:gd name="connsiteX1" fmla="*/ 162906 w 259199"/>
              <a:gd name="connsiteY1" fmla="*/ 541 h 175885"/>
              <a:gd name="connsiteX2" fmla="*/ 95022 w 259199"/>
              <a:gd name="connsiteY2" fmla="*/ 45380 h 175885"/>
              <a:gd name="connsiteX3" fmla="*/ 58131 w 259199"/>
              <a:gd name="connsiteY3" fmla="*/ 42559 h 175885"/>
              <a:gd name="connsiteX4" fmla="*/ 42421 w 259199"/>
              <a:gd name="connsiteY4" fmla="*/ 77294 h 175885"/>
              <a:gd name="connsiteX5" fmla="*/ 114 w 259199"/>
              <a:gd name="connsiteY5" fmla="*/ 130680 h 175885"/>
              <a:gd name="connsiteX6" fmla="*/ 46038 w 259199"/>
              <a:gd name="connsiteY6" fmla="*/ 176004 h 175885"/>
              <a:gd name="connsiteX7" fmla="*/ 116852 w 259199"/>
              <a:gd name="connsiteY7" fmla="*/ 176004 h 175885"/>
              <a:gd name="connsiteX8" fmla="*/ 116852 w 259199"/>
              <a:gd name="connsiteY8" fmla="*/ 129102 h 175885"/>
              <a:gd name="connsiteX9" fmla="*/ 94595 w 259199"/>
              <a:gd name="connsiteY9" fmla="*/ 129102 h 175885"/>
              <a:gd name="connsiteX10" fmla="*/ 132024 w 259199"/>
              <a:gd name="connsiteY10" fmla="*/ 87062 h 175885"/>
              <a:gd name="connsiteX11" fmla="*/ 169453 w 259199"/>
              <a:gd name="connsiteY11" fmla="*/ 129102 h 175885"/>
              <a:gd name="connsiteX12" fmla="*/ 147195 w 259199"/>
              <a:gd name="connsiteY12" fmla="*/ 129102 h 175885"/>
              <a:gd name="connsiteX13" fmla="*/ 147195 w 259199"/>
              <a:gd name="connsiteY13" fmla="*/ 176004 h 175885"/>
              <a:gd name="connsiteX14" fmla="*/ 211463 w 259199"/>
              <a:gd name="connsiteY14" fmla="*/ 176004 h 175885"/>
              <a:gd name="connsiteX15" fmla="*/ 259185 w 259199"/>
              <a:gd name="connsiteY15" fmla="*/ 133354 h 175885"/>
              <a:gd name="connsiteX16" fmla="*/ 218697 w 259199"/>
              <a:gd name="connsiteY16" fmla="*/ 77441 h 17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199" h="175885">
                <a:moveTo>
                  <a:pt x="218697" y="77441"/>
                </a:moveTo>
                <a:cubicBezTo>
                  <a:pt x="218697" y="77441"/>
                  <a:pt x="223574" y="8435"/>
                  <a:pt x="162906" y="541"/>
                </a:cubicBezTo>
                <a:cubicBezTo>
                  <a:pt x="110861" y="-4975"/>
                  <a:pt x="95022" y="45380"/>
                  <a:pt x="95022" y="45380"/>
                </a:cubicBezTo>
                <a:cubicBezTo>
                  <a:pt x="95022" y="45380"/>
                  <a:pt x="79275" y="29592"/>
                  <a:pt x="58131" y="42559"/>
                </a:cubicBezTo>
                <a:cubicBezTo>
                  <a:pt x="39064" y="54706"/>
                  <a:pt x="42421" y="77294"/>
                  <a:pt x="42421" y="77294"/>
                </a:cubicBezTo>
                <a:cubicBezTo>
                  <a:pt x="42421" y="77294"/>
                  <a:pt x="114" y="85673"/>
                  <a:pt x="114" y="130680"/>
                </a:cubicBezTo>
                <a:cubicBezTo>
                  <a:pt x="1097" y="175520"/>
                  <a:pt x="46038" y="176004"/>
                  <a:pt x="46038" y="176004"/>
                </a:cubicBezTo>
                <a:lnTo>
                  <a:pt x="116852" y="176004"/>
                </a:lnTo>
                <a:lnTo>
                  <a:pt x="116852" y="129102"/>
                </a:lnTo>
                <a:lnTo>
                  <a:pt x="94595" y="129102"/>
                </a:lnTo>
                <a:lnTo>
                  <a:pt x="132024" y="87062"/>
                </a:lnTo>
                <a:lnTo>
                  <a:pt x="169453" y="129102"/>
                </a:lnTo>
                <a:lnTo>
                  <a:pt x="147195" y="129102"/>
                </a:lnTo>
                <a:lnTo>
                  <a:pt x="147195" y="176004"/>
                </a:lnTo>
                <a:lnTo>
                  <a:pt x="211463" y="176004"/>
                </a:lnTo>
                <a:cubicBezTo>
                  <a:pt x="211463" y="176004"/>
                  <a:pt x="253343" y="176004"/>
                  <a:pt x="259185" y="133354"/>
                </a:cubicBezTo>
                <a:cubicBezTo>
                  <a:pt x="261967" y="86620"/>
                  <a:pt x="218697" y="77441"/>
                  <a:pt x="218697" y="77441"/>
                </a:cubicBezTo>
                <a:close/>
              </a:path>
            </a:pathLst>
          </a:custGeom>
          <a:solidFill>
            <a:srgbClr val="FFFFFF"/>
          </a:solidFill>
          <a:ln w="9189" cap="flat">
            <a:noFill/>
            <a:prstDash val="solid"/>
            <a:miter/>
          </a:ln>
        </p:spPr>
        <p:txBody>
          <a:bodyPr rtlCol="0" anchor="ctr"/>
          <a:lstStyle/>
          <a:p>
            <a:endParaRPr lang="zh-CN" altLang="en-US"/>
          </a:p>
        </p:txBody>
      </p:sp>
      <p:sp>
        <p:nvSpPr>
          <p:cNvPr id="67" name="图片 1" descr="343439383331313b343532303032383bbfcdbba7b9dcc0ed"/>
          <p:cNvSpPr/>
          <p:nvPr>
            <p:custDataLst>
              <p:tags r:id="rId25"/>
            </p:custDataLst>
          </p:nvPr>
        </p:nvSpPr>
        <p:spPr>
          <a:xfrm>
            <a:off x="9122650" y="4604834"/>
            <a:ext cx="162067" cy="156328"/>
          </a:xfrm>
          <a:custGeom>
            <a:avLst/>
            <a:gdLst>
              <a:gd name="connsiteX0" fmla="*/ 198412 w 262254"/>
              <a:gd name="connsiteY0" fmla="*/ 198045 h 252966"/>
              <a:gd name="connsiteX1" fmla="*/ 142809 w 262254"/>
              <a:gd name="connsiteY1" fmla="*/ 156245 h 252966"/>
              <a:gd name="connsiteX2" fmla="*/ 139516 w 262254"/>
              <a:gd name="connsiteY2" fmla="*/ 147465 h 252966"/>
              <a:gd name="connsiteX3" fmla="*/ 139516 w 262254"/>
              <a:gd name="connsiteY3" fmla="*/ 147334 h 252966"/>
              <a:gd name="connsiteX4" fmla="*/ 139911 w 262254"/>
              <a:gd name="connsiteY4" fmla="*/ 146548 h 252966"/>
              <a:gd name="connsiteX5" fmla="*/ 160729 w 262254"/>
              <a:gd name="connsiteY5" fmla="*/ 90596 h 252966"/>
              <a:gd name="connsiteX6" fmla="*/ 138988 w 262254"/>
              <a:gd name="connsiteY6" fmla="*/ 30843 h 252966"/>
              <a:gd name="connsiteX7" fmla="*/ 137802 w 262254"/>
              <a:gd name="connsiteY7" fmla="*/ 23374 h 252966"/>
              <a:gd name="connsiteX8" fmla="*/ 173905 w 262254"/>
              <a:gd name="connsiteY8" fmla="*/ 181 h 252966"/>
              <a:gd name="connsiteX9" fmla="*/ 221339 w 262254"/>
              <a:gd name="connsiteY9" fmla="*/ 40802 h 252966"/>
              <a:gd name="connsiteX10" fmla="*/ 205527 w 262254"/>
              <a:gd name="connsiteY10" fmla="*/ 101079 h 252966"/>
              <a:gd name="connsiteX11" fmla="*/ 200257 w 262254"/>
              <a:gd name="connsiteY11" fmla="*/ 107630 h 252966"/>
              <a:gd name="connsiteX12" fmla="*/ 199729 w 262254"/>
              <a:gd name="connsiteY12" fmla="*/ 117720 h 252966"/>
              <a:gd name="connsiteX13" fmla="*/ 201706 w 262254"/>
              <a:gd name="connsiteY13" fmla="*/ 120996 h 252966"/>
              <a:gd name="connsiteX14" fmla="*/ 217518 w 262254"/>
              <a:gd name="connsiteY14" fmla="*/ 128727 h 252966"/>
              <a:gd name="connsiteX15" fmla="*/ 234646 w 262254"/>
              <a:gd name="connsiteY15" fmla="*/ 136590 h 252966"/>
              <a:gd name="connsiteX16" fmla="*/ 260998 w 262254"/>
              <a:gd name="connsiteY16" fmla="*/ 160176 h 252966"/>
              <a:gd name="connsiteX17" fmla="*/ 258363 w 262254"/>
              <a:gd name="connsiteY17" fmla="*/ 185072 h 252966"/>
              <a:gd name="connsiteX18" fmla="*/ 204868 w 262254"/>
              <a:gd name="connsiteY18" fmla="*/ 201583 h 252966"/>
              <a:gd name="connsiteX19" fmla="*/ 198412 w 262254"/>
              <a:gd name="connsiteY19" fmla="*/ 198045 h 252966"/>
              <a:gd name="connsiteX20" fmla="*/ 114 w 262254"/>
              <a:gd name="connsiteY20" fmla="*/ 224253 h 252966"/>
              <a:gd name="connsiteX21" fmla="*/ 114 w 262254"/>
              <a:gd name="connsiteY21" fmla="*/ 215080 h 252966"/>
              <a:gd name="connsiteX22" fmla="*/ 2749 w 262254"/>
              <a:gd name="connsiteY22" fmla="*/ 207218 h 252966"/>
              <a:gd name="connsiteX23" fmla="*/ 27388 w 262254"/>
              <a:gd name="connsiteY23" fmla="*/ 183893 h 252966"/>
              <a:gd name="connsiteX24" fmla="*/ 28179 w 262254"/>
              <a:gd name="connsiteY24" fmla="*/ 183369 h 252966"/>
              <a:gd name="connsiteX25" fmla="*/ 52818 w 262254"/>
              <a:gd name="connsiteY25" fmla="*/ 171838 h 252966"/>
              <a:gd name="connsiteX26" fmla="*/ 60723 w 262254"/>
              <a:gd name="connsiteY26" fmla="*/ 168562 h 252966"/>
              <a:gd name="connsiteX27" fmla="*/ 62963 w 262254"/>
              <a:gd name="connsiteY27" fmla="*/ 166858 h 252966"/>
              <a:gd name="connsiteX28" fmla="*/ 67180 w 262254"/>
              <a:gd name="connsiteY28" fmla="*/ 145631 h 252966"/>
              <a:gd name="connsiteX29" fmla="*/ 62041 w 262254"/>
              <a:gd name="connsiteY29" fmla="*/ 139210 h 252966"/>
              <a:gd name="connsiteX30" fmla="*/ 61777 w 262254"/>
              <a:gd name="connsiteY30" fmla="*/ 138948 h 252966"/>
              <a:gd name="connsiteX31" fmla="*/ 42145 w 262254"/>
              <a:gd name="connsiteY31" fmla="*/ 77492 h 252966"/>
              <a:gd name="connsiteX32" fmla="*/ 90896 w 262254"/>
              <a:gd name="connsiteY32" fmla="*/ 32940 h 252966"/>
              <a:gd name="connsiteX33" fmla="*/ 140965 w 262254"/>
              <a:gd name="connsiteY33" fmla="*/ 77230 h 252966"/>
              <a:gd name="connsiteX34" fmla="*/ 141097 w 262254"/>
              <a:gd name="connsiteY34" fmla="*/ 77885 h 252966"/>
              <a:gd name="connsiteX35" fmla="*/ 134509 w 262254"/>
              <a:gd name="connsiteY35" fmla="*/ 116934 h 252966"/>
              <a:gd name="connsiteX36" fmla="*/ 121596 w 262254"/>
              <a:gd name="connsiteY36" fmla="*/ 138817 h 252966"/>
              <a:gd name="connsiteX37" fmla="*/ 121070 w 262254"/>
              <a:gd name="connsiteY37" fmla="*/ 139604 h 252966"/>
              <a:gd name="connsiteX38" fmla="*/ 116326 w 262254"/>
              <a:gd name="connsiteY38" fmla="*/ 145107 h 252966"/>
              <a:gd name="connsiteX39" fmla="*/ 115799 w 262254"/>
              <a:gd name="connsiteY39" fmla="*/ 146417 h 252966"/>
              <a:gd name="connsiteX40" fmla="*/ 118698 w 262254"/>
              <a:gd name="connsiteY40" fmla="*/ 168038 h 252966"/>
              <a:gd name="connsiteX41" fmla="*/ 128975 w 262254"/>
              <a:gd name="connsiteY41" fmla="*/ 171838 h 252966"/>
              <a:gd name="connsiteX42" fmla="*/ 129633 w 262254"/>
              <a:gd name="connsiteY42" fmla="*/ 172100 h 252966"/>
              <a:gd name="connsiteX43" fmla="*/ 172587 w 262254"/>
              <a:gd name="connsiteY43" fmla="*/ 196735 h 252966"/>
              <a:gd name="connsiteX44" fmla="*/ 172982 w 262254"/>
              <a:gd name="connsiteY44" fmla="*/ 196997 h 252966"/>
              <a:gd name="connsiteX45" fmla="*/ 182733 w 262254"/>
              <a:gd name="connsiteY45" fmla="*/ 211280 h 252966"/>
              <a:gd name="connsiteX46" fmla="*/ 183260 w 262254"/>
              <a:gd name="connsiteY46" fmla="*/ 215735 h 252966"/>
              <a:gd name="connsiteX47" fmla="*/ 183260 w 262254"/>
              <a:gd name="connsiteY47" fmla="*/ 225956 h 252966"/>
              <a:gd name="connsiteX48" fmla="*/ 182996 w 262254"/>
              <a:gd name="connsiteY48" fmla="*/ 227791 h 252966"/>
              <a:gd name="connsiteX49" fmla="*/ 143732 w 262254"/>
              <a:gd name="connsiteY49" fmla="*/ 249150 h 252966"/>
              <a:gd name="connsiteX50" fmla="*/ 43595 w 262254"/>
              <a:gd name="connsiteY50" fmla="*/ 249150 h 252966"/>
              <a:gd name="connsiteX51" fmla="*/ 5384 w 262254"/>
              <a:gd name="connsiteY51" fmla="*/ 233425 h 252966"/>
              <a:gd name="connsiteX52" fmla="*/ 114 w 262254"/>
              <a:gd name="connsiteY52" fmla="*/ 224253 h 25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2254" h="252966">
                <a:moveTo>
                  <a:pt x="198412" y="198045"/>
                </a:moveTo>
                <a:cubicBezTo>
                  <a:pt x="187081" y="176687"/>
                  <a:pt x="166263" y="165549"/>
                  <a:pt x="142809" y="156245"/>
                </a:cubicBezTo>
                <a:cubicBezTo>
                  <a:pt x="139252" y="154804"/>
                  <a:pt x="137802" y="150742"/>
                  <a:pt x="139516" y="147465"/>
                </a:cubicBezTo>
                <a:lnTo>
                  <a:pt x="139516" y="147334"/>
                </a:lnTo>
                <a:lnTo>
                  <a:pt x="139911" y="146548"/>
                </a:lnTo>
                <a:cubicBezTo>
                  <a:pt x="150320" y="132134"/>
                  <a:pt x="159411" y="113920"/>
                  <a:pt x="160729" y="90596"/>
                </a:cubicBezTo>
                <a:cubicBezTo>
                  <a:pt x="163232" y="63864"/>
                  <a:pt x="153087" y="44995"/>
                  <a:pt x="138988" y="30843"/>
                </a:cubicBezTo>
                <a:cubicBezTo>
                  <a:pt x="137012" y="28878"/>
                  <a:pt x="136485" y="25864"/>
                  <a:pt x="137802" y="23374"/>
                </a:cubicBezTo>
                <a:cubicBezTo>
                  <a:pt x="144522" y="11057"/>
                  <a:pt x="154932" y="1360"/>
                  <a:pt x="173905" y="181"/>
                </a:cubicBezTo>
                <a:cubicBezTo>
                  <a:pt x="202892" y="-1130"/>
                  <a:pt x="218704" y="17215"/>
                  <a:pt x="221339" y="40802"/>
                </a:cubicBezTo>
                <a:cubicBezTo>
                  <a:pt x="225291" y="67009"/>
                  <a:pt x="216068" y="87975"/>
                  <a:pt x="205527" y="101079"/>
                </a:cubicBezTo>
                <a:cubicBezTo>
                  <a:pt x="204209" y="103700"/>
                  <a:pt x="201574" y="105009"/>
                  <a:pt x="200257" y="107630"/>
                </a:cubicBezTo>
                <a:cubicBezTo>
                  <a:pt x="199202" y="109727"/>
                  <a:pt x="198939" y="114575"/>
                  <a:pt x="199729" y="117720"/>
                </a:cubicBezTo>
                <a:cubicBezTo>
                  <a:pt x="199994" y="119031"/>
                  <a:pt x="200652" y="120079"/>
                  <a:pt x="201706" y="120996"/>
                </a:cubicBezTo>
                <a:cubicBezTo>
                  <a:pt x="205395" y="124141"/>
                  <a:pt x="212905" y="126368"/>
                  <a:pt x="217518" y="128727"/>
                </a:cubicBezTo>
                <a:cubicBezTo>
                  <a:pt x="224105" y="131348"/>
                  <a:pt x="229376" y="133969"/>
                  <a:pt x="234646" y="136590"/>
                </a:cubicBezTo>
                <a:cubicBezTo>
                  <a:pt x="245187" y="141831"/>
                  <a:pt x="257045" y="149693"/>
                  <a:pt x="260998" y="160176"/>
                </a:cubicBezTo>
                <a:cubicBezTo>
                  <a:pt x="263633" y="166728"/>
                  <a:pt x="262315" y="179831"/>
                  <a:pt x="258363" y="185072"/>
                </a:cubicBezTo>
                <a:cubicBezTo>
                  <a:pt x="249798" y="197259"/>
                  <a:pt x="225159" y="199224"/>
                  <a:pt x="204868" y="201583"/>
                </a:cubicBezTo>
                <a:cubicBezTo>
                  <a:pt x="202233" y="201714"/>
                  <a:pt x="199729" y="200404"/>
                  <a:pt x="198412" y="198045"/>
                </a:cubicBezTo>
                <a:moveTo>
                  <a:pt x="114" y="224253"/>
                </a:moveTo>
                <a:lnTo>
                  <a:pt x="114" y="215080"/>
                </a:lnTo>
                <a:cubicBezTo>
                  <a:pt x="114" y="212459"/>
                  <a:pt x="1432" y="209838"/>
                  <a:pt x="2749" y="207218"/>
                </a:cubicBezTo>
                <a:cubicBezTo>
                  <a:pt x="7888" y="196866"/>
                  <a:pt x="18297" y="190315"/>
                  <a:pt x="27388" y="183893"/>
                </a:cubicBezTo>
                <a:cubicBezTo>
                  <a:pt x="27652" y="183763"/>
                  <a:pt x="27915" y="183500"/>
                  <a:pt x="28179" y="183369"/>
                </a:cubicBezTo>
                <a:cubicBezTo>
                  <a:pt x="35953" y="179570"/>
                  <a:pt x="43726" y="175638"/>
                  <a:pt x="52818" y="171838"/>
                </a:cubicBezTo>
                <a:cubicBezTo>
                  <a:pt x="55058" y="170790"/>
                  <a:pt x="58220" y="169611"/>
                  <a:pt x="60723" y="168562"/>
                </a:cubicBezTo>
                <a:cubicBezTo>
                  <a:pt x="61646" y="168169"/>
                  <a:pt x="62436" y="167645"/>
                  <a:pt x="62963" y="166858"/>
                </a:cubicBezTo>
                <a:cubicBezTo>
                  <a:pt x="66784" y="162272"/>
                  <a:pt x="70869" y="152838"/>
                  <a:pt x="67180" y="145631"/>
                </a:cubicBezTo>
                <a:cubicBezTo>
                  <a:pt x="65862" y="143010"/>
                  <a:pt x="64544" y="141700"/>
                  <a:pt x="62041" y="139210"/>
                </a:cubicBezTo>
                <a:lnTo>
                  <a:pt x="61777" y="138948"/>
                </a:lnTo>
                <a:cubicBezTo>
                  <a:pt x="49919" y="125844"/>
                  <a:pt x="39510" y="103568"/>
                  <a:pt x="42145" y="77492"/>
                </a:cubicBezTo>
                <a:cubicBezTo>
                  <a:pt x="44780" y="51285"/>
                  <a:pt x="61909" y="32940"/>
                  <a:pt x="90896" y="32940"/>
                </a:cubicBezTo>
                <a:cubicBezTo>
                  <a:pt x="119751" y="32940"/>
                  <a:pt x="136881" y="51154"/>
                  <a:pt x="140965" y="77230"/>
                </a:cubicBezTo>
                <a:cubicBezTo>
                  <a:pt x="140965" y="77492"/>
                  <a:pt x="140965" y="77623"/>
                  <a:pt x="141097" y="77885"/>
                </a:cubicBezTo>
                <a:cubicBezTo>
                  <a:pt x="142282" y="93478"/>
                  <a:pt x="138461" y="107762"/>
                  <a:pt x="134509" y="116934"/>
                </a:cubicBezTo>
                <a:cubicBezTo>
                  <a:pt x="130688" y="125976"/>
                  <a:pt x="126735" y="132396"/>
                  <a:pt x="121596" y="138817"/>
                </a:cubicBezTo>
                <a:cubicBezTo>
                  <a:pt x="121333" y="139079"/>
                  <a:pt x="121201" y="139341"/>
                  <a:pt x="121070" y="139604"/>
                </a:cubicBezTo>
                <a:cubicBezTo>
                  <a:pt x="119751" y="141700"/>
                  <a:pt x="117643" y="143010"/>
                  <a:pt x="116326" y="145107"/>
                </a:cubicBezTo>
                <a:cubicBezTo>
                  <a:pt x="116063" y="145500"/>
                  <a:pt x="115930" y="145893"/>
                  <a:pt x="115799" y="146417"/>
                </a:cubicBezTo>
                <a:cubicBezTo>
                  <a:pt x="113559" y="154148"/>
                  <a:pt x="116063" y="164238"/>
                  <a:pt x="118698" y="168038"/>
                </a:cubicBezTo>
                <a:cubicBezTo>
                  <a:pt x="120015" y="170528"/>
                  <a:pt x="125022" y="170659"/>
                  <a:pt x="128975" y="171838"/>
                </a:cubicBezTo>
                <a:cubicBezTo>
                  <a:pt x="129239" y="171970"/>
                  <a:pt x="129370" y="171970"/>
                  <a:pt x="129633" y="172100"/>
                </a:cubicBezTo>
                <a:cubicBezTo>
                  <a:pt x="145313" y="178652"/>
                  <a:pt x="160861" y="186383"/>
                  <a:pt x="172587" y="196735"/>
                </a:cubicBezTo>
                <a:cubicBezTo>
                  <a:pt x="172719" y="196866"/>
                  <a:pt x="172850" y="196997"/>
                  <a:pt x="172982" y="196997"/>
                </a:cubicBezTo>
                <a:cubicBezTo>
                  <a:pt x="176408" y="200404"/>
                  <a:pt x="180888" y="204991"/>
                  <a:pt x="182733" y="211280"/>
                </a:cubicBezTo>
                <a:cubicBezTo>
                  <a:pt x="183128" y="212721"/>
                  <a:pt x="183260" y="214294"/>
                  <a:pt x="183260" y="215735"/>
                </a:cubicBezTo>
                <a:lnTo>
                  <a:pt x="183260" y="225956"/>
                </a:lnTo>
                <a:cubicBezTo>
                  <a:pt x="183260" y="226611"/>
                  <a:pt x="183128" y="227267"/>
                  <a:pt x="182996" y="227791"/>
                </a:cubicBezTo>
                <a:cubicBezTo>
                  <a:pt x="178516" y="241419"/>
                  <a:pt x="160465" y="245349"/>
                  <a:pt x="143732" y="249150"/>
                </a:cubicBezTo>
                <a:cubicBezTo>
                  <a:pt x="114744" y="254391"/>
                  <a:pt x="73899" y="254391"/>
                  <a:pt x="43595" y="249150"/>
                </a:cubicBezTo>
                <a:cubicBezTo>
                  <a:pt x="29101" y="246529"/>
                  <a:pt x="13290" y="242598"/>
                  <a:pt x="5384" y="233425"/>
                </a:cubicBezTo>
                <a:cubicBezTo>
                  <a:pt x="2749" y="232115"/>
                  <a:pt x="1432" y="229494"/>
                  <a:pt x="114" y="224253"/>
                </a:cubicBezTo>
              </a:path>
            </a:pathLst>
          </a:custGeom>
          <a:solidFill>
            <a:srgbClr val="FFFFFF"/>
          </a:solidFill>
          <a:ln w="9197" cap="flat">
            <a:noFill/>
            <a:prstDash val="solid"/>
            <a:miter/>
          </a:ln>
        </p:spPr>
        <p:txBody>
          <a:bodyPr rtlCol="0" anchor="ctr"/>
          <a:lstStyle/>
          <a:p>
            <a:endParaRPr lang="zh-CN" altLang="en-US"/>
          </a:p>
        </p:txBody>
      </p:sp>
      <p:sp>
        <p:nvSpPr>
          <p:cNvPr id="68" name="图片 5" descr="343439383331313b343532303031393bd2b5bca8b9dcc0ed"/>
          <p:cNvSpPr/>
          <p:nvPr>
            <p:custDataLst>
              <p:tags r:id="rId26"/>
            </p:custDataLst>
          </p:nvPr>
        </p:nvSpPr>
        <p:spPr>
          <a:xfrm>
            <a:off x="9686159" y="3674808"/>
            <a:ext cx="162067" cy="150454"/>
          </a:xfrm>
          <a:custGeom>
            <a:avLst/>
            <a:gdLst>
              <a:gd name="connsiteX0" fmla="*/ 231594 w 262254"/>
              <a:gd name="connsiteY0" fmla="*/ 115 h 243461"/>
              <a:gd name="connsiteX1" fmla="*/ 30220 w 262254"/>
              <a:gd name="connsiteY1" fmla="*/ 115 h 243461"/>
              <a:gd name="connsiteX2" fmla="*/ 114 w 262254"/>
              <a:gd name="connsiteY2" fmla="*/ 30463 h 243461"/>
              <a:gd name="connsiteX3" fmla="*/ 114 w 262254"/>
              <a:gd name="connsiteY3" fmla="*/ 161299 h 243461"/>
              <a:gd name="connsiteX4" fmla="*/ 30220 w 262254"/>
              <a:gd name="connsiteY4" fmla="*/ 191647 h 243461"/>
              <a:gd name="connsiteX5" fmla="*/ 105819 w 262254"/>
              <a:gd name="connsiteY5" fmla="*/ 191647 h 243461"/>
              <a:gd name="connsiteX6" fmla="*/ 105819 w 262254"/>
              <a:gd name="connsiteY6" fmla="*/ 228740 h 243461"/>
              <a:gd name="connsiteX7" fmla="*/ 64340 w 262254"/>
              <a:gd name="connsiteY7" fmla="*/ 228740 h 243461"/>
              <a:gd name="connsiteX8" fmla="*/ 56981 w 262254"/>
              <a:gd name="connsiteY8" fmla="*/ 236158 h 243461"/>
              <a:gd name="connsiteX9" fmla="*/ 64340 w 262254"/>
              <a:gd name="connsiteY9" fmla="*/ 243577 h 243461"/>
              <a:gd name="connsiteX10" fmla="*/ 192122 w 262254"/>
              <a:gd name="connsiteY10" fmla="*/ 243577 h 243461"/>
              <a:gd name="connsiteX11" fmla="*/ 199481 w 262254"/>
              <a:gd name="connsiteY11" fmla="*/ 236158 h 243461"/>
              <a:gd name="connsiteX12" fmla="*/ 192122 w 262254"/>
              <a:gd name="connsiteY12" fmla="*/ 228740 h 243461"/>
              <a:gd name="connsiteX13" fmla="*/ 151313 w 262254"/>
              <a:gd name="connsiteY13" fmla="*/ 228740 h 243461"/>
              <a:gd name="connsiteX14" fmla="*/ 151313 w 262254"/>
              <a:gd name="connsiteY14" fmla="*/ 191647 h 243461"/>
              <a:gd name="connsiteX15" fmla="*/ 232263 w 262254"/>
              <a:gd name="connsiteY15" fmla="*/ 191647 h 243461"/>
              <a:gd name="connsiteX16" fmla="*/ 262369 w 262254"/>
              <a:gd name="connsiteY16" fmla="*/ 161299 h 243461"/>
              <a:gd name="connsiteX17" fmla="*/ 262369 w 262254"/>
              <a:gd name="connsiteY17" fmla="*/ 30463 h 243461"/>
              <a:gd name="connsiteX18" fmla="*/ 231594 w 262254"/>
              <a:gd name="connsiteY18" fmla="*/ 115 h 243461"/>
              <a:gd name="connsiteX19" fmla="*/ 218213 w 262254"/>
              <a:gd name="connsiteY19" fmla="*/ 45300 h 243461"/>
              <a:gd name="connsiteX20" fmla="*/ 218213 w 262254"/>
              <a:gd name="connsiteY20" fmla="*/ 45300 h 243461"/>
              <a:gd name="connsiteX21" fmla="*/ 218213 w 262254"/>
              <a:gd name="connsiteY21" fmla="*/ 45975 h 243461"/>
              <a:gd name="connsiteX22" fmla="*/ 143284 w 262254"/>
              <a:gd name="connsiteY22" fmla="*/ 146462 h 243461"/>
              <a:gd name="connsiteX23" fmla="*/ 141277 w 262254"/>
              <a:gd name="connsiteY23" fmla="*/ 145113 h 243461"/>
              <a:gd name="connsiteX24" fmla="*/ 82403 w 262254"/>
              <a:gd name="connsiteY24" fmla="*/ 101951 h 243461"/>
              <a:gd name="connsiteX25" fmla="*/ 61664 w 262254"/>
              <a:gd name="connsiteY25" fmla="*/ 128927 h 243461"/>
              <a:gd name="connsiteX26" fmla="*/ 52297 w 262254"/>
              <a:gd name="connsiteY26" fmla="*/ 132299 h 243461"/>
              <a:gd name="connsiteX27" fmla="*/ 47614 w 262254"/>
              <a:gd name="connsiteY27" fmla="*/ 122183 h 243461"/>
              <a:gd name="connsiteX28" fmla="*/ 48283 w 262254"/>
              <a:gd name="connsiteY28" fmla="*/ 120834 h 243461"/>
              <a:gd name="connsiteX29" fmla="*/ 76382 w 262254"/>
              <a:gd name="connsiteY29" fmla="*/ 83742 h 243461"/>
              <a:gd name="connsiteX30" fmla="*/ 79058 w 262254"/>
              <a:gd name="connsiteY30" fmla="*/ 80370 h 243461"/>
              <a:gd name="connsiteX31" fmla="*/ 139939 w 262254"/>
              <a:gd name="connsiteY31" fmla="*/ 125555 h 243461"/>
              <a:gd name="connsiteX32" fmla="*/ 206172 w 262254"/>
              <a:gd name="connsiteY32" fmla="*/ 37207 h 243461"/>
              <a:gd name="connsiteX33" fmla="*/ 214199 w 262254"/>
              <a:gd name="connsiteY33" fmla="*/ 35859 h 243461"/>
              <a:gd name="connsiteX34" fmla="*/ 218213 w 262254"/>
              <a:gd name="connsiteY34" fmla="*/ 45300 h 24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2254" h="243461">
                <a:moveTo>
                  <a:pt x="231594" y="115"/>
                </a:moveTo>
                <a:lnTo>
                  <a:pt x="30220" y="115"/>
                </a:lnTo>
                <a:cubicBezTo>
                  <a:pt x="13494" y="115"/>
                  <a:pt x="114" y="13603"/>
                  <a:pt x="114" y="30463"/>
                </a:cubicBezTo>
                <a:lnTo>
                  <a:pt x="114" y="161299"/>
                </a:lnTo>
                <a:cubicBezTo>
                  <a:pt x="114" y="178159"/>
                  <a:pt x="13494" y="191647"/>
                  <a:pt x="30220" y="191647"/>
                </a:cubicBezTo>
                <a:lnTo>
                  <a:pt x="105819" y="191647"/>
                </a:lnTo>
                <a:lnTo>
                  <a:pt x="105819" y="228740"/>
                </a:lnTo>
                <a:lnTo>
                  <a:pt x="64340" y="228740"/>
                </a:lnTo>
                <a:cubicBezTo>
                  <a:pt x="60326" y="228740"/>
                  <a:pt x="56981" y="232112"/>
                  <a:pt x="56981" y="236158"/>
                </a:cubicBezTo>
                <a:cubicBezTo>
                  <a:pt x="56981" y="240205"/>
                  <a:pt x="60326" y="243577"/>
                  <a:pt x="64340" y="243577"/>
                </a:cubicBezTo>
                <a:lnTo>
                  <a:pt x="192122" y="243577"/>
                </a:lnTo>
                <a:cubicBezTo>
                  <a:pt x="196137" y="243577"/>
                  <a:pt x="199481" y="240205"/>
                  <a:pt x="199481" y="236158"/>
                </a:cubicBezTo>
                <a:cubicBezTo>
                  <a:pt x="199481" y="232112"/>
                  <a:pt x="196137" y="228740"/>
                  <a:pt x="192122" y="228740"/>
                </a:cubicBezTo>
                <a:lnTo>
                  <a:pt x="151313" y="228740"/>
                </a:lnTo>
                <a:lnTo>
                  <a:pt x="151313" y="191647"/>
                </a:lnTo>
                <a:lnTo>
                  <a:pt x="232263" y="191647"/>
                </a:lnTo>
                <a:cubicBezTo>
                  <a:pt x="248989" y="191647"/>
                  <a:pt x="262369" y="178159"/>
                  <a:pt x="262369" y="161299"/>
                </a:cubicBezTo>
                <a:lnTo>
                  <a:pt x="262369" y="30463"/>
                </a:lnTo>
                <a:cubicBezTo>
                  <a:pt x="261700" y="14278"/>
                  <a:pt x="248319" y="115"/>
                  <a:pt x="231594" y="115"/>
                </a:cubicBezTo>
                <a:moveTo>
                  <a:pt x="218213" y="45300"/>
                </a:moveTo>
                <a:cubicBezTo>
                  <a:pt x="218213" y="45300"/>
                  <a:pt x="218213" y="45975"/>
                  <a:pt x="218213" y="45300"/>
                </a:cubicBezTo>
                <a:lnTo>
                  <a:pt x="218213" y="45975"/>
                </a:lnTo>
                <a:lnTo>
                  <a:pt x="143284" y="146462"/>
                </a:lnTo>
                <a:lnTo>
                  <a:pt x="141277" y="145113"/>
                </a:lnTo>
                <a:lnTo>
                  <a:pt x="82403" y="101951"/>
                </a:lnTo>
                <a:lnTo>
                  <a:pt x="61664" y="128927"/>
                </a:lnTo>
                <a:cubicBezTo>
                  <a:pt x="59657" y="132299"/>
                  <a:pt x="55643" y="133648"/>
                  <a:pt x="52297" y="132299"/>
                </a:cubicBezTo>
                <a:cubicBezTo>
                  <a:pt x="48283" y="130950"/>
                  <a:pt x="46276" y="126229"/>
                  <a:pt x="47614" y="122183"/>
                </a:cubicBezTo>
                <a:cubicBezTo>
                  <a:pt x="47614" y="121509"/>
                  <a:pt x="47614" y="121509"/>
                  <a:pt x="48283" y="120834"/>
                </a:cubicBezTo>
                <a:lnTo>
                  <a:pt x="76382" y="83742"/>
                </a:lnTo>
                <a:lnTo>
                  <a:pt x="79058" y="80370"/>
                </a:lnTo>
                <a:lnTo>
                  <a:pt x="139939" y="125555"/>
                </a:lnTo>
                <a:lnTo>
                  <a:pt x="206172" y="37207"/>
                </a:lnTo>
                <a:cubicBezTo>
                  <a:pt x="208179" y="35184"/>
                  <a:pt x="211524" y="34510"/>
                  <a:pt x="214199" y="35859"/>
                </a:cubicBezTo>
                <a:cubicBezTo>
                  <a:pt x="218213" y="37207"/>
                  <a:pt x="220220" y="41254"/>
                  <a:pt x="218213" y="45300"/>
                </a:cubicBezTo>
              </a:path>
            </a:pathLst>
          </a:custGeom>
          <a:solidFill>
            <a:srgbClr val="FFFFFF"/>
          </a:solidFill>
          <a:ln w="9197" cap="flat">
            <a:noFill/>
            <a:prstDash val="solid"/>
            <a:miter/>
          </a:ln>
        </p:spPr>
        <p:txBody>
          <a:bodyPr rtlCol="0" anchor="ctr"/>
          <a:lstStyle/>
          <a:p>
            <a:endParaRPr lang="zh-CN" altLang="en-US"/>
          </a:p>
        </p:txBody>
      </p:sp>
      <p:sp>
        <p:nvSpPr>
          <p:cNvPr id="71" name="图片 8" descr="343439383331313b343532303032303bb8f6c8cbd0c5cfa2"/>
          <p:cNvSpPr/>
          <p:nvPr>
            <p:custDataLst>
              <p:tags r:id="rId27"/>
            </p:custDataLst>
          </p:nvPr>
        </p:nvSpPr>
        <p:spPr>
          <a:xfrm>
            <a:off x="9122650" y="2707895"/>
            <a:ext cx="162003" cy="162067"/>
          </a:xfrm>
          <a:custGeom>
            <a:avLst/>
            <a:gdLst>
              <a:gd name="connsiteX0" fmla="*/ 238163 w 262149"/>
              <a:gd name="connsiteY0" fmla="*/ 114 h 262254"/>
              <a:gd name="connsiteX1" fmla="*/ 191653 w 262149"/>
              <a:gd name="connsiteY1" fmla="*/ 114 h 262254"/>
              <a:gd name="connsiteX2" fmla="*/ 190384 w 262149"/>
              <a:gd name="connsiteY2" fmla="*/ 114 h 262254"/>
              <a:gd name="connsiteX3" fmla="*/ 41128 w 262149"/>
              <a:gd name="connsiteY3" fmla="*/ 538 h 262254"/>
              <a:gd name="connsiteX4" fmla="*/ 17450 w 262149"/>
              <a:gd name="connsiteY4" fmla="*/ 24264 h 262254"/>
              <a:gd name="connsiteX5" fmla="*/ 17450 w 262149"/>
              <a:gd name="connsiteY5" fmla="*/ 59852 h 262254"/>
              <a:gd name="connsiteX6" fmla="*/ 44510 w 262149"/>
              <a:gd name="connsiteY6" fmla="*/ 59852 h 262254"/>
              <a:gd name="connsiteX7" fmla="*/ 53390 w 262149"/>
              <a:gd name="connsiteY7" fmla="*/ 68749 h 262254"/>
              <a:gd name="connsiteX8" fmla="*/ 53390 w 262149"/>
              <a:gd name="connsiteY8" fmla="*/ 74681 h 262254"/>
              <a:gd name="connsiteX9" fmla="*/ 44510 w 262149"/>
              <a:gd name="connsiteY9" fmla="*/ 83578 h 262254"/>
              <a:gd name="connsiteX10" fmla="*/ 41551 w 262149"/>
              <a:gd name="connsiteY10" fmla="*/ 83578 h 262254"/>
              <a:gd name="connsiteX11" fmla="*/ 41551 w 262149"/>
              <a:gd name="connsiteY11" fmla="*/ 80612 h 262254"/>
              <a:gd name="connsiteX12" fmla="*/ 32671 w 262149"/>
              <a:gd name="connsiteY12" fmla="*/ 71715 h 262254"/>
              <a:gd name="connsiteX13" fmla="*/ 8148 w 262149"/>
              <a:gd name="connsiteY13" fmla="*/ 71715 h 262254"/>
              <a:gd name="connsiteX14" fmla="*/ 537 w 262149"/>
              <a:gd name="connsiteY14" fmla="*/ 77647 h 262254"/>
              <a:gd name="connsiteX15" fmla="*/ 114 w 262149"/>
              <a:gd name="connsiteY15" fmla="*/ 80612 h 262254"/>
              <a:gd name="connsiteX16" fmla="*/ 114 w 262149"/>
              <a:gd name="connsiteY16" fmla="*/ 86544 h 262254"/>
              <a:gd name="connsiteX17" fmla="*/ 8993 w 262149"/>
              <a:gd name="connsiteY17" fmla="*/ 95441 h 262254"/>
              <a:gd name="connsiteX18" fmla="*/ 17873 w 262149"/>
              <a:gd name="connsiteY18" fmla="*/ 95441 h 262254"/>
              <a:gd name="connsiteX19" fmla="*/ 17873 w 262149"/>
              <a:gd name="connsiteY19" fmla="*/ 161111 h 262254"/>
              <a:gd name="connsiteX20" fmla="*/ 44933 w 262149"/>
              <a:gd name="connsiteY20" fmla="*/ 161111 h 262254"/>
              <a:gd name="connsiteX21" fmla="*/ 53812 w 262149"/>
              <a:gd name="connsiteY21" fmla="*/ 170008 h 262254"/>
              <a:gd name="connsiteX22" fmla="*/ 53812 w 262149"/>
              <a:gd name="connsiteY22" fmla="*/ 175939 h 262254"/>
              <a:gd name="connsiteX23" fmla="*/ 44933 w 262149"/>
              <a:gd name="connsiteY23" fmla="*/ 184837 h 262254"/>
              <a:gd name="connsiteX24" fmla="*/ 41973 w 262149"/>
              <a:gd name="connsiteY24" fmla="*/ 184837 h 262254"/>
              <a:gd name="connsiteX25" fmla="*/ 41973 w 262149"/>
              <a:gd name="connsiteY25" fmla="*/ 182295 h 262254"/>
              <a:gd name="connsiteX26" fmla="*/ 33094 w 262149"/>
              <a:gd name="connsiteY26" fmla="*/ 173397 h 262254"/>
              <a:gd name="connsiteX27" fmla="*/ 8570 w 262149"/>
              <a:gd name="connsiteY27" fmla="*/ 173397 h 262254"/>
              <a:gd name="connsiteX28" fmla="*/ 960 w 262149"/>
              <a:gd name="connsiteY28" fmla="*/ 179329 h 262254"/>
              <a:gd name="connsiteX29" fmla="*/ 537 w 262149"/>
              <a:gd name="connsiteY29" fmla="*/ 182295 h 262254"/>
              <a:gd name="connsiteX30" fmla="*/ 537 w 262149"/>
              <a:gd name="connsiteY30" fmla="*/ 188225 h 262254"/>
              <a:gd name="connsiteX31" fmla="*/ 9416 w 262149"/>
              <a:gd name="connsiteY31" fmla="*/ 197123 h 262254"/>
              <a:gd name="connsiteX32" fmla="*/ 18295 w 262149"/>
              <a:gd name="connsiteY32" fmla="*/ 197123 h 262254"/>
              <a:gd name="connsiteX33" fmla="*/ 18295 w 262149"/>
              <a:gd name="connsiteY33" fmla="*/ 238644 h 262254"/>
              <a:gd name="connsiteX34" fmla="*/ 41973 w 262149"/>
              <a:gd name="connsiteY34" fmla="*/ 262369 h 262254"/>
              <a:gd name="connsiteX35" fmla="*/ 238585 w 262149"/>
              <a:gd name="connsiteY35" fmla="*/ 262369 h 262254"/>
              <a:gd name="connsiteX36" fmla="*/ 262264 w 262149"/>
              <a:gd name="connsiteY36" fmla="*/ 238644 h 262254"/>
              <a:gd name="connsiteX37" fmla="*/ 262264 w 262149"/>
              <a:gd name="connsiteY37" fmla="*/ 23840 h 262254"/>
              <a:gd name="connsiteX38" fmla="*/ 238163 w 262149"/>
              <a:gd name="connsiteY38" fmla="*/ 114 h 262254"/>
              <a:gd name="connsiteX39" fmla="*/ 220827 w 262149"/>
              <a:gd name="connsiteY39" fmla="*/ 194157 h 262254"/>
              <a:gd name="connsiteX40" fmla="*/ 220405 w 262149"/>
              <a:gd name="connsiteY40" fmla="*/ 195429 h 262254"/>
              <a:gd name="connsiteX41" fmla="*/ 217868 w 262149"/>
              <a:gd name="connsiteY41" fmla="*/ 198394 h 262254"/>
              <a:gd name="connsiteX42" fmla="*/ 215331 w 262149"/>
              <a:gd name="connsiteY42" fmla="*/ 199665 h 262254"/>
              <a:gd name="connsiteX43" fmla="*/ 213639 w 262149"/>
              <a:gd name="connsiteY43" fmla="*/ 200088 h 262254"/>
              <a:gd name="connsiteX44" fmla="*/ 85947 w 262149"/>
              <a:gd name="connsiteY44" fmla="*/ 200088 h 262254"/>
              <a:gd name="connsiteX45" fmla="*/ 82987 w 262149"/>
              <a:gd name="connsiteY45" fmla="*/ 198818 h 262254"/>
              <a:gd name="connsiteX46" fmla="*/ 80873 w 262149"/>
              <a:gd name="connsiteY46" fmla="*/ 195852 h 262254"/>
              <a:gd name="connsiteX47" fmla="*/ 80450 w 262149"/>
              <a:gd name="connsiteY47" fmla="*/ 194581 h 262254"/>
              <a:gd name="connsiteX48" fmla="*/ 80450 w 262149"/>
              <a:gd name="connsiteY48" fmla="*/ 182719 h 262254"/>
              <a:gd name="connsiteX49" fmla="*/ 80450 w 262149"/>
              <a:gd name="connsiteY49" fmla="*/ 182295 h 262254"/>
              <a:gd name="connsiteX50" fmla="*/ 80873 w 262149"/>
              <a:gd name="connsiteY50" fmla="*/ 181870 h 262254"/>
              <a:gd name="connsiteX51" fmla="*/ 106242 w 262149"/>
              <a:gd name="connsiteY51" fmla="*/ 164500 h 262254"/>
              <a:gd name="connsiteX52" fmla="*/ 131189 w 262149"/>
              <a:gd name="connsiteY52" fmla="*/ 146282 h 262254"/>
              <a:gd name="connsiteX53" fmla="*/ 131189 w 262149"/>
              <a:gd name="connsiteY53" fmla="*/ 143740 h 262254"/>
              <a:gd name="connsiteX54" fmla="*/ 129921 w 262149"/>
              <a:gd name="connsiteY54" fmla="*/ 140774 h 262254"/>
              <a:gd name="connsiteX55" fmla="*/ 116390 w 262149"/>
              <a:gd name="connsiteY55" fmla="*/ 106456 h 262254"/>
              <a:gd name="connsiteX56" fmla="*/ 150638 w 262149"/>
              <a:gd name="connsiteY56" fmla="*/ 63242 h 262254"/>
              <a:gd name="connsiteX57" fmla="*/ 184887 w 262149"/>
              <a:gd name="connsiteY57" fmla="*/ 106456 h 262254"/>
              <a:gd name="connsiteX58" fmla="*/ 171357 w 262149"/>
              <a:gd name="connsiteY58" fmla="*/ 140774 h 262254"/>
              <a:gd name="connsiteX59" fmla="*/ 170089 w 262149"/>
              <a:gd name="connsiteY59" fmla="*/ 143740 h 262254"/>
              <a:gd name="connsiteX60" fmla="*/ 170089 w 262149"/>
              <a:gd name="connsiteY60" fmla="*/ 146282 h 262254"/>
              <a:gd name="connsiteX61" fmla="*/ 195035 w 262149"/>
              <a:gd name="connsiteY61" fmla="*/ 164500 h 262254"/>
              <a:gd name="connsiteX62" fmla="*/ 220405 w 262149"/>
              <a:gd name="connsiteY62" fmla="*/ 181870 h 262254"/>
              <a:gd name="connsiteX63" fmla="*/ 220827 w 262149"/>
              <a:gd name="connsiteY63" fmla="*/ 182295 h 262254"/>
              <a:gd name="connsiteX64" fmla="*/ 220827 w 262149"/>
              <a:gd name="connsiteY64" fmla="*/ 182719 h 262254"/>
              <a:gd name="connsiteX65" fmla="*/ 220827 w 262149"/>
              <a:gd name="connsiteY65" fmla="*/ 194157 h 26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62149" h="262254">
                <a:moveTo>
                  <a:pt x="238163" y="114"/>
                </a:moveTo>
                <a:lnTo>
                  <a:pt x="191653" y="114"/>
                </a:lnTo>
                <a:lnTo>
                  <a:pt x="190384" y="114"/>
                </a:lnTo>
                <a:lnTo>
                  <a:pt x="41128" y="538"/>
                </a:lnTo>
                <a:cubicBezTo>
                  <a:pt x="28020" y="538"/>
                  <a:pt x="17450" y="11130"/>
                  <a:pt x="17450" y="24264"/>
                </a:cubicBezTo>
                <a:lnTo>
                  <a:pt x="17450" y="59852"/>
                </a:lnTo>
                <a:lnTo>
                  <a:pt x="44510" y="59852"/>
                </a:lnTo>
                <a:cubicBezTo>
                  <a:pt x="49584" y="59852"/>
                  <a:pt x="53390" y="63665"/>
                  <a:pt x="53390" y="68749"/>
                </a:cubicBezTo>
                <a:lnTo>
                  <a:pt x="53390" y="74681"/>
                </a:lnTo>
                <a:cubicBezTo>
                  <a:pt x="53390" y="79765"/>
                  <a:pt x="49584" y="83578"/>
                  <a:pt x="44510" y="83578"/>
                </a:cubicBezTo>
                <a:lnTo>
                  <a:pt x="41551" y="83578"/>
                </a:lnTo>
                <a:lnTo>
                  <a:pt x="41551" y="80612"/>
                </a:lnTo>
                <a:cubicBezTo>
                  <a:pt x="41551" y="75528"/>
                  <a:pt x="37745" y="71715"/>
                  <a:pt x="32671" y="71715"/>
                </a:cubicBezTo>
                <a:lnTo>
                  <a:pt x="8148" y="71715"/>
                </a:lnTo>
                <a:cubicBezTo>
                  <a:pt x="4765" y="72139"/>
                  <a:pt x="1805" y="74257"/>
                  <a:pt x="537" y="77647"/>
                </a:cubicBezTo>
                <a:cubicBezTo>
                  <a:pt x="114" y="78494"/>
                  <a:pt x="114" y="79765"/>
                  <a:pt x="114" y="80612"/>
                </a:cubicBezTo>
                <a:lnTo>
                  <a:pt x="114" y="86544"/>
                </a:lnTo>
                <a:cubicBezTo>
                  <a:pt x="114" y="91628"/>
                  <a:pt x="3919" y="95441"/>
                  <a:pt x="8993" y="95441"/>
                </a:cubicBezTo>
                <a:lnTo>
                  <a:pt x="17873" y="95441"/>
                </a:lnTo>
                <a:lnTo>
                  <a:pt x="17873" y="161111"/>
                </a:lnTo>
                <a:lnTo>
                  <a:pt x="44933" y="161111"/>
                </a:lnTo>
                <a:cubicBezTo>
                  <a:pt x="50007" y="161111"/>
                  <a:pt x="53812" y="164924"/>
                  <a:pt x="53812" y="170008"/>
                </a:cubicBezTo>
                <a:lnTo>
                  <a:pt x="53812" y="175939"/>
                </a:lnTo>
                <a:cubicBezTo>
                  <a:pt x="53812" y="181023"/>
                  <a:pt x="50007" y="184837"/>
                  <a:pt x="44933" y="184837"/>
                </a:cubicBezTo>
                <a:lnTo>
                  <a:pt x="41973" y="184837"/>
                </a:lnTo>
                <a:lnTo>
                  <a:pt x="41973" y="182295"/>
                </a:lnTo>
                <a:cubicBezTo>
                  <a:pt x="41973" y="177211"/>
                  <a:pt x="38168" y="173397"/>
                  <a:pt x="33094" y="173397"/>
                </a:cubicBezTo>
                <a:lnTo>
                  <a:pt x="8570" y="173397"/>
                </a:lnTo>
                <a:cubicBezTo>
                  <a:pt x="5188" y="173821"/>
                  <a:pt x="2228" y="175939"/>
                  <a:pt x="960" y="179329"/>
                </a:cubicBezTo>
                <a:cubicBezTo>
                  <a:pt x="537" y="180176"/>
                  <a:pt x="537" y="181447"/>
                  <a:pt x="537" y="182295"/>
                </a:cubicBezTo>
                <a:lnTo>
                  <a:pt x="537" y="188225"/>
                </a:lnTo>
                <a:cubicBezTo>
                  <a:pt x="537" y="193310"/>
                  <a:pt x="4342" y="197123"/>
                  <a:pt x="9416" y="197123"/>
                </a:cubicBezTo>
                <a:lnTo>
                  <a:pt x="18295" y="197123"/>
                </a:lnTo>
                <a:lnTo>
                  <a:pt x="18295" y="238644"/>
                </a:lnTo>
                <a:cubicBezTo>
                  <a:pt x="18295" y="251777"/>
                  <a:pt x="28866" y="262369"/>
                  <a:pt x="41973" y="262369"/>
                </a:cubicBezTo>
                <a:lnTo>
                  <a:pt x="238585" y="262369"/>
                </a:lnTo>
                <a:cubicBezTo>
                  <a:pt x="251693" y="262369"/>
                  <a:pt x="262264" y="251777"/>
                  <a:pt x="262264" y="238644"/>
                </a:cubicBezTo>
                <a:lnTo>
                  <a:pt x="262264" y="23840"/>
                </a:lnTo>
                <a:cubicBezTo>
                  <a:pt x="261841" y="10706"/>
                  <a:pt x="251270" y="114"/>
                  <a:pt x="238163" y="114"/>
                </a:cubicBezTo>
                <a:moveTo>
                  <a:pt x="220827" y="194157"/>
                </a:moveTo>
                <a:cubicBezTo>
                  <a:pt x="220827" y="194157"/>
                  <a:pt x="220405" y="195005"/>
                  <a:pt x="220405" y="195429"/>
                </a:cubicBezTo>
                <a:cubicBezTo>
                  <a:pt x="219981" y="196276"/>
                  <a:pt x="218713" y="197547"/>
                  <a:pt x="217868" y="198394"/>
                </a:cubicBezTo>
                <a:lnTo>
                  <a:pt x="215331" y="199665"/>
                </a:lnTo>
                <a:lnTo>
                  <a:pt x="213639" y="200088"/>
                </a:lnTo>
                <a:lnTo>
                  <a:pt x="85947" y="200088"/>
                </a:lnTo>
                <a:cubicBezTo>
                  <a:pt x="85101" y="199665"/>
                  <a:pt x="83833" y="199241"/>
                  <a:pt x="82987" y="198818"/>
                </a:cubicBezTo>
                <a:cubicBezTo>
                  <a:pt x="82142" y="198394"/>
                  <a:pt x="81296" y="197123"/>
                  <a:pt x="80873" y="195852"/>
                </a:cubicBezTo>
                <a:cubicBezTo>
                  <a:pt x="80873" y="195429"/>
                  <a:pt x="80450" y="194581"/>
                  <a:pt x="80450" y="194581"/>
                </a:cubicBezTo>
                <a:cubicBezTo>
                  <a:pt x="80027" y="194157"/>
                  <a:pt x="78759" y="188650"/>
                  <a:pt x="80450" y="182719"/>
                </a:cubicBezTo>
                <a:lnTo>
                  <a:pt x="80450" y="182295"/>
                </a:lnTo>
                <a:lnTo>
                  <a:pt x="80873" y="181870"/>
                </a:lnTo>
                <a:cubicBezTo>
                  <a:pt x="85101" y="176363"/>
                  <a:pt x="95249" y="170432"/>
                  <a:pt x="106242" y="164500"/>
                </a:cubicBezTo>
                <a:cubicBezTo>
                  <a:pt x="116390" y="158993"/>
                  <a:pt x="131189" y="150518"/>
                  <a:pt x="131189" y="146282"/>
                </a:cubicBezTo>
                <a:lnTo>
                  <a:pt x="131189" y="143740"/>
                </a:lnTo>
                <a:cubicBezTo>
                  <a:pt x="131189" y="142469"/>
                  <a:pt x="130766" y="141622"/>
                  <a:pt x="129921" y="140774"/>
                </a:cubicBezTo>
                <a:cubicBezTo>
                  <a:pt x="121041" y="131877"/>
                  <a:pt x="116390" y="119590"/>
                  <a:pt x="116390" y="106456"/>
                </a:cubicBezTo>
                <a:cubicBezTo>
                  <a:pt x="116390" y="85273"/>
                  <a:pt x="120618" y="63242"/>
                  <a:pt x="150638" y="63242"/>
                </a:cubicBezTo>
                <a:cubicBezTo>
                  <a:pt x="180659" y="63242"/>
                  <a:pt x="184887" y="84849"/>
                  <a:pt x="184887" y="106456"/>
                </a:cubicBezTo>
                <a:cubicBezTo>
                  <a:pt x="184887" y="119590"/>
                  <a:pt x="180237" y="131877"/>
                  <a:pt x="171357" y="140774"/>
                </a:cubicBezTo>
                <a:cubicBezTo>
                  <a:pt x="170511" y="141622"/>
                  <a:pt x="170089" y="142469"/>
                  <a:pt x="170089" y="143740"/>
                </a:cubicBezTo>
                <a:lnTo>
                  <a:pt x="170089" y="146282"/>
                </a:lnTo>
                <a:cubicBezTo>
                  <a:pt x="170089" y="150518"/>
                  <a:pt x="185310" y="158993"/>
                  <a:pt x="195035" y="164500"/>
                </a:cubicBezTo>
                <a:cubicBezTo>
                  <a:pt x="206028" y="170432"/>
                  <a:pt x="216176" y="176363"/>
                  <a:pt x="220405" y="181870"/>
                </a:cubicBezTo>
                <a:lnTo>
                  <a:pt x="220827" y="182295"/>
                </a:lnTo>
                <a:lnTo>
                  <a:pt x="220827" y="182719"/>
                </a:lnTo>
                <a:cubicBezTo>
                  <a:pt x="222942" y="188225"/>
                  <a:pt x="221250" y="193733"/>
                  <a:pt x="220827" y="194157"/>
                </a:cubicBezTo>
              </a:path>
            </a:pathLst>
          </a:custGeom>
          <a:solidFill>
            <a:srgbClr val="FFFFFF"/>
          </a:solidFill>
          <a:ln w="9194" cap="flat">
            <a:noFill/>
            <a:prstDash val="solid"/>
            <a:miter/>
          </a:ln>
        </p:spPr>
        <p:txBody>
          <a:bodyPr rtlCol="0" anchor="ctr"/>
          <a:lstStyle/>
          <a:p>
            <a:endParaRPr lang="zh-CN" altLang="en-US"/>
          </a:p>
        </p:txBody>
      </p:sp>
      <p:sp>
        <p:nvSpPr>
          <p:cNvPr id="75" name="矩形 74"/>
          <p:cNvSpPr/>
          <p:nvPr>
            <p:custDataLst>
              <p:tags r:id="rId28"/>
            </p:custDataLst>
          </p:nvPr>
        </p:nvSpPr>
        <p:spPr>
          <a:xfrm>
            <a:off x="8217346" y="3738380"/>
            <a:ext cx="972407" cy="364162"/>
          </a:xfrm>
          <a:prstGeom prst="rect">
            <a:avLst/>
          </a:prstGeom>
          <a:noFill/>
        </p:spPr>
        <p:txBody>
          <a:bodyPr wrap="square" lIns="0" tIns="0" rIns="0" bIns="0" rtlCol="0" anchor="t" anchorCtr="0">
            <a:noAutofit/>
          </a:bodyPr>
          <a:lstStyle/>
          <a:p>
            <a:pPr algn="ctr">
              <a:spcBef>
                <a:spcPct val="0"/>
              </a:spcBef>
              <a:spcAft>
                <a:spcPct val="0"/>
              </a:spcAft>
            </a:pPr>
            <a:r>
              <a:rPr lang="zh-CN" altLang="en-US" sz="2400" b="1">
                <a:solidFill>
                  <a:schemeClr val="lt1">
                    <a:lumMod val="100000"/>
                  </a:schemeClr>
                </a:solidFill>
                <a:latin typeface="方正粗黑宋简体" panose="02000000000000000000" charset="-122"/>
                <a:ea typeface="方正粗黑宋简体" panose="02000000000000000000" charset="-122"/>
                <a:cs typeface="+mn-ea"/>
              </a:rPr>
              <a:t>方案</a:t>
            </a:r>
            <a:endParaRPr lang="zh-CN" altLang="en-US" sz="2400" b="1">
              <a:solidFill>
                <a:schemeClr val="lt1">
                  <a:lumMod val="100000"/>
                </a:schemeClr>
              </a:solidFill>
              <a:latin typeface="方正粗黑宋简体" panose="02000000000000000000" charset="-122"/>
              <a:ea typeface="方正粗黑宋简体" panose="02000000000000000000" charset="-122"/>
              <a:cs typeface="+mn-ea"/>
            </a:endParaRPr>
          </a:p>
        </p:txBody>
      </p:sp>
      <p:sp>
        <p:nvSpPr>
          <p:cNvPr id="76" name="图片 11" descr="343439383331313b343532303032373bbfcdbba7b5b5b0b8"/>
          <p:cNvSpPr/>
          <p:nvPr>
            <p:custDataLst>
              <p:tags r:id="rId29"/>
            </p:custDataLst>
          </p:nvPr>
        </p:nvSpPr>
        <p:spPr>
          <a:xfrm>
            <a:off x="8570521" y="3456232"/>
            <a:ext cx="266599" cy="248164"/>
          </a:xfrm>
          <a:custGeom>
            <a:avLst/>
            <a:gdLst>
              <a:gd name="connsiteX0" fmla="*/ 377815 w 431406"/>
              <a:gd name="connsiteY0" fmla="*/ 112603 h 401575"/>
              <a:gd name="connsiteX1" fmla="*/ 377815 w 431406"/>
              <a:gd name="connsiteY1" fmla="*/ 84312 h 401575"/>
              <a:gd name="connsiteX2" fmla="*/ 370360 w 431406"/>
              <a:gd name="connsiteY2" fmla="*/ 64276 h 401575"/>
              <a:gd name="connsiteX3" fmla="*/ 350977 w 431406"/>
              <a:gd name="connsiteY3" fmla="*/ 55421 h 401575"/>
              <a:gd name="connsiteX4" fmla="*/ 189125 w 431406"/>
              <a:gd name="connsiteY4" fmla="*/ 55421 h 401575"/>
              <a:gd name="connsiteX5" fmla="*/ 189125 w 431406"/>
              <a:gd name="connsiteY5" fmla="*/ 29006 h 401575"/>
              <a:gd name="connsiteX6" fmla="*/ 181670 w 431406"/>
              <a:gd name="connsiteY6" fmla="*/ 8970 h 401575"/>
              <a:gd name="connsiteX7" fmla="*/ 162287 w 431406"/>
              <a:gd name="connsiteY7" fmla="*/ 115 h 401575"/>
              <a:gd name="connsiteX8" fmla="*/ 26975 w 431406"/>
              <a:gd name="connsiteY8" fmla="*/ 115 h 401575"/>
              <a:gd name="connsiteX9" fmla="*/ 7592 w 431406"/>
              <a:gd name="connsiteY9" fmla="*/ 8970 h 401575"/>
              <a:gd name="connsiteX10" fmla="*/ 137 w 431406"/>
              <a:gd name="connsiteY10" fmla="*/ 29006 h 401575"/>
              <a:gd name="connsiteX11" fmla="*/ 137 w 431406"/>
              <a:gd name="connsiteY11" fmla="*/ 377876 h 401575"/>
              <a:gd name="connsiteX12" fmla="*/ 1330 w 431406"/>
              <a:gd name="connsiteY12" fmla="*/ 372098 h 401575"/>
              <a:gd name="connsiteX13" fmla="*/ 4535 w 431406"/>
              <a:gd name="connsiteY13" fmla="*/ 356265 h 401575"/>
              <a:gd name="connsiteX14" fmla="*/ 9307 w 431406"/>
              <a:gd name="connsiteY14" fmla="*/ 332701 h 401575"/>
              <a:gd name="connsiteX15" fmla="*/ 15196 w 431406"/>
              <a:gd name="connsiteY15" fmla="*/ 303735 h 401575"/>
              <a:gd name="connsiteX16" fmla="*/ 21682 w 431406"/>
              <a:gd name="connsiteY16" fmla="*/ 271618 h 401575"/>
              <a:gd name="connsiteX17" fmla="*/ 28392 w 431406"/>
              <a:gd name="connsiteY17" fmla="*/ 238674 h 401575"/>
              <a:gd name="connsiteX18" fmla="*/ 34803 w 431406"/>
              <a:gd name="connsiteY18" fmla="*/ 207157 h 401575"/>
              <a:gd name="connsiteX19" fmla="*/ 40916 w 431406"/>
              <a:gd name="connsiteY19" fmla="*/ 177140 h 401575"/>
              <a:gd name="connsiteX20" fmla="*/ 46210 w 431406"/>
              <a:gd name="connsiteY20" fmla="*/ 148473 h 401575"/>
              <a:gd name="connsiteX21" fmla="*/ 54187 w 431406"/>
              <a:gd name="connsiteY21" fmla="*/ 124310 h 401575"/>
              <a:gd name="connsiteX22" fmla="*/ 75732 w 431406"/>
              <a:gd name="connsiteY22" fmla="*/ 112753 h 401575"/>
              <a:gd name="connsiteX23" fmla="*/ 102198 w 431406"/>
              <a:gd name="connsiteY23" fmla="*/ 112453 h 401575"/>
              <a:gd name="connsiteX24" fmla="*/ 163256 w 431406"/>
              <a:gd name="connsiteY24" fmla="*/ 112603 h 401575"/>
              <a:gd name="connsiteX25" fmla="*/ 377740 w 431406"/>
              <a:gd name="connsiteY25" fmla="*/ 112603 h 401575"/>
              <a:gd name="connsiteX26" fmla="*/ 377815 w 431406"/>
              <a:gd name="connsiteY26" fmla="*/ 112603 h 401575"/>
              <a:gd name="connsiteX27" fmla="*/ 357686 w 431406"/>
              <a:gd name="connsiteY27" fmla="*/ 401590 h 401575"/>
              <a:gd name="connsiteX28" fmla="*/ 347249 w 431406"/>
              <a:gd name="connsiteY28" fmla="*/ 401590 h 401575"/>
              <a:gd name="connsiteX29" fmla="*/ 331966 w 431406"/>
              <a:gd name="connsiteY29" fmla="*/ 401516 h 401575"/>
              <a:gd name="connsiteX30" fmla="*/ 319068 w 431406"/>
              <a:gd name="connsiteY30" fmla="*/ 401590 h 401575"/>
              <a:gd name="connsiteX31" fmla="*/ 21831 w 431406"/>
              <a:gd name="connsiteY31" fmla="*/ 401590 h 401575"/>
              <a:gd name="connsiteX32" fmla="*/ 22875 w 431406"/>
              <a:gd name="connsiteY32" fmla="*/ 396263 h 401575"/>
              <a:gd name="connsiteX33" fmla="*/ 25708 w 431406"/>
              <a:gd name="connsiteY33" fmla="*/ 381628 h 401575"/>
              <a:gd name="connsiteX34" fmla="*/ 29883 w 431406"/>
              <a:gd name="connsiteY34" fmla="*/ 359717 h 401575"/>
              <a:gd name="connsiteX35" fmla="*/ 35101 w 431406"/>
              <a:gd name="connsiteY35" fmla="*/ 332551 h 401575"/>
              <a:gd name="connsiteX36" fmla="*/ 40916 w 431406"/>
              <a:gd name="connsiteY36" fmla="*/ 302085 h 401575"/>
              <a:gd name="connsiteX37" fmla="*/ 47030 w 431406"/>
              <a:gd name="connsiteY37" fmla="*/ 270417 h 401575"/>
              <a:gd name="connsiteX38" fmla="*/ 52994 w 431406"/>
              <a:gd name="connsiteY38" fmla="*/ 239499 h 401575"/>
              <a:gd name="connsiteX39" fmla="*/ 64251 w 431406"/>
              <a:gd name="connsiteY39" fmla="*/ 179016 h 401575"/>
              <a:gd name="connsiteX40" fmla="*/ 74688 w 431406"/>
              <a:gd name="connsiteY40" fmla="*/ 143971 h 401575"/>
              <a:gd name="connsiteX41" fmla="*/ 112635 w 431406"/>
              <a:gd name="connsiteY41" fmla="*/ 134140 h 401575"/>
              <a:gd name="connsiteX42" fmla="*/ 164896 w 431406"/>
              <a:gd name="connsiteY42" fmla="*/ 134215 h 401575"/>
              <a:gd name="connsiteX43" fmla="*/ 374311 w 431406"/>
              <a:gd name="connsiteY43" fmla="*/ 134215 h 401575"/>
              <a:gd name="connsiteX44" fmla="*/ 403387 w 431406"/>
              <a:gd name="connsiteY44" fmla="*/ 134365 h 401575"/>
              <a:gd name="connsiteX45" fmla="*/ 425827 w 431406"/>
              <a:gd name="connsiteY45" fmla="*/ 144571 h 401575"/>
              <a:gd name="connsiteX46" fmla="*/ 431268 w 431406"/>
              <a:gd name="connsiteY46" fmla="*/ 165883 h 401575"/>
              <a:gd name="connsiteX47" fmla="*/ 424708 w 431406"/>
              <a:gd name="connsiteY47" fmla="*/ 194924 h 401575"/>
              <a:gd name="connsiteX48" fmla="*/ 417774 w 431406"/>
              <a:gd name="connsiteY48" fmla="*/ 225242 h 401575"/>
              <a:gd name="connsiteX49" fmla="*/ 408381 w 431406"/>
              <a:gd name="connsiteY49" fmla="*/ 266439 h 401575"/>
              <a:gd name="connsiteX50" fmla="*/ 400106 w 431406"/>
              <a:gd name="connsiteY50" fmla="*/ 302534 h 401575"/>
              <a:gd name="connsiteX51" fmla="*/ 386910 w 431406"/>
              <a:gd name="connsiteY51" fmla="*/ 362418 h 401575"/>
              <a:gd name="connsiteX52" fmla="*/ 379380 w 431406"/>
              <a:gd name="connsiteY52" fmla="*/ 386807 h 401575"/>
              <a:gd name="connsiteX53" fmla="*/ 362457 w 431406"/>
              <a:gd name="connsiteY53" fmla="*/ 400990 h 401575"/>
              <a:gd name="connsiteX54" fmla="*/ 357686 w 431406"/>
              <a:gd name="connsiteY54" fmla="*/ 401590 h 40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31406" h="401575">
                <a:moveTo>
                  <a:pt x="377815" y="112603"/>
                </a:moveTo>
                <a:lnTo>
                  <a:pt x="377815" y="84312"/>
                </a:lnTo>
                <a:cubicBezTo>
                  <a:pt x="378039" y="76883"/>
                  <a:pt x="375355" y="69679"/>
                  <a:pt x="370360" y="64276"/>
                </a:cubicBezTo>
                <a:cubicBezTo>
                  <a:pt x="365291" y="58873"/>
                  <a:pt x="358357" y="55646"/>
                  <a:pt x="350977" y="55421"/>
                </a:cubicBezTo>
                <a:lnTo>
                  <a:pt x="189125" y="55421"/>
                </a:lnTo>
                <a:lnTo>
                  <a:pt x="189125" y="29006"/>
                </a:lnTo>
                <a:cubicBezTo>
                  <a:pt x="189349" y="21577"/>
                  <a:pt x="186665" y="14373"/>
                  <a:pt x="181670" y="8970"/>
                </a:cubicBezTo>
                <a:cubicBezTo>
                  <a:pt x="176600" y="3567"/>
                  <a:pt x="169666" y="340"/>
                  <a:pt x="162287" y="115"/>
                </a:cubicBezTo>
                <a:lnTo>
                  <a:pt x="26975" y="115"/>
                </a:lnTo>
                <a:cubicBezTo>
                  <a:pt x="19595" y="340"/>
                  <a:pt x="12661" y="3567"/>
                  <a:pt x="7592" y="8970"/>
                </a:cubicBezTo>
                <a:cubicBezTo>
                  <a:pt x="2524" y="14364"/>
                  <a:pt x="-164" y="21589"/>
                  <a:pt x="137" y="29006"/>
                </a:cubicBezTo>
                <a:lnTo>
                  <a:pt x="137" y="377876"/>
                </a:lnTo>
                <a:cubicBezTo>
                  <a:pt x="510" y="375926"/>
                  <a:pt x="957" y="374050"/>
                  <a:pt x="1330" y="372098"/>
                </a:cubicBezTo>
                <a:cubicBezTo>
                  <a:pt x="2373" y="366846"/>
                  <a:pt x="3492" y="361517"/>
                  <a:pt x="4535" y="356265"/>
                </a:cubicBezTo>
                <a:cubicBezTo>
                  <a:pt x="6101" y="348385"/>
                  <a:pt x="7741" y="340581"/>
                  <a:pt x="9307" y="332701"/>
                </a:cubicBezTo>
                <a:cubicBezTo>
                  <a:pt x="11245" y="323021"/>
                  <a:pt x="13258" y="313341"/>
                  <a:pt x="15196" y="303735"/>
                </a:cubicBezTo>
                <a:cubicBezTo>
                  <a:pt x="17358" y="293004"/>
                  <a:pt x="19520" y="282349"/>
                  <a:pt x="21682" y="271618"/>
                </a:cubicBezTo>
                <a:cubicBezTo>
                  <a:pt x="23919" y="260661"/>
                  <a:pt x="26155" y="249631"/>
                  <a:pt x="28392" y="238674"/>
                </a:cubicBezTo>
                <a:cubicBezTo>
                  <a:pt x="30554" y="228167"/>
                  <a:pt x="32641" y="217662"/>
                  <a:pt x="34803" y="207157"/>
                </a:cubicBezTo>
                <a:cubicBezTo>
                  <a:pt x="36816" y="197175"/>
                  <a:pt x="38904" y="187120"/>
                  <a:pt x="40916" y="177140"/>
                </a:cubicBezTo>
                <a:cubicBezTo>
                  <a:pt x="42780" y="167610"/>
                  <a:pt x="44495" y="158079"/>
                  <a:pt x="46210" y="148473"/>
                </a:cubicBezTo>
                <a:cubicBezTo>
                  <a:pt x="47701" y="140219"/>
                  <a:pt x="49341" y="131364"/>
                  <a:pt x="54187" y="124310"/>
                </a:cubicBezTo>
                <a:cubicBezTo>
                  <a:pt x="59033" y="117181"/>
                  <a:pt x="67382" y="113654"/>
                  <a:pt x="75732" y="112753"/>
                </a:cubicBezTo>
                <a:cubicBezTo>
                  <a:pt x="84529" y="111778"/>
                  <a:pt x="93401" y="112303"/>
                  <a:pt x="102198" y="112453"/>
                </a:cubicBezTo>
                <a:cubicBezTo>
                  <a:pt x="122550" y="112753"/>
                  <a:pt x="142903" y="112603"/>
                  <a:pt x="163256" y="112603"/>
                </a:cubicBezTo>
                <a:lnTo>
                  <a:pt x="377740" y="112603"/>
                </a:lnTo>
                <a:lnTo>
                  <a:pt x="377815" y="112603"/>
                </a:lnTo>
                <a:moveTo>
                  <a:pt x="357686" y="401590"/>
                </a:moveTo>
                <a:cubicBezTo>
                  <a:pt x="354182" y="401815"/>
                  <a:pt x="350530" y="401590"/>
                  <a:pt x="347249" y="401590"/>
                </a:cubicBezTo>
                <a:cubicBezTo>
                  <a:pt x="342179" y="401590"/>
                  <a:pt x="337036" y="401440"/>
                  <a:pt x="331966" y="401516"/>
                </a:cubicBezTo>
                <a:cubicBezTo>
                  <a:pt x="327642" y="401516"/>
                  <a:pt x="323392" y="401590"/>
                  <a:pt x="319068" y="401590"/>
                </a:cubicBezTo>
                <a:lnTo>
                  <a:pt x="21831" y="401590"/>
                </a:lnTo>
                <a:cubicBezTo>
                  <a:pt x="22204" y="399789"/>
                  <a:pt x="22502" y="398063"/>
                  <a:pt x="22875" y="396263"/>
                </a:cubicBezTo>
                <a:cubicBezTo>
                  <a:pt x="23844" y="391384"/>
                  <a:pt x="24739" y="386507"/>
                  <a:pt x="25708" y="381628"/>
                </a:cubicBezTo>
                <a:cubicBezTo>
                  <a:pt x="27124" y="374350"/>
                  <a:pt x="28541" y="366996"/>
                  <a:pt x="29883" y="359717"/>
                </a:cubicBezTo>
                <a:cubicBezTo>
                  <a:pt x="31598" y="350636"/>
                  <a:pt x="33387" y="341632"/>
                  <a:pt x="35101" y="332551"/>
                </a:cubicBezTo>
                <a:cubicBezTo>
                  <a:pt x="37040" y="322421"/>
                  <a:pt x="38978" y="312290"/>
                  <a:pt x="40916" y="302085"/>
                </a:cubicBezTo>
                <a:cubicBezTo>
                  <a:pt x="42929" y="291504"/>
                  <a:pt x="44942" y="280922"/>
                  <a:pt x="47030" y="270417"/>
                </a:cubicBezTo>
                <a:cubicBezTo>
                  <a:pt x="49043" y="260136"/>
                  <a:pt x="50981" y="249781"/>
                  <a:pt x="52994" y="239499"/>
                </a:cubicBezTo>
                <a:cubicBezTo>
                  <a:pt x="56870" y="219388"/>
                  <a:pt x="60598" y="199201"/>
                  <a:pt x="64251" y="179016"/>
                </a:cubicBezTo>
                <a:cubicBezTo>
                  <a:pt x="66413" y="167308"/>
                  <a:pt x="66786" y="153576"/>
                  <a:pt x="74688" y="143971"/>
                </a:cubicBezTo>
                <a:cubicBezTo>
                  <a:pt x="83709" y="132940"/>
                  <a:pt x="99738" y="133540"/>
                  <a:pt x="112635" y="134140"/>
                </a:cubicBezTo>
                <a:cubicBezTo>
                  <a:pt x="130006" y="134891"/>
                  <a:pt x="147525" y="134215"/>
                  <a:pt x="164896" y="134215"/>
                </a:cubicBezTo>
                <a:lnTo>
                  <a:pt x="374311" y="134215"/>
                </a:lnTo>
                <a:cubicBezTo>
                  <a:pt x="383928" y="134215"/>
                  <a:pt x="393769" y="133615"/>
                  <a:pt x="403387" y="134365"/>
                </a:cubicBezTo>
                <a:cubicBezTo>
                  <a:pt x="411661" y="135041"/>
                  <a:pt x="420310" y="138043"/>
                  <a:pt x="425827" y="144571"/>
                </a:cubicBezTo>
                <a:cubicBezTo>
                  <a:pt x="430747" y="150499"/>
                  <a:pt x="432163" y="158379"/>
                  <a:pt x="431268" y="165883"/>
                </a:cubicBezTo>
                <a:cubicBezTo>
                  <a:pt x="430075" y="175639"/>
                  <a:pt x="426944" y="185393"/>
                  <a:pt x="424708" y="194924"/>
                </a:cubicBezTo>
                <a:cubicBezTo>
                  <a:pt x="422322" y="204979"/>
                  <a:pt x="420012" y="215111"/>
                  <a:pt x="417774" y="225242"/>
                </a:cubicBezTo>
                <a:cubicBezTo>
                  <a:pt x="414719" y="238974"/>
                  <a:pt x="411512" y="252707"/>
                  <a:pt x="408381" y="266439"/>
                </a:cubicBezTo>
                <a:cubicBezTo>
                  <a:pt x="405623" y="278447"/>
                  <a:pt x="402865" y="290528"/>
                  <a:pt x="400106" y="302534"/>
                </a:cubicBezTo>
                <a:cubicBezTo>
                  <a:pt x="395558" y="322496"/>
                  <a:pt x="391234" y="342457"/>
                  <a:pt x="386910" y="362418"/>
                </a:cubicBezTo>
                <a:cubicBezTo>
                  <a:pt x="385121" y="370673"/>
                  <a:pt x="383183" y="379229"/>
                  <a:pt x="379380" y="386807"/>
                </a:cubicBezTo>
                <a:cubicBezTo>
                  <a:pt x="376025" y="393486"/>
                  <a:pt x="369763" y="399114"/>
                  <a:pt x="362457" y="400990"/>
                </a:cubicBezTo>
                <a:cubicBezTo>
                  <a:pt x="360817" y="401290"/>
                  <a:pt x="359252" y="401516"/>
                  <a:pt x="357686" y="401590"/>
                </a:cubicBezTo>
              </a:path>
            </a:pathLst>
          </a:custGeom>
          <a:solidFill>
            <a:srgbClr val="FFFFFF"/>
          </a:solidFill>
          <a:ln w="15330" cap="flat">
            <a:noFill/>
            <a:prstDash val="solid"/>
            <a:miter/>
          </a:ln>
        </p:spPr>
        <p:txBody>
          <a:bodyPr rtlCol="0" anchor="ctr"/>
          <a:lstStyle/>
          <a:p>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strips(downLeft)">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500" fill="hold">
                                          <p:stCondLst>
                                            <p:cond delay="0"/>
                                          </p:stCondLst>
                                        </p:cTn>
                                        <p:tgtEl>
                                          <p:spTgt spid="53"/>
                                        </p:tgtEl>
                                        <p:attrNameLst>
                                          <p:attrName>style.visibility</p:attrName>
                                        </p:attrNameLst>
                                      </p:cBhvr>
                                      <p:to>
                                        <p:strVal val="visible"/>
                                      </p:to>
                                    </p:set>
                                    <p:animEffect transition="in" filter="diamond(in)">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down)">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500" fill="hold">
                                          <p:stCondLst>
                                            <p:cond delay="0"/>
                                          </p:stCondLst>
                                        </p:cTn>
                                        <p:tgtEl>
                                          <p:spTgt spid="54"/>
                                        </p:tgtEl>
                                        <p:attrNameLst>
                                          <p:attrName>style.visibility</p:attrName>
                                        </p:attrNameLst>
                                      </p:cBhvr>
                                      <p:to>
                                        <p:strVal val="visible"/>
                                      </p:to>
                                    </p:set>
                                    <p:animEffect transition="in" filter="diamond(in)">
                                      <p:cBhvr>
                                        <p:cTn id="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p:bldP spid="52" grpId="0"/>
      <p:bldP spid="53" grpId="0"/>
      <p:bldP spid="43" grpId="0"/>
      <p:bldP spid="55" grpId="0"/>
      <p:bldP spid="5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2" name="图片 11" descr="D:/市政府办/聊城市照片/微信图片_20240321101254.jpg微信图片_20240321101254"/>
          <p:cNvPicPr preferRelativeResize="0">
            <a:picLocks noChangeAspect="1"/>
          </p:cNvPicPr>
          <p:nvPr/>
        </p:nvPicPr>
        <p:blipFill>
          <a:blip r:embed="rId2"/>
          <a:srcRect l="2051" r="2051"/>
          <a:stretch>
            <a:fillRect/>
          </a:stretch>
        </p:blipFill>
        <p:spPr>
          <a:xfrm>
            <a:off x="1270" y="0"/>
            <a:ext cx="12188825" cy="6858000"/>
          </a:xfrm>
          <a:prstGeom prst="rect">
            <a:avLst/>
          </a:prstGeom>
          <a:blipFill rotWithShape="1">
            <a:blip r:embed="rId2"/>
            <a:stretch>
              <a:fillRect/>
            </a:stretch>
          </a:blipFill>
        </p:spPr>
      </p:pic>
      <p:pic>
        <p:nvPicPr>
          <p:cNvPr id="13" name="图片 12" descr="图片3"/>
          <p:cNvPicPr>
            <a:picLocks noChangeAspect="1"/>
          </p:cNvPicPr>
          <p:nvPr/>
        </p:nvPicPr>
        <p:blipFill>
          <a:blip r:embed="rId3">
            <a:alphaModFix amt="83000"/>
          </a:blip>
          <a:stretch>
            <a:fillRect/>
          </a:stretch>
        </p:blipFill>
        <p:spPr>
          <a:xfrm>
            <a:off x="5080" y="0"/>
            <a:ext cx="12186920" cy="6858000"/>
          </a:xfrm>
          <a:prstGeom prst="rect">
            <a:avLst/>
          </a:prstGeom>
        </p:spPr>
      </p:pic>
      <p:sp>
        <p:nvSpPr>
          <p:cNvPr id="2" name="文本框 1"/>
          <p:cNvSpPr txBox="1"/>
          <p:nvPr/>
        </p:nvSpPr>
        <p:spPr>
          <a:xfrm>
            <a:off x="589280" y="2023745"/>
            <a:ext cx="4570095" cy="4304030"/>
          </a:xfrm>
          <a:prstGeom prst="rect">
            <a:avLst/>
          </a:prstGeom>
          <a:noFill/>
        </p:spPr>
        <p:txBody>
          <a:bodyPr wrap="square" rtlCol="0">
            <a:noAutofit/>
          </a:bodyPr>
          <a:p>
            <a:pPr>
              <a:lnSpc>
                <a:spcPct val="130000"/>
              </a:lnSpc>
              <a:spcBef>
                <a:spcPts val="0"/>
              </a:spcBef>
              <a:spcAft>
                <a:spcPts val="0"/>
              </a:spcAft>
            </a:pPr>
            <a:r>
              <a:rPr sz="2000">
                <a:gradFill>
                  <a:gsLst>
                    <a:gs pos="50000">
                      <a:schemeClr val="tx1"/>
                    </a:gs>
                    <a:gs pos="0">
                      <a:schemeClr val="tx1">
                        <a:lumMod val="25000"/>
                        <a:lumOff val="75000"/>
                      </a:schemeClr>
                    </a:gs>
                    <a:gs pos="100000">
                      <a:schemeClr val="tx1">
                        <a:lumMod val="85000"/>
                      </a:schemeClr>
                    </a:gs>
                  </a:gsLst>
                  <a:lin ang="5400000" scaled="1"/>
                </a:gradFill>
                <a:effectLst/>
                <a:latin typeface="方正粗黑宋简体" panose="02000000000000000000" charset="-122"/>
                <a:ea typeface="方正粗黑宋简体" panose="02000000000000000000" charset="-122"/>
                <a:cs typeface="方正粗黑宋简体" panose="02000000000000000000" charset="-122"/>
                <a:sym typeface="+mn-ea"/>
              </a:rPr>
              <a:t>市工作专班办公室已实体化运行，全面开展工作，将充分发挥专班“指挥棒”作用，完善细化内部各种工作流程，明确时间表</a:t>
            </a:r>
            <a:r>
              <a:rPr lang="zh-CN" sz="2000">
                <a:gradFill>
                  <a:gsLst>
                    <a:gs pos="50000">
                      <a:schemeClr val="tx1"/>
                    </a:gs>
                    <a:gs pos="0">
                      <a:schemeClr val="tx1">
                        <a:lumMod val="25000"/>
                        <a:lumOff val="75000"/>
                      </a:schemeClr>
                    </a:gs>
                    <a:gs pos="100000">
                      <a:schemeClr val="tx1">
                        <a:lumMod val="85000"/>
                      </a:schemeClr>
                    </a:gs>
                  </a:gsLst>
                  <a:lin ang="5400000" scaled="1"/>
                </a:gradFill>
                <a:effectLst/>
                <a:latin typeface="方正粗黑宋简体" panose="02000000000000000000" charset="-122"/>
                <a:ea typeface="方正粗黑宋简体" panose="02000000000000000000" charset="-122"/>
                <a:cs typeface="方正粗黑宋简体" panose="02000000000000000000" charset="-122"/>
                <a:sym typeface="+mn-ea"/>
              </a:rPr>
              <a:t>、</a:t>
            </a:r>
            <a:r>
              <a:rPr sz="2000">
                <a:gradFill>
                  <a:gsLst>
                    <a:gs pos="50000">
                      <a:schemeClr val="tx1"/>
                    </a:gs>
                    <a:gs pos="0">
                      <a:schemeClr val="tx1">
                        <a:lumMod val="25000"/>
                        <a:lumOff val="75000"/>
                      </a:schemeClr>
                    </a:gs>
                    <a:gs pos="100000">
                      <a:schemeClr val="tx1">
                        <a:lumMod val="85000"/>
                      </a:schemeClr>
                    </a:gs>
                  </a:gsLst>
                  <a:lin ang="5400000" scaled="1"/>
                </a:gradFill>
                <a:effectLst/>
                <a:latin typeface="方正粗黑宋简体" panose="02000000000000000000" charset="-122"/>
                <a:ea typeface="方正粗黑宋简体" panose="02000000000000000000" charset="-122"/>
                <a:cs typeface="方正粗黑宋简体" panose="02000000000000000000" charset="-122"/>
                <a:sym typeface="+mn-ea"/>
              </a:rPr>
              <a:t>路线图，充分发挥市工作专班</a:t>
            </a:r>
            <a:r>
              <a:rPr sz="2000">
                <a:gradFill>
                  <a:gsLst>
                    <a:gs pos="94000">
                      <a:srgbClr val="CF494F"/>
                    </a:gs>
                    <a:gs pos="4000">
                      <a:srgbClr val="821A1B"/>
                    </a:gs>
                  </a:gsLst>
                  <a:lin ang="2700000" scaled="1"/>
                </a:gradFill>
                <a:effectLst/>
                <a:latin typeface="方正粗黑宋简体" panose="02000000000000000000" charset="-122"/>
                <a:ea typeface="方正粗黑宋简体" panose="02000000000000000000" charset="-122"/>
                <a:cs typeface="方正粗黑宋简体" panose="02000000000000000000" charset="-122"/>
                <a:sym typeface="+mn-ea"/>
              </a:rPr>
              <a:t>调度、指导、督导、推动、评价</a:t>
            </a:r>
            <a:r>
              <a:rPr sz="2000">
                <a:gradFill>
                  <a:gsLst>
                    <a:gs pos="50000">
                      <a:schemeClr val="tx1"/>
                    </a:gs>
                    <a:gs pos="0">
                      <a:schemeClr val="tx1">
                        <a:lumMod val="25000"/>
                        <a:lumOff val="75000"/>
                      </a:schemeClr>
                    </a:gs>
                    <a:gs pos="100000">
                      <a:schemeClr val="tx1">
                        <a:lumMod val="85000"/>
                      </a:schemeClr>
                    </a:gs>
                  </a:gsLst>
                  <a:lin ang="5400000" scaled="1"/>
                </a:gradFill>
                <a:effectLst/>
                <a:latin typeface="方正粗黑宋简体" panose="02000000000000000000" charset="-122"/>
                <a:ea typeface="方正粗黑宋简体" panose="02000000000000000000" charset="-122"/>
                <a:cs typeface="方正粗黑宋简体" panose="02000000000000000000" charset="-122"/>
                <a:sym typeface="+mn-ea"/>
              </a:rPr>
              <a:t>等方面的作用，有力有序保障各项工作落实。重点建立以下制度，望各县（市、区）、市有关部门共同参照执行</a:t>
            </a:r>
            <a:r>
              <a:rPr lang="zh-CN" sz="2000">
                <a:gradFill>
                  <a:gsLst>
                    <a:gs pos="50000">
                      <a:schemeClr val="tx1"/>
                    </a:gs>
                    <a:gs pos="0">
                      <a:schemeClr val="tx1">
                        <a:lumMod val="25000"/>
                        <a:lumOff val="75000"/>
                      </a:schemeClr>
                    </a:gs>
                    <a:gs pos="100000">
                      <a:schemeClr val="tx1">
                        <a:lumMod val="85000"/>
                      </a:schemeClr>
                    </a:gs>
                  </a:gsLst>
                  <a:lin ang="5400000" scaled="1"/>
                </a:gradFill>
                <a:effectLst/>
                <a:latin typeface="方正粗黑宋简体" panose="02000000000000000000" charset="-122"/>
                <a:ea typeface="方正粗黑宋简体" panose="02000000000000000000" charset="-122"/>
                <a:cs typeface="方正粗黑宋简体" panose="02000000000000000000" charset="-122"/>
                <a:sym typeface="+mn-ea"/>
              </a:rPr>
              <a:t>。</a:t>
            </a:r>
            <a:endParaRPr lang="zh-CN" sz="2000">
              <a:gradFill>
                <a:gsLst>
                  <a:gs pos="50000">
                    <a:schemeClr val="tx1"/>
                  </a:gs>
                  <a:gs pos="0">
                    <a:schemeClr val="tx1">
                      <a:lumMod val="25000"/>
                      <a:lumOff val="75000"/>
                    </a:schemeClr>
                  </a:gs>
                  <a:gs pos="100000">
                    <a:schemeClr val="tx1">
                      <a:lumMod val="85000"/>
                    </a:schemeClr>
                  </a:gs>
                </a:gsLst>
                <a:lin ang="5400000" scaled="1"/>
              </a:gradFill>
              <a:effectLst/>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77" name="矩形 76"/>
          <p:cNvSpPr/>
          <p:nvPr/>
        </p:nvSpPr>
        <p:spPr bwMode="auto">
          <a:xfrm>
            <a:off x="433070" y="1537335"/>
            <a:ext cx="4881880" cy="4453890"/>
          </a:xfrm>
          <a:prstGeom prst="rect">
            <a:avLst/>
          </a:prstGeom>
          <a:noFill/>
          <a:ln w="25400" cap="flat" cmpd="sng" algn="ctr">
            <a:solidFill>
              <a:schemeClr val="bg1">
                <a:lumMod val="50000"/>
              </a:schemeClr>
            </a:solidFill>
            <a:prstDash val="solid"/>
          </a:ln>
          <a:effectLst>
            <a:outerShdw blurRad="50800" dist="38100" dir="5400000" algn="t" rotWithShape="0">
              <a:prstClr val="black">
                <a:alpha val="40000"/>
              </a:prstClr>
            </a:outerShdw>
          </a:effectLst>
        </p:spPr>
        <p:txBody>
          <a:bodyPr anchor="ctr"/>
          <a:p>
            <a:pPr marL="0" marR="0" lvl="0" indent="0" algn="ctr" defTabSz="914400" eaLnBrk="1" fontAlgn="auto" latinLnBrk="0" hangingPunct="1">
              <a:lnSpc>
                <a:spcPct val="12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cs typeface="+mn-cs"/>
            </a:endParaRPr>
          </a:p>
        </p:txBody>
      </p:sp>
      <p:pic>
        <p:nvPicPr>
          <p:cNvPr id="6" name="图片 5"/>
          <p:cNvPicPr>
            <a:picLocks noChangeAspect="1"/>
          </p:cNvPicPr>
          <p:nvPr/>
        </p:nvPicPr>
        <p:blipFill>
          <a:blip r:embed="rId4"/>
          <a:stretch>
            <a:fillRect/>
          </a:stretch>
        </p:blipFill>
        <p:spPr>
          <a:xfrm>
            <a:off x="6085205" y="1537335"/>
            <a:ext cx="5112385" cy="4453890"/>
          </a:xfrm>
          <a:prstGeom prst="rect">
            <a:avLst/>
          </a:prstGeom>
        </p:spPr>
      </p:pic>
      <p:sp>
        <p:nvSpPr>
          <p:cNvPr id="7" name="文本框 6"/>
          <p:cNvSpPr txBox="1"/>
          <p:nvPr/>
        </p:nvSpPr>
        <p:spPr>
          <a:xfrm>
            <a:off x="7167880" y="6167120"/>
            <a:ext cx="4213860" cy="368300"/>
          </a:xfrm>
          <a:prstGeom prst="rect">
            <a:avLst/>
          </a:prstGeom>
          <a:noFill/>
        </p:spPr>
        <p:txBody>
          <a:bodyPr wrap="square" rtlCol="0">
            <a:spAutoFit/>
          </a:bodyPr>
          <a:p>
            <a:r>
              <a:rPr lang="zh-CN">
                <a:gradFill>
                  <a:gsLst>
                    <a:gs pos="50000">
                      <a:schemeClr val="tx1"/>
                    </a:gs>
                    <a:gs pos="0">
                      <a:schemeClr val="tx1">
                        <a:lumMod val="25000"/>
                        <a:lumOff val="75000"/>
                      </a:schemeClr>
                    </a:gs>
                    <a:gs pos="100000">
                      <a:schemeClr val="tx1">
                        <a:lumMod val="85000"/>
                      </a:schemeClr>
                    </a:gs>
                  </a:gsLst>
                  <a:lin ang="5400000" scaled="1"/>
                </a:gradFill>
                <a:effectLst/>
                <a:latin typeface="方正粗黑宋简体" panose="02000000000000000000" charset="-122"/>
                <a:ea typeface="方正粗黑宋简体" panose="02000000000000000000" charset="-122"/>
                <a:cs typeface="方正粗黑宋简体" panose="02000000000000000000" charset="-122"/>
                <a:sym typeface="+mn-ea"/>
              </a:rPr>
              <a:t>专班办公室日常工作会议</a:t>
            </a:r>
            <a:endParaRPr lang="zh-CN">
              <a:gradFill>
                <a:gsLst>
                  <a:gs pos="50000">
                    <a:schemeClr val="tx1"/>
                  </a:gs>
                  <a:gs pos="0">
                    <a:schemeClr val="tx1">
                      <a:lumMod val="25000"/>
                      <a:lumOff val="75000"/>
                    </a:schemeClr>
                  </a:gs>
                  <a:gs pos="100000">
                    <a:schemeClr val="tx1">
                      <a:lumMod val="85000"/>
                    </a:schemeClr>
                  </a:gs>
                </a:gsLst>
                <a:lin ang="5400000" scaled="1"/>
              </a:gradFill>
              <a:effectLst/>
              <a:latin typeface="方正粗黑宋简体" panose="02000000000000000000" charset="-122"/>
              <a:ea typeface="方正粗黑宋简体" panose="02000000000000000000" charset="-122"/>
              <a:cs typeface="方正粗黑宋简体" panose="02000000000000000000" charset="-122"/>
              <a:sym typeface="+mn-ea"/>
            </a:endParaRPr>
          </a:p>
        </p:txBody>
      </p:sp>
      <p:cxnSp>
        <p:nvCxnSpPr>
          <p:cNvPr id="14" name="直接连接符 13"/>
          <p:cNvCxnSpPr/>
          <p:nvPr/>
        </p:nvCxnSpPr>
        <p:spPr>
          <a:xfrm flipV="1">
            <a:off x="5670413" y="1307040"/>
            <a:ext cx="27305" cy="4735195"/>
          </a:xfrm>
          <a:prstGeom prst="line">
            <a:avLst/>
          </a:prstGeom>
          <a:ln w="76200">
            <a:solidFill>
              <a:srgbClr val="0155BD"/>
            </a:solidFill>
          </a:ln>
        </p:spPr>
        <p:style>
          <a:lnRef idx="1">
            <a:schemeClr val="accent1"/>
          </a:lnRef>
          <a:fillRef idx="0">
            <a:schemeClr val="accent1"/>
          </a:fillRef>
          <a:effectRef idx="0">
            <a:schemeClr val="accent1"/>
          </a:effectRef>
          <a:fontRef idx="minor">
            <a:schemeClr val="tx1"/>
          </a:fontRef>
        </p:style>
      </p:cxnSp>
      <p:sp>
        <p:nvSpPr>
          <p:cNvPr id="3" name="五边形 2"/>
          <p:cNvSpPr/>
          <p:nvPr/>
        </p:nvSpPr>
        <p:spPr>
          <a:xfrm>
            <a:off x="0" y="-2540"/>
            <a:ext cx="6273165" cy="602615"/>
          </a:xfrm>
          <a:prstGeom prst="homePlate">
            <a:avLst/>
          </a:prstGeom>
          <a:solidFill>
            <a:schemeClr val="accent1">
              <a:lumMod val="75000"/>
            </a:schemeClr>
          </a:solidFill>
          <a:ln>
            <a:solidFill>
              <a:schemeClr val="accent1">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二、目标方向要清晰</a:t>
            </a:r>
            <a:r>
              <a:rPr lang="zh-CN"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明确</a:t>
            </a:r>
            <a:r>
              <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 (解决“干什么”的问题)</a:t>
            </a:r>
            <a:endPar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D:/市政府办/聊城市照片/微信图片_20240321101254.jpg微信图片_20240321101254"/>
          <p:cNvPicPr preferRelativeResize="0">
            <a:picLocks noChangeAspect="1"/>
          </p:cNvPicPr>
          <p:nvPr/>
        </p:nvPicPr>
        <p:blipFill>
          <a:blip r:embed="rId1"/>
          <a:srcRect l="2051" r="2051"/>
          <a:stretch>
            <a:fillRect/>
          </a:stretch>
        </p:blipFill>
        <p:spPr>
          <a:xfrm>
            <a:off x="1270" y="0"/>
            <a:ext cx="12188825" cy="6858000"/>
          </a:xfrm>
          <a:prstGeom prst="rect">
            <a:avLst/>
          </a:prstGeom>
          <a:blipFill rotWithShape="1">
            <a:blip r:embed="rId1"/>
            <a:stretch>
              <a:fillRect/>
            </a:stretch>
          </a:blipFill>
        </p:spPr>
      </p:pic>
      <p:pic>
        <p:nvPicPr>
          <p:cNvPr id="13" name="图片 12" descr="图片3"/>
          <p:cNvPicPr>
            <a:picLocks noChangeAspect="1"/>
          </p:cNvPicPr>
          <p:nvPr/>
        </p:nvPicPr>
        <p:blipFill>
          <a:blip r:embed="rId2">
            <a:alphaModFix amt="83000"/>
          </a:blip>
          <a:stretch>
            <a:fillRect/>
          </a:stretch>
        </p:blipFill>
        <p:spPr>
          <a:xfrm>
            <a:off x="5080" y="600075"/>
            <a:ext cx="12186920" cy="6858000"/>
          </a:xfrm>
          <a:prstGeom prst="rect">
            <a:avLst/>
          </a:prstGeom>
        </p:spPr>
      </p:pic>
      <p:sp>
        <p:nvSpPr>
          <p:cNvPr id="107" name="矩形 106"/>
          <p:cNvSpPr/>
          <p:nvPr>
            <p:custDataLst>
              <p:tags r:id="rId3"/>
            </p:custDataLst>
          </p:nvPr>
        </p:nvSpPr>
        <p:spPr>
          <a:xfrm>
            <a:off x="243523" y="1648143"/>
            <a:ext cx="1871980" cy="3131820"/>
          </a:xfrm>
          <a:prstGeom prst="rect">
            <a:avLst/>
          </a:prstGeom>
          <a:solidFill>
            <a:srgbClr val="FFFFFF"/>
          </a:solidFill>
          <a:ln w="3175">
            <a:noFill/>
          </a:ln>
          <a:effectLst>
            <a:outerShdw blurRad="215900" dist="50800" dir="5400000" sx="102000" sy="102000" algn="ctr" rotWithShape="0">
              <a:schemeClr val="accent1">
                <a:alpha val="15000"/>
              </a:schemeClr>
            </a:outerShdw>
          </a:effectLst>
        </p:spPr>
        <p:txBody>
          <a:bodyPr wrap="none" lIns="107950" tIns="612140" rIns="107950" bIns="36195" rtlCol="0" anchor="ctr" anchorCtr="0">
            <a:noAutofit/>
          </a:bodyPr>
          <a:lstStyle/>
          <a:p>
            <a:pPr algn="ctr">
              <a:spcBef>
                <a:spcPct val="0"/>
              </a:spcBef>
              <a:spcAft>
                <a:spcPct val="0"/>
              </a:spcAft>
            </a:pPr>
            <a:br>
              <a:rPr lang="zh-CN" altLang="en-US" sz="1400">
                <a:solidFill>
                  <a:srgbClr val="666666"/>
                </a:solidFill>
                <a:latin typeface="+mn-ea"/>
                <a:cs typeface="+mn-ea"/>
              </a:rPr>
            </a:br>
            <a:endParaRPr lang="zh-CN" altLang="en-US" sz="1400">
              <a:solidFill>
                <a:srgbClr val="666666"/>
              </a:solidFill>
              <a:latin typeface="+mn-ea"/>
              <a:cs typeface="+mn-ea"/>
            </a:endParaRPr>
          </a:p>
        </p:txBody>
      </p:sp>
      <p:sp>
        <p:nvSpPr>
          <p:cNvPr id="108" name="任意多边形 107"/>
          <p:cNvSpPr/>
          <p:nvPr>
            <p:custDataLst>
              <p:tags r:id="rId4"/>
            </p:custDataLst>
          </p:nvPr>
        </p:nvSpPr>
        <p:spPr>
          <a:xfrm>
            <a:off x="323533" y="1521778"/>
            <a:ext cx="621030" cy="79692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113" h="1429">
                <a:moveTo>
                  <a:pt x="1113" y="201"/>
                </a:moveTo>
                <a:lnTo>
                  <a:pt x="996" y="201"/>
                </a:lnTo>
                <a:lnTo>
                  <a:pt x="1113" y="201"/>
                </a:lnTo>
                <a:close/>
                <a:moveTo>
                  <a:pt x="173" y="0"/>
                </a:moveTo>
                <a:lnTo>
                  <a:pt x="183" y="0"/>
                </a:lnTo>
                <a:lnTo>
                  <a:pt x="1113" y="0"/>
                </a:lnTo>
                <a:lnTo>
                  <a:pt x="1113" y="1"/>
                </a:lnTo>
                <a:lnTo>
                  <a:pt x="1108" y="1"/>
                </a:lnTo>
                <a:cubicBezTo>
                  <a:pt x="1045" y="6"/>
                  <a:pt x="995" y="82"/>
                  <a:pt x="995" y="174"/>
                </a:cubicBezTo>
                <a:cubicBezTo>
                  <a:pt x="995" y="183"/>
                  <a:pt x="995" y="192"/>
                  <a:pt x="996" y="200"/>
                </a:cubicBezTo>
                <a:lnTo>
                  <a:pt x="996" y="201"/>
                </a:lnTo>
                <a:lnTo>
                  <a:pt x="989" y="201"/>
                </a:lnTo>
                <a:lnTo>
                  <a:pt x="989" y="904"/>
                </a:lnTo>
                <a:lnTo>
                  <a:pt x="989" y="909"/>
                </a:lnTo>
                <a:cubicBezTo>
                  <a:pt x="990" y="917"/>
                  <a:pt x="990" y="925"/>
                  <a:pt x="990" y="934"/>
                </a:cubicBezTo>
                <a:cubicBezTo>
                  <a:pt x="990" y="943"/>
                  <a:pt x="990" y="951"/>
                  <a:pt x="989" y="959"/>
                </a:cubicBezTo>
                <a:lnTo>
                  <a:pt x="989" y="964"/>
                </a:lnTo>
                <a:lnTo>
                  <a:pt x="989" y="971"/>
                </a:lnTo>
                <a:lnTo>
                  <a:pt x="989" y="973"/>
                </a:lnTo>
                <a:cubicBezTo>
                  <a:pt x="988" y="999"/>
                  <a:pt x="984" y="1025"/>
                  <a:pt x="977" y="1050"/>
                </a:cubicBezTo>
                <a:lnTo>
                  <a:pt x="975" y="1055"/>
                </a:lnTo>
                <a:lnTo>
                  <a:pt x="974" y="1058"/>
                </a:lnTo>
                <a:cubicBezTo>
                  <a:pt x="919" y="1271"/>
                  <a:pt x="726" y="1429"/>
                  <a:pt x="495" y="1429"/>
                </a:cubicBezTo>
                <a:cubicBezTo>
                  <a:pt x="264" y="1429"/>
                  <a:pt x="71" y="1271"/>
                  <a:pt x="16" y="1058"/>
                </a:cubicBezTo>
                <a:lnTo>
                  <a:pt x="15" y="1055"/>
                </a:lnTo>
                <a:lnTo>
                  <a:pt x="13" y="1050"/>
                </a:lnTo>
                <a:cubicBezTo>
                  <a:pt x="6" y="1025"/>
                  <a:pt x="2" y="999"/>
                  <a:pt x="1" y="973"/>
                </a:cubicBezTo>
                <a:lnTo>
                  <a:pt x="1" y="971"/>
                </a:lnTo>
                <a:lnTo>
                  <a:pt x="1" y="964"/>
                </a:lnTo>
                <a:lnTo>
                  <a:pt x="1" y="959"/>
                </a:lnTo>
                <a:cubicBezTo>
                  <a:pt x="0" y="951"/>
                  <a:pt x="0" y="943"/>
                  <a:pt x="0" y="934"/>
                </a:cubicBezTo>
                <a:cubicBezTo>
                  <a:pt x="0" y="925"/>
                  <a:pt x="0" y="917"/>
                  <a:pt x="1" y="909"/>
                </a:cubicBezTo>
                <a:lnTo>
                  <a:pt x="1" y="904"/>
                </a:lnTo>
                <a:lnTo>
                  <a:pt x="1" y="185"/>
                </a:lnTo>
                <a:lnTo>
                  <a:pt x="1" y="185"/>
                </a:lnTo>
                <a:lnTo>
                  <a:pt x="1" y="183"/>
                </a:lnTo>
                <a:cubicBezTo>
                  <a:pt x="1" y="181"/>
                  <a:pt x="1" y="178"/>
                  <a:pt x="1" y="175"/>
                </a:cubicBezTo>
                <a:cubicBezTo>
                  <a:pt x="1" y="84"/>
                  <a:pt x="72" y="10"/>
                  <a:pt x="164" y="1"/>
                </a:cubicBezTo>
                <a:lnTo>
                  <a:pt x="164" y="1"/>
                </a:lnTo>
                <a:lnTo>
                  <a:pt x="167" y="0"/>
                </a:lnTo>
                <a:cubicBezTo>
                  <a:pt x="169" y="0"/>
                  <a:pt x="171" y="0"/>
                  <a:pt x="173" y="0"/>
                </a:cubicBezTo>
                <a:close/>
              </a:path>
            </a:pathLst>
          </a:custGeom>
          <a:gradFill>
            <a:gsLst>
              <a:gs pos="0">
                <a:schemeClr val="accent1">
                  <a:lumMod val="60000"/>
                  <a:lumOff val="40000"/>
                </a:schemeClr>
              </a:gs>
              <a:gs pos="71000">
                <a:schemeClr val="accent1">
                  <a:alpha val="100000"/>
                </a:schemeClr>
              </a:gs>
            </a:gsLst>
            <a:lin ang="2700000" scaled="0"/>
          </a:gradFill>
          <a:ln>
            <a:noFill/>
          </a:ln>
          <a:effectLst>
            <a:outerShdw blurRad="101600" dist="25400" dir="5400000" sx="103000" sy="103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rIns="17970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b="1">
                <a:latin typeface="+mn-ea"/>
                <a:cs typeface="+mn-ea"/>
                <a:sym typeface="+mn-ea"/>
              </a:rPr>
              <a:t>01</a:t>
            </a:r>
            <a:endParaRPr lang="en-US" altLang="zh-CN" b="1">
              <a:latin typeface="+mn-ea"/>
              <a:cs typeface="+mn-ea"/>
              <a:sym typeface="+mn-ea"/>
            </a:endParaRPr>
          </a:p>
        </p:txBody>
      </p:sp>
      <p:sp>
        <p:nvSpPr>
          <p:cNvPr id="112" name="矩形 111"/>
          <p:cNvSpPr/>
          <p:nvPr>
            <p:custDataLst>
              <p:tags r:id="rId5"/>
            </p:custDataLst>
          </p:nvPr>
        </p:nvSpPr>
        <p:spPr>
          <a:xfrm>
            <a:off x="342583" y="2458403"/>
            <a:ext cx="1654175" cy="2042795"/>
          </a:xfrm>
          <a:prstGeom prst="rect">
            <a:avLst/>
          </a:prstGeom>
          <a:noFill/>
        </p:spPr>
        <p:txBody>
          <a:bodyPr wrap="square" lIns="36195" tIns="0" rIns="36195" bIns="0" rtlCol="0" anchor="t" anchorCtr="0">
            <a:noAutofit/>
          </a:bodyPr>
          <a:lstStyle/>
          <a:p>
            <a:pPr algn="just">
              <a:lnSpc>
                <a:spcPct val="130000"/>
              </a:lnSpc>
              <a:spcBef>
                <a:spcPct val="0"/>
              </a:spcBef>
              <a:spcAft>
                <a:spcPct val="0"/>
              </a:spcAft>
            </a:pPr>
            <a:r>
              <a:rPr lang="zh-CN" altLang="en-US" sz="1600" b="1">
                <a:latin typeface="方正粗黑宋简体" panose="02000000000000000000" charset="-122"/>
                <a:ea typeface="方正粗黑宋简体" panose="02000000000000000000" charset="-122"/>
                <a:cs typeface="方正粗黑宋简体" panose="02000000000000000000" charset="-122"/>
              </a:rPr>
              <a:t>严明工作纪律。</a:t>
            </a:r>
            <a:r>
              <a:rPr lang="zh-CN" altLang="en-US" sz="1600">
                <a:latin typeface="方正粗黑宋简体" panose="02000000000000000000" charset="-122"/>
                <a:ea typeface="方正粗黑宋简体" panose="02000000000000000000" charset="-122"/>
                <a:cs typeface="方正粗黑宋简体" panose="02000000000000000000" charset="-122"/>
              </a:rPr>
              <a:t>对市委、市政府做出的决策部署</a:t>
            </a:r>
            <a:r>
              <a:rPr lang="en-US" altLang="zh-CN" sz="1600">
                <a:latin typeface="方正粗黑宋简体" panose="02000000000000000000" charset="-122"/>
                <a:ea typeface="方正粗黑宋简体" panose="02000000000000000000" charset="-122"/>
                <a:cs typeface="方正粗黑宋简体" panose="02000000000000000000" charset="-122"/>
              </a:rPr>
              <a:t>,</a:t>
            </a:r>
            <a:r>
              <a:rPr lang="zh-CN" altLang="en-US" sz="1600">
                <a:latin typeface="方正粗黑宋简体" panose="02000000000000000000" charset="-122"/>
                <a:ea typeface="方正粗黑宋简体" panose="02000000000000000000" charset="-122"/>
                <a:cs typeface="方正粗黑宋简体" panose="02000000000000000000" charset="-122"/>
              </a:rPr>
              <a:t>市领导的批示要求</a:t>
            </a:r>
            <a:r>
              <a:rPr lang="en-US" altLang="zh-CN" sz="1600">
                <a:latin typeface="方正粗黑宋简体" panose="02000000000000000000" charset="-122"/>
                <a:ea typeface="方正粗黑宋简体" panose="02000000000000000000" charset="-122"/>
                <a:cs typeface="方正粗黑宋简体" panose="02000000000000000000" charset="-122"/>
              </a:rPr>
              <a:t>,</a:t>
            </a:r>
            <a:r>
              <a:rPr lang="zh-CN" altLang="en-US" sz="1600">
                <a:latin typeface="方正粗黑宋简体" panose="02000000000000000000" charset="-122"/>
                <a:ea typeface="方正粗黑宋简体" panose="02000000000000000000" charset="-122"/>
                <a:cs typeface="方正粗黑宋简体" panose="02000000000000000000" charset="-122"/>
              </a:rPr>
              <a:t>要坚决执行落实到位，不打折扣。</a:t>
            </a:r>
            <a:endParaRPr lang="zh-CN" altLang="en-US" sz="1600">
              <a:latin typeface="方正粗黑宋简体" panose="02000000000000000000" charset="-122"/>
              <a:ea typeface="方正粗黑宋简体" panose="02000000000000000000" charset="-122"/>
              <a:cs typeface="方正粗黑宋简体" panose="02000000000000000000" charset="-122"/>
            </a:endParaRPr>
          </a:p>
        </p:txBody>
      </p:sp>
      <p:sp>
        <p:nvSpPr>
          <p:cNvPr id="113" name="矩形 112"/>
          <p:cNvSpPr/>
          <p:nvPr>
            <p:custDataLst>
              <p:tags r:id="rId6"/>
            </p:custDataLst>
          </p:nvPr>
        </p:nvSpPr>
        <p:spPr>
          <a:xfrm>
            <a:off x="2215833" y="1659573"/>
            <a:ext cx="1871980" cy="3131820"/>
          </a:xfrm>
          <a:prstGeom prst="rect">
            <a:avLst/>
          </a:prstGeom>
          <a:solidFill>
            <a:srgbClr val="FFFFFF"/>
          </a:solidFill>
          <a:ln w="3175">
            <a:noFill/>
          </a:ln>
          <a:effectLst>
            <a:outerShdw blurRad="215900" dist="50800" dir="5400000" sx="102000" sy="102000" algn="ctr" rotWithShape="0">
              <a:schemeClr val="accent1">
                <a:alpha val="15000"/>
              </a:schemeClr>
            </a:outerShdw>
          </a:effectLst>
        </p:spPr>
        <p:txBody>
          <a:bodyPr wrap="none" lIns="107950" tIns="612140" rIns="107950" bIns="36195" rtlCol="0" anchor="ctr" anchorCtr="0">
            <a:noAutofit/>
          </a:bodyPr>
          <a:lstStyle/>
          <a:p>
            <a:pPr algn="ctr">
              <a:spcBef>
                <a:spcPct val="0"/>
              </a:spcBef>
              <a:spcAft>
                <a:spcPct val="0"/>
              </a:spcAft>
            </a:pPr>
            <a:br>
              <a:rPr lang="zh-CN" altLang="en-US" sz="1400">
                <a:solidFill>
                  <a:srgbClr val="666666"/>
                </a:solidFill>
                <a:latin typeface="+mn-ea"/>
                <a:cs typeface="+mn-ea"/>
              </a:rPr>
            </a:br>
            <a:endParaRPr lang="zh-CN" altLang="en-US" sz="1400">
              <a:solidFill>
                <a:srgbClr val="666666"/>
              </a:solidFill>
              <a:latin typeface="+mn-ea"/>
              <a:cs typeface="+mn-ea"/>
            </a:endParaRPr>
          </a:p>
        </p:txBody>
      </p:sp>
      <p:sp>
        <p:nvSpPr>
          <p:cNvPr id="114" name="任意多边形 113"/>
          <p:cNvSpPr/>
          <p:nvPr>
            <p:custDataLst>
              <p:tags r:id="rId7"/>
            </p:custDataLst>
          </p:nvPr>
        </p:nvSpPr>
        <p:spPr>
          <a:xfrm>
            <a:off x="2295843" y="1533208"/>
            <a:ext cx="621030" cy="79692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113" h="1429">
                <a:moveTo>
                  <a:pt x="1113" y="201"/>
                </a:moveTo>
                <a:lnTo>
                  <a:pt x="996" y="201"/>
                </a:lnTo>
                <a:lnTo>
                  <a:pt x="1113" y="201"/>
                </a:lnTo>
                <a:close/>
                <a:moveTo>
                  <a:pt x="173" y="0"/>
                </a:moveTo>
                <a:lnTo>
                  <a:pt x="183" y="0"/>
                </a:lnTo>
                <a:lnTo>
                  <a:pt x="1113" y="0"/>
                </a:lnTo>
                <a:lnTo>
                  <a:pt x="1113" y="1"/>
                </a:lnTo>
                <a:lnTo>
                  <a:pt x="1108" y="1"/>
                </a:lnTo>
                <a:cubicBezTo>
                  <a:pt x="1045" y="6"/>
                  <a:pt x="995" y="82"/>
                  <a:pt x="995" y="174"/>
                </a:cubicBezTo>
                <a:cubicBezTo>
                  <a:pt x="995" y="183"/>
                  <a:pt x="995" y="192"/>
                  <a:pt x="996" y="200"/>
                </a:cubicBezTo>
                <a:lnTo>
                  <a:pt x="996" y="201"/>
                </a:lnTo>
                <a:lnTo>
                  <a:pt x="989" y="201"/>
                </a:lnTo>
                <a:lnTo>
                  <a:pt x="989" y="904"/>
                </a:lnTo>
                <a:lnTo>
                  <a:pt x="989" y="909"/>
                </a:lnTo>
                <a:cubicBezTo>
                  <a:pt x="990" y="917"/>
                  <a:pt x="990" y="925"/>
                  <a:pt x="990" y="934"/>
                </a:cubicBezTo>
                <a:cubicBezTo>
                  <a:pt x="990" y="943"/>
                  <a:pt x="990" y="951"/>
                  <a:pt x="989" y="959"/>
                </a:cubicBezTo>
                <a:lnTo>
                  <a:pt x="989" y="964"/>
                </a:lnTo>
                <a:lnTo>
                  <a:pt x="989" y="971"/>
                </a:lnTo>
                <a:lnTo>
                  <a:pt x="989" y="973"/>
                </a:lnTo>
                <a:cubicBezTo>
                  <a:pt x="988" y="999"/>
                  <a:pt x="984" y="1025"/>
                  <a:pt x="977" y="1050"/>
                </a:cubicBezTo>
                <a:lnTo>
                  <a:pt x="975" y="1055"/>
                </a:lnTo>
                <a:lnTo>
                  <a:pt x="974" y="1058"/>
                </a:lnTo>
                <a:cubicBezTo>
                  <a:pt x="919" y="1271"/>
                  <a:pt x="726" y="1429"/>
                  <a:pt x="495" y="1429"/>
                </a:cubicBezTo>
                <a:cubicBezTo>
                  <a:pt x="264" y="1429"/>
                  <a:pt x="71" y="1271"/>
                  <a:pt x="16" y="1058"/>
                </a:cubicBezTo>
                <a:lnTo>
                  <a:pt x="15" y="1055"/>
                </a:lnTo>
                <a:lnTo>
                  <a:pt x="13" y="1050"/>
                </a:lnTo>
                <a:cubicBezTo>
                  <a:pt x="6" y="1025"/>
                  <a:pt x="2" y="999"/>
                  <a:pt x="1" y="973"/>
                </a:cubicBezTo>
                <a:lnTo>
                  <a:pt x="1" y="971"/>
                </a:lnTo>
                <a:lnTo>
                  <a:pt x="1" y="964"/>
                </a:lnTo>
                <a:lnTo>
                  <a:pt x="1" y="959"/>
                </a:lnTo>
                <a:cubicBezTo>
                  <a:pt x="0" y="951"/>
                  <a:pt x="0" y="943"/>
                  <a:pt x="0" y="934"/>
                </a:cubicBezTo>
                <a:cubicBezTo>
                  <a:pt x="0" y="925"/>
                  <a:pt x="0" y="917"/>
                  <a:pt x="1" y="909"/>
                </a:cubicBezTo>
                <a:lnTo>
                  <a:pt x="1" y="904"/>
                </a:lnTo>
                <a:lnTo>
                  <a:pt x="1" y="185"/>
                </a:lnTo>
                <a:lnTo>
                  <a:pt x="1" y="185"/>
                </a:lnTo>
                <a:lnTo>
                  <a:pt x="1" y="183"/>
                </a:lnTo>
                <a:cubicBezTo>
                  <a:pt x="1" y="181"/>
                  <a:pt x="1" y="178"/>
                  <a:pt x="1" y="175"/>
                </a:cubicBezTo>
                <a:cubicBezTo>
                  <a:pt x="1" y="84"/>
                  <a:pt x="72" y="10"/>
                  <a:pt x="164" y="1"/>
                </a:cubicBezTo>
                <a:lnTo>
                  <a:pt x="164" y="1"/>
                </a:lnTo>
                <a:lnTo>
                  <a:pt x="167" y="0"/>
                </a:lnTo>
                <a:cubicBezTo>
                  <a:pt x="169" y="0"/>
                  <a:pt x="171" y="0"/>
                  <a:pt x="173" y="0"/>
                </a:cubicBezTo>
                <a:close/>
              </a:path>
            </a:pathLst>
          </a:custGeom>
          <a:gradFill>
            <a:gsLst>
              <a:gs pos="0">
                <a:schemeClr val="accent1">
                  <a:lumMod val="60000"/>
                  <a:lumOff val="40000"/>
                </a:schemeClr>
              </a:gs>
              <a:gs pos="71000">
                <a:schemeClr val="accent1">
                  <a:alpha val="100000"/>
                </a:schemeClr>
              </a:gs>
            </a:gsLst>
            <a:lin ang="2700000" scaled="0"/>
          </a:gradFill>
          <a:ln>
            <a:noFill/>
          </a:ln>
          <a:effectLst>
            <a:outerShdw blurRad="101600" dist="25400" dir="5400000" sx="103000" sy="103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rIns="17970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b="1">
                <a:latin typeface="+mn-ea"/>
                <a:cs typeface="+mn-ea"/>
                <a:sym typeface="+mn-ea"/>
              </a:rPr>
              <a:t>02</a:t>
            </a:r>
            <a:endParaRPr lang="en-US" altLang="zh-CN" b="1">
              <a:latin typeface="+mn-ea"/>
              <a:cs typeface="+mn-ea"/>
              <a:sym typeface="+mn-ea"/>
            </a:endParaRPr>
          </a:p>
        </p:txBody>
      </p:sp>
      <p:sp>
        <p:nvSpPr>
          <p:cNvPr id="118" name="矩形 117"/>
          <p:cNvSpPr/>
          <p:nvPr>
            <p:custDataLst>
              <p:tags r:id="rId8"/>
            </p:custDataLst>
          </p:nvPr>
        </p:nvSpPr>
        <p:spPr>
          <a:xfrm>
            <a:off x="2314893" y="2474913"/>
            <a:ext cx="1654175" cy="2042795"/>
          </a:xfrm>
          <a:prstGeom prst="rect">
            <a:avLst/>
          </a:prstGeom>
          <a:noFill/>
        </p:spPr>
        <p:txBody>
          <a:bodyPr wrap="square" lIns="36195" tIns="0" rIns="36195" bIns="0" rtlCol="0" anchor="t" anchorCtr="0">
            <a:noAutofit/>
          </a:bodyPr>
          <a:lstStyle/>
          <a:p>
            <a:pPr>
              <a:lnSpc>
                <a:spcPct val="130000"/>
              </a:lnSpc>
              <a:spcBef>
                <a:spcPct val="0"/>
              </a:spcBef>
              <a:spcAft>
                <a:spcPct val="0"/>
              </a:spcAft>
            </a:pPr>
            <a:r>
              <a:rPr lang="zh-CN" altLang="en-US" sz="1600" b="1">
                <a:latin typeface="方正粗黑宋简体" panose="02000000000000000000" charset="-122"/>
                <a:ea typeface="方正粗黑宋简体" panose="02000000000000000000" charset="-122"/>
                <a:cs typeface="方正粗黑宋简体" panose="02000000000000000000" charset="-122"/>
              </a:rPr>
              <a:t>建立会议制度。</a:t>
            </a:r>
            <a:r>
              <a:rPr lang="zh-CN" altLang="en-US" sz="1600">
                <a:latin typeface="方正粗黑宋简体" panose="02000000000000000000" charset="-122"/>
                <a:ea typeface="方正粗黑宋简体" panose="02000000000000000000" charset="-122"/>
                <a:cs typeface="方正粗黑宋简体" panose="02000000000000000000" charset="-122"/>
              </a:rPr>
              <a:t>建立早晚双会和周例会、半月专题会制度，加强统筹协调推进工作落实。</a:t>
            </a:r>
            <a:endParaRPr lang="zh-CN" altLang="en-US" sz="1400">
              <a:solidFill>
                <a:srgbClr val="262626"/>
              </a:solidFill>
              <a:latin typeface="+mn-ea"/>
              <a:cs typeface="+mn-ea"/>
            </a:endParaRPr>
          </a:p>
        </p:txBody>
      </p:sp>
      <p:sp>
        <p:nvSpPr>
          <p:cNvPr id="119" name="矩形 118"/>
          <p:cNvSpPr/>
          <p:nvPr>
            <p:custDataLst>
              <p:tags r:id="rId9"/>
            </p:custDataLst>
          </p:nvPr>
        </p:nvSpPr>
        <p:spPr>
          <a:xfrm>
            <a:off x="4188143" y="1659573"/>
            <a:ext cx="1871980" cy="3131820"/>
          </a:xfrm>
          <a:prstGeom prst="rect">
            <a:avLst/>
          </a:prstGeom>
          <a:solidFill>
            <a:srgbClr val="FFFFFF"/>
          </a:solidFill>
          <a:ln w="3175">
            <a:noFill/>
          </a:ln>
          <a:effectLst>
            <a:outerShdw blurRad="215900" dist="50800" dir="5400000" sx="102000" sy="102000" algn="ctr" rotWithShape="0">
              <a:schemeClr val="accent1">
                <a:alpha val="15000"/>
              </a:schemeClr>
            </a:outerShdw>
          </a:effectLst>
        </p:spPr>
        <p:txBody>
          <a:bodyPr wrap="none" lIns="107950" tIns="612140" rIns="107950" bIns="36195" rtlCol="0" anchor="ctr" anchorCtr="0">
            <a:noAutofit/>
          </a:bodyPr>
          <a:lstStyle/>
          <a:p>
            <a:pPr algn="ctr">
              <a:spcBef>
                <a:spcPct val="0"/>
              </a:spcBef>
              <a:spcAft>
                <a:spcPct val="0"/>
              </a:spcAft>
            </a:pPr>
            <a:br>
              <a:rPr lang="zh-CN" altLang="en-US" sz="1400">
                <a:solidFill>
                  <a:srgbClr val="666666"/>
                </a:solidFill>
                <a:latin typeface="+mn-ea"/>
                <a:cs typeface="+mn-ea"/>
              </a:rPr>
            </a:br>
            <a:endParaRPr lang="zh-CN" altLang="en-US" sz="1400">
              <a:solidFill>
                <a:srgbClr val="666666"/>
              </a:solidFill>
              <a:latin typeface="+mn-ea"/>
              <a:cs typeface="+mn-ea"/>
            </a:endParaRPr>
          </a:p>
        </p:txBody>
      </p:sp>
      <p:sp>
        <p:nvSpPr>
          <p:cNvPr id="120" name="任意多边形 119"/>
          <p:cNvSpPr/>
          <p:nvPr>
            <p:custDataLst>
              <p:tags r:id="rId10"/>
            </p:custDataLst>
          </p:nvPr>
        </p:nvSpPr>
        <p:spPr>
          <a:xfrm>
            <a:off x="4268153" y="1533208"/>
            <a:ext cx="621030" cy="79692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113" h="1429">
                <a:moveTo>
                  <a:pt x="1113" y="201"/>
                </a:moveTo>
                <a:lnTo>
                  <a:pt x="996" y="201"/>
                </a:lnTo>
                <a:lnTo>
                  <a:pt x="1113" y="201"/>
                </a:lnTo>
                <a:close/>
                <a:moveTo>
                  <a:pt x="173" y="0"/>
                </a:moveTo>
                <a:lnTo>
                  <a:pt x="183" y="0"/>
                </a:lnTo>
                <a:lnTo>
                  <a:pt x="1113" y="0"/>
                </a:lnTo>
                <a:lnTo>
                  <a:pt x="1113" y="1"/>
                </a:lnTo>
                <a:lnTo>
                  <a:pt x="1108" y="1"/>
                </a:lnTo>
                <a:cubicBezTo>
                  <a:pt x="1045" y="6"/>
                  <a:pt x="995" y="82"/>
                  <a:pt x="995" y="174"/>
                </a:cubicBezTo>
                <a:cubicBezTo>
                  <a:pt x="995" y="183"/>
                  <a:pt x="995" y="192"/>
                  <a:pt x="996" y="200"/>
                </a:cubicBezTo>
                <a:lnTo>
                  <a:pt x="996" y="201"/>
                </a:lnTo>
                <a:lnTo>
                  <a:pt x="989" y="201"/>
                </a:lnTo>
                <a:lnTo>
                  <a:pt x="989" y="904"/>
                </a:lnTo>
                <a:lnTo>
                  <a:pt x="989" y="909"/>
                </a:lnTo>
                <a:cubicBezTo>
                  <a:pt x="990" y="917"/>
                  <a:pt x="990" y="925"/>
                  <a:pt x="990" y="934"/>
                </a:cubicBezTo>
                <a:cubicBezTo>
                  <a:pt x="990" y="943"/>
                  <a:pt x="990" y="951"/>
                  <a:pt x="989" y="959"/>
                </a:cubicBezTo>
                <a:lnTo>
                  <a:pt x="989" y="964"/>
                </a:lnTo>
                <a:lnTo>
                  <a:pt x="989" y="971"/>
                </a:lnTo>
                <a:lnTo>
                  <a:pt x="989" y="973"/>
                </a:lnTo>
                <a:cubicBezTo>
                  <a:pt x="988" y="999"/>
                  <a:pt x="984" y="1025"/>
                  <a:pt x="977" y="1050"/>
                </a:cubicBezTo>
                <a:lnTo>
                  <a:pt x="975" y="1055"/>
                </a:lnTo>
                <a:lnTo>
                  <a:pt x="974" y="1058"/>
                </a:lnTo>
                <a:cubicBezTo>
                  <a:pt x="919" y="1271"/>
                  <a:pt x="726" y="1429"/>
                  <a:pt x="495" y="1429"/>
                </a:cubicBezTo>
                <a:cubicBezTo>
                  <a:pt x="264" y="1429"/>
                  <a:pt x="71" y="1271"/>
                  <a:pt x="16" y="1058"/>
                </a:cubicBezTo>
                <a:lnTo>
                  <a:pt x="15" y="1055"/>
                </a:lnTo>
                <a:lnTo>
                  <a:pt x="13" y="1050"/>
                </a:lnTo>
                <a:cubicBezTo>
                  <a:pt x="6" y="1025"/>
                  <a:pt x="2" y="999"/>
                  <a:pt x="1" y="973"/>
                </a:cubicBezTo>
                <a:lnTo>
                  <a:pt x="1" y="971"/>
                </a:lnTo>
                <a:lnTo>
                  <a:pt x="1" y="964"/>
                </a:lnTo>
                <a:lnTo>
                  <a:pt x="1" y="959"/>
                </a:lnTo>
                <a:cubicBezTo>
                  <a:pt x="0" y="951"/>
                  <a:pt x="0" y="943"/>
                  <a:pt x="0" y="934"/>
                </a:cubicBezTo>
                <a:cubicBezTo>
                  <a:pt x="0" y="925"/>
                  <a:pt x="0" y="917"/>
                  <a:pt x="1" y="909"/>
                </a:cubicBezTo>
                <a:lnTo>
                  <a:pt x="1" y="904"/>
                </a:lnTo>
                <a:lnTo>
                  <a:pt x="1" y="185"/>
                </a:lnTo>
                <a:lnTo>
                  <a:pt x="1" y="185"/>
                </a:lnTo>
                <a:lnTo>
                  <a:pt x="1" y="183"/>
                </a:lnTo>
                <a:cubicBezTo>
                  <a:pt x="1" y="181"/>
                  <a:pt x="1" y="178"/>
                  <a:pt x="1" y="175"/>
                </a:cubicBezTo>
                <a:cubicBezTo>
                  <a:pt x="1" y="84"/>
                  <a:pt x="72" y="10"/>
                  <a:pt x="164" y="1"/>
                </a:cubicBezTo>
                <a:lnTo>
                  <a:pt x="164" y="1"/>
                </a:lnTo>
                <a:lnTo>
                  <a:pt x="167" y="0"/>
                </a:lnTo>
                <a:cubicBezTo>
                  <a:pt x="169" y="0"/>
                  <a:pt x="171" y="0"/>
                  <a:pt x="173" y="0"/>
                </a:cubicBezTo>
                <a:close/>
              </a:path>
            </a:pathLst>
          </a:custGeom>
          <a:gradFill>
            <a:gsLst>
              <a:gs pos="0">
                <a:schemeClr val="accent1">
                  <a:lumMod val="60000"/>
                  <a:lumOff val="40000"/>
                </a:schemeClr>
              </a:gs>
              <a:gs pos="71000">
                <a:schemeClr val="accent1">
                  <a:alpha val="100000"/>
                </a:schemeClr>
              </a:gs>
            </a:gsLst>
            <a:lin ang="2700000" scaled="0"/>
          </a:gradFill>
          <a:ln>
            <a:noFill/>
          </a:ln>
          <a:effectLst>
            <a:outerShdw blurRad="101600" dist="25400" dir="5400000" sx="103000" sy="103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rIns="17970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b="1">
                <a:latin typeface="+mn-ea"/>
                <a:cs typeface="+mn-ea"/>
                <a:sym typeface="+mn-ea"/>
              </a:rPr>
              <a:t>03</a:t>
            </a:r>
            <a:endParaRPr lang="en-US" altLang="zh-CN" b="1">
              <a:latin typeface="+mn-ea"/>
              <a:cs typeface="+mn-ea"/>
              <a:sym typeface="+mn-ea"/>
            </a:endParaRPr>
          </a:p>
        </p:txBody>
      </p:sp>
      <p:sp>
        <p:nvSpPr>
          <p:cNvPr id="124" name="矩形 123"/>
          <p:cNvSpPr/>
          <p:nvPr>
            <p:custDataLst>
              <p:tags r:id="rId11"/>
            </p:custDataLst>
          </p:nvPr>
        </p:nvSpPr>
        <p:spPr>
          <a:xfrm>
            <a:off x="4287203" y="2474913"/>
            <a:ext cx="1654175" cy="2042795"/>
          </a:xfrm>
          <a:prstGeom prst="rect">
            <a:avLst/>
          </a:prstGeom>
          <a:noFill/>
        </p:spPr>
        <p:txBody>
          <a:bodyPr wrap="square" lIns="36195" tIns="0" rIns="36195" bIns="0" rtlCol="0" anchor="t" anchorCtr="0">
            <a:noAutofit/>
          </a:bodyPr>
          <a:lstStyle/>
          <a:p>
            <a:pPr algn="just">
              <a:lnSpc>
                <a:spcPct val="130000"/>
              </a:lnSpc>
              <a:spcBef>
                <a:spcPct val="0"/>
              </a:spcBef>
              <a:spcAft>
                <a:spcPct val="0"/>
              </a:spcAft>
            </a:pPr>
            <a:r>
              <a:rPr lang="zh-CN" altLang="en-US" sz="1600" b="1">
                <a:latin typeface="方正粗黑宋简体" panose="02000000000000000000" charset="-122"/>
                <a:ea typeface="方正粗黑宋简体" panose="02000000000000000000" charset="-122"/>
                <a:cs typeface="方正粗黑宋简体" panose="02000000000000000000" charset="-122"/>
              </a:rPr>
              <a:t>加强信息报送。</a:t>
            </a:r>
            <a:r>
              <a:rPr lang="zh-CN" altLang="en-US" sz="1600">
                <a:latin typeface="方正粗黑宋简体" panose="02000000000000000000" charset="-122"/>
                <a:ea typeface="方正粗黑宋简体" panose="02000000000000000000" charset="-122"/>
                <a:cs typeface="方正粗黑宋简体" panose="02000000000000000000" charset="-122"/>
              </a:rPr>
              <a:t>突出工作亮点，</a:t>
            </a:r>
            <a:r>
              <a:rPr lang="zh-CN" altLang="en-US" sz="1600">
                <a:latin typeface="方正粗黑宋简体" panose="02000000000000000000" charset="-122"/>
                <a:ea typeface="方正粗黑宋简体" panose="02000000000000000000" charset="-122"/>
                <a:cs typeface="方正粗黑宋简体" panose="02000000000000000000" charset="-122"/>
                <a:sym typeface="+mn-ea"/>
              </a:rPr>
              <a:t>每周按时报送</a:t>
            </a:r>
            <a:r>
              <a:rPr lang="zh-CN" altLang="en-US" sz="1600">
                <a:latin typeface="方正粗黑宋简体" panose="02000000000000000000" charset="-122"/>
                <a:ea typeface="方正粗黑宋简体" panose="02000000000000000000" charset="-122"/>
                <a:cs typeface="方正粗黑宋简体" panose="02000000000000000000" charset="-122"/>
              </a:rPr>
              <a:t>本业务领域、工作区域的政策落实、工作成绩、典型案例。</a:t>
            </a:r>
            <a:endParaRPr lang="zh-CN" altLang="en-US" sz="1600">
              <a:latin typeface="方正粗黑宋简体" panose="02000000000000000000" charset="-122"/>
              <a:ea typeface="方正粗黑宋简体" panose="02000000000000000000" charset="-122"/>
              <a:cs typeface="方正粗黑宋简体" panose="02000000000000000000" charset="-122"/>
            </a:endParaRPr>
          </a:p>
        </p:txBody>
      </p:sp>
      <p:sp>
        <p:nvSpPr>
          <p:cNvPr id="125" name="矩形 124"/>
          <p:cNvSpPr/>
          <p:nvPr>
            <p:custDataLst>
              <p:tags r:id="rId12"/>
            </p:custDataLst>
          </p:nvPr>
        </p:nvSpPr>
        <p:spPr>
          <a:xfrm>
            <a:off x="6160453" y="1659573"/>
            <a:ext cx="1871980" cy="3131820"/>
          </a:xfrm>
          <a:prstGeom prst="rect">
            <a:avLst/>
          </a:prstGeom>
          <a:solidFill>
            <a:srgbClr val="FFFFFF"/>
          </a:solidFill>
          <a:ln w="3175">
            <a:noFill/>
          </a:ln>
          <a:effectLst>
            <a:outerShdw blurRad="215900" dist="50800" dir="5400000" sx="102000" sy="102000" algn="ctr" rotWithShape="0">
              <a:schemeClr val="accent1">
                <a:alpha val="15000"/>
              </a:schemeClr>
            </a:outerShdw>
          </a:effectLst>
        </p:spPr>
        <p:txBody>
          <a:bodyPr wrap="none" lIns="107950" tIns="612140" rIns="107950" bIns="36195" rtlCol="0" anchor="ctr" anchorCtr="0">
            <a:noAutofit/>
          </a:bodyPr>
          <a:lstStyle/>
          <a:p>
            <a:pPr algn="ctr">
              <a:spcBef>
                <a:spcPct val="0"/>
              </a:spcBef>
              <a:spcAft>
                <a:spcPct val="0"/>
              </a:spcAft>
            </a:pPr>
            <a:br>
              <a:rPr lang="zh-CN" altLang="en-US" sz="1400">
                <a:solidFill>
                  <a:srgbClr val="666666"/>
                </a:solidFill>
                <a:latin typeface="+mn-ea"/>
                <a:cs typeface="+mn-ea"/>
              </a:rPr>
            </a:br>
            <a:endParaRPr lang="zh-CN" altLang="en-US" sz="1400">
              <a:solidFill>
                <a:srgbClr val="666666"/>
              </a:solidFill>
              <a:latin typeface="+mn-ea"/>
              <a:cs typeface="+mn-ea"/>
            </a:endParaRPr>
          </a:p>
        </p:txBody>
      </p:sp>
      <p:sp>
        <p:nvSpPr>
          <p:cNvPr id="126" name="任意多边形 125"/>
          <p:cNvSpPr/>
          <p:nvPr>
            <p:custDataLst>
              <p:tags r:id="rId13"/>
            </p:custDataLst>
          </p:nvPr>
        </p:nvSpPr>
        <p:spPr>
          <a:xfrm>
            <a:off x="6240463" y="1533208"/>
            <a:ext cx="621030" cy="79692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113" h="1429">
                <a:moveTo>
                  <a:pt x="1113" y="201"/>
                </a:moveTo>
                <a:lnTo>
                  <a:pt x="996" y="201"/>
                </a:lnTo>
                <a:lnTo>
                  <a:pt x="1113" y="201"/>
                </a:lnTo>
                <a:close/>
                <a:moveTo>
                  <a:pt x="173" y="0"/>
                </a:moveTo>
                <a:lnTo>
                  <a:pt x="183" y="0"/>
                </a:lnTo>
                <a:lnTo>
                  <a:pt x="1113" y="0"/>
                </a:lnTo>
                <a:lnTo>
                  <a:pt x="1113" y="1"/>
                </a:lnTo>
                <a:lnTo>
                  <a:pt x="1108" y="1"/>
                </a:lnTo>
                <a:cubicBezTo>
                  <a:pt x="1045" y="6"/>
                  <a:pt x="995" y="82"/>
                  <a:pt x="995" y="174"/>
                </a:cubicBezTo>
                <a:cubicBezTo>
                  <a:pt x="995" y="183"/>
                  <a:pt x="995" y="192"/>
                  <a:pt x="996" y="200"/>
                </a:cubicBezTo>
                <a:lnTo>
                  <a:pt x="996" y="201"/>
                </a:lnTo>
                <a:lnTo>
                  <a:pt x="989" y="201"/>
                </a:lnTo>
                <a:lnTo>
                  <a:pt x="989" y="904"/>
                </a:lnTo>
                <a:lnTo>
                  <a:pt x="989" y="909"/>
                </a:lnTo>
                <a:cubicBezTo>
                  <a:pt x="990" y="917"/>
                  <a:pt x="990" y="925"/>
                  <a:pt x="990" y="934"/>
                </a:cubicBezTo>
                <a:cubicBezTo>
                  <a:pt x="990" y="943"/>
                  <a:pt x="990" y="951"/>
                  <a:pt x="989" y="959"/>
                </a:cubicBezTo>
                <a:lnTo>
                  <a:pt x="989" y="964"/>
                </a:lnTo>
                <a:lnTo>
                  <a:pt x="989" y="971"/>
                </a:lnTo>
                <a:lnTo>
                  <a:pt x="989" y="973"/>
                </a:lnTo>
                <a:cubicBezTo>
                  <a:pt x="988" y="999"/>
                  <a:pt x="984" y="1025"/>
                  <a:pt x="977" y="1050"/>
                </a:cubicBezTo>
                <a:lnTo>
                  <a:pt x="975" y="1055"/>
                </a:lnTo>
                <a:lnTo>
                  <a:pt x="974" y="1058"/>
                </a:lnTo>
                <a:cubicBezTo>
                  <a:pt x="919" y="1271"/>
                  <a:pt x="726" y="1429"/>
                  <a:pt x="495" y="1429"/>
                </a:cubicBezTo>
                <a:cubicBezTo>
                  <a:pt x="264" y="1429"/>
                  <a:pt x="71" y="1271"/>
                  <a:pt x="16" y="1058"/>
                </a:cubicBezTo>
                <a:lnTo>
                  <a:pt x="15" y="1055"/>
                </a:lnTo>
                <a:lnTo>
                  <a:pt x="13" y="1050"/>
                </a:lnTo>
                <a:cubicBezTo>
                  <a:pt x="6" y="1025"/>
                  <a:pt x="2" y="999"/>
                  <a:pt x="1" y="973"/>
                </a:cubicBezTo>
                <a:lnTo>
                  <a:pt x="1" y="971"/>
                </a:lnTo>
                <a:lnTo>
                  <a:pt x="1" y="964"/>
                </a:lnTo>
                <a:lnTo>
                  <a:pt x="1" y="959"/>
                </a:lnTo>
                <a:cubicBezTo>
                  <a:pt x="0" y="951"/>
                  <a:pt x="0" y="943"/>
                  <a:pt x="0" y="934"/>
                </a:cubicBezTo>
                <a:cubicBezTo>
                  <a:pt x="0" y="925"/>
                  <a:pt x="0" y="917"/>
                  <a:pt x="1" y="909"/>
                </a:cubicBezTo>
                <a:lnTo>
                  <a:pt x="1" y="904"/>
                </a:lnTo>
                <a:lnTo>
                  <a:pt x="1" y="185"/>
                </a:lnTo>
                <a:lnTo>
                  <a:pt x="1" y="185"/>
                </a:lnTo>
                <a:lnTo>
                  <a:pt x="1" y="183"/>
                </a:lnTo>
                <a:cubicBezTo>
                  <a:pt x="1" y="181"/>
                  <a:pt x="1" y="178"/>
                  <a:pt x="1" y="175"/>
                </a:cubicBezTo>
                <a:cubicBezTo>
                  <a:pt x="1" y="84"/>
                  <a:pt x="72" y="10"/>
                  <a:pt x="164" y="1"/>
                </a:cubicBezTo>
                <a:lnTo>
                  <a:pt x="164" y="1"/>
                </a:lnTo>
                <a:lnTo>
                  <a:pt x="167" y="0"/>
                </a:lnTo>
                <a:cubicBezTo>
                  <a:pt x="169" y="0"/>
                  <a:pt x="171" y="0"/>
                  <a:pt x="173" y="0"/>
                </a:cubicBezTo>
                <a:close/>
              </a:path>
            </a:pathLst>
          </a:custGeom>
          <a:gradFill>
            <a:gsLst>
              <a:gs pos="0">
                <a:schemeClr val="accent1">
                  <a:lumMod val="60000"/>
                  <a:lumOff val="40000"/>
                </a:schemeClr>
              </a:gs>
              <a:gs pos="71000">
                <a:schemeClr val="accent1">
                  <a:alpha val="100000"/>
                </a:schemeClr>
              </a:gs>
            </a:gsLst>
            <a:lin ang="2700000" scaled="0"/>
          </a:gradFill>
          <a:ln>
            <a:noFill/>
          </a:ln>
          <a:effectLst>
            <a:outerShdw blurRad="101600" dist="25400" dir="5400000" sx="103000" sy="103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rIns="17970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b="1">
                <a:latin typeface="+mn-ea"/>
                <a:cs typeface="+mn-ea"/>
                <a:sym typeface="+mn-ea"/>
              </a:rPr>
              <a:t>04</a:t>
            </a:r>
            <a:endParaRPr lang="en-US" altLang="zh-CN" b="1">
              <a:latin typeface="+mn-ea"/>
              <a:cs typeface="+mn-ea"/>
              <a:sym typeface="+mn-ea"/>
            </a:endParaRPr>
          </a:p>
        </p:txBody>
      </p:sp>
      <p:sp>
        <p:nvSpPr>
          <p:cNvPr id="130" name="矩形 129"/>
          <p:cNvSpPr/>
          <p:nvPr>
            <p:custDataLst>
              <p:tags r:id="rId14"/>
            </p:custDataLst>
          </p:nvPr>
        </p:nvSpPr>
        <p:spPr>
          <a:xfrm>
            <a:off x="6259513" y="2475548"/>
            <a:ext cx="1654175" cy="2042795"/>
          </a:xfrm>
          <a:prstGeom prst="rect">
            <a:avLst/>
          </a:prstGeom>
          <a:noFill/>
        </p:spPr>
        <p:txBody>
          <a:bodyPr wrap="square" lIns="36195" tIns="0" rIns="36195" bIns="0" rtlCol="0" anchor="t" anchorCtr="0">
            <a:noAutofit/>
          </a:bodyPr>
          <a:lstStyle/>
          <a:p>
            <a:pPr indent="0" fontAlgn="auto">
              <a:lnSpc>
                <a:spcPct val="150000"/>
              </a:lnSpc>
              <a:spcBef>
                <a:spcPct val="0"/>
              </a:spcBef>
              <a:spcAft>
                <a:spcPct val="0"/>
              </a:spcAft>
            </a:pPr>
            <a:r>
              <a:rPr lang="zh-CN" altLang="en-US" sz="1600" b="1">
                <a:latin typeface="方正粗黑宋简体" panose="02000000000000000000" charset="-122"/>
                <a:ea typeface="方正粗黑宋简体" panose="02000000000000000000" charset="-122"/>
                <a:cs typeface="方正粗黑宋简体" panose="02000000000000000000" charset="-122"/>
              </a:rPr>
              <a:t>综合分析研判。</a:t>
            </a:r>
            <a:r>
              <a:rPr lang="zh-CN" altLang="en-US" sz="1600">
                <a:latin typeface="方正粗黑宋简体" panose="02000000000000000000" charset="-122"/>
                <a:ea typeface="方正粗黑宋简体" panose="02000000000000000000" charset="-122"/>
                <a:cs typeface="方正粗黑宋简体" panose="02000000000000000000" charset="-122"/>
              </a:rPr>
              <a:t>牵头部门要发挥“头雁”作用，指导有关部门、企业做好项目的包装和争取。</a:t>
            </a:r>
            <a:endParaRPr lang="zh-CN" altLang="en-US" sz="1600">
              <a:latin typeface="方正粗黑宋简体" panose="02000000000000000000" charset="-122"/>
              <a:ea typeface="方正粗黑宋简体" panose="02000000000000000000" charset="-122"/>
              <a:cs typeface="方正粗黑宋简体" panose="02000000000000000000" charset="-122"/>
            </a:endParaRPr>
          </a:p>
        </p:txBody>
      </p:sp>
      <p:sp>
        <p:nvSpPr>
          <p:cNvPr id="131" name="矩形 130"/>
          <p:cNvSpPr/>
          <p:nvPr>
            <p:custDataLst>
              <p:tags r:id="rId15"/>
            </p:custDataLst>
          </p:nvPr>
        </p:nvSpPr>
        <p:spPr>
          <a:xfrm>
            <a:off x="8132763" y="1664653"/>
            <a:ext cx="1871980" cy="3131820"/>
          </a:xfrm>
          <a:prstGeom prst="rect">
            <a:avLst/>
          </a:prstGeom>
          <a:solidFill>
            <a:srgbClr val="FFFFFF"/>
          </a:solidFill>
          <a:ln w="3175">
            <a:noFill/>
          </a:ln>
          <a:effectLst>
            <a:outerShdw blurRad="215900" dist="50800" dir="5400000" sx="102000" sy="102000" algn="ctr" rotWithShape="0">
              <a:schemeClr val="accent1">
                <a:alpha val="15000"/>
              </a:schemeClr>
            </a:outerShdw>
          </a:effectLst>
        </p:spPr>
        <p:txBody>
          <a:bodyPr wrap="none" lIns="107950" tIns="612140" rIns="107950" bIns="36195" rtlCol="0" anchor="ctr" anchorCtr="0">
            <a:noAutofit/>
          </a:bodyPr>
          <a:lstStyle/>
          <a:p>
            <a:pPr algn="ctr">
              <a:spcBef>
                <a:spcPct val="0"/>
              </a:spcBef>
              <a:spcAft>
                <a:spcPct val="0"/>
              </a:spcAft>
            </a:pPr>
            <a:br>
              <a:rPr lang="zh-CN" altLang="en-US" sz="1400">
                <a:solidFill>
                  <a:srgbClr val="666666"/>
                </a:solidFill>
                <a:latin typeface="+mn-ea"/>
                <a:cs typeface="+mn-ea"/>
              </a:rPr>
            </a:br>
            <a:endParaRPr lang="zh-CN" altLang="en-US" sz="1400">
              <a:solidFill>
                <a:srgbClr val="666666"/>
              </a:solidFill>
              <a:latin typeface="+mn-ea"/>
              <a:cs typeface="+mn-ea"/>
            </a:endParaRPr>
          </a:p>
        </p:txBody>
      </p:sp>
      <p:sp>
        <p:nvSpPr>
          <p:cNvPr id="132" name="任意多边形 131"/>
          <p:cNvSpPr/>
          <p:nvPr>
            <p:custDataLst>
              <p:tags r:id="rId16"/>
            </p:custDataLst>
          </p:nvPr>
        </p:nvSpPr>
        <p:spPr>
          <a:xfrm>
            <a:off x="8212773" y="1538288"/>
            <a:ext cx="621030" cy="79692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113" h="1429">
                <a:moveTo>
                  <a:pt x="1113" y="201"/>
                </a:moveTo>
                <a:lnTo>
                  <a:pt x="996" y="201"/>
                </a:lnTo>
                <a:lnTo>
                  <a:pt x="1113" y="201"/>
                </a:lnTo>
                <a:close/>
                <a:moveTo>
                  <a:pt x="173" y="0"/>
                </a:moveTo>
                <a:lnTo>
                  <a:pt x="183" y="0"/>
                </a:lnTo>
                <a:lnTo>
                  <a:pt x="1113" y="0"/>
                </a:lnTo>
                <a:lnTo>
                  <a:pt x="1113" y="1"/>
                </a:lnTo>
                <a:lnTo>
                  <a:pt x="1108" y="1"/>
                </a:lnTo>
                <a:cubicBezTo>
                  <a:pt x="1045" y="6"/>
                  <a:pt x="995" y="82"/>
                  <a:pt x="995" y="174"/>
                </a:cubicBezTo>
                <a:cubicBezTo>
                  <a:pt x="995" y="183"/>
                  <a:pt x="995" y="192"/>
                  <a:pt x="996" y="200"/>
                </a:cubicBezTo>
                <a:lnTo>
                  <a:pt x="996" y="201"/>
                </a:lnTo>
                <a:lnTo>
                  <a:pt x="989" y="201"/>
                </a:lnTo>
                <a:lnTo>
                  <a:pt x="989" y="904"/>
                </a:lnTo>
                <a:lnTo>
                  <a:pt x="989" y="909"/>
                </a:lnTo>
                <a:cubicBezTo>
                  <a:pt x="990" y="917"/>
                  <a:pt x="990" y="925"/>
                  <a:pt x="990" y="934"/>
                </a:cubicBezTo>
                <a:cubicBezTo>
                  <a:pt x="990" y="943"/>
                  <a:pt x="990" y="951"/>
                  <a:pt x="989" y="959"/>
                </a:cubicBezTo>
                <a:lnTo>
                  <a:pt x="989" y="964"/>
                </a:lnTo>
                <a:lnTo>
                  <a:pt x="989" y="971"/>
                </a:lnTo>
                <a:lnTo>
                  <a:pt x="989" y="973"/>
                </a:lnTo>
                <a:cubicBezTo>
                  <a:pt x="988" y="999"/>
                  <a:pt x="984" y="1025"/>
                  <a:pt x="977" y="1050"/>
                </a:cubicBezTo>
                <a:lnTo>
                  <a:pt x="975" y="1055"/>
                </a:lnTo>
                <a:lnTo>
                  <a:pt x="974" y="1058"/>
                </a:lnTo>
                <a:cubicBezTo>
                  <a:pt x="919" y="1271"/>
                  <a:pt x="726" y="1429"/>
                  <a:pt x="495" y="1429"/>
                </a:cubicBezTo>
                <a:cubicBezTo>
                  <a:pt x="264" y="1429"/>
                  <a:pt x="71" y="1271"/>
                  <a:pt x="16" y="1058"/>
                </a:cubicBezTo>
                <a:lnTo>
                  <a:pt x="15" y="1055"/>
                </a:lnTo>
                <a:lnTo>
                  <a:pt x="13" y="1050"/>
                </a:lnTo>
                <a:cubicBezTo>
                  <a:pt x="6" y="1025"/>
                  <a:pt x="2" y="999"/>
                  <a:pt x="1" y="973"/>
                </a:cubicBezTo>
                <a:lnTo>
                  <a:pt x="1" y="971"/>
                </a:lnTo>
                <a:lnTo>
                  <a:pt x="1" y="964"/>
                </a:lnTo>
                <a:lnTo>
                  <a:pt x="1" y="959"/>
                </a:lnTo>
                <a:cubicBezTo>
                  <a:pt x="0" y="951"/>
                  <a:pt x="0" y="943"/>
                  <a:pt x="0" y="934"/>
                </a:cubicBezTo>
                <a:cubicBezTo>
                  <a:pt x="0" y="925"/>
                  <a:pt x="0" y="917"/>
                  <a:pt x="1" y="909"/>
                </a:cubicBezTo>
                <a:lnTo>
                  <a:pt x="1" y="904"/>
                </a:lnTo>
                <a:lnTo>
                  <a:pt x="1" y="185"/>
                </a:lnTo>
                <a:lnTo>
                  <a:pt x="1" y="185"/>
                </a:lnTo>
                <a:lnTo>
                  <a:pt x="1" y="183"/>
                </a:lnTo>
                <a:cubicBezTo>
                  <a:pt x="1" y="181"/>
                  <a:pt x="1" y="178"/>
                  <a:pt x="1" y="175"/>
                </a:cubicBezTo>
                <a:cubicBezTo>
                  <a:pt x="1" y="84"/>
                  <a:pt x="72" y="10"/>
                  <a:pt x="164" y="1"/>
                </a:cubicBezTo>
                <a:lnTo>
                  <a:pt x="164" y="1"/>
                </a:lnTo>
                <a:lnTo>
                  <a:pt x="167" y="0"/>
                </a:lnTo>
                <a:cubicBezTo>
                  <a:pt x="169" y="0"/>
                  <a:pt x="171" y="0"/>
                  <a:pt x="173" y="0"/>
                </a:cubicBezTo>
                <a:close/>
              </a:path>
            </a:pathLst>
          </a:custGeom>
          <a:gradFill>
            <a:gsLst>
              <a:gs pos="0">
                <a:schemeClr val="accent1">
                  <a:lumMod val="60000"/>
                  <a:lumOff val="40000"/>
                </a:schemeClr>
              </a:gs>
              <a:gs pos="71000">
                <a:schemeClr val="accent1">
                  <a:alpha val="100000"/>
                </a:schemeClr>
              </a:gs>
            </a:gsLst>
            <a:lin ang="2700000" scaled="0"/>
          </a:gradFill>
          <a:ln>
            <a:noFill/>
          </a:ln>
          <a:effectLst>
            <a:outerShdw blurRad="101600" dist="25400" dir="5400000" sx="103000" sy="103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rIns="17970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b="1">
                <a:latin typeface="+mn-ea"/>
                <a:cs typeface="+mn-ea"/>
                <a:sym typeface="+mn-ea"/>
              </a:rPr>
              <a:t>05</a:t>
            </a:r>
            <a:endParaRPr lang="en-US" altLang="zh-CN" b="1">
              <a:latin typeface="+mn-ea"/>
              <a:cs typeface="+mn-ea"/>
              <a:sym typeface="+mn-ea"/>
            </a:endParaRPr>
          </a:p>
        </p:txBody>
      </p:sp>
      <p:sp>
        <p:nvSpPr>
          <p:cNvPr id="136" name="矩形 135"/>
          <p:cNvSpPr/>
          <p:nvPr>
            <p:custDataLst>
              <p:tags r:id="rId17"/>
            </p:custDataLst>
          </p:nvPr>
        </p:nvSpPr>
        <p:spPr>
          <a:xfrm>
            <a:off x="8231823" y="2474913"/>
            <a:ext cx="1654175" cy="2042795"/>
          </a:xfrm>
          <a:prstGeom prst="rect">
            <a:avLst/>
          </a:prstGeom>
          <a:noFill/>
        </p:spPr>
        <p:txBody>
          <a:bodyPr wrap="square" lIns="36195" tIns="0" rIns="36195" bIns="0" rtlCol="0" anchor="t" anchorCtr="0">
            <a:noAutofit/>
          </a:bodyPr>
          <a:lstStyle/>
          <a:p>
            <a:pPr>
              <a:lnSpc>
                <a:spcPct val="130000"/>
              </a:lnSpc>
              <a:spcBef>
                <a:spcPct val="0"/>
              </a:spcBef>
              <a:spcAft>
                <a:spcPct val="0"/>
              </a:spcAft>
            </a:pPr>
            <a:r>
              <a:rPr lang="zh-CN" altLang="en-US" sz="1600" b="1">
                <a:latin typeface="方正粗黑宋简体" panose="02000000000000000000" charset="-122"/>
                <a:ea typeface="方正粗黑宋简体" panose="02000000000000000000" charset="-122"/>
                <a:cs typeface="方正粗黑宋简体" panose="02000000000000000000" charset="-122"/>
              </a:rPr>
              <a:t>项目平台管理。</a:t>
            </a:r>
            <a:r>
              <a:rPr lang="zh-CN" altLang="en-US" sz="1400">
                <a:solidFill>
                  <a:srgbClr val="262626"/>
                </a:solidFill>
                <a:latin typeface="+mn-ea"/>
                <a:cs typeface="+mn-ea"/>
              </a:rPr>
              <a:t>以市“重点项目全周期协同管理系统”平台为依托，分领域建立设备更新动态项目库，分类分级管理，推动项目尽快落地实施。</a:t>
            </a:r>
            <a:endParaRPr lang="zh-CN" altLang="en-US" sz="1400">
              <a:solidFill>
                <a:srgbClr val="262626"/>
              </a:solidFill>
              <a:latin typeface="+mn-ea"/>
              <a:cs typeface="+mn-ea"/>
            </a:endParaRPr>
          </a:p>
        </p:txBody>
      </p:sp>
      <p:sp>
        <p:nvSpPr>
          <p:cNvPr id="137" name="矩形 136"/>
          <p:cNvSpPr/>
          <p:nvPr>
            <p:custDataLst>
              <p:tags r:id="rId18"/>
            </p:custDataLst>
          </p:nvPr>
        </p:nvSpPr>
        <p:spPr>
          <a:xfrm>
            <a:off x="10105073" y="1646238"/>
            <a:ext cx="1871979" cy="3131820"/>
          </a:xfrm>
          <a:prstGeom prst="rect">
            <a:avLst/>
          </a:prstGeom>
          <a:solidFill>
            <a:srgbClr val="FFFFFF"/>
          </a:solidFill>
          <a:ln w="3175">
            <a:noFill/>
          </a:ln>
          <a:effectLst>
            <a:outerShdw blurRad="215900" dist="50800" dir="5400000" sx="102000" sy="102000" algn="ctr" rotWithShape="0">
              <a:schemeClr val="accent1">
                <a:alpha val="15000"/>
              </a:schemeClr>
            </a:outerShdw>
          </a:effectLst>
        </p:spPr>
        <p:txBody>
          <a:bodyPr wrap="none" lIns="107950" tIns="612140" rIns="107950" bIns="36195" rtlCol="0" anchor="ctr" anchorCtr="0">
            <a:noAutofit/>
          </a:bodyPr>
          <a:lstStyle/>
          <a:p>
            <a:pPr algn="ctr">
              <a:spcBef>
                <a:spcPct val="0"/>
              </a:spcBef>
              <a:spcAft>
                <a:spcPct val="0"/>
              </a:spcAft>
            </a:pPr>
            <a:br>
              <a:rPr lang="zh-CN" altLang="en-US" sz="1400">
                <a:solidFill>
                  <a:srgbClr val="666666"/>
                </a:solidFill>
                <a:latin typeface="+mn-ea"/>
                <a:cs typeface="+mn-ea"/>
              </a:rPr>
            </a:br>
            <a:endParaRPr lang="zh-CN" altLang="en-US" sz="1400">
              <a:solidFill>
                <a:srgbClr val="666666"/>
              </a:solidFill>
              <a:latin typeface="+mn-ea"/>
              <a:cs typeface="+mn-ea"/>
            </a:endParaRPr>
          </a:p>
        </p:txBody>
      </p:sp>
      <p:sp>
        <p:nvSpPr>
          <p:cNvPr id="138" name="任意多边形 137"/>
          <p:cNvSpPr/>
          <p:nvPr>
            <p:custDataLst>
              <p:tags r:id="rId19"/>
            </p:custDataLst>
          </p:nvPr>
        </p:nvSpPr>
        <p:spPr>
          <a:xfrm>
            <a:off x="10185083" y="1519873"/>
            <a:ext cx="621030" cy="79692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113" h="1429">
                <a:moveTo>
                  <a:pt x="1113" y="201"/>
                </a:moveTo>
                <a:lnTo>
                  <a:pt x="996" y="201"/>
                </a:lnTo>
                <a:lnTo>
                  <a:pt x="1113" y="201"/>
                </a:lnTo>
                <a:close/>
                <a:moveTo>
                  <a:pt x="173" y="0"/>
                </a:moveTo>
                <a:lnTo>
                  <a:pt x="183" y="0"/>
                </a:lnTo>
                <a:lnTo>
                  <a:pt x="1113" y="0"/>
                </a:lnTo>
                <a:lnTo>
                  <a:pt x="1113" y="1"/>
                </a:lnTo>
                <a:lnTo>
                  <a:pt x="1108" y="1"/>
                </a:lnTo>
                <a:cubicBezTo>
                  <a:pt x="1045" y="6"/>
                  <a:pt x="995" y="82"/>
                  <a:pt x="995" y="174"/>
                </a:cubicBezTo>
                <a:cubicBezTo>
                  <a:pt x="995" y="183"/>
                  <a:pt x="995" y="192"/>
                  <a:pt x="996" y="200"/>
                </a:cubicBezTo>
                <a:lnTo>
                  <a:pt x="996" y="201"/>
                </a:lnTo>
                <a:lnTo>
                  <a:pt x="989" y="201"/>
                </a:lnTo>
                <a:lnTo>
                  <a:pt x="989" y="904"/>
                </a:lnTo>
                <a:lnTo>
                  <a:pt x="989" y="909"/>
                </a:lnTo>
                <a:cubicBezTo>
                  <a:pt x="990" y="917"/>
                  <a:pt x="990" y="925"/>
                  <a:pt x="990" y="934"/>
                </a:cubicBezTo>
                <a:cubicBezTo>
                  <a:pt x="990" y="943"/>
                  <a:pt x="990" y="951"/>
                  <a:pt x="989" y="959"/>
                </a:cubicBezTo>
                <a:lnTo>
                  <a:pt x="989" y="964"/>
                </a:lnTo>
                <a:lnTo>
                  <a:pt x="989" y="971"/>
                </a:lnTo>
                <a:lnTo>
                  <a:pt x="989" y="973"/>
                </a:lnTo>
                <a:cubicBezTo>
                  <a:pt x="988" y="999"/>
                  <a:pt x="984" y="1025"/>
                  <a:pt x="977" y="1050"/>
                </a:cubicBezTo>
                <a:lnTo>
                  <a:pt x="975" y="1055"/>
                </a:lnTo>
                <a:lnTo>
                  <a:pt x="974" y="1058"/>
                </a:lnTo>
                <a:cubicBezTo>
                  <a:pt x="919" y="1271"/>
                  <a:pt x="726" y="1429"/>
                  <a:pt x="495" y="1429"/>
                </a:cubicBezTo>
                <a:cubicBezTo>
                  <a:pt x="264" y="1429"/>
                  <a:pt x="71" y="1271"/>
                  <a:pt x="16" y="1058"/>
                </a:cubicBezTo>
                <a:lnTo>
                  <a:pt x="15" y="1055"/>
                </a:lnTo>
                <a:lnTo>
                  <a:pt x="13" y="1050"/>
                </a:lnTo>
                <a:cubicBezTo>
                  <a:pt x="6" y="1025"/>
                  <a:pt x="2" y="999"/>
                  <a:pt x="1" y="973"/>
                </a:cubicBezTo>
                <a:lnTo>
                  <a:pt x="1" y="971"/>
                </a:lnTo>
                <a:lnTo>
                  <a:pt x="1" y="964"/>
                </a:lnTo>
                <a:lnTo>
                  <a:pt x="1" y="959"/>
                </a:lnTo>
                <a:cubicBezTo>
                  <a:pt x="0" y="951"/>
                  <a:pt x="0" y="943"/>
                  <a:pt x="0" y="934"/>
                </a:cubicBezTo>
                <a:cubicBezTo>
                  <a:pt x="0" y="925"/>
                  <a:pt x="0" y="917"/>
                  <a:pt x="1" y="909"/>
                </a:cubicBezTo>
                <a:lnTo>
                  <a:pt x="1" y="904"/>
                </a:lnTo>
                <a:lnTo>
                  <a:pt x="1" y="185"/>
                </a:lnTo>
                <a:lnTo>
                  <a:pt x="1" y="185"/>
                </a:lnTo>
                <a:lnTo>
                  <a:pt x="1" y="183"/>
                </a:lnTo>
                <a:cubicBezTo>
                  <a:pt x="1" y="181"/>
                  <a:pt x="1" y="178"/>
                  <a:pt x="1" y="175"/>
                </a:cubicBezTo>
                <a:cubicBezTo>
                  <a:pt x="1" y="84"/>
                  <a:pt x="72" y="10"/>
                  <a:pt x="164" y="1"/>
                </a:cubicBezTo>
                <a:lnTo>
                  <a:pt x="164" y="1"/>
                </a:lnTo>
                <a:lnTo>
                  <a:pt x="167" y="0"/>
                </a:lnTo>
                <a:cubicBezTo>
                  <a:pt x="169" y="0"/>
                  <a:pt x="171" y="0"/>
                  <a:pt x="173" y="0"/>
                </a:cubicBezTo>
                <a:close/>
              </a:path>
            </a:pathLst>
          </a:custGeom>
          <a:gradFill>
            <a:gsLst>
              <a:gs pos="0">
                <a:schemeClr val="accent1">
                  <a:lumMod val="60000"/>
                  <a:lumOff val="40000"/>
                </a:schemeClr>
              </a:gs>
              <a:gs pos="71000">
                <a:schemeClr val="accent1">
                  <a:alpha val="100000"/>
                </a:schemeClr>
              </a:gs>
            </a:gsLst>
            <a:lin ang="2700000" scaled="0"/>
          </a:gradFill>
          <a:ln>
            <a:noFill/>
          </a:ln>
          <a:effectLst>
            <a:outerShdw blurRad="101600" dist="25400" dir="5400000" sx="103000" sy="103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rIns="17970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en-US" altLang="zh-CN" b="1">
                <a:latin typeface="+mn-ea"/>
                <a:cs typeface="+mn-ea"/>
                <a:sym typeface="+mn-ea"/>
              </a:rPr>
              <a:t>06</a:t>
            </a:r>
            <a:endParaRPr lang="en-US" altLang="zh-CN" b="1">
              <a:latin typeface="+mn-ea"/>
              <a:cs typeface="+mn-ea"/>
              <a:sym typeface="+mn-ea"/>
            </a:endParaRPr>
          </a:p>
        </p:txBody>
      </p:sp>
      <p:sp>
        <p:nvSpPr>
          <p:cNvPr id="150" name="矩形 149"/>
          <p:cNvSpPr/>
          <p:nvPr>
            <p:custDataLst>
              <p:tags r:id="rId20"/>
            </p:custDataLst>
          </p:nvPr>
        </p:nvSpPr>
        <p:spPr>
          <a:xfrm>
            <a:off x="10204133" y="2456498"/>
            <a:ext cx="1654175" cy="2042795"/>
          </a:xfrm>
          <a:prstGeom prst="rect">
            <a:avLst/>
          </a:prstGeom>
          <a:noFill/>
        </p:spPr>
        <p:txBody>
          <a:bodyPr wrap="square" lIns="36195" tIns="0" rIns="36195" bIns="0" rtlCol="0" anchor="t" anchorCtr="0">
            <a:noAutofit/>
          </a:bodyPr>
          <a:lstStyle/>
          <a:p>
            <a:pPr>
              <a:lnSpc>
                <a:spcPct val="130000"/>
              </a:lnSpc>
              <a:spcBef>
                <a:spcPct val="0"/>
              </a:spcBef>
              <a:spcAft>
                <a:spcPct val="0"/>
              </a:spcAft>
            </a:pPr>
            <a:r>
              <a:rPr lang="zh-CN" altLang="en-US" sz="1600" b="1">
                <a:latin typeface="方正粗黑宋简体" panose="02000000000000000000" charset="-122"/>
                <a:ea typeface="方正粗黑宋简体" panose="02000000000000000000" charset="-122"/>
                <a:cs typeface="方正粗黑宋简体" panose="02000000000000000000" charset="-122"/>
              </a:rPr>
              <a:t>强化督导问效。</a:t>
            </a:r>
            <a:r>
              <a:rPr lang="zh-CN" altLang="en-US" sz="1400">
                <a:solidFill>
                  <a:srgbClr val="262626"/>
                </a:solidFill>
                <a:latin typeface="+mn-ea"/>
                <a:cs typeface="+mn-ea"/>
              </a:rPr>
              <a:t>对工作进展情况进行跟踪督导，对于工作积极主动的进行通报表扬；对工作消极、影响我市工作进度的进行通报批评。</a:t>
            </a:r>
            <a:endParaRPr lang="zh-CN" altLang="en-US" sz="1400">
              <a:solidFill>
                <a:srgbClr val="262626"/>
              </a:solidFill>
              <a:latin typeface="+mn-ea"/>
              <a:cs typeface="+mn-ea"/>
            </a:endParaRPr>
          </a:p>
        </p:txBody>
      </p:sp>
      <p:sp>
        <p:nvSpPr>
          <p:cNvPr id="30" name="五边形 29"/>
          <p:cNvSpPr/>
          <p:nvPr/>
        </p:nvSpPr>
        <p:spPr>
          <a:xfrm>
            <a:off x="0" y="-2540"/>
            <a:ext cx="6273165" cy="602615"/>
          </a:xfrm>
          <a:prstGeom prst="homePlate">
            <a:avLst/>
          </a:prstGeom>
          <a:solidFill>
            <a:schemeClr val="accent1">
              <a:lumMod val="75000"/>
            </a:schemeClr>
          </a:solidFill>
          <a:ln>
            <a:solidFill>
              <a:schemeClr val="accent1">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二、目标方向要清晰</a:t>
            </a:r>
            <a:r>
              <a:rPr lang="zh-CN"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明确</a:t>
            </a:r>
            <a:r>
              <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 (解决“干什么”的问题)</a:t>
            </a:r>
            <a:endPar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down)">
                                      <p:cBhvr>
                                        <p:cTn id="7" dur="500"/>
                                        <p:tgtEl>
                                          <p:spTgt spid="10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08"/>
                                        </p:tgtEl>
                                        <p:attrNameLst>
                                          <p:attrName>style.visibility</p:attrName>
                                        </p:attrNameLst>
                                      </p:cBhvr>
                                      <p:to>
                                        <p:strVal val="visible"/>
                                      </p:to>
                                    </p:set>
                                    <p:anim calcmode="lin" valueType="num">
                                      <p:cBhvr additive="base">
                                        <p:cTn id="10" dur="500" fill="hold"/>
                                        <p:tgtEl>
                                          <p:spTgt spid="108"/>
                                        </p:tgtEl>
                                        <p:attrNameLst>
                                          <p:attrName>ppt_x</p:attrName>
                                        </p:attrNameLst>
                                      </p:cBhvr>
                                      <p:tavLst>
                                        <p:tav tm="0">
                                          <p:val>
                                            <p:strVal val="#ppt_x"/>
                                          </p:val>
                                        </p:tav>
                                        <p:tav tm="100000">
                                          <p:val>
                                            <p:strVal val="#ppt_x"/>
                                          </p:val>
                                        </p:tav>
                                      </p:tavLst>
                                    </p:anim>
                                    <p:anim calcmode="lin" valueType="num">
                                      <p:cBhvr additive="base">
                                        <p:cTn id="11" dur="500" fill="hold"/>
                                        <p:tgtEl>
                                          <p:spTgt spid="108"/>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12"/>
                                        </p:tgtEl>
                                        <p:attrNameLst>
                                          <p:attrName>style.visibility</p:attrName>
                                        </p:attrNameLst>
                                      </p:cBhvr>
                                      <p:to>
                                        <p:strVal val="visible"/>
                                      </p:to>
                                    </p:set>
                                    <p:anim calcmode="lin" valueType="num">
                                      <p:cBhvr additive="base">
                                        <p:cTn id="14" dur="500" fill="hold"/>
                                        <p:tgtEl>
                                          <p:spTgt spid="112"/>
                                        </p:tgtEl>
                                        <p:attrNameLst>
                                          <p:attrName>ppt_x</p:attrName>
                                        </p:attrNameLst>
                                      </p:cBhvr>
                                      <p:tavLst>
                                        <p:tav tm="0">
                                          <p:val>
                                            <p:strVal val="#ppt_x"/>
                                          </p:val>
                                        </p:tav>
                                        <p:tav tm="100000">
                                          <p:val>
                                            <p:strVal val="#ppt_x"/>
                                          </p:val>
                                        </p:tav>
                                      </p:tavLst>
                                    </p:anim>
                                    <p:anim calcmode="lin" valueType="num">
                                      <p:cBhvr additive="base">
                                        <p:cTn id="15"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4"/>
                                        </p:tgtEl>
                                        <p:attrNameLst>
                                          <p:attrName>style.visibility</p:attrName>
                                        </p:attrNameLst>
                                      </p:cBhvr>
                                      <p:to>
                                        <p:strVal val="visible"/>
                                      </p:to>
                                    </p:set>
                                    <p:anim calcmode="lin" valueType="num">
                                      <p:cBhvr additive="base">
                                        <p:cTn id="20" dur="500" fill="hold"/>
                                        <p:tgtEl>
                                          <p:spTgt spid="114"/>
                                        </p:tgtEl>
                                        <p:attrNameLst>
                                          <p:attrName>ppt_x</p:attrName>
                                        </p:attrNameLst>
                                      </p:cBhvr>
                                      <p:tavLst>
                                        <p:tav tm="0">
                                          <p:val>
                                            <p:strVal val="#ppt_x"/>
                                          </p:val>
                                        </p:tav>
                                        <p:tav tm="100000">
                                          <p:val>
                                            <p:strVal val="#ppt_x"/>
                                          </p:val>
                                        </p:tav>
                                      </p:tavLst>
                                    </p:anim>
                                    <p:anim calcmode="lin" valueType="num">
                                      <p:cBhvr additive="base">
                                        <p:cTn id="21" dur="500" fill="hold"/>
                                        <p:tgtEl>
                                          <p:spTgt spid="114"/>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13"/>
                                        </p:tgtEl>
                                        <p:attrNameLst>
                                          <p:attrName>style.visibility</p:attrName>
                                        </p:attrNameLst>
                                      </p:cBhvr>
                                      <p:to>
                                        <p:strVal val="visible"/>
                                      </p:to>
                                    </p:set>
                                    <p:anim calcmode="lin" valueType="num">
                                      <p:cBhvr additive="base">
                                        <p:cTn id="24" dur="500" fill="hold"/>
                                        <p:tgtEl>
                                          <p:spTgt spid="113"/>
                                        </p:tgtEl>
                                        <p:attrNameLst>
                                          <p:attrName>ppt_x</p:attrName>
                                        </p:attrNameLst>
                                      </p:cBhvr>
                                      <p:tavLst>
                                        <p:tav tm="0">
                                          <p:val>
                                            <p:strVal val="#ppt_x"/>
                                          </p:val>
                                        </p:tav>
                                        <p:tav tm="100000">
                                          <p:val>
                                            <p:strVal val="#ppt_x"/>
                                          </p:val>
                                        </p:tav>
                                      </p:tavLst>
                                    </p:anim>
                                    <p:anim calcmode="lin" valueType="num">
                                      <p:cBhvr additive="base">
                                        <p:cTn id="25" dur="500" fill="hold"/>
                                        <p:tgtEl>
                                          <p:spTgt spid="113"/>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18"/>
                                        </p:tgtEl>
                                        <p:attrNameLst>
                                          <p:attrName>style.visibility</p:attrName>
                                        </p:attrNameLst>
                                      </p:cBhvr>
                                      <p:to>
                                        <p:strVal val="visible"/>
                                      </p:to>
                                    </p:set>
                                    <p:anim calcmode="lin" valueType="num">
                                      <p:cBhvr additive="base">
                                        <p:cTn id="28" dur="500" fill="hold"/>
                                        <p:tgtEl>
                                          <p:spTgt spid="118"/>
                                        </p:tgtEl>
                                        <p:attrNameLst>
                                          <p:attrName>ppt_x</p:attrName>
                                        </p:attrNameLst>
                                      </p:cBhvr>
                                      <p:tavLst>
                                        <p:tav tm="0">
                                          <p:val>
                                            <p:strVal val="#ppt_x"/>
                                          </p:val>
                                        </p:tav>
                                        <p:tav tm="100000">
                                          <p:val>
                                            <p:strVal val="#ppt_x"/>
                                          </p:val>
                                        </p:tav>
                                      </p:tavLst>
                                    </p:anim>
                                    <p:anim calcmode="lin" valueType="num">
                                      <p:cBhvr additive="base">
                                        <p:cTn id="29" dur="500" fill="hold"/>
                                        <p:tgtEl>
                                          <p:spTgt spid="11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0"/>
                                        </p:tgtEl>
                                        <p:attrNameLst>
                                          <p:attrName>style.visibility</p:attrName>
                                        </p:attrNameLst>
                                      </p:cBhvr>
                                      <p:to>
                                        <p:strVal val="visible"/>
                                      </p:to>
                                    </p:set>
                                    <p:anim calcmode="lin" valueType="num">
                                      <p:cBhvr additive="base">
                                        <p:cTn id="34" dur="500" fill="hold"/>
                                        <p:tgtEl>
                                          <p:spTgt spid="120"/>
                                        </p:tgtEl>
                                        <p:attrNameLst>
                                          <p:attrName>ppt_x</p:attrName>
                                        </p:attrNameLst>
                                      </p:cBhvr>
                                      <p:tavLst>
                                        <p:tav tm="0">
                                          <p:val>
                                            <p:strVal val="#ppt_x"/>
                                          </p:val>
                                        </p:tav>
                                        <p:tav tm="100000">
                                          <p:val>
                                            <p:strVal val="#ppt_x"/>
                                          </p:val>
                                        </p:tav>
                                      </p:tavLst>
                                    </p:anim>
                                    <p:anim calcmode="lin" valueType="num">
                                      <p:cBhvr additive="base">
                                        <p:cTn id="35" dur="500" fill="hold"/>
                                        <p:tgtEl>
                                          <p:spTgt spid="120"/>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24"/>
                                        </p:tgtEl>
                                        <p:attrNameLst>
                                          <p:attrName>style.visibility</p:attrName>
                                        </p:attrNameLst>
                                      </p:cBhvr>
                                      <p:to>
                                        <p:strVal val="visible"/>
                                      </p:to>
                                    </p:set>
                                    <p:anim calcmode="lin" valueType="num">
                                      <p:cBhvr additive="base">
                                        <p:cTn id="38" dur="500" fill="hold"/>
                                        <p:tgtEl>
                                          <p:spTgt spid="124"/>
                                        </p:tgtEl>
                                        <p:attrNameLst>
                                          <p:attrName>ppt_x</p:attrName>
                                        </p:attrNameLst>
                                      </p:cBhvr>
                                      <p:tavLst>
                                        <p:tav tm="0">
                                          <p:val>
                                            <p:strVal val="#ppt_x"/>
                                          </p:val>
                                        </p:tav>
                                        <p:tav tm="100000">
                                          <p:val>
                                            <p:strVal val="#ppt_x"/>
                                          </p:val>
                                        </p:tav>
                                      </p:tavLst>
                                    </p:anim>
                                    <p:anim calcmode="lin" valueType="num">
                                      <p:cBhvr additive="base">
                                        <p:cTn id="39" dur="500" fill="hold"/>
                                        <p:tgtEl>
                                          <p:spTgt spid="124"/>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19"/>
                                        </p:tgtEl>
                                        <p:attrNameLst>
                                          <p:attrName>style.visibility</p:attrName>
                                        </p:attrNameLst>
                                      </p:cBhvr>
                                      <p:to>
                                        <p:strVal val="visible"/>
                                      </p:to>
                                    </p:set>
                                    <p:anim calcmode="lin" valueType="num">
                                      <p:cBhvr additive="base">
                                        <p:cTn id="42" dur="500" fill="hold"/>
                                        <p:tgtEl>
                                          <p:spTgt spid="119"/>
                                        </p:tgtEl>
                                        <p:attrNameLst>
                                          <p:attrName>ppt_x</p:attrName>
                                        </p:attrNameLst>
                                      </p:cBhvr>
                                      <p:tavLst>
                                        <p:tav tm="0">
                                          <p:val>
                                            <p:strVal val="#ppt_x"/>
                                          </p:val>
                                        </p:tav>
                                        <p:tav tm="100000">
                                          <p:val>
                                            <p:strVal val="#ppt_x"/>
                                          </p:val>
                                        </p:tav>
                                      </p:tavLst>
                                    </p:anim>
                                    <p:anim calcmode="lin" valueType="num">
                                      <p:cBhvr additive="base">
                                        <p:cTn id="43"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26"/>
                                        </p:tgtEl>
                                        <p:attrNameLst>
                                          <p:attrName>style.visibility</p:attrName>
                                        </p:attrNameLst>
                                      </p:cBhvr>
                                      <p:to>
                                        <p:strVal val="visible"/>
                                      </p:to>
                                    </p:set>
                                    <p:anim calcmode="lin" valueType="num">
                                      <p:cBhvr additive="base">
                                        <p:cTn id="48" dur="500" fill="hold"/>
                                        <p:tgtEl>
                                          <p:spTgt spid="126"/>
                                        </p:tgtEl>
                                        <p:attrNameLst>
                                          <p:attrName>ppt_x</p:attrName>
                                        </p:attrNameLst>
                                      </p:cBhvr>
                                      <p:tavLst>
                                        <p:tav tm="0">
                                          <p:val>
                                            <p:strVal val="#ppt_x"/>
                                          </p:val>
                                        </p:tav>
                                        <p:tav tm="100000">
                                          <p:val>
                                            <p:strVal val="#ppt_x"/>
                                          </p:val>
                                        </p:tav>
                                      </p:tavLst>
                                    </p:anim>
                                    <p:anim calcmode="lin" valueType="num">
                                      <p:cBhvr additive="base">
                                        <p:cTn id="49" dur="500" fill="hold"/>
                                        <p:tgtEl>
                                          <p:spTgt spid="126"/>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25"/>
                                        </p:tgtEl>
                                        <p:attrNameLst>
                                          <p:attrName>style.visibility</p:attrName>
                                        </p:attrNameLst>
                                      </p:cBhvr>
                                      <p:to>
                                        <p:strVal val="visible"/>
                                      </p:to>
                                    </p:set>
                                    <p:anim calcmode="lin" valueType="num">
                                      <p:cBhvr additive="base">
                                        <p:cTn id="52" dur="500" fill="hold"/>
                                        <p:tgtEl>
                                          <p:spTgt spid="125"/>
                                        </p:tgtEl>
                                        <p:attrNameLst>
                                          <p:attrName>ppt_x</p:attrName>
                                        </p:attrNameLst>
                                      </p:cBhvr>
                                      <p:tavLst>
                                        <p:tav tm="0">
                                          <p:val>
                                            <p:strVal val="#ppt_x"/>
                                          </p:val>
                                        </p:tav>
                                        <p:tav tm="100000">
                                          <p:val>
                                            <p:strVal val="#ppt_x"/>
                                          </p:val>
                                        </p:tav>
                                      </p:tavLst>
                                    </p:anim>
                                    <p:anim calcmode="lin" valueType="num">
                                      <p:cBhvr additive="base">
                                        <p:cTn id="53" dur="500" fill="hold"/>
                                        <p:tgtEl>
                                          <p:spTgt spid="125"/>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30"/>
                                        </p:tgtEl>
                                        <p:attrNameLst>
                                          <p:attrName>style.visibility</p:attrName>
                                        </p:attrNameLst>
                                      </p:cBhvr>
                                      <p:to>
                                        <p:strVal val="visible"/>
                                      </p:to>
                                    </p:set>
                                    <p:anim calcmode="lin" valueType="num">
                                      <p:cBhvr additive="base">
                                        <p:cTn id="56" dur="500" fill="hold"/>
                                        <p:tgtEl>
                                          <p:spTgt spid="130"/>
                                        </p:tgtEl>
                                        <p:attrNameLst>
                                          <p:attrName>ppt_x</p:attrName>
                                        </p:attrNameLst>
                                      </p:cBhvr>
                                      <p:tavLst>
                                        <p:tav tm="0">
                                          <p:val>
                                            <p:strVal val="#ppt_x"/>
                                          </p:val>
                                        </p:tav>
                                        <p:tav tm="100000">
                                          <p:val>
                                            <p:strVal val="#ppt_x"/>
                                          </p:val>
                                        </p:tav>
                                      </p:tavLst>
                                    </p:anim>
                                    <p:anim calcmode="lin" valueType="num">
                                      <p:cBhvr additive="base">
                                        <p:cTn id="57" dur="500" fill="hold"/>
                                        <p:tgtEl>
                                          <p:spTgt spid="130"/>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32"/>
                                        </p:tgtEl>
                                        <p:attrNameLst>
                                          <p:attrName>style.visibility</p:attrName>
                                        </p:attrNameLst>
                                      </p:cBhvr>
                                      <p:to>
                                        <p:strVal val="visible"/>
                                      </p:to>
                                    </p:set>
                                    <p:anim calcmode="lin" valueType="num">
                                      <p:cBhvr additive="base">
                                        <p:cTn id="62" dur="500" fill="hold"/>
                                        <p:tgtEl>
                                          <p:spTgt spid="132"/>
                                        </p:tgtEl>
                                        <p:attrNameLst>
                                          <p:attrName>ppt_x</p:attrName>
                                        </p:attrNameLst>
                                      </p:cBhvr>
                                      <p:tavLst>
                                        <p:tav tm="0">
                                          <p:val>
                                            <p:strVal val="#ppt_x"/>
                                          </p:val>
                                        </p:tav>
                                        <p:tav tm="100000">
                                          <p:val>
                                            <p:strVal val="#ppt_x"/>
                                          </p:val>
                                        </p:tav>
                                      </p:tavLst>
                                    </p:anim>
                                    <p:anim calcmode="lin" valueType="num">
                                      <p:cBhvr additive="base">
                                        <p:cTn id="63" dur="500" fill="hold"/>
                                        <p:tgtEl>
                                          <p:spTgt spid="132"/>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136"/>
                                        </p:tgtEl>
                                        <p:attrNameLst>
                                          <p:attrName>style.visibility</p:attrName>
                                        </p:attrNameLst>
                                      </p:cBhvr>
                                      <p:to>
                                        <p:strVal val="visible"/>
                                      </p:to>
                                    </p:set>
                                    <p:anim calcmode="lin" valueType="num">
                                      <p:cBhvr additive="base">
                                        <p:cTn id="66" dur="500" fill="hold"/>
                                        <p:tgtEl>
                                          <p:spTgt spid="136"/>
                                        </p:tgtEl>
                                        <p:attrNameLst>
                                          <p:attrName>ppt_x</p:attrName>
                                        </p:attrNameLst>
                                      </p:cBhvr>
                                      <p:tavLst>
                                        <p:tav tm="0">
                                          <p:val>
                                            <p:strVal val="#ppt_x"/>
                                          </p:val>
                                        </p:tav>
                                        <p:tav tm="100000">
                                          <p:val>
                                            <p:strVal val="#ppt_x"/>
                                          </p:val>
                                        </p:tav>
                                      </p:tavLst>
                                    </p:anim>
                                    <p:anim calcmode="lin" valueType="num">
                                      <p:cBhvr additive="base">
                                        <p:cTn id="67" dur="500" fill="hold"/>
                                        <p:tgtEl>
                                          <p:spTgt spid="136"/>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131"/>
                                        </p:tgtEl>
                                        <p:attrNameLst>
                                          <p:attrName>style.visibility</p:attrName>
                                        </p:attrNameLst>
                                      </p:cBhvr>
                                      <p:to>
                                        <p:strVal val="visible"/>
                                      </p:to>
                                    </p:set>
                                    <p:anim calcmode="lin" valueType="num">
                                      <p:cBhvr additive="base">
                                        <p:cTn id="70" dur="500" fill="hold"/>
                                        <p:tgtEl>
                                          <p:spTgt spid="131"/>
                                        </p:tgtEl>
                                        <p:attrNameLst>
                                          <p:attrName>ppt_x</p:attrName>
                                        </p:attrNameLst>
                                      </p:cBhvr>
                                      <p:tavLst>
                                        <p:tav tm="0">
                                          <p:val>
                                            <p:strVal val="#ppt_x"/>
                                          </p:val>
                                        </p:tav>
                                        <p:tav tm="100000">
                                          <p:val>
                                            <p:strVal val="#ppt_x"/>
                                          </p:val>
                                        </p:tav>
                                      </p:tavLst>
                                    </p:anim>
                                    <p:anim calcmode="lin" valueType="num">
                                      <p:cBhvr additive="base">
                                        <p:cTn id="71" dur="500" fill="hold"/>
                                        <p:tgtEl>
                                          <p:spTgt spid="131"/>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38"/>
                                        </p:tgtEl>
                                        <p:attrNameLst>
                                          <p:attrName>style.visibility</p:attrName>
                                        </p:attrNameLst>
                                      </p:cBhvr>
                                      <p:to>
                                        <p:strVal val="visible"/>
                                      </p:to>
                                    </p:set>
                                    <p:anim calcmode="lin" valueType="num">
                                      <p:cBhvr additive="base">
                                        <p:cTn id="76" dur="500" fill="hold"/>
                                        <p:tgtEl>
                                          <p:spTgt spid="138"/>
                                        </p:tgtEl>
                                        <p:attrNameLst>
                                          <p:attrName>ppt_x</p:attrName>
                                        </p:attrNameLst>
                                      </p:cBhvr>
                                      <p:tavLst>
                                        <p:tav tm="0">
                                          <p:val>
                                            <p:strVal val="#ppt_x"/>
                                          </p:val>
                                        </p:tav>
                                        <p:tav tm="100000">
                                          <p:val>
                                            <p:strVal val="#ppt_x"/>
                                          </p:val>
                                        </p:tav>
                                      </p:tavLst>
                                    </p:anim>
                                    <p:anim calcmode="lin" valueType="num">
                                      <p:cBhvr additive="base">
                                        <p:cTn id="77" dur="500" fill="hold"/>
                                        <p:tgtEl>
                                          <p:spTgt spid="138"/>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137"/>
                                        </p:tgtEl>
                                        <p:attrNameLst>
                                          <p:attrName>style.visibility</p:attrName>
                                        </p:attrNameLst>
                                      </p:cBhvr>
                                      <p:to>
                                        <p:strVal val="visible"/>
                                      </p:to>
                                    </p:set>
                                    <p:anim calcmode="lin" valueType="num">
                                      <p:cBhvr additive="base">
                                        <p:cTn id="80" dur="500" fill="hold"/>
                                        <p:tgtEl>
                                          <p:spTgt spid="137"/>
                                        </p:tgtEl>
                                        <p:attrNameLst>
                                          <p:attrName>ppt_x</p:attrName>
                                        </p:attrNameLst>
                                      </p:cBhvr>
                                      <p:tavLst>
                                        <p:tav tm="0">
                                          <p:val>
                                            <p:strVal val="#ppt_x"/>
                                          </p:val>
                                        </p:tav>
                                        <p:tav tm="100000">
                                          <p:val>
                                            <p:strVal val="#ppt_x"/>
                                          </p:val>
                                        </p:tav>
                                      </p:tavLst>
                                    </p:anim>
                                    <p:anim calcmode="lin" valueType="num">
                                      <p:cBhvr additive="base">
                                        <p:cTn id="81" dur="500" fill="hold"/>
                                        <p:tgtEl>
                                          <p:spTgt spid="137"/>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150"/>
                                        </p:tgtEl>
                                        <p:attrNameLst>
                                          <p:attrName>style.visibility</p:attrName>
                                        </p:attrNameLst>
                                      </p:cBhvr>
                                      <p:to>
                                        <p:strVal val="visible"/>
                                      </p:to>
                                    </p:set>
                                    <p:anim calcmode="lin" valueType="num">
                                      <p:cBhvr additive="base">
                                        <p:cTn id="84" dur="500" fill="hold"/>
                                        <p:tgtEl>
                                          <p:spTgt spid="150"/>
                                        </p:tgtEl>
                                        <p:attrNameLst>
                                          <p:attrName>ppt_x</p:attrName>
                                        </p:attrNameLst>
                                      </p:cBhvr>
                                      <p:tavLst>
                                        <p:tav tm="0">
                                          <p:val>
                                            <p:strVal val="#ppt_x"/>
                                          </p:val>
                                        </p:tav>
                                        <p:tav tm="100000">
                                          <p:val>
                                            <p:strVal val="#ppt_x"/>
                                          </p:val>
                                        </p:tav>
                                      </p:tavLst>
                                    </p:anim>
                                    <p:anim calcmode="lin" valueType="num">
                                      <p:cBhvr additive="base">
                                        <p:cTn id="85" dur="500" fill="hold"/>
                                        <p:tgtEl>
                                          <p:spTgt spid="1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7" grpId="1" animBg="1"/>
      <p:bldP spid="108" grpId="0" animBg="1"/>
      <p:bldP spid="108" grpId="1" animBg="1"/>
      <p:bldP spid="114" grpId="0" animBg="1"/>
      <p:bldP spid="114" grpId="1" animBg="1"/>
      <p:bldP spid="113" grpId="0" animBg="1"/>
      <p:bldP spid="113" grpId="1" animBg="1"/>
      <p:bldP spid="120" grpId="0" animBg="1"/>
      <p:bldP spid="120" grpId="1" animBg="1"/>
      <p:bldP spid="119" grpId="0" animBg="1"/>
      <p:bldP spid="119" grpId="1" animBg="1"/>
      <p:bldP spid="126" grpId="0" animBg="1"/>
      <p:bldP spid="126" grpId="1" animBg="1"/>
      <p:bldP spid="125" grpId="0" animBg="1"/>
      <p:bldP spid="125" grpId="1" animBg="1"/>
      <p:bldP spid="132" grpId="0" animBg="1"/>
      <p:bldP spid="132" grpId="1" animBg="1"/>
      <p:bldP spid="131" grpId="0" animBg="1"/>
      <p:bldP spid="131" grpId="1" animBg="1"/>
      <p:bldP spid="138" grpId="0" animBg="1"/>
      <p:bldP spid="138" grpId="1" animBg="1"/>
      <p:bldP spid="137" grpId="0" animBg="1"/>
      <p:bldP spid="137" grpId="1" animBg="1"/>
      <p:bldP spid="112" grpId="0"/>
      <p:bldP spid="112" grpId="1"/>
      <p:bldP spid="118" grpId="0"/>
      <p:bldP spid="118" grpId="1"/>
      <p:bldP spid="124" grpId="0"/>
      <p:bldP spid="124" grpId="1"/>
      <p:bldP spid="130" grpId="0"/>
      <p:bldP spid="130" grpId="1"/>
      <p:bldP spid="136" grpId="0"/>
      <p:bldP spid="136" grpId="1"/>
      <p:bldP spid="150" grpId="0"/>
      <p:bldP spid="15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blipFill dpi="0" rotWithShape="1">
            <a:blip r:embed="rId1">
              <a:extLst>
                <a:ext uri="{BEBA8EAE-BF5A-486C-A8C5-ECC9F3942E4B}">
                  <a14:imgProps xmlns:a14="http://schemas.microsoft.com/office/drawing/2010/main">
                    <a14:imgLayer r:embed="rId2">
                      <a14:imgEffect>
                        <a14:colorTemperature colorTemp="4700"/>
                      </a14:imgEffect>
                    </a14:imgLayer>
                  </a14:imgProps>
                </a:ext>
                <a:ext uri="{28A0092B-C50C-407E-A947-70E740481C1C}">
                  <a14:useLocalDpi xmlns:a14="http://schemas.microsoft.com/office/drawing/2010/main" val="0"/>
                </a:ext>
              </a:extLst>
            </a:blip>
            <a:srcRect/>
            <a:stretch>
              <a:fillRect t="-1899" b="-164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0"/>
            <a:ext cx="12191999" cy="6858000"/>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6933129" y="-2"/>
            <a:ext cx="5258870" cy="6858001"/>
          </a:xfrm>
          <a:custGeom>
            <a:avLst/>
            <a:gdLst>
              <a:gd name="connsiteX0" fmla="*/ 0 w 5258870"/>
              <a:gd name="connsiteY0" fmla="*/ 0 h 6858000"/>
              <a:gd name="connsiteX1" fmla="*/ 5258870 w 5258870"/>
              <a:gd name="connsiteY1" fmla="*/ 0 h 6858000"/>
              <a:gd name="connsiteX2" fmla="*/ 5258870 w 5258870"/>
              <a:gd name="connsiteY2" fmla="*/ 6858000 h 6858000"/>
              <a:gd name="connsiteX3" fmla="*/ 0 w 5258870"/>
              <a:gd name="connsiteY3" fmla="*/ 6858000 h 6858000"/>
              <a:gd name="connsiteX4" fmla="*/ 108329 w 5258870"/>
              <a:gd name="connsiteY4" fmla="*/ 6827238 h 6858000"/>
              <a:gd name="connsiteX5" fmla="*/ 2608434 w 5258870"/>
              <a:gd name="connsiteY5" fmla="*/ 3429000 h 6858000"/>
              <a:gd name="connsiteX6" fmla="*/ 108329 w 5258870"/>
              <a:gd name="connsiteY6" fmla="*/ 3076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58870" h="6858000">
                <a:moveTo>
                  <a:pt x="0" y="0"/>
                </a:moveTo>
                <a:lnTo>
                  <a:pt x="5258870" y="0"/>
                </a:lnTo>
                <a:lnTo>
                  <a:pt x="5258870" y="6858000"/>
                </a:lnTo>
                <a:lnTo>
                  <a:pt x="0" y="6858000"/>
                </a:lnTo>
                <a:lnTo>
                  <a:pt x="108329" y="6827238"/>
                </a:lnTo>
                <a:cubicBezTo>
                  <a:pt x="1556763" y="6376728"/>
                  <a:pt x="2608434" y="5025680"/>
                  <a:pt x="2608434" y="3429000"/>
                </a:cubicBezTo>
                <a:cubicBezTo>
                  <a:pt x="2608434" y="1832321"/>
                  <a:pt x="1556763" y="481272"/>
                  <a:pt x="108329" y="30762"/>
                </a:cubicBezTo>
                <a:close/>
              </a:path>
            </a:pathLst>
          </a:custGeom>
          <a:gradFill>
            <a:gsLst>
              <a:gs pos="100000">
                <a:srgbClr val="1E53BB"/>
              </a:gs>
              <a:gs pos="0">
                <a:srgbClr val="1F72C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16"/>
          <p:cNvSpPr txBox="1"/>
          <p:nvPr/>
        </p:nvSpPr>
        <p:spPr>
          <a:xfrm>
            <a:off x="771525" y="3170555"/>
            <a:ext cx="7452360" cy="1537335"/>
          </a:xfrm>
          <a:prstGeom prst="rect">
            <a:avLst/>
          </a:prstGeom>
          <a:noFill/>
        </p:spPr>
        <p:txBody>
          <a:bodyPr wrap="square" rtlCol="0">
            <a:noAutofit/>
          </a:bodyPr>
          <a:lstStyle/>
          <a:p>
            <a:pPr lvl="0" algn="ctr"/>
            <a:r>
              <a:rPr lang="zh-CN" altLang="en-US" sz="5400" b="1" dirty="0">
                <a:latin typeface="方正粗黑宋简体" panose="02000000000000000000" charset="-122"/>
                <a:ea typeface="方正粗黑宋简体" panose="02000000000000000000" charset="-122"/>
                <a:sym typeface="+mn-ea"/>
              </a:rPr>
              <a:t>工作措施要管用高效</a:t>
            </a:r>
            <a:r>
              <a:rPr lang="en-US" altLang="zh-CN" sz="2800" kern="0" spc="300" dirty="0">
                <a:solidFill>
                  <a:schemeClr val="tx1">
                    <a:lumMod val="75000"/>
                    <a:lumOff val="25000"/>
                  </a:schemeClr>
                </a:solidFill>
                <a:effectLst>
                  <a:outerShdw blurRad="25400" dist="25400" dir="2700000" algn="tl">
                    <a:srgbClr val="000000">
                      <a:alpha val="25000"/>
                    </a:srgbClr>
                  </a:outerShdw>
                </a:effectLst>
                <a:latin typeface="方正粗黑宋简体" panose="02000000000000000000" charset="-122"/>
                <a:ea typeface="方正粗黑宋简体" panose="02000000000000000000" charset="-122"/>
              </a:rPr>
              <a:t>   </a:t>
            </a:r>
            <a:endParaRPr lang="en-US" altLang="zh-CN" sz="2800" kern="0" spc="300" dirty="0">
              <a:solidFill>
                <a:schemeClr val="tx1">
                  <a:lumMod val="75000"/>
                  <a:lumOff val="25000"/>
                </a:schemeClr>
              </a:solidFill>
              <a:effectLst>
                <a:outerShdw blurRad="25400" dist="25400" dir="2700000" algn="tl">
                  <a:srgbClr val="000000">
                    <a:alpha val="25000"/>
                  </a:srgbClr>
                </a:outerShdw>
              </a:effectLst>
              <a:latin typeface="方正粗黑宋简体" panose="02000000000000000000" charset="-122"/>
              <a:ea typeface="方正粗黑宋简体" panose="02000000000000000000" charset="-122"/>
            </a:endParaRPr>
          </a:p>
          <a:p>
            <a:pPr lvl="0" algn="ctr"/>
            <a:r>
              <a:rPr lang="en-US" altLang="zh-CN" sz="2800" kern="0" spc="300" dirty="0">
                <a:solidFill>
                  <a:schemeClr val="tx1">
                    <a:lumMod val="75000"/>
                    <a:lumOff val="25000"/>
                  </a:schemeClr>
                </a:solidFill>
                <a:effectLst>
                  <a:outerShdw blurRad="25400" dist="25400" dir="2700000" algn="tl">
                    <a:srgbClr val="000000">
                      <a:alpha val="25000"/>
                    </a:srgbClr>
                  </a:outerShdw>
                </a:effectLst>
                <a:latin typeface="方正粗黑宋简体" panose="02000000000000000000" charset="-122"/>
                <a:ea typeface="方正粗黑宋简体" panose="02000000000000000000" charset="-122"/>
              </a:rPr>
              <a:t>        </a:t>
            </a:r>
            <a:endParaRPr lang="en-US" altLang="zh-CN" sz="2800" kern="0" spc="300" dirty="0">
              <a:solidFill>
                <a:schemeClr val="tx1">
                  <a:lumMod val="75000"/>
                  <a:lumOff val="25000"/>
                </a:schemeClr>
              </a:solidFill>
              <a:effectLst>
                <a:outerShdw blurRad="25400" dist="25400" dir="2700000" algn="tl">
                  <a:srgbClr val="000000">
                    <a:alpha val="25000"/>
                  </a:srgbClr>
                </a:outerShdw>
              </a:effectLst>
              <a:latin typeface="方正粗黑宋简体" panose="02000000000000000000" charset="-122"/>
              <a:ea typeface="方正粗黑宋简体" panose="02000000000000000000" charset="-122"/>
            </a:endParaRPr>
          </a:p>
          <a:p>
            <a:pPr lvl="0" algn="ctr"/>
            <a:r>
              <a:rPr lang="en-US" altLang="zh-CN" sz="2800" kern="0" spc="300" dirty="0">
                <a:solidFill>
                  <a:schemeClr val="tx1">
                    <a:lumMod val="75000"/>
                    <a:lumOff val="25000"/>
                  </a:schemeClr>
                </a:solidFill>
                <a:effectLst>
                  <a:outerShdw blurRad="25400" dist="25400" dir="2700000" algn="tl">
                    <a:srgbClr val="000000">
                      <a:alpha val="25000"/>
                    </a:srgbClr>
                  </a:outerShdw>
                </a:effectLst>
                <a:latin typeface="方正粗黑宋简体" panose="02000000000000000000" charset="-122"/>
                <a:ea typeface="方正粗黑宋简体" panose="02000000000000000000" charset="-122"/>
              </a:rPr>
              <a:t>         </a:t>
            </a:r>
            <a:r>
              <a:rPr lang="en-US" altLang="zh-CN" sz="2800" kern="0" spc="300" dirty="0">
                <a:solidFill>
                  <a:schemeClr val="tx1">
                    <a:lumMod val="75000"/>
                    <a:lumOff val="25000"/>
                  </a:schemeClr>
                </a:solidFill>
                <a:effectLst>
                  <a:outerShdw blurRad="25400" dist="25400" dir="2700000" algn="tl">
                    <a:srgbClr val="000000">
                      <a:alpha val="25000"/>
                    </a:srgbClr>
                  </a:outerShdw>
                </a:effectLst>
                <a:latin typeface="华文行楷" panose="02010800040101010101" charset="-122"/>
                <a:ea typeface="华文行楷" panose="02010800040101010101" charset="-122"/>
                <a:cs typeface="华文行楷" panose="02010800040101010101" charset="-122"/>
              </a:rPr>
              <a:t> </a:t>
            </a:r>
            <a:r>
              <a:rPr lang="en-US" altLang="zh-CN" sz="2800" kern="0" spc="300" dirty="0">
                <a:solidFill>
                  <a:schemeClr val="tx1">
                    <a:lumMod val="75000"/>
                    <a:lumOff val="25000"/>
                  </a:schemeClr>
                </a:solidFill>
                <a:effectLst>
                  <a:outerShdw blurRad="25400" dist="25400" dir="2700000" algn="tl">
                    <a:srgbClr val="000000">
                      <a:alpha val="25000"/>
                    </a:srgbClr>
                  </a:outerShdw>
                </a:effectLst>
                <a:latin typeface="华文行楷" panose="02010800040101010101" charset="-122"/>
                <a:ea typeface="华文行楷" panose="02010800040101010101" charset="-122"/>
                <a:cs typeface="华文行楷" panose="02010800040101010101" charset="-122"/>
                <a:sym typeface="汉仪颜楷简" panose="00020600040101010101" charset="-122"/>
              </a:rPr>
              <a:t>---</a:t>
            </a:r>
            <a:r>
              <a:rPr lang="zh-CN" altLang="en-US" sz="2800" kern="0" spc="300" dirty="0">
                <a:solidFill>
                  <a:schemeClr val="tx1">
                    <a:lumMod val="75000"/>
                    <a:lumOff val="25000"/>
                  </a:schemeClr>
                </a:solidFill>
                <a:effectLst>
                  <a:outerShdw blurRad="25400" dist="25400" dir="2700000" algn="tl">
                    <a:srgbClr val="000000">
                      <a:alpha val="25000"/>
                    </a:srgbClr>
                  </a:outerShdw>
                </a:effectLst>
                <a:latin typeface="华文行楷" panose="02010800040101010101" charset="-122"/>
                <a:ea typeface="华文行楷" panose="02010800040101010101" charset="-122"/>
                <a:cs typeface="华文行楷" panose="02010800040101010101" charset="-122"/>
                <a:sym typeface="汉仪颜楷简" panose="00020600040101010101" charset="-122"/>
              </a:rPr>
              <a:t>解决</a:t>
            </a:r>
            <a:r>
              <a:rPr lang="en-US" altLang="zh-CN" sz="2800" kern="0" spc="300" dirty="0">
                <a:solidFill>
                  <a:schemeClr val="tx1">
                    <a:lumMod val="75000"/>
                    <a:lumOff val="25000"/>
                  </a:schemeClr>
                </a:solidFill>
                <a:effectLst>
                  <a:outerShdw blurRad="25400" dist="25400" dir="2700000" algn="tl">
                    <a:srgbClr val="000000">
                      <a:alpha val="25000"/>
                    </a:srgbClr>
                  </a:outerShdw>
                </a:effectLst>
                <a:latin typeface="华文行楷" panose="02010800040101010101" charset="-122"/>
                <a:ea typeface="华文行楷" panose="02010800040101010101" charset="-122"/>
                <a:cs typeface="华文行楷" panose="02010800040101010101" charset="-122"/>
                <a:sym typeface="汉仪颜楷简" panose="00020600040101010101" charset="-122"/>
              </a:rPr>
              <a:t>“</a:t>
            </a:r>
            <a:r>
              <a:rPr lang="zh-CN" altLang="en-US" sz="2800" kern="0" spc="300" dirty="0">
                <a:solidFill>
                  <a:schemeClr val="tx1">
                    <a:lumMod val="75000"/>
                    <a:lumOff val="25000"/>
                  </a:schemeClr>
                </a:solidFill>
                <a:effectLst>
                  <a:outerShdw blurRad="25400" dist="25400" dir="2700000" algn="tl">
                    <a:srgbClr val="000000">
                      <a:alpha val="25000"/>
                    </a:srgbClr>
                  </a:outerShdw>
                </a:effectLst>
                <a:latin typeface="华文行楷" panose="02010800040101010101" charset="-122"/>
                <a:ea typeface="华文行楷" panose="02010800040101010101" charset="-122"/>
                <a:cs typeface="华文行楷" panose="02010800040101010101" charset="-122"/>
                <a:sym typeface="汉仪颜楷简" panose="00020600040101010101" charset="-122"/>
              </a:rPr>
              <a:t>怎么干</a:t>
            </a:r>
            <a:r>
              <a:rPr lang="en-US" altLang="zh-CN" sz="2800" kern="0" spc="300" dirty="0">
                <a:solidFill>
                  <a:schemeClr val="tx1">
                    <a:lumMod val="75000"/>
                    <a:lumOff val="25000"/>
                  </a:schemeClr>
                </a:solidFill>
                <a:effectLst>
                  <a:outerShdw blurRad="25400" dist="25400" dir="2700000" algn="tl">
                    <a:srgbClr val="000000">
                      <a:alpha val="25000"/>
                    </a:srgbClr>
                  </a:outerShdw>
                </a:effectLst>
                <a:latin typeface="华文行楷" panose="02010800040101010101" charset="-122"/>
                <a:ea typeface="华文行楷" panose="02010800040101010101" charset="-122"/>
                <a:cs typeface="华文行楷" panose="02010800040101010101" charset="-122"/>
                <a:sym typeface="汉仪颜楷简" panose="00020600040101010101" charset="-122"/>
              </a:rPr>
              <a:t>”</a:t>
            </a:r>
            <a:r>
              <a:rPr lang="zh-CN" altLang="en-US" sz="2800" kern="0" spc="300" dirty="0">
                <a:solidFill>
                  <a:schemeClr val="tx1">
                    <a:lumMod val="75000"/>
                    <a:lumOff val="25000"/>
                  </a:schemeClr>
                </a:solidFill>
                <a:effectLst>
                  <a:outerShdw blurRad="25400" dist="25400" dir="2700000" algn="tl">
                    <a:srgbClr val="000000">
                      <a:alpha val="25000"/>
                    </a:srgbClr>
                  </a:outerShdw>
                </a:effectLst>
                <a:latin typeface="华文行楷" panose="02010800040101010101" charset="-122"/>
                <a:ea typeface="华文行楷" panose="02010800040101010101" charset="-122"/>
                <a:cs typeface="华文行楷" panose="02010800040101010101" charset="-122"/>
                <a:sym typeface="汉仪颜楷简" panose="00020600040101010101" charset="-122"/>
              </a:rPr>
              <a:t>的问题</a:t>
            </a:r>
            <a:endParaRPr lang="zh-CN" altLang="en-US" sz="2800" kern="0" spc="300" dirty="0">
              <a:solidFill>
                <a:schemeClr val="tx1">
                  <a:lumMod val="75000"/>
                  <a:lumOff val="25000"/>
                </a:schemeClr>
              </a:solidFill>
              <a:effectLst>
                <a:outerShdw blurRad="25400" dist="25400" dir="2700000" algn="tl">
                  <a:srgbClr val="000000">
                    <a:alpha val="25000"/>
                  </a:srgbClr>
                </a:outerShdw>
              </a:effectLst>
              <a:latin typeface="华文行楷" panose="02010800040101010101" charset="-122"/>
              <a:ea typeface="华文行楷" panose="02010800040101010101" charset="-122"/>
              <a:cs typeface="华文行楷" panose="02010800040101010101" charset="-122"/>
              <a:sym typeface="汉仪颜楷简" panose="00020600040101010101" charset="-122"/>
            </a:endParaRPr>
          </a:p>
        </p:txBody>
      </p:sp>
      <p:cxnSp>
        <p:nvCxnSpPr>
          <p:cNvPr id="18" name="直接连接符 17"/>
          <p:cNvCxnSpPr/>
          <p:nvPr/>
        </p:nvCxnSpPr>
        <p:spPr>
          <a:xfrm>
            <a:off x="1504212" y="5200147"/>
            <a:ext cx="6449060" cy="61595"/>
          </a:xfrm>
          <a:prstGeom prst="line">
            <a:avLst/>
          </a:prstGeom>
          <a:ln w="12700">
            <a:solidFill>
              <a:srgbClr val="1F72CC">
                <a:alpha val="67000"/>
              </a:srgbClr>
            </a:solidFill>
            <a:prstDash val="dash"/>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3368339" y="1246435"/>
            <a:ext cx="1592729" cy="1797062"/>
            <a:chOff x="1575906" y="1029156"/>
            <a:chExt cx="1296316" cy="1462625"/>
          </a:xfrm>
        </p:grpSpPr>
        <p:sp>
          <p:nvSpPr>
            <p:cNvPr id="20" name="Freeform 5"/>
            <p:cNvSpPr/>
            <p:nvPr/>
          </p:nvSpPr>
          <p:spPr bwMode="auto">
            <a:xfrm rot="16200000">
              <a:off x="1492751" y="1112310"/>
              <a:ext cx="1462625" cy="129631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100000">
                  <a:srgbClr val="1E53BB"/>
                </a:gs>
                <a:gs pos="0">
                  <a:srgbClr val="2CA0EB"/>
                </a:gs>
              </a:gsLst>
              <a:lin ang="10200000" scaled="0"/>
            </a:gradFill>
            <a:ln w="25400">
              <a:noFill/>
            </a:ln>
            <a:effectLst>
              <a:outerShdw blurRad="190500" dist="63500" dir="2700000" algn="tl" rotWithShape="0">
                <a:prstClr val="black">
                  <a:alpha val="25000"/>
                </a:prstClr>
              </a:outerShdw>
            </a:effectLst>
          </p:spPr>
          <p:txBody>
            <a:bodyPr vert="horz" wrap="square" lIns="91440" tIns="45720" rIns="91440" bIns="45720" numCol="1" anchor="t" anchorCtr="0" compatLnSpc="1"/>
            <a:lstStyle/>
            <a:p>
              <a:endParaRPr lang="zh-CN" altLang="en-US" sz="4400" dirty="0">
                <a:solidFill>
                  <a:schemeClr val="tx1">
                    <a:lumMod val="75000"/>
                    <a:lumOff val="25000"/>
                  </a:schemeClr>
                </a:solidFill>
                <a:ea typeface="思源黑体" panose="020B0500000000000000" pitchFamily="34" charset="-122"/>
              </a:endParaRPr>
            </a:p>
          </p:txBody>
        </p:sp>
        <p:sp>
          <p:nvSpPr>
            <p:cNvPr id="21" name="文本框 20"/>
            <p:cNvSpPr txBox="1"/>
            <p:nvPr/>
          </p:nvSpPr>
          <p:spPr>
            <a:xfrm>
              <a:off x="1609509" y="1368658"/>
              <a:ext cx="1248671" cy="825887"/>
            </a:xfrm>
            <a:prstGeom prst="rect">
              <a:avLst/>
            </a:prstGeom>
            <a:noFill/>
          </p:spPr>
          <p:txBody>
            <a:bodyPr wrap="square" rtlCol="0">
              <a:spAutoFit/>
            </a:bodyPr>
            <a:lstStyle/>
            <a:p>
              <a:pPr algn="ctr"/>
              <a:r>
                <a:rPr lang="en-US" altLang="zh-CN" sz="6000" dirty="0" smtClean="0">
                  <a:solidFill>
                    <a:schemeClr val="bg1"/>
                  </a:solidFill>
                  <a:effectLst>
                    <a:outerShdw blurRad="25400" dist="25400" dir="2700000" algn="tl">
                      <a:srgbClr val="000000">
                        <a:alpha val="34000"/>
                      </a:srgbClr>
                    </a:outerShdw>
                  </a:effectLst>
                  <a:latin typeface="思源宋体 CN Heavy" panose="02020900000000000000" pitchFamily="18" charset="-122"/>
                  <a:ea typeface="思源宋体 CN Heavy" panose="02020900000000000000" pitchFamily="18" charset="-122"/>
                </a:rPr>
                <a:t>03</a:t>
              </a:r>
              <a:endParaRPr lang="zh-CN" altLang="en-US" sz="6000" dirty="0">
                <a:solidFill>
                  <a:schemeClr val="bg1"/>
                </a:solidFill>
                <a:effectLst>
                  <a:outerShdw blurRad="25400" dist="25400" dir="2700000" algn="tl">
                    <a:srgbClr val="000000">
                      <a:alpha val="34000"/>
                    </a:srgbClr>
                  </a:outerShdw>
                </a:effectLst>
                <a:latin typeface="思源宋体 CN Heavy" panose="02020900000000000000" pitchFamily="18" charset="-122"/>
                <a:ea typeface="思源宋体 CN Heavy" panose="02020900000000000000" pitchFamily="18" charset="-122"/>
              </a:endParaRPr>
            </a:p>
          </p:txBody>
        </p:sp>
      </p:grpSp>
      <p:sp>
        <p:nvSpPr>
          <p:cNvPr id="24" name="任意多边形 23"/>
          <p:cNvSpPr/>
          <p:nvPr/>
        </p:nvSpPr>
        <p:spPr>
          <a:xfrm>
            <a:off x="6917667" y="1"/>
            <a:ext cx="4908369" cy="6857999"/>
          </a:xfrm>
          <a:custGeom>
            <a:avLst/>
            <a:gdLst>
              <a:gd name="connsiteX0" fmla="*/ 2 w 4908369"/>
              <a:gd name="connsiteY0" fmla="*/ 0 h 6857999"/>
              <a:gd name="connsiteX1" fmla="*/ 4900938 w 4908369"/>
              <a:gd name="connsiteY1" fmla="*/ 0 h 6857999"/>
              <a:gd name="connsiteX2" fmla="*/ 348750 w 4908369"/>
              <a:gd name="connsiteY2" fmla="*/ 6792064 h 6857999"/>
              <a:gd name="connsiteX3" fmla="*/ 0 w 4908369"/>
              <a:gd name="connsiteY3" fmla="*/ 6857999 h 6857999"/>
              <a:gd name="connsiteX4" fmla="*/ 108327 w 4908369"/>
              <a:gd name="connsiteY4" fmla="*/ 6827237 h 6857999"/>
              <a:gd name="connsiteX5" fmla="*/ 2608432 w 4908369"/>
              <a:gd name="connsiteY5" fmla="*/ 3428999 h 6857999"/>
              <a:gd name="connsiteX6" fmla="*/ 108327 w 4908369"/>
              <a:gd name="connsiteY6" fmla="*/ 307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8369" h="6857999">
                <a:moveTo>
                  <a:pt x="2" y="0"/>
                </a:moveTo>
                <a:lnTo>
                  <a:pt x="4900938" y="0"/>
                </a:lnTo>
                <a:cubicBezTo>
                  <a:pt x="5012964" y="2715247"/>
                  <a:pt x="3875086" y="6027461"/>
                  <a:pt x="348750" y="6792064"/>
                </a:cubicBezTo>
                <a:lnTo>
                  <a:pt x="0" y="6857999"/>
                </a:lnTo>
                <a:lnTo>
                  <a:pt x="108327" y="6827237"/>
                </a:lnTo>
                <a:cubicBezTo>
                  <a:pt x="1556761" y="6376727"/>
                  <a:pt x="2608432" y="5025679"/>
                  <a:pt x="2608432" y="3428999"/>
                </a:cubicBezTo>
                <a:cubicBezTo>
                  <a:pt x="2608432" y="1832320"/>
                  <a:pt x="1556761" y="481271"/>
                  <a:pt x="108327" y="30761"/>
                </a:cubicBezTo>
                <a:close/>
              </a:path>
            </a:pathLst>
          </a:custGeom>
          <a:solidFill>
            <a:schemeClr val="bg1"/>
          </a:solidFill>
          <a:ln>
            <a:noFill/>
          </a:ln>
          <a:effectLst>
            <a:outerShdw blurRad="190500" dist="63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a:off x="6917666" y="1"/>
            <a:ext cx="4430431" cy="6857999"/>
          </a:xfrm>
          <a:custGeom>
            <a:avLst/>
            <a:gdLst>
              <a:gd name="connsiteX0" fmla="*/ 2 w 4908369"/>
              <a:gd name="connsiteY0" fmla="*/ 0 h 6857999"/>
              <a:gd name="connsiteX1" fmla="*/ 4900938 w 4908369"/>
              <a:gd name="connsiteY1" fmla="*/ 0 h 6857999"/>
              <a:gd name="connsiteX2" fmla="*/ 348750 w 4908369"/>
              <a:gd name="connsiteY2" fmla="*/ 6792064 h 6857999"/>
              <a:gd name="connsiteX3" fmla="*/ 0 w 4908369"/>
              <a:gd name="connsiteY3" fmla="*/ 6857999 h 6857999"/>
              <a:gd name="connsiteX4" fmla="*/ 108327 w 4908369"/>
              <a:gd name="connsiteY4" fmla="*/ 6827237 h 6857999"/>
              <a:gd name="connsiteX5" fmla="*/ 2608432 w 4908369"/>
              <a:gd name="connsiteY5" fmla="*/ 3428999 h 6857999"/>
              <a:gd name="connsiteX6" fmla="*/ 108327 w 4908369"/>
              <a:gd name="connsiteY6" fmla="*/ 30761 h 6857999"/>
              <a:gd name="connsiteX0-1" fmla="*/ 2 w 4592631"/>
              <a:gd name="connsiteY0-2" fmla="*/ 0 h 6857999"/>
              <a:gd name="connsiteX1-3" fmla="*/ 4582886 w 4592631"/>
              <a:gd name="connsiteY1-4" fmla="*/ 0 h 6857999"/>
              <a:gd name="connsiteX2-5" fmla="*/ 348750 w 4592631"/>
              <a:gd name="connsiteY2-6" fmla="*/ 6792064 h 6857999"/>
              <a:gd name="connsiteX3-7" fmla="*/ 0 w 4592631"/>
              <a:gd name="connsiteY3-8" fmla="*/ 6857999 h 6857999"/>
              <a:gd name="connsiteX4-9" fmla="*/ 108327 w 4592631"/>
              <a:gd name="connsiteY4-10" fmla="*/ 6827237 h 6857999"/>
              <a:gd name="connsiteX5-11" fmla="*/ 2608432 w 4592631"/>
              <a:gd name="connsiteY5-12" fmla="*/ 3428999 h 6857999"/>
              <a:gd name="connsiteX6-13" fmla="*/ 108327 w 4592631"/>
              <a:gd name="connsiteY6-14" fmla="*/ 30761 h 6857999"/>
              <a:gd name="connsiteX7" fmla="*/ 2 w 4592631"/>
              <a:gd name="connsiteY7" fmla="*/ 0 h 6857999"/>
              <a:gd name="connsiteX0-15" fmla="*/ 2 w 4517197"/>
              <a:gd name="connsiteY0-16" fmla="*/ 0 h 6857999"/>
              <a:gd name="connsiteX1-17" fmla="*/ 4506686 w 4517197"/>
              <a:gd name="connsiteY1-18" fmla="*/ 0 h 6857999"/>
              <a:gd name="connsiteX2-19" fmla="*/ 348750 w 4517197"/>
              <a:gd name="connsiteY2-20" fmla="*/ 6792064 h 6857999"/>
              <a:gd name="connsiteX3-21" fmla="*/ 0 w 4517197"/>
              <a:gd name="connsiteY3-22" fmla="*/ 6857999 h 6857999"/>
              <a:gd name="connsiteX4-23" fmla="*/ 108327 w 4517197"/>
              <a:gd name="connsiteY4-24" fmla="*/ 6827237 h 6857999"/>
              <a:gd name="connsiteX5-25" fmla="*/ 2608432 w 4517197"/>
              <a:gd name="connsiteY5-26" fmla="*/ 3428999 h 6857999"/>
              <a:gd name="connsiteX6-27" fmla="*/ 108327 w 4517197"/>
              <a:gd name="connsiteY6-28" fmla="*/ 30761 h 6857999"/>
              <a:gd name="connsiteX7-29" fmla="*/ 2 w 4517197"/>
              <a:gd name="connsiteY7-30" fmla="*/ 0 h 6857999"/>
              <a:gd name="connsiteX0-31" fmla="*/ 2 w 4527771"/>
              <a:gd name="connsiteY0-32" fmla="*/ 0 h 6857999"/>
              <a:gd name="connsiteX1-33" fmla="*/ 4506686 w 4527771"/>
              <a:gd name="connsiteY1-34" fmla="*/ 0 h 6857999"/>
              <a:gd name="connsiteX2-35" fmla="*/ 348750 w 4527771"/>
              <a:gd name="connsiteY2-36" fmla="*/ 6792064 h 6857999"/>
              <a:gd name="connsiteX3-37" fmla="*/ 0 w 4527771"/>
              <a:gd name="connsiteY3-38" fmla="*/ 6857999 h 6857999"/>
              <a:gd name="connsiteX4-39" fmla="*/ 108327 w 4527771"/>
              <a:gd name="connsiteY4-40" fmla="*/ 6827237 h 6857999"/>
              <a:gd name="connsiteX5-41" fmla="*/ 2608432 w 4527771"/>
              <a:gd name="connsiteY5-42" fmla="*/ 3428999 h 6857999"/>
              <a:gd name="connsiteX6-43" fmla="*/ 108327 w 4527771"/>
              <a:gd name="connsiteY6-44" fmla="*/ 30761 h 6857999"/>
              <a:gd name="connsiteX7-45" fmla="*/ 2 w 4527771"/>
              <a:gd name="connsiteY7-46" fmla="*/ 0 h 6857999"/>
              <a:gd name="connsiteX0-47" fmla="*/ 2 w 4325367"/>
              <a:gd name="connsiteY0-48" fmla="*/ 0 h 6857999"/>
              <a:gd name="connsiteX1-49" fmla="*/ 4299652 w 4325367"/>
              <a:gd name="connsiteY1-50" fmla="*/ 0 h 6857999"/>
              <a:gd name="connsiteX2-51" fmla="*/ 348750 w 4325367"/>
              <a:gd name="connsiteY2-52" fmla="*/ 6792064 h 6857999"/>
              <a:gd name="connsiteX3-53" fmla="*/ 0 w 4325367"/>
              <a:gd name="connsiteY3-54" fmla="*/ 6857999 h 6857999"/>
              <a:gd name="connsiteX4-55" fmla="*/ 108327 w 4325367"/>
              <a:gd name="connsiteY4-56" fmla="*/ 6827237 h 6857999"/>
              <a:gd name="connsiteX5-57" fmla="*/ 2608432 w 4325367"/>
              <a:gd name="connsiteY5-58" fmla="*/ 3428999 h 6857999"/>
              <a:gd name="connsiteX6-59" fmla="*/ 108327 w 4325367"/>
              <a:gd name="connsiteY6-60" fmla="*/ 30761 h 6857999"/>
              <a:gd name="connsiteX7-61" fmla="*/ 2 w 4325367"/>
              <a:gd name="connsiteY7-62" fmla="*/ 0 h 6857999"/>
              <a:gd name="connsiteX0-63" fmla="*/ 2 w 4430431"/>
              <a:gd name="connsiteY0-64" fmla="*/ 0 h 6857999"/>
              <a:gd name="connsiteX1-65" fmla="*/ 4299652 w 4430431"/>
              <a:gd name="connsiteY1-66" fmla="*/ 0 h 6857999"/>
              <a:gd name="connsiteX2-67" fmla="*/ 348750 w 4430431"/>
              <a:gd name="connsiteY2-68" fmla="*/ 6792064 h 6857999"/>
              <a:gd name="connsiteX3-69" fmla="*/ 0 w 4430431"/>
              <a:gd name="connsiteY3-70" fmla="*/ 6857999 h 6857999"/>
              <a:gd name="connsiteX4-71" fmla="*/ 108327 w 4430431"/>
              <a:gd name="connsiteY4-72" fmla="*/ 6827237 h 6857999"/>
              <a:gd name="connsiteX5-73" fmla="*/ 2608432 w 4430431"/>
              <a:gd name="connsiteY5-74" fmla="*/ 3428999 h 6857999"/>
              <a:gd name="connsiteX6-75" fmla="*/ 108327 w 4430431"/>
              <a:gd name="connsiteY6-76" fmla="*/ 30761 h 6857999"/>
              <a:gd name="connsiteX7-77" fmla="*/ 2 w 4430431"/>
              <a:gd name="connsiteY7-78" fmla="*/ 0 h 68579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4430431" h="6857999">
                <a:moveTo>
                  <a:pt x="2" y="0"/>
                </a:moveTo>
                <a:lnTo>
                  <a:pt x="4299652" y="0"/>
                </a:lnTo>
                <a:cubicBezTo>
                  <a:pt x="4813885" y="2452860"/>
                  <a:pt x="3875086" y="6027461"/>
                  <a:pt x="348750" y="6792064"/>
                </a:cubicBezTo>
                <a:lnTo>
                  <a:pt x="0" y="6857999"/>
                </a:lnTo>
                <a:lnTo>
                  <a:pt x="108327" y="6827237"/>
                </a:lnTo>
                <a:cubicBezTo>
                  <a:pt x="1556761" y="6376727"/>
                  <a:pt x="2608432" y="5025679"/>
                  <a:pt x="2608432" y="3428999"/>
                </a:cubicBezTo>
                <a:cubicBezTo>
                  <a:pt x="2608432" y="1832320"/>
                  <a:pt x="1556761" y="481271"/>
                  <a:pt x="108327" y="30761"/>
                </a:cubicBezTo>
                <a:lnTo>
                  <a:pt x="2" y="0"/>
                </a:lnTo>
                <a:close/>
              </a:path>
            </a:pathLst>
          </a:custGeom>
          <a:gradFill>
            <a:gsLst>
              <a:gs pos="100000">
                <a:srgbClr val="1F72CC"/>
              </a:gs>
              <a:gs pos="0">
                <a:srgbClr val="2CA0EB"/>
              </a:gs>
            </a:gsLst>
            <a:lin ang="5400000" scaled="0"/>
          </a:gradFill>
          <a:ln>
            <a:noFill/>
          </a:ln>
          <a:effectLst>
            <a:outerShdw blurRad="190500" dist="63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325880" y="736600"/>
            <a:ext cx="4064000" cy="368300"/>
          </a:xfrm>
          <a:prstGeom prst="rect">
            <a:avLst/>
          </a:prstGeom>
          <a:noFill/>
        </p:spPr>
        <p:txBody>
          <a:bodyPr wrap="square" rtlCol="0">
            <a:spAutoFit/>
          </a:bodyPr>
          <a:p>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D:/市政府办/聊城市照片/微信图片_20240321101254.jpg微信图片_20240321101254"/>
          <p:cNvPicPr preferRelativeResize="0">
            <a:picLocks noChangeAspect="1"/>
          </p:cNvPicPr>
          <p:nvPr/>
        </p:nvPicPr>
        <p:blipFill>
          <a:blip r:embed="rId1"/>
          <a:srcRect l="2051" r="2051"/>
          <a:stretch>
            <a:fillRect/>
          </a:stretch>
        </p:blipFill>
        <p:spPr>
          <a:xfrm>
            <a:off x="1270" y="0"/>
            <a:ext cx="12188825" cy="6858000"/>
          </a:xfrm>
          <a:prstGeom prst="rect">
            <a:avLst/>
          </a:prstGeom>
          <a:blipFill rotWithShape="1">
            <a:blip r:embed="rId1"/>
            <a:stretch>
              <a:fillRect/>
            </a:stretch>
          </a:blipFill>
        </p:spPr>
      </p:pic>
      <p:pic>
        <p:nvPicPr>
          <p:cNvPr id="13" name="图片 12" descr="图片3"/>
          <p:cNvPicPr>
            <a:picLocks noChangeAspect="1"/>
          </p:cNvPicPr>
          <p:nvPr/>
        </p:nvPicPr>
        <p:blipFill>
          <a:blip r:embed="rId2">
            <a:alphaModFix amt="83000"/>
          </a:blip>
          <a:stretch>
            <a:fillRect/>
          </a:stretch>
        </p:blipFill>
        <p:spPr>
          <a:xfrm>
            <a:off x="5080" y="0"/>
            <a:ext cx="12186920" cy="6858000"/>
          </a:xfrm>
          <a:prstGeom prst="rect">
            <a:avLst/>
          </a:prstGeom>
        </p:spPr>
      </p:pic>
      <p:sp>
        <p:nvSpPr>
          <p:cNvPr id="2" name="五边形 1"/>
          <p:cNvSpPr/>
          <p:nvPr/>
        </p:nvSpPr>
        <p:spPr>
          <a:xfrm>
            <a:off x="0" y="-2540"/>
            <a:ext cx="6273165" cy="602615"/>
          </a:xfrm>
          <a:prstGeom prst="homePlate">
            <a:avLst/>
          </a:prstGeom>
          <a:solidFill>
            <a:schemeClr val="accent1">
              <a:lumMod val="75000"/>
            </a:schemeClr>
          </a:solidFill>
          <a:ln>
            <a:solidFill>
              <a:schemeClr val="accent1">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三、工作措施要管用高效 (解决“怎么干”的问题)</a:t>
            </a:r>
            <a:endPar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7" name="文本框 6"/>
          <p:cNvSpPr txBox="1"/>
          <p:nvPr/>
        </p:nvSpPr>
        <p:spPr>
          <a:xfrm>
            <a:off x="381000" y="1364615"/>
            <a:ext cx="11100435" cy="1610995"/>
          </a:xfrm>
          <a:prstGeom prst="rect">
            <a:avLst/>
          </a:prstGeom>
          <a:noFill/>
        </p:spPr>
        <p:txBody>
          <a:bodyPr wrap="square" rtlCol="0">
            <a:spAutoFit/>
          </a:bodyPr>
          <a:p>
            <a:r>
              <a:rPr lang="en-US" altLang="zh-CN" sz="2400" b="1">
                <a:solidFill>
                  <a:srgbClr val="0E3677"/>
                </a:solidFill>
                <a:latin typeface="微软雅黑" panose="020B0503020204020204" charset="-122"/>
                <a:ea typeface="微软雅黑" panose="020B0503020204020204" charset="-122"/>
              </a:rPr>
              <a:t>    </a:t>
            </a:r>
            <a:r>
              <a:rPr lang="zh-CN" altLang="en-US" sz="2400" b="1">
                <a:solidFill>
                  <a:srgbClr val="0E3677"/>
                </a:solidFill>
                <a:latin typeface="方正粗黑宋简体" panose="02000000000000000000" charset="-122"/>
                <a:ea typeface="方正粗黑宋简体" panose="02000000000000000000" charset="-122"/>
                <a:cs typeface="方正粗黑宋简体" panose="02000000000000000000" charset="-122"/>
              </a:rPr>
              <a:t>（一）工作筹备阶段（</a:t>
            </a:r>
            <a:r>
              <a:rPr lang="en-US" altLang="zh-CN" sz="2400" b="1">
                <a:solidFill>
                  <a:srgbClr val="0E3677"/>
                </a:solidFill>
                <a:latin typeface="方正粗黑宋简体" panose="02000000000000000000" charset="-122"/>
                <a:ea typeface="方正粗黑宋简体" panose="02000000000000000000" charset="-122"/>
                <a:cs typeface="方正粗黑宋简体" panose="02000000000000000000" charset="-122"/>
              </a:rPr>
              <a:t>4</a:t>
            </a:r>
            <a:r>
              <a:rPr lang="zh-CN" altLang="en-US" sz="2400" b="1">
                <a:solidFill>
                  <a:srgbClr val="0E3677"/>
                </a:solidFill>
                <a:latin typeface="方正粗黑宋简体" panose="02000000000000000000" charset="-122"/>
                <a:ea typeface="方正粗黑宋简体" panose="02000000000000000000" charset="-122"/>
                <a:cs typeface="方正粗黑宋简体" panose="02000000000000000000" charset="-122"/>
              </a:rPr>
              <a:t>月</a:t>
            </a:r>
            <a:r>
              <a:rPr lang="en-US" altLang="zh-CN" sz="2400" b="1">
                <a:solidFill>
                  <a:srgbClr val="0E3677"/>
                </a:solidFill>
                <a:latin typeface="方正粗黑宋简体" panose="02000000000000000000" charset="-122"/>
                <a:ea typeface="方正粗黑宋简体" panose="02000000000000000000" charset="-122"/>
                <a:cs typeface="方正粗黑宋简体" panose="02000000000000000000" charset="-122"/>
              </a:rPr>
              <a:t>30</a:t>
            </a:r>
            <a:r>
              <a:rPr lang="zh-CN" altLang="en-US" sz="2400" b="1">
                <a:solidFill>
                  <a:srgbClr val="0E3677"/>
                </a:solidFill>
                <a:latin typeface="方正粗黑宋简体" panose="02000000000000000000" charset="-122"/>
                <a:ea typeface="方正粗黑宋简体" panose="02000000000000000000" charset="-122"/>
                <a:cs typeface="方正粗黑宋简体" panose="02000000000000000000" charset="-122"/>
              </a:rPr>
              <a:t>日前）</a:t>
            </a:r>
            <a:endParaRPr lang="zh-CN" altLang="en-US" sz="2400" b="1">
              <a:solidFill>
                <a:srgbClr val="0E3677"/>
              </a:solidFill>
              <a:latin typeface="方正粗黑宋简体" panose="02000000000000000000" charset="-122"/>
              <a:ea typeface="方正粗黑宋简体" panose="02000000000000000000" charset="-122"/>
              <a:cs typeface="方正粗黑宋简体" panose="02000000000000000000" charset="-122"/>
            </a:endParaRPr>
          </a:p>
          <a:p>
            <a:pPr>
              <a:lnSpc>
                <a:spcPct val="120000"/>
              </a:lnSpc>
              <a:spcBef>
                <a:spcPts val="0"/>
              </a:spcBef>
              <a:spcAft>
                <a:spcPts val="0"/>
              </a:spcAft>
            </a:pPr>
            <a:r>
              <a:rPr lang="en-US" altLang="zh-CN" sz="2200">
                <a:latin typeface="方正粗黑宋简体" panose="02000000000000000000" charset="-122"/>
                <a:ea typeface="方正粗黑宋简体" panose="02000000000000000000" charset="-122"/>
                <a:cs typeface="方正粗黑宋简体" panose="02000000000000000000" charset="-122"/>
                <a:sym typeface="+mn-ea"/>
              </a:rPr>
              <a:t>    </a:t>
            </a:r>
            <a:r>
              <a:rPr lang="zh-CN" altLang="en-US" sz="2200">
                <a:latin typeface="方正粗黑宋简体" panose="02000000000000000000" charset="-122"/>
                <a:ea typeface="方正粗黑宋简体" panose="02000000000000000000" charset="-122"/>
                <a:cs typeface="方正粗黑宋简体" panose="02000000000000000000" charset="-122"/>
                <a:sym typeface="+mn-ea"/>
              </a:rPr>
              <a:t>这个阶段的工作重点为建立机构、选调人员、场所确定、建章立制、学习政策、</a:t>
            </a:r>
            <a:r>
              <a:rPr lang="en-US" altLang="zh-CN" sz="2200">
                <a:latin typeface="方正粗黑宋简体" panose="02000000000000000000" charset="-122"/>
                <a:ea typeface="方正粗黑宋简体" panose="02000000000000000000" charset="-122"/>
                <a:cs typeface="方正粗黑宋简体" panose="02000000000000000000" charset="-122"/>
                <a:sym typeface="+mn-ea"/>
              </a:rPr>
              <a:t> </a:t>
            </a:r>
            <a:endParaRPr lang="en-US" altLang="zh-CN" sz="2200">
              <a:latin typeface="方正粗黑宋简体" panose="02000000000000000000" charset="-122"/>
              <a:ea typeface="方正粗黑宋简体" panose="02000000000000000000" charset="-122"/>
              <a:cs typeface="方正粗黑宋简体" panose="02000000000000000000" charset="-122"/>
              <a:sym typeface="+mn-ea"/>
            </a:endParaRPr>
          </a:p>
          <a:p>
            <a:pPr>
              <a:lnSpc>
                <a:spcPct val="120000"/>
              </a:lnSpc>
              <a:spcBef>
                <a:spcPts val="0"/>
              </a:spcBef>
              <a:spcAft>
                <a:spcPts val="0"/>
              </a:spcAft>
            </a:pPr>
            <a:r>
              <a:rPr lang="zh-CN" altLang="en-US" sz="2200">
                <a:latin typeface="方正粗黑宋简体" panose="02000000000000000000" charset="-122"/>
                <a:ea typeface="方正粗黑宋简体" panose="02000000000000000000" charset="-122"/>
                <a:cs typeface="方正粗黑宋简体" panose="02000000000000000000" charset="-122"/>
                <a:sym typeface="+mn-ea"/>
              </a:rPr>
              <a:t>拟定方案等，此项工作已完成。应强调的几点：</a:t>
            </a:r>
            <a:endParaRPr lang="zh-CN" altLang="en-US" sz="2200">
              <a:solidFill>
                <a:schemeClr val="tx1"/>
              </a:solidFill>
              <a:latin typeface="方正粗黑宋简体" panose="02000000000000000000" charset="-122"/>
              <a:ea typeface="方正粗黑宋简体" panose="02000000000000000000" charset="-122"/>
              <a:cs typeface="方正粗黑宋简体" panose="02000000000000000000" charset="-122"/>
            </a:endParaRPr>
          </a:p>
          <a:p>
            <a:endParaRPr lang="zh-CN" altLang="en-US" sz="2200" b="1">
              <a:solidFill>
                <a:schemeClr val="tx1"/>
              </a:solidFill>
              <a:latin typeface="方正粗黑宋简体" panose="02000000000000000000" charset="-122"/>
              <a:ea typeface="方正粗黑宋简体" panose="02000000000000000000" charset="-122"/>
              <a:cs typeface="方正粗黑宋简体" panose="02000000000000000000" charset="-122"/>
            </a:endParaRPr>
          </a:p>
        </p:txBody>
      </p:sp>
      <p:sp>
        <p:nvSpPr>
          <p:cNvPr id="32" name="文本框 31"/>
          <p:cNvSpPr txBox="1"/>
          <p:nvPr/>
        </p:nvSpPr>
        <p:spPr>
          <a:xfrm>
            <a:off x="767080" y="902335"/>
            <a:ext cx="8933815" cy="460375"/>
          </a:xfrm>
          <a:prstGeom prst="rect">
            <a:avLst/>
          </a:prstGeom>
          <a:noFill/>
        </p:spPr>
        <p:txBody>
          <a:bodyPr wrap="square" rtlCol="0">
            <a:spAutoFit/>
          </a:bodyPr>
          <a:p>
            <a:r>
              <a:rPr lang="en-US" altLang="zh-CN" sz="2400" b="1">
                <a:latin typeface="方正粗黑宋简体" panose="02000000000000000000" charset="-122"/>
                <a:ea typeface="方正粗黑宋简体" panose="02000000000000000000" charset="-122"/>
                <a:cs typeface="方正粗黑宋简体" panose="02000000000000000000" charset="-122"/>
              </a:rPr>
              <a:t> </a:t>
            </a:r>
            <a:r>
              <a:rPr lang="zh-CN" altLang="en-US" sz="2400" b="1">
                <a:latin typeface="方正粗黑宋简体" panose="02000000000000000000" charset="-122"/>
                <a:ea typeface="方正粗黑宋简体" panose="02000000000000000000" charset="-122"/>
                <a:cs typeface="方正粗黑宋简体" panose="02000000000000000000" charset="-122"/>
              </a:rPr>
              <a:t>我们把从现在到</a:t>
            </a:r>
            <a:r>
              <a:rPr lang="en-US" altLang="zh-CN" sz="2400" b="1">
                <a:latin typeface="方正粗黑宋简体" panose="02000000000000000000" charset="-122"/>
                <a:ea typeface="方正粗黑宋简体" panose="02000000000000000000" charset="-122"/>
                <a:cs typeface="方正粗黑宋简体" panose="02000000000000000000" charset="-122"/>
              </a:rPr>
              <a:t>2024</a:t>
            </a:r>
            <a:r>
              <a:rPr lang="zh-CN" altLang="en-US" sz="2400" b="1">
                <a:latin typeface="方正粗黑宋简体" panose="02000000000000000000" charset="-122"/>
                <a:ea typeface="方正粗黑宋简体" panose="02000000000000000000" charset="-122"/>
                <a:cs typeface="方正粗黑宋简体" panose="02000000000000000000" charset="-122"/>
              </a:rPr>
              <a:t>年年底的工作按时间节点分为三个阶段。</a:t>
            </a:r>
            <a:endParaRPr lang="zh-CN" altLang="en-US" sz="2400" b="1">
              <a:latin typeface="方正粗黑宋简体" panose="02000000000000000000" charset="-122"/>
              <a:ea typeface="方正粗黑宋简体" panose="02000000000000000000" charset="-122"/>
              <a:cs typeface="方正粗黑宋简体" panose="02000000000000000000" charset="-122"/>
            </a:endParaRPr>
          </a:p>
        </p:txBody>
      </p:sp>
      <p:grpSp>
        <p:nvGrpSpPr>
          <p:cNvPr id="9" name="组合 8"/>
          <p:cNvGrpSpPr/>
          <p:nvPr>
            <p:custDataLst>
              <p:tags r:id="rId3"/>
            </p:custDataLst>
          </p:nvPr>
        </p:nvGrpSpPr>
        <p:grpSpPr>
          <a:xfrm>
            <a:off x="1280573" y="2863909"/>
            <a:ext cx="2792006" cy="3555534"/>
            <a:chOff x="1193369" y="1986600"/>
            <a:chExt cx="3059722" cy="3555534"/>
          </a:xfrm>
        </p:grpSpPr>
        <p:sp>
          <p:nvSpPr>
            <p:cNvPr id="10" name="矩形 9"/>
            <p:cNvSpPr/>
            <p:nvPr>
              <p:custDataLst>
                <p:tags r:id="rId4"/>
              </p:custDataLst>
            </p:nvPr>
          </p:nvSpPr>
          <p:spPr>
            <a:xfrm>
              <a:off x="1487836" y="1986600"/>
              <a:ext cx="2765255" cy="3555534"/>
            </a:xfrm>
            <a:prstGeom prst="rect">
              <a:avLst/>
            </a:prstGeom>
            <a:solidFill>
              <a:srgbClr val="2CA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custDataLst>
                <p:tags r:id="rId5"/>
              </p:custDataLst>
            </p:nvPr>
          </p:nvSpPr>
          <p:spPr>
            <a:xfrm>
              <a:off x="1193369" y="2557220"/>
              <a:ext cx="2262753" cy="2984913"/>
            </a:xfrm>
            <a:prstGeom prst="roundRect">
              <a:avLst>
                <a:gd name="adj" fmla="val 11188"/>
              </a:avLst>
            </a:prstGeom>
            <a:solidFill>
              <a:schemeClr val="bg1"/>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TextBox 54"/>
            <p:cNvSpPr txBox="1"/>
            <p:nvPr>
              <p:custDataLst>
                <p:tags r:id="rId6"/>
              </p:custDataLst>
            </p:nvPr>
          </p:nvSpPr>
          <p:spPr>
            <a:xfrm>
              <a:off x="1296481" y="3034820"/>
              <a:ext cx="2020157" cy="2011045"/>
            </a:xfrm>
            <a:prstGeom prst="rect">
              <a:avLst/>
            </a:prstGeom>
            <a:noFill/>
          </p:spPr>
          <p:txBody>
            <a:bodyPr wrap="square" lIns="91440" tIns="45720" rIns="91440" bIns="45720" rtlCol="0">
              <a:spAutoFit/>
            </a:bodyPr>
            <a:p>
              <a:pPr marL="171450" indent="-171450" algn="just">
                <a:lnSpc>
                  <a:spcPct val="130000"/>
                </a:lnSpc>
                <a:buFont typeface="Wingdings" panose="05000000000000000000" pitchFamily="2" charset="2"/>
                <a:buChar char="l"/>
              </a:pPr>
              <a:r>
                <a:rPr lang="zh-CN" altLang="en-US" sz="1600">
                  <a:latin typeface="方正粗黑宋简体" panose="02000000000000000000" charset="-122"/>
                  <a:ea typeface="方正粗黑宋简体" panose="02000000000000000000" charset="-122"/>
                  <a:cs typeface="方正粗黑宋简体" panose="02000000000000000000" charset="-122"/>
                  <a:sym typeface="+mn-ea"/>
                </a:rPr>
                <a:t>工作专班办公室将对抽调集中办公人员进行综合考核，考核结果反馈原单位。</a:t>
              </a:r>
              <a:endParaRPr lang="zh-CN" altLang="en-US" sz="1600">
                <a:solidFill>
                  <a:schemeClr val="tx1"/>
                </a:solidFill>
                <a:latin typeface="方正粗黑宋简体" panose="02000000000000000000" charset="-122"/>
                <a:ea typeface="方正粗黑宋简体" panose="02000000000000000000" charset="-122"/>
                <a:cs typeface="方正粗黑宋简体" panose="02000000000000000000" charset="-122"/>
              </a:endParaRPr>
            </a:p>
            <a:p>
              <a:pPr marL="171450" indent="-171450" algn="just">
                <a:lnSpc>
                  <a:spcPct val="130000"/>
                </a:lnSpc>
                <a:buFont typeface="Wingdings" panose="05000000000000000000" pitchFamily="2" charset="2"/>
                <a:buChar char="l"/>
              </a:pPr>
              <a:endParaRPr lang="zh-CN" altLang="en-US" sz="1600" dirty="0">
                <a:solidFill>
                  <a:schemeClr val="tx1"/>
                </a:solidFill>
                <a:latin typeface="方正粗黑宋简体" panose="02000000000000000000" charset="-122"/>
                <a:ea typeface="方正粗黑宋简体" panose="02000000000000000000" charset="-122"/>
                <a:cs typeface="方正粗黑宋简体" panose="02000000000000000000" charset="-122"/>
              </a:endParaRPr>
            </a:p>
          </p:txBody>
        </p:sp>
        <p:sp>
          <p:nvSpPr>
            <p:cNvPr id="4" name="TextBox 55"/>
            <p:cNvSpPr txBox="1"/>
            <p:nvPr>
              <p:custDataLst>
                <p:tags r:id="rId7"/>
              </p:custDataLst>
            </p:nvPr>
          </p:nvSpPr>
          <p:spPr>
            <a:xfrm>
              <a:off x="1617899" y="2095118"/>
              <a:ext cx="1878898" cy="398780"/>
            </a:xfrm>
            <a:prstGeom prst="rect">
              <a:avLst/>
            </a:prstGeom>
            <a:noFill/>
          </p:spPr>
          <p:txBody>
            <a:bodyPr wrap="none" lIns="91440" tIns="45720" rIns="91440" bIns="45720" rtlCol="0">
              <a:spAutoFit/>
            </a:bodyPr>
            <a:p>
              <a:pPr algn="l"/>
              <a:r>
                <a:rPr lang="zh-CN" altLang="en-US" sz="2000" b="1">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工作专班层面</a:t>
              </a:r>
              <a:endParaRPr lang="zh-CN" altLang="en-US" sz="20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grpSp>
      <p:grpSp>
        <p:nvGrpSpPr>
          <p:cNvPr id="14" name="组合 13"/>
          <p:cNvGrpSpPr/>
          <p:nvPr>
            <p:custDataLst>
              <p:tags r:id="rId8"/>
            </p:custDataLst>
          </p:nvPr>
        </p:nvGrpSpPr>
        <p:grpSpPr>
          <a:xfrm>
            <a:off x="4688948" y="2863909"/>
            <a:ext cx="2792006" cy="3555534"/>
            <a:chOff x="1193369" y="1986600"/>
            <a:chExt cx="3059722" cy="3555534"/>
          </a:xfrm>
        </p:grpSpPr>
        <p:sp>
          <p:nvSpPr>
            <p:cNvPr id="15" name="矩形 14"/>
            <p:cNvSpPr/>
            <p:nvPr>
              <p:custDataLst>
                <p:tags r:id="rId9"/>
              </p:custDataLst>
            </p:nvPr>
          </p:nvSpPr>
          <p:spPr>
            <a:xfrm>
              <a:off x="1487836" y="1986600"/>
              <a:ext cx="2765255" cy="3555534"/>
            </a:xfrm>
            <a:prstGeom prst="rect">
              <a:avLst/>
            </a:prstGeom>
            <a:solidFill>
              <a:srgbClr val="1F7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圆角矩形 15"/>
            <p:cNvSpPr/>
            <p:nvPr>
              <p:custDataLst>
                <p:tags r:id="rId10"/>
              </p:custDataLst>
            </p:nvPr>
          </p:nvSpPr>
          <p:spPr>
            <a:xfrm>
              <a:off x="1193369" y="2557220"/>
              <a:ext cx="2262753" cy="2984913"/>
            </a:xfrm>
            <a:prstGeom prst="roundRect">
              <a:avLst>
                <a:gd name="adj" fmla="val 11188"/>
              </a:avLst>
            </a:prstGeom>
            <a:solidFill>
              <a:schemeClr val="bg1"/>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TextBox 54"/>
            <p:cNvSpPr txBox="1"/>
            <p:nvPr>
              <p:custDataLst>
                <p:tags r:id="rId11"/>
              </p:custDataLst>
            </p:nvPr>
          </p:nvSpPr>
          <p:spPr>
            <a:xfrm>
              <a:off x="1296481" y="2815110"/>
              <a:ext cx="2020157" cy="2331085"/>
            </a:xfrm>
            <a:prstGeom prst="rect">
              <a:avLst/>
            </a:prstGeom>
            <a:noFill/>
          </p:spPr>
          <p:txBody>
            <a:bodyPr wrap="square" lIns="91440" tIns="45720" rIns="91440" bIns="45720" rtlCol="0">
              <a:spAutoFit/>
            </a:bodyPr>
            <a:p>
              <a:pPr marL="171450" indent="-171450" algn="just">
                <a:lnSpc>
                  <a:spcPct val="130000"/>
                </a:lnSpc>
                <a:buFont typeface="Wingdings" panose="05000000000000000000" pitchFamily="2" charset="2"/>
                <a:buChar char="l"/>
              </a:pPr>
              <a:r>
                <a:rPr lang="zh-CN" altLang="en-US" sz="1600">
                  <a:latin typeface="方正粗黑宋简体" panose="02000000000000000000" charset="-122"/>
                  <a:ea typeface="方正粗黑宋简体" panose="02000000000000000000" charset="-122"/>
                  <a:cs typeface="方正粗黑宋简体" panose="02000000000000000000" charset="-122"/>
                  <a:sym typeface="+mn-ea"/>
                </a:rPr>
                <a:t>充实工作力量，组成一个业务精通的工作队伍，对不能履职尽责的分管县级干部和业务科长建议调整更换。</a:t>
              </a:r>
              <a:endParaRPr lang="zh-CN" altLang="en-US" sz="1600" dirty="0">
                <a:solidFill>
                  <a:schemeClr val="tx1">
                    <a:lumMod val="50000"/>
                    <a:lumOff val="50000"/>
                  </a:schemeClr>
                </a:solidFill>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18" name="TextBox 55"/>
            <p:cNvSpPr txBox="1"/>
            <p:nvPr>
              <p:custDataLst>
                <p:tags r:id="rId12"/>
              </p:custDataLst>
            </p:nvPr>
          </p:nvSpPr>
          <p:spPr>
            <a:xfrm>
              <a:off x="1617899" y="2095118"/>
              <a:ext cx="1878898" cy="398780"/>
            </a:xfrm>
            <a:prstGeom prst="rect">
              <a:avLst/>
            </a:prstGeom>
            <a:noFill/>
          </p:spPr>
          <p:txBody>
            <a:bodyPr wrap="none" lIns="91440" tIns="45720" rIns="91440" bIns="45720" rtlCol="0">
              <a:spAutoFit/>
            </a:bodyPr>
            <a:p>
              <a:pPr algn="l"/>
              <a:r>
                <a:rPr lang="zh-CN" altLang="en-US" sz="2000" b="1">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市直部门层面</a:t>
              </a:r>
              <a:endParaRPr lang="zh-CN" altLang="en-US" sz="20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grpSp>
      <p:grpSp>
        <p:nvGrpSpPr>
          <p:cNvPr id="19" name="组合 18"/>
          <p:cNvGrpSpPr/>
          <p:nvPr>
            <p:custDataLst>
              <p:tags r:id="rId13"/>
            </p:custDataLst>
          </p:nvPr>
        </p:nvGrpSpPr>
        <p:grpSpPr>
          <a:xfrm>
            <a:off x="8097323" y="2863909"/>
            <a:ext cx="2792006" cy="3764280"/>
            <a:chOff x="1193369" y="1986600"/>
            <a:chExt cx="3059722" cy="3764280"/>
          </a:xfrm>
        </p:grpSpPr>
        <p:sp>
          <p:nvSpPr>
            <p:cNvPr id="20" name="矩形 19"/>
            <p:cNvSpPr/>
            <p:nvPr>
              <p:custDataLst>
                <p:tags r:id="rId14"/>
              </p:custDataLst>
            </p:nvPr>
          </p:nvSpPr>
          <p:spPr>
            <a:xfrm>
              <a:off x="1487836" y="1986600"/>
              <a:ext cx="2765255" cy="3555534"/>
            </a:xfrm>
            <a:prstGeom prst="rect">
              <a:avLst/>
            </a:prstGeom>
            <a:solidFill>
              <a:srgbClr val="1E53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圆角矩形 20"/>
            <p:cNvSpPr/>
            <p:nvPr>
              <p:custDataLst>
                <p:tags r:id="rId15"/>
              </p:custDataLst>
            </p:nvPr>
          </p:nvSpPr>
          <p:spPr>
            <a:xfrm>
              <a:off x="1193369" y="2557220"/>
              <a:ext cx="2262753" cy="2984913"/>
            </a:xfrm>
            <a:prstGeom prst="roundRect">
              <a:avLst>
                <a:gd name="adj" fmla="val 11188"/>
              </a:avLst>
            </a:prstGeom>
            <a:solidFill>
              <a:schemeClr val="bg1"/>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方正粗黑宋简体" panose="02000000000000000000" charset="-122"/>
                <a:ea typeface="方正粗黑宋简体" panose="02000000000000000000" charset="-122"/>
              </a:endParaRPr>
            </a:p>
          </p:txBody>
        </p:sp>
        <p:sp>
          <p:nvSpPr>
            <p:cNvPr id="22" name="TextBox 54"/>
            <p:cNvSpPr txBox="1"/>
            <p:nvPr>
              <p:custDataLst>
                <p:tags r:id="rId16"/>
              </p:custDataLst>
            </p:nvPr>
          </p:nvSpPr>
          <p:spPr>
            <a:xfrm>
              <a:off x="1228164" y="2664145"/>
              <a:ext cx="2245631" cy="3086735"/>
            </a:xfrm>
            <a:prstGeom prst="rect">
              <a:avLst/>
            </a:prstGeom>
            <a:noFill/>
          </p:spPr>
          <p:txBody>
            <a:bodyPr wrap="square" lIns="91440" tIns="45720" rIns="91440" bIns="45720" rtlCol="0">
              <a:spAutoFit/>
            </a:bodyPr>
            <a:p>
              <a:pPr marL="171450" indent="-171450" algn="just">
                <a:lnSpc>
                  <a:spcPct val="130000"/>
                </a:lnSpc>
                <a:buFont typeface="Wingdings" panose="05000000000000000000" pitchFamily="2" charset="2"/>
                <a:buChar char="l"/>
              </a:pPr>
              <a:r>
                <a:rPr lang="zh-CN" altLang="en-US" sz="1400">
                  <a:latin typeface="方正粗黑宋简体" panose="02000000000000000000" charset="-122"/>
                  <a:ea typeface="方正粗黑宋简体" panose="02000000000000000000" charset="-122"/>
                  <a:cs typeface="方正粗黑宋简体" panose="02000000000000000000" charset="-122"/>
                  <a:sym typeface="+mn-ea"/>
                </a:rPr>
                <a:t>各县（市、区）要参照市工作专班的做法，加强组织领导，对信息报送、人员管理、部门配合、要素保障等进行闭环化管理，与市工作专班形成“上下联动、步调一致”的工作机制，确保运行通畅。</a:t>
              </a:r>
              <a:endParaRPr lang="zh-CN" altLang="en-US" sz="1000">
                <a:solidFill>
                  <a:schemeClr val="tx1"/>
                </a:solidFill>
                <a:latin typeface="方正粗黑宋简体" panose="02000000000000000000" charset="-122"/>
                <a:ea typeface="方正粗黑宋简体" panose="02000000000000000000" charset="-122"/>
                <a:cs typeface="方正粗黑宋简体" panose="02000000000000000000" charset="-122"/>
              </a:endParaRPr>
            </a:p>
            <a:p>
              <a:pPr marL="171450" indent="-171450" algn="just">
                <a:lnSpc>
                  <a:spcPct val="130000"/>
                </a:lnSpc>
                <a:buFont typeface="Wingdings" panose="05000000000000000000" pitchFamily="2" charset="2"/>
                <a:buChar char="l"/>
              </a:pPr>
              <a:endParaRPr lang="zh-CN" altLang="en-US" sz="1000" dirty="0">
                <a:solidFill>
                  <a:schemeClr val="tx1">
                    <a:lumMod val="50000"/>
                    <a:lumOff val="50000"/>
                  </a:schemeClr>
                </a:solidFill>
                <a:latin typeface="思源黑体" panose="020B0500000000000000" pitchFamily="34" charset="-122"/>
                <a:ea typeface="思源黑体" panose="020B0500000000000000" pitchFamily="34" charset="-122"/>
              </a:endParaRPr>
            </a:p>
          </p:txBody>
        </p:sp>
        <p:sp>
          <p:nvSpPr>
            <p:cNvPr id="23" name="TextBox 55"/>
            <p:cNvSpPr txBox="1"/>
            <p:nvPr>
              <p:custDataLst>
                <p:tags r:id="rId17"/>
              </p:custDataLst>
            </p:nvPr>
          </p:nvSpPr>
          <p:spPr>
            <a:xfrm>
              <a:off x="1527434" y="2095118"/>
              <a:ext cx="2718139" cy="398780"/>
            </a:xfrm>
            <a:prstGeom prst="rect">
              <a:avLst/>
            </a:prstGeom>
            <a:noFill/>
          </p:spPr>
          <p:txBody>
            <a:bodyPr wrap="none" lIns="91440" tIns="45720" rIns="91440" bIns="45720" rtlCol="0">
              <a:spAutoFit/>
            </a:bodyPr>
            <a:p>
              <a:pPr algn="l"/>
              <a:r>
                <a:rPr lang="zh-CN" altLang="en-US" sz="2000" b="1">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各县（市、区）层面</a:t>
              </a:r>
              <a:endParaRPr lang="zh-CN" altLang="en-US" sz="2000"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D:/市政府办/聊城市照片/微信图片_20240321101254.jpg微信图片_20240321101254"/>
          <p:cNvPicPr preferRelativeResize="0">
            <a:picLocks noChangeAspect="1"/>
          </p:cNvPicPr>
          <p:nvPr/>
        </p:nvPicPr>
        <p:blipFill>
          <a:blip r:embed="rId1"/>
          <a:srcRect l="2051" r="2051"/>
          <a:stretch>
            <a:fillRect/>
          </a:stretch>
        </p:blipFill>
        <p:spPr>
          <a:xfrm>
            <a:off x="1270" y="0"/>
            <a:ext cx="12188825" cy="6858000"/>
          </a:xfrm>
          <a:prstGeom prst="rect">
            <a:avLst/>
          </a:prstGeom>
          <a:blipFill rotWithShape="1">
            <a:blip r:embed="rId1"/>
            <a:stretch>
              <a:fillRect/>
            </a:stretch>
          </a:blipFill>
        </p:spPr>
      </p:pic>
      <p:pic>
        <p:nvPicPr>
          <p:cNvPr id="13" name="图片 12" descr="图片3"/>
          <p:cNvPicPr>
            <a:picLocks noChangeAspect="1"/>
          </p:cNvPicPr>
          <p:nvPr/>
        </p:nvPicPr>
        <p:blipFill>
          <a:blip r:embed="rId2">
            <a:alphaModFix amt="83000"/>
          </a:blip>
          <a:stretch>
            <a:fillRect/>
          </a:stretch>
        </p:blipFill>
        <p:spPr>
          <a:xfrm>
            <a:off x="0" y="0"/>
            <a:ext cx="12186920" cy="6858000"/>
          </a:xfrm>
          <a:prstGeom prst="rect">
            <a:avLst/>
          </a:prstGeom>
        </p:spPr>
      </p:pic>
      <p:sp>
        <p:nvSpPr>
          <p:cNvPr id="2" name="五边形 1"/>
          <p:cNvSpPr/>
          <p:nvPr/>
        </p:nvSpPr>
        <p:spPr>
          <a:xfrm>
            <a:off x="0" y="-2540"/>
            <a:ext cx="6273165" cy="602615"/>
          </a:xfrm>
          <a:prstGeom prst="homePlate">
            <a:avLst/>
          </a:prstGeom>
          <a:solidFill>
            <a:schemeClr val="accent1">
              <a:lumMod val="75000"/>
            </a:schemeClr>
          </a:solidFill>
          <a:ln>
            <a:solidFill>
              <a:schemeClr val="accent1">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三、工作措施要管用高效 (解决“怎么干”的问题)</a:t>
            </a:r>
            <a:endPar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31" name="文本框 30"/>
          <p:cNvSpPr txBox="1"/>
          <p:nvPr/>
        </p:nvSpPr>
        <p:spPr>
          <a:xfrm>
            <a:off x="381000" y="1028065"/>
            <a:ext cx="6218555" cy="460375"/>
          </a:xfrm>
          <a:prstGeom prst="rect">
            <a:avLst/>
          </a:prstGeom>
          <a:noFill/>
        </p:spPr>
        <p:txBody>
          <a:bodyPr wrap="square" rtlCol="0">
            <a:spAutoFit/>
          </a:bodyPr>
          <a:p>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rPr>
              <a:t>（二）初见成效阶段（</a:t>
            </a:r>
            <a:r>
              <a:rPr lang="en-US" altLang="zh-CN" sz="2400" b="1">
                <a:solidFill>
                  <a:srgbClr val="0070C0"/>
                </a:solidFill>
                <a:latin typeface="方正粗黑宋简体" panose="02000000000000000000" charset="-122"/>
                <a:ea typeface="方正粗黑宋简体" panose="02000000000000000000" charset="-122"/>
                <a:cs typeface="方正粗黑宋简体" panose="02000000000000000000" charset="-122"/>
              </a:rPr>
              <a:t>5</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rPr>
              <a:t>月</a:t>
            </a:r>
            <a:r>
              <a:rPr lang="en-US" altLang="zh-CN" sz="2400" b="1">
                <a:solidFill>
                  <a:srgbClr val="0070C0"/>
                </a:solidFill>
                <a:latin typeface="方正粗黑宋简体" panose="02000000000000000000" charset="-122"/>
                <a:ea typeface="方正粗黑宋简体" panose="02000000000000000000" charset="-122"/>
                <a:cs typeface="方正粗黑宋简体" panose="02000000000000000000" charset="-122"/>
              </a:rPr>
              <a:t>1</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rPr>
              <a:t>日至</a:t>
            </a:r>
            <a:r>
              <a:rPr lang="en-US" altLang="zh-CN" sz="2400" b="1">
                <a:solidFill>
                  <a:srgbClr val="0070C0"/>
                </a:solidFill>
                <a:latin typeface="方正粗黑宋简体" panose="02000000000000000000" charset="-122"/>
                <a:ea typeface="方正粗黑宋简体" panose="02000000000000000000" charset="-122"/>
                <a:cs typeface="方正粗黑宋简体" panose="02000000000000000000" charset="-122"/>
              </a:rPr>
              <a:t>6</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rPr>
              <a:t>月</a:t>
            </a:r>
            <a:r>
              <a:rPr lang="en-US" altLang="zh-CN" sz="2400" b="1">
                <a:solidFill>
                  <a:srgbClr val="0070C0"/>
                </a:solidFill>
                <a:latin typeface="方正粗黑宋简体" panose="02000000000000000000" charset="-122"/>
                <a:ea typeface="方正粗黑宋简体" panose="02000000000000000000" charset="-122"/>
                <a:cs typeface="方正粗黑宋简体" panose="02000000000000000000" charset="-122"/>
              </a:rPr>
              <a:t>30</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rPr>
              <a:t>日）</a:t>
            </a:r>
            <a:endPar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endParaRPr>
          </a:p>
        </p:txBody>
      </p:sp>
      <p:sp>
        <p:nvSpPr>
          <p:cNvPr id="46" name="矩形 45"/>
          <p:cNvSpPr/>
          <p:nvPr/>
        </p:nvSpPr>
        <p:spPr bwMode="auto">
          <a:xfrm>
            <a:off x="828675" y="1604010"/>
            <a:ext cx="10344785" cy="3875405"/>
          </a:xfrm>
          <a:prstGeom prst="rect">
            <a:avLst/>
          </a:prstGeom>
          <a:noFill/>
          <a:ln w="25400" cap="flat" cmpd="sng" algn="ctr">
            <a:solidFill>
              <a:schemeClr val="bg1">
                <a:lumMod val="50000"/>
              </a:schemeClr>
            </a:solidFill>
            <a:prstDash val="solid"/>
          </a:ln>
          <a:effectLst/>
        </p:spPr>
        <p:txBody>
          <a:bodyPr anchor="ctr"/>
          <a:p>
            <a:pPr indent="0" fontAlgn="auto">
              <a:lnSpc>
                <a:spcPct val="150000"/>
              </a:lnSpc>
            </a:pPr>
            <a:r>
              <a:rPr lang="zh-CN" altLang="en-US" sz="2000" b="1">
                <a:latin typeface="方正粗黑宋简体" panose="02000000000000000000" charset="-122"/>
                <a:ea typeface="方正粗黑宋简体" panose="02000000000000000000" charset="-122"/>
                <a:cs typeface="方正粗黑宋简体" panose="02000000000000000000" charset="-122"/>
                <a:sym typeface="+mn-ea"/>
              </a:rPr>
              <a:t>一是完善“1+N”政策体系。</a:t>
            </a:r>
            <a:r>
              <a:rPr sz="2000">
                <a:gradFill>
                  <a:gsLst>
                    <a:gs pos="50000">
                      <a:schemeClr val="tx1"/>
                    </a:gs>
                    <a:gs pos="0">
                      <a:schemeClr val="tx1">
                        <a:lumMod val="25000"/>
                        <a:lumOff val="75000"/>
                      </a:schemeClr>
                    </a:gs>
                    <a:gs pos="100000">
                      <a:schemeClr val="tx1">
                        <a:lumMod val="85000"/>
                      </a:schemeClr>
                    </a:gs>
                  </a:gsLst>
                  <a:lin ang="5400000" scaled="1"/>
                </a:gradFill>
                <a:effectLst/>
                <a:latin typeface="方正粗黑宋简体" panose="02000000000000000000" charset="-122"/>
                <a:ea typeface="方正粗黑宋简体" panose="02000000000000000000" charset="-122"/>
                <a:cs typeface="方正粗黑宋简体" panose="02000000000000000000" charset="-122"/>
                <a:sym typeface="+mn-ea"/>
              </a:rPr>
              <a:t>在市《实施方案》基础上，市有关部门要制定出台各自领域配套工作方案，构建“1+N”政策体系。各县（市、区）也要不等不靠，研究制定具有区域特点的工作方案，形成市、县联动的强大合力。这里特别说明的是，我市作为工业强市，拥有国家统计的41个行业大类中的32个，供给端优势明显，中通客车、日发纺织、金帝精密机械、东阿钢球等在国内同行业具有较强竞争力，我们还拥有众多的“瞪羚企业”、隐形冠军企业，在制定工作方案时，要着重突出产品供给这个层面，把市场所需和聊城所能结合起来，不断壮大优势产业、推广优势产品，在实现供给中占得先机。</a:t>
            </a:r>
            <a:endParaRPr kumimoji="0" sz="2000" b="0" i="0" u="none" strike="noStrike" cap="none" spc="0" normalizeH="0" baseline="0">
              <a:gradFill>
                <a:gsLst>
                  <a:gs pos="50000">
                    <a:schemeClr val="tx1"/>
                  </a:gs>
                  <a:gs pos="0">
                    <a:schemeClr val="tx1">
                      <a:lumMod val="25000"/>
                      <a:lumOff val="75000"/>
                    </a:schemeClr>
                  </a:gs>
                  <a:gs pos="100000">
                    <a:schemeClr val="tx1">
                      <a:lumMod val="85000"/>
                    </a:schemeClr>
                  </a:gs>
                </a:gsLst>
                <a:lin ang="5400000" scaled="1"/>
              </a:gradFill>
              <a:effectLst/>
              <a:latin typeface="方正粗黑宋简体" panose="02000000000000000000" charset="-122"/>
              <a:ea typeface="方正粗黑宋简体" panose="02000000000000000000" charset="-122"/>
              <a:cs typeface="方正粗黑宋简体" panose="02000000000000000000"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D:/市政府办/聊城市照片/微信图片_20240321101254.jpg微信图片_20240321101254"/>
          <p:cNvPicPr preferRelativeResize="0">
            <a:picLocks noChangeAspect="1"/>
          </p:cNvPicPr>
          <p:nvPr/>
        </p:nvPicPr>
        <p:blipFill>
          <a:blip r:embed="rId1"/>
          <a:srcRect l="2051" r="2051"/>
          <a:stretch>
            <a:fillRect/>
          </a:stretch>
        </p:blipFill>
        <p:spPr>
          <a:xfrm>
            <a:off x="1270" y="0"/>
            <a:ext cx="12188825" cy="6858000"/>
          </a:xfrm>
          <a:prstGeom prst="rect">
            <a:avLst/>
          </a:prstGeom>
          <a:blipFill rotWithShape="1">
            <a:blip r:embed="rId1"/>
            <a:stretch>
              <a:fillRect/>
            </a:stretch>
          </a:blipFill>
        </p:spPr>
      </p:pic>
      <p:pic>
        <p:nvPicPr>
          <p:cNvPr id="13" name="图片 12" descr="图片3"/>
          <p:cNvPicPr>
            <a:picLocks noChangeAspect="1"/>
          </p:cNvPicPr>
          <p:nvPr/>
        </p:nvPicPr>
        <p:blipFill>
          <a:blip r:embed="rId2">
            <a:alphaModFix amt="83000"/>
          </a:blip>
          <a:stretch>
            <a:fillRect/>
          </a:stretch>
        </p:blipFill>
        <p:spPr>
          <a:xfrm>
            <a:off x="0" y="0"/>
            <a:ext cx="12186920" cy="6858000"/>
          </a:xfrm>
          <a:prstGeom prst="rect">
            <a:avLst/>
          </a:prstGeom>
        </p:spPr>
      </p:pic>
      <p:sp>
        <p:nvSpPr>
          <p:cNvPr id="2" name="五边形 1"/>
          <p:cNvSpPr/>
          <p:nvPr/>
        </p:nvSpPr>
        <p:spPr>
          <a:xfrm>
            <a:off x="0" y="-2540"/>
            <a:ext cx="6273165" cy="602615"/>
          </a:xfrm>
          <a:prstGeom prst="homePlate">
            <a:avLst/>
          </a:prstGeom>
          <a:solidFill>
            <a:schemeClr val="accent1">
              <a:lumMod val="75000"/>
            </a:schemeClr>
          </a:solidFill>
          <a:ln>
            <a:solidFill>
              <a:schemeClr val="accent1">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三、工作措施要管用高效 (解决“怎么干”的问题)</a:t>
            </a:r>
            <a:endPar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31" name="文本框 30"/>
          <p:cNvSpPr txBox="1"/>
          <p:nvPr/>
        </p:nvSpPr>
        <p:spPr>
          <a:xfrm>
            <a:off x="381000" y="1028065"/>
            <a:ext cx="6218555" cy="460375"/>
          </a:xfrm>
          <a:prstGeom prst="rect">
            <a:avLst/>
          </a:prstGeom>
          <a:noFill/>
        </p:spPr>
        <p:txBody>
          <a:bodyPr wrap="square" rtlCol="0">
            <a:spAutoFit/>
          </a:bodyPr>
          <a:p>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rPr>
              <a:t>（二）初见成效阶段（</a:t>
            </a:r>
            <a:r>
              <a:rPr lang="en-US" altLang="zh-CN" sz="2400" b="1">
                <a:solidFill>
                  <a:srgbClr val="0070C0"/>
                </a:solidFill>
                <a:latin typeface="方正粗黑宋简体" panose="02000000000000000000" charset="-122"/>
                <a:ea typeface="方正粗黑宋简体" panose="02000000000000000000" charset="-122"/>
                <a:cs typeface="方正粗黑宋简体" panose="02000000000000000000" charset="-122"/>
              </a:rPr>
              <a:t>5</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rPr>
              <a:t>月</a:t>
            </a:r>
            <a:r>
              <a:rPr lang="en-US" altLang="zh-CN" sz="2400" b="1">
                <a:solidFill>
                  <a:srgbClr val="0070C0"/>
                </a:solidFill>
                <a:latin typeface="方正粗黑宋简体" panose="02000000000000000000" charset="-122"/>
                <a:ea typeface="方正粗黑宋简体" panose="02000000000000000000" charset="-122"/>
                <a:cs typeface="方正粗黑宋简体" panose="02000000000000000000" charset="-122"/>
              </a:rPr>
              <a:t>1</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rPr>
              <a:t>日至</a:t>
            </a:r>
            <a:r>
              <a:rPr lang="en-US" altLang="zh-CN" sz="2400" b="1">
                <a:solidFill>
                  <a:srgbClr val="0070C0"/>
                </a:solidFill>
                <a:latin typeface="方正粗黑宋简体" panose="02000000000000000000" charset="-122"/>
                <a:ea typeface="方正粗黑宋简体" panose="02000000000000000000" charset="-122"/>
                <a:cs typeface="方正粗黑宋简体" panose="02000000000000000000" charset="-122"/>
              </a:rPr>
              <a:t>6</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rPr>
              <a:t>月</a:t>
            </a:r>
            <a:r>
              <a:rPr lang="en-US" altLang="zh-CN" sz="2400" b="1">
                <a:solidFill>
                  <a:srgbClr val="0070C0"/>
                </a:solidFill>
                <a:latin typeface="方正粗黑宋简体" panose="02000000000000000000" charset="-122"/>
                <a:ea typeface="方正粗黑宋简体" panose="02000000000000000000" charset="-122"/>
                <a:cs typeface="方正粗黑宋简体" panose="02000000000000000000" charset="-122"/>
              </a:rPr>
              <a:t>30</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rPr>
              <a:t>日）</a:t>
            </a:r>
            <a:endPar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endParaRPr>
          </a:p>
        </p:txBody>
      </p:sp>
      <p:sp>
        <p:nvSpPr>
          <p:cNvPr id="46" name="矩形 45"/>
          <p:cNvSpPr/>
          <p:nvPr/>
        </p:nvSpPr>
        <p:spPr bwMode="auto">
          <a:xfrm>
            <a:off x="828675" y="1604010"/>
            <a:ext cx="6464935" cy="4029710"/>
          </a:xfrm>
          <a:prstGeom prst="rect">
            <a:avLst/>
          </a:prstGeom>
          <a:noFill/>
          <a:ln w="25400" cap="flat" cmpd="sng" algn="ctr">
            <a:solidFill>
              <a:schemeClr val="bg1">
                <a:lumMod val="50000"/>
              </a:schemeClr>
            </a:solidFill>
            <a:prstDash val="solid"/>
          </a:ln>
          <a:effectLst/>
        </p:spPr>
        <p:txBody>
          <a:bodyPr anchor="ctr"/>
          <a:p>
            <a:pPr indent="0" fontAlgn="auto">
              <a:lnSpc>
                <a:spcPct val="150000"/>
              </a:lnSpc>
            </a:pPr>
            <a:r>
              <a:rPr lang="zh-CN" altLang="en-US" sz="2000" b="1">
                <a:latin typeface="方正粗黑宋简体" panose="02000000000000000000" charset="-122"/>
                <a:ea typeface="方正粗黑宋简体" panose="02000000000000000000" charset="-122"/>
                <a:cs typeface="方正粗黑宋简体" panose="02000000000000000000" charset="-122"/>
                <a:sym typeface="+mn-ea"/>
              </a:rPr>
              <a:t>二是做好政策解读</a:t>
            </a:r>
            <a:r>
              <a:rPr lang="zh-CN" altLang="en-US" sz="2000">
                <a:latin typeface="方正粗黑宋简体" panose="02000000000000000000" charset="-122"/>
                <a:ea typeface="方正粗黑宋简体" panose="02000000000000000000" charset="-122"/>
                <a:cs typeface="方正粗黑宋简体" panose="02000000000000000000" charset="-122"/>
                <a:sym typeface="+mn-ea"/>
              </a:rPr>
              <a:t>。成立宣传部门牵总、业务部门分头负责的政策解读机制，制定计划、明确任务，采取全方位、多层次、立体式宣传，走进群众、走进企业、走进一线，当好“店小二”，真正把政策宣传讲透弄懂。</a:t>
            </a:r>
            <a:endParaRPr lang="zh-CN" altLang="en-US" sz="2000">
              <a:latin typeface="方正粗黑宋简体" panose="02000000000000000000" charset="-122"/>
              <a:ea typeface="方正粗黑宋简体" panose="02000000000000000000" charset="-122"/>
              <a:cs typeface="方正粗黑宋简体" panose="02000000000000000000" charset="-122"/>
              <a:sym typeface="+mn-ea"/>
            </a:endParaRPr>
          </a:p>
        </p:txBody>
      </p:sp>
      <p:pic>
        <p:nvPicPr>
          <p:cNvPr id="15" name="http://photo-static-api.fotomore.com/creative/vcg/veer/400/new/VCG41N470871371.jpg?uid=386&amp;timestamp=1715323884&amp;sign=3f6ea8f63d431048ddd81fb1481700a0" descr="用放大镜在键盘按钮上查找文件"/>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8383905" y="2272030"/>
            <a:ext cx="3177540" cy="327342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0"/>
            <a:ext cx="12192000" cy="6858000"/>
          </a:xfrm>
          <a:prstGeom prst="rect">
            <a:avLst/>
          </a:prstGeom>
          <a:blipFill dpi="0" rotWithShape="1">
            <a:blip r:embed="rId1">
              <a:extLst>
                <a:ext uri="{BEBA8EAE-BF5A-486C-A8C5-ECC9F3942E4B}">
                  <a14:imgProps xmlns:a14="http://schemas.microsoft.com/office/drawing/2010/main">
                    <a14:imgLayer r:embed="rId2">
                      <a14:imgEffect>
                        <a14:colorTemperature colorTemp="4700"/>
                      </a14:imgEffect>
                    </a14:imgLayer>
                  </a14:imgProps>
                </a:ext>
                <a:ext uri="{28A0092B-C50C-407E-A947-70E740481C1C}">
                  <a14:useLocalDpi xmlns:a14="http://schemas.microsoft.com/office/drawing/2010/main" val="0"/>
                </a:ext>
              </a:extLst>
            </a:blip>
            <a:srcRect/>
            <a:stretch>
              <a:fillRect t="-15" b="-1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0" y="-21038"/>
            <a:ext cx="12192000" cy="687903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9163050" y="1722120"/>
            <a:ext cx="2006600" cy="768350"/>
          </a:xfrm>
          <a:prstGeom prst="rect">
            <a:avLst/>
          </a:prstGeom>
          <a:noFill/>
        </p:spPr>
        <p:txBody>
          <a:bodyPr wrap="square" rtlCol="0">
            <a:spAutoFit/>
          </a:bodyPr>
          <a:lstStyle/>
          <a:p>
            <a:pPr algn="ctr"/>
            <a:r>
              <a:rPr lang="zh-CN" altLang="en-US" sz="4400" spc="600" dirty="0" smtClean="0">
                <a:solidFill>
                  <a:schemeClr val="tx1">
                    <a:lumMod val="75000"/>
                    <a:lumOff val="25000"/>
                  </a:schemeClr>
                </a:solidFill>
                <a:effectLst>
                  <a:outerShdw blurRad="25400" dist="25400" dir="2700000" algn="tl">
                    <a:srgbClr val="000000">
                      <a:alpha val="20000"/>
                    </a:srgbClr>
                  </a:outerShdw>
                </a:effectLst>
                <a:latin typeface="方正粗黑宋简体" panose="02000000000000000000" charset="-122"/>
                <a:ea typeface="方正粗黑宋简体" panose="02000000000000000000" charset="-122"/>
              </a:rPr>
              <a:t>目录</a:t>
            </a:r>
            <a:endParaRPr lang="zh-CN" altLang="en-US" sz="4400" spc="600" dirty="0" smtClean="0">
              <a:solidFill>
                <a:schemeClr val="tx1">
                  <a:lumMod val="75000"/>
                  <a:lumOff val="25000"/>
                </a:schemeClr>
              </a:solidFill>
              <a:effectLst>
                <a:outerShdw blurRad="25400" dist="25400" dir="2700000" algn="tl">
                  <a:srgbClr val="000000">
                    <a:alpha val="20000"/>
                  </a:srgbClr>
                </a:outerShdw>
              </a:effectLst>
              <a:latin typeface="方正粗黑宋简体" panose="02000000000000000000" charset="-122"/>
              <a:ea typeface="方正粗黑宋简体" panose="02000000000000000000" charset="-122"/>
            </a:endParaRPr>
          </a:p>
        </p:txBody>
      </p:sp>
      <p:cxnSp>
        <p:nvCxnSpPr>
          <p:cNvPr id="14" name="直接连接符 13"/>
          <p:cNvCxnSpPr/>
          <p:nvPr/>
        </p:nvCxnSpPr>
        <p:spPr>
          <a:xfrm>
            <a:off x="9571853" y="2580215"/>
            <a:ext cx="1391920" cy="0"/>
          </a:xfrm>
          <a:prstGeom prst="line">
            <a:avLst/>
          </a:prstGeom>
          <a:ln w="76200">
            <a:solidFill>
              <a:srgbClr val="0155BD"/>
            </a:solidFill>
          </a:ln>
        </p:spPr>
        <p:style>
          <a:lnRef idx="1">
            <a:schemeClr val="accent1"/>
          </a:lnRef>
          <a:fillRef idx="0">
            <a:schemeClr val="accent1"/>
          </a:fillRef>
          <a:effectRef idx="0">
            <a:schemeClr val="accent1"/>
          </a:effectRef>
          <a:fontRef idx="minor">
            <a:schemeClr val="tx1"/>
          </a:fontRef>
        </p:style>
      </p:cxnSp>
      <p:sp>
        <p:nvSpPr>
          <p:cNvPr id="15" name="矩形 3"/>
          <p:cNvSpPr/>
          <p:nvPr/>
        </p:nvSpPr>
        <p:spPr>
          <a:xfrm>
            <a:off x="-1" y="0"/>
            <a:ext cx="5956887" cy="4981904"/>
          </a:xfrm>
          <a:custGeom>
            <a:avLst/>
            <a:gdLst>
              <a:gd name="connsiteX0" fmla="*/ 0 w 2438400"/>
              <a:gd name="connsiteY0" fmla="*/ 0 h 2596784"/>
              <a:gd name="connsiteX1" fmla="*/ 2438400 w 2438400"/>
              <a:gd name="connsiteY1" fmla="*/ 0 h 2596784"/>
              <a:gd name="connsiteX2" fmla="*/ 2438400 w 2438400"/>
              <a:gd name="connsiteY2" fmla="*/ 2596784 h 2596784"/>
              <a:gd name="connsiteX3" fmla="*/ 0 w 2438400"/>
              <a:gd name="connsiteY3" fmla="*/ 2596784 h 2596784"/>
              <a:gd name="connsiteX4" fmla="*/ 0 w 2438400"/>
              <a:gd name="connsiteY4" fmla="*/ 0 h 2596784"/>
              <a:gd name="connsiteX0-1" fmla="*/ 0 w 2438400"/>
              <a:gd name="connsiteY0-2" fmla="*/ 0 h 2596784"/>
              <a:gd name="connsiteX1-3" fmla="*/ 2438400 w 2438400"/>
              <a:gd name="connsiteY1-4" fmla="*/ 0 h 2596784"/>
              <a:gd name="connsiteX2-5" fmla="*/ 0 w 2438400"/>
              <a:gd name="connsiteY2-6" fmla="*/ 2596784 h 2596784"/>
              <a:gd name="connsiteX3-7" fmla="*/ 0 w 2438400"/>
              <a:gd name="connsiteY3-8" fmla="*/ 0 h 2596784"/>
              <a:gd name="connsiteX0-9" fmla="*/ 0 w 2438400"/>
              <a:gd name="connsiteY0-10" fmla="*/ 0 h 2596784"/>
              <a:gd name="connsiteX1-11" fmla="*/ 2438400 w 2438400"/>
              <a:gd name="connsiteY1-12" fmla="*/ 0 h 2596784"/>
              <a:gd name="connsiteX2-13" fmla="*/ 0 w 2438400"/>
              <a:gd name="connsiteY2-14" fmla="*/ 2596784 h 2596784"/>
              <a:gd name="connsiteX3-15" fmla="*/ 0 w 2438400"/>
              <a:gd name="connsiteY3-16" fmla="*/ 0 h 2596784"/>
              <a:gd name="connsiteX0-17" fmla="*/ 0 w 2438400"/>
              <a:gd name="connsiteY0-18" fmla="*/ 0 h 2596784"/>
              <a:gd name="connsiteX1-19" fmla="*/ 2438400 w 2438400"/>
              <a:gd name="connsiteY1-20" fmla="*/ 0 h 2596784"/>
              <a:gd name="connsiteX2-21" fmla="*/ 0 w 2438400"/>
              <a:gd name="connsiteY2-22" fmla="*/ 2596784 h 2596784"/>
              <a:gd name="connsiteX3-23" fmla="*/ 0 w 2438400"/>
              <a:gd name="connsiteY3-24" fmla="*/ 0 h 2596784"/>
            </a:gdLst>
            <a:ahLst/>
            <a:cxnLst>
              <a:cxn ang="0">
                <a:pos x="connsiteX0-1" y="connsiteY0-2"/>
              </a:cxn>
              <a:cxn ang="0">
                <a:pos x="connsiteX1-3" y="connsiteY1-4"/>
              </a:cxn>
              <a:cxn ang="0">
                <a:pos x="connsiteX2-5" y="connsiteY2-6"/>
              </a:cxn>
              <a:cxn ang="0">
                <a:pos x="connsiteX3-7" y="connsiteY3-8"/>
              </a:cxn>
            </a:cxnLst>
            <a:rect l="l" t="t" r="r" b="b"/>
            <a:pathLst>
              <a:path w="2438400" h="2596784">
                <a:moveTo>
                  <a:pt x="0" y="0"/>
                </a:moveTo>
                <a:lnTo>
                  <a:pt x="2438400" y="0"/>
                </a:lnTo>
                <a:cubicBezTo>
                  <a:pt x="1705810" y="1026016"/>
                  <a:pt x="459874" y="143021"/>
                  <a:pt x="0" y="2596784"/>
                </a:cubicBezTo>
                <a:lnTo>
                  <a:pt x="0" y="0"/>
                </a:lnTo>
                <a:close/>
              </a:path>
            </a:pathLst>
          </a:custGeom>
          <a:solidFill>
            <a:schemeClr val="bg1"/>
          </a:solidFill>
          <a:ln>
            <a:noFill/>
          </a:ln>
          <a:effectLst>
            <a:outerShdw blurRad="190500" dist="635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3"/>
          <p:cNvSpPr/>
          <p:nvPr/>
        </p:nvSpPr>
        <p:spPr>
          <a:xfrm flipH="1">
            <a:off x="9389938" y="-5660"/>
            <a:ext cx="2796207" cy="2495967"/>
          </a:xfrm>
          <a:custGeom>
            <a:avLst/>
            <a:gdLst>
              <a:gd name="connsiteX0" fmla="*/ 0 w 2438400"/>
              <a:gd name="connsiteY0" fmla="*/ 0 h 2596784"/>
              <a:gd name="connsiteX1" fmla="*/ 2438400 w 2438400"/>
              <a:gd name="connsiteY1" fmla="*/ 0 h 2596784"/>
              <a:gd name="connsiteX2" fmla="*/ 2438400 w 2438400"/>
              <a:gd name="connsiteY2" fmla="*/ 2596784 h 2596784"/>
              <a:gd name="connsiteX3" fmla="*/ 0 w 2438400"/>
              <a:gd name="connsiteY3" fmla="*/ 2596784 h 2596784"/>
              <a:gd name="connsiteX4" fmla="*/ 0 w 2438400"/>
              <a:gd name="connsiteY4" fmla="*/ 0 h 2596784"/>
              <a:gd name="connsiteX0-1" fmla="*/ 0 w 2438400"/>
              <a:gd name="connsiteY0-2" fmla="*/ 0 h 2596784"/>
              <a:gd name="connsiteX1-3" fmla="*/ 2438400 w 2438400"/>
              <a:gd name="connsiteY1-4" fmla="*/ 0 h 2596784"/>
              <a:gd name="connsiteX2-5" fmla="*/ 0 w 2438400"/>
              <a:gd name="connsiteY2-6" fmla="*/ 2596784 h 2596784"/>
              <a:gd name="connsiteX3-7" fmla="*/ 0 w 2438400"/>
              <a:gd name="connsiteY3-8" fmla="*/ 0 h 2596784"/>
              <a:gd name="connsiteX0-9" fmla="*/ 0 w 2438400"/>
              <a:gd name="connsiteY0-10" fmla="*/ 0 h 2596784"/>
              <a:gd name="connsiteX1-11" fmla="*/ 2438400 w 2438400"/>
              <a:gd name="connsiteY1-12" fmla="*/ 0 h 2596784"/>
              <a:gd name="connsiteX2-13" fmla="*/ 0 w 2438400"/>
              <a:gd name="connsiteY2-14" fmla="*/ 2596784 h 2596784"/>
              <a:gd name="connsiteX3-15" fmla="*/ 0 w 2438400"/>
              <a:gd name="connsiteY3-16" fmla="*/ 0 h 2596784"/>
              <a:gd name="connsiteX0-17" fmla="*/ 0 w 2438400"/>
              <a:gd name="connsiteY0-18" fmla="*/ 0 h 2596784"/>
              <a:gd name="connsiteX1-19" fmla="*/ 2438400 w 2438400"/>
              <a:gd name="connsiteY1-20" fmla="*/ 0 h 2596784"/>
              <a:gd name="connsiteX2-21" fmla="*/ 0 w 2438400"/>
              <a:gd name="connsiteY2-22" fmla="*/ 2596784 h 2596784"/>
              <a:gd name="connsiteX3-23" fmla="*/ 0 w 2438400"/>
              <a:gd name="connsiteY3-24" fmla="*/ 0 h 2596784"/>
            </a:gdLst>
            <a:ahLst/>
            <a:cxnLst>
              <a:cxn ang="0">
                <a:pos x="connsiteX0-1" y="connsiteY0-2"/>
              </a:cxn>
              <a:cxn ang="0">
                <a:pos x="connsiteX1-3" y="connsiteY1-4"/>
              </a:cxn>
              <a:cxn ang="0">
                <a:pos x="connsiteX2-5" y="connsiteY2-6"/>
              </a:cxn>
              <a:cxn ang="0">
                <a:pos x="connsiteX3-7" y="connsiteY3-8"/>
              </a:cxn>
            </a:cxnLst>
            <a:rect l="l" t="t" r="r" b="b"/>
            <a:pathLst>
              <a:path w="2438400" h="2596784">
                <a:moveTo>
                  <a:pt x="0" y="0"/>
                </a:moveTo>
                <a:lnTo>
                  <a:pt x="2438400" y="0"/>
                </a:lnTo>
                <a:cubicBezTo>
                  <a:pt x="1705810" y="1026016"/>
                  <a:pt x="459874" y="143021"/>
                  <a:pt x="0" y="2596784"/>
                </a:cubicBezTo>
                <a:lnTo>
                  <a:pt x="0" y="0"/>
                </a:lnTo>
                <a:close/>
              </a:path>
            </a:pathLst>
          </a:custGeom>
          <a:solidFill>
            <a:schemeClr val="bg1"/>
          </a:solidFill>
          <a:ln>
            <a:noFill/>
          </a:ln>
          <a:effectLst>
            <a:outerShdw blurRad="190500" dist="63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
          <p:cNvSpPr/>
          <p:nvPr/>
        </p:nvSpPr>
        <p:spPr>
          <a:xfrm>
            <a:off x="-1" y="-2"/>
            <a:ext cx="5944029" cy="4413669"/>
          </a:xfrm>
          <a:custGeom>
            <a:avLst/>
            <a:gdLst>
              <a:gd name="connsiteX0" fmla="*/ 0 w 2438400"/>
              <a:gd name="connsiteY0" fmla="*/ 0 h 2596784"/>
              <a:gd name="connsiteX1" fmla="*/ 2438400 w 2438400"/>
              <a:gd name="connsiteY1" fmla="*/ 0 h 2596784"/>
              <a:gd name="connsiteX2" fmla="*/ 2438400 w 2438400"/>
              <a:gd name="connsiteY2" fmla="*/ 2596784 h 2596784"/>
              <a:gd name="connsiteX3" fmla="*/ 0 w 2438400"/>
              <a:gd name="connsiteY3" fmla="*/ 2596784 h 2596784"/>
              <a:gd name="connsiteX4" fmla="*/ 0 w 2438400"/>
              <a:gd name="connsiteY4" fmla="*/ 0 h 2596784"/>
              <a:gd name="connsiteX0-1" fmla="*/ 0 w 2438400"/>
              <a:gd name="connsiteY0-2" fmla="*/ 0 h 2596784"/>
              <a:gd name="connsiteX1-3" fmla="*/ 2438400 w 2438400"/>
              <a:gd name="connsiteY1-4" fmla="*/ 0 h 2596784"/>
              <a:gd name="connsiteX2-5" fmla="*/ 0 w 2438400"/>
              <a:gd name="connsiteY2-6" fmla="*/ 2596784 h 2596784"/>
              <a:gd name="connsiteX3-7" fmla="*/ 0 w 2438400"/>
              <a:gd name="connsiteY3-8" fmla="*/ 0 h 2596784"/>
              <a:gd name="connsiteX0-9" fmla="*/ 0 w 2438400"/>
              <a:gd name="connsiteY0-10" fmla="*/ 0 h 2596784"/>
              <a:gd name="connsiteX1-11" fmla="*/ 2438400 w 2438400"/>
              <a:gd name="connsiteY1-12" fmla="*/ 0 h 2596784"/>
              <a:gd name="connsiteX2-13" fmla="*/ 0 w 2438400"/>
              <a:gd name="connsiteY2-14" fmla="*/ 2596784 h 2596784"/>
              <a:gd name="connsiteX3-15" fmla="*/ 0 w 2438400"/>
              <a:gd name="connsiteY3-16" fmla="*/ 0 h 2596784"/>
              <a:gd name="connsiteX0-17" fmla="*/ 0 w 2438400"/>
              <a:gd name="connsiteY0-18" fmla="*/ 0 h 2596784"/>
              <a:gd name="connsiteX1-19" fmla="*/ 2438400 w 2438400"/>
              <a:gd name="connsiteY1-20" fmla="*/ 0 h 2596784"/>
              <a:gd name="connsiteX2-21" fmla="*/ 0 w 2438400"/>
              <a:gd name="connsiteY2-22" fmla="*/ 2596784 h 2596784"/>
              <a:gd name="connsiteX3-23" fmla="*/ 0 w 2438400"/>
              <a:gd name="connsiteY3-24" fmla="*/ 0 h 2596784"/>
            </a:gdLst>
            <a:ahLst/>
            <a:cxnLst>
              <a:cxn ang="0">
                <a:pos x="connsiteX0-1" y="connsiteY0-2"/>
              </a:cxn>
              <a:cxn ang="0">
                <a:pos x="connsiteX1-3" y="connsiteY1-4"/>
              </a:cxn>
              <a:cxn ang="0">
                <a:pos x="connsiteX2-5" y="connsiteY2-6"/>
              </a:cxn>
              <a:cxn ang="0">
                <a:pos x="connsiteX3-7" y="connsiteY3-8"/>
              </a:cxn>
            </a:cxnLst>
            <a:rect l="l" t="t" r="r" b="b"/>
            <a:pathLst>
              <a:path w="2438400" h="2596784">
                <a:moveTo>
                  <a:pt x="0" y="0"/>
                </a:moveTo>
                <a:lnTo>
                  <a:pt x="2438400" y="0"/>
                </a:lnTo>
                <a:cubicBezTo>
                  <a:pt x="1705810" y="1026016"/>
                  <a:pt x="459874" y="143021"/>
                  <a:pt x="0" y="2596784"/>
                </a:cubicBezTo>
                <a:lnTo>
                  <a:pt x="0" y="0"/>
                </a:lnTo>
                <a:close/>
              </a:path>
            </a:pathLst>
          </a:custGeom>
          <a:gradFill>
            <a:gsLst>
              <a:gs pos="0">
                <a:srgbClr val="1E53BB"/>
              </a:gs>
              <a:gs pos="100000">
                <a:srgbClr val="2CA0EB"/>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3"/>
          <p:cNvSpPr/>
          <p:nvPr/>
        </p:nvSpPr>
        <p:spPr>
          <a:xfrm flipH="1">
            <a:off x="9402797" y="-14241"/>
            <a:ext cx="2787686" cy="2005333"/>
          </a:xfrm>
          <a:custGeom>
            <a:avLst/>
            <a:gdLst>
              <a:gd name="connsiteX0" fmla="*/ 0 w 2438400"/>
              <a:gd name="connsiteY0" fmla="*/ 0 h 2596784"/>
              <a:gd name="connsiteX1" fmla="*/ 2438400 w 2438400"/>
              <a:gd name="connsiteY1" fmla="*/ 0 h 2596784"/>
              <a:gd name="connsiteX2" fmla="*/ 2438400 w 2438400"/>
              <a:gd name="connsiteY2" fmla="*/ 2596784 h 2596784"/>
              <a:gd name="connsiteX3" fmla="*/ 0 w 2438400"/>
              <a:gd name="connsiteY3" fmla="*/ 2596784 h 2596784"/>
              <a:gd name="connsiteX4" fmla="*/ 0 w 2438400"/>
              <a:gd name="connsiteY4" fmla="*/ 0 h 2596784"/>
              <a:gd name="connsiteX0-1" fmla="*/ 0 w 2438400"/>
              <a:gd name="connsiteY0-2" fmla="*/ 0 h 2596784"/>
              <a:gd name="connsiteX1-3" fmla="*/ 2438400 w 2438400"/>
              <a:gd name="connsiteY1-4" fmla="*/ 0 h 2596784"/>
              <a:gd name="connsiteX2-5" fmla="*/ 0 w 2438400"/>
              <a:gd name="connsiteY2-6" fmla="*/ 2596784 h 2596784"/>
              <a:gd name="connsiteX3-7" fmla="*/ 0 w 2438400"/>
              <a:gd name="connsiteY3-8" fmla="*/ 0 h 2596784"/>
              <a:gd name="connsiteX0-9" fmla="*/ 0 w 2438400"/>
              <a:gd name="connsiteY0-10" fmla="*/ 0 h 2596784"/>
              <a:gd name="connsiteX1-11" fmla="*/ 2438400 w 2438400"/>
              <a:gd name="connsiteY1-12" fmla="*/ 0 h 2596784"/>
              <a:gd name="connsiteX2-13" fmla="*/ 0 w 2438400"/>
              <a:gd name="connsiteY2-14" fmla="*/ 2596784 h 2596784"/>
              <a:gd name="connsiteX3-15" fmla="*/ 0 w 2438400"/>
              <a:gd name="connsiteY3-16" fmla="*/ 0 h 2596784"/>
              <a:gd name="connsiteX0-17" fmla="*/ 0 w 2438400"/>
              <a:gd name="connsiteY0-18" fmla="*/ 0 h 2596784"/>
              <a:gd name="connsiteX1-19" fmla="*/ 2438400 w 2438400"/>
              <a:gd name="connsiteY1-20" fmla="*/ 0 h 2596784"/>
              <a:gd name="connsiteX2-21" fmla="*/ 0 w 2438400"/>
              <a:gd name="connsiteY2-22" fmla="*/ 2596784 h 2596784"/>
              <a:gd name="connsiteX3-23" fmla="*/ 0 w 2438400"/>
              <a:gd name="connsiteY3-24" fmla="*/ 0 h 2596784"/>
            </a:gdLst>
            <a:ahLst/>
            <a:cxnLst>
              <a:cxn ang="0">
                <a:pos x="connsiteX0-1" y="connsiteY0-2"/>
              </a:cxn>
              <a:cxn ang="0">
                <a:pos x="connsiteX1-3" y="connsiteY1-4"/>
              </a:cxn>
              <a:cxn ang="0">
                <a:pos x="connsiteX2-5" y="connsiteY2-6"/>
              </a:cxn>
              <a:cxn ang="0">
                <a:pos x="connsiteX3-7" y="connsiteY3-8"/>
              </a:cxn>
            </a:cxnLst>
            <a:rect l="l" t="t" r="r" b="b"/>
            <a:pathLst>
              <a:path w="2438400" h="2596784">
                <a:moveTo>
                  <a:pt x="0" y="0"/>
                </a:moveTo>
                <a:lnTo>
                  <a:pt x="2438400" y="0"/>
                </a:lnTo>
                <a:cubicBezTo>
                  <a:pt x="1705810" y="1026016"/>
                  <a:pt x="459874" y="143021"/>
                  <a:pt x="0" y="2596784"/>
                </a:cubicBezTo>
                <a:lnTo>
                  <a:pt x="0" y="0"/>
                </a:lnTo>
                <a:close/>
              </a:path>
            </a:pathLst>
          </a:custGeom>
          <a:solidFill>
            <a:srgbClr val="2CA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custDataLst>
              <p:tags r:id="rId3"/>
            </p:custDataLst>
          </p:nvPr>
        </p:nvGrpSpPr>
        <p:grpSpPr>
          <a:xfrm>
            <a:off x="1313769" y="3305959"/>
            <a:ext cx="2268267" cy="2501419"/>
            <a:chOff x="1313769" y="3305959"/>
            <a:chExt cx="2268267" cy="2501419"/>
          </a:xfrm>
        </p:grpSpPr>
        <p:grpSp>
          <p:nvGrpSpPr>
            <p:cNvPr id="43" name="组合 42"/>
            <p:cNvGrpSpPr/>
            <p:nvPr/>
          </p:nvGrpSpPr>
          <p:grpSpPr>
            <a:xfrm>
              <a:off x="1313769" y="3305959"/>
              <a:ext cx="2268267" cy="2501419"/>
              <a:chOff x="1014990" y="3582139"/>
              <a:chExt cx="2268267" cy="2501419"/>
            </a:xfrm>
          </p:grpSpPr>
          <p:sp>
            <p:nvSpPr>
              <p:cNvPr id="18" name="对角圆角矩形 17"/>
              <p:cNvSpPr/>
              <p:nvPr>
                <p:custDataLst>
                  <p:tags r:id="rId4"/>
                </p:custDataLst>
              </p:nvPr>
            </p:nvSpPr>
            <p:spPr>
              <a:xfrm>
                <a:off x="1025393" y="3582139"/>
                <a:ext cx="2193820" cy="2501419"/>
              </a:xfrm>
              <a:prstGeom prst="round2DiagRect">
                <a:avLst>
                  <a:gd name="adj1" fmla="val 17628"/>
                  <a:gd name="adj2" fmla="val 0"/>
                </a:avLst>
              </a:prstGeom>
              <a:solidFill>
                <a:schemeClr val="bg1"/>
              </a:solidFill>
              <a:ln>
                <a:noFill/>
              </a:ln>
              <a:effectLst>
                <a:outerShdw blurRad="254000" dist="1143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custDataLst>
                  <p:tags r:id="rId5"/>
                </p:custDataLst>
              </p:nvPr>
            </p:nvSpPr>
            <p:spPr>
              <a:xfrm>
                <a:off x="1014990" y="4892118"/>
                <a:ext cx="2268267" cy="829945"/>
              </a:xfrm>
              <a:prstGeom prst="rect">
                <a:avLst/>
              </a:prstGeom>
              <a:noFill/>
            </p:spPr>
            <p:txBody>
              <a:bodyPr wrap="square" rtlCol="0">
                <a:spAutoFit/>
              </a:bodyPr>
              <a:lstStyle/>
              <a:p>
                <a:pPr algn="ctr"/>
                <a:r>
                  <a:rPr lang="zh-CN" altLang="en-US" sz="2400" dirty="0">
                    <a:latin typeface="方正粗黑宋简体" panose="02000000000000000000" charset="-122"/>
                    <a:ea typeface="方正粗黑宋简体" panose="02000000000000000000" charset="-122"/>
                    <a:sym typeface="+mn-ea"/>
                  </a:rPr>
                  <a:t>重要意义</a:t>
                </a:r>
                <a:endParaRPr lang="zh-CN" altLang="en-US" sz="2400" dirty="0">
                  <a:latin typeface="方正粗黑宋简体" panose="02000000000000000000" charset="-122"/>
                  <a:ea typeface="方正粗黑宋简体" panose="02000000000000000000" charset="-122"/>
                  <a:sym typeface="+mn-ea"/>
                </a:endParaRPr>
              </a:p>
              <a:p>
                <a:pPr algn="ctr"/>
                <a:r>
                  <a:rPr lang="zh-CN" altLang="en-US" sz="2400" dirty="0">
                    <a:latin typeface="方正粗黑宋简体" panose="02000000000000000000" charset="-122"/>
                    <a:ea typeface="方正粗黑宋简体" panose="02000000000000000000" charset="-122"/>
                    <a:sym typeface="+mn-ea"/>
                  </a:rPr>
                  <a:t>要认识到位</a:t>
                </a:r>
                <a:endParaRPr lang="zh-CN" altLang="en-US" sz="2400" b="1" dirty="0">
                  <a:solidFill>
                    <a:schemeClr val="tx1">
                      <a:lumMod val="75000"/>
                      <a:lumOff val="25000"/>
                    </a:schemeClr>
                  </a:solidFill>
                  <a:latin typeface="方正粗黑宋简体" panose="02000000000000000000" charset="-122"/>
                  <a:ea typeface="方正粗黑宋简体" panose="02000000000000000000" charset="-122"/>
                  <a:cs typeface="+mn-ea"/>
                  <a:sym typeface="+mn-lt"/>
                </a:endParaRPr>
              </a:p>
            </p:txBody>
          </p:sp>
        </p:grpSp>
        <p:grpSp>
          <p:nvGrpSpPr>
            <p:cNvPr id="68" name="组合 67"/>
            <p:cNvGrpSpPr/>
            <p:nvPr/>
          </p:nvGrpSpPr>
          <p:grpSpPr>
            <a:xfrm>
              <a:off x="2057859" y="3596805"/>
              <a:ext cx="750986" cy="847334"/>
              <a:chOff x="1575906" y="1029155"/>
              <a:chExt cx="1296316" cy="1462625"/>
            </a:xfrm>
          </p:grpSpPr>
          <p:sp>
            <p:nvSpPr>
              <p:cNvPr id="69" name="Freeform 5"/>
              <p:cNvSpPr/>
              <p:nvPr>
                <p:custDataLst>
                  <p:tags r:id="rId6"/>
                </p:custDataLst>
              </p:nvPr>
            </p:nvSpPr>
            <p:spPr bwMode="auto">
              <a:xfrm rot="16200000">
                <a:off x="1492751" y="1112310"/>
                <a:ext cx="1462625" cy="129631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100000">
                    <a:srgbClr val="1E53BB"/>
                  </a:gs>
                  <a:gs pos="0">
                    <a:srgbClr val="2CA0EB"/>
                  </a:gs>
                </a:gsLst>
                <a:lin ang="10200000" scaled="0"/>
              </a:gradFill>
              <a:ln w="25400">
                <a:noFill/>
              </a:ln>
              <a:effectLst>
                <a:outerShdw blurRad="190500" dist="63500" dir="2700000" algn="tl" rotWithShape="0">
                  <a:prstClr val="black">
                    <a:alpha val="25000"/>
                  </a:prstClr>
                </a:outerShdw>
              </a:effectLst>
            </p:spPr>
            <p:txBody>
              <a:bodyPr vert="horz" wrap="square" lIns="91440" tIns="45720" rIns="91440" bIns="45720" numCol="1" anchor="t" anchorCtr="0" compatLnSpc="1"/>
              <a:lstStyle/>
              <a:p>
                <a:endParaRPr lang="zh-CN" altLang="en-US" sz="1400" dirty="0">
                  <a:solidFill>
                    <a:schemeClr val="tx1">
                      <a:lumMod val="75000"/>
                      <a:lumOff val="25000"/>
                    </a:schemeClr>
                  </a:solidFill>
                  <a:ea typeface="思源黑体" panose="020B0500000000000000" pitchFamily="34" charset="-122"/>
                </a:endParaRPr>
              </a:p>
            </p:txBody>
          </p:sp>
          <p:sp>
            <p:nvSpPr>
              <p:cNvPr id="70" name="文本框 69"/>
              <p:cNvSpPr txBox="1"/>
              <p:nvPr>
                <p:custDataLst>
                  <p:tags r:id="rId7"/>
                </p:custDataLst>
              </p:nvPr>
            </p:nvSpPr>
            <p:spPr>
              <a:xfrm>
                <a:off x="1601336" y="1406023"/>
                <a:ext cx="1248672" cy="796903"/>
              </a:xfrm>
              <a:prstGeom prst="rect">
                <a:avLst/>
              </a:prstGeom>
              <a:noFill/>
            </p:spPr>
            <p:txBody>
              <a:bodyPr wrap="square" rtlCol="0">
                <a:spAutoFit/>
              </a:bodyPr>
              <a:lstStyle/>
              <a:p>
                <a:pPr algn="ctr"/>
                <a:r>
                  <a:rPr lang="en-US" altLang="zh-CN" sz="2400" dirty="0" smtClean="0">
                    <a:solidFill>
                      <a:schemeClr val="bg1"/>
                    </a:solidFill>
                    <a:effectLst>
                      <a:outerShdw blurRad="25400" dist="25400" dir="2700000" algn="tl">
                        <a:srgbClr val="000000">
                          <a:alpha val="34000"/>
                        </a:srgbClr>
                      </a:outerShdw>
                    </a:effectLst>
                    <a:latin typeface="思源宋体 CN Heavy" panose="02020900000000000000" pitchFamily="18" charset="-122"/>
                    <a:ea typeface="思源宋体 CN Heavy" panose="02020900000000000000" pitchFamily="18" charset="-122"/>
                  </a:rPr>
                  <a:t>01</a:t>
                </a:r>
                <a:endParaRPr lang="zh-CN" altLang="en-US" sz="2400" dirty="0">
                  <a:solidFill>
                    <a:schemeClr val="bg1"/>
                  </a:solidFill>
                  <a:effectLst>
                    <a:outerShdw blurRad="25400" dist="25400" dir="2700000" algn="tl">
                      <a:srgbClr val="000000">
                        <a:alpha val="34000"/>
                      </a:srgbClr>
                    </a:outerShdw>
                  </a:effectLst>
                  <a:latin typeface="思源宋体 CN Heavy" panose="02020900000000000000" pitchFamily="18" charset="-122"/>
                  <a:ea typeface="思源宋体 CN Heavy" panose="02020900000000000000" pitchFamily="18" charset="-122"/>
                </a:endParaRPr>
              </a:p>
            </p:txBody>
          </p:sp>
        </p:grpSp>
      </p:grpSp>
      <p:grpSp>
        <p:nvGrpSpPr>
          <p:cNvPr id="4" name="组合 3"/>
          <p:cNvGrpSpPr/>
          <p:nvPr>
            <p:custDataLst>
              <p:tags r:id="rId8"/>
            </p:custDataLst>
          </p:nvPr>
        </p:nvGrpSpPr>
        <p:grpSpPr>
          <a:xfrm>
            <a:off x="3930195" y="3305959"/>
            <a:ext cx="2268267" cy="2501419"/>
            <a:chOff x="3930195" y="3305959"/>
            <a:chExt cx="2268267" cy="2501419"/>
          </a:xfrm>
        </p:grpSpPr>
        <p:grpSp>
          <p:nvGrpSpPr>
            <p:cNvPr id="44" name="组合 43"/>
            <p:cNvGrpSpPr/>
            <p:nvPr/>
          </p:nvGrpSpPr>
          <p:grpSpPr>
            <a:xfrm>
              <a:off x="3930195" y="3305959"/>
              <a:ext cx="2268267" cy="2501419"/>
              <a:chOff x="1014990" y="3582139"/>
              <a:chExt cx="2268267" cy="2501419"/>
            </a:xfrm>
          </p:grpSpPr>
          <p:sp>
            <p:nvSpPr>
              <p:cNvPr id="45" name="对角圆角矩形 44"/>
              <p:cNvSpPr/>
              <p:nvPr>
                <p:custDataLst>
                  <p:tags r:id="rId9"/>
                </p:custDataLst>
              </p:nvPr>
            </p:nvSpPr>
            <p:spPr>
              <a:xfrm>
                <a:off x="1025393" y="3582139"/>
                <a:ext cx="2193820" cy="2501419"/>
              </a:xfrm>
              <a:prstGeom prst="round2DiagRect">
                <a:avLst>
                  <a:gd name="adj1" fmla="val 17628"/>
                  <a:gd name="adj2" fmla="val 0"/>
                </a:avLst>
              </a:prstGeom>
              <a:solidFill>
                <a:schemeClr val="bg1"/>
              </a:solidFill>
              <a:ln>
                <a:noFill/>
              </a:ln>
              <a:effectLst>
                <a:outerShdw blurRad="254000" dist="1143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p:cNvSpPr txBox="1"/>
              <p:nvPr>
                <p:custDataLst>
                  <p:tags r:id="rId10"/>
                </p:custDataLst>
              </p:nvPr>
            </p:nvSpPr>
            <p:spPr>
              <a:xfrm>
                <a:off x="1014990" y="4892118"/>
                <a:ext cx="2268267" cy="829945"/>
              </a:xfrm>
              <a:prstGeom prst="rect">
                <a:avLst/>
              </a:prstGeom>
              <a:noFill/>
            </p:spPr>
            <p:txBody>
              <a:bodyPr wrap="square" rtlCol="0">
                <a:spAutoFit/>
              </a:bodyPr>
              <a:lstStyle/>
              <a:p>
                <a:pPr algn="ctr"/>
                <a:r>
                  <a:rPr lang="zh-CN" altLang="en-US" sz="2400" dirty="0">
                    <a:latin typeface="方正粗黑宋简体" panose="02000000000000000000" charset="-122"/>
                    <a:ea typeface="方正粗黑宋简体" panose="02000000000000000000" charset="-122"/>
                    <a:sym typeface="+mn-ea"/>
                  </a:rPr>
                  <a:t>目标方向</a:t>
                </a:r>
                <a:endParaRPr lang="zh-CN" altLang="en-US" sz="2400" dirty="0">
                  <a:latin typeface="方正粗黑宋简体" panose="02000000000000000000" charset="-122"/>
                  <a:ea typeface="方正粗黑宋简体" panose="02000000000000000000" charset="-122"/>
                  <a:sym typeface="+mn-ea"/>
                </a:endParaRPr>
              </a:p>
              <a:p>
                <a:pPr algn="ctr"/>
                <a:r>
                  <a:rPr lang="zh-CN" altLang="en-US" sz="2400" dirty="0">
                    <a:latin typeface="方正粗黑宋简体" panose="02000000000000000000" charset="-122"/>
                    <a:ea typeface="方正粗黑宋简体" panose="02000000000000000000" charset="-122"/>
                    <a:sym typeface="+mn-ea"/>
                  </a:rPr>
                  <a:t>要清晰明确</a:t>
                </a:r>
                <a:endParaRPr lang="zh-CN" altLang="en-US" sz="2400" b="1" dirty="0">
                  <a:solidFill>
                    <a:schemeClr val="tx1">
                      <a:lumMod val="75000"/>
                      <a:lumOff val="25000"/>
                    </a:schemeClr>
                  </a:solidFill>
                  <a:latin typeface="方正粗黑宋简体" panose="02000000000000000000" charset="-122"/>
                  <a:ea typeface="方正粗黑宋简体" panose="02000000000000000000" charset="-122"/>
                  <a:cs typeface="+mn-ea"/>
                  <a:sym typeface="+mn-lt"/>
                </a:endParaRPr>
              </a:p>
            </p:txBody>
          </p:sp>
        </p:grpSp>
        <p:grpSp>
          <p:nvGrpSpPr>
            <p:cNvPr id="33" name="组合 32"/>
            <p:cNvGrpSpPr/>
            <p:nvPr/>
          </p:nvGrpSpPr>
          <p:grpSpPr>
            <a:xfrm>
              <a:off x="4688797" y="3596805"/>
              <a:ext cx="750986" cy="847334"/>
              <a:chOff x="1575906" y="1029155"/>
              <a:chExt cx="1296316" cy="1462625"/>
            </a:xfrm>
          </p:grpSpPr>
          <p:sp>
            <p:nvSpPr>
              <p:cNvPr id="34" name="Freeform 5"/>
              <p:cNvSpPr/>
              <p:nvPr>
                <p:custDataLst>
                  <p:tags r:id="rId11"/>
                </p:custDataLst>
              </p:nvPr>
            </p:nvSpPr>
            <p:spPr bwMode="auto">
              <a:xfrm rot="16200000">
                <a:off x="1492751" y="1112310"/>
                <a:ext cx="1462625" cy="129631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100000">
                    <a:srgbClr val="1E53BB"/>
                  </a:gs>
                  <a:gs pos="0">
                    <a:srgbClr val="2CA0EB"/>
                  </a:gs>
                </a:gsLst>
                <a:lin ang="10200000" scaled="0"/>
              </a:gradFill>
              <a:ln w="25400">
                <a:noFill/>
              </a:ln>
              <a:effectLst>
                <a:outerShdw blurRad="190500" dist="63500" dir="2700000" algn="tl" rotWithShape="0">
                  <a:prstClr val="black">
                    <a:alpha val="25000"/>
                  </a:prstClr>
                </a:outerShdw>
              </a:effectLst>
            </p:spPr>
            <p:txBody>
              <a:bodyPr vert="horz" wrap="square" lIns="91440" tIns="45720" rIns="91440" bIns="45720" numCol="1" anchor="t" anchorCtr="0" compatLnSpc="1"/>
              <a:lstStyle/>
              <a:p>
                <a:endParaRPr lang="zh-CN" altLang="en-US" sz="1400" dirty="0">
                  <a:solidFill>
                    <a:schemeClr val="tx1">
                      <a:lumMod val="75000"/>
                      <a:lumOff val="25000"/>
                    </a:schemeClr>
                  </a:solidFill>
                  <a:ea typeface="思源黑体" panose="020B0500000000000000" pitchFamily="34" charset="-122"/>
                </a:endParaRPr>
              </a:p>
            </p:txBody>
          </p:sp>
          <p:sp>
            <p:nvSpPr>
              <p:cNvPr id="35" name="文本框 34"/>
              <p:cNvSpPr txBox="1"/>
              <p:nvPr>
                <p:custDataLst>
                  <p:tags r:id="rId12"/>
                </p:custDataLst>
              </p:nvPr>
            </p:nvSpPr>
            <p:spPr>
              <a:xfrm>
                <a:off x="1601336" y="1406023"/>
                <a:ext cx="1248672" cy="796903"/>
              </a:xfrm>
              <a:prstGeom prst="rect">
                <a:avLst/>
              </a:prstGeom>
              <a:noFill/>
            </p:spPr>
            <p:txBody>
              <a:bodyPr wrap="square" rtlCol="0">
                <a:spAutoFit/>
              </a:bodyPr>
              <a:lstStyle/>
              <a:p>
                <a:pPr algn="ctr"/>
                <a:r>
                  <a:rPr lang="en-US" altLang="zh-CN" sz="2400" dirty="0" smtClean="0">
                    <a:solidFill>
                      <a:schemeClr val="bg1"/>
                    </a:solidFill>
                    <a:effectLst>
                      <a:outerShdw blurRad="25400" dist="25400" dir="2700000" algn="tl">
                        <a:srgbClr val="000000">
                          <a:alpha val="34000"/>
                        </a:srgbClr>
                      </a:outerShdw>
                    </a:effectLst>
                    <a:latin typeface="思源宋体 CN Heavy" panose="02020900000000000000" pitchFamily="18" charset="-122"/>
                    <a:ea typeface="思源宋体 CN Heavy" panose="02020900000000000000" pitchFamily="18" charset="-122"/>
                  </a:rPr>
                  <a:t>02</a:t>
                </a:r>
                <a:endParaRPr lang="zh-CN" altLang="en-US" sz="2400" dirty="0">
                  <a:solidFill>
                    <a:schemeClr val="bg1"/>
                  </a:solidFill>
                  <a:effectLst>
                    <a:outerShdw blurRad="25400" dist="25400" dir="2700000" algn="tl">
                      <a:srgbClr val="000000">
                        <a:alpha val="34000"/>
                      </a:srgbClr>
                    </a:outerShdw>
                  </a:effectLst>
                  <a:latin typeface="思源宋体 CN Heavy" panose="02020900000000000000" pitchFamily="18" charset="-122"/>
                  <a:ea typeface="思源宋体 CN Heavy" panose="02020900000000000000" pitchFamily="18" charset="-122"/>
                </a:endParaRPr>
              </a:p>
            </p:txBody>
          </p:sp>
        </p:grpSp>
      </p:grpSp>
      <p:grpSp>
        <p:nvGrpSpPr>
          <p:cNvPr id="5" name="组合 4"/>
          <p:cNvGrpSpPr/>
          <p:nvPr>
            <p:custDataLst>
              <p:tags r:id="rId13"/>
            </p:custDataLst>
          </p:nvPr>
        </p:nvGrpSpPr>
        <p:grpSpPr>
          <a:xfrm>
            <a:off x="6546621" y="3305959"/>
            <a:ext cx="2268267" cy="2501419"/>
            <a:chOff x="6546621" y="3305959"/>
            <a:chExt cx="2268267" cy="2501419"/>
          </a:xfrm>
        </p:grpSpPr>
        <p:grpSp>
          <p:nvGrpSpPr>
            <p:cNvPr id="51" name="组合 50"/>
            <p:cNvGrpSpPr/>
            <p:nvPr/>
          </p:nvGrpSpPr>
          <p:grpSpPr>
            <a:xfrm>
              <a:off x="6546621" y="3305959"/>
              <a:ext cx="2268267" cy="2501419"/>
              <a:chOff x="1014990" y="3582139"/>
              <a:chExt cx="2268267" cy="2501419"/>
            </a:xfrm>
          </p:grpSpPr>
          <p:sp>
            <p:nvSpPr>
              <p:cNvPr id="52" name="对角圆角矩形 51"/>
              <p:cNvSpPr/>
              <p:nvPr>
                <p:custDataLst>
                  <p:tags r:id="rId14"/>
                </p:custDataLst>
              </p:nvPr>
            </p:nvSpPr>
            <p:spPr>
              <a:xfrm>
                <a:off x="1025393" y="3582139"/>
                <a:ext cx="2193820" cy="2501419"/>
              </a:xfrm>
              <a:prstGeom prst="round2DiagRect">
                <a:avLst>
                  <a:gd name="adj1" fmla="val 17628"/>
                  <a:gd name="adj2" fmla="val 0"/>
                </a:avLst>
              </a:prstGeom>
              <a:solidFill>
                <a:schemeClr val="bg1"/>
              </a:solidFill>
              <a:ln>
                <a:noFill/>
              </a:ln>
              <a:effectLst>
                <a:outerShdw blurRad="254000" dist="1143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文本框 52"/>
              <p:cNvSpPr txBox="1"/>
              <p:nvPr>
                <p:custDataLst>
                  <p:tags r:id="rId15"/>
                </p:custDataLst>
              </p:nvPr>
            </p:nvSpPr>
            <p:spPr>
              <a:xfrm>
                <a:off x="1014990" y="4892118"/>
                <a:ext cx="2268267" cy="829945"/>
              </a:xfrm>
              <a:prstGeom prst="rect">
                <a:avLst/>
              </a:prstGeom>
              <a:noFill/>
            </p:spPr>
            <p:txBody>
              <a:bodyPr wrap="square" rtlCol="0">
                <a:spAutoFit/>
              </a:bodyPr>
              <a:lstStyle/>
              <a:p>
                <a:pPr algn="ctr"/>
                <a:r>
                  <a:rPr lang="zh-CN" altLang="en-US" sz="2400">
                    <a:latin typeface="方正粗黑宋简体" panose="02000000000000000000" charset="-122"/>
                    <a:ea typeface="方正粗黑宋简体" panose="02000000000000000000" charset="-122"/>
                    <a:sym typeface="+mn-ea"/>
                  </a:rPr>
                  <a:t>工作措施</a:t>
                </a:r>
                <a:endParaRPr lang="zh-CN" altLang="en-US" sz="2400">
                  <a:latin typeface="方正粗黑宋简体" panose="02000000000000000000" charset="-122"/>
                  <a:ea typeface="方正粗黑宋简体" panose="02000000000000000000" charset="-122"/>
                  <a:sym typeface="+mn-ea"/>
                </a:endParaRPr>
              </a:p>
              <a:p>
                <a:pPr algn="ctr"/>
                <a:r>
                  <a:rPr lang="zh-CN" altLang="en-US" sz="2400">
                    <a:latin typeface="方正粗黑宋简体" panose="02000000000000000000" charset="-122"/>
                    <a:ea typeface="方正粗黑宋简体" panose="02000000000000000000" charset="-122"/>
                    <a:sym typeface="+mn-ea"/>
                  </a:rPr>
                  <a:t>要管用高效</a:t>
                </a:r>
                <a:r>
                  <a:rPr lang="en-US" altLang="zh-CN" sz="2400" dirty="0">
                    <a:sym typeface="+mn-ea"/>
                  </a:rPr>
                  <a:t>   </a:t>
                </a:r>
                <a:endParaRPr lang="zh-CN" altLang="en-US" sz="2400" b="1" dirty="0">
                  <a:solidFill>
                    <a:schemeClr val="tx1">
                      <a:lumMod val="75000"/>
                      <a:lumOff val="25000"/>
                    </a:schemeClr>
                  </a:solidFill>
                  <a:latin typeface="思源黑体" panose="020B0500000000000000" pitchFamily="34" charset="-122"/>
                  <a:ea typeface="思源黑体" panose="020B0500000000000000" pitchFamily="34" charset="-122"/>
                  <a:cs typeface="+mn-ea"/>
                  <a:sym typeface="+mn-lt"/>
                </a:endParaRPr>
              </a:p>
            </p:txBody>
          </p:sp>
        </p:grpSp>
        <p:grpSp>
          <p:nvGrpSpPr>
            <p:cNvPr id="36" name="组合 35"/>
            <p:cNvGrpSpPr/>
            <p:nvPr/>
          </p:nvGrpSpPr>
          <p:grpSpPr>
            <a:xfrm>
              <a:off x="7303970" y="3596804"/>
              <a:ext cx="750986" cy="847334"/>
              <a:chOff x="1548692" y="1029154"/>
              <a:chExt cx="1296316" cy="1462625"/>
            </a:xfrm>
          </p:grpSpPr>
          <p:sp>
            <p:nvSpPr>
              <p:cNvPr id="38" name="Freeform 5"/>
              <p:cNvSpPr/>
              <p:nvPr>
                <p:custDataLst>
                  <p:tags r:id="rId16"/>
                </p:custDataLst>
              </p:nvPr>
            </p:nvSpPr>
            <p:spPr bwMode="auto">
              <a:xfrm rot="16200000">
                <a:off x="1465537" y="1112309"/>
                <a:ext cx="1462625" cy="129631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100000">
                    <a:srgbClr val="1E53BB"/>
                  </a:gs>
                  <a:gs pos="0">
                    <a:srgbClr val="2CA0EB"/>
                  </a:gs>
                </a:gsLst>
                <a:lin ang="10200000" scaled="0"/>
              </a:gradFill>
              <a:ln w="25400">
                <a:noFill/>
              </a:ln>
              <a:effectLst>
                <a:outerShdw blurRad="190500" dist="63500" dir="2700000" algn="tl" rotWithShape="0">
                  <a:prstClr val="black">
                    <a:alpha val="25000"/>
                  </a:prstClr>
                </a:outerShdw>
              </a:effectLst>
            </p:spPr>
            <p:txBody>
              <a:bodyPr vert="horz" wrap="square" lIns="91440" tIns="45720" rIns="91440" bIns="45720" numCol="1" anchor="t" anchorCtr="0" compatLnSpc="1"/>
              <a:lstStyle/>
              <a:p>
                <a:endParaRPr lang="zh-CN" altLang="en-US" sz="1400" dirty="0">
                  <a:solidFill>
                    <a:schemeClr val="tx1">
                      <a:lumMod val="75000"/>
                      <a:lumOff val="25000"/>
                    </a:schemeClr>
                  </a:solidFill>
                  <a:ea typeface="思源黑体" panose="020B0500000000000000" pitchFamily="34" charset="-122"/>
                </a:endParaRPr>
              </a:p>
            </p:txBody>
          </p:sp>
          <p:sp>
            <p:nvSpPr>
              <p:cNvPr id="39" name="文本框 38"/>
              <p:cNvSpPr txBox="1"/>
              <p:nvPr>
                <p:custDataLst>
                  <p:tags r:id="rId17"/>
                </p:custDataLst>
              </p:nvPr>
            </p:nvSpPr>
            <p:spPr>
              <a:xfrm>
                <a:off x="1574121" y="1406023"/>
                <a:ext cx="1248672" cy="796903"/>
              </a:xfrm>
              <a:prstGeom prst="rect">
                <a:avLst/>
              </a:prstGeom>
              <a:noFill/>
            </p:spPr>
            <p:txBody>
              <a:bodyPr wrap="square" rtlCol="0">
                <a:spAutoFit/>
              </a:bodyPr>
              <a:lstStyle/>
              <a:p>
                <a:pPr algn="ctr"/>
                <a:r>
                  <a:rPr lang="en-US" altLang="zh-CN" sz="2400" dirty="0" smtClean="0">
                    <a:solidFill>
                      <a:schemeClr val="bg1"/>
                    </a:solidFill>
                    <a:effectLst>
                      <a:outerShdw blurRad="25400" dist="25400" dir="2700000" algn="tl">
                        <a:srgbClr val="000000">
                          <a:alpha val="34000"/>
                        </a:srgbClr>
                      </a:outerShdw>
                    </a:effectLst>
                    <a:latin typeface="思源宋体 CN Heavy" panose="02020900000000000000" pitchFamily="18" charset="-122"/>
                    <a:ea typeface="思源宋体 CN Heavy" panose="02020900000000000000" pitchFamily="18" charset="-122"/>
                  </a:rPr>
                  <a:t>03</a:t>
                </a:r>
                <a:endParaRPr lang="zh-CN" altLang="en-US" sz="2400" dirty="0">
                  <a:solidFill>
                    <a:schemeClr val="bg1"/>
                  </a:solidFill>
                  <a:effectLst>
                    <a:outerShdw blurRad="25400" dist="25400" dir="2700000" algn="tl">
                      <a:srgbClr val="000000">
                        <a:alpha val="34000"/>
                      </a:srgbClr>
                    </a:outerShdw>
                  </a:effectLst>
                  <a:latin typeface="思源宋体 CN Heavy" panose="02020900000000000000" pitchFamily="18" charset="-122"/>
                  <a:ea typeface="思源宋体 CN Heavy" panose="02020900000000000000" pitchFamily="18" charset="-122"/>
                </a:endParaRPr>
              </a:p>
            </p:txBody>
          </p:sp>
        </p:grpSp>
      </p:grpSp>
      <p:grpSp>
        <p:nvGrpSpPr>
          <p:cNvPr id="6" name="组合 5"/>
          <p:cNvGrpSpPr/>
          <p:nvPr>
            <p:custDataLst>
              <p:tags r:id="rId18"/>
            </p:custDataLst>
          </p:nvPr>
        </p:nvGrpSpPr>
        <p:grpSpPr>
          <a:xfrm>
            <a:off x="9163047" y="3305959"/>
            <a:ext cx="2268267" cy="2501419"/>
            <a:chOff x="9163047" y="3305959"/>
            <a:chExt cx="2268267" cy="2501419"/>
          </a:xfrm>
        </p:grpSpPr>
        <p:grpSp>
          <p:nvGrpSpPr>
            <p:cNvPr id="58" name="组合 57"/>
            <p:cNvGrpSpPr/>
            <p:nvPr/>
          </p:nvGrpSpPr>
          <p:grpSpPr>
            <a:xfrm>
              <a:off x="9163047" y="3305959"/>
              <a:ext cx="2268267" cy="2501419"/>
              <a:chOff x="1014990" y="3582139"/>
              <a:chExt cx="2268267" cy="2501419"/>
            </a:xfrm>
          </p:grpSpPr>
          <p:sp>
            <p:nvSpPr>
              <p:cNvPr id="59" name="对角圆角矩形 58"/>
              <p:cNvSpPr/>
              <p:nvPr>
                <p:custDataLst>
                  <p:tags r:id="rId19"/>
                </p:custDataLst>
              </p:nvPr>
            </p:nvSpPr>
            <p:spPr>
              <a:xfrm>
                <a:off x="1025393" y="3582139"/>
                <a:ext cx="2193820" cy="2501419"/>
              </a:xfrm>
              <a:prstGeom prst="round2DiagRect">
                <a:avLst>
                  <a:gd name="adj1" fmla="val 17628"/>
                  <a:gd name="adj2" fmla="val 0"/>
                </a:avLst>
              </a:prstGeom>
              <a:solidFill>
                <a:schemeClr val="bg1"/>
              </a:solidFill>
              <a:ln>
                <a:noFill/>
              </a:ln>
              <a:effectLst>
                <a:outerShdw blurRad="254000" dist="1143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框 59"/>
              <p:cNvSpPr txBox="1"/>
              <p:nvPr>
                <p:custDataLst>
                  <p:tags r:id="rId20"/>
                </p:custDataLst>
              </p:nvPr>
            </p:nvSpPr>
            <p:spPr>
              <a:xfrm>
                <a:off x="1014990" y="4892118"/>
                <a:ext cx="2268267" cy="829945"/>
              </a:xfrm>
              <a:prstGeom prst="rect">
                <a:avLst/>
              </a:prstGeom>
              <a:noFill/>
            </p:spPr>
            <p:txBody>
              <a:bodyPr wrap="square" rtlCol="0">
                <a:spAutoFit/>
              </a:bodyPr>
              <a:lstStyle/>
              <a:p>
                <a:pPr algn="ctr"/>
                <a:r>
                  <a:rPr lang="zh-CN" altLang="en-US" sz="2400">
                    <a:latin typeface="方正粗黑宋简体" panose="02000000000000000000" charset="-122"/>
                    <a:ea typeface="方正粗黑宋简体" panose="02000000000000000000" charset="-122"/>
                    <a:sym typeface="+mn-lt"/>
                  </a:rPr>
                  <a:t>做好这项工作的几点思考</a:t>
                </a:r>
                <a:endParaRPr lang="zh-CN" altLang="en-US" sz="2400">
                  <a:latin typeface="方正粗黑宋简体" panose="02000000000000000000" charset="-122"/>
                  <a:ea typeface="方正粗黑宋简体" panose="02000000000000000000" charset="-122"/>
                  <a:sym typeface="+mn-lt"/>
                </a:endParaRPr>
              </a:p>
            </p:txBody>
          </p:sp>
        </p:grpSp>
        <p:grpSp>
          <p:nvGrpSpPr>
            <p:cNvPr id="41" name="组合 40"/>
            <p:cNvGrpSpPr/>
            <p:nvPr/>
          </p:nvGrpSpPr>
          <p:grpSpPr>
            <a:xfrm>
              <a:off x="9919143" y="3596805"/>
              <a:ext cx="750986" cy="847334"/>
              <a:chOff x="1521478" y="1029155"/>
              <a:chExt cx="1296316" cy="1462625"/>
            </a:xfrm>
          </p:grpSpPr>
          <p:sp>
            <p:nvSpPr>
              <p:cNvPr id="42" name="Freeform 5"/>
              <p:cNvSpPr/>
              <p:nvPr>
                <p:custDataLst>
                  <p:tags r:id="rId21"/>
                </p:custDataLst>
              </p:nvPr>
            </p:nvSpPr>
            <p:spPr bwMode="auto">
              <a:xfrm rot="16200000">
                <a:off x="1438323" y="1112310"/>
                <a:ext cx="1462625" cy="129631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100000">
                    <a:srgbClr val="1E53BB"/>
                  </a:gs>
                  <a:gs pos="0">
                    <a:srgbClr val="2CA0EB"/>
                  </a:gs>
                </a:gsLst>
                <a:lin ang="10200000" scaled="0"/>
              </a:gradFill>
              <a:ln w="25400">
                <a:noFill/>
              </a:ln>
              <a:effectLst>
                <a:outerShdw blurRad="190500" dist="63500" dir="2700000" algn="tl" rotWithShape="0">
                  <a:prstClr val="black">
                    <a:alpha val="25000"/>
                  </a:prstClr>
                </a:outerShdw>
              </a:effectLst>
            </p:spPr>
            <p:txBody>
              <a:bodyPr vert="horz" wrap="square" lIns="91440" tIns="45720" rIns="91440" bIns="45720" numCol="1" anchor="t" anchorCtr="0" compatLnSpc="1"/>
              <a:lstStyle/>
              <a:p>
                <a:endParaRPr lang="zh-CN" altLang="en-US" sz="1400" dirty="0">
                  <a:solidFill>
                    <a:schemeClr val="tx1">
                      <a:lumMod val="75000"/>
                      <a:lumOff val="25000"/>
                    </a:schemeClr>
                  </a:solidFill>
                  <a:ea typeface="思源黑体" panose="020B0500000000000000" pitchFamily="34" charset="-122"/>
                </a:endParaRPr>
              </a:p>
            </p:txBody>
          </p:sp>
          <p:sp>
            <p:nvSpPr>
              <p:cNvPr id="48" name="文本框 47"/>
              <p:cNvSpPr txBox="1"/>
              <p:nvPr>
                <p:custDataLst>
                  <p:tags r:id="rId22"/>
                </p:custDataLst>
              </p:nvPr>
            </p:nvSpPr>
            <p:spPr>
              <a:xfrm>
                <a:off x="1546908" y="1406023"/>
                <a:ext cx="1248672" cy="796903"/>
              </a:xfrm>
              <a:prstGeom prst="rect">
                <a:avLst/>
              </a:prstGeom>
              <a:noFill/>
            </p:spPr>
            <p:txBody>
              <a:bodyPr wrap="square" rtlCol="0">
                <a:spAutoFit/>
              </a:bodyPr>
              <a:lstStyle/>
              <a:p>
                <a:pPr algn="ctr"/>
                <a:r>
                  <a:rPr lang="en-US" altLang="zh-CN" sz="2400" dirty="0" smtClean="0">
                    <a:solidFill>
                      <a:schemeClr val="bg1"/>
                    </a:solidFill>
                    <a:effectLst>
                      <a:outerShdw blurRad="25400" dist="25400" dir="2700000" algn="tl">
                        <a:srgbClr val="000000">
                          <a:alpha val="34000"/>
                        </a:srgbClr>
                      </a:outerShdw>
                    </a:effectLst>
                    <a:latin typeface="思源宋体 CN Heavy" panose="02020900000000000000" pitchFamily="18" charset="-122"/>
                    <a:ea typeface="思源宋体 CN Heavy" panose="02020900000000000000" pitchFamily="18" charset="-122"/>
                  </a:rPr>
                  <a:t>04</a:t>
                </a:r>
                <a:endParaRPr lang="zh-CN" altLang="en-US" sz="2400" dirty="0">
                  <a:solidFill>
                    <a:schemeClr val="bg1"/>
                  </a:solidFill>
                  <a:effectLst>
                    <a:outerShdw blurRad="25400" dist="25400" dir="2700000" algn="tl">
                      <a:srgbClr val="000000">
                        <a:alpha val="34000"/>
                      </a:srgbClr>
                    </a:outerShdw>
                  </a:effectLst>
                  <a:latin typeface="思源宋体 CN Heavy" panose="02020900000000000000" pitchFamily="18" charset="-122"/>
                  <a:ea typeface="思源宋体 CN Heavy" panose="02020900000000000000" pitchFamily="18" charset="-122"/>
                </a:endParaRPr>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D:/市政府办/聊城市照片/微信图片_20240321101254.jpg微信图片_20240321101254"/>
          <p:cNvPicPr preferRelativeResize="0">
            <a:picLocks noChangeAspect="1"/>
          </p:cNvPicPr>
          <p:nvPr/>
        </p:nvPicPr>
        <p:blipFill>
          <a:blip r:embed="rId1"/>
          <a:srcRect l="2051" r="2051"/>
          <a:stretch>
            <a:fillRect/>
          </a:stretch>
        </p:blipFill>
        <p:spPr>
          <a:xfrm>
            <a:off x="6350" y="0"/>
            <a:ext cx="12188825" cy="6858000"/>
          </a:xfrm>
          <a:prstGeom prst="rect">
            <a:avLst/>
          </a:prstGeom>
          <a:blipFill rotWithShape="1">
            <a:blip r:embed="rId1"/>
            <a:stretch>
              <a:fillRect/>
            </a:stretch>
          </a:blipFill>
        </p:spPr>
      </p:pic>
      <p:pic>
        <p:nvPicPr>
          <p:cNvPr id="6" name="图片 5" descr="图片3"/>
          <p:cNvPicPr>
            <a:picLocks noChangeAspect="1"/>
          </p:cNvPicPr>
          <p:nvPr/>
        </p:nvPicPr>
        <p:blipFill>
          <a:blip r:embed="rId2">
            <a:alphaModFix amt="83000"/>
          </a:blip>
          <a:stretch>
            <a:fillRect/>
          </a:stretch>
        </p:blipFill>
        <p:spPr>
          <a:xfrm>
            <a:off x="5080" y="0"/>
            <a:ext cx="12186920" cy="6858000"/>
          </a:xfrm>
          <a:prstGeom prst="rect">
            <a:avLst/>
          </a:prstGeom>
        </p:spPr>
      </p:pic>
      <p:sp>
        <p:nvSpPr>
          <p:cNvPr id="2" name="五边形 1"/>
          <p:cNvSpPr/>
          <p:nvPr/>
        </p:nvSpPr>
        <p:spPr>
          <a:xfrm>
            <a:off x="0" y="-2540"/>
            <a:ext cx="6273165" cy="602615"/>
          </a:xfrm>
          <a:prstGeom prst="homePlate">
            <a:avLst/>
          </a:prstGeom>
          <a:solidFill>
            <a:schemeClr val="accent1">
              <a:lumMod val="75000"/>
            </a:schemeClr>
          </a:solidFill>
          <a:ln>
            <a:solidFill>
              <a:schemeClr val="accent1">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三、工作措施要管用高效 (解决“怎么干”的问题)</a:t>
            </a:r>
            <a:endPar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31" name="文本框 30"/>
          <p:cNvSpPr txBox="1"/>
          <p:nvPr/>
        </p:nvSpPr>
        <p:spPr>
          <a:xfrm>
            <a:off x="381000" y="1028065"/>
            <a:ext cx="6218555" cy="460375"/>
          </a:xfrm>
          <a:prstGeom prst="rect">
            <a:avLst/>
          </a:prstGeom>
          <a:noFill/>
        </p:spPr>
        <p:txBody>
          <a:bodyPr wrap="square" rtlCol="0">
            <a:spAutoFit/>
          </a:bodyPr>
          <a:p>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rPr>
              <a:t>（二）初见成效阶段（</a:t>
            </a:r>
            <a:r>
              <a:rPr lang="en-US" altLang="zh-CN" sz="2400" b="1">
                <a:solidFill>
                  <a:srgbClr val="0070C0"/>
                </a:solidFill>
                <a:latin typeface="方正粗黑宋简体" panose="02000000000000000000" charset="-122"/>
                <a:ea typeface="方正粗黑宋简体" panose="02000000000000000000" charset="-122"/>
                <a:cs typeface="方正粗黑宋简体" panose="02000000000000000000" charset="-122"/>
              </a:rPr>
              <a:t>5</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rPr>
              <a:t>月</a:t>
            </a:r>
            <a:r>
              <a:rPr lang="en-US" altLang="zh-CN" sz="2400" b="1">
                <a:solidFill>
                  <a:srgbClr val="0070C0"/>
                </a:solidFill>
                <a:latin typeface="方正粗黑宋简体" panose="02000000000000000000" charset="-122"/>
                <a:ea typeface="方正粗黑宋简体" panose="02000000000000000000" charset="-122"/>
                <a:cs typeface="方正粗黑宋简体" panose="02000000000000000000" charset="-122"/>
              </a:rPr>
              <a:t>1</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rPr>
              <a:t>日至</a:t>
            </a:r>
            <a:r>
              <a:rPr lang="en-US" altLang="zh-CN" sz="2400" b="1">
                <a:solidFill>
                  <a:srgbClr val="0070C0"/>
                </a:solidFill>
                <a:latin typeface="方正粗黑宋简体" panose="02000000000000000000" charset="-122"/>
                <a:ea typeface="方正粗黑宋简体" panose="02000000000000000000" charset="-122"/>
                <a:cs typeface="方正粗黑宋简体" panose="02000000000000000000" charset="-122"/>
              </a:rPr>
              <a:t>6</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rPr>
              <a:t>月</a:t>
            </a:r>
            <a:r>
              <a:rPr lang="en-US" altLang="zh-CN" sz="2400" b="1">
                <a:solidFill>
                  <a:srgbClr val="0070C0"/>
                </a:solidFill>
                <a:latin typeface="方正粗黑宋简体" panose="02000000000000000000" charset="-122"/>
                <a:ea typeface="方正粗黑宋简体" panose="02000000000000000000" charset="-122"/>
                <a:cs typeface="方正粗黑宋简体" panose="02000000000000000000" charset="-122"/>
              </a:rPr>
              <a:t>30</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rPr>
              <a:t>日）</a:t>
            </a:r>
            <a:endPar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endParaRPr>
          </a:p>
        </p:txBody>
      </p:sp>
      <p:sp>
        <p:nvSpPr>
          <p:cNvPr id="11" name="文本框 10"/>
          <p:cNvSpPr txBox="1"/>
          <p:nvPr/>
        </p:nvSpPr>
        <p:spPr>
          <a:xfrm>
            <a:off x="1049655" y="1851660"/>
            <a:ext cx="4772025" cy="1397635"/>
          </a:xfrm>
          <a:prstGeom prst="rect">
            <a:avLst/>
          </a:prstGeom>
          <a:noFill/>
        </p:spPr>
        <p:txBody>
          <a:bodyPr wrap="square" rtlCol="0">
            <a:noAutofit/>
          </a:bodyPr>
          <a:p>
            <a:pPr algn="just">
              <a:lnSpc>
                <a:spcPct val="170000"/>
              </a:lnSpc>
            </a:pPr>
            <a:r>
              <a:rPr lang="zh-CN" altLang="en-US" sz="2000" b="1">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三是抓好典型带动。</a:t>
            </a:r>
            <a:r>
              <a:rPr lang="zh-CN" altLang="en-US" sz="200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rPr>
              <a:t>注重发现典型、挖掘典型、培育典型，认真总结特色亮点工作，形成典型案例。6月下旬，市工作专班将采取现场会的方式对典型示范进行推广。</a:t>
            </a:r>
            <a:endParaRPr lang="zh-CN" altLang="en-US" sz="2000">
              <a:solidFill>
                <a:schemeClr val="tx1"/>
              </a:solidFill>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12" name="椭圆 11"/>
          <p:cNvSpPr/>
          <p:nvPr/>
        </p:nvSpPr>
        <p:spPr>
          <a:xfrm>
            <a:off x="6599872" y="2187575"/>
            <a:ext cx="2482850" cy="2482850"/>
          </a:xfrm>
          <a:prstGeom prst="ellipse">
            <a:avLst/>
          </a:prstGeom>
          <a:blipFill>
            <a:blip r:embed="rId3"/>
            <a:stretch>
              <a:fillRect l="-25423" r="-251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1" name="Picture 2" descr="C:\Documents and Settings\Administrator\My Documents\商务图片\Nipic_2457331_20110113224908934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5645" y="2432685"/>
            <a:ext cx="2931160" cy="442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bwMode="auto">
          <a:xfrm>
            <a:off x="669290" y="1816735"/>
            <a:ext cx="5603240" cy="3052445"/>
          </a:xfrm>
          <a:prstGeom prst="rect">
            <a:avLst/>
          </a:prstGeom>
          <a:noFill/>
          <a:ln w="25400" cap="flat" cmpd="sng" algn="ctr">
            <a:solidFill>
              <a:schemeClr val="bg1">
                <a:lumMod val="50000"/>
              </a:schemeClr>
            </a:solidFill>
            <a:prstDash val="solid"/>
          </a:ln>
          <a:effectLst>
            <a:outerShdw blurRad="50800" dist="38100" dir="5400000" algn="t" rotWithShape="0">
              <a:prstClr val="black">
                <a:alpha val="40000"/>
              </a:prstClr>
            </a:outerShdw>
          </a:effectLst>
        </p:spPr>
        <p:txBody>
          <a:bodyPr anchor="ctr"/>
          <a:p>
            <a:pPr marL="0" marR="0" lvl="0" indent="0" algn="ctr" defTabSz="914400" eaLnBrk="1" fontAlgn="auto" latinLnBrk="0" hangingPunct="1">
              <a:lnSpc>
                <a:spcPct val="12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sysClr val="window" lastClr="FFFFFF"/>
              </a:solidFill>
              <a:effectLst/>
              <a:uLnTx/>
              <a:uFillTx/>
              <a:latin typeface="微软雅黑" panose="020B0503020204020204" charset="-122"/>
              <a:ea typeface="微软雅黑" panose="020B0503020204020204"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D:/市政府办/聊城市照片/微信图片_20240321101254.jpg微信图片_20240321101254"/>
          <p:cNvPicPr preferRelativeResize="0">
            <a:picLocks noChangeAspect="1"/>
          </p:cNvPicPr>
          <p:nvPr/>
        </p:nvPicPr>
        <p:blipFill>
          <a:blip r:embed="rId1"/>
          <a:srcRect l="2051" r="2051"/>
          <a:stretch>
            <a:fillRect/>
          </a:stretch>
        </p:blipFill>
        <p:spPr>
          <a:xfrm>
            <a:off x="6350" y="0"/>
            <a:ext cx="12188825" cy="6858000"/>
          </a:xfrm>
          <a:prstGeom prst="rect">
            <a:avLst/>
          </a:prstGeom>
          <a:blipFill rotWithShape="1">
            <a:blip r:embed="rId1"/>
            <a:stretch>
              <a:fillRect/>
            </a:stretch>
          </a:blipFill>
        </p:spPr>
      </p:pic>
      <p:pic>
        <p:nvPicPr>
          <p:cNvPr id="6" name="图片 5" descr="图片3"/>
          <p:cNvPicPr>
            <a:picLocks noChangeAspect="1"/>
          </p:cNvPicPr>
          <p:nvPr/>
        </p:nvPicPr>
        <p:blipFill>
          <a:blip r:embed="rId2">
            <a:alphaModFix amt="83000"/>
          </a:blip>
          <a:stretch>
            <a:fillRect/>
          </a:stretch>
        </p:blipFill>
        <p:spPr>
          <a:xfrm>
            <a:off x="5080" y="0"/>
            <a:ext cx="12186920" cy="6858000"/>
          </a:xfrm>
          <a:prstGeom prst="rect">
            <a:avLst/>
          </a:prstGeom>
        </p:spPr>
      </p:pic>
      <p:sp>
        <p:nvSpPr>
          <p:cNvPr id="2" name="五边形 1"/>
          <p:cNvSpPr/>
          <p:nvPr/>
        </p:nvSpPr>
        <p:spPr>
          <a:xfrm>
            <a:off x="0" y="-2540"/>
            <a:ext cx="6273165" cy="602615"/>
          </a:xfrm>
          <a:prstGeom prst="homePlate">
            <a:avLst/>
          </a:prstGeom>
          <a:solidFill>
            <a:schemeClr val="accent1">
              <a:lumMod val="75000"/>
            </a:schemeClr>
          </a:solidFill>
          <a:ln>
            <a:solidFill>
              <a:schemeClr val="accent1">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三、工作措施要管用高效 (解决“怎么干”的问题)</a:t>
            </a:r>
            <a:endPar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31" name="文本框 30"/>
          <p:cNvSpPr txBox="1"/>
          <p:nvPr/>
        </p:nvSpPr>
        <p:spPr>
          <a:xfrm>
            <a:off x="381000" y="1028065"/>
            <a:ext cx="6218555" cy="460375"/>
          </a:xfrm>
          <a:prstGeom prst="rect">
            <a:avLst/>
          </a:prstGeom>
          <a:noFill/>
        </p:spPr>
        <p:txBody>
          <a:bodyPr wrap="square" rtlCol="0">
            <a:spAutoFit/>
          </a:bodyPr>
          <a:p>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rPr>
              <a:t>（二）初见成效阶段（</a:t>
            </a:r>
            <a:r>
              <a:rPr lang="en-US" altLang="zh-CN" sz="2400" b="1">
                <a:solidFill>
                  <a:srgbClr val="0070C0"/>
                </a:solidFill>
                <a:latin typeface="方正粗黑宋简体" panose="02000000000000000000" charset="-122"/>
                <a:ea typeface="方正粗黑宋简体" panose="02000000000000000000" charset="-122"/>
                <a:cs typeface="方正粗黑宋简体" panose="02000000000000000000" charset="-122"/>
              </a:rPr>
              <a:t>5</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rPr>
              <a:t>月</a:t>
            </a:r>
            <a:r>
              <a:rPr lang="en-US" altLang="zh-CN" sz="2400" b="1">
                <a:solidFill>
                  <a:srgbClr val="0070C0"/>
                </a:solidFill>
                <a:latin typeface="方正粗黑宋简体" panose="02000000000000000000" charset="-122"/>
                <a:ea typeface="方正粗黑宋简体" panose="02000000000000000000" charset="-122"/>
                <a:cs typeface="方正粗黑宋简体" panose="02000000000000000000" charset="-122"/>
              </a:rPr>
              <a:t>1</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rPr>
              <a:t>日至</a:t>
            </a:r>
            <a:r>
              <a:rPr lang="en-US" altLang="zh-CN" sz="2400" b="1">
                <a:solidFill>
                  <a:srgbClr val="0070C0"/>
                </a:solidFill>
                <a:latin typeface="方正粗黑宋简体" panose="02000000000000000000" charset="-122"/>
                <a:ea typeface="方正粗黑宋简体" panose="02000000000000000000" charset="-122"/>
                <a:cs typeface="方正粗黑宋简体" panose="02000000000000000000" charset="-122"/>
              </a:rPr>
              <a:t>6</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rPr>
              <a:t>月</a:t>
            </a:r>
            <a:r>
              <a:rPr lang="en-US" altLang="zh-CN" sz="2400" b="1">
                <a:solidFill>
                  <a:srgbClr val="0070C0"/>
                </a:solidFill>
                <a:latin typeface="方正粗黑宋简体" panose="02000000000000000000" charset="-122"/>
                <a:ea typeface="方正粗黑宋简体" panose="02000000000000000000" charset="-122"/>
                <a:cs typeface="方正粗黑宋简体" panose="02000000000000000000" charset="-122"/>
              </a:rPr>
              <a:t>30</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rPr>
              <a:t>日）</a:t>
            </a:r>
            <a:endPar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endParaRPr>
          </a:p>
        </p:txBody>
      </p:sp>
      <p:graphicFrame>
        <p:nvGraphicFramePr>
          <p:cNvPr id="3" name="表格 2"/>
          <p:cNvGraphicFramePr/>
          <p:nvPr>
            <p:custDataLst>
              <p:tags r:id="rId3"/>
            </p:custDataLst>
          </p:nvPr>
        </p:nvGraphicFramePr>
        <p:xfrm>
          <a:off x="1307465" y="2054860"/>
          <a:ext cx="9587230" cy="4545330"/>
        </p:xfrm>
        <a:graphic>
          <a:graphicData uri="http://schemas.openxmlformats.org/drawingml/2006/table">
            <a:tbl>
              <a:tblPr/>
              <a:tblGrid>
                <a:gridCol w="1083310"/>
                <a:gridCol w="1695450"/>
                <a:gridCol w="6808470"/>
              </a:tblGrid>
              <a:tr h="313690">
                <a:tc>
                  <a:txBody>
                    <a:bodyPr/>
                    <a:p>
                      <a:pPr indent="0" algn="ctr">
                        <a:buNone/>
                      </a:pPr>
                      <a:r>
                        <a:rPr lang="zh-CN" sz="1000" b="0">
                          <a:solidFill>
                            <a:srgbClr val="000000"/>
                          </a:solidFill>
                          <a:latin typeface="Arial" panose="020B0604020202020204" pitchFamily="34" charset="0"/>
                          <a:ea typeface="宋体" panose="02010600030101010101" pitchFamily="2" charset="-122"/>
                        </a:rPr>
                        <a:t>序号</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Arial" panose="020B0604020202020204" pitchFamily="34" charset="0"/>
                          <a:ea typeface="宋体" panose="02010600030101010101" pitchFamily="2" charset="-122"/>
                        </a:rPr>
                        <a:t>部门</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Arial" panose="020B0604020202020204" pitchFamily="34" charset="0"/>
                          <a:ea typeface="宋体" panose="02010600030101010101" pitchFamily="2" charset="-122"/>
                        </a:rPr>
                        <a:t>重点任务</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77520">
                <a:tc>
                  <a:txBody>
                    <a:bodyPr/>
                    <a:p>
                      <a:pPr indent="0" algn="ctr">
                        <a:buNone/>
                      </a:pPr>
                      <a:r>
                        <a:rPr lang="en-US" sz="1000" b="0">
                          <a:solidFill>
                            <a:srgbClr val="000000"/>
                          </a:solidFill>
                          <a:latin typeface="宋体" panose="02010600030101010101" pitchFamily="2" charset="-122"/>
                        </a:rPr>
                        <a:t>1</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Arial" panose="020B0604020202020204" pitchFamily="34" charset="0"/>
                          <a:ea typeface="宋体" panose="02010600030101010101" pitchFamily="2" charset="-122"/>
                        </a:rPr>
                        <a:t>发改委</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000" b="0">
                          <a:solidFill>
                            <a:srgbClr val="000000"/>
                          </a:solidFill>
                          <a:latin typeface="Arial" panose="020B0604020202020204" pitchFamily="34" charset="0"/>
                          <a:ea typeface="宋体" panose="02010600030101010101" pitchFamily="2" charset="-122"/>
                        </a:rPr>
                        <a:t>围绕五大领域（工业、建筑和市政基础设施、交通运输、文教卫生、循环利用）重点在项目谋划、资金争取方面集中发力。</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19100">
                <a:tc>
                  <a:txBody>
                    <a:bodyPr/>
                    <a:p>
                      <a:pPr indent="0" algn="ctr">
                        <a:buNone/>
                      </a:pPr>
                      <a:r>
                        <a:rPr lang="en-US" sz="1000" b="0">
                          <a:solidFill>
                            <a:srgbClr val="000000"/>
                          </a:solidFill>
                          <a:latin typeface="宋体" panose="02010600030101010101" pitchFamily="2" charset="-122"/>
                        </a:rPr>
                        <a:t>2</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Arial" panose="020B0604020202020204" pitchFamily="34" charset="0"/>
                          <a:ea typeface="宋体" panose="02010600030101010101" pitchFamily="2" charset="-122"/>
                        </a:rPr>
                        <a:t>工信部门</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000" b="0">
                          <a:solidFill>
                            <a:srgbClr val="000000"/>
                          </a:solidFill>
                          <a:latin typeface="Arial" panose="020B0604020202020204" pitchFamily="34" charset="0"/>
                          <a:ea typeface="宋体" panose="02010600030101010101" pitchFamily="2" charset="-122"/>
                        </a:rPr>
                        <a:t>重点在设备更新与技术改造、数字转型、绿色发展、本质安全、市场拓展“五个结合”方面集中发力。</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19100">
                <a:tc>
                  <a:txBody>
                    <a:bodyPr/>
                    <a:p>
                      <a:pPr indent="0" algn="ctr">
                        <a:buNone/>
                      </a:pPr>
                      <a:r>
                        <a:rPr lang="en-US" sz="1000" b="0">
                          <a:solidFill>
                            <a:srgbClr val="000000"/>
                          </a:solidFill>
                          <a:latin typeface="宋体" panose="02010600030101010101" pitchFamily="2" charset="-122"/>
                        </a:rPr>
                        <a:t>3</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Arial" panose="020B0604020202020204" pitchFamily="34" charset="0"/>
                          <a:ea typeface="宋体" panose="02010600030101010101" pitchFamily="2" charset="-122"/>
                        </a:rPr>
                        <a:t>农业农村部门</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000" b="0">
                          <a:solidFill>
                            <a:srgbClr val="000000"/>
                          </a:solidFill>
                          <a:latin typeface="Arial" panose="020B0604020202020204" pitchFamily="34" charset="0"/>
                          <a:ea typeface="宋体" panose="02010600030101010101" pitchFamily="2" charset="-122"/>
                        </a:rPr>
                        <a:t>重点在推广高性能机械和补贴粮食烘干短板两个方面集中发力。</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17830">
                <a:tc>
                  <a:txBody>
                    <a:bodyPr/>
                    <a:p>
                      <a:pPr indent="0" algn="ctr">
                        <a:buNone/>
                      </a:pPr>
                      <a:r>
                        <a:rPr lang="en-US" sz="1000" b="0">
                          <a:solidFill>
                            <a:srgbClr val="000000"/>
                          </a:solidFill>
                          <a:latin typeface="宋体" panose="02010600030101010101" pitchFamily="2" charset="-122"/>
                        </a:rPr>
                        <a:t>4</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Arial" panose="020B0604020202020204" pitchFamily="34" charset="0"/>
                          <a:ea typeface="宋体" panose="02010600030101010101" pitchFamily="2" charset="-122"/>
                        </a:rPr>
                        <a:t>住建部门</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000" b="0">
                          <a:solidFill>
                            <a:srgbClr val="000000"/>
                          </a:solidFill>
                          <a:latin typeface="Arial" panose="020B0604020202020204" pitchFamily="34" charset="0"/>
                          <a:ea typeface="宋体" panose="02010600030101010101" pitchFamily="2" charset="-122"/>
                        </a:rPr>
                        <a:t>重点在电梯更新改造、主干道绿色低碳改造、建筑施工设备更新改造、房屋以旧换新等四个方面集中发力。</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19100">
                <a:tc>
                  <a:txBody>
                    <a:bodyPr/>
                    <a:p>
                      <a:pPr indent="0" algn="ctr">
                        <a:buNone/>
                      </a:pPr>
                      <a:r>
                        <a:rPr lang="en-US" sz="1000" b="0">
                          <a:solidFill>
                            <a:srgbClr val="000000"/>
                          </a:solidFill>
                          <a:latin typeface="宋体" panose="02010600030101010101" pitchFamily="2" charset="-122"/>
                        </a:rPr>
                        <a:t>5</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Arial" panose="020B0604020202020204" pitchFamily="34" charset="0"/>
                          <a:ea typeface="宋体" panose="02010600030101010101" pitchFamily="2" charset="-122"/>
                        </a:rPr>
                        <a:t>城管部门</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000" b="0">
                          <a:solidFill>
                            <a:srgbClr val="000000"/>
                          </a:solidFill>
                          <a:latin typeface="Arial" panose="020B0604020202020204" pitchFamily="34" charset="0"/>
                          <a:ea typeface="宋体" panose="02010600030101010101" pitchFamily="2" charset="-122"/>
                        </a:rPr>
                        <a:t>重点在供水、污水处理、供热、燃气、排水防涝、环卫保洁更新改造等6个领域集中发力。</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18465">
                <a:tc>
                  <a:txBody>
                    <a:bodyPr/>
                    <a:p>
                      <a:pPr indent="0" algn="ctr">
                        <a:buNone/>
                      </a:pPr>
                      <a:r>
                        <a:rPr lang="en-US" sz="1000" b="0">
                          <a:solidFill>
                            <a:srgbClr val="000000"/>
                          </a:solidFill>
                          <a:latin typeface="宋体" panose="02010600030101010101" pitchFamily="2" charset="-122"/>
                        </a:rPr>
                        <a:t>6</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Arial" panose="020B0604020202020204" pitchFamily="34" charset="0"/>
                          <a:ea typeface="宋体" panose="02010600030101010101" pitchFamily="2" charset="-122"/>
                        </a:rPr>
                        <a:t>卫健部门</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000" b="0">
                          <a:solidFill>
                            <a:srgbClr val="000000"/>
                          </a:solidFill>
                          <a:latin typeface="Arial" panose="020B0604020202020204" pitchFamily="34" charset="0"/>
                          <a:ea typeface="宋体" panose="02010600030101010101" pitchFamily="2" charset="-122"/>
                        </a:rPr>
                        <a:t>重点在医疗装备更新改造、信息化设施迭代升级、病房改造提升3个方面集中发力。</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17830">
                <a:tc>
                  <a:txBody>
                    <a:bodyPr/>
                    <a:p>
                      <a:pPr indent="0" algn="ctr">
                        <a:buNone/>
                      </a:pPr>
                      <a:r>
                        <a:rPr lang="en-US" sz="1000" b="0">
                          <a:solidFill>
                            <a:srgbClr val="000000"/>
                          </a:solidFill>
                          <a:latin typeface="宋体" panose="02010600030101010101" pitchFamily="2" charset="-122"/>
                        </a:rPr>
                        <a:t>7</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Arial" panose="020B0604020202020204" pitchFamily="34" charset="0"/>
                          <a:ea typeface="宋体" panose="02010600030101010101" pitchFamily="2" charset="-122"/>
                        </a:rPr>
                        <a:t>文化旅游部门</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000" b="0">
                          <a:solidFill>
                            <a:srgbClr val="000000"/>
                          </a:solidFill>
                          <a:latin typeface="Arial" panose="020B0604020202020204" pitchFamily="34" charset="0"/>
                          <a:ea typeface="宋体" panose="02010600030101010101" pitchFamily="2" charset="-122"/>
                        </a:rPr>
                        <a:t>重点在东昌湖风景区设备设施等5个项目方面集中发力。</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19100">
                <a:tc>
                  <a:txBody>
                    <a:bodyPr/>
                    <a:p>
                      <a:pPr indent="0" algn="ctr">
                        <a:buNone/>
                      </a:pPr>
                      <a:r>
                        <a:rPr lang="en-US" sz="1000" b="0">
                          <a:solidFill>
                            <a:srgbClr val="000000"/>
                          </a:solidFill>
                          <a:latin typeface="宋体" panose="02010600030101010101" pitchFamily="2" charset="-122"/>
                        </a:rPr>
                        <a:t>8</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Arial" panose="020B0604020202020204" pitchFamily="34" charset="0"/>
                          <a:ea typeface="宋体" panose="02010600030101010101" pitchFamily="2" charset="-122"/>
                        </a:rPr>
                        <a:t>教体部门</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000" b="0">
                          <a:solidFill>
                            <a:srgbClr val="000000"/>
                          </a:solidFill>
                          <a:latin typeface="Arial" panose="020B0604020202020204" pitchFamily="34" charset="0"/>
                          <a:ea typeface="宋体" panose="02010600030101010101" pitchFamily="2" charset="-122"/>
                        </a:rPr>
                        <a:t>重点在高校和职业院校教科研设备更新方面集中发力。</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05130">
                <a:tc>
                  <a:txBody>
                    <a:bodyPr/>
                    <a:p>
                      <a:pPr indent="0" algn="ctr">
                        <a:buNone/>
                      </a:pPr>
                      <a:r>
                        <a:rPr lang="en-US" sz="1000" b="0">
                          <a:solidFill>
                            <a:srgbClr val="000000"/>
                          </a:solidFill>
                          <a:latin typeface="宋体" panose="02010600030101010101" pitchFamily="2" charset="-122"/>
                        </a:rPr>
                        <a:t>9</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Arial" panose="020B0604020202020204" pitchFamily="34" charset="0"/>
                          <a:ea typeface="宋体" panose="02010600030101010101" pitchFamily="2" charset="-122"/>
                        </a:rPr>
                        <a:t>商务部门</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000" b="0">
                          <a:solidFill>
                            <a:srgbClr val="000000"/>
                          </a:solidFill>
                          <a:latin typeface="Arial" panose="020B0604020202020204" pitchFamily="34" charset="0"/>
                          <a:ea typeface="宋体" panose="02010600030101010101" pitchFamily="2" charset="-122"/>
                        </a:rPr>
                        <a:t>重点围绕促进汽车、家电、家装消费以旧换新和完善二手商品交易市场打造等方面进行集中发力。</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18465">
                <a:tc>
                  <a:txBody>
                    <a:bodyPr/>
                    <a:p>
                      <a:pPr indent="0" algn="ctr">
                        <a:buNone/>
                      </a:pPr>
                      <a:r>
                        <a:rPr lang="en-US" sz="1000" b="0">
                          <a:solidFill>
                            <a:srgbClr val="000000"/>
                          </a:solidFill>
                          <a:latin typeface="宋体" panose="02010600030101010101" pitchFamily="2" charset="-122"/>
                        </a:rPr>
                        <a:t>10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Arial" panose="020B0604020202020204" pitchFamily="34" charset="0"/>
                          <a:ea typeface="宋体" panose="02010600030101010101" pitchFamily="2" charset="-122"/>
                        </a:rPr>
                        <a:t>财政、税务、金融等部门</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r>
                        <a:rPr lang="zh-CN" sz="1000" b="0">
                          <a:solidFill>
                            <a:srgbClr val="000000"/>
                          </a:solidFill>
                          <a:latin typeface="Arial" panose="020B0604020202020204" pitchFamily="34" charset="0"/>
                          <a:ea typeface="宋体" panose="02010600030101010101" pitchFamily="2" charset="-122"/>
                        </a:rPr>
                        <a:t>加大中央投资等各类资金的支持力度，完善落实税收优惠，优化金融扶持，保障各项重点任务的落实。</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7" name="文本框 6"/>
          <p:cNvSpPr txBox="1"/>
          <p:nvPr/>
        </p:nvSpPr>
        <p:spPr>
          <a:xfrm>
            <a:off x="4728845" y="1572260"/>
            <a:ext cx="4283710" cy="398780"/>
          </a:xfrm>
          <a:prstGeom prst="rect">
            <a:avLst/>
          </a:prstGeom>
          <a:noFill/>
        </p:spPr>
        <p:txBody>
          <a:bodyPr wrap="square" rtlCol="0">
            <a:spAutoFit/>
          </a:bodyPr>
          <a:p>
            <a:r>
              <a:rPr lang="zh-CN" altLang="en-US" sz="2000" b="1">
                <a:latin typeface="方正粗黑宋简体" panose="02000000000000000000" charset="-122"/>
                <a:ea typeface="方正粗黑宋简体" panose="02000000000000000000" charset="-122"/>
              </a:rPr>
              <a:t>四是明确重点任务</a:t>
            </a:r>
            <a:endParaRPr lang="zh-CN" altLang="en-US" sz="2000" b="1">
              <a:latin typeface="方正粗黑宋简体" panose="02000000000000000000" charset="-122"/>
              <a:ea typeface="方正粗黑宋简体" panose="02000000000000000000"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D:/市政府办/聊城市照片/微信图片_20240321101254.jpg微信图片_20240321101254"/>
          <p:cNvPicPr preferRelativeResize="0">
            <a:picLocks noChangeAspect="1"/>
          </p:cNvPicPr>
          <p:nvPr/>
        </p:nvPicPr>
        <p:blipFill>
          <a:blip r:embed="rId1"/>
          <a:srcRect l="2051" r="2051"/>
          <a:stretch>
            <a:fillRect/>
          </a:stretch>
        </p:blipFill>
        <p:spPr>
          <a:xfrm>
            <a:off x="6350" y="0"/>
            <a:ext cx="12188825" cy="6858000"/>
          </a:xfrm>
          <a:prstGeom prst="rect">
            <a:avLst/>
          </a:prstGeom>
          <a:blipFill rotWithShape="1">
            <a:blip r:embed="rId1"/>
            <a:stretch>
              <a:fillRect/>
            </a:stretch>
          </a:blipFill>
        </p:spPr>
      </p:pic>
      <p:pic>
        <p:nvPicPr>
          <p:cNvPr id="6" name="图片 5" descr="图片3"/>
          <p:cNvPicPr>
            <a:picLocks noChangeAspect="1"/>
          </p:cNvPicPr>
          <p:nvPr/>
        </p:nvPicPr>
        <p:blipFill>
          <a:blip r:embed="rId2">
            <a:alphaModFix amt="83000"/>
          </a:blip>
          <a:stretch>
            <a:fillRect/>
          </a:stretch>
        </p:blipFill>
        <p:spPr>
          <a:xfrm>
            <a:off x="5080" y="0"/>
            <a:ext cx="12186920" cy="6858000"/>
          </a:xfrm>
          <a:prstGeom prst="rect">
            <a:avLst/>
          </a:prstGeom>
        </p:spPr>
      </p:pic>
      <p:sp>
        <p:nvSpPr>
          <p:cNvPr id="2" name="五边形 1"/>
          <p:cNvSpPr/>
          <p:nvPr/>
        </p:nvSpPr>
        <p:spPr>
          <a:xfrm>
            <a:off x="0" y="-2540"/>
            <a:ext cx="6273165" cy="602615"/>
          </a:xfrm>
          <a:prstGeom prst="homePlate">
            <a:avLst/>
          </a:prstGeom>
          <a:solidFill>
            <a:schemeClr val="accent1">
              <a:lumMod val="75000"/>
            </a:schemeClr>
          </a:solidFill>
          <a:ln>
            <a:solidFill>
              <a:schemeClr val="accent1">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三、工作措施要管用高效 (解决“怎么干”的问题)</a:t>
            </a:r>
            <a:endPar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31" name="文本框 30"/>
          <p:cNvSpPr txBox="1"/>
          <p:nvPr/>
        </p:nvSpPr>
        <p:spPr>
          <a:xfrm>
            <a:off x="381000" y="1028065"/>
            <a:ext cx="6218555" cy="460375"/>
          </a:xfrm>
          <a:prstGeom prst="rect">
            <a:avLst/>
          </a:prstGeom>
          <a:noFill/>
        </p:spPr>
        <p:txBody>
          <a:bodyPr wrap="square" rtlCol="0">
            <a:spAutoFit/>
          </a:bodyPr>
          <a:p>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rPr>
              <a:t>（二）初见成效阶段（</a:t>
            </a:r>
            <a:r>
              <a:rPr lang="en-US" altLang="zh-CN" sz="2400" b="1">
                <a:solidFill>
                  <a:srgbClr val="0070C0"/>
                </a:solidFill>
                <a:latin typeface="方正粗黑宋简体" panose="02000000000000000000" charset="-122"/>
                <a:ea typeface="方正粗黑宋简体" panose="02000000000000000000" charset="-122"/>
                <a:cs typeface="方正粗黑宋简体" panose="02000000000000000000" charset="-122"/>
              </a:rPr>
              <a:t>5</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rPr>
              <a:t>月</a:t>
            </a:r>
            <a:r>
              <a:rPr lang="en-US" altLang="zh-CN" sz="2400" b="1">
                <a:solidFill>
                  <a:srgbClr val="0070C0"/>
                </a:solidFill>
                <a:latin typeface="方正粗黑宋简体" panose="02000000000000000000" charset="-122"/>
                <a:ea typeface="方正粗黑宋简体" panose="02000000000000000000" charset="-122"/>
                <a:cs typeface="方正粗黑宋简体" panose="02000000000000000000" charset="-122"/>
              </a:rPr>
              <a:t>1</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rPr>
              <a:t>日至</a:t>
            </a:r>
            <a:r>
              <a:rPr lang="en-US" altLang="zh-CN" sz="2400" b="1">
                <a:solidFill>
                  <a:srgbClr val="0070C0"/>
                </a:solidFill>
                <a:latin typeface="方正粗黑宋简体" panose="02000000000000000000" charset="-122"/>
                <a:ea typeface="方正粗黑宋简体" panose="02000000000000000000" charset="-122"/>
                <a:cs typeface="方正粗黑宋简体" panose="02000000000000000000" charset="-122"/>
              </a:rPr>
              <a:t>6</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rPr>
              <a:t>月</a:t>
            </a:r>
            <a:r>
              <a:rPr lang="en-US" altLang="zh-CN" sz="2400" b="1">
                <a:solidFill>
                  <a:srgbClr val="0070C0"/>
                </a:solidFill>
                <a:latin typeface="方正粗黑宋简体" panose="02000000000000000000" charset="-122"/>
                <a:ea typeface="方正粗黑宋简体" panose="02000000000000000000" charset="-122"/>
                <a:cs typeface="方正粗黑宋简体" panose="02000000000000000000" charset="-122"/>
              </a:rPr>
              <a:t>30</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rPr>
              <a:t>日）</a:t>
            </a:r>
            <a:endPar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endParaRPr>
          </a:p>
        </p:txBody>
      </p:sp>
      <p:sp>
        <p:nvSpPr>
          <p:cNvPr id="38" name="矩形 37"/>
          <p:cNvSpPr/>
          <p:nvPr>
            <p:custDataLst>
              <p:tags r:id="rId3"/>
            </p:custDataLst>
          </p:nvPr>
        </p:nvSpPr>
        <p:spPr>
          <a:xfrm>
            <a:off x="624205" y="2128838"/>
            <a:ext cx="5147186" cy="247689"/>
          </a:xfrm>
          <a:prstGeom prst="rect">
            <a:avLst/>
          </a:prstGeom>
          <a:solidFill>
            <a:schemeClr val="accent1"/>
          </a:solidFill>
          <a:ln>
            <a:noFill/>
          </a:ln>
          <a:effectLst>
            <a:outerShdw blurRad="254000" dist="101600" dir="2700000" algn="tl" rotWithShape="0">
              <a:schemeClr val="bg1">
                <a:lumMod val="75000"/>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sp>
        <p:nvSpPr>
          <p:cNvPr id="4" name="矩形 3"/>
          <p:cNvSpPr/>
          <p:nvPr>
            <p:custDataLst>
              <p:tags r:id="rId4"/>
            </p:custDataLst>
          </p:nvPr>
        </p:nvSpPr>
        <p:spPr>
          <a:xfrm>
            <a:off x="624205" y="2195195"/>
            <a:ext cx="5147310" cy="4584700"/>
          </a:xfrm>
          <a:prstGeom prst="rect">
            <a:avLst/>
          </a:prstGeom>
          <a:solidFill>
            <a:srgbClr val="FFFFFF"/>
          </a:solidFill>
          <a:ln>
            <a:noFill/>
          </a:ln>
          <a:effectLst>
            <a:outerShdw blurRad="254000" dist="101600" dir="2700000" algn="tl" rotWithShape="0">
              <a:schemeClr val="tx1">
                <a:lumMod val="75000"/>
                <a:lumOff val="25000"/>
                <a:alpha val="15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a:p>
            <a:pPr algn="ctr"/>
            <a:endParaRPr lang="zh-CN" altLang="en-US">
              <a:solidFill>
                <a:schemeClr val="tx1"/>
              </a:solidFill>
            </a:endParaRPr>
          </a:p>
          <a:p>
            <a:pPr indent="0" algn="l" fontAlgn="auto">
              <a:lnSpc>
                <a:spcPts val="3000"/>
              </a:lnSpc>
            </a:pPr>
            <a:r>
              <a:rPr lang="zh-CN" altLang="en-US">
                <a:solidFill>
                  <a:schemeClr val="tx1"/>
                </a:solidFill>
                <a:latin typeface="方正粗黑宋简体" panose="02000000000000000000" charset="-122"/>
                <a:ea typeface="方正粗黑宋简体" panose="02000000000000000000" charset="-122"/>
                <a:cs typeface="方正粗黑宋简体" panose="02000000000000000000" charset="-122"/>
              </a:rPr>
              <a:t>涉及七大领域“十项工程”的牵头主管部门要切实负责，进行“横到边、竖到底”的全面摸排，按照淘汰类、更新类、供给类、替代类等分别列出项目设备清单，财政、人行、税务等部门要建立条目化、台账化的政策保障类清单，由各部门汇总后按要求报市工作专班办公室备案。</a:t>
            </a:r>
            <a:endParaRPr lang="zh-CN" altLang="en-US">
              <a:solidFill>
                <a:schemeClr val="tx1"/>
              </a:solidFill>
              <a:latin typeface="方正粗黑宋简体" panose="02000000000000000000" charset="-122"/>
              <a:ea typeface="方正粗黑宋简体" panose="02000000000000000000" charset="-122"/>
              <a:cs typeface="方正粗黑宋简体" panose="02000000000000000000" charset="-122"/>
            </a:endParaRPr>
          </a:p>
        </p:txBody>
      </p:sp>
      <p:sp>
        <p:nvSpPr>
          <p:cNvPr id="41" name="矩形 40"/>
          <p:cNvSpPr/>
          <p:nvPr>
            <p:custDataLst>
              <p:tags r:id="rId5"/>
            </p:custDataLst>
          </p:nvPr>
        </p:nvSpPr>
        <p:spPr>
          <a:xfrm>
            <a:off x="723900" y="2195513"/>
            <a:ext cx="4187342" cy="467463"/>
          </a:xfrm>
          <a:prstGeom prst="rect">
            <a:avLst/>
          </a:prstGeom>
          <a:noFill/>
        </p:spPr>
        <p:txBody>
          <a:bodyPr wrap="square" lIns="0" tIns="0" rIns="0" bIns="0" rtlCol="0" anchor="b">
            <a:noAutofit/>
          </a:bodyPr>
          <a:p>
            <a:pPr>
              <a:spcBef>
                <a:spcPct val="0"/>
              </a:spcBef>
              <a:spcAft>
                <a:spcPct val="0"/>
              </a:spcAft>
            </a:pPr>
            <a:r>
              <a:rPr lang="zh-CN" altLang="en-US" sz="2400" b="1" dirty="0">
                <a:solidFill>
                  <a:schemeClr val="accent1"/>
                </a:solidFill>
                <a:latin typeface="方正粗黑宋简体" panose="02000000000000000000" charset="-122"/>
                <a:ea typeface="方正粗黑宋简体" panose="02000000000000000000" charset="-122"/>
                <a:cs typeface="+mn-ea"/>
              </a:rPr>
              <a:t>市相关部门任务</a:t>
            </a:r>
            <a:endParaRPr lang="zh-CN" altLang="en-US" sz="2400" b="1" dirty="0">
              <a:solidFill>
                <a:schemeClr val="accent1"/>
              </a:solidFill>
              <a:latin typeface="方正粗黑宋简体" panose="02000000000000000000" charset="-122"/>
              <a:ea typeface="方正粗黑宋简体" panose="02000000000000000000" charset="-122"/>
              <a:cs typeface="+mn-ea"/>
            </a:endParaRPr>
          </a:p>
        </p:txBody>
      </p:sp>
      <p:sp>
        <p:nvSpPr>
          <p:cNvPr id="42" name="矩形 41"/>
          <p:cNvSpPr/>
          <p:nvPr>
            <p:custDataLst>
              <p:tags r:id="rId6"/>
            </p:custDataLst>
          </p:nvPr>
        </p:nvSpPr>
        <p:spPr>
          <a:xfrm>
            <a:off x="6276975" y="2139633"/>
            <a:ext cx="5147186" cy="247689"/>
          </a:xfrm>
          <a:prstGeom prst="rect">
            <a:avLst/>
          </a:prstGeom>
          <a:solidFill>
            <a:schemeClr val="accent2"/>
          </a:solidFill>
          <a:ln>
            <a:noFill/>
          </a:ln>
          <a:effectLst>
            <a:outerShdw blurRad="254000" dist="101600" dir="2700000" algn="tl" rotWithShape="0">
              <a:schemeClr val="bg1">
                <a:lumMod val="75000"/>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sp>
        <p:nvSpPr>
          <p:cNvPr id="45" name="矩形 44"/>
          <p:cNvSpPr/>
          <p:nvPr>
            <p:custDataLst>
              <p:tags r:id="rId7"/>
            </p:custDataLst>
          </p:nvPr>
        </p:nvSpPr>
        <p:spPr>
          <a:xfrm>
            <a:off x="6276975" y="2195830"/>
            <a:ext cx="5233670" cy="4583430"/>
          </a:xfrm>
          <a:prstGeom prst="rect">
            <a:avLst/>
          </a:prstGeom>
          <a:solidFill>
            <a:srgbClr val="FFFFFF"/>
          </a:solidFill>
          <a:ln>
            <a:noFill/>
          </a:ln>
          <a:effectLst>
            <a:outerShdw blurRad="254000" dist="101600" dir="2700000" algn="tl" rotWithShape="0">
              <a:schemeClr val="tx1">
                <a:lumMod val="75000"/>
                <a:lumOff val="25000"/>
                <a:alpha val="15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indent="0" algn="l" fontAlgn="auto">
              <a:lnSpc>
                <a:spcPct val="200000"/>
              </a:lnSpc>
            </a:pPr>
            <a:r>
              <a:rPr lang="zh-CN" altLang="en-US">
                <a:solidFill>
                  <a:schemeClr val="tx1"/>
                </a:solidFill>
                <a:latin typeface="方正粗黑宋简体" panose="02000000000000000000" charset="-122"/>
                <a:ea typeface="方正粗黑宋简体" panose="02000000000000000000" charset="-122"/>
                <a:cs typeface="方正粗黑宋简体" panose="02000000000000000000" charset="-122"/>
              </a:rPr>
              <a:t>各县（市、区）要同步发力，广泛宣传发动，进行拉网式摸排，形成本区域的项目清单目录，按要求报市工作专班办公室备案。</a:t>
            </a:r>
            <a:endParaRPr lang="zh-CN" altLang="en-US">
              <a:solidFill>
                <a:schemeClr val="tx1"/>
              </a:solidFill>
              <a:latin typeface="方正粗黑宋简体" panose="02000000000000000000" charset="-122"/>
              <a:ea typeface="方正粗黑宋简体" panose="02000000000000000000" charset="-122"/>
              <a:cs typeface="方正粗黑宋简体" panose="02000000000000000000" charset="-122"/>
            </a:endParaRPr>
          </a:p>
        </p:txBody>
      </p:sp>
      <p:sp>
        <p:nvSpPr>
          <p:cNvPr id="47" name="矩形 46"/>
          <p:cNvSpPr/>
          <p:nvPr>
            <p:custDataLst>
              <p:tags r:id="rId8"/>
            </p:custDataLst>
          </p:nvPr>
        </p:nvSpPr>
        <p:spPr>
          <a:xfrm>
            <a:off x="6276975" y="2195513"/>
            <a:ext cx="4187342" cy="467463"/>
          </a:xfrm>
          <a:prstGeom prst="rect">
            <a:avLst/>
          </a:prstGeom>
          <a:noFill/>
        </p:spPr>
        <p:txBody>
          <a:bodyPr wrap="square" lIns="0" tIns="0" rIns="0" bIns="0" rtlCol="0" anchor="b">
            <a:noAutofit/>
          </a:bodyPr>
          <a:p>
            <a:pPr>
              <a:spcBef>
                <a:spcPct val="0"/>
              </a:spcBef>
              <a:spcAft>
                <a:spcPct val="0"/>
              </a:spcAft>
            </a:pPr>
            <a:r>
              <a:rPr lang="en-US" altLang="zh-CN" sz="2400" b="1" dirty="0">
                <a:solidFill>
                  <a:schemeClr val="accent2"/>
                </a:solidFill>
                <a:latin typeface="+mn-ea"/>
                <a:cs typeface="+mn-ea"/>
              </a:rPr>
              <a:t> </a:t>
            </a:r>
            <a:r>
              <a:rPr lang="zh-CN" altLang="en-US" sz="2400" b="1" dirty="0">
                <a:solidFill>
                  <a:schemeClr val="accent2"/>
                </a:solidFill>
                <a:latin typeface="方正粗黑宋简体" panose="02000000000000000000" charset="-122"/>
                <a:ea typeface="方正粗黑宋简体" panose="02000000000000000000" charset="-122"/>
                <a:cs typeface="+mn-ea"/>
              </a:rPr>
              <a:t>各县（市、区）任务</a:t>
            </a:r>
            <a:endParaRPr lang="en-US" altLang="zh-CN" sz="2400" b="1" dirty="0">
              <a:solidFill>
                <a:schemeClr val="accent2"/>
              </a:solidFill>
              <a:latin typeface="方正粗黑宋简体" panose="02000000000000000000" charset="-122"/>
              <a:ea typeface="方正粗黑宋简体" panose="02000000000000000000" charset="-122"/>
              <a:cs typeface="+mn-ea"/>
            </a:endParaRPr>
          </a:p>
        </p:txBody>
      </p:sp>
      <p:sp>
        <p:nvSpPr>
          <p:cNvPr id="25" name="文本框 24"/>
          <p:cNvSpPr txBox="1"/>
          <p:nvPr/>
        </p:nvSpPr>
        <p:spPr>
          <a:xfrm>
            <a:off x="4623435" y="1551305"/>
            <a:ext cx="2754630" cy="398780"/>
          </a:xfrm>
          <a:prstGeom prst="rect">
            <a:avLst/>
          </a:prstGeom>
          <a:noFill/>
        </p:spPr>
        <p:txBody>
          <a:bodyPr wrap="square" rtlCol="0">
            <a:spAutoFit/>
          </a:bodyPr>
          <a:p>
            <a:r>
              <a:rPr lang="zh-CN" altLang="en-US" sz="2000" b="1">
                <a:latin typeface="方正粗黑宋简体" panose="02000000000000000000" charset="-122"/>
                <a:ea typeface="方正粗黑宋简体" panose="02000000000000000000" charset="-122"/>
              </a:rPr>
              <a:t>五是建立项目清单</a:t>
            </a:r>
            <a:endParaRPr lang="zh-CN" altLang="en-US" sz="2000" b="1">
              <a:latin typeface="方正粗黑宋简体" panose="02000000000000000000" charset="-122"/>
              <a:ea typeface="方正粗黑宋简体" panose="02000000000000000000"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D:/市政府办/聊城市照片/微信图片_20240321101254.jpg微信图片_20240321101254"/>
          <p:cNvPicPr preferRelativeResize="0">
            <a:picLocks noChangeAspect="1"/>
          </p:cNvPicPr>
          <p:nvPr/>
        </p:nvPicPr>
        <p:blipFill>
          <a:blip r:embed="rId1"/>
          <a:srcRect l="2051" r="2051"/>
          <a:stretch>
            <a:fillRect/>
          </a:stretch>
        </p:blipFill>
        <p:spPr>
          <a:xfrm>
            <a:off x="6350" y="0"/>
            <a:ext cx="12188825" cy="6858000"/>
          </a:xfrm>
          <a:prstGeom prst="rect">
            <a:avLst/>
          </a:prstGeom>
          <a:blipFill rotWithShape="1">
            <a:blip r:embed="rId1"/>
            <a:stretch>
              <a:fillRect/>
            </a:stretch>
          </a:blipFill>
        </p:spPr>
      </p:pic>
      <p:pic>
        <p:nvPicPr>
          <p:cNvPr id="6" name="图片 5" descr="图片3"/>
          <p:cNvPicPr>
            <a:picLocks noChangeAspect="1"/>
          </p:cNvPicPr>
          <p:nvPr/>
        </p:nvPicPr>
        <p:blipFill>
          <a:blip r:embed="rId2">
            <a:alphaModFix amt="83000"/>
          </a:blip>
          <a:stretch>
            <a:fillRect/>
          </a:stretch>
        </p:blipFill>
        <p:spPr>
          <a:xfrm>
            <a:off x="5080" y="0"/>
            <a:ext cx="12186920" cy="6858000"/>
          </a:xfrm>
          <a:prstGeom prst="rect">
            <a:avLst/>
          </a:prstGeom>
        </p:spPr>
      </p:pic>
      <p:sp>
        <p:nvSpPr>
          <p:cNvPr id="2" name="五边形 1"/>
          <p:cNvSpPr/>
          <p:nvPr/>
        </p:nvSpPr>
        <p:spPr>
          <a:xfrm>
            <a:off x="0" y="-2540"/>
            <a:ext cx="6273165" cy="602615"/>
          </a:xfrm>
          <a:prstGeom prst="homePlate">
            <a:avLst/>
          </a:prstGeom>
          <a:solidFill>
            <a:schemeClr val="accent1">
              <a:lumMod val="75000"/>
            </a:schemeClr>
          </a:solidFill>
          <a:ln>
            <a:solidFill>
              <a:schemeClr val="accent1">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三、工作措施要管用高效 (解决“怎么干”的问题)</a:t>
            </a:r>
            <a:endPar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31" name="文本框 30"/>
          <p:cNvSpPr txBox="1"/>
          <p:nvPr/>
        </p:nvSpPr>
        <p:spPr>
          <a:xfrm>
            <a:off x="381000" y="1028065"/>
            <a:ext cx="6218555" cy="460375"/>
          </a:xfrm>
          <a:prstGeom prst="rect">
            <a:avLst/>
          </a:prstGeom>
          <a:noFill/>
        </p:spPr>
        <p:txBody>
          <a:bodyPr wrap="square" rtlCol="0">
            <a:spAutoFit/>
          </a:bodyPr>
          <a:p>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rPr>
              <a:t>（三）</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sym typeface="+mn-ea"/>
              </a:rPr>
              <a:t>纵深推进阶段（</a:t>
            </a:r>
            <a:r>
              <a:rPr 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sym typeface="+mn-ea"/>
              </a:rPr>
              <a:t>7</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sym typeface="+mn-ea"/>
              </a:rPr>
              <a:t>月</a:t>
            </a:r>
            <a:r>
              <a:rPr lang="en-US" altLang="zh-CN" sz="2400" b="1">
                <a:solidFill>
                  <a:srgbClr val="0070C0"/>
                </a:solidFill>
                <a:latin typeface="方正粗黑宋简体" panose="02000000000000000000" charset="-122"/>
                <a:ea typeface="方正粗黑宋简体" panose="02000000000000000000" charset="-122"/>
                <a:cs typeface="方正粗黑宋简体" panose="02000000000000000000" charset="-122"/>
                <a:sym typeface="+mn-ea"/>
              </a:rPr>
              <a:t>1</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sym typeface="+mn-ea"/>
              </a:rPr>
              <a:t>日至年底）</a:t>
            </a:r>
            <a:endPar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endParaRPr>
          </a:p>
        </p:txBody>
      </p:sp>
      <p:sp>
        <p:nvSpPr>
          <p:cNvPr id="34" name="矩形 33"/>
          <p:cNvSpPr/>
          <p:nvPr>
            <p:custDataLst>
              <p:tags r:id="rId3"/>
            </p:custDataLst>
          </p:nvPr>
        </p:nvSpPr>
        <p:spPr>
          <a:xfrm>
            <a:off x="1747520" y="1651000"/>
            <a:ext cx="9429115" cy="3555365"/>
          </a:xfrm>
          <a:prstGeom prst="rect">
            <a:avLst/>
          </a:prstGeom>
          <a:solidFill>
            <a:srgbClr val="2CA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圆角矩形 34"/>
          <p:cNvSpPr/>
          <p:nvPr>
            <p:custDataLst>
              <p:tags r:id="rId4"/>
            </p:custDataLst>
          </p:nvPr>
        </p:nvSpPr>
        <p:spPr>
          <a:xfrm>
            <a:off x="1279525" y="2021840"/>
            <a:ext cx="9175750" cy="3492500"/>
          </a:xfrm>
          <a:prstGeom prst="roundRect">
            <a:avLst>
              <a:gd name="adj" fmla="val 11188"/>
            </a:avLst>
          </a:prstGeom>
          <a:solidFill>
            <a:schemeClr val="bg1"/>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文本框 99"/>
          <p:cNvSpPr txBox="1"/>
          <p:nvPr/>
        </p:nvSpPr>
        <p:spPr>
          <a:xfrm>
            <a:off x="1747520" y="2345055"/>
            <a:ext cx="8184515" cy="2922905"/>
          </a:xfrm>
          <a:prstGeom prst="rect">
            <a:avLst/>
          </a:prstGeom>
          <a:noFill/>
          <a:ln w="9525">
            <a:noFill/>
          </a:ln>
        </p:spPr>
        <p:txBody>
          <a:bodyPr wrap="square">
            <a:spAutoFit/>
          </a:bodyPr>
          <a:p>
            <a:pPr indent="0" algn="just" fontAlgn="auto"/>
            <a:r>
              <a:rPr lang="zh-CN" altLang="en-US" b="0">
                <a:latin typeface="方正粗黑宋简体" panose="02000000000000000000" charset="-122"/>
                <a:ea typeface="方正粗黑宋简体" panose="02000000000000000000" charset="-122"/>
                <a:cs typeface="方正粗黑宋简体" panose="02000000000000000000" charset="-122"/>
              </a:rPr>
              <a:t>中央政治局4月30日召开会议，决定今年7月在北京召开二十届三中全会。会议指出“要靠前发力有效落实已经确定的宏观政策，实施好积极的财政政策和稳健的货币政策。要及早发行并用好超长期特别国债，加快专项债发行使用进度，保持必要的财政支出强度，确保基层“三保”按时足额支出。要灵活运用利率和存款准备金率等政策工具，加大对实体经济支持力度，降低社会综合融资成本。要做好宏观政策取向一致性评估，加强预期管理。</a:t>
            </a:r>
            <a:r>
              <a:rPr lang="zh-CN" altLang="en-US" sz="2000" b="1">
                <a:latin typeface="方正粗黑宋简体" panose="02000000000000000000" charset="-122"/>
                <a:ea typeface="方正粗黑宋简体" panose="02000000000000000000" charset="-122"/>
                <a:cs typeface="方正粗黑宋简体" panose="02000000000000000000" charset="-122"/>
              </a:rPr>
              <a:t>要积极扩大国内需求，落实好大规模设备更新和消费品以旧换新行动方案。</a:t>
            </a:r>
            <a:r>
              <a:rPr lang="zh-CN" altLang="en-US" b="0">
                <a:latin typeface="方正粗黑宋简体" panose="02000000000000000000" charset="-122"/>
                <a:ea typeface="方正粗黑宋简体" panose="02000000000000000000" charset="-122"/>
                <a:cs typeface="方正粗黑宋简体" panose="02000000000000000000" charset="-122"/>
              </a:rPr>
              <a:t>要创造更多消费场景，更好满足人民群众多样化、高品质消费需要。要深入推进以人为本的新型城镇化，持续释放消费和投资潜力。要实施好政府和社会资本合作新机制，充分激发民间投资活力。”</a:t>
            </a:r>
            <a:endParaRPr lang="zh-CN" altLang="en-US" b="0">
              <a:latin typeface="方正粗黑宋简体" panose="02000000000000000000" charset="-122"/>
              <a:ea typeface="方正粗黑宋简体" panose="02000000000000000000" charset="-122"/>
              <a:cs typeface="方正粗黑宋简体" panose="02000000000000000000"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D:/市政府办/聊城市照片/微信图片_20240321101254.jpg微信图片_20240321101254"/>
          <p:cNvPicPr preferRelativeResize="0">
            <a:picLocks noChangeAspect="1"/>
          </p:cNvPicPr>
          <p:nvPr/>
        </p:nvPicPr>
        <p:blipFill>
          <a:blip r:embed="rId1"/>
          <a:srcRect l="2051" r="2051"/>
          <a:stretch>
            <a:fillRect/>
          </a:stretch>
        </p:blipFill>
        <p:spPr>
          <a:xfrm>
            <a:off x="6350" y="0"/>
            <a:ext cx="12188825" cy="6858000"/>
          </a:xfrm>
          <a:prstGeom prst="rect">
            <a:avLst/>
          </a:prstGeom>
          <a:blipFill rotWithShape="1">
            <a:blip r:embed="rId1"/>
            <a:stretch>
              <a:fillRect/>
            </a:stretch>
          </a:blipFill>
        </p:spPr>
      </p:pic>
      <p:pic>
        <p:nvPicPr>
          <p:cNvPr id="6" name="图片 5" descr="图片3"/>
          <p:cNvPicPr>
            <a:picLocks noChangeAspect="1"/>
          </p:cNvPicPr>
          <p:nvPr/>
        </p:nvPicPr>
        <p:blipFill>
          <a:blip r:embed="rId2">
            <a:alphaModFix amt="83000"/>
          </a:blip>
          <a:stretch>
            <a:fillRect/>
          </a:stretch>
        </p:blipFill>
        <p:spPr>
          <a:xfrm>
            <a:off x="5080" y="0"/>
            <a:ext cx="12186920" cy="6858000"/>
          </a:xfrm>
          <a:prstGeom prst="rect">
            <a:avLst/>
          </a:prstGeom>
        </p:spPr>
      </p:pic>
      <p:sp>
        <p:nvSpPr>
          <p:cNvPr id="2" name="五边形 1"/>
          <p:cNvSpPr/>
          <p:nvPr/>
        </p:nvSpPr>
        <p:spPr>
          <a:xfrm>
            <a:off x="0" y="-2540"/>
            <a:ext cx="6273165" cy="602615"/>
          </a:xfrm>
          <a:prstGeom prst="homePlate">
            <a:avLst/>
          </a:prstGeom>
          <a:solidFill>
            <a:schemeClr val="accent1">
              <a:lumMod val="75000"/>
            </a:schemeClr>
          </a:solidFill>
          <a:ln>
            <a:solidFill>
              <a:schemeClr val="accent1">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三、工作措施要管用高效 (解决“怎么干”的问题)</a:t>
            </a:r>
            <a:endPar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31" name="文本框 30"/>
          <p:cNvSpPr txBox="1"/>
          <p:nvPr/>
        </p:nvSpPr>
        <p:spPr>
          <a:xfrm>
            <a:off x="381000" y="1028065"/>
            <a:ext cx="6218555" cy="460375"/>
          </a:xfrm>
          <a:prstGeom prst="rect">
            <a:avLst/>
          </a:prstGeom>
          <a:noFill/>
        </p:spPr>
        <p:txBody>
          <a:bodyPr wrap="square" rtlCol="0">
            <a:spAutoFit/>
          </a:bodyPr>
          <a:p>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rPr>
              <a:t>（三）</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sym typeface="+mn-ea"/>
              </a:rPr>
              <a:t>纵深推进</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sym typeface="+mn-ea"/>
              </a:rPr>
              <a:t>阶段</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sym typeface="+mn-ea"/>
              </a:rPr>
              <a:t>（</a:t>
            </a:r>
            <a:r>
              <a:rPr 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sym typeface="+mn-ea"/>
              </a:rPr>
              <a:t>7</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sym typeface="+mn-ea"/>
              </a:rPr>
              <a:t>月</a:t>
            </a:r>
            <a:r>
              <a:rPr lang="en-US" altLang="zh-CN" sz="2400" b="1">
                <a:solidFill>
                  <a:srgbClr val="0070C0"/>
                </a:solidFill>
                <a:latin typeface="方正粗黑宋简体" panose="02000000000000000000" charset="-122"/>
                <a:ea typeface="方正粗黑宋简体" panose="02000000000000000000" charset="-122"/>
                <a:cs typeface="方正粗黑宋简体" panose="02000000000000000000" charset="-122"/>
                <a:sym typeface="+mn-ea"/>
              </a:rPr>
              <a:t>1</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sym typeface="+mn-ea"/>
              </a:rPr>
              <a:t>日至年底）</a:t>
            </a:r>
            <a:endPar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endParaRPr>
          </a:p>
        </p:txBody>
      </p:sp>
      <p:sp>
        <p:nvSpPr>
          <p:cNvPr id="7" name="椭圆 6"/>
          <p:cNvSpPr/>
          <p:nvPr>
            <p:custDataLst>
              <p:tags r:id="rId3"/>
            </p:custDataLst>
          </p:nvPr>
        </p:nvSpPr>
        <p:spPr>
          <a:xfrm>
            <a:off x="1071878" y="2408550"/>
            <a:ext cx="9666696" cy="612673"/>
          </a:xfrm>
          <a:prstGeom prst="ellipse">
            <a:avLst/>
          </a:prstGeom>
          <a:gradFill flip="none" rotWithShape="1">
            <a:gsLst>
              <a:gs pos="8000">
                <a:schemeClr val="accent1">
                  <a:lumMod val="60000"/>
                  <a:lumOff val="40000"/>
                  <a:alpha val="0"/>
                </a:schemeClr>
              </a:gs>
              <a:gs pos="99999">
                <a:schemeClr val="accent1">
                  <a:lumMod val="75000"/>
                  <a:alpha val="4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椭圆 7"/>
          <p:cNvSpPr/>
          <p:nvPr>
            <p:custDataLst>
              <p:tags r:id="rId4"/>
            </p:custDataLst>
          </p:nvPr>
        </p:nvSpPr>
        <p:spPr>
          <a:xfrm>
            <a:off x="805498" y="2558299"/>
            <a:ext cx="10198735" cy="612673"/>
          </a:xfrm>
          <a:prstGeom prst="ellipse">
            <a:avLst/>
          </a:prstGeom>
          <a:noFill/>
          <a:ln>
            <a:gradFill>
              <a:gsLst>
                <a:gs pos="0">
                  <a:schemeClr val="accent1">
                    <a:lumMod val="20000"/>
                    <a:lumOff val="80000"/>
                    <a:alpha val="0"/>
                  </a:schemeClr>
                </a:gs>
                <a:gs pos="100000">
                  <a:schemeClr val="accent1">
                    <a:lumMod val="60000"/>
                    <a:lumOff val="4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图形 15"/>
          <p:cNvSpPr/>
          <p:nvPr>
            <p:custDataLst>
              <p:tags r:id="rId5"/>
            </p:custDataLst>
          </p:nvPr>
        </p:nvSpPr>
        <p:spPr>
          <a:xfrm>
            <a:off x="5431862" y="1296955"/>
            <a:ext cx="952769" cy="928374"/>
          </a:xfrm>
          <a:custGeom>
            <a:avLst/>
            <a:gdLst>
              <a:gd name="connsiteX0" fmla="*/ 754063 w 1547773"/>
              <a:gd name="connsiteY0" fmla="*/ 19 h 1508143"/>
              <a:gd name="connsiteX1" fmla="*/ 1066998 w 1547773"/>
              <a:gd name="connsiteY1" fmla="*/ 67805 h 1508143"/>
              <a:gd name="connsiteX2" fmla="*/ 947341 w 1547773"/>
              <a:gd name="connsiteY2" fmla="*/ 181430 h 1508143"/>
              <a:gd name="connsiteX3" fmla="*/ 916583 w 1547773"/>
              <a:gd name="connsiteY3" fmla="*/ 293944 h 1508143"/>
              <a:gd name="connsiteX4" fmla="*/ 918766 w 1547773"/>
              <a:gd name="connsiteY4" fmla="*/ 301406 h 1508143"/>
              <a:gd name="connsiteX5" fmla="*/ 936784 w 1547773"/>
              <a:gd name="connsiteY5" fmla="*/ 357484 h 1508143"/>
              <a:gd name="connsiteX6" fmla="*/ 754063 w 1547773"/>
              <a:gd name="connsiteY6" fmla="*/ 317519 h 1508143"/>
              <a:gd name="connsiteX7" fmla="*/ 317500 w 1547773"/>
              <a:gd name="connsiteY7" fmla="*/ 754081 h 1508143"/>
              <a:gd name="connsiteX8" fmla="*/ 754063 w 1547773"/>
              <a:gd name="connsiteY8" fmla="*/ 1190644 h 1508143"/>
              <a:gd name="connsiteX9" fmla="*/ 1190625 w 1547773"/>
              <a:gd name="connsiteY9" fmla="*/ 754081 h 1508143"/>
              <a:gd name="connsiteX10" fmla="*/ 1163280 w 1547773"/>
              <a:gd name="connsiteY10" fmla="*/ 601681 h 1508143"/>
              <a:gd name="connsiteX11" fmla="*/ 1264722 w 1547773"/>
              <a:gd name="connsiteY11" fmla="*/ 630455 h 1508143"/>
              <a:gd name="connsiteX12" fmla="*/ 1373148 w 1547773"/>
              <a:gd name="connsiteY12" fmla="*/ 586640 h 1508143"/>
              <a:gd name="connsiteX13" fmla="*/ 1378188 w 1547773"/>
              <a:gd name="connsiteY13" fmla="*/ 581639 h 1508143"/>
              <a:gd name="connsiteX14" fmla="*/ 1462326 w 1547773"/>
              <a:gd name="connsiteY14" fmla="*/ 494604 h 1508143"/>
              <a:gd name="connsiteX15" fmla="*/ 1508125 w 1547773"/>
              <a:gd name="connsiteY15" fmla="*/ 754081 h 1508143"/>
              <a:gd name="connsiteX16" fmla="*/ 754063 w 1547773"/>
              <a:gd name="connsiteY16" fmla="*/ 1508144 h 1508143"/>
              <a:gd name="connsiteX17" fmla="*/ 0 w 1547773"/>
              <a:gd name="connsiteY17" fmla="*/ 754081 h 1508143"/>
              <a:gd name="connsiteX18" fmla="*/ 754063 w 1547773"/>
              <a:gd name="connsiteY18" fmla="*/ 19 h 1508143"/>
              <a:gd name="connsiteX19" fmla="*/ 754063 w 1547773"/>
              <a:gd name="connsiteY19" fmla="*/ 436581 h 1508143"/>
              <a:gd name="connsiteX20" fmla="*/ 895429 w 1547773"/>
              <a:gd name="connsiteY20" fmla="*/ 469720 h 1508143"/>
              <a:gd name="connsiteX21" fmla="*/ 700842 w 1547773"/>
              <a:gd name="connsiteY21" fmla="*/ 673952 h 1508143"/>
              <a:gd name="connsiteX22" fmla="*/ 720765 w 1547773"/>
              <a:gd name="connsiteY22" fmla="*/ 828138 h 1508143"/>
              <a:gd name="connsiteX23" fmla="*/ 887889 w 1547773"/>
              <a:gd name="connsiteY23" fmla="*/ 833139 h 1508143"/>
              <a:gd name="connsiteX24" fmla="*/ 892294 w 1547773"/>
              <a:gd name="connsiteY24" fmla="*/ 829170 h 1508143"/>
              <a:gd name="connsiteX25" fmla="*/ 1059299 w 1547773"/>
              <a:gd name="connsiteY25" fmla="*/ 666372 h 1508143"/>
              <a:gd name="connsiteX26" fmla="*/ 841864 w 1547773"/>
              <a:gd name="connsiteY26" fmla="*/ 1059226 h 1508143"/>
              <a:gd name="connsiteX27" fmla="*/ 449010 w 1547773"/>
              <a:gd name="connsiteY27" fmla="*/ 841791 h 1508143"/>
              <a:gd name="connsiteX28" fmla="*/ 666445 w 1547773"/>
              <a:gd name="connsiteY28" fmla="*/ 448936 h 1508143"/>
              <a:gd name="connsiteX29" fmla="*/ 754063 w 1547773"/>
              <a:gd name="connsiteY29" fmla="*/ 436581 h 1508143"/>
              <a:gd name="connsiteX30" fmla="*/ 1290876 w 1547773"/>
              <a:gd name="connsiteY30" fmla="*/ 11330 h 1508143"/>
              <a:gd name="connsiteX31" fmla="*/ 1300202 w 1547773"/>
              <a:gd name="connsiteY31" fmla="*/ 26451 h 1508143"/>
              <a:gd name="connsiteX32" fmla="*/ 1355368 w 1547773"/>
              <a:gd name="connsiteY32" fmla="*/ 192543 h 1508143"/>
              <a:gd name="connsiteX33" fmla="*/ 1521341 w 1547773"/>
              <a:gd name="connsiteY33" fmla="*/ 247629 h 1508143"/>
              <a:gd name="connsiteX34" fmla="*/ 1545787 w 1547773"/>
              <a:gd name="connsiteY34" fmla="*/ 296463 h 1508143"/>
              <a:gd name="connsiteX35" fmla="*/ 1536502 w 1547773"/>
              <a:gd name="connsiteY35" fmla="*/ 311526 h 1508143"/>
              <a:gd name="connsiteX36" fmla="*/ 1313259 w 1547773"/>
              <a:gd name="connsiteY36" fmla="*/ 534808 h 1508143"/>
              <a:gd name="connsiteX37" fmla="*/ 1234202 w 1547773"/>
              <a:gd name="connsiteY37" fmla="*/ 553461 h 1508143"/>
              <a:gd name="connsiteX38" fmla="*/ 1115854 w 1547773"/>
              <a:gd name="connsiteY38" fmla="*/ 513853 h 1508143"/>
              <a:gd name="connsiteX39" fmla="*/ 852884 w 1547773"/>
              <a:gd name="connsiteY39" fmla="*/ 776822 h 1508143"/>
              <a:gd name="connsiteX40" fmla="*/ 771009 w 1547773"/>
              <a:gd name="connsiteY40" fmla="*/ 778303 h 1508143"/>
              <a:gd name="connsiteX41" fmla="*/ 769528 w 1547773"/>
              <a:gd name="connsiteY41" fmla="*/ 696428 h 1508143"/>
              <a:gd name="connsiteX42" fmla="*/ 771009 w 1547773"/>
              <a:gd name="connsiteY42" fmla="*/ 694947 h 1508143"/>
              <a:gd name="connsiteX43" fmla="*/ 1033423 w 1547773"/>
              <a:gd name="connsiteY43" fmla="*/ 432533 h 1508143"/>
              <a:gd name="connsiteX44" fmla="*/ 994132 w 1547773"/>
              <a:gd name="connsiteY44" fmla="*/ 313471 h 1508143"/>
              <a:gd name="connsiteX45" fmla="*/ 1012904 w 1547773"/>
              <a:gd name="connsiteY45" fmla="*/ 234731 h 1508143"/>
              <a:gd name="connsiteX46" fmla="*/ 1236305 w 1547773"/>
              <a:gd name="connsiteY46" fmla="*/ 11290 h 1508143"/>
              <a:gd name="connsiteX47" fmla="*/ 1290876 w 1547773"/>
              <a:gd name="connsiteY47" fmla="*/ 11290 h 1508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7773" h="1508143">
                <a:moveTo>
                  <a:pt x="754063" y="19"/>
                </a:moveTo>
                <a:cubicBezTo>
                  <a:pt x="865704" y="19"/>
                  <a:pt x="971669" y="24268"/>
                  <a:pt x="1066998" y="67805"/>
                </a:cubicBezTo>
                <a:lnTo>
                  <a:pt x="947341" y="181430"/>
                </a:lnTo>
                <a:cubicBezTo>
                  <a:pt x="917906" y="210853"/>
                  <a:pt x="906210" y="253639"/>
                  <a:pt x="916583" y="293944"/>
                </a:cubicBezTo>
                <a:lnTo>
                  <a:pt x="918766" y="301406"/>
                </a:lnTo>
                <a:lnTo>
                  <a:pt x="936784" y="357484"/>
                </a:lnTo>
                <a:cubicBezTo>
                  <a:pt x="879496" y="331069"/>
                  <a:pt x="817147" y="317432"/>
                  <a:pt x="754063" y="317519"/>
                </a:cubicBezTo>
                <a:cubicBezTo>
                  <a:pt x="512961" y="317519"/>
                  <a:pt x="317500" y="512980"/>
                  <a:pt x="317500" y="754081"/>
                </a:cubicBezTo>
                <a:cubicBezTo>
                  <a:pt x="317500" y="995183"/>
                  <a:pt x="512961" y="1190644"/>
                  <a:pt x="754063" y="1190644"/>
                </a:cubicBezTo>
                <a:cubicBezTo>
                  <a:pt x="995164" y="1190644"/>
                  <a:pt x="1190625" y="995183"/>
                  <a:pt x="1190625" y="754081"/>
                </a:cubicBezTo>
                <a:cubicBezTo>
                  <a:pt x="1190625" y="700503"/>
                  <a:pt x="1180981" y="649147"/>
                  <a:pt x="1163280" y="601681"/>
                </a:cubicBezTo>
                <a:lnTo>
                  <a:pt x="1264722" y="630455"/>
                </a:lnTo>
                <a:cubicBezTo>
                  <a:pt x="1304766" y="643829"/>
                  <a:pt x="1342509" y="616366"/>
                  <a:pt x="1373148" y="586640"/>
                </a:cubicBezTo>
                <a:lnTo>
                  <a:pt x="1378188" y="581639"/>
                </a:lnTo>
                <a:lnTo>
                  <a:pt x="1462326" y="494604"/>
                </a:lnTo>
                <a:cubicBezTo>
                  <a:pt x="1492732" y="577730"/>
                  <a:pt x="1508236" y="665569"/>
                  <a:pt x="1508125" y="754081"/>
                </a:cubicBezTo>
                <a:cubicBezTo>
                  <a:pt x="1508125" y="1170522"/>
                  <a:pt x="1170503" y="1508144"/>
                  <a:pt x="754063" y="1508144"/>
                </a:cubicBezTo>
                <a:cubicBezTo>
                  <a:pt x="337622" y="1508144"/>
                  <a:pt x="0" y="1170522"/>
                  <a:pt x="0" y="754081"/>
                </a:cubicBezTo>
                <a:cubicBezTo>
                  <a:pt x="0" y="337640"/>
                  <a:pt x="337622" y="19"/>
                  <a:pt x="754063" y="19"/>
                </a:cubicBezTo>
                <a:close/>
                <a:moveTo>
                  <a:pt x="754063" y="436581"/>
                </a:moveTo>
                <a:cubicBezTo>
                  <a:pt x="804862" y="436581"/>
                  <a:pt x="852845" y="448487"/>
                  <a:pt x="895429" y="469720"/>
                </a:cubicBezTo>
                <a:lnTo>
                  <a:pt x="700842" y="673952"/>
                </a:lnTo>
                <a:cubicBezTo>
                  <a:pt x="666393" y="708401"/>
                  <a:pt x="677188" y="786784"/>
                  <a:pt x="720765" y="828138"/>
                </a:cubicBezTo>
                <a:cubicBezTo>
                  <a:pt x="762595" y="867826"/>
                  <a:pt x="850463" y="864016"/>
                  <a:pt x="887889" y="833139"/>
                </a:cubicBezTo>
                <a:lnTo>
                  <a:pt x="892294" y="829170"/>
                </a:lnTo>
                <a:lnTo>
                  <a:pt x="1059299" y="666372"/>
                </a:lnTo>
                <a:cubicBezTo>
                  <a:pt x="1107740" y="834899"/>
                  <a:pt x="1010390" y="1010785"/>
                  <a:pt x="841864" y="1059226"/>
                </a:cubicBezTo>
                <a:cubicBezTo>
                  <a:pt x="673337" y="1107667"/>
                  <a:pt x="497450" y="1010317"/>
                  <a:pt x="449010" y="841791"/>
                </a:cubicBezTo>
                <a:cubicBezTo>
                  <a:pt x="400569" y="673264"/>
                  <a:pt x="497918" y="497377"/>
                  <a:pt x="666445" y="448936"/>
                </a:cubicBezTo>
                <a:cubicBezTo>
                  <a:pt x="694931" y="440749"/>
                  <a:pt x="724423" y="436590"/>
                  <a:pt x="754063" y="436581"/>
                </a:cubicBezTo>
                <a:close/>
                <a:moveTo>
                  <a:pt x="1290876" y="11330"/>
                </a:moveTo>
                <a:cubicBezTo>
                  <a:pt x="1295118" y="15577"/>
                  <a:pt x="1298311" y="20754"/>
                  <a:pt x="1300202" y="26451"/>
                </a:cubicBezTo>
                <a:lnTo>
                  <a:pt x="1355368" y="192543"/>
                </a:lnTo>
                <a:lnTo>
                  <a:pt x="1521341" y="247629"/>
                </a:lnTo>
                <a:cubicBezTo>
                  <a:pt x="1541577" y="254363"/>
                  <a:pt x="1552522" y="276227"/>
                  <a:pt x="1545787" y="296463"/>
                </a:cubicBezTo>
                <a:cubicBezTo>
                  <a:pt x="1543900" y="302135"/>
                  <a:pt x="1540721" y="307291"/>
                  <a:pt x="1536502" y="311526"/>
                </a:cubicBezTo>
                <a:lnTo>
                  <a:pt x="1313259" y="534808"/>
                </a:lnTo>
                <a:cubicBezTo>
                  <a:pt x="1292573" y="555509"/>
                  <a:pt x="1261960" y="562732"/>
                  <a:pt x="1234202" y="553461"/>
                </a:cubicBezTo>
                <a:lnTo>
                  <a:pt x="1115854" y="513853"/>
                </a:lnTo>
                <a:lnTo>
                  <a:pt x="852884" y="776822"/>
                </a:lnTo>
                <a:cubicBezTo>
                  <a:pt x="830684" y="799840"/>
                  <a:pt x="794027" y="800504"/>
                  <a:pt x="771009" y="778303"/>
                </a:cubicBezTo>
                <a:cubicBezTo>
                  <a:pt x="747991" y="756103"/>
                  <a:pt x="747328" y="719446"/>
                  <a:pt x="769528" y="696428"/>
                </a:cubicBezTo>
                <a:cubicBezTo>
                  <a:pt x="770013" y="695925"/>
                  <a:pt x="770506" y="695432"/>
                  <a:pt x="771009" y="694947"/>
                </a:cubicBezTo>
                <a:lnTo>
                  <a:pt x="1033423" y="432533"/>
                </a:lnTo>
                <a:lnTo>
                  <a:pt x="994132" y="313471"/>
                </a:lnTo>
                <a:cubicBezTo>
                  <a:pt x="985023" y="285785"/>
                  <a:pt x="992284" y="255328"/>
                  <a:pt x="1012904" y="234731"/>
                </a:cubicBezTo>
                <a:lnTo>
                  <a:pt x="1236305" y="11290"/>
                </a:lnTo>
                <a:cubicBezTo>
                  <a:pt x="1251381" y="-3763"/>
                  <a:pt x="1275800" y="-3763"/>
                  <a:pt x="1290876" y="11290"/>
                </a:cubicBezTo>
                <a:close/>
              </a:path>
            </a:pathLst>
          </a:custGeom>
          <a:gradFill flip="none" rotWithShape="1">
            <a:gsLst>
              <a:gs pos="8000">
                <a:schemeClr val="accent1">
                  <a:lumMod val="60000"/>
                  <a:lumOff val="40000"/>
                  <a:alpha val="0"/>
                </a:schemeClr>
              </a:gs>
              <a:gs pos="99999">
                <a:schemeClr val="accent1">
                  <a:lumMod val="75000"/>
                </a:schemeClr>
              </a:gs>
            </a:gsLst>
            <a:lin ang="16200000" scaled="1"/>
            <a:tileRect/>
          </a:gradFill>
          <a:ln w="819" cap="flat">
            <a:noFill/>
            <a:prstDash val="solid"/>
            <a:miter/>
          </a:ln>
          <a:effectLst>
            <a:outerShdw blurRad="76200" dist="38100" dir="8100000" algn="tr" rotWithShape="0">
              <a:schemeClr val="accent1">
                <a:lumMod val="75000"/>
                <a:alpha val="20000"/>
              </a:schemeClr>
            </a:outerShdw>
          </a:effectLst>
        </p:spPr>
        <p:txBody>
          <a:bodyPr rot="0" spcFirstLastPara="0" vertOverflow="overflow" horzOverflow="overflow" vert="horz" wrap="square" lIns="91440" tIns="45720" rIns="91440" bIns="45720" numCol="1" spcCol="0" rtlCol="0" fromWordArt="0" anchor="ctr" anchorCtr="0" forceAA="0" compatLnSpc="1">
            <a:noAutofit/>
          </a:bodyPr>
          <a:p>
            <a:endParaRPr lang="zh-CN" altLang="en-US"/>
          </a:p>
        </p:txBody>
      </p:sp>
      <p:sp>
        <p:nvSpPr>
          <p:cNvPr id="9" name="矩形: 圆角 1"/>
          <p:cNvSpPr/>
          <p:nvPr>
            <p:custDataLst>
              <p:tags r:id="rId6"/>
            </p:custDataLst>
          </p:nvPr>
        </p:nvSpPr>
        <p:spPr>
          <a:xfrm>
            <a:off x="3744312" y="2102573"/>
            <a:ext cx="4328894" cy="612673"/>
          </a:xfrm>
          <a:prstGeom prst="roundRect">
            <a:avLst>
              <a:gd name="adj" fmla="val 50000"/>
            </a:avLst>
          </a:prstGeom>
          <a:gradFill>
            <a:gsLst>
              <a:gs pos="0">
                <a:schemeClr val="accent1"/>
              </a:gs>
              <a:gs pos="99999">
                <a:schemeClr val="accent1">
                  <a:lumMod val="75000"/>
                </a:schemeClr>
              </a:gs>
            </a:gsLst>
            <a:lin ang="10800000" scaled="1"/>
          </a:gradFill>
        </p:spPr>
        <p:txBody>
          <a:bodyPr wrap="square" lIns="0" tIns="0" rIns="0" bIns="0" rtlCol="0" anchor="ctr" anchorCtr="1">
            <a:noAutofit/>
          </a:bodyPr>
          <a:p>
            <a:pPr algn="ctr">
              <a:spcBef>
                <a:spcPct val="0"/>
              </a:spcBef>
              <a:spcAft>
                <a:spcPct val="0"/>
              </a:spcAft>
            </a:pPr>
            <a:r>
              <a:rPr lang="zh-CN" altLang="en-US" sz="2400" b="1" dirty="0">
                <a:solidFill>
                  <a:srgbClr val="FFFFFF"/>
                </a:solidFill>
                <a:latin typeface="+mn-ea"/>
                <a:cs typeface="+mn-ea"/>
              </a:rPr>
              <a:t>市直部门</a:t>
            </a:r>
            <a:endParaRPr lang="zh-CN" altLang="en-US" sz="2400" b="1" dirty="0">
              <a:solidFill>
                <a:srgbClr val="FFFFFF"/>
              </a:solidFill>
              <a:latin typeface="+mn-ea"/>
              <a:cs typeface="+mn-ea"/>
            </a:endParaRPr>
          </a:p>
        </p:txBody>
      </p:sp>
      <p:sp>
        <p:nvSpPr>
          <p:cNvPr id="34" name="椭圆 33"/>
          <p:cNvSpPr/>
          <p:nvPr>
            <p:custDataLst>
              <p:tags r:id="rId7"/>
            </p:custDataLst>
          </p:nvPr>
        </p:nvSpPr>
        <p:spPr>
          <a:xfrm>
            <a:off x="7784641" y="3043541"/>
            <a:ext cx="194385" cy="194385"/>
          </a:xfrm>
          <a:prstGeom prst="ellipse">
            <a:avLst/>
          </a:prstGeom>
          <a:gradFill>
            <a:gsLst>
              <a:gs pos="0">
                <a:schemeClr val="accent1"/>
              </a:gs>
              <a:gs pos="100000">
                <a:schemeClr val="accent1">
                  <a:lumMod val="75000"/>
                </a:schemeClr>
              </a:gs>
            </a:gsLst>
            <a:lin ang="5400000" scaled="1"/>
          </a:gradFill>
          <a:ln>
            <a:noFill/>
          </a:ln>
          <a:effectLst>
            <a:outerShdw blurRad="152400" sx="102000" sy="102000" algn="ctr" rotWithShape="0">
              <a:schemeClr val="accent1">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5" name="直接连接符 34"/>
          <p:cNvCxnSpPr/>
          <p:nvPr>
            <p:custDataLst>
              <p:tags r:id="rId8"/>
            </p:custDataLst>
          </p:nvPr>
        </p:nvCxnSpPr>
        <p:spPr>
          <a:xfrm>
            <a:off x="7881834" y="3237926"/>
            <a:ext cx="0" cy="555078"/>
          </a:xfrm>
          <a:prstGeom prst="line">
            <a:avLst/>
          </a:prstGeom>
          <a:ln w="19050">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143170" y="4523027"/>
            <a:ext cx="1477326" cy="1559400"/>
          </a:xfrm>
          <a:prstGeom prst="rect">
            <a:avLst/>
          </a:prstGeom>
          <a:noFill/>
        </p:spPr>
        <p:txBody>
          <a:bodyPr wrap="square" lIns="0" tIns="0" rIns="0" bIns="0" rtlCol="0" anchor="t" anchorCtr="0">
            <a:noAutofit/>
          </a:bodyPr>
          <a:p>
            <a:pPr algn="l">
              <a:lnSpc>
                <a:spcPct val="130000"/>
              </a:lnSpc>
              <a:spcBef>
                <a:spcPct val="0"/>
              </a:spcBef>
              <a:spcAft>
                <a:spcPct val="0"/>
              </a:spcAft>
            </a:pPr>
            <a:r>
              <a:rPr lang="zh-CN" altLang="en-US" sz="1600">
                <a:solidFill>
                  <a:schemeClr val="tx1">
                    <a:lumMod val="85000"/>
                    <a:lumOff val="15000"/>
                  </a:schemeClr>
                </a:solidFill>
                <a:latin typeface="方正粗黑宋简体" panose="02000000000000000000" charset="-122"/>
                <a:ea typeface="方正粗黑宋简体" panose="02000000000000000000" charset="-122"/>
                <a:cs typeface="+mn-ea"/>
                <a:sym typeface="+mn-ea"/>
              </a:rPr>
              <a:t>及时汇总整理好的经验做法，推广聊城经验。</a:t>
            </a:r>
            <a:endParaRPr lang="zh-CN" altLang="en-US" sz="1600">
              <a:solidFill>
                <a:schemeClr val="tx1">
                  <a:lumMod val="85000"/>
                  <a:lumOff val="15000"/>
                </a:schemeClr>
              </a:solidFill>
              <a:latin typeface="+mn-ea"/>
              <a:cs typeface="+mn-ea"/>
              <a:sym typeface="+mn-ea"/>
            </a:endParaRPr>
          </a:p>
          <a:p>
            <a:pPr algn="l">
              <a:lnSpc>
                <a:spcPct val="130000"/>
              </a:lnSpc>
              <a:spcBef>
                <a:spcPct val="0"/>
              </a:spcBef>
              <a:spcAft>
                <a:spcPct val="0"/>
              </a:spcAft>
            </a:pPr>
            <a:endParaRPr lang="zh-CN" altLang="en-US" sz="1400">
              <a:solidFill>
                <a:schemeClr val="tx1">
                  <a:lumMod val="65000"/>
                  <a:lumOff val="35000"/>
                </a:schemeClr>
              </a:solidFill>
              <a:latin typeface="+mn-ea"/>
              <a:cs typeface="+mn-ea"/>
            </a:endParaRPr>
          </a:p>
        </p:txBody>
      </p:sp>
      <p:sp>
        <p:nvSpPr>
          <p:cNvPr id="11" name="矩形 10"/>
          <p:cNvSpPr/>
          <p:nvPr>
            <p:custDataLst>
              <p:tags r:id="rId10"/>
            </p:custDataLst>
          </p:nvPr>
        </p:nvSpPr>
        <p:spPr>
          <a:xfrm>
            <a:off x="7142489" y="4100401"/>
            <a:ext cx="1477326" cy="417568"/>
          </a:xfrm>
          <a:prstGeom prst="rect">
            <a:avLst/>
          </a:prstGeom>
          <a:noFill/>
        </p:spPr>
        <p:txBody>
          <a:bodyPr wrap="square" lIns="0" tIns="0" rIns="0" bIns="0" rtlCol="0" anchor="b">
            <a:noAutofit/>
          </a:bodyPr>
          <a:p>
            <a:pPr algn="ctr">
              <a:spcBef>
                <a:spcPct val="0"/>
              </a:spcBef>
              <a:spcAft>
                <a:spcPct val="0"/>
              </a:spcAft>
            </a:pPr>
            <a:r>
              <a:rPr lang="zh-CN" altLang="en-US" sz="1600" b="1" dirty="0">
                <a:latin typeface="方正粗黑宋简体" panose="02000000000000000000" charset="-122"/>
                <a:ea typeface="方正粗黑宋简体" panose="02000000000000000000" charset="-122"/>
                <a:cs typeface="+mn-ea"/>
              </a:rPr>
              <a:t>发挥参谋助手</a:t>
            </a:r>
            <a:endParaRPr lang="zh-CN" altLang="en-US" sz="1600" b="1" dirty="0">
              <a:latin typeface="方正粗黑宋简体" panose="02000000000000000000" charset="-122"/>
              <a:ea typeface="方正粗黑宋简体" panose="02000000000000000000" charset="-122"/>
              <a:cs typeface="+mn-ea"/>
            </a:endParaRPr>
          </a:p>
          <a:p>
            <a:pPr algn="ctr">
              <a:spcBef>
                <a:spcPct val="0"/>
              </a:spcBef>
              <a:spcAft>
                <a:spcPct val="0"/>
              </a:spcAft>
            </a:pPr>
            <a:r>
              <a:rPr lang="zh-CN" altLang="en-US" sz="1600" b="1" dirty="0">
                <a:latin typeface="方正粗黑宋简体" panose="02000000000000000000" charset="-122"/>
                <a:ea typeface="方正粗黑宋简体" panose="02000000000000000000" charset="-122"/>
                <a:cs typeface="+mn-ea"/>
              </a:rPr>
              <a:t>作用</a:t>
            </a:r>
            <a:endParaRPr lang="zh-CN" altLang="en-US" sz="1600" b="1" dirty="0">
              <a:latin typeface="方正粗黑宋简体" panose="02000000000000000000" charset="-122"/>
              <a:ea typeface="方正粗黑宋简体" panose="02000000000000000000" charset="-122"/>
              <a:cs typeface="+mn-ea"/>
            </a:endParaRPr>
          </a:p>
        </p:txBody>
      </p:sp>
      <p:sp>
        <p:nvSpPr>
          <p:cNvPr id="38" name="矩形: 圆角 37"/>
          <p:cNvSpPr/>
          <p:nvPr>
            <p:custDataLst>
              <p:tags r:id="rId11"/>
            </p:custDataLst>
          </p:nvPr>
        </p:nvSpPr>
        <p:spPr>
          <a:xfrm>
            <a:off x="7066856" y="3793004"/>
            <a:ext cx="1630675" cy="2539964"/>
          </a:xfrm>
          <a:prstGeom prst="roundRect">
            <a:avLst>
              <a:gd name="adj" fmla="val 8537"/>
            </a:avLst>
          </a:prstGeom>
          <a:noFill/>
          <a:ln w="15875">
            <a:gradFill flip="none" rotWithShape="1">
              <a:gsLst>
                <a:gs pos="0">
                  <a:schemeClr val="accent1"/>
                </a:gs>
                <a:gs pos="100000">
                  <a:schemeClr val="accent1">
                    <a:alpha val="40000"/>
                  </a:schemeClr>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椭圆 39"/>
          <p:cNvSpPr/>
          <p:nvPr>
            <p:custDataLst>
              <p:tags r:id="rId12"/>
            </p:custDataLst>
          </p:nvPr>
        </p:nvSpPr>
        <p:spPr>
          <a:xfrm>
            <a:off x="5811272" y="3080258"/>
            <a:ext cx="194385" cy="194385"/>
          </a:xfrm>
          <a:prstGeom prst="ellipse">
            <a:avLst/>
          </a:prstGeom>
          <a:gradFill>
            <a:gsLst>
              <a:gs pos="0">
                <a:schemeClr val="accent1"/>
              </a:gs>
              <a:gs pos="100000">
                <a:schemeClr val="accent1">
                  <a:lumMod val="75000"/>
                </a:schemeClr>
              </a:gs>
            </a:gsLst>
            <a:lin ang="5400000" scaled="1"/>
          </a:gradFill>
          <a:ln>
            <a:noFill/>
          </a:ln>
          <a:effectLst>
            <a:outerShdw blurRad="152400" sx="102000" sy="102000" algn="ctr" rotWithShape="0">
              <a:schemeClr val="accent1">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1" name="直接连接符 40"/>
          <p:cNvCxnSpPr/>
          <p:nvPr>
            <p:custDataLst>
              <p:tags r:id="rId13"/>
            </p:custDataLst>
          </p:nvPr>
        </p:nvCxnSpPr>
        <p:spPr>
          <a:xfrm>
            <a:off x="5908465" y="3274643"/>
            <a:ext cx="0" cy="555078"/>
          </a:xfrm>
          <a:prstGeom prst="line">
            <a:avLst/>
          </a:prstGeom>
          <a:ln w="19050">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矩形 11"/>
          <p:cNvSpPr/>
          <p:nvPr>
            <p:custDataLst>
              <p:tags r:id="rId14"/>
            </p:custDataLst>
          </p:nvPr>
        </p:nvSpPr>
        <p:spPr>
          <a:xfrm>
            <a:off x="5169802" y="4513544"/>
            <a:ext cx="1477326" cy="1559400"/>
          </a:xfrm>
          <a:prstGeom prst="rect">
            <a:avLst/>
          </a:prstGeom>
          <a:noFill/>
        </p:spPr>
        <p:txBody>
          <a:bodyPr wrap="square" lIns="0" tIns="0" rIns="0" bIns="0" rtlCol="0" anchor="t" anchorCtr="0">
            <a:noAutofit/>
          </a:bodyPr>
          <a:p>
            <a:pPr algn="l">
              <a:lnSpc>
                <a:spcPct val="130000"/>
              </a:lnSpc>
              <a:spcBef>
                <a:spcPct val="0"/>
              </a:spcBef>
              <a:spcAft>
                <a:spcPct val="0"/>
              </a:spcAft>
            </a:pPr>
            <a:r>
              <a:rPr lang="zh-CN" altLang="en-US" sz="1600">
                <a:solidFill>
                  <a:schemeClr val="tx1">
                    <a:lumMod val="85000"/>
                    <a:lumOff val="15000"/>
                  </a:schemeClr>
                </a:solidFill>
                <a:latin typeface="方正粗黑宋简体" panose="02000000000000000000" charset="-122"/>
                <a:ea typeface="方正粗黑宋简体" panose="02000000000000000000" charset="-122"/>
                <a:cs typeface="+mn-ea"/>
                <a:sym typeface="+mn-ea"/>
              </a:rPr>
              <a:t>主动担当作为，做好政策宣传解读，指导县（市、区）业务开展。</a:t>
            </a:r>
            <a:endParaRPr lang="zh-CN" altLang="en-US" sz="1600">
              <a:solidFill>
                <a:schemeClr val="tx1">
                  <a:lumMod val="85000"/>
                  <a:lumOff val="15000"/>
                </a:schemeClr>
              </a:solidFill>
              <a:latin typeface="方正粗黑宋简体" panose="02000000000000000000" charset="-122"/>
              <a:ea typeface="方正粗黑宋简体" panose="02000000000000000000" charset="-122"/>
              <a:cs typeface="+mn-ea"/>
              <a:sym typeface="+mn-ea"/>
            </a:endParaRPr>
          </a:p>
          <a:p>
            <a:pPr algn="l">
              <a:lnSpc>
                <a:spcPct val="130000"/>
              </a:lnSpc>
              <a:spcBef>
                <a:spcPct val="0"/>
              </a:spcBef>
              <a:spcAft>
                <a:spcPct val="0"/>
              </a:spcAft>
            </a:pPr>
            <a:endParaRPr lang="zh-CN" altLang="en-US" sz="1600">
              <a:solidFill>
                <a:schemeClr val="tx1">
                  <a:lumMod val="85000"/>
                  <a:lumOff val="15000"/>
                </a:schemeClr>
              </a:solidFill>
              <a:latin typeface="方正粗黑宋简体" panose="02000000000000000000" charset="-122"/>
              <a:ea typeface="方正粗黑宋简体" panose="02000000000000000000" charset="-122"/>
              <a:cs typeface="+mn-ea"/>
              <a:sym typeface="+mn-ea"/>
            </a:endParaRPr>
          </a:p>
        </p:txBody>
      </p:sp>
      <p:sp>
        <p:nvSpPr>
          <p:cNvPr id="13" name="矩形 12"/>
          <p:cNvSpPr/>
          <p:nvPr>
            <p:custDataLst>
              <p:tags r:id="rId15"/>
            </p:custDataLst>
          </p:nvPr>
        </p:nvSpPr>
        <p:spPr>
          <a:xfrm>
            <a:off x="5131645" y="3985985"/>
            <a:ext cx="1477326" cy="417568"/>
          </a:xfrm>
          <a:prstGeom prst="rect">
            <a:avLst/>
          </a:prstGeom>
          <a:noFill/>
        </p:spPr>
        <p:txBody>
          <a:bodyPr wrap="square" lIns="0" tIns="0" rIns="0" bIns="0" rtlCol="0" anchor="b">
            <a:noAutofit/>
          </a:bodyPr>
          <a:p>
            <a:pPr algn="ctr">
              <a:spcBef>
                <a:spcPct val="0"/>
              </a:spcBef>
              <a:spcAft>
                <a:spcPct val="0"/>
              </a:spcAft>
            </a:pPr>
            <a:endParaRPr lang="zh-CN" altLang="en-US" b="1">
              <a:solidFill>
                <a:schemeClr val="lt1">
                  <a:lumMod val="100000"/>
                </a:schemeClr>
              </a:solidFill>
              <a:latin typeface="+mn-ea"/>
              <a:cs typeface="+mn-ea"/>
              <a:sym typeface="+mn-ea"/>
            </a:endParaRPr>
          </a:p>
          <a:p>
            <a:pPr algn="ctr">
              <a:spcBef>
                <a:spcPct val="0"/>
              </a:spcBef>
              <a:spcAft>
                <a:spcPct val="0"/>
              </a:spcAft>
            </a:pPr>
            <a:endParaRPr lang="zh-CN" altLang="en-US" b="1">
              <a:solidFill>
                <a:schemeClr val="tx1"/>
              </a:solidFill>
              <a:latin typeface="+mn-ea"/>
              <a:cs typeface="+mn-ea"/>
              <a:sym typeface="+mn-ea"/>
            </a:endParaRPr>
          </a:p>
          <a:p>
            <a:pPr algn="ctr">
              <a:spcBef>
                <a:spcPct val="0"/>
              </a:spcBef>
              <a:spcAft>
                <a:spcPct val="0"/>
              </a:spcAft>
            </a:pPr>
            <a:r>
              <a:rPr lang="zh-CN" altLang="en-US" sz="1600" b="1" dirty="0">
                <a:latin typeface="方正粗黑宋简体" panose="02000000000000000000" charset="-122"/>
                <a:ea typeface="方正粗黑宋简体" panose="02000000000000000000" charset="-122"/>
                <a:cs typeface="+mn-ea"/>
              </a:rPr>
              <a:t>做好向下指导</a:t>
            </a:r>
            <a:endParaRPr lang="zh-CN" altLang="en-US" sz="1600" b="1" dirty="0">
              <a:latin typeface="方正粗黑宋简体" panose="02000000000000000000" charset="-122"/>
              <a:ea typeface="方正粗黑宋简体" panose="02000000000000000000" charset="-122"/>
              <a:cs typeface="+mn-ea"/>
            </a:endParaRPr>
          </a:p>
        </p:txBody>
      </p:sp>
      <p:sp>
        <p:nvSpPr>
          <p:cNvPr id="44" name="矩形: 圆角 43"/>
          <p:cNvSpPr/>
          <p:nvPr>
            <p:custDataLst>
              <p:tags r:id="rId16"/>
            </p:custDataLst>
          </p:nvPr>
        </p:nvSpPr>
        <p:spPr>
          <a:xfrm>
            <a:off x="5092767" y="3829721"/>
            <a:ext cx="1630675" cy="2539964"/>
          </a:xfrm>
          <a:prstGeom prst="roundRect">
            <a:avLst>
              <a:gd name="adj" fmla="val 8537"/>
            </a:avLst>
          </a:prstGeom>
          <a:noFill/>
          <a:ln w="15875">
            <a:gradFill flip="none" rotWithShape="1">
              <a:gsLst>
                <a:gs pos="0">
                  <a:schemeClr val="accent1"/>
                </a:gs>
                <a:gs pos="100000">
                  <a:schemeClr val="accent1">
                    <a:alpha val="40000"/>
                  </a:schemeClr>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椭圆 45"/>
          <p:cNvSpPr/>
          <p:nvPr>
            <p:custDataLst>
              <p:tags r:id="rId17"/>
            </p:custDataLst>
          </p:nvPr>
        </p:nvSpPr>
        <p:spPr>
          <a:xfrm>
            <a:off x="3837905" y="3043541"/>
            <a:ext cx="194385" cy="194385"/>
          </a:xfrm>
          <a:prstGeom prst="ellipse">
            <a:avLst/>
          </a:prstGeom>
          <a:gradFill>
            <a:gsLst>
              <a:gs pos="0">
                <a:schemeClr val="accent1"/>
              </a:gs>
              <a:gs pos="100000">
                <a:schemeClr val="accent1">
                  <a:lumMod val="75000"/>
                </a:schemeClr>
              </a:gs>
            </a:gsLst>
            <a:lin ang="5400000" scaled="1"/>
          </a:gradFill>
          <a:ln>
            <a:noFill/>
          </a:ln>
          <a:effectLst>
            <a:outerShdw blurRad="152400" sx="102000" sy="102000" algn="ctr" rotWithShape="0">
              <a:schemeClr val="accent1">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7" name="直接连接符 46"/>
          <p:cNvCxnSpPr/>
          <p:nvPr>
            <p:custDataLst>
              <p:tags r:id="rId18"/>
            </p:custDataLst>
          </p:nvPr>
        </p:nvCxnSpPr>
        <p:spPr>
          <a:xfrm>
            <a:off x="3935097" y="3237926"/>
            <a:ext cx="0" cy="555078"/>
          </a:xfrm>
          <a:prstGeom prst="line">
            <a:avLst/>
          </a:prstGeom>
          <a:ln w="19050">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矩形 13"/>
          <p:cNvSpPr/>
          <p:nvPr>
            <p:custDataLst>
              <p:tags r:id="rId19"/>
            </p:custDataLst>
          </p:nvPr>
        </p:nvSpPr>
        <p:spPr>
          <a:xfrm>
            <a:off x="3242310" y="4570095"/>
            <a:ext cx="1431290" cy="1621790"/>
          </a:xfrm>
          <a:prstGeom prst="rect">
            <a:avLst/>
          </a:prstGeom>
          <a:noFill/>
        </p:spPr>
        <p:txBody>
          <a:bodyPr wrap="square" lIns="0" tIns="0" rIns="0" bIns="0" rtlCol="0" anchor="t" anchorCtr="0">
            <a:noAutofit/>
          </a:bodyPr>
          <a:p>
            <a:pPr indent="0" algn="l" fontAlgn="auto">
              <a:lnSpc>
                <a:spcPct val="100000"/>
              </a:lnSpc>
              <a:spcBef>
                <a:spcPct val="0"/>
              </a:spcBef>
              <a:spcAft>
                <a:spcPct val="0"/>
              </a:spcAft>
            </a:pPr>
            <a:r>
              <a:rPr lang="zh-CN" altLang="en-US" sz="1600">
                <a:solidFill>
                  <a:schemeClr val="tx1">
                    <a:lumMod val="85000"/>
                    <a:lumOff val="15000"/>
                  </a:schemeClr>
                </a:solidFill>
                <a:latin typeface="方正粗黑宋简体" panose="02000000000000000000" charset="-122"/>
                <a:ea typeface="方正粗黑宋简体" panose="02000000000000000000" charset="-122"/>
                <a:cs typeface="+mn-ea"/>
                <a:sym typeface="+mn-ea"/>
              </a:rPr>
              <a:t>要理清工作思路，主动加强与国家、省对口部委、厅局沟通。</a:t>
            </a:r>
            <a:endParaRPr lang="zh-CN" altLang="en-US" sz="1600">
              <a:solidFill>
                <a:schemeClr val="tx1">
                  <a:lumMod val="85000"/>
                  <a:lumOff val="15000"/>
                </a:schemeClr>
              </a:solidFill>
              <a:latin typeface="方正粗黑宋简体" panose="02000000000000000000" charset="-122"/>
              <a:ea typeface="方正粗黑宋简体" panose="02000000000000000000" charset="-122"/>
              <a:cs typeface="+mn-ea"/>
              <a:sym typeface="+mn-ea"/>
            </a:endParaRPr>
          </a:p>
          <a:p>
            <a:pPr indent="0" algn="l" fontAlgn="auto">
              <a:lnSpc>
                <a:spcPct val="100000"/>
              </a:lnSpc>
              <a:spcBef>
                <a:spcPct val="0"/>
              </a:spcBef>
              <a:spcAft>
                <a:spcPct val="0"/>
              </a:spcAft>
            </a:pPr>
            <a:endParaRPr lang="zh-CN" altLang="en-US" sz="1600">
              <a:solidFill>
                <a:schemeClr val="tx1">
                  <a:lumMod val="85000"/>
                  <a:lumOff val="15000"/>
                </a:schemeClr>
              </a:solidFill>
              <a:latin typeface="方正粗黑宋简体" panose="02000000000000000000" charset="-122"/>
              <a:ea typeface="方正粗黑宋简体" panose="02000000000000000000" charset="-122"/>
              <a:cs typeface="+mn-ea"/>
              <a:sym typeface="+mn-ea"/>
            </a:endParaRPr>
          </a:p>
        </p:txBody>
      </p:sp>
      <p:sp>
        <p:nvSpPr>
          <p:cNvPr id="15" name="矩形 14"/>
          <p:cNvSpPr/>
          <p:nvPr>
            <p:custDataLst>
              <p:tags r:id="rId20"/>
            </p:custDataLst>
          </p:nvPr>
        </p:nvSpPr>
        <p:spPr>
          <a:xfrm>
            <a:off x="3196434" y="3972989"/>
            <a:ext cx="1477326" cy="417568"/>
          </a:xfrm>
          <a:prstGeom prst="rect">
            <a:avLst/>
          </a:prstGeom>
          <a:noFill/>
        </p:spPr>
        <p:txBody>
          <a:bodyPr wrap="square" lIns="0" tIns="0" rIns="0" bIns="0" rtlCol="0" anchor="b">
            <a:noAutofit/>
          </a:bodyPr>
          <a:p>
            <a:pPr algn="ctr">
              <a:spcBef>
                <a:spcPct val="0"/>
              </a:spcBef>
              <a:spcAft>
                <a:spcPct val="0"/>
              </a:spcAft>
            </a:pPr>
            <a:r>
              <a:rPr lang="zh-CN" altLang="en-US" sz="1600" b="1" dirty="0">
                <a:latin typeface="方正粗黑宋简体" panose="02000000000000000000" charset="-122"/>
                <a:ea typeface="方正粗黑宋简体" panose="02000000000000000000" charset="-122"/>
                <a:cs typeface="+mn-ea"/>
              </a:rPr>
              <a:t>加强向上对接</a:t>
            </a:r>
            <a:endParaRPr lang="zh-CN" altLang="en-US" sz="1600" b="1" dirty="0">
              <a:latin typeface="方正粗黑宋简体" panose="02000000000000000000" charset="-122"/>
              <a:ea typeface="方正粗黑宋简体" panose="02000000000000000000" charset="-122"/>
              <a:cs typeface="+mn-ea"/>
            </a:endParaRPr>
          </a:p>
        </p:txBody>
      </p:sp>
      <p:sp>
        <p:nvSpPr>
          <p:cNvPr id="50" name="矩形: 圆角 49"/>
          <p:cNvSpPr/>
          <p:nvPr>
            <p:custDataLst>
              <p:tags r:id="rId21"/>
            </p:custDataLst>
          </p:nvPr>
        </p:nvSpPr>
        <p:spPr>
          <a:xfrm>
            <a:off x="3119400" y="3793004"/>
            <a:ext cx="1630675" cy="2539964"/>
          </a:xfrm>
          <a:prstGeom prst="roundRect">
            <a:avLst>
              <a:gd name="adj" fmla="val 8537"/>
            </a:avLst>
          </a:prstGeom>
          <a:noFill/>
          <a:ln w="15875">
            <a:gradFill flip="none" rotWithShape="1">
              <a:gsLst>
                <a:gs pos="0">
                  <a:schemeClr val="accent1"/>
                </a:gs>
                <a:gs pos="100000">
                  <a:schemeClr val="accent1">
                    <a:alpha val="40000"/>
                  </a:schemeClr>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D:/市政府办/聊城市照片/微信图片_20240321101254.jpg微信图片_20240321101254"/>
          <p:cNvPicPr preferRelativeResize="0">
            <a:picLocks noChangeAspect="1"/>
          </p:cNvPicPr>
          <p:nvPr/>
        </p:nvPicPr>
        <p:blipFill>
          <a:blip r:embed="rId1"/>
          <a:srcRect l="2051" r="2051"/>
          <a:stretch>
            <a:fillRect/>
          </a:stretch>
        </p:blipFill>
        <p:spPr>
          <a:xfrm>
            <a:off x="6350" y="0"/>
            <a:ext cx="12188825" cy="6858000"/>
          </a:xfrm>
          <a:prstGeom prst="rect">
            <a:avLst/>
          </a:prstGeom>
          <a:blipFill rotWithShape="1">
            <a:blip r:embed="rId1"/>
            <a:stretch>
              <a:fillRect/>
            </a:stretch>
          </a:blipFill>
        </p:spPr>
      </p:pic>
      <p:pic>
        <p:nvPicPr>
          <p:cNvPr id="6" name="图片 5" descr="图片3"/>
          <p:cNvPicPr>
            <a:picLocks noChangeAspect="1"/>
          </p:cNvPicPr>
          <p:nvPr/>
        </p:nvPicPr>
        <p:blipFill>
          <a:blip r:embed="rId2">
            <a:alphaModFix amt="83000"/>
          </a:blip>
          <a:stretch>
            <a:fillRect/>
          </a:stretch>
        </p:blipFill>
        <p:spPr>
          <a:xfrm>
            <a:off x="5080" y="0"/>
            <a:ext cx="12186920" cy="6858000"/>
          </a:xfrm>
          <a:prstGeom prst="rect">
            <a:avLst/>
          </a:prstGeom>
        </p:spPr>
      </p:pic>
      <p:sp>
        <p:nvSpPr>
          <p:cNvPr id="2" name="五边形 1"/>
          <p:cNvSpPr/>
          <p:nvPr/>
        </p:nvSpPr>
        <p:spPr>
          <a:xfrm>
            <a:off x="0" y="-2540"/>
            <a:ext cx="6273165" cy="602615"/>
          </a:xfrm>
          <a:prstGeom prst="homePlate">
            <a:avLst/>
          </a:prstGeom>
          <a:solidFill>
            <a:schemeClr val="accent1">
              <a:lumMod val="75000"/>
            </a:schemeClr>
          </a:solidFill>
          <a:ln>
            <a:solidFill>
              <a:schemeClr val="accent1">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三、工作措施要管用高效 (解决“怎么干”的问题)</a:t>
            </a:r>
            <a:endPar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31" name="文本框 30"/>
          <p:cNvSpPr txBox="1"/>
          <p:nvPr/>
        </p:nvSpPr>
        <p:spPr>
          <a:xfrm>
            <a:off x="381000" y="1028065"/>
            <a:ext cx="6218555" cy="460375"/>
          </a:xfrm>
          <a:prstGeom prst="rect">
            <a:avLst/>
          </a:prstGeom>
          <a:noFill/>
        </p:spPr>
        <p:txBody>
          <a:bodyPr wrap="square" rtlCol="0">
            <a:spAutoFit/>
          </a:bodyPr>
          <a:p>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rPr>
              <a:t>（三）</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sym typeface="+mn-ea"/>
              </a:rPr>
              <a:t>纵深推进</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sym typeface="+mn-ea"/>
              </a:rPr>
              <a:t>阶段</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sym typeface="+mn-ea"/>
              </a:rPr>
              <a:t>（</a:t>
            </a:r>
            <a:r>
              <a:rPr 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sym typeface="+mn-ea"/>
              </a:rPr>
              <a:t>7</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sym typeface="+mn-ea"/>
              </a:rPr>
              <a:t>月</a:t>
            </a:r>
            <a:r>
              <a:rPr lang="en-US" altLang="zh-CN" sz="2400" b="1">
                <a:solidFill>
                  <a:srgbClr val="0070C0"/>
                </a:solidFill>
                <a:latin typeface="方正粗黑宋简体" panose="02000000000000000000" charset="-122"/>
                <a:ea typeface="方正粗黑宋简体" panose="02000000000000000000" charset="-122"/>
                <a:cs typeface="方正粗黑宋简体" panose="02000000000000000000" charset="-122"/>
                <a:sym typeface="+mn-ea"/>
              </a:rPr>
              <a:t>1</a:t>
            </a:r>
            <a:r>
              <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sym typeface="+mn-ea"/>
              </a:rPr>
              <a:t>日至年底）</a:t>
            </a:r>
            <a:endParaRPr lang="zh-CN" altLang="en-US" sz="2400" b="1">
              <a:solidFill>
                <a:srgbClr val="0070C0"/>
              </a:solidFill>
              <a:latin typeface="方正粗黑宋简体" panose="02000000000000000000" charset="-122"/>
              <a:ea typeface="方正粗黑宋简体" panose="02000000000000000000" charset="-122"/>
              <a:cs typeface="方正粗黑宋简体" panose="02000000000000000000" charset="-122"/>
            </a:endParaRPr>
          </a:p>
        </p:txBody>
      </p:sp>
      <p:sp>
        <p:nvSpPr>
          <p:cNvPr id="3" name="椭圆 2"/>
          <p:cNvSpPr/>
          <p:nvPr>
            <p:custDataLst>
              <p:tags r:id="rId3"/>
            </p:custDataLst>
          </p:nvPr>
        </p:nvSpPr>
        <p:spPr>
          <a:xfrm>
            <a:off x="1525230" y="2263895"/>
            <a:ext cx="9365759" cy="593600"/>
          </a:xfrm>
          <a:prstGeom prst="ellipse">
            <a:avLst/>
          </a:prstGeom>
          <a:gradFill flip="none" rotWithShape="1">
            <a:gsLst>
              <a:gs pos="8000">
                <a:schemeClr val="accent1">
                  <a:lumMod val="60000"/>
                  <a:lumOff val="40000"/>
                  <a:alpha val="0"/>
                </a:schemeClr>
              </a:gs>
              <a:gs pos="99999">
                <a:schemeClr val="accent1">
                  <a:lumMod val="75000"/>
                  <a:alpha val="4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椭圆 15"/>
          <p:cNvSpPr/>
          <p:nvPr>
            <p:custDataLst>
              <p:tags r:id="rId4"/>
            </p:custDataLst>
          </p:nvPr>
        </p:nvSpPr>
        <p:spPr>
          <a:xfrm>
            <a:off x="1267143" y="2408982"/>
            <a:ext cx="9881235" cy="593600"/>
          </a:xfrm>
          <a:prstGeom prst="ellipse">
            <a:avLst/>
          </a:prstGeom>
          <a:noFill/>
          <a:ln>
            <a:gradFill>
              <a:gsLst>
                <a:gs pos="0">
                  <a:schemeClr val="accent1">
                    <a:lumMod val="20000"/>
                    <a:lumOff val="80000"/>
                    <a:alpha val="0"/>
                  </a:schemeClr>
                </a:gs>
                <a:gs pos="100000">
                  <a:schemeClr val="accent1">
                    <a:lumMod val="60000"/>
                    <a:lumOff val="4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图形 15"/>
          <p:cNvSpPr/>
          <p:nvPr>
            <p:custDataLst>
              <p:tags r:id="rId5"/>
            </p:custDataLst>
          </p:nvPr>
        </p:nvSpPr>
        <p:spPr>
          <a:xfrm>
            <a:off x="5749482" y="1186906"/>
            <a:ext cx="923108" cy="899473"/>
          </a:xfrm>
          <a:custGeom>
            <a:avLst/>
            <a:gdLst>
              <a:gd name="connsiteX0" fmla="*/ 754063 w 1547773"/>
              <a:gd name="connsiteY0" fmla="*/ 19 h 1508143"/>
              <a:gd name="connsiteX1" fmla="*/ 1066998 w 1547773"/>
              <a:gd name="connsiteY1" fmla="*/ 67805 h 1508143"/>
              <a:gd name="connsiteX2" fmla="*/ 947341 w 1547773"/>
              <a:gd name="connsiteY2" fmla="*/ 181430 h 1508143"/>
              <a:gd name="connsiteX3" fmla="*/ 916583 w 1547773"/>
              <a:gd name="connsiteY3" fmla="*/ 293944 h 1508143"/>
              <a:gd name="connsiteX4" fmla="*/ 918766 w 1547773"/>
              <a:gd name="connsiteY4" fmla="*/ 301406 h 1508143"/>
              <a:gd name="connsiteX5" fmla="*/ 936784 w 1547773"/>
              <a:gd name="connsiteY5" fmla="*/ 357484 h 1508143"/>
              <a:gd name="connsiteX6" fmla="*/ 754063 w 1547773"/>
              <a:gd name="connsiteY6" fmla="*/ 317519 h 1508143"/>
              <a:gd name="connsiteX7" fmla="*/ 317500 w 1547773"/>
              <a:gd name="connsiteY7" fmla="*/ 754081 h 1508143"/>
              <a:gd name="connsiteX8" fmla="*/ 754063 w 1547773"/>
              <a:gd name="connsiteY8" fmla="*/ 1190644 h 1508143"/>
              <a:gd name="connsiteX9" fmla="*/ 1190625 w 1547773"/>
              <a:gd name="connsiteY9" fmla="*/ 754081 h 1508143"/>
              <a:gd name="connsiteX10" fmla="*/ 1163280 w 1547773"/>
              <a:gd name="connsiteY10" fmla="*/ 601681 h 1508143"/>
              <a:gd name="connsiteX11" fmla="*/ 1264722 w 1547773"/>
              <a:gd name="connsiteY11" fmla="*/ 630455 h 1508143"/>
              <a:gd name="connsiteX12" fmla="*/ 1373148 w 1547773"/>
              <a:gd name="connsiteY12" fmla="*/ 586640 h 1508143"/>
              <a:gd name="connsiteX13" fmla="*/ 1378188 w 1547773"/>
              <a:gd name="connsiteY13" fmla="*/ 581639 h 1508143"/>
              <a:gd name="connsiteX14" fmla="*/ 1462326 w 1547773"/>
              <a:gd name="connsiteY14" fmla="*/ 494604 h 1508143"/>
              <a:gd name="connsiteX15" fmla="*/ 1508125 w 1547773"/>
              <a:gd name="connsiteY15" fmla="*/ 754081 h 1508143"/>
              <a:gd name="connsiteX16" fmla="*/ 754063 w 1547773"/>
              <a:gd name="connsiteY16" fmla="*/ 1508144 h 1508143"/>
              <a:gd name="connsiteX17" fmla="*/ 0 w 1547773"/>
              <a:gd name="connsiteY17" fmla="*/ 754081 h 1508143"/>
              <a:gd name="connsiteX18" fmla="*/ 754063 w 1547773"/>
              <a:gd name="connsiteY18" fmla="*/ 19 h 1508143"/>
              <a:gd name="connsiteX19" fmla="*/ 754063 w 1547773"/>
              <a:gd name="connsiteY19" fmla="*/ 436581 h 1508143"/>
              <a:gd name="connsiteX20" fmla="*/ 895429 w 1547773"/>
              <a:gd name="connsiteY20" fmla="*/ 469720 h 1508143"/>
              <a:gd name="connsiteX21" fmla="*/ 700842 w 1547773"/>
              <a:gd name="connsiteY21" fmla="*/ 673952 h 1508143"/>
              <a:gd name="connsiteX22" fmla="*/ 720765 w 1547773"/>
              <a:gd name="connsiteY22" fmla="*/ 828138 h 1508143"/>
              <a:gd name="connsiteX23" fmla="*/ 887889 w 1547773"/>
              <a:gd name="connsiteY23" fmla="*/ 833139 h 1508143"/>
              <a:gd name="connsiteX24" fmla="*/ 892294 w 1547773"/>
              <a:gd name="connsiteY24" fmla="*/ 829170 h 1508143"/>
              <a:gd name="connsiteX25" fmla="*/ 1059299 w 1547773"/>
              <a:gd name="connsiteY25" fmla="*/ 666372 h 1508143"/>
              <a:gd name="connsiteX26" fmla="*/ 841864 w 1547773"/>
              <a:gd name="connsiteY26" fmla="*/ 1059226 h 1508143"/>
              <a:gd name="connsiteX27" fmla="*/ 449010 w 1547773"/>
              <a:gd name="connsiteY27" fmla="*/ 841791 h 1508143"/>
              <a:gd name="connsiteX28" fmla="*/ 666445 w 1547773"/>
              <a:gd name="connsiteY28" fmla="*/ 448936 h 1508143"/>
              <a:gd name="connsiteX29" fmla="*/ 754063 w 1547773"/>
              <a:gd name="connsiteY29" fmla="*/ 436581 h 1508143"/>
              <a:gd name="connsiteX30" fmla="*/ 1290876 w 1547773"/>
              <a:gd name="connsiteY30" fmla="*/ 11330 h 1508143"/>
              <a:gd name="connsiteX31" fmla="*/ 1300202 w 1547773"/>
              <a:gd name="connsiteY31" fmla="*/ 26451 h 1508143"/>
              <a:gd name="connsiteX32" fmla="*/ 1355368 w 1547773"/>
              <a:gd name="connsiteY32" fmla="*/ 192543 h 1508143"/>
              <a:gd name="connsiteX33" fmla="*/ 1521341 w 1547773"/>
              <a:gd name="connsiteY33" fmla="*/ 247629 h 1508143"/>
              <a:gd name="connsiteX34" fmla="*/ 1545787 w 1547773"/>
              <a:gd name="connsiteY34" fmla="*/ 296463 h 1508143"/>
              <a:gd name="connsiteX35" fmla="*/ 1536502 w 1547773"/>
              <a:gd name="connsiteY35" fmla="*/ 311526 h 1508143"/>
              <a:gd name="connsiteX36" fmla="*/ 1313259 w 1547773"/>
              <a:gd name="connsiteY36" fmla="*/ 534808 h 1508143"/>
              <a:gd name="connsiteX37" fmla="*/ 1234202 w 1547773"/>
              <a:gd name="connsiteY37" fmla="*/ 553461 h 1508143"/>
              <a:gd name="connsiteX38" fmla="*/ 1115854 w 1547773"/>
              <a:gd name="connsiteY38" fmla="*/ 513853 h 1508143"/>
              <a:gd name="connsiteX39" fmla="*/ 852884 w 1547773"/>
              <a:gd name="connsiteY39" fmla="*/ 776822 h 1508143"/>
              <a:gd name="connsiteX40" fmla="*/ 771009 w 1547773"/>
              <a:gd name="connsiteY40" fmla="*/ 778303 h 1508143"/>
              <a:gd name="connsiteX41" fmla="*/ 769528 w 1547773"/>
              <a:gd name="connsiteY41" fmla="*/ 696428 h 1508143"/>
              <a:gd name="connsiteX42" fmla="*/ 771009 w 1547773"/>
              <a:gd name="connsiteY42" fmla="*/ 694947 h 1508143"/>
              <a:gd name="connsiteX43" fmla="*/ 1033423 w 1547773"/>
              <a:gd name="connsiteY43" fmla="*/ 432533 h 1508143"/>
              <a:gd name="connsiteX44" fmla="*/ 994132 w 1547773"/>
              <a:gd name="connsiteY44" fmla="*/ 313471 h 1508143"/>
              <a:gd name="connsiteX45" fmla="*/ 1012904 w 1547773"/>
              <a:gd name="connsiteY45" fmla="*/ 234731 h 1508143"/>
              <a:gd name="connsiteX46" fmla="*/ 1236305 w 1547773"/>
              <a:gd name="connsiteY46" fmla="*/ 11290 h 1508143"/>
              <a:gd name="connsiteX47" fmla="*/ 1290876 w 1547773"/>
              <a:gd name="connsiteY47" fmla="*/ 11290 h 1508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7773" h="1508143">
                <a:moveTo>
                  <a:pt x="754063" y="19"/>
                </a:moveTo>
                <a:cubicBezTo>
                  <a:pt x="865704" y="19"/>
                  <a:pt x="971669" y="24268"/>
                  <a:pt x="1066998" y="67805"/>
                </a:cubicBezTo>
                <a:lnTo>
                  <a:pt x="947341" y="181430"/>
                </a:lnTo>
                <a:cubicBezTo>
                  <a:pt x="917906" y="210853"/>
                  <a:pt x="906210" y="253639"/>
                  <a:pt x="916583" y="293944"/>
                </a:cubicBezTo>
                <a:lnTo>
                  <a:pt x="918766" y="301406"/>
                </a:lnTo>
                <a:lnTo>
                  <a:pt x="936784" y="357484"/>
                </a:lnTo>
                <a:cubicBezTo>
                  <a:pt x="879496" y="331069"/>
                  <a:pt x="817147" y="317432"/>
                  <a:pt x="754063" y="317519"/>
                </a:cubicBezTo>
                <a:cubicBezTo>
                  <a:pt x="512961" y="317519"/>
                  <a:pt x="317500" y="512980"/>
                  <a:pt x="317500" y="754081"/>
                </a:cubicBezTo>
                <a:cubicBezTo>
                  <a:pt x="317500" y="995183"/>
                  <a:pt x="512961" y="1190644"/>
                  <a:pt x="754063" y="1190644"/>
                </a:cubicBezTo>
                <a:cubicBezTo>
                  <a:pt x="995164" y="1190644"/>
                  <a:pt x="1190625" y="995183"/>
                  <a:pt x="1190625" y="754081"/>
                </a:cubicBezTo>
                <a:cubicBezTo>
                  <a:pt x="1190625" y="700503"/>
                  <a:pt x="1180981" y="649147"/>
                  <a:pt x="1163280" y="601681"/>
                </a:cubicBezTo>
                <a:lnTo>
                  <a:pt x="1264722" y="630455"/>
                </a:lnTo>
                <a:cubicBezTo>
                  <a:pt x="1304766" y="643829"/>
                  <a:pt x="1342509" y="616366"/>
                  <a:pt x="1373148" y="586640"/>
                </a:cubicBezTo>
                <a:lnTo>
                  <a:pt x="1378188" y="581639"/>
                </a:lnTo>
                <a:lnTo>
                  <a:pt x="1462326" y="494604"/>
                </a:lnTo>
                <a:cubicBezTo>
                  <a:pt x="1492732" y="577730"/>
                  <a:pt x="1508236" y="665569"/>
                  <a:pt x="1508125" y="754081"/>
                </a:cubicBezTo>
                <a:cubicBezTo>
                  <a:pt x="1508125" y="1170522"/>
                  <a:pt x="1170503" y="1508144"/>
                  <a:pt x="754063" y="1508144"/>
                </a:cubicBezTo>
                <a:cubicBezTo>
                  <a:pt x="337622" y="1508144"/>
                  <a:pt x="0" y="1170522"/>
                  <a:pt x="0" y="754081"/>
                </a:cubicBezTo>
                <a:cubicBezTo>
                  <a:pt x="0" y="337640"/>
                  <a:pt x="337622" y="19"/>
                  <a:pt x="754063" y="19"/>
                </a:cubicBezTo>
                <a:close/>
                <a:moveTo>
                  <a:pt x="754063" y="436581"/>
                </a:moveTo>
                <a:cubicBezTo>
                  <a:pt x="804862" y="436581"/>
                  <a:pt x="852845" y="448487"/>
                  <a:pt x="895429" y="469720"/>
                </a:cubicBezTo>
                <a:lnTo>
                  <a:pt x="700842" y="673952"/>
                </a:lnTo>
                <a:cubicBezTo>
                  <a:pt x="666393" y="708401"/>
                  <a:pt x="677188" y="786784"/>
                  <a:pt x="720765" y="828138"/>
                </a:cubicBezTo>
                <a:cubicBezTo>
                  <a:pt x="762595" y="867826"/>
                  <a:pt x="850463" y="864016"/>
                  <a:pt x="887889" y="833139"/>
                </a:cubicBezTo>
                <a:lnTo>
                  <a:pt x="892294" y="829170"/>
                </a:lnTo>
                <a:lnTo>
                  <a:pt x="1059299" y="666372"/>
                </a:lnTo>
                <a:cubicBezTo>
                  <a:pt x="1107740" y="834899"/>
                  <a:pt x="1010390" y="1010785"/>
                  <a:pt x="841864" y="1059226"/>
                </a:cubicBezTo>
                <a:cubicBezTo>
                  <a:pt x="673337" y="1107667"/>
                  <a:pt x="497450" y="1010317"/>
                  <a:pt x="449010" y="841791"/>
                </a:cubicBezTo>
                <a:cubicBezTo>
                  <a:pt x="400569" y="673264"/>
                  <a:pt x="497918" y="497377"/>
                  <a:pt x="666445" y="448936"/>
                </a:cubicBezTo>
                <a:cubicBezTo>
                  <a:pt x="694931" y="440749"/>
                  <a:pt x="724423" y="436590"/>
                  <a:pt x="754063" y="436581"/>
                </a:cubicBezTo>
                <a:close/>
                <a:moveTo>
                  <a:pt x="1290876" y="11330"/>
                </a:moveTo>
                <a:cubicBezTo>
                  <a:pt x="1295118" y="15577"/>
                  <a:pt x="1298311" y="20754"/>
                  <a:pt x="1300202" y="26451"/>
                </a:cubicBezTo>
                <a:lnTo>
                  <a:pt x="1355368" y="192543"/>
                </a:lnTo>
                <a:lnTo>
                  <a:pt x="1521341" y="247629"/>
                </a:lnTo>
                <a:cubicBezTo>
                  <a:pt x="1541577" y="254363"/>
                  <a:pt x="1552522" y="276227"/>
                  <a:pt x="1545787" y="296463"/>
                </a:cubicBezTo>
                <a:cubicBezTo>
                  <a:pt x="1543900" y="302135"/>
                  <a:pt x="1540721" y="307291"/>
                  <a:pt x="1536502" y="311526"/>
                </a:cubicBezTo>
                <a:lnTo>
                  <a:pt x="1313259" y="534808"/>
                </a:lnTo>
                <a:cubicBezTo>
                  <a:pt x="1292573" y="555509"/>
                  <a:pt x="1261960" y="562732"/>
                  <a:pt x="1234202" y="553461"/>
                </a:cubicBezTo>
                <a:lnTo>
                  <a:pt x="1115854" y="513853"/>
                </a:lnTo>
                <a:lnTo>
                  <a:pt x="852884" y="776822"/>
                </a:lnTo>
                <a:cubicBezTo>
                  <a:pt x="830684" y="799840"/>
                  <a:pt x="794027" y="800504"/>
                  <a:pt x="771009" y="778303"/>
                </a:cubicBezTo>
                <a:cubicBezTo>
                  <a:pt x="747991" y="756103"/>
                  <a:pt x="747328" y="719446"/>
                  <a:pt x="769528" y="696428"/>
                </a:cubicBezTo>
                <a:cubicBezTo>
                  <a:pt x="770013" y="695925"/>
                  <a:pt x="770506" y="695432"/>
                  <a:pt x="771009" y="694947"/>
                </a:cubicBezTo>
                <a:lnTo>
                  <a:pt x="1033423" y="432533"/>
                </a:lnTo>
                <a:lnTo>
                  <a:pt x="994132" y="313471"/>
                </a:lnTo>
                <a:cubicBezTo>
                  <a:pt x="985023" y="285785"/>
                  <a:pt x="992284" y="255328"/>
                  <a:pt x="1012904" y="234731"/>
                </a:cubicBezTo>
                <a:lnTo>
                  <a:pt x="1236305" y="11290"/>
                </a:lnTo>
                <a:cubicBezTo>
                  <a:pt x="1251381" y="-3763"/>
                  <a:pt x="1275800" y="-3763"/>
                  <a:pt x="1290876" y="11290"/>
                </a:cubicBezTo>
                <a:close/>
              </a:path>
            </a:pathLst>
          </a:custGeom>
          <a:gradFill flip="none" rotWithShape="1">
            <a:gsLst>
              <a:gs pos="8000">
                <a:schemeClr val="accent1">
                  <a:lumMod val="60000"/>
                  <a:lumOff val="40000"/>
                  <a:alpha val="0"/>
                </a:schemeClr>
              </a:gs>
              <a:gs pos="99999">
                <a:schemeClr val="accent1">
                  <a:lumMod val="75000"/>
                </a:schemeClr>
              </a:gs>
            </a:gsLst>
            <a:lin ang="16200000" scaled="1"/>
            <a:tileRect/>
          </a:gradFill>
          <a:ln w="819" cap="flat">
            <a:noFill/>
            <a:prstDash val="solid"/>
            <a:miter/>
          </a:ln>
          <a:effectLst>
            <a:outerShdw blurRad="76200" dist="38100" dir="8100000" algn="tr" rotWithShape="0">
              <a:schemeClr val="accent1">
                <a:lumMod val="75000"/>
                <a:alpha val="20000"/>
              </a:schemeClr>
            </a:outerShdw>
          </a:effectLst>
        </p:spPr>
        <p:txBody>
          <a:bodyPr rot="0" spcFirstLastPara="0" vertOverflow="overflow" horzOverflow="overflow" vert="horz" wrap="square" lIns="91440" tIns="45720" rIns="91440" bIns="45720" numCol="1" spcCol="0" rtlCol="0" fromWordArt="0" anchor="ctr" anchorCtr="0" forceAA="0" compatLnSpc="1">
            <a:noAutofit/>
          </a:bodyPr>
          <a:p>
            <a:endParaRPr lang="zh-CN" altLang="en-US"/>
          </a:p>
        </p:txBody>
      </p:sp>
      <p:sp>
        <p:nvSpPr>
          <p:cNvPr id="18" name="矩形: 圆角 1"/>
          <p:cNvSpPr/>
          <p:nvPr>
            <p:custDataLst>
              <p:tags r:id="rId6"/>
            </p:custDataLst>
          </p:nvPr>
        </p:nvSpPr>
        <p:spPr>
          <a:xfrm>
            <a:off x="4114468" y="1967444"/>
            <a:ext cx="4194130" cy="593600"/>
          </a:xfrm>
          <a:prstGeom prst="roundRect">
            <a:avLst>
              <a:gd name="adj" fmla="val 50000"/>
            </a:avLst>
          </a:prstGeom>
          <a:gradFill>
            <a:gsLst>
              <a:gs pos="0">
                <a:schemeClr val="accent1"/>
              </a:gs>
              <a:gs pos="99999">
                <a:schemeClr val="accent1">
                  <a:lumMod val="75000"/>
                </a:schemeClr>
              </a:gs>
            </a:gsLst>
            <a:lin ang="10800000" scaled="1"/>
          </a:gradFill>
        </p:spPr>
        <p:txBody>
          <a:bodyPr wrap="square" lIns="0" tIns="0" rIns="0" bIns="0" rtlCol="0" anchor="ctr" anchorCtr="1">
            <a:noAutofit/>
          </a:bodyPr>
          <a:p>
            <a:pPr algn="ctr">
              <a:spcBef>
                <a:spcPct val="0"/>
              </a:spcBef>
              <a:spcAft>
                <a:spcPct val="0"/>
              </a:spcAft>
            </a:pPr>
            <a:r>
              <a:rPr lang="zh-CN" altLang="en-US" sz="2400" b="1" dirty="0">
                <a:solidFill>
                  <a:schemeClr val="bg1"/>
                </a:solidFill>
                <a:sym typeface="+mn-ea"/>
              </a:rPr>
              <a:t>各县（市、区）</a:t>
            </a:r>
            <a:endParaRPr lang="zh-CN" altLang="en-US" sz="2400" b="1" dirty="0">
              <a:solidFill>
                <a:srgbClr val="FFFFFF"/>
              </a:solidFill>
              <a:latin typeface="+mn-ea"/>
              <a:cs typeface="+mn-ea"/>
            </a:endParaRPr>
          </a:p>
        </p:txBody>
      </p:sp>
      <p:sp>
        <p:nvSpPr>
          <p:cNvPr id="19" name="椭圆 18"/>
          <p:cNvSpPr/>
          <p:nvPr>
            <p:custDataLst>
              <p:tags r:id="rId7"/>
            </p:custDataLst>
          </p:nvPr>
        </p:nvSpPr>
        <p:spPr>
          <a:xfrm>
            <a:off x="8029016" y="2879118"/>
            <a:ext cx="188334" cy="188334"/>
          </a:xfrm>
          <a:prstGeom prst="ellipse">
            <a:avLst/>
          </a:prstGeom>
          <a:gradFill>
            <a:gsLst>
              <a:gs pos="0">
                <a:schemeClr val="accent1"/>
              </a:gs>
              <a:gs pos="100000">
                <a:schemeClr val="accent1">
                  <a:lumMod val="75000"/>
                </a:schemeClr>
              </a:gs>
            </a:gsLst>
            <a:lin ang="5400000" scaled="1"/>
          </a:gradFill>
          <a:ln>
            <a:noFill/>
          </a:ln>
          <a:effectLst>
            <a:outerShdw blurRad="152400" sx="102000" sy="102000" algn="ctr" rotWithShape="0">
              <a:schemeClr val="accent1">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0" name="直接连接符 19"/>
          <p:cNvCxnSpPr/>
          <p:nvPr>
            <p:custDataLst>
              <p:tags r:id="rId8"/>
            </p:custDataLst>
          </p:nvPr>
        </p:nvCxnSpPr>
        <p:spPr>
          <a:xfrm>
            <a:off x="8123183" y="3067452"/>
            <a:ext cx="0" cy="537797"/>
          </a:xfrm>
          <a:prstGeom prst="line">
            <a:avLst/>
          </a:prstGeom>
          <a:ln w="19050">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矩形 20"/>
          <p:cNvSpPr/>
          <p:nvPr>
            <p:custDataLst>
              <p:tags r:id="rId9"/>
            </p:custDataLst>
          </p:nvPr>
        </p:nvSpPr>
        <p:spPr>
          <a:xfrm>
            <a:off x="7407515" y="4312546"/>
            <a:ext cx="1431335" cy="1510854"/>
          </a:xfrm>
          <a:prstGeom prst="rect">
            <a:avLst/>
          </a:prstGeom>
          <a:noFill/>
        </p:spPr>
        <p:txBody>
          <a:bodyPr wrap="square" lIns="0" tIns="0" rIns="0" bIns="0" rtlCol="0" anchor="t" anchorCtr="0">
            <a:noAutofit/>
          </a:bodyPr>
          <a:p>
            <a:pPr algn="l">
              <a:lnSpc>
                <a:spcPct val="130000"/>
              </a:lnSpc>
              <a:spcBef>
                <a:spcPct val="0"/>
              </a:spcBef>
              <a:spcAft>
                <a:spcPct val="0"/>
              </a:spcAft>
            </a:pPr>
            <a:r>
              <a:rPr lang="zh-CN" altLang="en-US" sz="1600">
                <a:solidFill>
                  <a:schemeClr val="tx1">
                    <a:lumMod val="85000"/>
                    <a:lumOff val="15000"/>
                  </a:schemeClr>
                </a:solidFill>
                <a:latin typeface="方正粗黑宋简体" panose="02000000000000000000" charset="-122"/>
                <a:ea typeface="方正粗黑宋简体" panose="02000000000000000000" charset="-122"/>
                <a:cs typeface="+mn-ea"/>
                <a:sym typeface="+mn-ea"/>
              </a:rPr>
              <a:t>完善联动协同推进机制，加大各类资金的争取力度。</a:t>
            </a:r>
            <a:endParaRPr lang="zh-CN" altLang="en-US" sz="1600">
              <a:solidFill>
                <a:schemeClr val="tx1">
                  <a:lumMod val="85000"/>
                  <a:lumOff val="15000"/>
                </a:schemeClr>
              </a:solidFill>
              <a:latin typeface="方正粗黑宋简体" panose="02000000000000000000" charset="-122"/>
              <a:ea typeface="方正粗黑宋简体" panose="02000000000000000000" charset="-122"/>
              <a:cs typeface="+mn-ea"/>
              <a:sym typeface="+mn-ea"/>
            </a:endParaRPr>
          </a:p>
          <a:p>
            <a:pPr algn="l">
              <a:lnSpc>
                <a:spcPct val="130000"/>
              </a:lnSpc>
              <a:spcBef>
                <a:spcPct val="0"/>
              </a:spcBef>
              <a:spcAft>
                <a:spcPct val="0"/>
              </a:spcAft>
            </a:pPr>
            <a:endParaRPr lang="zh-CN" altLang="en-US" sz="1400">
              <a:solidFill>
                <a:schemeClr val="tx1">
                  <a:lumMod val="65000"/>
                  <a:lumOff val="35000"/>
                </a:schemeClr>
              </a:solidFill>
              <a:latin typeface="方正粗黑宋简体" panose="02000000000000000000" charset="-122"/>
              <a:ea typeface="方正粗黑宋简体" panose="02000000000000000000" charset="-122"/>
              <a:cs typeface="+mn-ea"/>
            </a:endParaRPr>
          </a:p>
        </p:txBody>
      </p:sp>
      <p:sp>
        <p:nvSpPr>
          <p:cNvPr id="22" name="矩形 21"/>
          <p:cNvSpPr/>
          <p:nvPr>
            <p:custDataLst>
              <p:tags r:id="rId10"/>
            </p:custDataLst>
          </p:nvPr>
        </p:nvSpPr>
        <p:spPr>
          <a:xfrm>
            <a:off x="7439110" y="3756942"/>
            <a:ext cx="1431335" cy="404568"/>
          </a:xfrm>
          <a:prstGeom prst="rect">
            <a:avLst/>
          </a:prstGeom>
          <a:noFill/>
        </p:spPr>
        <p:txBody>
          <a:bodyPr wrap="square" lIns="0" tIns="0" rIns="0" bIns="0" rtlCol="0" anchor="b">
            <a:noAutofit/>
          </a:bodyPr>
          <a:p>
            <a:pPr algn="ctr">
              <a:spcBef>
                <a:spcPct val="0"/>
              </a:spcBef>
              <a:spcAft>
                <a:spcPct val="0"/>
              </a:spcAft>
            </a:pPr>
            <a:r>
              <a:rPr lang="zh-CN" altLang="en-US" sz="1600" b="1" dirty="0">
                <a:latin typeface="方正粗黑宋简体" panose="02000000000000000000" charset="-122"/>
                <a:ea typeface="方正粗黑宋简体" panose="02000000000000000000" charset="-122"/>
                <a:cs typeface="+mn-ea"/>
              </a:rPr>
              <a:t>强化协调配合</a:t>
            </a:r>
            <a:endParaRPr lang="zh-CN" altLang="en-US" sz="1600" b="1" dirty="0">
              <a:latin typeface="方正粗黑宋简体" panose="02000000000000000000" charset="-122"/>
              <a:ea typeface="方正粗黑宋简体" panose="02000000000000000000" charset="-122"/>
              <a:cs typeface="+mn-ea"/>
            </a:endParaRPr>
          </a:p>
        </p:txBody>
      </p:sp>
      <p:sp>
        <p:nvSpPr>
          <p:cNvPr id="23" name="矩形: 圆角 37"/>
          <p:cNvSpPr/>
          <p:nvPr>
            <p:custDataLst>
              <p:tags r:id="rId11"/>
            </p:custDataLst>
          </p:nvPr>
        </p:nvSpPr>
        <p:spPr>
          <a:xfrm>
            <a:off x="7333577" y="3605249"/>
            <a:ext cx="1579910" cy="2460892"/>
          </a:xfrm>
          <a:prstGeom prst="roundRect">
            <a:avLst>
              <a:gd name="adj" fmla="val 8537"/>
            </a:avLst>
          </a:prstGeom>
          <a:noFill/>
          <a:ln w="15875">
            <a:gradFill flip="none" rotWithShape="1">
              <a:gsLst>
                <a:gs pos="0">
                  <a:schemeClr val="accent1"/>
                </a:gs>
                <a:gs pos="100000">
                  <a:schemeClr val="accent1">
                    <a:alpha val="40000"/>
                  </a:schemeClr>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p:custDataLst>
              <p:tags r:id="rId12"/>
            </p:custDataLst>
          </p:nvPr>
        </p:nvSpPr>
        <p:spPr>
          <a:xfrm>
            <a:off x="6117081" y="2914692"/>
            <a:ext cx="188334" cy="188334"/>
          </a:xfrm>
          <a:prstGeom prst="ellipse">
            <a:avLst/>
          </a:prstGeom>
          <a:gradFill>
            <a:gsLst>
              <a:gs pos="0">
                <a:schemeClr val="accent1"/>
              </a:gs>
              <a:gs pos="100000">
                <a:schemeClr val="accent1">
                  <a:lumMod val="75000"/>
                </a:schemeClr>
              </a:gs>
            </a:gsLst>
            <a:lin ang="5400000" scaled="1"/>
          </a:gradFill>
          <a:ln>
            <a:noFill/>
          </a:ln>
          <a:effectLst>
            <a:outerShdw blurRad="152400" sx="102000" sy="102000" algn="ctr" rotWithShape="0">
              <a:schemeClr val="accent1">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5" name="直接连接符 24"/>
          <p:cNvCxnSpPr/>
          <p:nvPr>
            <p:custDataLst>
              <p:tags r:id="rId13"/>
            </p:custDataLst>
          </p:nvPr>
        </p:nvCxnSpPr>
        <p:spPr>
          <a:xfrm>
            <a:off x="6211248" y="3103026"/>
            <a:ext cx="0" cy="537797"/>
          </a:xfrm>
          <a:prstGeom prst="line">
            <a:avLst/>
          </a:prstGeom>
          <a:ln w="19050">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矩形 25"/>
          <p:cNvSpPr/>
          <p:nvPr>
            <p:custDataLst>
              <p:tags r:id="rId14"/>
            </p:custDataLst>
          </p:nvPr>
        </p:nvSpPr>
        <p:spPr>
          <a:xfrm>
            <a:off x="5495580" y="4348121"/>
            <a:ext cx="1431335" cy="1510854"/>
          </a:xfrm>
          <a:prstGeom prst="rect">
            <a:avLst/>
          </a:prstGeom>
          <a:noFill/>
        </p:spPr>
        <p:txBody>
          <a:bodyPr wrap="square" lIns="0" tIns="0" rIns="0" bIns="0" rtlCol="0" anchor="t" anchorCtr="0">
            <a:noAutofit/>
          </a:bodyPr>
          <a:p>
            <a:pPr algn="l">
              <a:lnSpc>
                <a:spcPct val="130000"/>
              </a:lnSpc>
              <a:spcBef>
                <a:spcPct val="0"/>
              </a:spcBef>
              <a:spcAft>
                <a:spcPct val="0"/>
              </a:spcAft>
            </a:pPr>
            <a:r>
              <a:rPr lang="zh-CN" altLang="en-US" sz="1600">
                <a:solidFill>
                  <a:schemeClr val="tx1">
                    <a:lumMod val="85000"/>
                    <a:lumOff val="15000"/>
                  </a:schemeClr>
                </a:solidFill>
                <a:latin typeface="方正粗黑宋简体" panose="02000000000000000000" charset="-122"/>
                <a:ea typeface="方正粗黑宋简体" panose="02000000000000000000" charset="-122"/>
                <a:cs typeface="+mn-ea"/>
                <a:sym typeface="+mn-ea"/>
              </a:rPr>
              <a:t>聚焦目标清单，严把时间节点，紧跟项目进度，做好项目服务和要素保障。</a:t>
            </a:r>
            <a:endParaRPr lang="zh-CN" altLang="en-US" sz="1600">
              <a:solidFill>
                <a:schemeClr val="tx1">
                  <a:lumMod val="85000"/>
                  <a:lumOff val="15000"/>
                </a:schemeClr>
              </a:solidFill>
              <a:latin typeface="+mn-ea"/>
              <a:cs typeface="+mn-ea"/>
              <a:sym typeface="+mn-ea"/>
            </a:endParaRPr>
          </a:p>
          <a:p>
            <a:pPr algn="l">
              <a:lnSpc>
                <a:spcPct val="130000"/>
              </a:lnSpc>
              <a:spcBef>
                <a:spcPct val="0"/>
              </a:spcBef>
              <a:spcAft>
                <a:spcPct val="0"/>
              </a:spcAft>
            </a:pPr>
            <a:endParaRPr lang="zh-CN" altLang="en-US" sz="1600">
              <a:solidFill>
                <a:schemeClr val="tx1">
                  <a:lumMod val="85000"/>
                  <a:lumOff val="15000"/>
                </a:schemeClr>
              </a:solidFill>
              <a:latin typeface="+mn-ea"/>
              <a:cs typeface="+mn-ea"/>
              <a:sym typeface="+mn-ea"/>
            </a:endParaRPr>
          </a:p>
        </p:txBody>
      </p:sp>
      <p:sp>
        <p:nvSpPr>
          <p:cNvPr id="27" name="矩形 26"/>
          <p:cNvSpPr/>
          <p:nvPr>
            <p:custDataLst>
              <p:tags r:id="rId15"/>
            </p:custDataLst>
          </p:nvPr>
        </p:nvSpPr>
        <p:spPr>
          <a:xfrm>
            <a:off x="5458611" y="3886355"/>
            <a:ext cx="1431335" cy="404568"/>
          </a:xfrm>
          <a:prstGeom prst="rect">
            <a:avLst/>
          </a:prstGeom>
          <a:noFill/>
        </p:spPr>
        <p:txBody>
          <a:bodyPr wrap="square" lIns="0" tIns="0" rIns="0" bIns="0" rtlCol="0" anchor="b">
            <a:noAutofit/>
          </a:bodyPr>
          <a:p>
            <a:pPr algn="ctr">
              <a:spcBef>
                <a:spcPct val="0"/>
              </a:spcBef>
              <a:spcAft>
                <a:spcPct val="0"/>
              </a:spcAft>
            </a:pPr>
            <a:endParaRPr lang="zh-CN" altLang="en-US" b="1">
              <a:solidFill>
                <a:schemeClr val="lt1">
                  <a:lumMod val="100000"/>
                </a:schemeClr>
              </a:solidFill>
              <a:latin typeface="+mn-ea"/>
              <a:cs typeface="+mn-ea"/>
              <a:sym typeface="+mn-ea"/>
            </a:endParaRPr>
          </a:p>
          <a:p>
            <a:pPr algn="ctr">
              <a:spcBef>
                <a:spcPct val="0"/>
              </a:spcBef>
              <a:spcAft>
                <a:spcPct val="0"/>
              </a:spcAft>
            </a:pPr>
            <a:endParaRPr lang="zh-CN" altLang="en-US" b="1">
              <a:solidFill>
                <a:schemeClr val="tx1"/>
              </a:solidFill>
              <a:latin typeface="+mn-ea"/>
              <a:cs typeface="+mn-ea"/>
              <a:sym typeface="+mn-ea"/>
            </a:endParaRPr>
          </a:p>
          <a:p>
            <a:pPr algn="ctr">
              <a:spcBef>
                <a:spcPct val="0"/>
              </a:spcBef>
              <a:spcAft>
                <a:spcPct val="0"/>
              </a:spcAft>
            </a:pPr>
            <a:r>
              <a:rPr lang="zh-CN" altLang="en-US" sz="1600" b="1" dirty="0">
                <a:latin typeface="方正粗黑宋简体" panose="02000000000000000000" charset="-122"/>
                <a:ea typeface="方正粗黑宋简体" panose="02000000000000000000" charset="-122"/>
                <a:cs typeface="+mn-ea"/>
              </a:rPr>
              <a:t>推动项目动态</a:t>
            </a:r>
            <a:endParaRPr lang="zh-CN" altLang="en-US" sz="1600" b="1" dirty="0">
              <a:latin typeface="方正粗黑宋简体" panose="02000000000000000000" charset="-122"/>
              <a:ea typeface="方正粗黑宋简体" panose="02000000000000000000" charset="-122"/>
              <a:cs typeface="+mn-ea"/>
            </a:endParaRPr>
          </a:p>
          <a:p>
            <a:pPr algn="ctr">
              <a:spcBef>
                <a:spcPct val="0"/>
              </a:spcBef>
              <a:spcAft>
                <a:spcPct val="0"/>
              </a:spcAft>
            </a:pPr>
            <a:r>
              <a:rPr lang="zh-CN" altLang="en-US" sz="1600" b="1" dirty="0">
                <a:latin typeface="方正粗黑宋简体" panose="02000000000000000000" charset="-122"/>
                <a:ea typeface="方正粗黑宋简体" panose="02000000000000000000" charset="-122"/>
                <a:cs typeface="+mn-ea"/>
              </a:rPr>
              <a:t>管理</a:t>
            </a:r>
            <a:endParaRPr lang="zh-CN" altLang="en-US" sz="1600" b="1" dirty="0">
              <a:latin typeface="方正粗黑宋简体" panose="02000000000000000000" charset="-122"/>
              <a:ea typeface="方正粗黑宋简体" panose="02000000000000000000" charset="-122"/>
              <a:cs typeface="+mn-ea"/>
            </a:endParaRPr>
          </a:p>
        </p:txBody>
      </p:sp>
      <p:sp>
        <p:nvSpPr>
          <p:cNvPr id="28" name="矩形: 圆角 43"/>
          <p:cNvSpPr/>
          <p:nvPr>
            <p:custDataLst>
              <p:tags r:id="rId16"/>
            </p:custDataLst>
          </p:nvPr>
        </p:nvSpPr>
        <p:spPr>
          <a:xfrm>
            <a:off x="5420944" y="3640823"/>
            <a:ext cx="1579910" cy="2460892"/>
          </a:xfrm>
          <a:prstGeom prst="roundRect">
            <a:avLst>
              <a:gd name="adj" fmla="val 8537"/>
            </a:avLst>
          </a:prstGeom>
          <a:noFill/>
          <a:ln w="15875">
            <a:gradFill flip="none" rotWithShape="1">
              <a:gsLst>
                <a:gs pos="0">
                  <a:schemeClr val="accent1"/>
                </a:gs>
                <a:gs pos="100000">
                  <a:schemeClr val="accent1">
                    <a:alpha val="40000"/>
                  </a:schemeClr>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p:custDataLst>
              <p:tags r:id="rId17"/>
            </p:custDataLst>
          </p:nvPr>
        </p:nvSpPr>
        <p:spPr>
          <a:xfrm>
            <a:off x="4205147" y="2879118"/>
            <a:ext cx="188334" cy="188334"/>
          </a:xfrm>
          <a:prstGeom prst="ellipse">
            <a:avLst/>
          </a:prstGeom>
          <a:gradFill>
            <a:gsLst>
              <a:gs pos="0">
                <a:schemeClr val="accent1"/>
              </a:gs>
              <a:gs pos="100000">
                <a:schemeClr val="accent1">
                  <a:lumMod val="75000"/>
                </a:schemeClr>
              </a:gs>
            </a:gsLst>
            <a:lin ang="5400000" scaled="1"/>
          </a:gradFill>
          <a:ln>
            <a:noFill/>
          </a:ln>
          <a:effectLst>
            <a:outerShdw blurRad="152400" sx="102000" sy="102000" algn="ctr" rotWithShape="0">
              <a:schemeClr val="accent1">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0" name="直接连接符 29"/>
          <p:cNvCxnSpPr/>
          <p:nvPr>
            <p:custDataLst>
              <p:tags r:id="rId18"/>
            </p:custDataLst>
          </p:nvPr>
        </p:nvCxnSpPr>
        <p:spPr>
          <a:xfrm>
            <a:off x="4299313" y="3067452"/>
            <a:ext cx="0" cy="537797"/>
          </a:xfrm>
          <a:prstGeom prst="line">
            <a:avLst/>
          </a:prstGeom>
          <a:ln w="19050">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2" name="矩形 31"/>
          <p:cNvSpPr/>
          <p:nvPr>
            <p:custDataLst>
              <p:tags r:id="rId19"/>
            </p:custDataLst>
          </p:nvPr>
        </p:nvSpPr>
        <p:spPr>
          <a:xfrm>
            <a:off x="3582988" y="4448149"/>
            <a:ext cx="1431335" cy="1510854"/>
          </a:xfrm>
          <a:prstGeom prst="rect">
            <a:avLst/>
          </a:prstGeom>
          <a:noFill/>
        </p:spPr>
        <p:txBody>
          <a:bodyPr wrap="square" lIns="0" tIns="0" rIns="0" bIns="0" rtlCol="0" anchor="t" anchorCtr="0">
            <a:noAutofit/>
          </a:bodyPr>
          <a:p>
            <a:pPr indent="0" algn="l" fontAlgn="auto">
              <a:lnSpc>
                <a:spcPct val="100000"/>
              </a:lnSpc>
              <a:spcBef>
                <a:spcPct val="0"/>
              </a:spcBef>
              <a:spcAft>
                <a:spcPct val="0"/>
              </a:spcAft>
            </a:pPr>
            <a:r>
              <a:rPr lang="zh-CN" altLang="en-US" sz="1600">
                <a:solidFill>
                  <a:schemeClr val="tx1">
                    <a:lumMod val="85000"/>
                    <a:lumOff val="15000"/>
                  </a:schemeClr>
                </a:solidFill>
                <a:latin typeface="方正粗黑宋简体" panose="02000000000000000000" charset="-122"/>
                <a:ea typeface="方正粗黑宋简体" panose="02000000000000000000" charset="-122"/>
                <a:cs typeface="+mn-ea"/>
                <a:sym typeface="+mn-ea"/>
              </a:rPr>
              <a:t>及时部署落实专班安排的各项工作；吃透政策，做好政策解读、项目谋划包装。</a:t>
            </a:r>
            <a:endParaRPr lang="zh-CN" altLang="en-US" sz="1600">
              <a:solidFill>
                <a:schemeClr val="tx1">
                  <a:lumMod val="85000"/>
                  <a:lumOff val="15000"/>
                </a:schemeClr>
              </a:solidFill>
              <a:latin typeface="方正粗黑宋简体" panose="02000000000000000000" charset="-122"/>
              <a:ea typeface="方正粗黑宋简体" panose="02000000000000000000" charset="-122"/>
              <a:cs typeface="+mn-ea"/>
              <a:sym typeface="+mn-ea"/>
            </a:endParaRPr>
          </a:p>
        </p:txBody>
      </p:sp>
      <p:sp>
        <p:nvSpPr>
          <p:cNvPr id="33" name="矩形 32"/>
          <p:cNvSpPr/>
          <p:nvPr>
            <p:custDataLst>
              <p:tags r:id="rId20"/>
            </p:custDataLst>
          </p:nvPr>
        </p:nvSpPr>
        <p:spPr>
          <a:xfrm>
            <a:off x="3583646" y="3779631"/>
            <a:ext cx="1431335" cy="404568"/>
          </a:xfrm>
          <a:prstGeom prst="rect">
            <a:avLst/>
          </a:prstGeom>
          <a:noFill/>
        </p:spPr>
        <p:txBody>
          <a:bodyPr wrap="square" lIns="0" tIns="0" rIns="0" bIns="0" rtlCol="0" anchor="b">
            <a:noAutofit/>
          </a:bodyPr>
          <a:p>
            <a:pPr algn="ctr">
              <a:spcBef>
                <a:spcPct val="0"/>
              </a:spcBef>
              <a:spcAft>
                <a:spcPct val="0"/>
              </a:spcAft>
            </a:pPr>
            <a:r>
              <a:rPr lang="zh-CN" altLang="en-US" sz="1600" b="1" dirty="0">
                <a:latin typeface="方正粗黑宋简体" panose="02000000000000000000" charset="-122"/>
                <a:ea typeface="方正粗黑宋简体" panose="02000000000000000000" charset="-122"/>
                <a:cs typeface="+mn-ea"/>
              </a:rPr>
              <a:t>加强上下联动</a:t>
            </a:r>
            <a:endParaRPr lang="zh-CN" altLang="en-US" sz="1600" b="1" dirty="0">
              <a:latin typeface="方正粗黑宋简体" panose="02000000000000000000" charset="-122"/>
              <a:ea typeface="方正粗黑宋简体" panose="02000000000000000000" charset="-122"/>
              <a:cs typeface="+mn-ea"/>
            </a:endParaRPr>
          </a:p>
        </p:txBody>
      </p:sp>
      <p:sp>
        <p:nvSpPr>
          <p:cNvPr id="36" name="矩形: 圆角 49"/>
          <p:cNvSpPr/>
          <p:nvPr>
            <p:custDataLst>
              <p:tags r:id="rId21"/>
            </p:custDataLst>
          </p:nvPr>
        </p:nvSpPr>
        <p:spPr>
          <a:xfrm>
            <a:off x="3509010" y="3605249"/>
            <a:ext cx="1579910" cy="2460892"/>
          </a:xfrm>
          <a:prstGeom prst="roundRect">
            <a:avLst>
              <a:gd name="adj" fmla="val 8537"/>
            </a:avLst>
          </a:prstGeom>
          <a:noFill/>
          <a:ln w="15875">
            <a:gradFill flip="none" rotWithShape="1">
              <a:gsLst>
                <a:gs pos="0">
                  <a:schemeClr val="accent1"/>
                </a:gs>
                <a:gs pos="100000">
                  <a:schemeClr val="accent1">
                    <a:alpha val="40000"/>
                  </a:schemeClr>
                </a:gs>
              </a:gsLst>
              <a:lin ang="54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blipFill dpi="0" rotWithShape="1">
            <a:blip r:embed="rId1">
              <a:extLst>
                <a:ext uri="{BEBA8EAE-BF5A-486C-A8C5-ECC9F3942E4B}">
                  <a14:imgProps xmlns:a14="http://schemas.microsoft.com/office/drawing/2010/main">
                    <a14:imgLayer r:embed="rId2">
                      <a14:imgEffect>
                        <a14:colorTemperature colorTemp="4700"/>
                      </a14:imgEffect>
                    </a14:imgLayer>
                  </a14:imgProps>
                </a:ext>
                <a:ext uri="{28A0092B-C50C-407E-A947-70E740481C1C}">
                  <a14:useLocalDpi xmlns:a14="http://schemas.microsoft.com/office/drawing/2010/main" val="0"/>
                </a:ext>
              </a:extLst>
            </a:blip>
            <a:srcRect/>
            <a:stretch>
              <a:fillRect t="-1899" b="-164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0"/>
            <a:ext cx="12191999" cy="6858000"/>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6933129" y="-2"/>
            <a:ext cx="5258870" cy="6858001"/>
          </a:xfrm>
          <a:custGeom>
            <a:avLst/>
            <a:gdLst>
              <a:gd name="connsiteX0" fmla="*/ 0 w 5258870"/>
              <a:gd name="connsiteY0" fmla="*/ 0 h 6858000"/>
              <a:gd name="connsiteX1" fmla="*/ 5258870 w 5258870"/>
              <a:gd name="connsiteY1" fmla="*/ 0 h 6858000"/>
              <a:gd name="connsiteX2" fmla="*/ 5258870 w 5258870"/>
              <a:gd name="connsiteY2" fmla="*/ 6858000 h 6858000"/>
              <a:gd name="connsiteX3" fmla="*/ 0 w 5258870"/>
              <a:gd name="connsiteY3" fmla="*/ 6858000 h 6858000"/>
              <a:gd name="connsiteX4" fmla="*/ 108329 w 5258870"/>
              <a:gd name="connsiteY4" fmla="*/ 6827238 h 6858000"/>
              <a:gd name="connsiteX5" fmla="*/ 2608434 w 5258870"/>
              <a:gd name="connsiteY5" fmla="*/ 3429000 h 6858000"/>
              <a:gd name="connsiteX6" fmla="*/ 108329 w 5258870"/>
              <a:gd name="connsiteY6" fmla="*/ 3076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58870" h="6858000">
                <a:moveTo>
                  <a:pt x="0" y="0"/>
                </a:moveTo>
                <a:lnTo>
                  <a:pt x="5258870" y="0"/>
                </a:lnTo>
                <a:lnTo>
                  <a:pt x="5258870" y="6858000"/>
                </a:lnTo>
                <a:lnTo>
                  <a:pt x="0" y="6858000"/>
                </a:lnTo>
                <a:lnTo>
                  <a:pt x="108329" y="6827238"/>
                </a:lnTo>
                <a:cubicBezTo>
                  <a:pt x="1556763" y="6376728"/>
                  <a:pt x="2608434" y="5025680"/>
                  <a:pt x="2608434" y="3429000"/>
                </a:cubicBezTo>
                <a:cubicBezTo>
                  <a:pt x="2608434" y="1832321"/>
                  <a:pt x="1556763" y="481272"/>
                  <a:pt x="108329" y="30762"/>
                </a:cubicBezTo>
                <a:close/>
              </a:path>
            </a:pathLst>
          </a:custGeom>
          <a:gradFill>
            <a:gsLst>
              <a:gs pos="100000">
                <a:srgbClr val="1E53BB"/>
              </a:gs>
              <a:gs pos="0">
                <a:srgbClr val="1F72C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16"/>
          <p:cNvSpPr txBox="1"/>
          <p:nvPr/>
        </p:nvSpPr>
        <p:spPr>
          <a:xfrm>
            <a:off x="556260" y="3493135"/>
            <a:ext cx="7852410" cy="1537335"/>
          </a:xfrm>
          <a:prstGeom prst="rect">
            <a:avLst/>
          </a:prstGeom>
          <a:noFill/>
        </p:spPr>
        <p:txBody>
          <a:bodyPr wrap="square" rtlCol="0">
            <a:noAutofit/>
          </a:bodyPr>
          <a:lstStyle/>
          <a:p>
            <a:pPr lvl="0" algn="ctr"/>
            <a:r>
              <a:rPr lang="zh-CN" altLang="en-US" sz="4800" b="1" dirty="0">
                <a:latin typeface="方正粗黑宋简体" panose="02000000000000000000" charset="-122"/>
                <a:ea typeface="方正粗黑宋简体" panose="02000000000000000000" charset="-122"/>
                <a:sym typeface="+mn-ea"/>
              </a:rPr>
              <a:t>对做好这项工作的几点思考</a:t>
            </a:r>
            <a:endParaRPr lang="zh-CN" altLang="en-US" sz="4800" dirty="0">
              <a:latin typeface="方正粗黑宋简体" panose="02000000000000000000" charset="-122"/>
              <a:ea typeface="方正粗黑宋简体" panose="02000000000000000000" charset="-122"/>
              <a:sym typeface="+mn-ea"/>
            </a:endParaRPr>
          </a:p>
          <a:p>
            <a:pPr lvl="0" algn="ctr"/>
            <a:r>
              <a:rPr lang="en-US" altLang="zh-CN" sz="2800" kern="0" spc="300" dirty="0">
                <a:solidFill>
                  <a:schemeClr val="tx1">
                    <a:lumMod val="75000"/>
                    <a:lumOff val="25000"/>
                  </a:schemeClr>
                </a:solidFill>
                <a:effectLst>
                  <a:outerShdw blurRad="25400" dist="25400" dir="2700000" algn="tl">
                    <a:srgbClr val="000000">
                      <a:alpha val="25000"/>
                    </a:srgbClr>
                  </a:outerShdw>
                </a:effectLst>
                <a:latin typeface="方正粗黑宋简体" panose="02000000000000000000" charset="-122"/>
                <a:ea typeface="方正粗黑宋简体" panose="02000000000000000000" charset="-122"/>
              </a:rPr>
              <a:t>       </a:t>
            </a:r>
            <a:endParaRPr lang="zh-CN" altLang="en-US" sz="2800" kern="0" spc="300" dirty="0">
              <a:solidFill>
                <a:schemeClr val="tx1">
                  <a:lumMod val="75000"/>
                  <a:lumOff val="25000"/>
                </a:schemeClr>
              </a:solidFill>
              <a:effectLst>
                <a:outerShdw blurRad="25400" dist="25400" dir="2700000" algn="tl">
                  <a:srgbClr val="000000">
                    <a:alpha val="25000"/>
                  </a:srgbClr>
                </a:outerShdw>
              </a:effectLst>
              <a:latin typeface="方正粗黑宋简体" panose="02000000000000000000" charset="-122"/>
              <a:ea typeface="方正粗黑宋简体" panose="02000000000000000000" charset="-122"/>
            </a:endParaRPr>
          </a:p>
        </p:txBody>
      </p:sp>
      <p:cxnSp>
        <p:nvCxnSpPr>
          <p:cNvPr id="18" name="直接连接符 17"/>
          <p:cNvCxnSpPr/>
          <p:nvPr/>
        </p:nvCxnSpPr>
        <p:spPr>
          <a:xfrm>
            <a:off x="888262" y="4509902"/>
            <a:ext cx="7202805" cy="19685"/>
          </a:xfrm>
          <a:prstGeom prst="line">
            <a:avLst/>
          </a:prstGeom>
          <a:ln w="12700">
            <a:solidFill>
              <a:srgbClr val="1F72CC">
                <a:alpha val="67000"/>
              </a:srgbClr>
            </a:solidFill>
            <a:prstDash val="dash"/>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3214669" y="1384230"/>
            <a:ext cx="1592729" cy="1797062"/>
            <a:chOff x="1575906" y="1029156"/>
            <a:chExt cx="1296316" cy="1462625"/>
          </a:xfrm>
        </p:grpSpPr>
        <p:sp>
          <p:nvSpPr>
            <p:cNvPr id="20" name="Freeform 5"/>
            <p:cNvSpPr/>
            <p:nvPr/>
          </p:nvSpPr>
          <p:spPr bwMode="auto">
            <a:xfrm rot="16200000">
              <a:off x="1492751" y="1112310"/>
              <a:ext cx="1462625" cy="129631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100000">
                  <a:srgbClr val="1E53BB"/>
                </a:gs>
                <a:gs pos="0">
                  <a:srgbClr val="2CA0EB"/>
                </a:gs>
              </a:gsLst>
              <a:lin ang="10200000" scaled="0"/>
            </a:gradFill>
            <a:ln w="25400">
              <a:noFill/>
            </a:ln>
            <a:effectLst>
              <a:outerShdw blurRad="190500" dist="63500" dir="2700000" algn="tl" rotWithShape="0">
                <a:prstClr val="black">
                  <a:alpha val="25000"/>
                </a:prstClr>
              </a:outerShdw>
            </a:effectLst>
          </p:spPr>
          <p:txBody>
            <a:bodyPr vert="horz" wrap="square" lIns="91440" tIns="45720" rIns="91440" bIns="45720" numCol="1" anchor="t" anchorCtr="0" compatLnSpc="1"/>
            <a:lstStyle/>
            <a:p>
              <a:endParaRPr lang="zh-CN" altLang="en-US" sz="4400" dirty="0">
                <a:solidFill>
                  <a:schemeClr val="tx1">
                    <a:lumMod val="75000"/>
                    <a:lumOff val="25000"/>
                  </a:schemeClr>
                </a:solidFill>
                <a:ea typeface="思源黑体" panose="020B0500000000000000" pitchFamily="34" charset="-122"/>
              </a:endParaRPr>
            </a:p>
          </p:txBody>
        </p:sp>
        <p:sp>
          <p:nvSpPr>
            <p:cNvPr id="21" name="文本框 20"/>
            <p:cNvSpPr txBox="1"/>
            <p:nvPr/>
          </p:nvSpPr>
          <p:spPr>
            <a:xfrm>
              <a:off x="1609509" y="1368658"/>
              <a:ext cx="1248671" cy="825887"/>
            </a:xfrm>
            <a:prstGeom prst="rect">
              <a:avLst/>
            </a:prstGeom>
            <a:noFill/>
          </p:spPr>
          <p:txBody>
            <a:bodyPr wrap="square" rtlCol="0">
              <a:spAutoFit/>
            </a:bodyPr>
            <a:lstStyle/>
            <a:p>
              <a:pPr algn="ctr"/>
              <a:r>
                <a:rPr lang="en-US" altLang="zh-CN" sz="6000" dirty="0" smtClean="0">
                  <a:solidFill>
                    <a:schemeClr val="bg1"/>
                  </a:solidFill>
                  <a:effectLst>
                    <a:outerShdw blurRad="25400" dist="25400" dir="2700000" algn="tl">
                      <a:srgbClr val="000000">
                        <a:alpha val="34000"/>
                      </a:srgbClr>
                    </a:outerShdw>
                  </a:effectLst>
                  <a:latin typeface="思源宋体 CN Heavy" panose="02020900000000000000" pitchFamily="18" charset="-122"/>
                  <a:ea typeface="思源宋体 CN Heavy" panose="02020900000000000000" pitchFamily="18" charset="-122"/>
                </a:rPr>
                <a:t>04</a:t>
              </a:r>
              <a:endParaRPr lang="zh-CN" altLang="en-US" sz="6000" dirty="0">
                <a:solidFill>
                  <a:schemeClr val="bg1"/>
                </a:solidFill>
                <a:effectLst>
                  <a:outerShdw blurRad="25400" dist="25400" dir="2700000" algn="tl">
                    <a:srgbClr val="000000">
                      <a:alpha val="34000"/>
                    </a:srgbClr>
                  </a:outerShdw>
                </a:effectLst>
                <a:latin typeface="思源宋体 CN Heavy" panose="02020900000000000000" pitchFamily="18" charset="-122"/>
                <a:ea typeface="思源宋体 CN Heavy" panose="02020900000000000000" pitchFamily="18" charset="-122"/>
              </a:endParaRPr>
            </a:p>
          </p:txBody>
        </p:sp>
      </p:grpSp>
      <p:sp>
        <p:nvSpPr>
          <p:cNvPr id="24" name="任意多边形 23"/>
          <p:cNvSpPr/>
          <p:nvPr/>
        </p:nvSpPr>
        <p:spPr>
          <a:xfrm>
            <a:off x="6917667" y="1"/>
            <a:ext cx="4908369" cy="6857999"/>
          </a:xfrm>
          <a:custGeom>
            <a:avLst/>
            <a:gdLst>
              <a:gd name="connsiteX0" fmla="*/ 2 w 4908369"/>
              <a:gd name="connsiteY0" fmla="*/ 0 h 6857999"/>
              <a:gd name="connsiteX1" fmla="*/ 4900938 w 4908369"/>
              <a:gd name="connsiteY1" fmla="*/ 0 h 6857999"/>
              <a:gd name="connsiteX2" fmla="*/ 348750 w 4908369"/>
              <a:gd name="connsiteY2" fmla="*/ 6792064 h 6857999"/>
              <a:gd name="connsiteX3" fmla="*/ 0 w 4908369"/>
              <a:gd name="connsiteY3" fmla="*/ 6857999 h 6857999"/>
              <a:gd name="connsiteX4" fmla="*/ 108327 w 4908369"/>
              <a:gd name="connsiteY4" fmla="*/ 6827237 h 6857999"/>
              <a:gd name="connsiteX5" fmla="*/ 2608432 w 4908369"/>
              <a:gd name="connsiteY5" fmla="*/ 3428999 h 6857999"/>
              <a:gd name="connsiteX6" fmla="*/ 108327 w 4908369"/>
              <a:gd name="connsiteY6" fmla="*/ 307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8369" h="6857999">
                <a:moveTo>
                  <a:pt x="2" y="0"/>
                </a:moveTo>
                <a:lnTo>
                  <a:pt x="4900938" y="0"/>
                </a:lnTo>
                <a:cubicBezTo>
                  <a:pt x="5012964" y="2715247"/>
                  <a:pt x="3875086" y="6027461"/>
                  <a:pt x="348750" y="6792064"/>
                </a:cubicBezTo>
                <a:lnTo>
                  <a:pt x="0" y="6857999"/>
                </a:lnTo>
                <a:lnTo>
                  <a:pt x="108327" y="6827237"/>
                </a:lnTo>
                <a:cubicBezTo>
                  <a:pt x="1556761" y="6376727"/>
                  <a:pt x="2608432" y="5025679"/>
                  <a:pt x="2608432" y="3428999"/>
                </a:cubicBezTo>
                <a:cubicBezTo>
                  <a:pt x="2608432" y="1832320"/>
                  <a:pt x="1556761" y="481271"/>
                  <a:pt x="108327" y="30761"/>
                </a:cubicBezTo>
                <a:close/>
              </a:path>
            </a:pathLst>
          </a:custGeom>
          <a:solidFill>
            <a:schemeClr val="bg1"/>
          </a:solidFill>
          <a:ln>
            <a:noFill/>
          </a:ln>
          <a:effectLst>
            <a:outerShdw blurRad="190500" dist="63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a:off x="6917666" y="1"/>
            <a:ext cx="4430431" cy="6857999"/>
          </a:xfrm>
          <a:custGeom>
            <a:avLst/>
            <a:gdLst>
              <a:gd name="connsiteX0" fmla="*/ 2 w 4908369"/>
              <a:gd name="connsiteY0" fmla="*/ 0 h 6857999"/>
              <a:gd name="connsiteX1" fmla="*/ 4900938 w 4908369"/>
              <a:gd name="connsiteY1" fmla="*/ 0 h 6857999"/>
              <a:gd name="connsiteX2" fmla="*/ 348750 w 4908369"/>
              <a:gd name="connsiteY2" fmla="*/ 6792064 h 6857999"/>
              <a:gd name="connsiteX3" fmla="*/ 0 w 4908369"/>
              <a:gd name="connsiteY3" fmla="*/ 6857999 h 6857999"/>
              <a:gd name="connsiteX4" fmla="*/ 108327 w 4908369"/>
              <a:gd name="connsiteY4" fmla="*/ 6827237 h 6857999"/>
              <a:gd name="connsiteX5" fmla="*/ 2608432 w 4908369"/>
              <a:gd name="connsiteY5" fmla="*/ 3428999 h 6857999"/>
              <a:gd name="connsiteX6" fmla="*/ 108327 w 4908369"/>
              <a:gd name="connsiteY6" fmla="*/ 30761 h 6857999"/>
              <a:gd name="connsiteX0-1" fmla="*/ 2 w 4592631"/>
              <a:gd name="connsiteY0-2" fmla="*/ 0 h 6857999"/>
              <a:gd name="connsiteX1-3" fmla="*/ 4582886 w 4592631"/>
              <a:gd name="connsiteY1-4" fmla="*/ 0 h 6857999"/>
              <a:gd name="connsiteX2-5" fmla="*/ 348750 w 4592631"/>
              <a:gd name="connsiteY2-6" fmla="*/ 6792064 h 6857999"/>
              <a:gd name="connsiteX3-7" fmla="*/ 0 w 4592631"/>
              <a:gd name="connsiteY3-8" fmla="*/ 6857999 h 6857999"/>
              <a:gd name="connsiteX4-9" fmla="*/ 108327 w 4592631"/>
              <a:gd name="connsiteY4-10" fmla="*/ 6827237 h 6857999"/>
              <a:gd name="connsiteX5-11" fmla="*/ 2608432 w 4592631"/>
              <a:gd name="connsiteY5-12" fmla="*/ 3428999 h 6857999"/>
              <a:gd name="connsiteX6-13" fmla="*/ 108327 w 4592631"/>
              <a:gd name="connsiteY6-14" fmla="*/ 30761 h 6857999"/>
              <a:gd name="connsiteX7" fmla="*/ 2 w 4592631"/>
              <a:gd name="connsiteY7" fmla="*/ 0 h 6857999"/>
              <a:gd name="connsiteX0-15" fmla="*/ 2 w 4517197"/>
              <a:gd name="connsiteY0-16" fmla="*/ 0 h 6857999"/>
              <a:gd name="connsiteX1-17" fmla="*/ 4506686 w 4517197"/>
              <a:gd name="connsiteY1-18" fmla="*/ 0 h 6857999"/>
              <a:gd name="connsiteX2-19" fmla="*/ 348750 w 4517197"/>
              <a:gd name="connsiteY2-20" fmla="*/ 6792064 h 6857999"/>
              <a:gd name="connsiteX3-21" fmla="*/ 0 w 4517197"/>
              <a:gd name="connsiteY3-22" fmla="*/ 6857999 h 6857999"/>
              <a:gd name="connsiteX4-23" fmla="*/ 108327 w 4517197"/>
              <a:gd name="connsiteY4-24" fmla="*/ 6827237 h 6857999"/>
              <a:gd name="connsiteX5-25" fmla="*/ 2608432 w 4517197"/>
              <a:gd name="connsiteY5-26" fmla="*/ 3428999 h 6857999"/>
              <a:gd name="connsiteX6-27" fmla="*/ 108327 w 4517197"/>
              <a:gd name="connsiteY6-28" fmla="*/ 30761 h 6857999"/>
              <a:gd name="connsiteX7-29" fmla="*/ 2 w 4517197"/>
              <a:gd name="connsiteY7-30" fmla="*/ 0 h 6857999"/>
              <a:gd name="connsiteX0-31" fmla="*/ 2 w 4527771"/>
              <a:gd name="connsiteY0-32" fmla="*/ 0 h 6857999"/>
              <a:gd name="connsiteX1-33" fmla="*/ 4506686 w 4527771"/>
              <a:gd name="connsiteY1-34" fmla="*/ 0 h 6857999"/>
              <a:gd name="connsiteX2-35" fmla="*/ 348750 w 4527771"/>
              <a:gd name="connsiteY2-36" fmla="*/ 6792064 h 6857999"/>
              <a:gd name="connsiteX3-37" fmla="*/ 0 w 4527771"/>
              <a:gd name="connsiteY3-38" fmla="*/ 6857999 h 6857999"/>
              <a:gd name="connsiteX4-39" fmla="*/ 108327 w 4527771"/>
              <a:gd name="connsiteY4-40" fmla="*/ 6827237 h 6857999"/>
              <a:gd name="connsiteX5-41" fmla="*/ 2608432 w 4527771"/>
              <a:gd name="connsiteY5-42" fmla="*/ 3428999 h 6857999"/>
              <a:gd name="connsiteX6-43" fmla="*/ 108327 w 4527771"/>
              <a:gd name="connsiteY6-44" fmla="*/ 30761 h 6857999"/>
              <a:gd name="connsiteX7-45" fmla="*/ 2 w 4527771"/>
              <a:gd name="connsiteY7-46" fmla="*/ 0 h 6857999"/>
              <a:gd name="connsiteX0-47" fmla="*/ 2 w 4325367"/>
              <a:gd name="connsiteY0-48" fmla="*/ 0 h 6857999"/>
              <a:gd name="connsiteX1-49" fmla="*/ 4299652 w 4325367"/>
              <a:gd name="connsiteY1-50" fmla="*/ 0 h 6857999"/>
              <a:gd name="connsiteX2-51" fmla="*/ 348750 w 4325367"/>
              <a:gd name="connsiteY2-52" fmla="*/ 6792064 h 6857999"/>
              <a:gd name="connsiteX3-53" fmla="*/ 0 w 4325367"/>
              <a:gd name="connsiteY3-54" fmla="*/ 6857999 h 6857999"/>
              <a:gd name="connsiteX4-55" fmla="*/ 108327 w 4325367"/>
              <a:gd name="connsiteY4-56" fmla="*/ 6827237 h 6857999"/>
              <a:gd name="connsiteX5-57" fmla="*/ 2608432 w 4325367"/>
              <a:gd name="connsiteY5-58" fmla="*/ 3428999 h 6857999"/>
              <a:gd name="connsiteX6-59" fmla="*/ 108327 w 4325367"/>
              <a:gd name="connsiteY6-60" fmla="*/ 30761 h 6857999"/>
              <a:gd name="connsiteX7-61" fmla="*/ 2 w 4325367"/>
              <a:gd name="connsiteY7-62" fmla="*/ 0 h 6857999"/>
              <a:gd name="connsiteX0-63" fmla="*/ 2 w 4430431"/>
              <a:gd name="connsiteY0-64" fmla="*/ 0 h 6857999"/>
              <a:gd name="connsiteX1-65" fmla="*/ 4299652 w 4430431"/>
              <a:gd name="connsiteY1-66" fmla="*/ 0 h 6857999"/>
              <a:gd name="connsiteX2-67" fmla="*/ 348750 w 4430431"/>
              <a:gd name="connsiteY2-68" fmla="*/ 6792064 h 6857999"/>
              <a:gd name="connsiteX3-69" fmla="*/ 0 w 4430431"/>
              <a:gd name="connsiteY3-70" fmla="*/ 6857999 h 6857999"/>
              <a:gd name="connsiteX4-71" fmla="*/ 108327 w 4430431"/>
              <a:gd name="connsiteY4-72" fmla="*/ 6827237 h 6857999"/>
              <a:gd name="connsiteX5-73" fmla="*/ 2608432 w 4430431"/>
              <a:gd name="connsiteY5-74" fmla="*/ 3428999 h 6857999"/>
              <a:gd name="connsiteX6-75" fmla="*/ 108327 w 4430431"/>
              <a:gd name="connsiteY6-76" fmla="*/ 30761 h 6857999"/>
              <a:gd name="connsiteX7-77" fmla="*/ 2 w 4430431"/>
              <a:gd name="connsiteY7-78" fmla="*/ 0 h 68579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4430431" h="6857999">
                <a:moveTo>
                  <a:pt x="2" y="0"/>
                </a:moveTo>
                <a:lnTo>
                  <a:pt x="4299652" y="0"/>
                </a:lnTo>
                <a:cubicBezTo>
                  <a:pt x="4813885" y="2452860"/>
                  <a:pt x="3875086" y="6027461"/>
                  <a:pt x="348750" y="6792064"/>
                </a:cubicBezTo>
                <a:lnTo>
                  <a:pt x="0" y="6857999"/>
                </a:lnTo>
                <a:lnTo>
                  <a:pt x="108327" y="6827237"/>
                </a:lnTo>
                <a:cubicBezTo>
                  <a:pt x="1556761" y="6376727"/>
                  <a:pt x="2608432" y="5025679"/>
                  <a:pt x="2608432" y="3428999"/>
                </a:cubicBezTo>
                <a:cubicBezTo>
                  <a:pt x="2608432" y="1832320"/>
                  <a:pt x="1556761" y="481271"/>
                  <a:pt x="108327" y="30761"/>
                </a:cubicBezTo>
                <a:lnTo>
                  <a:pt x="2" y="0"/>
                </a:lnTo>
                <a:close/>
              </a:path>
            </a:pathLst>
          </a:custGeom>
          <a:gradFill>
            <a:gsLst>
              <a:gs pos="100000">
                <a:srgbClr val="1F72CC"/>
              </a:gs>
              <a:gs pos="0">
                <a:srgbClr val="2CA0EB"/>
              </a:gs>
            </a:gsLst>
            <a:lin ang="5400000" scaled="0"/>
          </a:gradFill>
          <a:ln>
            <a:noFill/>
          </a:ln>
          <a:effectLst>
            <a:outerShdw blurRad="190500" dist="63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325880" y="736600"/>
            <a:ext cx="4064000" cy="368300"/>
          </a:xfrm>
          <a:prstGeom prst="rect">
            <a:avLst/>
          </a:prstGeom>
          <a:noFill/>
        </p:spPr>
        <p:txBody>
          <a:bodyPr wrap="square" rtlCol="0">
            <a:spAutoFit/>
          </a:bodyPr>
          <a:p>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D:/市政府办/聊城市照片/微信图片_20240321101254.jpg微信图片_20240321101254"/>
          <p:cNvPicPr preferRelativeResize="0">
            <a:picLocks noChangeAspect="1"/>
          </p:cNvPicPr>
          <p:nvPr/>
        </p:nvPicPr>
        <p:blipFill>
          <a:blip r:embed="rId1"/>
          <a:srcRect l="2051" r="2051"/>
          <a:stretch>
            <a:fillRect/>
          </a:stretch>
        </p:blipFill>
        <p:spPr>
          <a:xfrm>
            <a:off x="6350" y="0"/>
            <a:ext cx="12188825" cy="6858000"/>
          </a:xfrm>
          <a:prstGeom prst="rect">
            <a:avLst/>
          </a:prstGeom>
          <a:blipFill rotWithShape="1">
            <a:blip r:embed="rId1"/>
            <a:stretch>
              <a:fillRect/>
            </a:stretch>
          </a:blipFill>
        </p:spPr>
      </p:pic>
      <p:pic>
        <p:nvPicPr>
          <p:cNvPr id="6" name="图片 5" descr="图片3"/>
          <p:cNvPicPr>
            <a:picLocks noChangeAspect="1"/>
          </p:cNvPicPr>
          <p:nvPr/>
        </p:nvPicPr>
        <p:blipFill>
          <a:blip r:embed="rId2">
            <a:alphaModFix amt="83000"/>
          </a:blip>
          <a:stretch>
            <a:fillRect/>
          </a:stretch>
        </p:blipFill>
        <p:spPr>
          <a:xfrm>
            <a:off x="5080" y="0"/>
            <a:ext cx="12186920" cy="6858000"/>
          </a:xfrm>
          <a:prstGeom prst="rect">
            <a:avLst/>
          </a:prstGeom>
        </p:spPr>
      </p:pic>
      <p:sp>
        <p:nvSpPr>
          <p:cNvPr id="2" name="五边形 1"/>
          <p:cNvSpPr/>
          <p:nvPr/>
        </p:nvSpPr>
        <p:spPr>
          <a:xfrm>
            <a:off x="0" y="-2540"/>
            <a:ext cx="6273165" cy="602615"/>
          </a:xfrm>
          <a:prstGeom prst="homePlate">
            <a:avLst/>
          </a:prstGeom>
          <a:solidFill>
            <a:schemeClr val="accent1">
              <a:lumMod val="75000"/>
            </a:schemeClr>
          </a:solidFill>
          <a:ln>
            <a:solidFill>
              <a:schemeClr val="accent1">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四、对做好这项工作的几点思考</a:t>
            </a:r>
            <a:endPar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grpSp>
        <p:nvGrpSpPr>
          <p:cNvPr id="4" name="组合 3"/>
          <p:cNvGrpSpPr/>
          <p:nvPr/>
        </p:nvGrpSpPr>
        <p:grpSpPr>
          <a:xfrm>
            <a:off x="591820" y="1141095"/>
            <a:ext cx="2725420" cy="1222375"/>
            <a:chOff x="525021" y="1016684"/>
            <a:chExt cx="4345460" cy="1222096"/>
          </a:xfrm>
        </p:grpSpPr>
        <p:grpSp>
          <p:nvGrpSpPr>
            <p:cNvPr id="7" name="组合 6"/>
            <p:cNvGrpSpPr/>
            <p:nvPr/>
          </p:nvGrpSpPr>
          <p:grpSpPr>
            <a:xfrm>
              <a:off x="525021" y="1181101"/>
              <a:ext cx="311718" cy="179686"/>
              <a:chOff x="850900" y="671681"/>
              <a:chExt cx="622467" cy="358815"/>
            </a:xfrm>
          </p:grpSpPr>
          <p:sp>
            <p:nvSpPr>
              <p:cNvPr id="8" name="椭圆 7"/>
              <p:cNvSpPr/>
              <p:nvPr/>
            </p:nvSpPr>
            <p:spPr>
              <a:xfrm>
                <a:off x="1114552" y="671681"/>
                <a:ext cx="358815" cy="358815"/>
              </a:xfrm>
              <a:prstGeom prst="ellipse">
                <a:avLst/>
              </a:prstGeom>
              <a:solidFill>
                <a:srgbClr val="1E77EC">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prstClr val="white"/>
                  </a:solidFill>
                  <a:effectLst/>
                  <a:uLnTx/>
                  <a:uFillTx/>
                  <a:cs typeface="+mn-ea"/>
                  <a:sym typeface="+mn-lt"/>
                </a:endParaRPr>
              </a:p>
            </p:txBody>
          </p:sp>
          <p:sp>
            <p:nvSpPr>
              <p:cNvPr id="9" name="椭圆 8"/>
              <p:cNvSpPr/>
              <p:nvPr/>
            </p:nvSpPr>
            <p:spPr>
              <a:xfrm>
                <a:off x="850900" y="671681"/>
                <a:ext cx="358815" cy="358815"/>
              </a:xfrm>
              <a:prstGeom prst="ellipse">
                <a:avLst/>
              </a:prstGeom>
              <a:solidFill>
                <a:srgbClr val="115EC5">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prstClr val="white"/>
                  </a:solidFill>
                  <a:effectLst/>
                  <a:uLnTx/>
                  <a:uFillTx/>
                  <a:cs typeface="+mn-ea"/>
                  <a:sym typeface="+mn-lt"/>
                </a:endParaRPr>
              </a:p>
            </p:txBody>
          </p:sp>
        </p:grpSp>
        <p:sp>
          <p:nvSpPr>
            <p:cNvPr id="10" name="矩形: 圆角 28"/>
            <p:cNvSpPr/>
            <p:nvPr/>
          </p:nvSpPr>
          <p:spPr>
            <a:xfrm>
              <a:off x="982718" y="1016684"/>
              <a:ext cx="3186265" cy="508519"/>
            </a:xfrm>
            <a:prstGeom prst="roundRect">
              <a:avLst>
                <a:gd name="adj" fmla="val 50000"/>
              </a:avLst>
            </a:prstGeom>
            <a:gradFill flip="none" rotWithShape="1">
              <a:gsLst>
                <a:gs pos="12000">
                  <a:schemeClr val="accent1">
                    <a:lumMod val="10000"/>
                    <a:lumOff val="90000"/>
                  </a:schemeClr>
                </a:gs>
                <a:gs pos="100000">
                  <a:schemeClr val="bg1"/>
                </a:gs>
              </a:gsLst>
              <a:lin ang="5400000" scaled="0"/>
              <a:tileRect/>
            </a:gradFill>
            <a:ln w="9525">
              <a:solidFill>
                <a:srgbClr val="0674FA">
                  <a:alpha val="20000"/>
                </a:srgbClr>
              </a:solidFill>
            </a:ln>
            <a:effectLst>
              <a:outerShdw blurRad="571500" dist="381000" dir="5400000" sx="97000" sy="97000" algn="t" rotWithShape="0">
                <a:schemeClr val="accent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200" b="1">
                <a:solidFill>
                  <a:schemeClr val="tx1">
                    <a:lumMod val="85000"/>
                    <a:lumOff val="15000"/>
                  </a:schemeClr>
                </a:solidFill>
                <a:cs typeface="+mn-ea"/>
                <a:sym typeface="+mn-lt"/>
              </a:endParaRPr>
            </a:p>
          </p:txBody>
        </p:sp>
        <p:sp>
          <p:nvSpPr>
            <p:cNvPr id="11" name="文本框 10"/>
            <p:cNvSpPr txBox="1"/>
            <p:nvPr/>
          </p:nvSpPr>
          <p:spPr>
            <a:xfrm>
              <a:off x="1002900" y="1040174"/>
              <a:ext cx="3867581" cy="1198606"/>
            </a:xfrm>
            <a:prstGeom prst="rect">
              <a:avLst/>
            </a:prstGeom>
            <a:noFill/>
          </p:spPr>
          <p:txBody>
            <a:bodyPr wrap="square">
              <a:spAutoFit/>
            </a:bodyPr>
            <a:p>
              <a:pPr algn="l"/>
              <a:r>
                <a:rPr lang="en-US" altLang="zh-CN" sz="2400" b="1">
                  <a:cs typeface="+mn-ea"/>
                  <a:sym typeface="+mn-lt"/>
                </a:rPr>
                <a:t>  </a:t>
              </a:r>
              <a:r>
                <a:rPr lang="en-US" altLang="zh-CN" sz="2400" b="1">
                  <a:latin typeface="方正粗黑宋简体" panose="02000000000000000000" charset="-122"/>
                  <a:ea typeface="方正粗黑宋简体" panose="02000000000000000000" charset="-122"/>
                  <a:cs typeface="方正粗黑宋简体" panose="02000000000000000000" charset="-122"/>
                  <a:sym typeface="+mn-lt"/>
                </a:rPr>
                <a:t> </a:t>
              </a:r>
              <a:r>
                <a:rPr lang="zh-CN" altLang="en-US" sz="2400" b="1">
                  <a:latin typeface="方正粗黑宋简体" panose="02000000000000000000" charset="-122"/>
                  <a:ea typeface="方正粗黑宋简体" panose="02000000000000000000" charset="-122"/>
                  <a:cs typeface="方正粗黑宋简体" panose="02000000000000000000" charset="-122"/>
                  <a:sym typeface="+mn-lt"/>
                </a:rPr>
                <a:t>观点一</a:t>
              </a:r>
              <a:endParaRPr lang="zh-CN" altLang="en-US" sz="2400" b="1">
                <a:latin typeface="方正粗黑宋简体" panose="02000000000000000000" charset="-122"/>
                <a:ea typeface="方正粗黑宋简体" panose="02000000000000000000" charset="-122"/>
                <a:cs typeface="方正粗黑宋简体" panose="02000000000000000000" charset="-122"/>
                <a:sym typeface="+mn-lt"/>
              </a:endParaRPr>
            </a:p>
            <a:p>
              <a:pPr algn="l"/>
              <a:br>
                <a:rPr lang="en-US" altLang="zh-CN" sz="2400" b="1">
                  <a:latin typeface="方正粗黑宋简体" panose="02000000000000000000" charset="-122"/>
                  <a:ea typeface="方正粗黑宋简体" panose="02000000000000000000" charset="-122"/>
                  <a:cs typeface="方正粗黑宋简体" panose="02000000000000000000" charset="-122"/>
                  <a:sym typeface="+mn-lt"/>
                </a:rPr>
              </a:br>
              <a:endParaRPr lang="en-US" altLang="zh-CN" sz="2400" b="1">
                <a:latin typeface="方正粗黑宋简体" panose="02000000000000000000" charset="-122"/>
                <a:ea typeface="方正粗黑宋简体" panose="02000000000000000000" charset="-122"/>
                <a:cs typeface="方正粗黑宋简体" panose="02000000000000000000" charset="-122"/>
                <a:sym typeface="+mn-lt"/>
              </a:endParaRPr>
            </a:p>
          </p:txBody>
        </p:sp>
      </p:grpSp>
      <p:sp>
        <p:nvSpPr>
          <p:cNvPr id="12" name="圆角矩形 11"/>
          <p:cNvSpPr/>
          <p:nvPr/>
        </p:nvSpPr>
        <p:spPr>
          <a:xfrm>
            <a:off x="2352675" y="2016760"/>
            <a:ext cx="8039735" cy="2765425"/>
          </a:xfrm>
          <a:prstGeom prst="round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方正粗黑宋简体" panose="02000000000000000000" charset="-122"/>
                <a:ea typeface="方正粗黑宋简体" panose="02000000000000000000" charset="-122"/>
                <a:cs typeface="方正粗黑宋简体" panose="02000000000000000000" charset="-122"/>
                <a:sym typeface="+mn-lt"/>
              </a:rPr>
              <a:t>大规模设备更新和消费品以旧换新坚持“市场主体、政府引导、鼓励先进、淘汰落后，标准引领、有序提升”原则，是一种自愿交易的市场行为。政府应该通过加大和利用财税、金融、投资等政策支持和引导，充分调动各方积极性，促成更新换新的意愿和更新换新的交易机制。这样，更新换新政策才能发挥好更新换代的效应</a:t>
            </a:r>
            <a:endParaRPr lang="zh-CN" altLang="en-US"/>
          </a:p>
        </p:txBody>
      </p:sp>
      <p:grpSp>
        <p:nvGrpSpPr>
          <p:cNvPr id="3" name="组合 2"/>
          <p:cNvGrpSpPr/>
          <p:nvPr>
            <p:custDataLst>
              <p:tags r:id="rId3"/>
            </p:custDataLst>
          </p:nvPr>
        </p:nvGrpSpPr>
        <p:grpSpPr>
          <a:xfrm>
            <a:off x="1515745" y="2016760"/>
            <a:ext cx="1176655" cy="2740660"/>
            <a:chOff x="1450034" y="4022808"/>
            <a:chExt cx="946147" cy="1733969"/>
          </a:xfrm>
          <a:effectLst>
            <a:outerShdw blurRad="101600" dist="38100" dir="2700000" algn="tl" rotWithShape="0">
              <a:prstClr val="black">
                <a:alpha val="15000"/>
              </a:prstClr>
            </a:outerShdw>
          </a:effectLst>
        </p:grpSpPr>
        <p:sp>
          <p:nvSpPr>
            <p:cNvPr id="78" name="任意多边形: 形状 13"/>
            <p:cNvSpPr/>
            <p:nvPr>
              <p:custDataLst>
                <p:tags r:id="rId4"/>
              </p:custDataLst>
            </p:nvPr>
          </p:nvSpPr>
          <p:spPr>
            <a:xfrm rot="16200000">
              <a:off x="1056123" y="4416719"/>
              <a:ext cx="1733969" cy="946147"/>
            </a:xfrm>
            <a:custGeom>
              <a:avLst/>
              <a:gdLst>
                <a:gd name="connsiteX0" fmla="*/ 419919 w 2519464"/>
                <a:gd name="connsiteY0" fmla="*/ 0 h 1142561"/>
                <a:gd name="connsiteX1" fmla="*/ 2099545 w 2519464"/>
                <a:gd name="connsiteY1" fmla="*/ 0 h 1142561"/>
                <a:gd name="connsiteX2" fmla="*/ 2519464 w 2519464"/>
                <a:gd name="connsiteY2" fmla="*/ 419919 h 1142561"/>
                <a:gd name="connsiteX3" fmla="*/ 2519464 w 2519464"/>
                <a:gd name="connsiteY3" fmla="*/ 1142561 h 1142561"/>
                <a:gd name="connsiteX4" fmla="*/ 0 w 2519464"/>
                <a:gd name="connsiteY4" fmla="*/ 1142561 h 1142561"/>
                <a:gd name="connsiteX5" fmla="*/ 0 w 2519464"/>
                <a:gd name="connsiteY5" fmla="*/ 419919 h 1142561"/>
                <a:gd name="connsiteX6" fmla="*/ 419919 w 2519464"/>
                <a:gd name="connsiteY6" fmla="*/ 0 h 114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9464" h="1142561">
                  <a:moveTo>
                    <a:pt x="419919" y="0"/>
                  </a:moveTo>
                  <a:lnTo>
                    <a:pt x="2099545" y="0"/>
                  </a:lnTo>
                  <a:cubicBezTo>
                    <a:pt x="2331460" y="0"/>
                    <a:pt x="2519464" y="188004"/>
                    <a:pt x="2519464" y="419919"/>
                  </a:cubicBezTo>
                  <a:lnTo>
                    <a:pt x="2519464" y="1142561"/>
                  </a:lnTo>
                  <a:lnTo>
                    <a:pt x="0" y="1142561"/>
                  </a:lnTo>
                  <a:lnTo>
                    <a:pt x="0" y="419919"/>
                  </a:lnTo>
                  <a:cubicBezTo>
                    <a:pt x="0" y="188004"/>
                    <a:pt x="188004" y="0"/>
                    <a:pt x="419919" y="0"/>
                  </a:cubicBezTo>
                  <a:close/>
                </a:path>
              </a:pathLst>
            </a:custGeom>
            <a:solidFill>
              <a:srgbClr val="2CA0EB"/>
            </a:solidFill>
            <a:ln w="38100">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dirty="0">
                <a:latin typeface="思源黑体" panose="020B0500000000000000" pitchFamily="34" charset="-122"/>
                <a:ea typeface="思源黑体" panose="020B0500000000000000" pitchFamily="34" charset="-122"/>
              </a:endParaRPr>
            </a:p>
          </p:txBody>
        </p:sp>
        <p:sp>
          <p:nvSpPr>
            <p:cNvPr id="91" name="椭圆 30"/>
            <p:cNvSpPr/>
            <p:nvPr>
              <p:custDataLst>
                <p:tags r:id="rId5"/>
              </p:custDataLst>
            </p:nvPr>
          </p:nvSpPr>
          <p:spPr>
            <a:xfrm>
              <a:off x="1633113" y="4658746"/>
              <a:ext cx="522278" cy="479454"/>
            </a:xfrm>
            <a:custGeom>
              <a:avLst/>
              <a:gdLst>
                <a:gd name="connsiteX0" fmla="*/ 117399 w 337212"/>
                <a:gd name="connsiteY0" fmla="*/ 192088 h 309563"/>
                <a:gd name="connsiteX1" fmla="*/ 130099 w 337212"/>
                <a:gd name="connsiteY1" fmla="*/ 196036 h 309563"/>
                <a:gd name="connsiteX2" fmla="*/ 130099 w 337212"/>
                <a:gd name="connsiteY2" fmla="*/ 278941 h 309563"/>
                <a:gd name="connsiteX3" fmla="*/ 117399 w 337212"/>
                <a:gd name="connsiteY3" fmla="*/ 292101 h 309563"/>
                <a:gd name="connsiteX4" fmla="*/ 176137 w 337212"/>
                <a:gd name="connsiteY4" fmla="*/ 187325 h 309563"/>
                <a:gd name="connsiteX5" fmla="*/ 187250 w 337212"/>
                <a:gd name="connsiteY5" fmla="*/ 191271 h 309563"/>
                <a:gd name="connsiteX6" fmla="*/ 187250 w 337212"/>
                <a:gd name="connsiteY6" fmla="*/ 267562 h 309563"/>
                <a:gd name="connsiteX7" fmla="*/ 176137 w 337212"/>
                <a:gd name="connsiteY7" fmla="*/ 279400 h 309563"/>
                <a:gd name="connsiteX8" fmla="*/ 176137 w 337212"/>
                <a:gd name="connsiteY8" fmla="*/ 187325 h 309563"/>
                <a:gd name="connsiteX9" fmla="*/ 231699 w 337212"/>
                <a:gd name="connsiteY9" fmla="*/ 180975 h 309563"/>
                <a:gd name="connsiteX10" fmla="*/ 239637 w 337212"/>
                <a:gd name="connsiteY10" fmla="*/ 184982 h 309563"/>
                <a:gd name="connsiteX11" fmla="*/ 239637 w 337212"/>
                <a:gd name="connsiteY11" fmla="*/ 254429 h 309563"/>
                <a:gd name="connsiteX12" fmla="*/ 231699 w 337212"/>
                <a:gd name="connsiteY12" fmla="*/ 265113 h 309563"/>
                <a:gd name="connsiteX13" fmla="*/ 277737 w 337212"/>
                <a:gd name="connsiteY13" fmla="*/ 177800 h 309563"/>
                <a:gd name="connsiteX14" fmla="*/ 287262 w 337212"/>
                <a:gd name="connsiteY14" fmla="*/ 180398 h 309563"/>
                <a:gd name="connsiteX15" fmla="*/ 287262 w 337212"/>
                <a:gd name="connsiteY15" fmla="*/ 238847 h 309563"/>
                <a:gd name="connsiteX16" fmla="*/ 277737 w 337212"/>
                <a:gd name="connsiteY16" fmla="*/ 249238 h 309563"/>
                <a:gd name="connsiteX17" fmla="*/ 280912 w 337212"/>
                <a:gd name="connsiteY17" fmla="*/ 92075 h 309563"/>
                <a:gd name="connsiteX18" fmla="*/ 307493 w 337212"/>
                <a:gd name="connsiteY18" fmla="*/ 92075 h 309563"/>
                <a:gd name="connsiteX19" fmla="*/ 315468 w 337212"/>
                <a:gd name="connsiteY19" fmla="*/ 97314 h 309563"/>
                <a:gd name="connsiteX20" fmla="*/ 336733 w 337212"/>
                <a:gd name="connsiteY20" fmla="*/ 158869 h 309563"/>
                <a:gd name="connsiteX21" fmla="*/ 331417 w 337212"/>
                <a:gd name="connsiteY21" fmla="*/ 169347 h 309563"/>
                <a:gd name="connsiteX22" fmla="*/ 320784 w 337212"/>
                <a:gd name="connsiteY22" fmla="*/ 164108 h 309563"/>
                <a:gd name="connsiteX23" fmla="*/ 314139 w 337212"/>
                <a:gd name="connsiteY23" fmla="*/ 145772 h 309563"/>
                <a:gd name="connsiteX24" fmla="*/ 314139 w 337212"/>
                <a:gd name="connsiteY24" fmla="*/ 238761 h 309563"/>
                <a:gd name="connsiteX25" fmla="*/ 304835 w 337212"/>
                <a:gd name="connsiteY25" fmla="*/ 249238 h 309563"/>
                <a:gd name="connsiteX26" fmla="*/ 294203 w 337212"/>
                <a:gd name="connsiteY26" fmla="*/ 238761 h 309563"/>
                <a:gd name="connsiteX27" fmla="*/ 294203 w 337212"/>
                <a:gd name="connsiteY27" fmla="*/ 179824 h 309563"/>
                <a:gd name="connsiteX28" fmla="*/ 288886 w 337212"/>
                <a:gd name="connsiteY28" fmla="*/ 179824 h 309563"/>
                <a:gd name="connsiteX29" fmla="*/ 294203 w 337212"/>
                <a:gd name="connsiteY29" fmla="*/ 178515 h 309563"/>
                <a:gd name="connsiteX30" fmla="*/ 304835 w 337212"/>
                <a:gd name="connsiteY30" fmla="*/ 157560 h 309563"/>
                <a:gd name="connsiteX31" fmla="*/ 280912 w 337212"/>
                <a:gd name="connsiteY31" fmla="*/ 92075 h 309563"/>
                <a:gd name="connsiteX32" fmla="*/ 231699 w 337212"/>
                <a:gd name="connsiteY32" fmla="*/ 82550 h 309563"/>
                <a:gd name="connsiteX33" fmla="*/ 243745 w 337212"/>
                <a:gd name="connsiteY33" fmla="*/ 82550 h 309563"/>
                <a:gd name="connsiteX34" fmla="*/ 262484 w 337212"/>
                <a:gd name="connsiteY34" fmla="*/ 82550 h 309563"/>
                <a:gd name="connsiteX35" fmla="*/ 273192 w 337212"/>
                <a:gd name="connsiteY35" fmla="*/ 89117 h 309563"/>
                <a:gd name="connsiteX36" fmla="*/ 297285 w 337212"/>
                <a:gd name="connsiteY36" fmla="*/ 160041 h 309563"/>
                <a:gd name="connsiteX37" fmla="*/ 291931 w 337212"/>
                <a:gd name="connsiteY37" fmla="*/ 171861 h 309563"/>
                <a:gd name="connsiteX38" fmla="*/ 279885 w 337212"/>
                <a:gd name="connsiteY38" fmla="*/ 166608 h 309563"/>
                <a:gd name="connsiteX39" fmla="*/ 271854 w 337212"/>
                <a:gd name="connsiteY39" fmla="*/ 144280 h 309563"/>
                <a:gd name="connsiteX40" fmla="*/ 271854 w 337212"/>
                <a:gd name="connsiteY40" fmla="*/ 253292 h 309563"/>
                <a:gd name="connsiteX41" fmla="*/ 259807 w 337212"/>
                <a:gd name="connsiteY41" fmla="*/ 265113 h 309563"/>
                <a:gd name="connsiteX42" fmla="*/ 247761 w 337212"/>
                <a:gd name="connsiteY42" fmla="*/ 253292 h 309563"/>
                <a:gd name="connsiteX43" fmla="*/ 247761 w 337212"/>
                <a:gd name="connsiteY43" fmla="*/ 183682 h 309563"/>
                <a:gd name="connsiteX44" fmla="*/ 258469 w 337212"/>
                <a:gd name="connsiteY44" fmla="*/ 160041 h 309563"/>
                <a:gd name="connsiteX45" fmla="*/ 231699 w 337212"/>
                <a:gd name="connsiteY45" fmla="*/ 82550 h 309563"/>
                <a:gd name="connsiteX46" fmla="*/ 177724 w 337212"/>
                <a:gd name="connsiteY46" fmla="*/ 77788 h 309563"/>
                <a:gd name="connsiteX47" fmla="*/ 214510 w 337212"/>
                <a:gd name="connsiteY47" fmla="*/ 77788 h 309563"/>
                <a:gd name="connsiteX48" fmla="*/ 225021 w 337212"/>
                <a:gd name="connsiteY48" fmla="*/ 85643 h 309563"/>
                <a:gd name="connsiteX49" fmla="*/ 252610 w 337212"/>
                <a:gd name="connsiteY49" fmla="*/ 162884 h 309563"/>
                <a:gd name="connsiteX50" fmla="*/ 246041 w 337212"/>
                <a:gd name="connsiteY50" fmla="*/ 175976 h 309563"/>
                <a:gd name="connsiteX51" fmla="*/ 231590 w 337212"/>
                <a:gd name="connsiteY51" fmla="*/ 169430 h 309563"/>
                <a:gd name="connsiteX52" fmla="*/ 223707 w 337212"/>
                <a:gd name="connsiteY52" fmla="*/ 145865 h 309563"/>
                <a:gd name="connsiteX53" fmla="*/ 223707 w 337212"/>
                <a:gd name="connsiteY53" fmla="*/ 266309 h 309563"/>
                <a:gd name="connsiteX54" fmla="*/ 210569 w 337212"/>
                <a:gd name="connsiteY54" fmla="*/ 279401 h 309563"/>
                <a:gd name="connsiteX55" fmla="*/ 198745 w 337212"/>
                <a:gd name="connsiteY55" fmla="*/ 266309 h 309563"/>
                <a:gd name="connsiteX56" fmla="*/ 198745 w 337212"/>
                <a:gd name="connsiteY56" fmla="*/ 189068 h 309563"/>
                <a:gd name="connsiteX57" fmla="*/ 197759 w 337212"/>
                <a:gd name="connsiteY57" fmla="*/ 189068 h 309563"/>
                <a:gd name="connsiteX58" fmla="*/ 194803 w 337212"/>
                <a:gd name="connsiteY58" fmla="*/ 189068 h 309563"/>
                <a:gd name="connsiteX59" fmla="*/ 206628 w 337212"/>
                <a:gd name="connsiteY59" fmla="*/ 178595 h 309563"/>
                <a:gd name="connsiteX60" fmla="*/ 206628 w 337212"/>
                <a:gd name="connsiteY60" fmla="*/ 162884 h 309563"/>
                <a:gd name="connsiteX61" fmla="*/ 177724 w 337212"/>
                <a:gd name="connsiteY61" fmla="*/ 79097 h 309563"/>
                <a:gd name="connsiteX62" fmla="*/ 177724 w 337212"/>
                <a:gd name="connsiteY62" fmla="*/ 77788 h 309563"/>
                <a:gd name="connsiteX63" fmla="*/ 120574 w 337212"/>
                <a:gd name="connsiteY63" fmla="*/ 73025 h 309563"/>
                <a:gd name="connsiteX64" fmla="*/ 157008 w 337212"/>
                <a:gd name="connsiteY64" fmla="*/ 73025 h 309563"/>
                <a:gd name="connsiteX65" fmla="*/ 168720 w 337212"/>
                <a:gd name="connsiteY65" fmla="*/ 80953 h 309563"/>
                <a:gd name="connsiteX66" fmla="*/ 197347 w 337212"/>
                <a:gd name="connsiteY66" fmla="*/ 166840 h 309563"/>
                <a:gd name="connsiteX67" fmla="*/ 190840 w 337212"/>
                <a:gd name="connsiteY67" fmla="*/ 181375 h 309563"/>
                <a:gd name="connsiteX68" fmla="*/ 176527 w 337212"/>
                <a:gd name="connsiteY68" fmla="*/ 173447 h 309563"/>
                <a:gd name="connsiteX69" fmla="*/ 167418 w 337212"/>
                <a:gd name="connsiteY69" fmla="*/ 148341 h 309563"/>
                <a:gd name="connsiteX70" fmla="*/ 167418 w 337212"/>
                <a:gd name="connsiteY70" fmla="*/ 279153 h 309563"/>
                <a:gd name="connsiteX71" fmla="*/ 153105 w 337212"/>
                <a:gd name="connsiteY71" fmla="*/ 293688 h 309563"/>
                <a:gd name="connsiteX72" fmla="*/ 140093 w 337212"/>
                <a:gd name="connsiteY72" fmla="*/ 279153 h 309563"/>
                <a:gd name="connsiteX73" fmla="*/ 140093 w 337212"/>
                <a:gd name="connsiteY73" fmla="*/ 195909 h 309563"/>
                <a:gd name="connsiteX74" fmla="*/ 133586 w 337212"/>
                <a:gd name="connsiteY74" fmla="*/ 195909 h 309563"/>
                <a:gd name="connsiteX75" fmla="*/ 138791 w 337212"/>
                <a:gd name="connsiteY75" fmla="*/ 194588 h 309563"/>
                <a:gd name="connsiteX76" fmla="*/ 151804 w 337212"/>
                <a:gd name="connsiteY76" fmla="*/ 166840 h 309563"/>
                <a:gd name="connsiteX77" fmla="*/ 120574 w 337212"/>
                <a:gd name="connsiteY77" fmla="*/ 73025 h 309563"/>
                <a:gd name="connsiteX78" fmla="*/ 46220 w 337212"/>
                <a:gd name="connsiteY78" fmla="*/ 66675 h 309563"/>
                <a:gd name="connsiteX79" fmla="*/ 72821 w 337212"/>
                <a:gd name="connsiteY79" fmla="*/ 66675 h 309563"/>
                <a:gd name="connsiteX80" fmla="*/ 98092 w 337212"/>
                <a:gd name="connsiteY80" fmla="*/ 66675 h 309563"/>
                <a:gd name="connsiteX81" fmla="*/ 111393 w 337212"/>
                <a:gd name="connsiteY81" fmla="*/ 74595 h 309563"/>
                <a:gd name="connsiteX82" fmla="*/ 143315 w 337212"/>
                <a:gd name="connsiteY82" fmla="*/ 169638 h 309563"/>
                <a:gd name="connsiteX83" fmla="*/ 135334 w 337212"/>
                <a:gd name="connsiteY83" fmla="*/ 185479 h 309563"/>
                <a:gd name="connsiteX84" fmla="*/ 119374 w 337212"/>
                <a:gd name="connsiteY84" fmla="*/ 177559 h 309563"/>
                <a:gd name="connsiteX85" fmla="*/ 108733 w 337212"/>
                <a:gd name="connsiteY85" fmla="*/ 148518 h 309563"/>
                <a:gd name="connsiteX86" fmla="*/ 108733 w 337212"/>
                <a:gd name="connsiteY86" fmla="*/ 295043 h 309563"/>
                <a:gd name="connsiteX87" fmla="*/ 94102 w 337212"/>
                <a:gd name="connsiteY87" fmla="*/ 309563 h 309563"/>
                <a:gd name="connsiteX88" fmla="*/ 78141 w 337212"/>
                <a:gd name="connsiteY88" fmla="*/ 295043 h 309563"/>
                <a:gd name="connsiteX89" fmla="*/ 78141 w 337212"/>
                <a:gd name="connsiteY89" fmla="*/ 202640 h 309563"/>
                <a:gd name="connsiteX90" fmla="*/ 66171 w 337212"/>
                <a:gd name="connsiteY90" fmla="*/ 202640 h 309563"/>
                <a:gd name="connsiteX91" fmla="*/ 66171 w 337212"/>
                <a:gd name="connsiteY91" fmla="*/ 295043 h 309563"/>
                <a:gd name="connsiteX92" fmla="*/ 50210 w 337212"/>
                <a:gd name="connsiteY92" fmla="*/ 309563 h 309563"/>
                <a:gd name="connsiteX93" fmla="*/ 35579 w 337212"/>
                <a:gd name="connsiteY93" fmla="*/ 295043 h 309563"/>
                <a:gd name="connsiteX94" fmla="*/ 35579 w 337212"/>
                <a:gd name="connsiteY94" fmla="*/ 148518 h 309563"/>
                <a:gd name="connsiteX95" fmla="*/ 24938 w 337212"/>
                <a:gd name="connsiteY95" fmla="*/ 177559 h 309563"/>
                <a:gd name="connsiteX96" fmla="*/ 8978 w 337212"/>
                <a:gd name="connsiteY96" fmla="*/ 185479 h 309563"/>
                <a:gd name="connsiteX97" fmla="*/ 997 w 337212"/>
                <a:gd name="connsiteY97" fmla="*/ 169638 h 309563"/>
                <a:gd name="connsiteX98" fmla="*/ 32919 w 337212"/>
                <a:gd name="connsiteY98" fmla="*/ 74595 h 309563"/>
                <a:gd name="connsiteX99" fmla="*/ 46220 w 337212"/>
                <a:gd name="connsiteY99" fmla="*/ 66675 h 309563"/>
                <a:gd name="connsiteX100" fmla="*/ 289643 w 337212"/>
                <a:gd name="connsiteY100" fmla="*/ 49213 h 309563"/>
                <a:gd name="connsiteX101" fmla="*/ 309487 w 337212"/>
                <a:gd name="connsiteY101" fmla="*/ 68263 h 309563"/>
                <a:gd name="connsiteX102" fmla="*/ 289643 w 337212"/>
                <a:gd name="connsiteY102" fmla="*/ 87313 h 309563"/>
                <a:gd name="connsiteX103" fmla="*/ 269799 w 337212"/>
                <a:gd name="connsiteY103" fmla="*/ 68263 h 309563"/>
                <a:gd name="connsiteX104" fmla="*/ 271122 w 337212"/>
                <a:gd name="connsiteY104" fmla="*/ 68263 h 309563"/>
                <a:gd name="connsiteX105" fmla="*/ 272445 w 337212"/>
                <a:gd name="connsiteY105" fmla="*/ 59373 h 309563"/>
                <a:gd name="connsiteX106" fmla="*/ 289643 w 337212"/>
                <a:gd name="connsiteY106" fmla="*/ 49213 h 309563"/>
                <a:gd name="connsiteX107" fmla="*/ 244544 w 337212"/>
                <a:gd name="connsiteY107" fmla="*/ 33338 h 309563"/>
                <a:gd name="connsiteX108" fmla="*/ 266625 w 337212"/>
                <a:gd name="connsiteY108" fmla="*/ 55699 h 309563"/>
                <a:gd name="connsiteX109" fmla="*/ 244544 w 337212"/>
                <a:gd name="connsiteY109" fmla="*/ 79376 h 309563"/>
                <a:gd name="connsiteX110" fmla="*/ 223762 w 337212"/>
                <a:gd name="connsiteY110" fmla="*/ 63592 h 309563"/>
                <a:gd name="connsiteX111" fmla="*/ 226360 w 337212"/>
                <a:gd name="connsiteY111" fmla="*/ 49123 h 309563"/>
                <a:gd name="connsiteX112" fmla="*/ 226360 w 337212"/>
                <a:gd name="connsiteY112" fmla="*/ 43861 h 309563"/>
                <a:gd name="connsiteX113" fmla="*/ 244544 w 337212"/>
                <a:gd name="connsiteY113" fmla="*/ 33338 h 309563"/>
                <a:gd name="connsiteX114" fmla="*/ 192806 w 337212"/>
                <a:gd name="connsiteY114" fmla="*/ 23813 h 309563"/>
                <a:gd name="connsiteX115" fmla="*/ 217412 w 337212"/>
                <a:gd name="connsiteY115" fmla="*/ 48420 h 309563"/>
                <a:gd name="connsiteX116" fmla="*/ 192806 w 337212"/>
                <a:gd name="connsiteY116" fmla="*/ 73026 h 309563"/>
                <a:gd name="connsiteX117" fmla="*/ 168199 w 337212"/>
                <a:gd name="connsiteY117" fmla="*/ 51010 h 309563"/>
                <a:gd name="connsiteX118" fmla="*/ 170789 w 337212"/>
                <a:gd name="connsiteY118" fmla="*/ 39354 h 309563"/>
                <a:gd name="connsiteX119" fmla="*/ 170789 w 337212"/>
                <a:gd name="connsiteY119" fmla="*/ 38059 h 309563"/>
                <a:gd name="connsiteX120" fmla="*/ 192806 w 337212"/>
                <a:gd name="connsiteY120" fmla="*/ 23813 h 309563"/>
                <a:gd name="connsiteX121" fmla="*/ 133275 w 337212"/>
                <a:gd name="connsiteY121" fmla="*/ 12700 h 309563"/>
                <a:gd name="connsiteX122" fmla="*/ 160262 w 337212"/>
                <a:gd name="connsiteY122" fmla="*/ 39029 h 309563"/>
                <a:gd name="connsiteX123" fmla="*/ 133275 w 337212"/>
                <a:gd name="connsiteY123" fmla="*/ 66675 h 309563"/>
                <a:gd name="connsiteX124" fmla="*/ 106287 w 337212"/>
                <a:gd name="connsiteY124" fmla="*/ 48245 h 309563"/>
                <a:gd name="connsiteX125" fmla="*/ 111685 w 337212"/>
                <a:gd name="connsiteY125" fmla="*/ 29814 h 309563"/>
                <a:gd name="connsiteX126" fmla="*/ 110335 w 337212"/>
                <a:gd name="connsiteY126" fmla="*/ 23232 h 309563"/>
                <a:gd name="connsiteX127" fmla="*/ 133275 w 337212"/>
                <a:gd name="connsiteY127" fmla="*/ 12700 h 309563"/>
                <a:gd name="connsiteX128" fmla="*/ 72809 w 337212"/>
                <a:gd name="connsiteY128" fmla="*/ 0 h 309563"/>
                <a:gd name="connsiteX129" fmla="*/ 101525 w 337212"/>
                <a:gd name="connsiteY129" fmla="*/ 30163 h 309563"/>
                <a:gd name="connsiteX130" fmla="*/ 72809 w 337212"/>
                <a:gd name="connsiteY130" fmla="*/ 60325 h 309563"/>
                <a:gd name="connsiteX131" fmla="*/ 42787 w 337212"/>
                <a:gd name="connsiteY131" fmla="*/ 30163 h 309563"/>
                <a:gd name="connsiteX132" fmla="*/ 72809 w 337212"/>
                <a:gd name="connsiteY132" fmla="*/ 0 h 30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37212" h="309563">
                  <a:moveTo>
                    <a:pt x="117399" y="192088"/>
                  </a:moveTo>
                  <a:cubicBezTo>
                    <a:pt x="121632" y="194720"/>
                    <a:pt x="125866" y="196036"/>
                    <a:pt x="130099" y="196036"/>
                  </a:cubicBezTo>
                  <a:cubicBezTo>
                    <a:pt x="130099" y="196036"/>
                    <a:pt x="130099" y="196036"/>
                    <a:pt x="130099" y="278941"/>
                  </a:cubicBezTo>
                  <a:cubicBezTo>
                    <a:pt x="130099" y="285521"/>
                    <a:pt x="124455" y="290785"/>
                    <a:pt x="117399" y="292101"/>
                  </a:cubicBezTo>
                  <a:close/>
                  <a:moveTo>
                    <a:pt x="176137" y="187325"/>
                  </a:moveTo>
                  <a:cubicBezTo>
                    <a:pt x="179841" y="189956"/>
                    <a:pt x="183546" y="191271"/>
                    <a:pt x="187250" y="191271"/>
                  </a:cubicBezTo>
                  <a:cubicBezTo>
                    <a:pt x="187250" y="191271"/>
                    <a:pt x="187250" y="191271"/>
                    <a:pt x="187250" y="267562"/>
                  </a:cubicBezTo>
                  <a:cubicBezTo>
                    <a:pt x="187250" y="274139"/>
                    <a:pt x="182311" y="279400"/>
                    <a:pt x="176137" y="279400"/>
                  </a:cubicBezTo>
                  <a:cubicBezTo>
                    <a:pt x="176137" y="279400"/>
                    <a:pt x="176137" y="279400"/>
                    <a:pt x="176137" y="187325"/>
                  </a:cubicBezTo>
                  <a:close/>
                  <a:moveTo>
                    <a:pt x="231699" y="180975"/>
                  </a:moveTo>
                  <a:cubicBezTo>
                    <a:pt x="233967" y="183646"/>
                    <a:pt x="236235" y="183646"/>
                    <a:pt x="239637" y="184982"/>
                  </a:cubicBezTo>
                  <a:cubicBezTo>
                    <a:pt x="239637" y="184982"/>
                    <a:pt x="239637" y="184982"/>
                    <a:pt x="239637" y="254429"/>
                  </a:cubicBezTo>
                  <a:cubicBezTo>
                    <a:pt x="239637" y="259771"/>
                    <a:pt x="236235" y="263778"/>
                    <a:pt x="231699" y="265113"/>
                  </a:cubicBezTo>
                  <a:close/>
                  <a:moveTo>
                    <a:pt x="277737" y="177800"/>
                  </a:moveTo>
                  <a:cubicBezTo>
                    <a:pt x="280458" y="179099"/>
                    <a:pt x="283180" y="180398"/>
                    <a:pt x="287262" y="180398"/>
                  </a:cubicBezTo>
                  <a:cubicBezTo>
                    <a:pt x="287262" y="180398"/>
                    <a:pt x="287262" y="180398"/>
                    <a:pt x="287262" y="238847"/>
                  </a:cubicBezTo>
                  <a:cubicBezTo>
                    <a:pt x="287262" y="244043"/>
                    <a:pt x="283180" y="247939"/>
                    <a:pt x="277737" y="249238"/>
                  </a:cubicBezTo>
                  <a:close/>
                  <a:moveTo>
                    <a:pt x="280912" y="92075"/>
                  </a:moveTo>
                  <a:cubicBezTo>
                    <a:pt x="282241" y="92075"/>
                    <a:pt x="306164" y="92075"/>
                    <a:pt x="307493" y="92075"/>
                  </a:cubicBezTo>
                  <a:cubicBezTo>
                    <a:pt x="311481" y="92075"/>
                    <a:pt x="314139" y="94694"/>
                    <a:pt x="315468" y="97314"/>
                  </a:cubicBezTo>
                  <a:cubicBezTo>
                    <a:pt x="315468" y="97314"/>
                    <a:pt x="315468" y="97314"/>
                    <a:pt x="336733" y="158869"/>
                  </a:cubicBezTo>
                  <a:cubicBezTo>
                    <a:pt x="338062" y="162798"/>
                    <a:pt x="336733" y="168037"/>
                    <a:pt x="331417" y="169347"/>
                  </a:cubicBezTo>
                  <a:cubicBezTo>
                    <a:pt x="327430" y="170657"/>
                    <a:pt x="322113" y="168037"/>
                    <a:pt x="320784" y="164108"/>
                  </a:cubicBezTo>
                  <a:cubicBezTo>
                    <a:pt x="320784" y="164108"/>
                    <a:pt x="320784" y="164108"/>
                    <a:pt x="314139" y="145772"/>
                  </a:cubicBezTo>
                  <a:cubicBezTo>
                    <a:pt x="314139" y="145772"/>
                    <a:pt x="314139" y="145772"/>
                    <a:pt x="314139" y="238761"/>
                  </a:cubicBezTo>
                  <a:cubicBezTo>
                    <a:pt x="314139" y="243999"/>
                    <a:pt x="310152" y="249238"/>
                    <a:pt x="304835" y="249238"/>
                  </a:cubicBezTo>
                  <a:cubicBezTo>
                    <a:pt x="299519" y="249238"/>
                    <a:pt x="294203" y="243999"/>
                    <a:pt x="294203" y="238761"/>
                  </a:cubicBezTo>
                  <a:cubicBezTo>
                    <a:pt x="294203" y="238761"/>
                    <a:pt x="294203" y="238761"/>
                    <a:pt x="294203" y="179824"/>
                  </a:cubicBezTo>
                  <a:cubicBezTo>
                    <a:pt x="294203" y="179824"/>
                    <a:pt x="294203" y="179824"/>
                    <a:pt x="288886" y="179824"/>
                  </a:cubicBezTo>
                  <a:cubicBezTo>
                    <a:pt x="291545" y="179824"/>
                    <a:pt x="292874" y="179824"/>
                    <a:pt x="294203" y="178515"/>
                  </a:cubicBezTo>
                  <a:cubicBezTo>
                    <a:pt x="302177" y="175895"/>
                    <a:pt x="307493" y="166727"/>
                    <a:pt x="304835" y="157560"/>
                  </a:cubicBezTo>
                  <a:cubicBezTo>
                    <a:pt x="304835" y="157560"/>
                    <a:pt x="304835" y="157560"/>
                    <a:pt x="280912" y="92075"/>
                  </a:cubicBezTo>
                  <a:close/>
                  <a:moveTo>
                    <a:pt x="231699" y="82550"/>
                  </a:moveTo>
                  <a:cubicBezTo>
                    <a:pt x="235715" y="82550"/>
                    <a:pt x="239730" y="82550"/>
                    <a:pt x="243745" y="82550"/>
                  </a:cubicBezTo>
                  <a:cubicBezTo>
                    <a:pt x="253115" y="82550"/>
                    <a:pt x="262484" y="82550"/>
                    <a:pt x="262484" y="82550"/>
                  </a:cubicBezTo>
                  <a:cubicBezTo>
                    <a:pt x="267838" y="82550"/>
                    <a:pt x="271854" y="85177"/>
                    <a:pt x="273192" y="89117"/>
                  </a:cubicBezTo>
                  <a:cubicBezTo>
                    <a:pt x="273192" y="89117"/>
                    <a:pt x="273192" y="89117"/>
                    <a:pt x="297285" y="160041"/>
                  </a:cubicBezTo>
                  <a:cubicBezTo>
                    <a:pt x="299962" y="165294"/>
                    <a:pt x="297285" y="170548"/>
                    <a:pt x="291931" y="171861"/>
                  </a:cubicBezTo>
                  <a:cubicBezTo>
                    <a:pt x="286577" y="174488"/>
                    <a:pt x="281223" y="170548"/>
                    <a:pt x="279885" y="166608"/>
                  </a:cubicBezTo>
                  <a:cubicBezTo>
                    <a:pt x="279885" y="166608"/>
                    <a:pt x="279885" y="166608"/>
                    <a:pt x="271854" y="144280"/>
                  </a:cubicBezTo>
                  <a:cubicBezTo>
                    <a:pt x="271854" y="144280"/>
                    <a:pt x="271854" y="144280"/>
                    <a:pt x="271854" y="253292"/>
                  </a:cubicBezTo>
                  <a:cubicBezTo>
                    <a:pt x="271854" y="259859"/>
                    <a:pt x="266500" y="265113"/>
                    <a:pt x="259807" y="265113"/>
                  </a:cubicBezTo>
                  <a:cubicBezTo>
                    <a:pt x="253115" y="265113"/>
                    <a:pt x="247761" y="259859"/>
                    <a:pt x="247761" y="253292"/>
                  </a:cubicBezTo>
                  <a:cubicBezTo>
                    <a:pt x="247761" y="253292"/>
                    <a:pt x="247761" y="253292"/>
                    <a:pt x="247761" y="183682"/>
                  </a:cubicBezTo>
                  <a:cubicBezTo>
                    <a:pt x="257130" y="179742"/>
                    <a:pt x="262484" y="169235"/>
                    <a:pt x="258469" y="160041"/>
                  </a:cubicBezTo>
                  <a:cubicBezTo>
                    <a:pt x="258469" y="160041"/>
                    <a:pt x="258469" y="160041"/>
                    <a:pt x="231699" y="82550"/>
                  </a:cubicBezTo>
                  <a:close/>
                  <a:moveTo>
                    <a:pt x="177724" y="77788"/>
                  </a:moveTo>
                  <a:cubicBezTo>
                    <a:pt x="177724" y="77788"/>
                    <a:pt x="213196" y="77788"/>
                    <a:pt x="214510" y="77788"/>
                  </a:cubicBezTo>
                  <a:cubicBezTo>
                    <a:pt x="219765" y="77788"/>
                    <a:pt x="223707" y="80406"/>
                    <a:pt x="225021" y="85643"/>
                  </a:cubicBezTo>
                  <a:cubicBezTo>
                    <a:pt x="225021" y="85643"/>
                    <a:pt x="225021" y="85643"/>
                    <a:pt x="252610" y="162884"/>
                  </a:cubicBezTo>
                  <a:cubicBezTo>
                    <a:pt x="253924" y="168121"/>
                    <a:pt x="251296" y="174667"/>
                    <a:pt x="246041" y="175976"/>
                  </a:cubicBezTo>
                  <a:cubicBezTo>
                    <a:pt x="239472" y="178595"/>
                    <a:pt x="234217" y="175976"/>
                    <a:pt x="231590" y="169430"/>
                  </a:cubicBezTo>
                  <a:cubicBezTo>
                    <a:pt x="231590" y="169430"/>
                    <a:pt x="231590" y="169430"/>
                    <a:pt x="223707" y="145865"/>
                  </a:cubicBezTo>
                  <a:cubicBezTo>
                    <a:pt x="223707" y="145865"/>
                    <a:pt x="223707" y="145865"/>
                    <a:pt x="223707" y="266309"/>
                  </a:cubicBezTo>
                  <a:cubicBezTo>
                    <a:pt x="223707" y="272855"/>
                    <a:pt x="218452" y="279401"/>
                    <a:pt x="210569" y="279401"/>
                  </a:cubicBezTo>
                  <a:cubicBezTo>
                    <a:pt x="204000" y="279401"/>
                    <a:pt x="198745" y="272855"/>
                    <a:pt x="198745" y="266309"/>
                  </a:cubicBezTo>
                  <a:cubicBezTo>
                    <a:pt x="198745" y="266309"/>
                    <a:pt x="198745" y="266309"/>
                    <a:pt x="198745" y="189068"/>
                  </a:cubicBezTo>
                  <a:cubicBezTo>
                    <a:pt x="198745" y="189068"/>
                    <a:pt x="198745" y="189068"/>
                    <a:pt x="197759" y="189068"/>
                  </a:cubicBezTo>
                  <a:lnTo>
                    <a:pt x="194803" y="189068"/>
                  </a:lnTo>
                  <a:cubicBezTo>
                    <a:pt x="200059" y="187759"/>
                    <a:pt x="204000" y="183831"/>
                    <a:pt x="206628" y="178595"/>
                  </a:cubicBezTo>
                  <a:cubicBezTo>
                    <a:pt x="209255" y="173358"/>
                    <a:pt x="209255" y="168121"/>
                    <a:pt x="206628" y="162884"/>
                  </a:cubicBezTo>
                  <a:cubicBezTo>
                    <a:pt x="206628" y="162884"/>
                    <a:pt x="206628" y="162884"/>
                    <a:pt x="177724" y="79097"/>
                  </a:cubicBezTo>
                  <a:cubicBezTo>
                    <a:pt x="177724" y="79097"/>
                    <a:pt x="177724" y="77788"/>
                    <a:pt x="177724" y="77788"/>
                  </a:cubicBezTo>
                  <a:close/>
                  <a:moveTo>
                    <a:pt x="120574" y="73025"/>
                  </a:moveTo>
                  <a:cubicBezTo>
                    <a:pt x="120574" y="73025"/>
                    <a:pt x="157008" y="73025"/>
                    <a:pt x="157008" y="73025"/>
                  </a:cubicBezTo>
                  <a:cubicBezTo>
                    <a:pt x="162213" y="73025"/>
                    <a:pt x="167418" y="75668"/>
                    <a:pt x="168720" y="80953"/>
                  </a:cubicBezTo>
                  <a:cubicBezTo>
                    <a:pt x="168720" y="80953"/>
                    <a:pt x="168720" y="80953"/>
                    <a:pt x="197347" y="166840"/>
                  </a:cubicBezTo>
                  <a:cubicBezTo>
                    <a:pt x="199949" y="172125"/>
                    <a:pt x="197347" y="178732"/>
                    <a:pt x="190840" y="181375"/>
                  </a:cubicBezTo>
                  <a:cubicBezTo>
                    <a:pt x="184334" y="184017"/>
                    <a:pt x="177828" y="180053"/>
                    <a:pt x="176527" y="173447"/>
                  </a:cubicBezTo>
                  <a:lnTo>
                    <a:pt x="167418" y="148341"/>
                  </a:lnTo>
                  <a:cubicBezTo>
                    <a:pt x="167418" y="148341"/>
                    <a:pt x="167418" y="148341"/>
                    <a:pt x="167418" y="279153"/>
                  </a:cubicBezTo>
                  <a:cubicBezTo>
                    <a:pt x="167418" y="287081"/>
                    <a:pt x="160912" y="293688"/>
                    <a:pt x="153105" y="293688"/>
                  </a:cubicBezTo>
                  <a:cubicBezTo>
                    <a:pt x="145297" y="293688"/>
                    <a:pt x="140093" y="287081"/>
                    <a:pt x="140093" y="279153"/>
                  </a:cubicBezTo>
                  <a:cubicBezTo>
                    <a:pt x="140093" y="279153"/>
                    <a:pt x="140093" y="279153"/>
                    <a:pt x="140093" y="195909"/>
                  </a:cubicBezTo>
                  <a:cubicBezTo>
                    <a:pt x="140093" y="195909"/>
                    <a:pt x="140093" y="195909"/>
                    <a:pt x="133586" y="195909"/>
                  </a:cubicBezTo>
                  <a:cubicBezTo>
                    <a:pt x="134888" y="195909"/>
                    <a:pt x="136189" y="195909"/>
                    <a:pt x="138791" y="194588"/>
                  </a:cubicBezTo>
                  <a:cubicBezTo>
                    <a:pt x="150502" y="190624"/>
                    <a:pt x="155707" y="177411"/>
                    <a:pt x="151804" y="166840"/>
                  </a:cubicBezTo>
                  <a:cubicBezTo>
                    <a:pt x="151804" y="166840"/>
                    <a:pt x="151804" y="166840"/>
                    <a:pt x="120574" y="73025"/>
                  </a:cubicBezTo>
                  <a:close/>
                  <a:moveTo>
                    <a:pt x="46220" y="66675"/>
                  </a:moveTo>
                  <a:cubicBezTo>
                    <a:pt x="47550" y="66675"/>
                    <a:pt x="59520" y="66675"/>
                    <a:pt x="72821" y="66675"/>
                  </a:cubicBezTo>
                  <a:cubicBezTo>
                    <a:pt x="84792" y="66675"/>
                    <a:pt x="96762" y="66675"/>
                    <a:pt x="98092" y="66675"/>
                  </a:cubicBezTo>
                  <a:cubicBezTo>
                    <a:pt x="103413" y="66675"/>
                    <a:pt x="108733" y="69315"/>
                    <a:pt x="111393" y="74595"/>
                  </a:cubicBezTo>
                  <a:cubicBezTo>
                    <a:pt x="111393" y="74595"/>
                    <a:pt x="111393" y="74595"/>
                    <a:pt x="143315" y="169638"/>
                  </a:cubicBezTo>
                  <a:cubicBezTo>
                    <a:pt x="145975" y="176239"/>
                    <a:pt x="143315" y="184159"/>
                    <a:pt x="135334" y="185479"/>
                  </a:cubicBezTo>
                  <a:cubicBezTo>
                    <a:pt x="128684" y="188119"/>
                    <a:pt x="122034" y="184159"/>
                    <a:pt x="119374" y="177559"/>
                  </a:cubicBezTo>
                  <a:cubicBezTo>
                    <a:pt x="119374" y="177559"/>
                    <a:pt x="119374" y="177559"/>
                    <a:pt x="108733" y="148518"/>
                  </a:cubicBezTo>
                  <a:cubicBezTo>
                    <a:pt x="108733" y="148518"/>
                    <a:pt x="108733" y="148518"/>
                    <a:pt x="108733" y="295043"/>
                  </a:cubicBezTo>
                  <a:cubicBezTo>
                    <a:pt x="108733" y="302963"/>
                    <a:pt x="102083" y="309563"/>
                    <a:pt x="94102" y="309563"/>
                  </a:cubicBezTo>
                  <a:cubicBezTo>
                    <a:pt x="84792" y="309563"/>
                    <a:pt x="78141" y="302963"/>
                    <a:pt x="78141" y="295043"/>
                  </a:cubicBezTo>
                  <a:cubicBezTo>
                    <a:pt x="78141" y="295043"/>
                    <a:pt x="78141" y="295043"/>
                    <a:pt x="78141" y="202640"/>
                  </a:cubicBezTo>
                  <a:cubicBezTo>
                    <a:pt x="78141" y="202640"/>
                    <a:pt x="78141" y="202640"/>
                    <a:pt x="66171" y="202640"/>
                  </a:cubicBezTo>
                  <a:cubicBezTo>
                    <a:pt x="66171" y="202640"/>
                    <a:pt x="66171" y="202640"/>
                    <a:pt x="66171" y="295043"/>
                  </a:cubicBezTo>
                  <a:cubicBezTo>
                    <a:pt x="66171" y="302963"/>
                    <a:pt x="59520" y="309563"/>
                    <a:pt x="50210" y="309563"/>
                  </a:cubicBezTo>
                  <a:cubicBezTo>
                    <a:pt x="42229" y="309563"/>
                    <a:pt x="35579" y="302963"/>
                    <a:pt x="35579" y="295043"/>
                  </a:cubicBezTo>
                  <a:cubicBezTo>
                    <a:pt x="35579" y="295043"/>
                    <a:pt x="35579" y="295043"/>
                    <a:pt x="35579" y="148518"/>
                  </a:cubicBezTo>
                  <a:cubicBezTo>
                    <a:pt x="35579" y="148518"/>
                    <a:pt x="35579" y="148518"/>
                    <a:pt x="24938" y="177559"/>
                  </a:cubicBezTo>
                  <a:cubicBezTo>
                    <a:pt x="22278" y="184159"/>
                    <a:pt x="15628" y="188119"/>
                    <a:pt x="8978" y="185479"/>
                  </a:cubicBezTo>
                  <a:cubicBezTo>
                    <a:pt x="997" y="184159"/>
                    <a:pt x="-1663" y="176239"/>
                    <a:pt x="997" y="169638"/>
                  </a:cubicBezTo>
                  <a:cubicBezTo>
                    <a:pt x="997" y="169638"/>
                    <a:pt x="997" y="169638"/>
                    <a:pt x="32919" y="74595"/>
                  </a:cubicBezTo>
                  <a:cubicBezTo>
                    <a:pt x="35579" y="69315"/>
                    <a:pt x="40899" y="66675"/>
                    <a:pt x="46220" y="66675"/>
                  </a:cubicBezTo>
                  <a:close/>
                  <a:moveTo>
                    <a:pt x="289643" y="49213"/>
                  </a:moveTo>
                  <a:cubicBezTo>
                    <a:pt x="301549" y="49213"/>
                    <a:pt x="309487" y="58103"/>
                    <a:pt x="309487" y="68263"/>
                  </a:cubicBezTo>
                  <a:cubicBezTo>
                    <a:pt x="309487" y="79693"/>
                    <a:pt x="300227" y="87313"/>
                    <a:pt x="289643" y="87313"/>
                  </a:cubicBezTo>
                  <a:cubicBezTo>
                    <a:pt x="280383" y="87313"/>
                    <a:pt x="269799" y="79693"/>
                    <a:pt x="269799" y="68263"/>
                  </a:cubicBezTo>
                  <a:cubicBezTo>
                    <a:pt x="269799" y="68263"/>
                    <a:pt x="271122" y="68263"/>
                    <a:pt x="271122" y="68263"/>
                  </a:cubicBezTo>
                  <a:cubicBezTo>
                    <a:pt x="271122" y="65723"/>
                    <a:pt x="272445" y="63183"/>
                    <a:pt x="272445" y="59373"/>
                  </a:cubicBezTo>
                  <a:cubicBezTo>
                    <a:pt x="276414" y="54293"/>
                    <a:pt x="283028" y="49213"/>
                    <a:pt x="289643" y="49213"/>
                  </a:cubicBezTo>
                  <a:close/>
                  <a:moveTo>
                    <a:pt x="244544" y="33338"/>
                  </a:moveTo>
                  <a:cubicBezTo>
                    <a:pt x="257533" y="33338"/>
                    <a:pt x="266625" y="43861"/>
                    <a:pt x="266625" y="55699"/>
                  </a:cubicBezTo>
                  <a:cubicBezTo>
                    <a:pt x="266625" y="68853"/>
                    <a:pt x="256234" y="79376"/>
                    <a:pt x="244544" y="79376"/>
                  </a:cubicBezTo>
                  <a:cubicBezTo>
                    <a:pt x="235452" y="79376"/>
                    <a:pt x="226360" y="72799"/>
                    <a:pt x="223762" y="63592"/>
                  </a:cubicBezTo>
                  <a:cubicBezTo>
                    <a:pt x="225061" y="59645"/>
                    <a:pt x="226360" y="54384"/>
                    <a:pt x="226360" y="49123"/>
                  </a:cubicBezTo>
                  <a:cubicBezTo>
                    <a:pt x="226360" y="47807"/>
                    <a:pt x="226360" y="46492"/>
                    <a:pt x="226360" y="43861"/>
                  </a:cubicBezTo>
                  <a:cubicBezTo>
                    <a:pt x="230256" y="37284"/>
                    <a:pt x="236751" y="33338"/>
                    <a:pt x="244544" y="33338"/>
                  </a:cubicBezTo>
                  <a:close/>
                  <a:moveTo>
                    <a:pt x="192806" y="23813"/>
                  </a:moveTo>
                  <a:cubicBezTo>
                    <a:pt x="205756" y="23813"/>
                    <a:pt x="217412" y="35469"/>
                    <a:pt x="217412" y="48420"/>
                  </a:cubicBezTo>
                  <a:cubicBezTo>
                    <a:pt x="217412" y="62665"/>
                    <a:pt x="205756" y="73026"/>
                    <a:pt x="192806" y="73026"/>
                  </a:cubicBezTo>
                  <a:cubicBezTo>
                    <a:pt x="179855" y="73026"/>
                    <a:pt x="169494" y="63961"/>
                    <a:pt x="168199" y="51010"/>
                  </a:cubicBezTo>
                  <a:cubicBezTo>
                    <a:pt x="169494" y="48420"/>
                    <a:pt x="170789" y="44534"/>
                    <a:pt x="170789" y="39354"/>
                  </a:cubicBezTo>
                  <a:cubicBezTo>
                    <a:pt x="170789" y="39354"/>
                    <a:pt x="170789" y="39354"/>
                    <a:pt x="170789" y="38059"/>
                  </a:cubicBezTo>
                  <a:cubicBezTo>
                    <a:pt x="174674" y="30288"/>
                    <a:pt x="182445" y="23813"/>
                    <a:pt x="192806" y="23813"/>
                  </a:cubicBezTo>
                  <a:close/>
                  <a:moveTo>
                    <a:pt x="133275" y="12700"/>
                  </a:moveTo>
                  <a:cubicBezTo>
                    <a:pt x="148118" y="12700"/>
                    <a:pt x="160262" y="24548"/>
                    <a:pt x="160262" y="39029"/>
                  </a:cubicBezTo>
                  <a:cubicBezTo>
                    <a:pt x="160262" y="54827"/>
                    <a:pt x="148118" y="66675"/>
                    <a:pt x="133275" y="66675"/>
                  </a:cubicBezTo>
                  <a:cubicBezTo>
                    <a:pt x="121130" y="66675"/>
                    <a:pt x="110335" y="60093"/>
                    <a:pt x="106287" y="48245"/>
                  </a:cubicBezTo>
                  <a:cubicBezTo>
                    <a:pt x="108986" y="42979"/>
                    <a:pt x="111685" y="36396"/>
                    <a:pt x="111685" y="29814"/>
                  </a:cubicBezTo>
                  <a:cubicBezTo>
                    <a:pt x="111685" y="27181"/>
                    <a:pt x="110335" y="25865"/>
                    <a:pt x="110335" y="23232"/>
                  </a:cubicBezTo>
                  <a:cubicBezTo>
                    <a:pt x="115733" y="16649"/>
                    <a:pt x="123829" y="12700"/>
                    <a:pt x="133275" y="12700"/>
                  </a:cubicBezTo>
                  <a:close/>
                  <a:moveTo>
                    <a:pt x="72809" y="0"/>
                  </a:moveTo>
                  <a:cubicBezTo>
                    <a:pt x="88472" y="0"/>
                    <a:pt x="101525" y="14426"/>
                    <a:pt x="101525" y="30163"/>
                  </a:cubicBezTo>
                  <a:cubicBezTo>
                    <a:pt x="101525" y="47211"/>
                    <a:pt x="87167" y="60325"/>
                    <a:pt x="72809" y="60325"/>
                  </a:cubicBezTo>
                  <a:cubicBezTo>
                    <a:pt x="57145" y="60325"/>
                    <a:pt x="42787" y="47211"/>
                    <a:pt x="42787" y="30163"/>
                  </a:cubicBezTo>
                  <a:cubicBezTo>
                    <a:pt x="42787" y="14426"/>
                    <a:pt x="55840" y="0"/>
                    <a:pt x="728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zh-CN" altLang="en-US" dirty="0">
                <a:latin typeface="思源黑体" panose="020B0500000000000000" pitchFamily="34" charset="-122"/>
                <a:ea typeface="思源黑体" panose="020B0500000000000000" pitchFamily="34" charset="-122"/>
              </a:endParaRPr>
            </a:p>
          </p:txBody>
        </p:sp>
      </p:grpSp>
      <p:sp>
        <p:nvSpPr>
          <p:cNvPr id="13" name="文本框 12"/>
          <p:cNvSpPr txBox="1"/>
          <p:nvPr/>
        </p:nvSpPr>
        <p:spPr>
          <a:xfrm>
            <a:off x="2877185" y="2190750"/>
            <a:ext cx="7300595" cy="2570480"/>
          </a:xfrm>
          <a:prstGeom prst="rect">
            <a:avLst/>
          </a:prstGeom>
          <a:noFill/>
        </p:spPr>
        <p:txBody>
          <a:bodyPr wrap="square" rtlCol="0">
            <a:noAutofit/>
          </a:bodyPr>
          <a:p>
            <a:pPr indent="0" fontAlgn="auto">
              <a:lnSpc>
                <a:spcPct val="150000"/>
              </a:lnSpc>
            </a:pPr>
            <a:r>
              <a:rPr lang="zh-CN" altLang="en-US" b="1">
                <a:latin typeface="方正粗黑宋简体" panose="02000000000000000000" charset="-122"/>
                <a:ea typeface="方正粗黑宋简体" panose="02000000000000000000" charset="-122"/>
                <a:cs typeface="方正粗黑宋简体" panose="02000000000000000000" charset="-122"/>
                <a:sym typeface="+mn-lt"/>
              </a:rPr>
              <a:t>大规模设备更新和消费品以旧换新坚持“市场主体、政府引导、鼓励先进、淘汰落后，标准引领、有序提升”原则，</a:t>
            </a:r>
            <a:r>
              <a:rPr lang="zh-CN" altLang="en-US" b="1">
                <a:solidFill>
                  <a:schemeClr val="tx1"/>
                </a:solidFill>
                <a:latin typeface="方正粗黑宋简体" panose="02000000000000000000" charset="-122"/>
                <a:ea typeface="方正粗黑宋简体" panose="02000000000000000000" charset="-122"/>
                <a:cs typeface="方正粗黑宋简体" panose="02000000000000000000" charset="-122"/>
                <a:sym typeface="+mn-lt"/>
              </a:rPr>
              <a:t>是一种自愿交易的市场行为。</a:t>
            </a:r>
            <a:r>
              <a:rPr lang="zh-CN" altLang="en-US" b="1">
                <a:latin typeface="方正粗黑宋简体" panose="02000000000000000000" charset="-122"/>
                <a:ea typeface="方正粗黑宋简体" panose="02000000000000000000" charset="-122"/>
                <a:cs typeface="方正粗黑宋简体" panose="02000000000000000000" charset="-122"/>
                <a:sym typeface="+mn-lt"/>
              </a:rPr>
              <a:t>政府应该通过加大和利用财税、金融、投资等政策支持和引导，充分调动各方积极性，促成更新换新的意愿和交易机制。</a:t>
            </a:r>
            <a:r>
              <a:rPr lang="zh-CN" altLang="en-US" b="1">
                <a:latin typeface="方正粗黑宋简体" panose="02000000000000000000" charset="-122"/>
                <a:ea typeface="方正粗黑宋简体" panose="02000000000000000000" charset="-122"/>
                <a:cs typeface="方正粗黑宋简体" panose="02000000000000000000" charset="-122"/>
                <a:sym typeface="+mn-lt"/>
              </a:rPr>
              <a:t>国家各级的财政、税收、金融、投资等政策应起到</a:t>
            </a:r>
            <a:r>
              <a:rPr lang="en-US" altLang="zh-CN" b="1">
                <a:latin typeface="方正粗黑宋简体" panose="02000000000000000000" charset="-122"/>
                <a:ea typeface="方正粗黑宋简体" panose="02000000000000000000" charset="-122"/>
                <a:cs typeface="方正粗黑宋简体" panose="02000000000000000000" charset="-122"/>
                <a:sym typeface="+mn-lt"/>
              </a:rPr>
              <a:t>“</a:t>
            </a:r>
            <a:r>
              <a:rPr lang="zh-CN" altLang="en-US" b="1">
                <a:latin typeface="方正粗黑宋简体" panose="02000000000000000000" charset="-122"/>
                <a:ea typeface="方正粗黑宋简体" panose="02000000000000000000" charset="-122"/>
                <a:cs typeface="方正粗黑宋简体" panose="02000000000000000000" charset="-122"/>
                <a:sym typeface="+mn-lt"/>
              </a:rPr>
              <a:t>酵母</a:t>
            </a:r>
            <a:r>
              <a:rPr lang="en-US" altLang="zh-CN" b="1">
                <a:latin typeface="方正粗黑宋简体" panose="02000000000000000000" charset="-122"/>
                <a:ea typeface="方正粗黑宋简体" panose="02000000000000000000" charset="-122"/>
                <a:cs typeface="方正粗黑宋简体" panose="02000000000000000000" charset="-122"/>
                <a:sym typeface="+mn-lt"/>
              </a:rPr>
              <a:t>”</a:t>
            </a:r>
            <a:r>
              <a:rPr lang="zh-CN" altLang="en-US" b="1">
                <a:latin typeface="方正粗黑宋简体" panose="02000000000000000000" charset="-122"/>
                <a:ea typeface="方正粗黑宋简体" panose="02000000000000000000" charset="-122"/>
                <a:cs typeface="方正粗黑宋简体" panose="02000000000000000000" charset="-122"/>
                <a:sym typeface="+mn-lt"/>
              </a:rPr>
              <a:t>、</a:t>
            </a:r>
            <a:r>
              <a:rPr lang="en-US" altLang="zh-CN" b="1">
                <a:latin typeface="方正粗黑宋简体" panose="02000000000000000000" charset="-122"/>
                <a:ea typeface="方正粗黑宋简体" panose="02000000000000000000" charset="-122"/>
                <a:cs typeface="方正粗黑宋简体" panose="02000000000000000000" charset="-122"/>
                <a:sym typeface="+mn-lt"/>
              </a:rPr>
              <a:t>“</a:t>
            </a:r>
            <a:r>
              <a:rPr lang="zh-CN" altLang="en-US" b="1">
                <a:latin typeface="方正粗黑宋简体" panose="02000000000000000000" charset="-122"/>
                <a:ea typeface="方正粗黑宋简体" panose="02000000000000000000" charset="-122"/>
                <a:cs typeface="方正粗黑宋简体" panose="02000000000000000000" charset="-122"/>
                <a:sym typeface="+mn-lt"/>
              </a:rPr>
              <a:t>水井引水</a:t>
            </a:r>
            <a:r>
              <a:rPr lang="en-US" altLang="zh-CN" b="1">
                <a:latin typeface="方正粗黑宋简体" panose="02000000000000000000" charset="-122"/>
                <a:ea typeface="方正粗黑宋简体" panose="02000000000000000000" charset="-122"/>
                <a:cs typeface="方正粗黑宋简体" panose="02000000000000000000" charset="-122"/>
                <a:sym typeface="+mn-lt"/>
              </a:rPr>
              <a:t>”</a:t>
            </a:r>
            <a:r>
              <a:rPr lang="zh-CN" altLang="en-US" b="1">
                <a:latin typeface="方正粗黑宋简体" panose="02000000000000000000" charset="-122"/>
                <a:ea typeface="方正粗黑宋简体" panose="02000000000000000000" charset="-122"/>
                <a:cs typeface="方正粗黑宋简体" panose="02000000000000000000" charset="-122"/>
                <a:sym typeface="+mn-lt"/>
              </a:rPr>
              <a:t>的作用。</a:t>
            </a:r>
            <a:r>
              <a:rPr lang="zh-CN" altLang="en-US" b="1">
                <a:latin typeface="方正粗黑宋简体" panose="02000000000000000000" charset="-122"/>
                <a:ea typeface="方正粗黑宋简体" panose="02000000000000000000" charset="-122"/>
                <a:cs typeface="方正粗黑宋简体" panose="02000000000000000000" charset="-122"/>
                <a:sym typeface="+mn-lt"/>
              </a:rPr>
              <a:t>这样，更新换新政策才能发挥好更新换代的效应。</a:t>
            </a:r>
            <a:endParaRPr lang="zh-CN" altLang="en-US" b="1">
              <a:latin typeface="方正粗黑宋简体" panose="02000000000000000000" charset="-122"/>
              <a:ea typeface="方正粗黑宋简体" panose="02000000000000000000" charset="-122"/>
              <a:cs typeface="方正粗黑宋简体" panose="02000000000000000000" charset="-122"/>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D:/市政府办/聊城市照片/微信图片_20240321101254.jpg微信图片_20240321101254"/>
          <p:cNvPicPr preferRelativeResize="0">
            <a:picLocks noChangeAspect="1"/>
          </p:cNvPicPr>
          <p:nvPr/>
        </p:nvPicPr>
        <p:blipFill>
          <a:blip r:embed="rId1"/>
          <a:srcRect l="2051" r="2051"/>
          <a:stretch>
            <a:fillRect/>
          </a:stretch>
        </p:blipFill>
        <p:spPr>
          <a:xfrm>
            <a:off x="6350" y="0"/>
            <a:ext cx="12188825" cy="6858000"/>
          </a:xfrm>
          <a:prstGeom prst="rect">
            <a:avLst/>
          </a:prstGeom>
          <a:blipFill rotWithShape="1">
            <a:blip r:embed="rId1"/>
            <a:stretch>
              <a:fillRect/>
            </a:stretch>
          </a:blipFill>
        </p:spPr>
      </p:pic>
      <p:pic>
        <p:nvPicPr>
          <p:cNvPr id="6" name="图片 5" descr="图片3"/>
          <p:cNvPicPr>
            <a:picLocks noChangeAspect="1"/>
          </p:cNvPicPr>
          <p:nvPr/>
        </p:nvPicPr>
        <p:blipFill>
          <a:blip r:embed="rId2">
            <a:alphaModFix amt="83000"/>
          </a:blip>
          <a:stretch>
            <a:fillRect/>
          </a:stretch>
        </p:blipFill>
        <p:spPr>
          <a:xfrm>
            <a:off x="5080" y="0"/>
            <a:ext cx="12186920" cy="6858000"/>
          </a:xfrm>
          <a:prstGeom prst="rect">
            <a:avLst/>
          </a:prstGeom>
        </p:spPr>
      </p:pic>
      <p:sp>
        <p:nvSpPr>
          <p:cNvPr id="2" name="五边形 1"/>
          <p:cNvSpPr/>
          <p:nvPr/>
        </p:nvSpPr>
        <p:spPr>
          <a:xfrm>
            <a:off x="0" y="-2540"/>
            <a:ext cx="6273165" cy="602615"/>
          </a:xfrm>
          <a:prstGeom prst="homePlate">
            <a:avLst/>
          </a:prstGeom>
          <a:solidFill>
            <a:schemeClr val="accent1">
              <a:lumMod val="75000"/>
            </a:schemeClr>
          </a:solidFill>
          <a:ln>
            <a:solidFill>
              <a:schemeClr val="accent1">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四、对做好这项工作的几点思考</a:t>
            </a:r>
            <a:endPar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grpSp>
        <p:nvGrpSpPr>
          <p:cNvPr id="4" name="组合 3"/>
          <p:cNvGrpSpPr/>
          <p:nvPr/>
        </p:nvGrpSpPr>
        <p:grpSpPr>
          <a:xfrm>
            <a:off x="591820" y="1141095"/>
            <a:ext cx="2725420" cy="508635"/>
            <a:chOff x="525021" y="1016684"/>
            <a:chExt cx="4345460" cy="508519"/>
          </a:xfrm>
        </p:grpSpPr>
        <p:grpSp>
          <p:nvGrpSpPr>
            <p:cNvPr id="7" name="组合 6"/>
            <p:cNvGrpSpPr/>
            <p:nvPr/>
          </p:nvGrpSpPr>
          <p:grpSpPr>
            <a:xfrm>
              <a:off x="525021" y="1181101"/>
              <a:ext cx="311718" cy="179686"/>
              <a:chOff x="850900" y="671681"/>
              <a:chExt cx="622467" cy="358815"/>
            </a:xfrm>
          </p:grpSpPr>
          <p:sp>
            <p:nvSpPr>
              <p:cNvPr id="8" name="椭圆 7"/>
              <p:cNvSpPr/>
              <p:nvPr/>
            </p:nvSpPr>
            <p:spPr>
              <a:xfrm>
                <a:off x="1114552" y="671681"/>
                <a:ext cx="358815" cy="358815"/>
              </a:xfrm>
              <a:prstGeom prst="ellipse">
                <a:avLst/>
              </a:prstGeom>
              <a:solidFill>
                <a:srgbClr val="1E77EC">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prstClr val="white"/>
                  </a:solidFill>
                  <a:effectLst/>
                  <a:uLnTx/>
                  <a:uFillTx/>
                  <a:cs typeface="+mn-ea"/>
                  <a:sym typeface="+mn-lt"/>
                </a:endParaRPr>
              </a:p>
            </p:txBody>
          </p:sp>
          <p:sp>
            <p:nvSpPr>
              <p:cNvPr id="9" name="椭圆 8"/>
              <p:cNvSpPr/>
              <p:nvPr/>
            </p:nvSpPr>
            <p:spPr>
              <a:xfrm>
                <a:off x="850900" y="671681"/>
                <a:ext cx="358815" cy="358815"/>
              </a:xfrm>
              <a:prstGeom prst="ellipse">
                <a:avLst/>
              </a:prstGeom>
              <a:solidFill>
                <a:srgbClr val="115EC5">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prstClr val="white"/>
                  </a:solidFill>
                  <a:effectLst/>
                  <a:uLnTx/>
                  <a:uFillTx/>
                  <a:cs typeface="+mn-ea"/>
                  <a:sym typeface="+mn-lt"/>
                </a:endParaRPr>
              </a:p>
            </p:txBody>
          </p:sp>
        </p:grpSp>
        <p:sp>
          <p:nvSpPr>
            <p:cNvPr id="10" name="矩形: 圆角 28"/>
            <p:cNvSpPr/>
            <p:nvPr/>
          </p:nvSpPr>
          <p:spPr>
            <a:xfrm>
              <a:off x="982718" y="1016684"/>
              <a:ext cx="3186265" cy="508519"/>
            </a:xfrm>
            <a:prstGeom prst="roundRect">
              <a:avLst>
                <a:gd name="adj" fmla="val 50000"/>
              </a:avLst>
            </a:prstGeom>
            <a:gradFill flip="none" rotWithShape="1">
              <a:gsLst>
                <a:gs pos="12000">
                  <a:schemeClr val="accent1">
                    <a:lumMod val="10000"/>
                    <a:lumOff val="90000"/>
                  </a:schemeClr>
                </a:gs>
                <a:gs pos="100000">
                  <a:schemeClr val="bg1"/>
                </a:gs>
              </a:gsLst>
              <a:lin ang="5400000" scaled="0"/>
              <a:tileRect/>
            </a:gradFill>
            <a:ln w="9525">
              <a:solidFill>
                <a:srgbClr val="0674FA">
                  <a:alpha val="20000"/>
                </a:srgbClr>
              </a:solidFill>
            </a:ln>
            <a:effectLst>
              <a:outerShdw blurRad="571500" dist="381000" dir="5400000" sx="97000" sy="97000" algn="t" rotWithShape="0">
                <a:schemeClr val="accent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200" b="1">
                <a:solidFill>
                  <a:schemeClr val="tx1">
                    <a:lumMod val="85000"/>
                    <a:lumOff val="15000"/>
                  </a:schemeClr>
                </a:solidFill>
                <a:cs typeface="+mn-ea"/>
                <a:sym typeface="+mn-lt"/>
              </a:endParaRPr>
            </a:p>
          </p:txBody>
        </p:sp>
        <p:sp>
          <p:nvSpPr>
            <p:cNvPr id="11" name="文本框 10"/>
            <p:cNvSpPr txBox="1"/>
            <p:nvPr/>
          </p:nvSpPr>
          <p:spPr>
            <a:xfrm>
              <a:off x="1002900" y="1040174"/>
              <a:ext cx="3867581" cy="460270"/>
            </a:xfrm>
            <a:prstGeom prst="rect">
              <a:avLst/>
            </a:prstGeom>
            <a:noFill/>
          </p:spPr>
          <p:txBody>
            <a:bodyPr wrap="square">
              <a:spAutoFit/>
            </a:bodyPr>
            <a:p>
              <a:pPr algn="l"/>
              <a:r>
                <a:rPr lang="en-US" altLang="zh-CN" sz="2400" b="1">
                  <a:cs typeface="+mn-ea"/>
                  <a:sym typeface="+mn-lt"/>
                </a:rPr>
                <a:t>  </a:t>
              </a:r>
              <a:r>
                <a:rPr lang="en-US" altLang="zh-CN" sz="2400" b="1">
                  <a:latin typeface="方正粗黑宋简体" panose="02000000000000000000" charset="-122"/>
                  <a:ea typeface="方正粗黑宋简体" panose="02000000000000000000" charset="-122"/>
                  <a:cs typeface="方正粗黑宋简体" panose="02000000000000000000" charset="-122"/>
                  <a:sym typeface="+mn-lt"/>
                </a:rPr>
                <a:t> </a:t>
              </a:r>
              <a:r>
                <a:rPr lang="zh-CN" altLang="en-US" sz="2400" b="1">
                  <a:latin typeface="方正粗黑宋简体" panose="02000000000000000000" charset="-122"/>
                  <a:ea typeface="方正粗黑宋简体" panose="02000000000000000000" charset="-122"/>
                  <a:cs typeface="方正粗黑宋简体" panose="02000000000000000000" charset="-122"/>
                  <a:sym typeface="+mn-lt"/>
                </a:rPr>
                <a:t>观点二</a:t>
              </a:r>
              <a:endParaRPr lang="zh-CN" altLang="en-US" sz="2400" b="1">
                <a:latin typeface="方正粗黑宋简体" panose="02000000000000000000" charset="-122"/>
                <a:ea typeface="方正粗黑宋简体" panose="02000000000000000000" charset="-122"/>
                <a:cs typeface="方正粗黑宋简体" panose="02000000000000000000" charset="-122"/>
                <a:sym typeface="+mn-lt"/>
              </a:endParaRPr>
            </a:p>
          </p:txBody>
        </p:sp>
      </p:grpSp>
      <p:grpSp>
        <p:nvGrpSpPr>
          <p:cNvPr id="39" name="组合 38"/>
          <p:cNvGrpSpPr/>
          <p:nvPr>
            <p:custDataLst>
              <p:tags r:id="rId3"/>
            </p:custDataLst>
          </p:nvPr>
        </p:nvGrpSpPr>
        <p:grpSpPr>
          <a:xfrm rot="16200000">
            <a:off x="4839970" y="-1184910"/>
            <a:ext cx="3121025" cy="9503410"/>
            <a:chOff x="528798" y="1892468"/>
            <a:chExt cx="2506651" cy="7369299"/>
          </a:xfrm>
          <a:effectLst>
            <a:outerShdw blurRad="101600" dist="38100" dir="2700000" algn="tl" rotWithShape="0">
              <a:prstClr val="black">
                <a:alpha val="15000"/>
              </a:prstClr>
            </a:outerShdw>
          </a:effectLst>
        </p:grpSpPr>
        <p:sp>
          <p:nvSpPr>
            <p:cNvPr id="36" name="矩形: 圆角 1"/>
            <p:cNvSpPr/>
            <p:nvPr>
              <p:custDataLst>
                <p:tags r:id="rId4"/>
              </p:custDataLst>
            </p:nvPr>
          </p:nvSpPr>
          <p:spPr>
            <a:xfrm>
              <a:off x="941259" y="1892468"/>
              <a:ext cx="2094190" cy="7337717"/>
            </a:xfrm>
            <a:prstGeom prst="roundRect">
              <a:avLst/>
            </a:prstGeom>
            <a:solidFill>
              <a:schemeClr val="bg1"/>
            </a:solidFill>
            <a:ln w="12700">
              <a:solidFill>
                <a:srgbClr val="E8EB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panose="020B0500000000000000" pitchFamily="34" charset="-122"/>
                <a:ea typeface="思源黑体" panose="020B0500000000000000" pitchFamily="34" charset="-122"/>
              </a:endParaRPr>
            </a:p>
          </p:txBody>
        </p:sp>
        <p:sp>
          <p:nvSpPr>
            <p:cNvPr id="37" name="任意多边形: 形状 13"/>
            <p:cNvSpPr/>
            <p:nvPr>
              <p:custDataLst>
                <p:tags r:id="rId5"/>
              </p:custDataLst>
            </p:nvPr>
          </p:nvSpPr>
          <p:spPr>
            <a:xfrm>
              <a:off x="941472" y="1892469"/>
              <a:ext cx="2093929" cy="1142561"/>
            </a:xfrm>
            <a:custGeom>
              <a:avLst/>
              <a:gdLst>
                <a:gd name="connsiteX0" fmla="*/ 419919 w 2519464"/>
                <a:gd name="connsiteY0" fmla="*/ 0 h 1142561"/>
                <a:gd name="connsiteX1" fmla="*/ 2099545 w 2519464"/>
                <a:gd name="connsiteY1" fmla="*/ 0 h 1142561"/>
                <a:gd name="connsiteX2" fmla="*/ 2519464 w 2519464"/>
                <a:gd name="connsiteY2" fmla="*/ 419919 h 1142561"/>
                <a:gd name="connsiteX3" fmla="*/ 2519464 w 2519464"/>
                <a:gd name="connsiteY3" fmla="*/ 1142561 h 1142561"/>
                <a:gd name="connsiteX4" fmla="*/ 0 w 2519464"/>
                <a:gd name="connsiteY4" fmla="*/ 1142561 h 1142561"/>
                <a:gd name="connsiteX5" fmla="*/ 0 w 2519464"/>
                <a:gd name="connsiteY5" fmla="*/ 419919 h 1142561"/>
                <a:gd name="connsiteX6" fmla="*/ 419919 w 2519464"/>
                <a:gd name="connsiteY6" fmla="*/ 0 h 114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9464" h="1142561">
                  <a:moveTo>
                    <a:pt x="419919" y="0"/>
                  </a:moveTo>
                  <a:lnTo>
                    <a:pt x="2099545" y="0"/>
                  </a:lnTo>
                  <a:cubicBezTo>
                    <a:pt x="2331460" y="0"/>
                    <a:pt x="2519464" y="188004"/>
                    <a:pt x="2519464" y="419919"/>
                  </a:cubicBezTo>
                  <a:lnTo>
                    <a:pt x="2519464" y="1142561"/>
                  </a:lnTo>
                  <a:lnTo>
                    <a:pt x="0" y="1142561"/>
                  </a:lnTo>
                  <a:lnTo>
                    <a:pt x="0" y="419919"/>
                  </a:lnTo>
                  <a:cubicBezTo>
                    <a:pt x="0" y="188004"/>
                    <a:pt x="188004" y="0"/>
                    <a:pt x="419919" y="0"/>
                  </a:cubicBezTo>
                  <a:close/>
                </a:path>
              </a:pathLst>
            </a:custGeom>
            <a:solidFill>
              <a:srgbClr val="1E53BB"/>
            </a:solidFill>
            <a:ln w="38100">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panose="020B0500000000000000" pitchFamily="34" charset="-122"/>
                <a:ea typeface="思源黑体" panose="020B0500000000000000" pitchFamily="34" charset="-122"/>
              </a:endParaRPr>
            </a:p>
          </p:txBody>
        </p:sp>
        <p:sp>
          <p:nvSpPr>
            <p:cNvPr id="40" name="矩形 39"/>
            <p:cNvSpPr/>
            <p:nvPr>
              <p:custDataLst>
                <p:tags r:id="rId6"/>
              </p:custDataLst>
            </p:nvPr>
          </p:nvSpPr>
          <p:spPr>
            <a:xfrm rot="5400000">
              <a:off x="-1419924" y="4983850"/>
              <a:ext cx="6226638" cy="2329195"/>
            </a:xfrm>
            <a:prstGeom prst="rect">
              <a:avLst/>
            </a:prstGeom>
          </p:spPr>
          <p:txBody>
            <a:bodyPr wrap="square">
              <a:noAutofit/>
              <a:scene3d>
                <a:camera prst="orthographicFront"/>
                <a:lightRig rig="threePt" dir="t"/>
              </a:scene3d>
              <a:sp3d contourW="12700"/>
            </a:bodyPr>
            <a:lstStyle/>
            <a:p>
              <a:pPr marL="0" marR="0" lvl="0" indent="0" defTabSz="914400" rtl="0" eaLnBrk="1" fontAlgn="auto" latinLnBrk="0" hangingPunct="1">
                <a:lnSpc>
                  <a:spcPct val="150000"/>
                </a:lnSpc>
                <a:spcBef>
                  <a:spcPts val="0"/>
                </a:spcBef>
                <a:spcAft>
                  <a:spcPts val="0"/>
                </a:spcAft>
                <a:buClrTx/>
                <a:buSzTx/>
                <a:buFontTx/>
                <a:buNone/>
                <a:defRPr/>
              </a:pPr>
              <a:r>
                <a:rPr lang="zh-CN" altLang="en-US" sz="1800" b="1">
                  <a:latin typeface="方正粗黑宋简体" panose="02000000000000000000" charset="-122"/>
                  <a:ea typeface="方正粗黑宋简体" panose="02000000000000000000" charset="-122"/>
                  <a:cs typeface="方正粗黑宋简体" panose="02000000000000000000" charset="-122"/>
                  <a:sym typeface="+mn-lt"/>
                </a:rPr>
                <a:t>大规模设备更新和消费品以旧换新政策的实施在短期是为了促进设备和消费更新升级来扩大内需，对企业而言，利于去库存，帮助企业渡过难关；在中期利于企业提升产品技术和质量标准，优化供给；在长期利于持续推动经济结构优化、产业转型升级，加快形成和发展新质生产力。</a:t>
              </a:r>
              <a:endParaRPr kumimoji="0" lang="zh-CN" altLang="en-US" sz="1800" b="1" i="0" u="none" strike="noStrike" kern="1200" cap="none" spc="0" normalizeH="0" baseline="0">
                <a:latin typeface="方正粗黑宋简体" panose="02000000000000000000" charset="-122"/>
                <a:ea typeface="方正粗黑宋简体" panose="02000000000000000000" charset="-122"/>
                <a:cs typeface="方正粗黑宋简体" panose="02000000000000000000" charset="-122"/>
              </a:endParaRPr>
            </a:p>
          </p:txBody>
        </p:sp>
        <p:sp>
          <p:nvSpPr>
            <p:cNvPr id="42" name="椭圆 29"/>
            <p:cNvSpPr/>
            <p:nvPr>
              <p:custDataLst>
                <p:tags r:id="rId7"/>
              </p:custDataLst>
            </p:nvPr>
          </p:nvSpPr>
          <p:spPr>
            <a:xfrm>
              <a:off x="1714977" y="2113554"/>
              <a:ext cx="719846" cy="719846"/>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思源黑体" panose="020B0500000000000000" pitchFamily="34" charset="-122"/>
                <a:ea typeface="思源黑体" panose="020B0500000000000000" pitchFamily="3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D:/市政府办/聊城市照片/微信图片_20240321101254.jpg微信图片_20240321101254"/>
          <p:cNvPicPr preferRelativeResize="0">
            <a:picLocks noChangeAspect="1"/>
          </p:cNvPicPr>
          <p:nvPr/>
        </p:nvPicPr>
        <p:blipFill>
          <a:blip r:embed="rId1"/>
          <a:srcRect l="2051" r="2051"/>
          <a:stretch>
            <a:fillRect/>
          </a:stretch>
        </p:blipFill>
        <p:spPr>
          <a:xfrm>
            <a:off x="6350" y="0"/>
            <a:ext cx="12188825" cy="6858000"/>
          </a:xfrm>
          <a:prstGeom prst="rect">
            <a:avLst/>
          </a:prstGeom>
          <a:blipFill rotWithShape="1">
            <a:blip r:embed="rId1"/>
            <a:stretch>
              <a:fillRect/>
            </a:stretch>
          </a:blipFill>
        </p:spPr>
      </p:pic>
      <p:pic>
        <p:nvPicPr>
          <p:cNvPr id="6" name="图片 5" descr="图片3"/>
          <p:cNvPicPr>
            <a:picLocks noChangeAspect="1"/>
          </p:cNvPicPr>
          <p:nvPr/>
        </p:nvPicPr>
        <p:blipFill>
          <a:blip r:embed="rId2">
            <a:alphaModFix amt="83000"/>
          </a:blip>
          <a:stretch>
            <a:fillRect/>
          </a:stretch>
        </p:blipFill>
        <p:spPr>
          <a:xfrm>
            <a:off x="5080" y="0"/>
            <a:ext cx="12186920" cy="6858000"/>
          </a:xfrm>
          <a:prstGeom prst="rect">
            <a:avLst/>
          </a:prstGeom>
        </p:spPr>
      </p:pic>
      <p:sp>
        <p:nvSpPr>
          <p:cNvPr id="2" name="五边形 1"/>
          <p:cNvSpPr/>
          <p:nvPr/>
        </p:nvSpPr>
        <p:spPr>
          <a:xfrm>
            <a:off x="0" y="-2540"/>
            <a:ext cx="6273165" cy="602615"/>
          </a:xfrm>
          <a:prstGeom prst="homePlate">
            <a:avLst/>
          </a:prstGeom>
          <a:solidFill>
            <a:schemeClr val="accent1">
              <a:lumMod val="75000"/>
            </a:schemeClr>
          </a:solidFill>
          <a:ln>
            <a:solidFill>
              <a:schemeClr val="accent1">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四、对做好这项工作的几点思考</a:t>
            </a:r>
            <a:endPar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grpSp>
        <p:nvGrpSpPr>
          <p:cNvPr id="4" name="组合 3"/>
          <p:cNvGrpSpPr/>
          <p:nvPr/>
        </p:nvGrpSpPr>
        <p:grpSpPr>
          <a:xfrm>
            <a:off x="591820" y="1141095"/>
            <a:ext cx="2725420" cy="778511"/>
            <a:chOff x="525021" y="1016684"/>
            <a:chExt cx="4345460" cy="778333"/>
          </a:xfrm>
        </p:grpSpPr>
        <p:grpSp>
          <p:nvGrpSpPr>
            <p:cNvPr id="7" name="组合 6"/>
            <p:cNvGrpSpPr/>
            <p:nvPr/>
          </p:nvGrpSpPr>
          <p:grpSpPr>
            <a:xfrm>
              <a:off x="525021" y="1181101"/>
              <a:ext cx="311718" cy="179686"/>
              <a:chOff x="850900" y="671681"/>
              <a:chExt cx="622467" cy="358815"/>
            </a:xfrm>
          </p:grpSpPr>
          <p:sp>
            <p:nvSpPr>
              <p:cNvPr id="8" name="椭圆 7"/>
              <p:cNvSpPr/>
              <p:nvPr/>
            </p:nvSpPr>
            <p:spPr>
              <a:xfrm>
                <a:off x="1114552" y="671681"/>
                <a:ext cx="358815" cy="358815"/>
              </a:xfrm>
              <a:prstGeom prst="ellipse">
                <a:avLst/>
              </a:prstGeom>
              <a:solidFill>
                <a:srgbClr val="1E77EC">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prstClr val="white"/>
                  </a:solidFill>
                  <a:effectLst/>
                  <a:uLnTx/>
                  <a:uFillTx/>
                  <a:cs typeface="+mn-ea"/>
                  <a:sym typeface="+mn-lt"/>
                </a:endParaRPr>
              </a:p>
            </p:txBody>
          </p:sp>
          <p:sp>
            <p:nvSpPr>
              <p:cNvPr id="9" name="椭圆 8"/>
              <p:cNvSpPr/>
              <p:nvPr/>
            </p:nvSpPr>
            <p:spPr>
              <a:xfrm>
                <a:off x="850900" y="671681"/>
                <a:ext cx="358815" cy="358815"/>
              </a:xfrm>
              <a:prstGeom prst="ellipse">
                <a:avLst/>
              </a:prstGeom>
              <a:solidFill>
                <a:srgbClr val="115EC5">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prstClr val="white"/>
                  </a:solidFill>
                  <a:effectLst/>
                  <a:uLnTx/>
                  <a:uFillTx/>
                  <a:cs typeface="+mn-ea"/>
                  <a:sym typeface="+mn-lt"/>
                </a:endParaRPr>
              </a:p>
            </p:txBody>
          </p:sp>
        </p:grpSp>
        <p:sp>
          <p:nvSpPr>
            <p:cNvPr id="10" name="矩形: 圆角 28"/>
            <p:cNvSpPr/>
            <p:nvPr/>
          </p:nvSpPr>
          <p:spPr>
            <a:xfrm>
              <a:off x="982718" y="1016684"/>
              <a:ext cx="3186265" cy="508519"/>
            </a:xfrm>
            <a:prstGeom prst="roundRect">
              <a:avLst>
                <a:gd name="adj" fmla="val 50000"/>
              </a:avLst>
            </a:prstGeom>
            <a:gradFill flip="none" rotWithShape="1">
              <a:gsLst>
                <a:gs pos="12000">
                  <a:schemeClr val="accent1">
                    <a:lumMod val="10000"/>
                    <a:lumOff val="90000"/>
                  </a:schemeClr>
                </a:gs>
                <a:gs pos="100000">
                  <a:schemeClr val="bg1"/>
                </a:gs>
              </a:gsLst>
              <a:lin ang="5400000" scaled="0"/>
              <a:tileRect/>
            </a:gradFill>
            <a:ln w="9525">
              <a:solidFill>
                <a:srgbClr val="0674FA">
                  <a:alpha val="20000"/>
                </a:srgbClr>
              </a:solidFill>
            </a:ln>
            <a:effectLst>
              <a:outerShdw blurRad="571500" dist="381000" dir="5400000" sx="97000" sy="97000" algn="t" rotWithShape="0">
                <a:schemeClr val="accent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200" b="1">
                <a:solidFill>
                  <a:schemeClr val="tx1">
                    <a:lumMod val="85000"/>
                    <a:lumOff val="15000"/>
                  </a:schemeClr>
                </a:solidFill>
                <a:cs typeface="+mn-ea"/>
                <a:sym typeface="+mn-lt"/>
              </a:endParaRPr>
            </a:p>
          </p:txBody>
        </p:sp>
        <p:sp>
          <p:nvSpPr>
            <p:cNvPr id="11" name="文本框 10"/>
            <p:cNvSpPr txBox="1"/>
            <p:nvPr/>
          </p:nvSpPr>
          <p:spPr>
            <a:xfrm>
              <a:off x="1002900" y="1040174"/>
              <a:ext cx="3867581" cy="754843"/>
            </a:xfrm>
            <a:prstGeom prst="rect">
              <a:avLst/>
            </a:prstGeom>
            <a:noFill/>
          </p:spPr>
          <p:txBody>
            <a:bodyPr wrap="square">
              <a:noAutofit/>
            </a:bodyPr>
            <a:p>
              <a:pPr algn="l"/>
              <a:r>
                <a:rPr lang="en-US" altLang="zh-CN" sz="2400" b="1">
                  <a:cs typeface="+mn-ea"/>
                  <a:sym typeface="+mn-lt"/>
                </a:rPr>
                <a:t>  </a:t>
              </a:r>
              <a:r>
                <a:rPr lang="en-US" altLang="zh-CN" sz="2400" b="1">
                  <a:latin typeface="方正粗黑宋简体" panose="02000000000000000000" charset="-122"/>
                  <a:ea typeface="方正粗黑宋简体" panose="02000000000000000000" charset="-122"/>
                  <a:cs typeface="方正粗黑宋简体" panose="02000000000000000000" charset="-122"/>
                  <a:sym typeface="+mn-lt"/>
                </a:rPr>
                <a:t> </a:t>
              </a:r>
              <a:r>
                <a:rPr lang="zh-CN" altLang="en-US" sz="2400" b="1">
                  <a:latin typeface="方正粗黑宋简体" panose="02000000000000000000" charset="-122"/>
                  <a:ea typeface="方正粗黑宋简体" panose="02000000000000000000" charset="-122"/>
                  <a:cs typeface="方正粗黑宋简体" panose="02000000000000000000" charset="-122"/>
                  <a:sym typeface="+mn-lt"/>
                </a:rPr>
                <a:t>观点三</a:t>
              </a:r>
              <a:endParaRPr lang="zh-CN" altLang="en-US" sz="2400" b="1">
                <a:latin typeface="方正粗黑宋简体" panose="02000000000000000000" charset="-122"/>
                <a:ea typeface="方正粗黑宋简体" panose="02000000000000000000" charset="-122"/>
                <a:cs typeface="方正粗黑宋简体" panose="02000000000000000000" charset="-122"/>
                <a:sym typeface="+mn-lt"/>
              </a:endParaRPr>
            </a:p>
            <a:p>
              <a:pPr algn="l"/>
              <a:br>
                <a:rPr lang="en-US" altLang="zh-CN" sz="2400" b="1">
                  <a:latin typeface="方正粗黑宋简体" panose="02000000000000000000" charset="-122"/>
                  <a:ea typeface="方正粗黑宋简体" panose="02000000000000000000" charset="-122"/>
                  <a:cs typeface="方正粗黑宋简体" panose="02000000000000000000" charset="-122"/>
                  <a:sym typeface="+mn-lt"/>
                </a:rPr>
              </a:br>
              <a:endParaRPr lang="en-US" altLang="zh-CN" sz="2400" b="1">
                <a:latin typeface="方正粗黑宋简体" panose="02000000000000000000" charset="-122"/>
                <a:ea typeface="方正粗黑宋简体" panose="02000000000000000000" charset="-122"/>
                <a:cs typeface="方正粗黑宋简体" panose="02000000000000000000" charset="-122"/>
                <a:sym typeface="+mn-lt"/>
              </a:endParaRPr>
            </a:p>
          </p:txBody>
        </p:sp>
      </p:grpSp>
      <p:grpSp>
        <p:nvGrpSpPr>
          <p:cNvPr id="3" name="组合 2"/>
          <p:cNvGrpSpPr/>
          <p:nvPr>
            <p:custDataLst>
              <p:tags r:id="rId3"/>
            </p:custDataLst>
          </p:nvPr>
        </p:nvGrpSpPr>
        <p:grpSpPr>
          <a:xfrm>
            <a:off x="1185545" y="2110105"/>
            <a:ext cx="9959340" cy="3181350"/>
            <a:chOff x="6457467" y="1961782"/>
            <a:chExt cx="4552122" cy="2084146"/>
          </a:xfrm>
          <a:effectLst>
            <a:outerShdw blurRad="101600" dist="38100" dir="2700000" algn="tl" rotWithShape="0">
              <a:prstClr val="black">
                <a:alpha val="15000"/>
              </a:prstClr>
            </a:outerShdw>
          </a:effectLst>
        </p:grpSpPr>
        <p:grpSp>
          <p:nvGrpSpPr>
            <p:cNvPr id="70" name="组合 69"/>
            <p:cNvGrpSpPr/>
            <p:nvPr/>
          </p:nvGrpSpPr>
          <p:grpSpPr>
            <a:xfrm rot="16200000">
              <a:off x="7691455" y="727794"/>
              <a:ext cx="2084146" cy="4552122"/>
              <a:chOff x="518599" y="1892468"/>
              <a:chExt cx="2516802" cy="5497114"/>
            </a:xfrm>
          </p:grpSpPr>
          <p:sp>
            <p:nvSpPr>
              <p:cNvPr id="72" name="矩形: 圆角 1"/>
              <p:cNvSpPr/>
              <p:nvPr>
                <p:custDataLst>
                  <p:tags r:id="rId4"/>
                </p:custDataLst>
              </p:nvPr>
            </p:nvSpPr>
            <p:spPr>
              <a:xfrm>
                <a:off x="941472" y="1892468"/>
                <a:ext cx="2093929" cy="5497114"/>
              </a:xfrm>
              <a:prstGeom prst="roundRect">
                <a:avLst/>
              </a:prstGeom>
              <a:solidFill>
                <a:schemeClr val="bg1"/>
              </a:solidFill>
              <a:ln w="12700">
                <a:solidFill>
                  <a:srgbClr val="E8EB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dirty="0">
                  <a:latin typeface="思源黑体" panose="020B0500000000000000" pitchFamily="34" charset="-122"/>
                  <a:ea typeface="思源黑体" panose="020B0500000000000000" pitchFamily="34" charset="-122"/>
                </a:endParaRPr>
              </a:p>
            </p:txBody>
          </p:sp>
          <p:sp>
            <p:nvSpPr>
              <p:cNvPr id="71" name="任意多边形: 形状 13"/>
              <p:cNvSpPr/>
              <p:nvPr>
                <p:custDataLst>
                  <p:tags r:id="rId5"/>
                </p:custDataLst>
              </p:nvPr>
            </p:nvSpPr>
            <p:spPr>
              <a:xfrm>
                <a:off x="941582" y="1892468"/>
                <a:ext cx="2093819" cy="888470"/>
              </a:xfrm>
              <a:custGeom>
                <a:avLst/>
                <a:gdLst>
                  <a:gd name="connsiteX0" fmla="*/ 419919 w 2519464"/>
                  <a:gd name="connsiteY0" fmla="*/ 0 h 1142561"/>
                  <a:gd name="connsiteX1" fmla="*/ 2099545 w 2519464"/>
                  <a:gd name="connsiteY1" fmla="*/ 0 h 1142561"/>
                  <a:gd name="connsiteX2" fmla="*/ 2519464 w 2519464"/>
                  <a:gd name="connsiteY2" fmla="*/ 419919 h 1142561"/>
                  <a:gd name="connsiteX3" fmla="*/ 2519464 w 2519464"/>
                  <a:gd name="connsiteY3" fmla="*/ 1142561 h 1142561"/>
                  <a:gd name="connsiteX4" fmla="*/ 0 w 2519464"/>
                  <a:gd name="connsiteY4" fmla="*/ 1142561 h 1142561"/>
                  <a:gd name="connsiteX5" fmla="*/ 0 w 2519464"/>
                  <a:gd name="connsiteY5" fmla="*/ 419919 h 1142561"/>
                  <a:gd name="connsiteX6" fmla="*/ 419919 w 2519464"/>
                  <a:gd name="connsiteY6" fmla="*/ 0 h 114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9464" h="1142561">
                    <a:moveTo>
                      <a:pt x="419919" y="0"/>
                    </a:moveTo>
                    <a:lnTo>
                      <a:pt x="2099545" y="0"/>
                    </a:lnTo>
                    <a:cubicBezTo>
                      <a:pt x="2331460" y="0"/>
                      <a:pt x="2519464" y="188004"/>
                      <a:pt x="2519464" y="419919"/>
                    </a:cubicBezTo>
                    <a:lnTo>
                      <a:pt x="2519464" y="1142561"/>
                    </a:lnTo>
                    <a:lnTo>
                      <a:pt x="0" y="1142561"/>
                    </a:lnTo>
                    <a:lnTo>
                      <a:pt x="0" y="419919"/>
                    </a:lnTo>
                    <a:cubicBezTo>
                      <a:pt x="0" y="188004"/>
                      <a:pt x="188004" y="0"/>
                      <a:pt x="419919" y="0"/>
                    </a:cubicBezTo>
                    <a:close/>
                  </a:path>
                </a:pathLst>
              </a:custGeom>
              <a:solidFill>
                <a:srgbClr val="2CA0EB"/>
              </a:solidFill>
              <a:ln w="38100">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dirty="0">
                  <a:latin typeface="思源黑体" panose="020B0500000000000000" pitchFamily="34" charset="-122"/>
                  <a:ea typeface="思源黑体" panose="020B0500000000000000" pitchFamily="34" charset="-122"/>
                </a:endParaRPr>
              </a:p>
            </p:txBody>
          </p:sp>
          <p:sp>
            <p:nvSpPr>
              <p:cNvPr id="75" name="矩形 74"/>
              <p:cNvSpPr/>
              <p:nvPr>
                <p:custDataLst>
                  <p:tags r:id="rId6"/>
                </p:custDataLst>
              </p:nvPr>
            </p:nvSpPr>
            <p:spPr>
              <a:xfrm rot="5400000">
                <a:off x="-399030" y="3698443"/>
                <a:ext cx="4228481" cy="2393223"/>
              </a:xfrm>
              <a:prstGeom prst="rect">
                <a:avLst/>
              </a:prstGeom>
            </p:spPr>
            <p:txBody>
              <a:bodyPr wrap="square">
                <a:noAutofit/>
                <a:scene3d>
                  <a:camera prst="orthographicFront"/>
                  <a:lightRig rig="threePt" dir="t"/>
                </a:scene3d>
                <a:sp3d contourW="12700"/>
              </a:bodyPr>
              <a:lstStyle/>
              <a:p>
                <a:pPr indent="0" algn="just" fontAlgn="auto">
                  <a:lnSpc>
                    <a:spcPct val="150000"/>
                  </a:lnSpc>
                  <a:spcAft>
                    <a:spcPts val="2500"/>
                  </a:spcAft>
                  <a:buClr>
                    <a:srgbClr val="115EC5"/>
                  </a:buClr>
                </a:pPr>
                <a:r>
                  <a:rPr lang="zh-CN" altLang="en-US" sz="1800" b="1">
                    <a:latin typeface="方正粗黑宋简体" panose="02000000000000000000" charset="-122"/>
                    <a:ea typeface="方正粗黑宋简体" panose="02000000000000000000" charset="-122"/>
                    <a:cs typeface="方正粗黑宋简体" panose="02000000000000000000" charset="-122"/>
                    <a:sym typeface="+mn-lt"/>
                  </a:rPr>
                  <a:t>相关企业需要通过精准解读政策、分析市场、优化服务，持续推动技术创新，才能够实实在在把握好政策红利，才能够算是真正抓住政策对聊城制造业发展的机遇。如果仅仅是趁这个机会卖点产品解决库存问题或在原来基础上扩大生产满足以旧换新的市场需求，而不是利用这个机会推动企业创新升级，那就不是真正意义上的抓住政策机遇。</a:t>
                </a:r>
                <a:endParaRPr kumimoji="0" lang="zh-CN" altLang="en-US" sz="1800" b="1" i="0" u="none" strike="noStrike" kern="1200" cap="none" spc="0" normalizeH="0" baseline="0">
                  <a:latin typeface="方正粗黑宋简体" panose="02000000000000000000" charset="-122"/>
                  <a:ea typeface="方正粗黑宋简体" panose="02000000000000000000" charset="-122"/>
                  <a:cs typeface="方正粗黑宋简体" panose="02000000000000000000" charset="-122"/>
                </a:endParaRPr>
              </a:p>
            </p:txBody>
          </p:sp>
        </p:grpSp>
        <p:sp>
          <p:nvSpPr>
            <p:cNvPr id="93" name="椭圆 31"/>
            <p:cNvSpPr/>
            <p:nvPr>
              <p:custDataLst>
                <p:tags r:id="rId7"/>
              </p:custDataLst>
            </p:nvPr>
          </p:nvSpPr>
          <p:spPr>
            <a:xfrm>
              <a:off x="6645757" y="2580370"/>
              <a:ext cx="420140" cy="522077"/>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zh-CN" altLang="en-US" dirty="0">
                <a:latin typeface="思源黑体" panose="020B0500000000000000" pitchFamily="34" charset="-122"/>
                <a:ea typeface="思源黑体" panose="020B0500000000000000" pitchFamily="3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blipFill dpi="0" rotWithShape="1">
            <a:blip r:embed="rId1">
              <a:extLst>
                <a:ext uri="{BEBA8EAE-BF5A-486C-A8C5-ECC9F3942E4B}">
                  <a14:imgProps xmlns:a14="http://schemas.microsoft.com/office/drawing/2010/main">
                    <a14:imgLayer r:embed="rId2">
                      <a14:imgEffect>
                        <a14:colorTemperature colorTemp="4700"/>
                      </a14:imgEffect>
                    </a14:imgLayer>
                  </a14:imgProps>
                </a:ext>
                <a:ext uri="{28A0092B-C50C-407E-A947-70E740481C1C}">
                  <a14:useLocalDpi xmlns:a14="http://schemas.microsoft.com/office/drawing/2010/main" val="0"/>
                </a:ext>
              </a:extLst>
            </a:blip>
            <a:srcRect/>
            <a:stretch>
              <a:fillRect t="-1899" b="-1649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0"/>
            <a:ext cx="12191999" cy="6858000"/>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6933129" y="-2"/>
            <a:ext cx="5258870" cy="6858001"/>
          </a:xfrm>
          <a:custGeom>
            <a:avLst/>
            <a:gdLst>
              <a:gd name="connsiteX0" fmla="*/ 0 w 5258870"/>
              <a:gd name="connsiteY0" fmla="*/ 0 h 6858000"/>
              <a:gd name="connsiteX1" fmla="*/ 5258870 w 5258870"/>
              <a:gd name="connsiteY1" fmla="*/ 0 h 6858000"/>
              <a:gd name="connsiteX2" fmla="*/ 5258870 w 5258870"/>
              <a:gd name="connsiteY2" fmla="*/ 6858000 h 6858000"/>
              <a:gd name="connsiteX3" fmla="*/ 0 w 5258870"/>
              <a:gd name="connsiteY3" fmla="*/ 6858000 h 6858000"/>
              <a:gd name="connsiteX4" fmla="*/ 108329 w 5258870"/>
              <a:gd name="connsiteY4" fmla="*/ 6827238 h 6858000"/>
              <a:gd name="connsiteX5" fmla="*/ 2608434 w 5258870"/>
              <a:gd name="connsiteY5" fmla="*/ 3429000 h 6858000"/>
              <a:gd name="connsiteX6" fmla="*/ 108329 w 5258870"/>
              <a:gd name="connsiteY6" fmla="*/ 3076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58870" h="6858000">
                <a:moveTo>
                  <a:pt x="0" y="0"/>
                </a:moveTo>
                <a:lnTo>
                  <a:pt x="5258870" y="0"/>
                </a:lnTo>
                <a:lnTo>
                  <a:pt x="5258870" y="6858000"/>
                </a:lnTo>
                <a:lnTo>
                  <a:pt x="0" y="6858000"/>
                </a:lnTo>
                <a:lnTo>
                  <a:pt x="108329" y="6827238"/>
                </a:lnTo>
                <a:cubicBezTo>
                  <a:pt x="1556763" y="6376728"/>
                  <a:pt x="2608434" y="5025680"/>
                  <a:pt x="2608434" y="3429000"/>
                </a:cubicBezTo>
                <a:cubicBezTo>
                  <a:pt x="2608434" y="1832321"/>
                  <a:pt x="1556763" y="481272"/>
                  <a:pt x="108329" y="30762"/>
                </a:cubicBezTo>
                <a:close/>
              </a:path>
            </a:pathLst>
          </a:custGeom>
          <a:gradFill>
            <a:gsLst>
              <a:gs pos="100000">
                <a:srgbClr val="1E53BB"/>
              </a:gs>
              <a:gs pos="0">
                <a:srgbClr val="1F72C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16"/>
          <p:cNvSpPr txBox="1"/>
          <p:nvPr/>
        </p:nvSpPr>
        <p:spPr>
          <a:xfrm>
            <a:off x="771525" y="3170555"/>
            <a:ext cx="7452360" cy="1537335"/>
          </a:xfrm>
          <a:prstGeom prst="rect">
            <a:avLst/>
          </a:prstGeom>
          <a:noFill/>
        </p:spPr>
        <p:txBody>
          <a:bodyPr wrap="square" rtlCol="0">
            <a:noAutofit/>
          </a:bodyPr>
          <a:lstStyle/>
          <a:p>
            <a:pPr lvl="0" algn="ctr"/>
            <a:r>
              <a:rPr lang="zh-CN" altLang="en-US" sz="5400" b="1" dirty="0">
                <a:latin typeface="方正粗黑宋简体" panose="02000000000000000000" charset="-122"/>
                <a:ea typeface="方正粗黑宋简体" panose="02000000000000000000" charset="-122"/>
                <a:sym typeface="+mn-ea"/>
              </a:rPr>
              <a:t>重要意义要认识到位</a:t>
            </a:r>
            <a:r>
              <a:rPr lang="en-US" altLang="zh-CN" sz="2800" kern="0" spc="300" dirty="0">
                <a:solidFill>
                  <a:schemeClr val="tx1">
                    <a:lumMod val="75000"/>
                    <a:lumOff val="25000"/>
                  </a:schemeClr>
                </a:solidFill>
                <a:effectLst>
                  <a:outerShdw blurRad="25400" dist="25400" dir="2700000" algn="tl">
                    <a:srgbClr val="000000">
                      <a:alpha val="25000"/>
                    </a:srgbClr>
                  </a:outerShdw>
                </a:effectLst>
                <a:latin typeface="方正粗黑宋简体" panose="02000000000000000000" charset="-122"/>
                <a:ea typeface="方正粗黑宋简体" panose="02000000000000000000" charset="-122"/>
              </a:rPr>
              <a:t>   </a:t>
            </a:r>
            <a:endParaRPr lang="en-US" altLang="zh-CN" sz="2800" kern="0" spc="300" dirty="0">
              <a:solidFill>
                <a:schemeClr val="tx1">
                  <a:lumMod val="75000"/>
                  <a:lumOff val="25000"/>
                </a:schemeClr>
              </a:solidFill>
              <a:effectLst>
                <a:outerShdw blurRad="25400" dist="25400" dir="2700000" algn="tl">
                  <a:srgbClr val="000000">
                    <a:alpha val="25000"/>
                  </a:srgbClr>
                </a:outerShdw>
              </a:effectLst>
              <a:latin typeface="方正粗黑宋简体" panose="02000000000000000000" charset="-122"/>
              <a:ea typeface="方正粗黑宋简体" panose="02000000000000000000" charset="-122"/>
            </a:endParaRPr>
          </a:p>
          <a:p>
            <a:pPr lvl="0" algn="ctr"/>
            <a:r>
              <a:rPr lang="en-US" altLang="zh-CN" sz="2800" kern="0" spc="300" dirty="0">
                <a:solidFill>
                  <a:schemeClr val="tx1">
                    <a:lumMod val="75000"/>
                    <a:lumOff val="25000"/>
                  </a:schemeClr>
                </a:solidFill>
                <a:effectLst>
                  <a:outerShdw blurRad="25400" dist="25400" dir="2700000" algn="tl">
                    <a:srgbClr val="000000">
                      <a:alpha val="25000"/>
                    </a:srgbClr>
                  </a:outerShdw>
                </a:effectLst>
                <a:latin typeface="方正粗黑宋简体" panose="02000000000000000000" charset="-122"/>
                <a:ea typeface="方正粗黑宋简体" panose="02000000000000000000" charset="-122"/>
              </a:rPr>
              <a:t>        </a:t>
            </a:r>
            <a:endParaRPr lang="en-US" altLang="zh-CN" sz="2800" kern="0" spc="300" dirty="0">
              <a:solidFill>
                <a:schemeClr val="tx1">
                  <a:lumMod val="75000"/>
                  <a:lumOff val="25000"/>
                </a:schemeClr>
              </a:solidFill>
              <a:effectLst>
                <a:outerShdw blurRad="25400" dist="25400" dir="2700000" algn="tl">
                  <a:srgbClr val="000000">
                    <a:alpha val="25000"/>
                  </a:srgbClr>
                </a:outerShdw>
              </a:effectLst>
              <a:latin typeface="方正粗黑宋简体" panose="02000000000000000000" charset="-122"/>
              <a:ea typeface="方正粗黑宋简体" panose="02000000000000000000" charset="-122"/>
            </a:endParaRPr>
          </a:p>
          <a:p>
            <a:pPr lvl="0" algn="ctr"/>
            <a:r>
              <a:rPr lang="en-US" altLang="zh-CN" sz="2800" kern="0" spc="300" dirty="0">
                <a:solidFill>
                  <a:schemeClr val="tx1">
                    <a:lumMod val="75000"/>
                    <a:lumOff val="25000"/>
                  </a:schemeClr>
                </a:solidFill>
                <a:effectLst>
                  <a:outerShdw blurRad="25400" dist="25400" dir="2700000" algn="tl">
                    <a:srgbClr val="000000">
                      <a:alpha val="25000"/>
                    </a:srgbClr>
                  </a:outerShdw>
                </a:effectLst>
                <a:latin typeface="方正粗黑宋简体" panose="02000000000000000000" charset="-122"/>
                <a:ea typeface="方正粗黑宋简体" panose="02000000000000000000" charset="-122"/>
              </a:rPr>
              <a:t>          </a:t>
            </a:r>
            <a:r>
              <a:rPr lang="en-US" altLang="zh-CN" sz="2800" kern="0" spc="300" dirty="0">
                <a:solidFill>
                  <a:schemeClr val="tx1">
                    <a:lumMod val="75000"/>
                    <a:lumOff val="25000"/>
                  </a:schemeClr>
                </a:solidFill>
                <a:effectLst>
                  <a:outerShdw blurRad="25400" dist="25400" dir="2700000" algn="tl">
                    <a:srgbClr val="000000">
                      <a:alpha val="25000"/>
                    </a:srgbClr>
                  </a:outerShdw>
                </a:effectLst>
                <a:latin typeface="华文行楷" panose="02010800040101010101" charset="-122"/>
                <a:ea typeface="华文行楷" panose="02010800040101010101" charset="-122"/>
                <a:cs typeface="华文行楷" panose="02010800040101010101" charset="-122"/>
                <a:sym typeface="汉仪颜楷简" panose="00020600040101010101" charset="-122"/>
              </a:rPr>
              <a:t>---</a:t>
            </a:r>
            <a:r>
              <a:rPr lang="zh-CN" altLang="en-US" sz="2800" kern="0" spc="300" dirty="0">
                <a:solidFill>
                  <a:schemeClr val="tx1">
                    <a:lumMod val="75000"/>
                    <a:lumOff val="25000"/>
                  </a:schemeClr>
                </a:solidFill>
                <a:effectLst>
                  <a:outerShdw blurRad="25400" dist="25400" dir="2700000" algn="tl">
                    <a:srgbClr val="000000">
                      <a:alpha val="25000"/>
                    </a:srgbClr>
                  </a:outerShdw>
                </a:effectLst>
                <a:latin typeface="华文行楷" panose="02010800040101010101" charset="-122"/>
                <a:ea typeface="华文行楷" panose="02010800040101010101" charset="-122"/>
                <a:cs typeface="华文行楷" panose="02010800040101010101" charset="-122"/>
                <a:sym typeface="汉仪颜楷简" panose="00020600040101010101" charset="-122"/>
              </a:rPr>
              <a:t>解决</a:t>
            </a:r>
            <a:r>
              <a:rPr lang="en-US" altLang="zh-CN" sz="2800" kern="0" spc="300" dirty="0">
                <a:solidFill>
                  <a:schemeClr val="tx1">
                    <a:lumMod val="75000"/>
                    <a:lumOff val="25000"/>
                  </a:schemeClr>
                </a:solidFill>
                <a:effectLst>
                  <a:outerShdw blurRad="25400" dist="25400" dir="2700000" algn="tl">
                    <a:srgbClr val="000000">
                      <a:alpha val="25000"/>
                    </a:srgbClr>
                  </a:outerShdw>
                </a:effectLst>
                <a:latin typeface="华文行楷" panose="02010800040101010101" charset="-122"/>
                <a:ea typeface="华文行楷" panose="02010800040101010101" charset="-122"/>
                <a:cs typeface="华文行楷" panose="02010800040101010101" charset="-122"/>
                <a:sym typeface="汉仪颜楷简" panose="00020600040101010101" charset="-122"/>
              </a:rPr>
              <a:t>“</a:t>
            </a:r>
            <a:r>
              <a:rPr lang="zh-CN" altLang="en-US" sz="2800" kern="0" spc="300" dirty="0">
                <a:solidFill>
                  <a:schemeClr val="tx1">
                    <a:lumMod val="75000"/>
                    <a:lumOff val="25000"/>
                  </a:schemeClr>
                </a:solidFill>
                <a:effectLst>
                  <a:outerShdw blurRad="25400" dist="25400" dir="2700000" algn="tl">
                    <a:srgbClr val="000000">
                      <a:alpha val="25000"/>
                    </a:srgbClr>
                  </a:outerShdw>
                </a:effectLst>
                <a:latin typeface="华文行楷" panose="02010800040101010101" charset="-122"/>
                <a:ea typeface="华文行楷" panose="02010800040101010101" charset="-122"/>
                <a:cs typeface="华文行楷" panose="02010800040101010101" charset="-122"/>
                <a:sym typeface="汉仪颜楷简" panose="00020600040101010101" charset="-122"/>
              </a:rPr>
              <a:t>为什么干</a:t>
            </a:r>
            <a:r>
              <a:rPr lang="en-US" altLang="zh-CN" sz="2800" kern="0" spc="300" dirty="0">
                <a:solidFill>
                  <a:schemeClr val="tx1">
                    <a:lumMod val="75000"/>
                    <a:lumOff val="25000"/>
                  </a:schemeClr>
                </a:solidFill>
                <a:effectLst>
                  <a:outerShdw blurRad="25400" dist="25400" dir="2700000" algn="tl">
                    <a:srgbClr val="000000">
                      <a:alpha val="25000"/>
                    </a:srgbClr>
                  </a:outerShdw>
                </a:effectLst>
                <a:latin typeface="华文行楷" panose="02010800040101010101" charset="-122"/>
                <a:ea typeface="华文行楷" panose="02010800040101010101" charset="-122"/>
                <a:cs typeface="华文行楷" panose="02010800040101010101" charset="-122"/>
                <a:sym typeface="汉仪颜楷简" panose="00020600040101010101" charset="-122"/>
              </a:rPr>
              <a:t>”</a:t>
            </a:r>
            <a:r>
              <a:rPr lang="zh-CN" altLang="en-US" sz="2800" kern="0" spc="300" dirty="0">
                <a:solidFill>
                  <a:schemeClr val="tx1">
                    <a:lumMod val="75000"/>
                    <a:lumOff val="25000"/>
                  </a:schemeClr>
                </a:solidFill>
                <a:effectLst>
                  <a:outerShdw blurRad="25400" dist="25400" dir="2700000" algn="tl">
                    <a:srgbClr val="000000">
                      <a:alpha val="25000"/>
                    </a:srgbClr>
                  </a:outerShdw>
                </a:effectLst>
                <a:latin typeface="华文行楷" panose="02010800040101010101" charset="-122"/>
                <a:ea typeface="华文行楷" panose="02010800040101010101" charset="-122"/>
                <a:cs typeface="华文行楷" panose="02010800040101010101" charset="-122"/>
                <a:sym typeface="汉仪颜楷简" panose="00020600040101010101" charset="-122"/>
              </a:rPr>
              <a:t>的问题</a:t>
            </a:r>
            <a:endParaRPr lang="zh-CN" altLang="en-US" sz="2800" kern="0" spc="300" dirty="0">
              <a:solidFill>
                <a:schemeClr val="tx1">
                  <a:lumMod val="75000"/>
                  <a:lumOff val="25000"/>
                </a:schemeClr>
              </a:solidFill>
              <a:effectLst>
                <a:outerShdw blurRad="25400" dist="25400" dir="2700000" algn="tl">
                  <a:srgbClr val="000000">
                    <a:alpha val="25000"/>
                  </a:srgbClr>
                </a:outerShdw>
              </a:effectLst>
              <a:latin typeface="华文行楷" panose="02010800040101010101" charset="-122"/>
              <a:ea typeface="华文行楷" panose="02010800040101010101" charset="-122"/>
              <a:cs typeface="华文行楷" panose="02010800040101010101" charset="-122"/>
              <a:sym typeface="汉仪颜楷简" panose="00020600040101010101" charset="-122"/>
            </a:endParaRPr>
          </a:p>
        </p:txBody>
      </p:sp>
      <p:cxnSp>
        <p:nvCxnSpPr>
          <p:cNvPr id="18" name="直接连接符 17"/>
          <p:cNvCxnSpPr/>
          <p:nvPr/>
        </p:nvCxnSpPr>
        <p:spPr>
          <a:xfrm>
            <a:off x="1504212" y="5481452"/>
            <a:ext cx="6449060" cy="61595"/>
          </a:xfrm>
          <a:prstGeom prst="line">
            <a:avLst/>
          </a:prstGeom>
          <a:ln w="12700">
            <a:solidFill>
              <a:srgbClr val="1F72CC">
                <a:alpha val="67000"/>
              </a:srgbClr>
            </a:solidFill>
            <a:prstDash val="dash"/>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3368339" y="1246434"/>
            <a:ext cx="1592729" cy="1797062"/>
            <a:chOff x="1575906" y="1029155"/>
            <a:chExt cx="1296316" cy="1462625"/>
          </a:xfrm>
        </p:grpSpPr>
        <p:sp>
          <p:nvSpPr>
            <p:cNvPr id="20" name="Freeform 5"/>
            <p:cNvSpPr/>
            <p:nvPr/>
          </p:nvSpPr>
          <p:spPr bwMode="auto">
            <a:xfrm rot="16200000">
              <a:off x="1492751" y="1112310"/>
              <a:ext cx="1462625" cy="129631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100000">
                  <a:srgbClr val="1E53BB"/>
                </a:gs>
                <a:gs pos="0">
                  <a:srgbClr val="2CA0EB"/>
                </a:gs>
              </a:gsLst>
              <a:lin ang="10200000" scaled="0"/>
            </a:gradFill>
            <a:ln w="25400">
              <a:noFill/>
            </a:ln>
            <a:effectLst>
              <a:outerShdw blurRad="190500" dist="63500" dir="2700000" algn="tl" rotWithShape="0">
                <a:prstClr val="black">
                  <a:alpha val="25000"/>
                </a:prstClr>
              </a:outerShdw>
            </a:effectLst>
          </p:spPr>
          <p:txBody>
            <a:bodyPr vert="horz" wrap="square" lIns="91440" tIns="45720" rIns="91440" bIns="45720" numCol="1" anchor="t" anchorCtr="0" compatLnSpc="1"/>
            <a:lstStyle/>
            <a:p>
              <a:endParaRPr lang="zh-CN" altLang="en-US" sz="4400" dirty="0">
                <a:solidFill>
                  <a:schemeClr val="tx1">
                    <a:lumMod val="75000"/>
                    <a:lumOff val="25000"/>
                  </a:schemeClr>
                </a:solidFill>
                <a:ea typeface="思源黑体" panose="020B0500000000000000" pitchFamily="34" charset="-122"/>
              </a:endParaRPr>
            </a:p>
          </p:txBody>
        </p:sp>
        <p:sp>
          <p:nvSpPr>
            <p:cNvPr id="21" name="文本框 20"/>
            <p:cNvSpPr txBox="1"/>
            <p:nvPr/>
          </p:nvSpPr>
          <p:spPr>
            <a:xfrm>
              <a:off x="1609509" y="1368658"/>
              <a:ext cx="1248671" cy="844885"/>
            </a:xfrm>
            <a:prstGeom prst="rect">
              <a:avLst/>
            </a:prstGeom>
            <a:noFill/>
          </p:spPr>
          <p:txBody>
            <a:bodyPr wrap="square" rtlCol="0">
              <a:spAutoFit/>
            </a:bodyPr>
            <a:lstStyle/>
            <a:p>
              <a:pPr algn="ctr"/>
              <a:r>
                <a:rPr lang="en-US" altLang="zh-CN" sz="6000" dirty="0" smtClean="0">
                  <a:solidFill>
                    <a:schemeClr val="bg1"/>
                  </a:solidFill>
                  <a:effectLst>
                    <a:outerShdw blurRad="25400" dist="25400" dir="2700000" algn="tl">
                      <a:srgbClr val="000000">
                        <a:alpha val="34000"/>
                      </a:srgbClr>
                    </a:outerShdw>
                  </a:effectLst>
                  <a:latin typeface="思源宋体 CN Heavy" panose="02020900000000000000" pitchFamily="18" charset="-122"/>
                  <a:ea typeface="思源宋体 CN Heavy" panose="02020900000000000000" pitchFamily="18" charset="-122"/>
                </a:rPr>
                <a:t>01</a:t>
              </a:r>
              <a:endParaRPr lang="zh-CN" altLang="en-US" sz="6000" dirty="0">
                <a:solidFill>
                  <a:schemeClr val="bg1"/>
                </a:solidFill>
                <a:effectLst>
                  <a:outerShdw blurRad="25400" dist="25400" dir="2700000" algn="tl">
                    <a:srgbClr val="000000">
                      <a:alpha val="34000"/>
                    </a:srgbClr>
                  </a:outerShdw>
                </a:effectLst>
                <a:latin typeface="思源宋体 CN Heavy" panose="02020900000000000000" pitchFamily="18" charset="-122"/>
                <a:ea typeface="思源宋体 CN Heavy" panose="02020900000000000000" pitchFamily="18" charset="-122"/>
              </a:endParaRPr>
            </a:p>
          </p:txBody>
        </p:sp>
      </p:grpSp>
      <p:sp>
        <p:nvSpPr>
          <p:cNvPr id="24" name="任意多边形 23"/>
          <p:cNvSpPr/>
          <p:nvPr/>
        </p:nvSpPr>
        <p:spPr>
          <a:xfrm>
            <a:off x="6917667" y="1"/>
            <a:ext cx="4908369" cy="6857999"/>
          </a:xfrm>
          <a:custGeom>
            <a:avLst/>
            <a:gdLst>
              <a:gd name="connsiteX0" fmla="*/ 2 w 4908369"/>
              <a:gd name="connsiteY0" fmla="*/ 0 h 6857999"/>
              <a:gd name="connsiteX1" fmla="*/ 4900938 w 4908369"/>
              <a:gd name="connsiteY1" fmla="*/ 0 h 6857999"/>
              <a:gd name="connsiteX2" fmla="*/ 348750 w 4908369"/>
              <a:gd name="connsiteY2" fmla="*/ 6792064 h 6857999"/>
              <a:gd name="connsiteX3" fmla="*/ 0 w 4908369"/>
              <a:gd name="connsiteY3" fmla="*/ 6857999 h 6857999"/>
              <a:gd name="connsiteX4" fmla="*/ 108327 w 4908369"/>
              <a:gd name="connsiteY4" fmla="*/ 6827237 h 6857999"/>
              <a:gd name="connsiteX5" fmla="*/ 2608432 w 4908369"/>
              <a:gd name="connsiteY5" fmla="*/ 3428999 h 6857999"/>
              <a:gd name="connsiteX6" fmla="*/ 108327 w 4908369"/>
              <a:gd name="connsiteY6" fmla="*/ 307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8369" h="6857999">
                <a:moveTo>
                  <a:pt x="2" y="0"/>
                </a:moveTo>
                <a:lnTo>
                  <a:pt x="4900938" y="0"/>
                </a:lnTo>
                <a:cubicBezTo>
                  <a:pt x="5012964" y="2715247"/>
                  <a:pt x="3875086" y="6027461"/>
                  <a:pt x="348750" y="6792064"/>
                </a:cubicBezTo>
                <a:lnTo>
                  <a:pt x="0" y="6857999"/>
                </a:lnTo>
                <a:lnTo>
                  <a:pt x="108327" y="6827237"/>
                </a:lnTo>
                <a:cubicBezTo>
                  <a:pt x="1556761" y="6376727"/>
                  <a:pt x="2608432" y="5025679"/>
                  <a:pt x="2608432" y="3428999"/>
                </a:cubicBezTo>
                <a:cubicBezTo>
                  <a:pt x="2608432" y="1832320"/>
                  <a:pt x="1556761" y="481271"/>
                  <a:pt x="108327" y="30761"/>
                </a:cubicBezTo>
                <a:close/>
              </a:path>
            </a:pathLst>
          </a:custGeom>
          <a:solidFill>
            <a:schemeClr val="bg1"/>
          </a:solidFill>
          <a:ln>
            <a:noFill/>
          </a:ln>
          <a:effectLst>
            <a:outerShdw blurRad="190500" dist="63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a:off x="6917666" y="1"/>
            <a:ext cx="4430431" cy="6857999"/>
          </a:xfrm>
          <a:custGeom>
            <a:avLst/>
            <a:gdLst>
              <a:gd name="connsiteX0" fmla="*/ 2 w 4908369"/>
              <a:gd name="connsiteY0" fmla="*/ 0 h 6857999"/>
              <a:gd name="connsiteX1" fmla="*/ 4900938 w 4908369"/>
              <a:gd name="connsiteY1" fmla="*/ 0 h 6857999"/>
              <a:gd name="connsiteX2" fmla="*/ 348750 w 4908369"/>
              <a:gd name="connsiteY2" fmla="*/ 6792064 h 6857999"/>
              <a:gd name="connsiteX3" fmla="*/ 0 w 4908369"/>
              <a:gd name="connsiteY3" fmla="*/ 6857999 h 6857999"/>
              <a:gd name="connsiteX4" fmla="*/ 108327 w 4908369"/>
              <a:gd name="connsiteY4" fmla="*/ 6827237 h 6857999"/>
              <a:gd name="connsiteX5" fmla="*/ 2608432 w 4908369"/>
              <a:gd name="connsiteY5" fmla="*/ 3428999 h 6857999"/>
              <a:gd name="connsiteX6" fmla="*/ 108327 w 4908369"/>
              <a:gd name="connsiteY6" fmla="*/ 30761 h 6857999"/>
              <a:gd name="connsiteX0-1" fmla="*/ 2 w 4592631"/>
              <a:gd name="connsiteY0-2" fmla="*/ 0 h 6857999"/>
              <a:gd name="connsiteX1-3" fmla="*/ 4582886 w 4592631"/>
              <a:gd name="connsiteY1-4" fmla="*/ 0 h 6857999"/>
              <a:gd name="connsiteX2-5" fmla="*/ 348750 w 4592631"/>
              <a:gd name="connsiteY2-6" fmla="*/ 6792064 h 6857999"/>
              <a:gd name="connsiteX3-7" fmla="*/ 0 w 4592631"/>
              <a:gd name="connsiteY3-8" fmla="*/ 6857999 h 6857999"/>
              <a:gd name="connsiteX4-9" fmla="*/ 108327 w 4592631"/>
              <a:gd name="connsiteY4-10" fmla="*/ 6827237 h 6857999"/>
              <a:gd name="connsiteX5-11" fmla="*/ 2608432 w 4592631"/>
              <a:gd name="connsiteY5-12" fmla="*/ 3428999 h 6857999"/>
              <a:gd name="connsiteX6-13" fmla="*/ 108327 w 4592631"/>
              <a:gd name="connsiteY6-14" fmla="*/ 30761 h 6857999"/>
              <a:gd name="connsiteX7" fmla="*/ 2 w 4592631"/>
              <a:gd name="connsiteY7" fmla="*/ 0 h 6857999"/>
              <a:gd name="connsiteX0-15" fmla="*/ 2 w 4517197"/>
              <a:gd name="connsiteY0-16" fmla="*/ 0 h 6857999"/>
              <a:gd name="connsiteX1-17" fmla="*/ 4506686 w 4517197"/>
              <a:gd name="connsiteY1-18" fmla="*/ 0 h 6857999"/>
              <a:gd name="connsiteX2-19" fmla="*/ 348750 w 4517197"/>
              <a:gd name="connsiteY2-20" fmla="*/ 6792064 h 6857999"/>
              <a:gd name="connsiteX3-21" fmla="*/ 0 w 4517197"/>
              <a:gd name="connsiteY3-22" fmla="*/ 6857999 h 6857999"/>
              <a:gd name="connsiteX4-23" fmla="*/ 108327 w 4517197"/>
              <a:gd name="connsiteY4-24" fmla="*/ 6827237 h 6857999"/>
              <a:gd name="connsiteX5-25" fmla="*/ 2608432 w 4517197"/>
              <a:gd name="connsiteY5-26" fmla="*/ 3428999 h 6857999"/>
              <a:gd name="connsiteX6-27" fmla="*/ 108327 w 4517197"/>
              <a:gd name="connsiteY6-28" fmla="*/ 30761 h 6857999"/>
              <a:gd name="connsiteX7-29" fmla="*/ 2 w 4517197"/>
              <a:gd name="connsiteY7-30" fmla="*/ 0 h 6857999"/>
              <a:gd name="connsiteX0-31" fmla="*/ 2 w 4527771"/>
              <a:gd name="connsiteY0-32" fmla="*/ 0 h 6857999"/>
              <a:gd name="connsiteX1-33" fmla="*/ 4506686 w 4527771"/>
              <a:gd name="connsiteY1-34" fmla="*/ 0 h 6857999"/>
              <a:gd name="connsiteX2-35" fmla="*/ 348750 w 4527771"/>
              <a:gd name="connsiteY2-36" fmla="*/ 6792064 h 6857999"/>
              <a:gd name="connsiteX3-37" fmla="*/ 0 w 4527771"/>
              <a:gd name="connsiteY3-38" fmla="*/ 6857999 h 6857999"/>
              <a:gd name="connsiteX4-39" fmla="*/ 108327 w 4527771"/>
              <a:gd name="connsiteY4-40" fmla="*/ 6827237 h 6857999"/>
              <a:gd name="connsiteX5-41" fmla="*/ 2608432 w 4527771"/>
              <a:gd name="connsiteY5-42" fmla="*/ 3428999 h 6857999"/>
              <a:gd name="connsiteX6-43" fmla="*/ 108327 w 4527771"/>
              <a:gd name="connsiteY6-44" fmla="*/ 30761 h 6857999"/>
              <a:gd name="connsiteX7-45" fmla="*/ 2 w 4527771"/>
              <a:gd name="connsiteY7-46" fmla="*/ 0 h 6857999"/>
              <a:gd name="connsiteX0-47" fmla="*/ 2 w 4325367"/>
              <a:gd name="connsiteY0-48" fmla="*/ 0 h 6857999"/>
              <a:gd name="connsiteX1-49" fmla="*/ 4299652 w 4325367"/>
              <a:gd name="connsiteY1-50" fmla="*/ 0 h 6857999"/>
              <a:gd name="connsiteX2-51" fmla="*/ 348750 w 4325367"/>
              <a:gd name="connsiteY2-52" fmla="*/ 6792064 h 6857999"/>
              <a:gd name="connsiteX3-53" fmla="*/ 0 w 4325367"/>
              <a:gd name="connsiteY3-54" fmla="*/ 6857999 h 6857999"/>
              <a:gd name="connsiteX4-55" fmla="*/ 108327 w 4325367"/>
              <a:gd name="connsiteY4-56" fmla="*/ 6827237 h 6857999"/>
              <a:gd name="connsiteX5-57" fmla="*/ 2608432 w 4325367"/>
              <a:gd name="connsiteY5-58" fmla="*/ 3428999 h 6857999"/>
              <a:gd name="connsiteX6-59" fmla="*/ 108327 w 4325367"/>
              <a:gd name="connsiteY6-60" fmla="*/ 30761 h 6857999"/>
              <a:gd name="connsiteX7-61" fmla="*/ 2 w 4325367"/>
              <a:gd name="connsiteY7-62" fmla="*/ 0 h 6857999"/>
              <a:gd name="connsiteX0-63" fmla="*/ 2 w 4430431"/>
              <a:gd name="connsiteY0-64" fmla="*/ 0 h 6857999"/>
              <a:gd name="connsiteX1-65" fmla="*/ 4299652 w 4430431"/>
              <a:gd name="connsiteY1-66" fmla="*/ 0 h 6857999"/>
              <a:gd name="connsiteX2-67" fmla="*/ 348750 w 4430431"/>
              <a:gd name="connsiteY2-68" fmla="*/ 6792064 h 6857999"/>
              <a:gd name="connsiteX3-69" fmla="*/ 0 w 4430431"/>
              <a:gd name="connsiteY3-70" fmla="*/ 6857999 h 6857999"/>
              <a:gd name="connsiteX4-71" fmla="*/ 108327 w 4430431"/>
              <a:gd name="connsiteY4-72" fmla="*/ 6827237 h 6857999"/>
              <a:gd name="connsiteX5-73" fmla="*/ 2608432 w 4430431"/>
              <a:gd name="connsiteY5-74" fmla="*/ 3428999 h 6857999"/>
              <a:gd name="connsiteX6-75" fmla="*/ 108327 w 4430431"/>
              <a:gd name="connsiteY6-76" fmla="*/ 30761 h 6857999"/>
              <a:gd name="connsiteX7-77" fmla="*/ 2 w 4430431"/>
              <a:gd name="connsiteY7-78" fmla="*/ 0 h 68579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9" y="connsiteY7-30"/>
              </a:cxn>
            </a:cxnLst>
            <a:rect l="l" t="t" r="r" b="b"/>
            <a:pathLst>
              <a:path w="4430431" h="6857999">
                <a:moveTo>
                  <a:pt x="2" y="0"/>
                </a:moveTo>
                <a:lnTo>
                  <a:pt x="4299652" y="0"/>
                </a:lnTo>
                <a:cubicBezTo>
                  <a:pt x="4813885" y="2452860"/>
                  <a:pt x="3875086" y="6027461"/>
                  <a:pt x="348750" y="6792064"/>
                </a:cubicBezTo>
                <a:lnTo>
                  <a:pt x="0" y="6857999"/>
                </a:lnTo>
                <a:lnTo>
                  <a:pt x="108327" y="6827237"/>
                </a:lnTo>
                <a:cubicBezTo>
                  <a:pt x="1556761" y="6376727"/>
                  <a:pt x="2608432" y="5025679"/>
                  <a:pt x="2608432" y="3428999"/>
                </a:cubicBezTo>
                <a:cubicBezTo>
                  <a:pt x="2608432" y="1832320"/>
                  <a:pt x="1556761" y="481271"/>
                  <a:pt x="108327" y="30761"/>
                </a:cubicBezTo>
                <a:lnTo>
                  <a:pt x="2" y="0"/>
                </a:lnTo>
                <a:close/>
              </a:path>
            </a:pathLst>
          </a:custGeom>
          <a:gradFill>
            <a:gsLst>
              <a:gs pos="100000">
                <a:srgbClr val="1F72CC"/>
              </a:gs>
              <a:gs pos="0">
                <a:srgbClr val="2CA0EB"/>
              </a:gs>
            </a:gsLst>
            <a:lin ang="5400000" scaled="0"/>
          </a:gradFill>
          <a:ln>
            <a:noFill/>
          </a:ln>
          <a:effectLst>
            <a:outerShdw blurRad="190500" dist="63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325880" y="736600"/>
            <a:ext cx="4064000" cy="368300"/>
          </a:xfrm>
          <a:prstGeom prst="rect">
            <a:avLst/>
          </a:prstGeom>
          <a:noFill/>
        </p:spPr>
        <p:txBody>
          <a:bodyPr wrap="square" rtlCol="0">
            <a:spAutoFit/>
          </a:bodyPr>
          <a:p>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D:/市政府办/聊城市照片/微信图片_20240321101254.jpg微信图片_20240321101254"/>
          <p:cNvPicPr preferRelativeResize="0">
            <a:picLocks noChangeAspect="1"/>
          </p:cNvPicPr>
          <p:nvPr/>
        </p:nvPicPr>
        <p:blipFill>
          <a:blip r:embed="rId1"/>
          <a:srcRect l="2051" r="2051"/>
          <a:stretch>
            <a:fillRect/>
          </a:stretch>
        </p:blipFill>
        <p:spPr>
          <a:xfrm>
            <a:off x="6350" y="0"/>
            <a:ext cx="12188825" cy="6858000"/>
          </a:xfrm>
          <a:prstGeom prst="rect">
            <a:avLst/>
          </a:prstGeom>
          <a:blipFill rotWithShape="1">
            <a:blip r:embed="rId1"/>
            <a:stretch>
              <a:fillRect/>
            </a:stretch>
          </a:blipFill>
        </p:spPr>
      </p:pic>
      <p:pic>
        <p:nvPicPr>
          <p:cNvPr id="6" name="图片 5" descr="图片3"/>
          <p:cNvPicPr>
            <a:picLocks noChangeAspect="1"/>
          </p:cNvPicPr>
          <p:nvPr/>
        </p:nvPicPr>
        <p:blipFill>
          <a:blip r:embed="rId2">
            <a:alphaModFix amt="83000"/>
          </a:blip>
          <a:stretch>
            <a:fillRect/>
          </a:stretch>
        </p:blipFill>
        <p:spPr>
          <a:xfrm>
            <a:off x="5080" y="0"/>
            <a:ext cx="12186920" cy="6858000"/>
          </a:xfrm>
          <a:prstGeom prst="rect">
            <a:avLst/>
          </a:prstGeom>
        </p:spPr>
      </p:pic>
      <p:sp>
        <p:nvSpPr>
          <p:cNvPr id="2" name="五边形 1"/>
          <p:cNvSpPr/>
          <p:nvPr/>
        </p:nvSpPr>
        <p:spPr>
          <a:xfrm>
            <a:off x="0" y="-2540"/>
            <a:ext cx="6273165" cy="602615"/>
          </a:xfrm>
          <a:prstGeom prst="homePlate">
            <a:avLst/>
          </a:prstGeom>
          <a:solidFill>
            <a:schemeClr val="accent1">
              <a:lumMod val="75000"/>
            </a:schemeClr>
          </a:solidFill>
          <a:ln>
            <a:solidFill>
              <a:schemeClr val="accent1">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四、对做好这项工作的几点思考</a:t>
            </a:r>
            <a:endPar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grpSp>
        <p:nvGrpSpPr>
          <p:cNvPr id="4" name="组合 3"/>
          <p:cNvGrpSpPr/>
          <p:nvPr/>
        </p:nvGrpSpPr>
        <p:grpSpPr>
          <a:xfrm>
            <a:off x="591820" y="1141095"/>
            <a:ext cx="2725420" cy="778511"/>
            <a:chOff x="525021" y="1016684"/>
            <a:chExt cx="4345460" cy="778333"/>
          </a:xfrm>
        </p:grpSpPr>
        <p:grpSp>
          <p:nvGrpSpPr>
            <p:cNvPr id="7" name="组合 6"/>
            <p:cNvGrpSpPr/>
            <p:nvPr/>
          </p:nvGrpSpPr>
          <p:grpSpPr>
            <a:xfrm>
              <a:off x="525021" y="1181101"/>
              <a:ext cx="311718" cy="179686"/>
              <a:chOff x="850900" y="671681"/>
              <a:chExt cx="622467" cy="358815"/>
            </a:xfrm>
          </p:grpSpPr>
          <p:sp>
            <p:nvSpPr>
              <p:cNvPr id="8" name="椭圆 7"/>
              <p:cNvSpPr/>
              <p:nvPr/>
            </p:nvSpPr>
            <p:spPr>
              <a:xfrm>
                <a:off x="1114552" y="671681"/>
                <a:ext cx="358815" cy="358815"/>
              </a:xfrm>
              <a:prstGeom prst="ellipse">
                <a:avLst/>
              </a:prstGeom>
              <a:solidFill>
                <a:srgbClr val="1E77EC">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prstClr val="white"/>
                  </a:solidFill>
                  <a:effectLst/>
                  <a:uLnTx/>
                  <a:uFillTx/>
                  <a:cs typeface="+mn-ea"/>
                  <a:sym typeface="+mn-lt"/>
                </a:endParaRPr>
              </a:p>
            </p:txBody>
          </p:sp>
          <p:sp>
            <p:nvSpPr>
              <p:cNvPr id="9" name="椭圆 8"/>
              <p:cNvSpPr/>
              <p:nvPr/>
            </p:nvSpPr>
            <p:spPr>
              <a:xfrm>
                <a:off x="850900" y="671681"/>
                <a:ext cx="358815" cy="358815"/>
              </a:xfrm>
              <a:prstGeom prst="ellipse">
                <a:avLst/>
              </a:prstGeom>
              <a:solidFill>
                <a:srgbClr val="115EC5">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prstClr val="white"/>
                  </a:solidFill>
                  <a:effectLst/>
                  <a:uLnTx/>
                  <a:uFillTx/>
                  <a:cs typeface="+mn-ea"/>
                  <a:sym typeface="+mn-lt"/>
                </a:endParaRPr>
              </a:p>
            </p:txBody>
          </p:sp>
        </p:grpSp>
        <p:sp>
          <p:nvSpPr>
            <p:cNvPr id="10" name="矩形: 圆角 28"/>
            <p:cNvSpPr/>
            <p:nvPr/>
          </p:nvSpPr>
          <p:spPr>
            <a:xfrm>
              <a:off x="982718" y="1016684"/>
              <a:ext cx="3186265" cy="508519"/>
            </a:xfrm>
            <a:prstGeom prst="roundRect">
              <a:avLst>
                <a:gd name="adj" fmla="val 50000"/>
              </a:avLst>
            </a:prstGeom>
            <a:gradFill flip="none" rotWithShape="1">
              <a:gsLst>
                <a:gs pos="12000">
                  <a:schemeClr val="accent1">
                    <a:lumMod val="10000"/>
                    <a:lumOff val="90000"/>
                  </a:schemeClr>
                </a:gs>
                <a:gs pos="100000">
                  <a:schemeClr val="bg1"/>
                </a:gs>
              </a:gsLst>
              <a:lin ang="5400000" scaled="0"/>
              <a:tileRect/>
            </a:gradFill>
            <a:ln w="9525">
              <a:solidFill>
                <a:srgbClr val="0674FA">
                  <a:alpha val="20000"/>
                </a:srgbClr>
              </a:solidFill>
            </a:ln>
            <a:effectLst>
              <a:outerShdw blurRad="571500" dist="381000" dir="5400000" sx="97000" sy="97000" algn="t" rotWithShape="0">
                <a:schemeClr val="accent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200" b="1">
                <a:solidFill>
                  <a:schemeClr val="tx1">
                    <a:lumMod val="85000"/>
                    <a:lumOff val="15000"/>
                  </a:schemeClr>
                </a:solidFill>
                <a:cs typeface="+mn-ea"/>
                <a:sym typeface="+mn-lt"/>
              </a:endParaRPr>
            </a:p>
          </p:txBody>
        </p:sp>
        <p:sp>
          <p:nvSpPr>
            <p:cNvPr id="11" name="文本框 10"/>
            <p:cNvSpPr txBox="1"/>
            <p:nvPr/>
          </p:nvSpPr>
          <p:spPr>
            <a:xfrm>
              <a:off x="1002900" y="1040174"/>
              <a:ext cx="3867581" cy="754843"/>
            </a:xfrm>
            <a:prstGeom prst="rect">
              <a:avLst/>
            </a:prstGeom>
            <a:noFill/>
          </p:spPr>
          <p:txBody>
            <a:bodyPr wrap="square">
              <a:noAutofit/>
            </a:bodyPr>
            <a:p>
              <a:pPr algn="l"/>
              <a:r>
                <a:rPr lang="en-US" altLang="zh-CN" sz="2400" b="1">
                  <a:cs typeface="+mn-ea"/>
                  <a:sym typeface="+mn-lt"/>
                </a:rPr>
                <a:t>  </a:t>
              </a:r>
              <a:r>
                <a:rPr lang="en-US" altLang="zh-CN" sz="2400" b="1">
                  <a:latin typeface="方正粗黑宋简体" panose="02000000000000000000" charset="-122"/>
                  <a:ea typeface="方正粗黑宋简体" panose="02000000000000000000" charset="-122"/>
                  <a:cs typeface="方正粗黑宋简体" panose="02000000000000000000" charset="-122"/>
                  <a:sym typeface="+mn-lt"/>
                </a:rPr>
                <a:t> </a:t>
              </a:r>
              <a:r>
                <a:rPr lang="zh-CN" altLang="en-US" sz="2400" b="1">
                  <a:latin typeface="方正粗黑宋简体" panose="02000000000000000000" charset="-122"/>
                  <a:ea typeface="方正粗黑宋简体" panose="02000000000000000000" charset="-122"/>
                  <a:cs typeface="方正粗黑宋简体" panose="02000000000000000000" charset="-122"/>
                  <a:sym typeface="+mn-lt"/>
                </a:rPr>
                <a:t>观点四</a:t>
              </a:r>
              <a:endParaRPr lang="zh-CN" altLang="en-US" sz="2400" b="1">
                <a:latin typeface="方正粗黑宋简体" panose="02000000000000000000" charset="-122"/>
                <a:ea typeface="方正粗黑宋简体" panose="02000000000000000000" charset="-122"/>
                <a:cs typeface="方正粗黑宋简体" panose="02000000000000000000" charset="-122"/>
                <a:sym typeface="+mn-lt"/>
              </a:endParaRPr>
            </a:p>
            <a:p>
              <a:pPr algn="l"/>
              <a:br>
                <a:rPr lang="en-US" altLang="zh-CN" sz="2400" b="1">
                  <a:latin typeface="方正粗黑宋简体" panose="02000000000000000000" charset="-122"/>
                  <a:ea typeface="方正粗黑宋简体" panose="02000000000000000000" charset="-122"/>
                  <a:cs typeface="方正粗黑宋简体" panose="02000000000000000000" charset="-122"/>
                  <a:sym typeface="+mn-lt"/>
                </a:rPr>
              </a:br>
              <a:endParaRPr lang="en-US" altLang="zh-CN" sz="2400" b="1">
                <a:latin typeface="方正粗黑宋简体" panose="02000000000000000000" charset="-122"/>
                <a:ea typeface="方正粗黑宋简体" panose="02000000000000000000" charset="-122"/>
                <a:cs typeface="方正粗黑宋简体" panose="02000000000000000000" charset="-122"/>
                <a:sym typeface="+mn-lt"/>
              </a:endParaRPr>
            </a:p>
          </p:txBody>
        </p:sp>
      </p:grpSp>
      <p:grpSp>
        <p:nvGrpSpPr>
          <p:cNvPr id="3" name="组合 2"/>
          <p:cNvGrpSpPr/>
          <p:nvPr>
            <p:custDataLst>
              <p:tags r:id="rId3"/>
            </p:custDataLst>
          </p:nvPr>
        </p:nvGrpSpPr>
        <p:grpSpPr>
          <a:xfrm>
            <a:off x="1494155" y="2484119"/>
            <a:ext cx="9819005" cy="2742565"/>
            <a:chOff x="6457467" y="4022874"/>
            <a:chExt cx="5515132" cy="2061003"/>
          </a:xfrm>
          <a:effectLst>
            <a:outerShdw blurRad="101600" dist="38100" dir="2700000" algn="tl" rotWithShape="0">
              <a:prstClr val="black">
                <a:alpha val="15000"/>
              </a:prstClr>
            </a:outerShdw>
          </a:effectLst>
        </p:grpSpPr>
        <p:grpSp>
          <p:nvGrpSpPr>
            <p:cNvPr id="84" name="组合 83"/>
            <p:cNvGrpSpPr/>
            <p:nvPr/>
          </p:nvGrpSpPr>
          <p:grpSpPr>
            <a:xfrm rot="16200000">
              <a:off x="8184532" y="2295809"/>
              <a:ext cx="2061003" cy="5515132"/>
              <a:chOff x="546470" y="1892468"/>
              <a:chExt cx="2488854" cy="6660039"/>
            </a:xfrm>
          </p:grpSpPr>
          <p:sp>
            <p:nvSpPr>
              <p:cNvPr id="86" name="矩形: 圆角 1"/>
              <p:cNvSpPr/>
              <p:nvPr>
                <p:custDataLst>
                  <p:tags r:id="rId4"/>
                </p:custDataLst>
              </p:nvPr>
            </p:nvSpPr>
            <p:spPr>
              <a:xfrm>
                <a:off x="546470" y="1892468"/>
                <a:ext cx="2488854" cy="6660039"/>
              </a:xfrm>
              <a:prstGeom prst="roundRect">
                <a:avLst/>
              </a:prstGeom>
              <a:solidFill>
                <a:schemeClr val="bg1"/>
              </a:solidFill>
              <a:ln w="12700">
                <a:solidFill>
                  <a:srgbClr val="E8EB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dirty="0">
                  <a:latin typeface="思源黑体" panose="020B0500000000000000" pitchFamily="34" charset="-122"/>
                  <a:ea typeface="思源黑体" panose="020B0500000000000000" pitchFamily="34" charset="-122"/>
                </a:endParaRPr>
              </a:p>
            </p:txBody>
          </p:sp>
          <p:sp>
            <p:nvSpPr>
              <p:cNvPr id="85" name="任意多边形: 形状 13"/>
              <p:cNvSpPr/>
              <p:nvPr>
                <p:custDataLst>
                  <p:tags r:id="rId5"/>
                </p:custDataLst>
              </p:nvPr>
            </p:nvSpPr>
            <p:spPr>
              <a:xfrm>
                <a:off x="546470" y="1892468"/>
                <a:ext cx="2488854" cy="1142669"/>
              </a:xfrm>
              <a:custGeom>
                <a:avLst/>
                <a:gdLst>
                  <a:gd name="connsiteX0" fmla="*/ 419919 w 2519464"/>
                  <a:gd name="connsiteY0" fmla="*/ 0 h 1142561"/>
                  <a:gd name="connsiteX1" fmla="*/ 2099545 w 2519464"/>
                  <a:gd name="connsiteY1" fmla="*/ 0 h 1142561"/>
                  <a:gd name="connsiteX2" fmla="*/ 2519464 w 2519464"/>
                  <a:gd name="connsiteY2" fmla="*/ 419919 h 1142561"/>
                  <a:gd name="connsiteX3" fmla="*/ 2519464 w 2519464"/>
                  <a:gd name="connsiteY3" fmla="*/ 1142561 h 1142561"/>
                  <a:gd name="connsiteX4" fmla="*/ 0 w 2519464"/>
                  <a:gd name="connsiteY4" fmla="*/ 1142561 h 1142561"/>
                  <a:gd name="connsiteX5" fmla="*/ 0 w 2519464"/>
                  <a:gd name="connsiteY5" fmla="*/ 419919 h 1142561"/>
                  <a:gd name="connsiteX6" fmla="*/ 419919 w 2519464"/>
                  <a:gd name="connsiteY6" fmla="*/ 0 h 114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9464" h="1142561">
                    <a:moveTo>
                      <a:pt x="419919" y="0"/>
                    </a:moveTo>
                    <a:lnTo>
                      <a:pt x="2099545" y="0"/>
                    </a:lnTo>
                    <a:cubicBezTo>
                      <a:pt x="2331460" y="0"/>
                      <a:pt x="2519464" y="188004"/>
                      <a:pt x="2519464" y="419919"/>
                    </a:cubicBezTo>
                    <a:lnTo>
                      <a:pt x="2519464" y="1142561"/>
                    </a:lnTo>
                    <a:lnTo>
                      <a:pt x="0" y="1142561"/>
                    </a:lnTo>
                    <a:lnTo>
                      <a:pt x="0" y="419919"/>
                    </a:lnTo>
                    <a:cubicBezTo>
                      <a:pt x="0" y="188004"/>
                      <a:pt x="188004" y="0"/>
                      <a:pt x="419919" y="0"/>
                    </a:cubicBezTo>
                    <a:close/>
                  </a:path>
                </a:pathLst>
              </a:custGeom>
              <a:solidFill>
                <a:srgbClr val="1E53BB"/>
              </a:solidFill>
              <a:ln w="38100">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dirty="0">
                  <a:latin typeface="思源黑体" panose="020B0500000000000000" pitchFamily="34" charset="-122"/>
                  <a:ea typeface="思源黑体" panose="020B0500000000000000" pitchFamily="34" charset="-122"/>
                </a:endParaRPr>
              </a:p>
            </p:txBody>
          </p:sp>
          <p:sp>
            <p:nvSpPr>
              <p:cNvPr id="89" name="矩形 88"/>
              <p:cNvSpPr/>
              <p:nvPr>
                <p:custDataLst>
                  <p:tags r:id="rId6"/>
                </p:custDataLst>
              </p:nvPr>
            </p:nvSpPr>
            <p:spPr>
              <a:xfrm rot="5400000">
                <a:off x="-833665" y="4558255"/>
                <a:ext cx="5392034" cy="2345366"/>
              </a:xfrm>
              <a:prstGeom prst="rect">
                <a:avLst/>
              </a:prstGeom>
            </p:spPr>
            <p:txBody>
              <a:bodyPr wrap="square">
                <a:spAutoFit/>
                <a:scene3d>
                  <a:camera prst="orthographicFront"/>
                  <a:lightRig rig="threePt" dir="t"/>
                </a:scene3d>
                <a:sp3d contourW="12700"/>
              </a:bodyPr>
              <a:lstStyle/>
              <a:p>
                <a:pPr marR="0" lvl="0" indent="0" defTabSz="914400" rtl="0" fontAlgn="auto">
                  <a:lnSpc>
                    <a:spcPct val="150000"/>
                  </a:lnSpc>
                  <a:spcBef>
                    <a:spcPts val="0"/>
                  </a:spcBef>
                  <a:spcAft>
                    <a:spcPts val="0"/>
                  </a:spcAft>
                  <a:buClrTx/>
                  <a:buSzTx/>
                  <a:buFontTx/>
                  <a:buNone/>
                  <a:defRPr/>
                </a:pPr>
                <a:r>
                  <a:rPr lang="zh-CN" altLang="en-US" sz="1800" b="1">
                    <a:latin typeface="方正粗黑宋简体" panose="02000000000000000000" charset="-122"/>
                    <a:ea typeface="方正粗黑宋简体" panose="02000000000000000000" charset="-122"/>
                    <a:cs typeface="方正粗黑宋简体" panose="02000000000000000000" charset="-122"/>
                    <a:sym typeface="+mn-lt"/>
                  </a:rPr>
                  <a:t>这个政策还有一层很重要的用意，就是“更新换新”重在建立循环经济体系。换了新的，那旧的去哪里？总不能直接造成新的浪费和污染，回收利用旧的就成了一个新的市场机会。对“旧的”进行回收，为废旧设备和产品资源化产业发展提供原料，对该产业来说又是一大机遇，对设备和产品制造企业而言，也是将产业链延伸至资源化利用环节的一个好机会。对商务和市场监管部门来说，二手商品交易市场和交易平台建设也同样重要。</a:t>
                </a:r>
                <a:endParaRPr kumimoji="0" lang="zh-CN" altLang="en-US" sz="1800" b="1" i="0" u="none" strike="noStrike" kern="1200" cap="none" spc="0" normalizeH="0" baseline="0">
                  <a:latin typeface="方正粗黑宋简体" panose="02000000000000000000" charset="-122"/>
                  <a:ea typeface="方正粗黑宋简体" panose="02000000000000000000" charset="-122"/>
                  <a:cs typeface="方正粗黑宋简体" panose="02000000000000000000" charset="-122"/>
                </a:endParaRPr>
              </a:p>
            </p:txBody>
          </p:sp>
        </p:grpSp>
        <p:sp>
          <p:nvSpPr>
            <p:cNvPr id="92" name="椭圆 32"/>
            <p:cNvSpPr/>
            <p:nvPr>
              <p:custDataLst>
                <p:tags r:id="rId7"/>
              </p:custDataLst>
            </p:nvPr>
          </p:nvSpPr>
          <p:spPr>
            <a:xfrm>
              <a:off x="6644004" y="4573556"/>
              <a:ext cx="513600" cy="766851"/>
            </a:xfrm>
            <a:custGeom>
              <a:avLst/>
              <a:gdLst>
                <a:gd name="connsiteX0" fmla="*/ 78191 w 326253"/>
                <a:gd name="connsiteY0" fmla="*/ 141987 h 331788"/>
                <a:gd name="connsiteX1" fmla="*/ 93695 w 326253"/>
                <a:gd name="connsiteY1" fmla="*/ 171683 h 331788"/>
                <a:gd name="connsiteX2" fmla="*/ 80775 w 326253"/>
                <a:gd name="connsiteY2" fmla="*/ 215583 h 331788"/>
                <a:gd name="connsiteX3" fmla="*/ 159586 w 326253"/>
                <a:gd name="connsiteY3" fmla="*/ 183304 h 331788"/>
                <a:gd name="connsiteX4" fmla="*/ 172506 w 326253"/>
                <a:gd name="connsiteY4" fmla="*/ 171683 h 331788"/>
                <a:gd name="connsiteX5" fmla="*/ 194470 w 326253"/>
                <a:gd name="connsiteY5" fmla="*/ 192342 h 331788"/>
                <a:gd name="connsiteX6" fmla="*/ 181550 w 326253"/>
                <a:gd name="connsiteY6" fmla="*/ 285306 h 331788"/>
                <a:gd name="connsiteX7" fmla="*/ 181550 w 326253"/>
                <a:gd name="connsiteY7" fmla="*/ 286597 h 331788"/>
                <a:gd name="connsiteX8" fmla="*/ 194470 w 326253"/>
                <a:gd name="connsiteY8" fmla="*/ 304674 h 331788"/>
                <a:gd name="connsiteX9" fmla="*/ 195762 w 326253"/>
                <a:gd name="connsiteY9" fmla="*/ 304674 h 331788"/>
                <a:gd name="connsiteX10" fmla="*/ 209974 w 326253"/>
                <a:gd name="connsiteY10" fmla="*/ 286597 h 331788"/>
                <a:gd name="connsiteX11" fmla="*/ 209974 w 326253"/>
                <a:gd name="connsiteY11" fmla="*/ 285306 h 331788"/>
                <a:gd name="connsiteX12" fmla="*/ 197054 w 326253"/>
                <a:gd name="connsiteY12" fmla="*/ 192342 h 331788"/>
                <a:gd name="connsiteX13" fmla="*/ 217726 w 326253"/>
                <a:gd name="connsiteY13" fmla="*/ 171683 h 331788"/>
                <a:gd name="connsiteX14" fmla="*/ 230646 w 326253"/>
                <a:gd name="connsiteY14" fmla="*/ 183304 h 331788"/>
                <a:gd name="connsiteX15" fmla="*/ 261654 w 326253"/>
                <a:gd name="connsiteY15" fmla="*/ 196216 h 331788"/>
                <a:gd name="connsiteX16" fmla="*/ 308165 w 326253"/>
                <a:gd name="connsiteY16" fmla="*/ 255609 h 331788"/>
                <a:gd name="connsiteX17" fmla="*/ 324961 w 326253"/>
                <a:gd name="connsiteY17" fmla="*/ 295635 h 331788"/>
                <a:gd name="connsiteX18" fmla="*/ 326253 w 326253"/>
                <a:gd name="connsiteY18" fmla="*/ 304674 h 331788"/>
                <a:gd name="connsiteX19" fmla="*/ 321085 w 326253"/>
                <a:gd name="connsiteY19" fmla="*/ 331788 h 331788"/>
                <a:gd name="connsiteX20" fmla="*/ 271990 w 326253"/>
                <a:gd name="connsiteY20" fmla="*/ 331788 h 331788"/>
                <a:gd name="connsiteX21" fmla="*/ 279742 w 326253"/>
                <a:gd name="connsiteY21" fmla="*/ 304674 h 331788"/>
                <a:gd name="connsiteX22" fmla="*/ 268114 w 326253"/>
                <a:gd name="connsiteY22" fmla="*/ 278850 h 331788"/>
                <a:gd name="connsiteX23" fmla="*/ 268114 w 326253"/>
                <a:gd name="connsiteY23" fmla="*/ 331788 h 331788"/>
                <a:gd name="connsiteX24" fmla="*/ 122119 w 326253"/>
                <a:gd name="connsiteY24" fmla="*/ 331788 h 331788"/>
                <a:gd name="connsiteX25" fmla="*/ 122119 w 326253"/>
                <a:gd name="connsiteY25" fmla="*/ 250445 h 331788"/>
                <a:gd name="connsiteX26" fmla="*/ 56227 w 326253"/>
                <a:gd name="connsiteY26" fmla="*/ 267230 h 331788"/>
                <a:gd name="connsiteX27" fmla="*/ 35555 w 326253"/>
                <a:gd name="connsiteY27" fmla="*/ 256900 h 331788"/>
                <a:gd name="connsiteX28" fmla="*/ 38139 w 326253"/>
                <a:gd name="connsiteY28" fmla="*/ 193633 h 331788"/>
                <a:gd name="connsiteX29" fmla="*/ 49767 w 326253"/>
                <a:gd name="connsiteY29" fmla="*/ 156189 h 331788"/>
                <a:gd name="connsiteX30" fmla="*/ 78191 w 326253"/>
                <a:gd name="connsiteY30" fmla="*/ 141987 h 331788"/>
                <a:gd name="connsiteX31" fmla="*/ 99575 w 326253"/>
                <a:gd name="connsiteY31" fmla="*/ 82184 h 331788"/>
                <a:gd name="connsiteX32" fmla="*/ 116954 w 326253"/>
                <a:gd name="connsiteY32" fmla="*/ 90732 h 331788"/>
                <a:gd name="connsiteX33" fmla="*/ 116954 w 326253"/>
                <a:gd name="connsiteY33" fmla="*/ 95617 h 331788"/>
                <a:gd name="connsiteX34" fmla="*/ 114281 w 326253"/>
                <a:gd name="connsiteY34" fmla="*/ 96838 h 331788"/>
                <a:gd name="connsiteX35" fmla="*/ 112944 w 326253"/>
                <a:gd name="connsiteY35" fmla="*/ 96838 h 331788"/>
                <a:gd name="connsiteX36" fmla="*/ 95565 w 326253"/>
                <a:gd name="connsiteY36" fmla="*/ 87069 h 331788"/>
                <a:gd name="connsiteX37" fmla="*/ 94228 w 326253"/>
                <a:gd name="connsiteY37" fmla="*/ 83405 h 331788"/>
                <a:gd name="connsiteX38" fmla="*/ 99575 w 326253"/>
                <a:gd name="connsiteY38" fmla="*/ 82184 h 331788"/>
                <a:gd name="connsiteX39" fmla="*/ 24452 w 326253"/>
                <a:gd name="connsiteY39" fmla="*/ 82184 h 331788"/>
                <a:gd name="connsiteX40" fmla="*/ 29391 w 326253"/>
                <a:gd name="connsiteY40" fmla="*/ 83405 h 331788"/>
                <a:gd name="connsiteX41" fmla="*/ 28157 w 326253"/>
                <a:gd name="connsiteY41" fmla="*/ 87069 h 331788"/>
                <a:gd name="connsiteX42" fmla="*/ 12105 w 326253"/>
                <a:gd name="connsiteY42" fmla="*/ 96838 h 331788"/>
                <a:gd name="connsiteX43" fmla="*/ 10870 w 326253"/>
                <a:gd name="connsiteY43" fmla="*/ 96838 h 331788"/>
                <a:gd name="connsiteX44" fmla="*/ 7166 w 326253"/>
                <a:gd name="connsiteY44" fmla="*/ 95617 h 331788"/>
                <a:gd name="connsiteX45" fmla="*/ 8400 w 326253"/>
                <a:gd name="connsiteY45" fmla="*/ 90732 h 331788"/>
                <a:gd name="connsiteX46" fmla="*/ 24452 w 326253"/>
                <a:gd name="connsiteY46" fmla="*/ 82184 h 331788"/>
                <a:gd name="connsiteX47" fmla="*/ 59100 w 326253"/>
                <a:gd name="connsiteY47" fmla="*/ 61913 h 331788"/>
                <a:gd name="connsiteX48" fmla="*/ 57739 w 326253"/>
                <a:gd name="connsiteY48" fmla="*/ 63274 h 331788"/>
                <a:gd name="connsiteX49" fmla="*/ 56378 w 326253"/>
                <a:gd name="connsiteY49" fmla="*/ 64635 h 331788"/>
                <a:gd name="connsiteX50" fmla="*/ 61821 w 326253"/>
                <a:gd name="connsiteY50" fmla="*/ 90488 h 331788"/>
                <a:gd name="connsiteX51" fmla="*/ 65903 w 326253"/>
                <a:gd name="connsiteY51" fmla="*/ 64635 h 331788"/>
                <a:gd name="connsiteX52" fmla="*/ 65903 w 326253"/>
                <a:gd name="connsiteY52" fmla="*/ 63274 h 331788"/>
                <a:gd name="connsiteX53" fmla="*/ 64543 w 326253"/>
                <a:gd name="connsiteY53" fmla="*/ 61913 h 331788"/>
                <a:gd name="connsiteX54" fmla="*/ 63182 w 326253"/>
                <a:gd name="connsiteY54" fmla="*/ 63274 h 331788"/>
                <a:gd name="connsiteX55" fmla="*/ 61821 w 326253"/>
                <a:gd name="connsiteY55" fmla="*/ 63274 h 331788"/>
                <a:gd name="connsiteX56" fmla="*/ 60460 w 326253"/>
                <a:gd name="connsiteY56" fmla="*/ 63274 h 331788"/>
                <a:gd name="connsiteX57" fmla="*/ 59100 w 326253"/>
                <a:gd name="connsiteY57" fmla="*/ 61913 h 331788"/>
                <a:gd name="connsiteX58" fmla="*/ 121089 w 326253"/>
                <a:gd name="connsiteY58" fmla="*/ 49213 h 331788"/>
                <a:gd name="connsiteX59" fmla="*/ 124944 w 326253"/>
                <a:gd name="connsiteY59" fmla="*/ 53381 h 331788"/>
                <a:gd name="connsiteX60" fmla="*/ 122374 w 326253"/>
                <a:gd name="connsiteY60" fmla="*/ 57548 h 331788"/>
                <a:gd name="connsiteX61" fmla="*/ 104382 w 326253"/>
                <a:gd name="connsiteY61" fmla="*/ 60326 h 331788"/>
                <a:gd name="connsiteX62" fmla="*/ 103097 w 326253"/>
                <a:gd name="connsiteY62" fmla="*/ 60326 h 331788"/>
                <a:gd name="connsiteX63" fmla="*/ 100526 w 326253"/>
                <a:gd name="connsiteY63" fmla="*/ 57548 h 331788"/>
                <a:gd name="connsiteX64" fmla="*/ 103097 w 326253"/>
                <a:gd name="connsiteY64" fmla="*/ 53381 h 331788"/>
                <a:gd name="connsiteX65" fmla="*/ 121089 w 326253"/>
                <a:gd name="connsiteY65" fmla="*/ 49213 h 331788"/>
                <a:gd name="connsiteX66" fmla="*/ 4308 w 326253"/>
                <a:gd name="connsiteY66" fmla="*/ 49213 h 331788"/>
                <a:gd name="connsiteX67" fmla="*/ 22088 w 326253"/>
                <a:gd name="connsiteY67" fmla="*/ 53381 h 331788"/>
                <a:gd name="connsiteX68" fmla="*/ 24628 w 326253"/>
                <a:gd name="connsiteY68" fmla="*/ 57548 h 331788"/>
                <a:gd name="connsiteX69" fmla="*/ 22088 w 326253"/>
                <a:gd name="connsiteY69" fmla="*/ 60326 h 331788"/>
                <a:gd name="connsiteX70" fmla="*/ 20818 w 326253"/>
                <a:gd name="connsiteY70" fmla="*/ 60326 h 331788"/>
                <a:gd name="connsiteX71" fmla="*/ 3038 w 326253"/>
                <a:gd name="connsiteY71" fmla="*/ 57548 h 331788"/>
                <a:gd name="connsiteX72" fmla="*/ 498 w 326253"/>
                <a:gd name="connsiteY72" fmla="*/ 53381 h 331788"/>
                <a:gd name="connsiteX73" fmla="*/ 4308 w 326253"/>
                <a:gd name="connsiteY73" fmla="*/ 49213 h 331788"/>
                <a:gd name="connsiteX74" fmla="*/ 62728 w 326253"/>
                <a:gd name="connsiteY74" fmla="*/ 41275 h 331788"/>
                <a:gd name="connsiteX75" fmla="*/ 40503 w 326253"/>
                <a:gd name="connsiteY75" fmla="*/ 60552 h 331788"/>
                <a:gd name="connsiteX76" fmla="*/ 47040 w 326253"/>
                <a:gd name="connsiteY76" fmla="*/ 78544 h 331788"/>
                <a:gd name="connsiteX77" fmla="*/ 54884 w 326253"/>
                <a:gd name="connsiteY77" fmla="*/ 95250 h 331788"/>
                <a:gd name="connsiteX78" fmla="*/ 58806 w 326253"/>
                <a:gd name="connsiteY78" fmla="*/ 95250 h 331788"/>
                <a:gd name="connsiteX79" fmla="*/ 53577 w 326253"/>
                <a:gd name="connsiteY79" fmla="*/ 65692 h 331788"/>
                <a:gd name="connsiteX80" fmla="*/ 54884 w 326253"/>
                <a:gd name="connsiteY80" fmla="*/ 60552 h 331788"/>
                <a:gd name="connsiteX81" fmla="*/ 60114 w 326253"/>
                <a:gd name="connsiteY81" fmla="*/ 59267 h 331788"/>
                <a:gd name="connsiteX82" fmla="*/ 62728 w 326253"/>
                <a:gd name="connsiteY82" fmla="*/ 59267 h 331788"/>
                <a:gd name="connsiteX83" fmla="*/ 65343 w 326253"/>
                <a:gd name="connsiteY83" fmla="*/ 59267 h 331788"/>
                <a:gd name="connsiteX84" fmla="*/ 70572 w 326253"/>
                <a:gd name="connsiteY84" fmla="*/ 60552 h 331788"/>
                <a:gd name="connsiteX85" fmla="*/ 71880 w 326253"/>
                <a:gd name="connsiteY85" fmla="*/ 65692 h 331788"/>
                <a:gd name="connsiteX86" fmla="*/ 66650 w 326253"/>
                <a:gd name="connsiteY86" fmla="*/ 95250 h 331788"/>
                <a:gd name="connsiteX87" fmla="*/ 69265 w 326253"/>
                <a:gd name="connsiteY87" fmla="*/ 95250 h 331788"/>
                <a:gd name="connsiteX88" fmla="*/ 77109 w 326253"/>
                <a:gd name="connsiteY88" fmla="*/ 78544 h 331788"/>
                <a:gd name="connsiteX89" fmla="*/ 84953 w 326253"/>
                <a:gd name="connsiteY89" fmla="*/ 60552 h 331788"/>
                <a:gd name="connsiteX90" fmla="*/ 62728 w 326253"/>
                <a:gd name="connsiteY90" fmla="*/ 41275 h 331788"/>
                <a:gd name="connsiteX91" fmla="*/ 62728 w 326253"/>
                <a:gd name="connsiteY91" fmla="*/ 33338 h 331788"/>
                <a:gd name="connsiteX92" fmla="*/ 91303 w 326253"/>
                <a:gd name="connsiteY92" fmla="*/ 60395 h 331788"/>
                <a:gd name="connsiteX93" fmla="*/ 83510 w 326253"/>
                <a:gd name="connsiteY93" fmla="*/ 82298 h 331788"/>
                <a:gd name="connsiteX94" fmla="*/ 77016 w 326253"/>
                <a:gd name="connsiteY94" fmla="*/ 99047 h 331788"/>
                <a:gd name="connsiteX95" fmla="*/ 75717 w 326253"/>
                <a:gd name="connsiteY95" fmla="*/ 111931 h 331788"/>
                <a:gd name="connsiteX96" fmla="*/ 73119 w 326253"/>
                <a:gd name="connsiteY96" fmla="*/ 115796 h 331788"/>
                <a:gd name="connsiteX97" fmla="*/ 70521 w 326253"/>
                <a:gd name="connsiteY97" fmla="*/ 115796 h 331788"/>
                <a:gd name="connsiteX98" fmla="*/ 62728 w 326253"/>
                <a:gd name="connsiteY98" fmla="*/ 122238 h 331788"/>
                <a:gd name="connsiteX99" fmla="*/ 54935 w 326253"/>
                <a:gd name="connsiteY99" fmla="*/ 115796 h 331788"/>
                <a:gd name="connsiteX100" fmla="*/ 52337 w 326253"/>
                <a:gd name="connsiteY100" fmla="*/ 115796 h 331788"/>
                <a:gd name="connsiteX101" fmla="*/ 48441 w 326253"/>
                <a:gd name="connsiteY101" fmla="*/ 111931 h 331788"/>
                <a:gd name="connsiteX102" fmla="*/ 48441 w 326253"/>
                <a:gd name="connsiteY102" fmla="*/ 99047 h 331788"/>
                <a:gd name="connsiteX103" fmla="*/ 41946 w 326253"/>
                <a:gd name="connsiteY103" fmla="*/ 82298 h 331788"/>
                <a:gd name="connsiteX104" fmla="*/ 34153 w 326253"/>
                <a:gd name="connsiteY104" fmla="*/ 60395 h 331788"/>
                <a:gd name="connsiteX105" fmla="*/ 62728 w 326253"/>
                <a:gd name="connsiteY105" fmla="*/ 33338 h 331788"/>
                <a:gd name="connsiteX106" fmla="*/ 195140 w 326253"/>
                <a:gd name="connsiteY106" fmla="*/ 26988 h 331788"/>
                <a:gd name="connsiteX107" fmla="*/ 254816 w 326253"/>
                <a:gd name="connsiteY107" fmla="*/ 86198 h 331788"/>
                <a:gd name="connsiteX108" fmla="*/ 195140 w 326253"/>
                <a:gd name="connsiteY108" fmla="*/ 169863 h 331788"/>
                <a:gd name="connsiteX109" fmla="*/ 134166 w 326253"/>
                <a:gd name="connsiteY109" fmla="*/ 86198 h 331788"/>
                <a:gd name="connsiteX110" fmla="*/ 195140 w 326253"/>
                <a:gd name="connsiteY110" fmla="*/ 26988 h 331788"/>
                <a:gd name="connsiteX111" fmla="*/ 103011 w 326253"/>
                <a:gd name="connsiteY111" fmla="*/ 14288 h 331788"/>
                <a:gd name="connsiteX112" fmla="*/ 104301 w 326253"/>
                <a:gd name="connsiteY112" fmla="*/ 19448 h 331788"/>
                <a:gd name="connsiteX113" fmla="*/ 91403 w 326253"/>
                <a:gd name="connsiteY113" fmla="*/ 33636 h 331788"/>
                <a:gd name="connsiteX114" fmla="*/ 88823 w 326253"/>
                <a:gd name="connsiteY114" fmla="*/ 34926 h 331788"/>
                <a:gd name="connsiteX115" fmla="*/ 87533 w 326253"/>
                <a:gd name="connsiteY115" fmla="*/ 34926 h 331788"/>
                <a:gd name="connsiteX116" fmla="*/ 86243 w 326253"/>
                <a:gd name="connsiteY116" fmla="*/ 29767 h 331788"/>
                <a:gd name="connsiteX117" fmla="*/ 99142 w 326253"/>
                <a:gd name="connsiteY117" fmla="*/ 15578 h 331788"/>
                <a:gd name="connsiteX118" fmla="*/ 103011 w 326253"/>
                <a:gd name="connsiteY118" fmla="*/ 14288 h 331788"/>
                <a:gd name="connsiteX119" fmla="*/ 21136 w 326253"/>
                <a:gd name="connsiteY119" fmla="*/ 14288 h 331788"/>
                <a:gd name="connsiteX120" fmla="*/ 26216 w 326253"/>
                <a:gd name="connsiteY120" fmla="*/ 15578 h 331788"/>
                <a:gd name="connsiteX121" fmla="*/ 37646 w 326253"/>
                <a:gd name="connsiteY121" fmla="*/ 29767 h 331788"/>
                <a:gd name="connsiteX122" fmla="*/ 37646 w 326253"/>
                <a:gd name="connsiteY122" fmla="*/ 34926 h 331788"/>
                <a:gd name="connsiteX123" fmla="*/ 35106 w 326253"/>
                <a:gd name="connsiteY123" fmla="*/ 34926 h 331788"/>
                <a:gd name="connsiteX124" fmla="*/ 32566 w 326253"/>
                <a:gd name="connsiteY124" fmla="*/ 33636 h 331788"/>
                <a:gd name="connsiteX125" fmla="*/ 21136 w 326253"/>
                <a:gd name="connsiteY125" fmla="*/ 19448 h 331788"/>
                <a:gd name="connsiteX126" fmla="*/ 19866 w 326253"/>
                <a:gd name="connsiteY126" fmla="*/ 16868 h 331788"/>
                <a:gd name="connsiteX127" fmla="*/ 21136 w 326253"/>
                <a:gd name="connsiteY127" fmla="*/ 14288 h 331788"/>
                <a:gd name="connsiteX128" fmla="*/ 61935 w 326253"/>
                <a:gd name="connsiteY128" fmla="*/ 0 h 331788"/>
                <a:gd name="connsiteX129" fmla="*/ 65904 w 326253"/>
                <a:gd name="connsiteY129" fmla="*/ 4048 h 331788"/>
                <a:gd name="connsiteX130" fmla="*/ 65904 w 326253"/>
                <a:gd name="connsiteY130" fmla="*/ 22940 h 331788"/>
                <a:gd name="connsiteX131" fmla="*/ 61935 w 326253"/>
                <a:gd name="connsiteY131" fmla="*/ 26988 h 331788"/>
                <a:gd name="connsiteX132" fmla="*/ 59289 w 326253"/>
                <a:gd name="connsiteY132" fmla="*/ 25639 h 331788"/>
                <a:gd name="connsiteX133" fmla="*/ 57966 w 326253"/>
                <a:gd name="connsiteY133" fmla="*/ 22940 h 331788"/>
                <a:gd name="connsiteX134" fmla="*/ 57966 w 326253"/>
                <a:gd name="connsiteY134" fmla="*/ 4048 h 331788"/>
                <a:gd name="connsiteX135" fmla="*/ 61935 w 326253"/>
                <a:gd name="connsiteY135"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26253" h="331788">
                  <a:moveTo>
                    <a:pt x="78191" y="141987"/>
                  </a:moveTo>
                  <a:cubicBezTo>
                    <a:pt x="91111" y="145860"/>
                    <a:pt x="97571" y="158772"/>
                    <a:pt x="93695" y="171683"/>
                  </a:cubicBezTo>
                  <a:cubicBezTo>
                    <a:pt x="88527" y="187177"/>
                    <a:pt x="83359" y="202671"/>
                    <a:pt x="80775" y="215583"/>
                  </a:cubicBezTo>
                  <a:cubicBezTo>
                    <a:pt x="101447" y="209127"/>
                    <a:pt x="159586" y="183304"/>
                    <a:pt x="159586" y="183304"/>
                  </a:cubicBezTo>
                  <a:cubicBezTo>
                    <a:pt x="159586" y="183304"/>
                    <a:pt x="159586" y="183304"/>
                    <a:pt x="172506" y="171683"/>
                  </a:cubicBezTo>
                  <a:cubicBezTo>
                    <a:pt x="172506" y="171683"/>
                    <a:pt x="172506" y="171683"/>
                    <a:pt x="194470" y="192342"/>
                  </a:cubicBezTo>
                  <a:cubicBezTo>
                    <a:pt x="194470" y="192342"/>
                    <a:pt x="194470" y="192342"/>
                    <a:pt x="181550" y="285306"/>
                  </a:cubicBezTo>
                  <a:cubicBezTo>
                    <a:pt x="181550" y="285306"/>
                    <a:pt x="181550" y="285306"/>
                    <a:pt x="181550" y="286597"/>
                  </a:cubicBezTo>
                  <a:cubicBezTo>
                    <a:pt x="181550" y="286597"/>
                    <a:pt x="181550" y="286597"/>
                    <a:pt x="194470" y="304674"/>
                  </a:cubicBezTo>
                  <a:cubicBezTo>
                    <a:pt x="194470" y="304674"/>
                    <a:pt x="194470" y="304674"/>
                    <a:pt x="195762" y="304674"/>
                  </a:cubicBezTo>
                  <a:cubicBezTo>
                    <a:pt x="195762" y="304674"/>
                    <a:pt x="195762" y="304674"/>
                    <a:pt x="209974" y="286597"/>
                  </a:cubicBezTo>
                  <a:cubicBezTo>
                    <a:pt x="209974" y="285306"/>
                    <a:pt x="209974" y="285306"/>
                    <a:pt x="209974" y="285306"/>
                  </a:cubicBezTo>
                  <a:cubicBezTo>
                    <a:pt x="209974" y="285306"/>
                    <a:pt x="209974" y="285306"/>
                    <a:pt x="197054" y="192342"/>
                  </a:cubicBezTo>
                  <a:cubicBezTo>
                    <a:pt x="197054" y="192342"/>
                    <a:pt x="197054" y="192342"/>
                    <a:pt x="217726" y="171683"/>
                  </a:cubicBezTo>
                  <a:cubicBezTo>
                    <a:pt x="217726" y="171683"/>
                    <a:pt x="217726" y="171683"/>
                    <a:pt x="230646" y="183304"/>
                  </a:cubicBezTo>
                  <a:cubicBezTo>
                    <a:pt x="230646" y="183304"/>
                    <a:pt x="261654" y="196216"/>
                    <a:pt x="261654" y="196216"/>
                  </a:cubicBezTo>
                  <a:cubicBezTo>
                    <a:pt x="278450" y="205254"/>
                    <a:pt x="293953" y="223330"/>
                    <a:pt x="308165" y="255609"/>
                  </a:cubicBezTo>
                  <a:cubicBezTo>
                    <a:pt x="318501" y="276268"/>
                    <a:pt x="324961" y="294344"/>
                    <a:pt x="324961" y="295635"/>
                  </a:cubicBezTo>
                  <a:cubicBezTo>
                    <a:pt x="326253" y="298218"/>
                    <a:pt x="326253" y="300800"/>
                    <a:pt x="326253" y="304674"/>
                  </a:cubicBezTo>
                  <a:cubicBezTo>
                    <a:pt x="326253" y="305965"/>
                    <a:pt x="324961" y="316294"/>
                    <a:pt x="321085" y="331788"/>
                  </a:cubicBezTo>
                  <a:cubicBezTo>
                    <a:pt x="321085" y="331788"/>
                    <a:pt x="321085" y="331788"/>
                    <a:pt x="271990" y="331788"/>
                  </a:cubicBezTo>
                  <a:cubicBezTo>
                    <a:pt x="275866" y="318876"/>
                    <a:pt x="278450" y="309838"/>
                    <a:pt x="279742" y="304674"/>
                  </a:cubicBezTo>
                  <a:cubicBezTo>
                    <a:pt x="277158" y="299509"/>
                    <a:pt x="273282" y="289180"/>
                    <a:pt x="268114" y="278850"/>
                  </a:cubicBezTo>
                  <a:cubicBezTo>
                    <a:pt x="268114" y="278850"/>
                    <a:pt x="268114" y="278850"/>
                    <a:pt x="268114" y="331788"/>
                  </a:cubicBezTo>
                  <a:cubicBezTo>
                    <a:pt x="268114" y="331788"/>
                    <a:pt x="268114" y="331788"/>
                    <a:pt x="122119" y="331788"/>
                  </a:cubicBezTo>
                  <a:cubicBezTo>
                    <a:pt x="122119" y="331788"/>
                    <a:pt x="122119" y="331788"/>
                    <a:pt x="122119" y="250445"/>
                  </a:cubicBezTo>
                  <a:cubicBezTo>
                    <a:pt x="94987" y="260774"/>
                    <a:pt x="70439" y="267230"/>
                    <a:pt x="56227" y="267230"/>
                  </a:cubicBezTo>
                  <a:cubicBezTo>
                    <a:pt x="48475" y="267230"/>
                    <a:pt x="40723" y="263356"/>
                    <a:pt x="35555" y="256900"/>
                  </a:cubicBezTo>
                  <a:cubicBezTo>
                    <a:pt x="27803" y="245280"/>
                    <a:pt x="27803" y="229786"/>
                    <a:pt x="38139" y="193633"/>
                  </a:cubicBezTo>
                  <a:cubicBezTo>
                    <a:pt x="43307" y="175557"/>
                    <a:pt x="48475" y="157481"/>
                    <a:pt x="49767" y="156189"/>
                  </a:cubicBezTo>
                  <a:cubicBezTo>
                    <a:pt x="53643" y="144569"/>
                    <a:pt x="66563" y="138113"/>
                    <a:pt x="78191" y="141987"/>
                  </a:cubicBezTo>
                  <a:close/>
                  <a:moveTo>
                    <a:pt x="99575" y="82184"/>
                  </a:moveTo>
                  <a:lnTo>
                    <a:pt x="116954" y="90732"/>
                  </a:lnTo>
                  <a:cubicBezTo>
                    <a:pt x="118291" y="91954"/>
                    <a:pt x="118291" y="93175"/>
                    <a:pt x="116954" y="95617"/>
                  </a:cubicBezTo>
                  <a:cubicBezTo>
                    <a:pt x="116954" y="96838"/>
                    <a:pt x="115618" y="96838"/>
                    <a:pt x="114281" y="96838"/>
                  </a:cubicBezTo>
                  <a:cubicBezTo>
                    <a:pt x="114281" y="96838"/>
                    <a:pt x="112944" y="96838"/>
                    <a:pt x="112944" y="96838"/>
                  </a:cubicBezTo>
                  <a:cubicBezTo>
                    <a:pt x="112944" y="96838"/>
                    <a:pt x="112944" y="96838"/>
                    <a:pt x="95565" y="87069"/>
                  </a:cubicBezTo>
                  <a:cubicBezTo>
                    <a:pt x="94228" y="87069"/>
                    <a:pt x="92891" y="84627"/>
                    <a:pt x="94228" y="83405"/>
                  </a:cubicBezTo>
                  <a:cubicBezTo>
                    <a:pt x="95565" y="80963"/>
                    <a:pt x="96902" y="80963"/>
                    <a:pt x="99575" y="82184"/>
                  </a:cubicBezTo>
                  <a:close/>
                  <a:moveTo>
                    <a:pt x="24452" y="82184"/>
                  </a:moveTo>
                  <a:cubicBezTo>
                    <a:pt x="25687" y="80963"/>
                    <a:pt x="28157" y="80963"/>
                    <a:pt x="29391" y="83405"/>
                  </a:cubicBezTo>
                  <a:cubicBezTo>
                    <a:pt x="29391" y="84627"/>
                    <a:pt x="29391" y="87069"/>
                    <a:pt x="28157" y="87069"/>
                  </a:cubicBezTo>
                  <a:cubicBezTo>
                    <a:pt x="28157" y="87069"/>
                    <a:pt x="28157" y="87069"/>
                    <a:pt x="12105" y="96838"/>
                  </a:cubicBezTo>
                  <a:cubicBezTo>
                    <a:pt x="12105" y="96838"/>
                    <a:pt x="10870" y="96838"/>
                    <a:pt x="10870" y="96838"/>
                  </a:cubicBezTo>
                  <a:cubicBezTo>
                    <a:pt x="9635" y="96838"/>
                    <a:pt x="8400" y="96838"/>
                    <a:pt x="7166" y="95617"/>
                  </a:cubicBezTo>
                  <a:cubicBezTo>
                    <a:pt x="7166" y="93175"/>
                    <a:pt x="7166" y="91954"/>
                    <a:pt x="8400" y="90732"/>
                  </a:cubicBezTo>
                  <a:cubicBezTo>
                    <a:pt x="8400" y="90732"/>
                    <a:pt x="8400" y="90732"/>
                    <a:pt x="24452" y="82184"/>
                  </a:cubicBezTo>
                  <a:close/>
                  <a:moveTo>
                    <a:pt x="59100" y="61913"/>
                  </a:moveTo>
                  <a:cubicBezTo>
                    <a:pt x="59100" y="61913"/>
                    <a:pt x="57739" y="61913"/>
                    <a:pt x="57739" y="63274"/>
                  </a:cubicBezTo>
                  <a:cubicBezTo>
                    <a:pt x="57739" y="63274"/>
                    <a:pt x="56378" y="63274"/>
                    <a:pt x="56378" y="64635"/>
                  </a:cubicBezTo>
                  <a:cubicBezTo>
                    <a:pt x="56378" y="64635"/>
                    <a:pt x="56378" y="64635"/>
                    <a:pt x="61821" y="90488"/>
                  </a:cubicBezTo>
                  <a:lnTo>
                    <a:pt x="65903" y="64635"/>
                  </a:lnTo>
                  <a:cubicBezTo>
                    <a:pt x="65903" y="63274"/>
                    <a:pt x="65903" y="63274"/>
                    <a:pt x="65903" y="63274"/>
                  </a:cubicBezTo>
                  <a:cubicBezTo>
                    <a:pt x="65903" y="61913"/>
                    <a:pt x="64543" y="61913"/>
                    <a:pt x="64543" y="61913"/>
                  </a:cubicBezTo>
                  <a:cubicBezTo>
                    <a:pt x="64543" y="61913"/>
                    <a:pt x="63182" y="61913"/>
                    <a:pt x="63182" y="63274"/>
                  </a:cubicBezTo>
                  <a:cubicBezTo>
                    <a:pt x="63182" y="63274"/>
                    <a:pt x="61821" y="63274"/>
                    <a:pt x="61821" y="63274"/>
                  </a:cubicBezTo>
                  <a:cubicBezTo>
                    <a:pt x="60460" y="63274"/>
                    <a:pt x="60460" y="63274"/>
                    <a:pt x="60460" y="63274"/>
                  </a:cubicBezTo>
                  <a:cubicBezTo>
                    <a:pt x="59100" y="61913"/>
                    <a:pt x="59100" y="61913"/>
                    <a:pt x="59100" y="61913"/>
                  </a:cubicBezTo>
                  <a:close/>
                  <a:moveTo>
                    <a:pt x="121089" y="49213"/>
                  </a:moveTo>
                  <a:cubicBezTo>
                    <a:pt x="123659" y="49213"/>
                    <a:pt x="124944" y="50602"/>
                    <a:pt x="124944" y="53381"/>
                  </a:cubicBezTo>
                  <a:cubicBezTo>
                    <a:pt x="126229" y="54770"/>
                    <a:pt x="124944" y="56159"/>
                    <a:pt x="122374" y="57548"/>
                  </a:cubicBezTo>
                  <a:cubicBezTo>
                    <a:pt x="122374" y="57548"/>
                    <a:pt x="122374" y="57548"/>
                    <a:pt x="104382" y="60326"/>
                  </a:cubicBezTo>
                  <a:cubicBezTo>
                    <a:pt x="103097" y="60326"/>
                    <a:pt x="103097" y="60326"/>
                    <a:pt x="103097" y="60326"/>
                  </a:cubicBezTo>
                  <a:cubicBezTo>
                    <a:pt x="101812" y="60326"/>
                    <a:pt x="100526" y="58937"/>
                    <a:pt x="100526" y="57548"/>
                  </a:cubicBezTo>
                  <a:cubicBezTo>
                    <a:pt x="99241" y="56159"/>
                    <a:pt x="100526" y="53381"/>
                    <a:pt x="103097" y="53381"/>
                  </a:cubicBezTo>
                  <a:cubicBezTo>
                    <a:pt x="103097" y="53381"/>
                    <a:pt x="103097" y="53381"/>
                    <a:pt x="121089" y="49213"/>
                  </a:cubicBezTo>
                  <a:close/>
                  <a:moveTo>
                    <a:pt x="4308" y="49213"/>
                  </a:moveTo>
                  <a:cubicBezTo>
                    <a:pt x="4308" y="49213"/>
                    <a:pt x="4308" y="49213"/>
                    <a:pt x="22088" y="53381"/>
                  </a:cubicBezTo>
                  <a:cubicBezTo>
                    <a:pt x="24628" y="53381"/>
                    <a:pt x="24628" y="56159"/>
                    <a:pt x="24628" y="57548"/>
                  </a:cubicBezTo>
                  <a:cubicBezTo>
                    <a:pt x="24628" y="58937"/>
                    <a:pt x="23358" y="60326"/>
                    <a:pt x="22088" y="60326"/>
                  </a:cubicBezTo>
                  <a:cubicBezTo>
                    <a:pt x="20818" y="60326"/>
                    <a:pt x="20818" y="60326"/>
                    <a:pt x="20818" y="60326"/>
                  </a:cubicBezTo>
                  <a:cubicBezTo>
                    <a:pt x="20818" y="60326"/>
                    <a:pt x="20818" y="60326"/>
                    <a:pt x="3038" y="57548"/>
                  </a:cubicBezTo>
                  <a:cubicBezTo>
                    <a:pt x="498" y="56159"/>
                    <a:pt x="-772" y="54770"/>
                    <a:pt x="498" y="53381"/>
                  </a:cubicBezTo>
                  <a:cubicBezTo>
                    <a:pt x="498" y="50602"/>
                    <a:pt x="1768" y="49213"/>
                    <a:pt x="4308" y="49213"/>
                  </a:cubicBezTo>
                  <a:close/>
                  <a:moveTo>
                    <a:pt x="62728" y="41275"/>
                  </a:moveTo>
                  <a:cubicBezTo>
                    <a:pt x="50962" y="41275"/>
                    <a:pt x="40503" y="50271"/>
                    <a:pt x="40503" y="60552"/>
                  </a:cubicBezTo>
                  <a:cubicBezTo>
                    <a:pt x="40503" y="69548"/>
                    <a:pt x="44425" y="73403"/>
                    <a:pt x="47040" y="78544"/>
                  </a:cubicBezTo>
                  <a:cubicBezTo>
                    <a:pt x="50962" y="83684"/>
                    <a:pt x="54884" y="88825"/>
                    <a:pt x="54884" y="95250"/>
                  </a:cubicBezTo>
                  <a:cubicBezTo>
                    <a:pt x="54884" y="95250"/>
                    <a:pt x="54884" y="95250"/>
                    <a:pt x="58806" y="95250"/>
                  </a:cubicBezTo>
                  <a:cubicBezTo>
                    <a:pt x="58806" y="95250"/>
                    <a:pt x="58806" y="95250"/>
                    <a:pt x="53577" y="65692"/>
                  </a:cubicBezTo>
                  <a:cubicBezTo>
                    <a:pt x="53577" y="64407"/>
                    <a:pt x="53577" y="61837"/>
                    <a:pt x="54884" y="60552"/>
                  </a:cubicBezTo>
                  <a:cubicBezTo>
                    <a:pt x="56191" y="59267"/>
                    <a:pt x="58806" y="59267"/>
                    <a:pt x="60114" y="59267"/>
                  </a:cubicBezTo>
                  <a:cubicBezTo>
                    <a:pt x="61421" y="59267"/>
                    <a:pt x="61421" y="59267"/>
                    <a:pt x="62728" y="59267"/>
                  </a:cubicBezTo>
                  <a:cubicBezTo>
                    <a:pt x="64036" y="59267"/>
                    <a:pt x="64036" y="59267"/>
                    <a:pt x="65343" y="59267"/>
                  </a:cubicBezTo>
                  <a:cubicBezTo>
                    <a:pt x="66650" y="59267"/>
                    <a:pt x="69265" y="59267"/>
                    <a:pt x="70572" y="60552"/>
                  </a:cubicBezTo>
                  <a:cubicBezTo>
                    <a:pt x="70572" y="61837"/>
                    <a:pt x="71880" y="64407"/>
                    <a:pt x="71880" y="65692"/>
                  </a:cubicBezTo>
                  <a:cubicBezTo>
                    <a:pt x="71880" y="65692"/>
                    <a:pt x="71880" y="65692"/>
                    <a:pt x="66650" y="95250"/>
                  </a:cubicBezTo>
                  <a:cubicBezTo>
                    <a:pt x="66650" y="95250"/>
                    <a:pt x="66650" y="95250"/>
                    <a:pt x="69265" y="95250"/>
                  </a:cubicBezTo>
                  <a:cubicBezTo>
                    <a:pt x="70572" y="88825"/>
                    <a:pt x="74494" y="83684"/>
                    <a:pt x="77109" y="78544"/>
                  </a:cubicBezTo>
                  <a:cubicBezTo>
                    <a:pt x="81031" y="73403"/>
                    <a:pt x="84953" y="69548"/>
                    <a:pt x="84953" y="60552"/>
                  </a:cubicBezTo>
                  <a:cubicBezTo>
                    <a:pt x="84953" y="50271"/>
                    <a:pt x="74494" y="41275"/>
                    <a:pt x="62728" y="41275"/>
                  </a:cubicBezTo>
                  <a:close/>
                  <a:moveTo>
                    <a:pt x="62728" y="33338"/>
                  </a:moveTo>
                  <a:cubicBezTo>
                    <a:pt x="78315" y="33338"/>
                    <a:pt x="91303" y="46222"/>
                    <a:pt x="91303" y="60395"/>
                  </a:cubicBezTo>
                  <a:cubicBezTo>
                    <a:pt x="91303" y="70702"/>
                    <a:pt x="87407" y="77144"/>
                    <a:pt x="83510" y="82298"/>
                  </a:cubicBezTo>
                  <a:cubicBezTo>
                    <a:pt x="79613" y="87451"/>
                    <a:pt x="77016" y="92605"/>
                    <a:pt x="77016" y="99047"/>
                  </a:cubicBezTo>
                  <a:cubicBezTo>
                    <a:pt x="77016" y="99047"/>
                    <a:pt x="77016" y="99047"/>
                    <a:pt x="75717" y="111931"/>
                  </a:cubicBezTo>
                  <a:cubicBezTo>
                    <a:pt x="75717" y="114508"/>
                    <a:pt x="74418" y="115796"/>
                    <a:pt x="73119" y="115796"/>
                  </a:cubicBezTo>
                  <a:cubicBezTo>
                    <a:pt x="73119" y="115796"/>
                    <a:pt x="73119" y="115796"/>
                    <a:pt x="70521" y="115796"/>
                  </a:cubicBezTo>
                  <a:cubicBezTo>
                    <a:pt x="69223" y="119661"/>
                    <a:pt x="66625" y="122238"/>
                    <a:pt x="62728" y="122238"/>
                  </a:cubicBezTo>
                  <a:cubicBezTo>
                    <a:pt x="58832" y="122238"/>
                    <a:pt x="54935" y="119661"/>
                    <a:pt x="54935" y="115796"/>
                  </a:cubicBezTo>
                  <a:cubicBezTo>
                    <a:pt x="54935" y="115796"/>
                    <a:pt x="54935" y="115796"/>
                    <a:pt x="52337" y="115796"/>
                  </a:cubicBezTo>
                  <a:cubicBezTo>
                    <a:pt x="51038" y="115796"/>
                    <a:pt x="48441" y="114508"/>
                    <a:pt x="48441" y="111931"/>
                  </a:cubicBezTo>
                  <a:cubicBezTo>
                    <a:pt x="48441" y="111931"/>
                    <a:pt x="48441" y="111931"/>
                    <a:pt x="48441" y="99047"/>
                  </a:cubicBezTo>
                  <a:cubicBezTo>
                    <a:pt x="48441" y="92605"/>
                    <a:pt x="44544" y="87451"/>
                    <a:pt x="41946" y="82298"/>
                  </a:cubicBezTo>
                  <a:cubicBezTo>
                    <a:pt x="38050" y="77144"/>
                    <a:pt x="34153" y="70702"/>
                    <a:pt x="34153" y="60395"/>
                  </a:cubicBezTo>
                  <a:cubicBezTo>
                    <a:pt x="34153" y="46222"/>
                    <a:pt x="47142" y="33338"/>
                    <a:pt x="62728" y="33338"/>
                  </a:cubicBezTo>
                  <a:close/>
                  <a:moveTo>
                    <a:pt x="195140" y="26988"/>
                  </a:moveTo>
                  <a:cubicBezTo>
                    <a:pt x="237951" y="26988"/>
                    <a:pt x="254816" y="48870"/>
                    <a:pt x="254816" y="86198"/>
                  </a:cubicBezTo>
                  <a:cubicBezTo>
                    <a:pt x="253519" y="138971"/>
                    <a:pt x="228870" y="169863"/>
                    <a:pt x="195140" y="169863"/>
                  </a:cubicBezTo>
                  <a:cubicBezTo>
                    <a:pt x="160112" y="169863"/>
                    <a:pt x="135464" y="138971"/>
                    <a:pt x="134166" y="86198"/>
                  </a:cubicBezTo>
                  <a:cubicBezTo>
                    <a:pt x="134166" y="48870"/>
                    <a:pt x="152329" y="26988"/>
                    <a:pt x="195140" y="26988"/>
                  </a:cubicBezTo>
                  <a:close/>
                  <a:moveTo>
                    <a:pt x="103011" y="14288"/>
                  </a:moveTo>
                  <a:cubicBezTo>
                    <a:pt x="105591" y="15578"/>
                    <a:pt x="105591" y="18158"/>
                    <a:pt x="104301" y="19448"/>
                  </a:cubicBezTo>
                  <a:cubicBezTo>
                    <a:pt x="104301" y="19448"/>
                    <a:pt x="104301" y="19448"/>
                    <a:pt x="91403" y="33636"/>
                  </a:cubicBezTo>
                  <a:cubicBezTo>
                    <a:pt x="91403" y="34926"/>
                    <a:pt x="90113" y="34926"/>
                    <a:pt x="88823" y="34926"/>
                  </a:cubicBezTo>
                  <a:cubicBezTo>
                    <a:pt x="88823" y="34926"/>
                    <a:pt x="87533" y="34926"/>
                    <a:pt x="87533" y="34926"/>
                  </a:cubicBezTo>
                  <a:cubicBezTo>
                    <a:pt x="86243" y="33636"/>
                    <a:pt x="84953" y="31057"/>
                    <a:pt x="86243" y="29767"/>
                  </a:cubicBezTo>
                  <a:cubicBezTo>
                    <a:pt x="86243" y="29767"/>
                    <a:pt x="86243" y="29767"/>
                    <a:pt x="99142" y="15578"/>
                  </a:cubicBezTo>
                  <a:cubicBezTo>
                    <a:pt x="100432" y="14288"/>
                    <a:pt x="101722" y="14288"/>
                    <a:pt x="103011" y="14288"/>
                  </a:cubicBezTo>
                  <a:close/>
                  <a:moveTo>
                    <a:pt x="21136" y="14288"/>
                  </a:moveTo>
                  <a:cubicBezTo>
                    <a:pt x="22406" y="14288"/>
                    <a:pt x="24946" y="14288"/>
                    <a:pt x="26216" y="15578"/>
                  </a:cubicBezTo>
                  <a:cubicBezTo>
                    <a:pt x="26216" y="15578"/>
                    <a:pt x="26216" y="15578"/>
                    <a:pt x="37646" y="29767"/>
                  </a:cubicBezTo>
                  <a:cubicBezTo>
                    <a:pt x="38916" y="31057"/>
                    <a:pt x="38916" y="33636"/>
                    <a:pt x="37646" y="34926"/>
                  </a:cubicBezTo>
                  <a:cubicBezTo>
                    <a:pt x="37646" y="34926"/>
                    <a:pt x="36376" y="34926"/>
                    <a:pt x="35106" y="34926"/>
                  </a:cubicBezTo>
                  <a:cubicBezTo>
                    <a:pt x="35106" y="34926"/>
                    <a:pt x="33836" y="34926"/>
                    <a:pt x="32566" y="33636"/>
                  </a:cubicBezTo>
                  <a:lnTo>
                    <a:pt x="21136" y="19448"/>
                  </a:lnTo>
                  <a:cubicBezTo>
                    <a:pt x="21136" y="19448"/>
                    <a:pt x="19866" y="18158"/>
                    <a:pt x="19866" y="16868"/>
                  </a:cubicBezTo>
                  <a:cubicBezTo>
                    <a:pt x="19866" y="16868"/>
                    <a:pt x="21136" y="15578"/>
                    <a:pt x="21136" y="14288"/>
                  </a:cubicBezTo>
                  <a:close/>
                  <a:moveTo>
                    <a:pt x="61935" y="0"/>
                  </a:moveTo>
                  <a:cubicBezTo>
                    <a:pt x="63258" y="0"/>
                    <a:pt x="65904" y="1349"/>
                    <a:pt x="65904" y="4048"/>
                  </a:cubicBezTo>
                  <a:cubicBezTo>
                    <a:pt x="65904" y="4048"/>
                    <a:pt x="65904" y="4048"/>
                    <a:pt x="65904" y="22940"/>
                  </a:cubicBezTo>
                  <a:cubicBezTo>
                    <a:pt x="65904" y="25639"/>
                    <a:pt x="63258" y="26988"/>
                    <a:pt x="61935" y="26988"/>
                  </a:cubicBezTo>
                  <a:cubicBezTo>
                    <a:pt x="60612" y="26988"/>
                    <a:pt x="60612" y="26988"/>
                    <a:pt x="59289" y="25639"/>
                  </a:cubicBezTo>
                  <a:cubicBezTo>
                    <a:pt x="59289" y="25639"/>
                    <a:pt x="57966" y="24289"/>
                    <a:pt x="57966" y="22940"/>
                  </a:cubicBezTo>
                  <a:cubicBezTo>
                    <a:pt x="57966" y="22940"/>
                    <a:pt x="57966" y="22940"/>
                    <a:pt x="57966" y="4048"/>
                  </a:cubicBezTo>
                  <a:cubicBezTo>
                    <a:pt x="57966" y="1349"/>
                    <a:pt x="59289" y="0"/>
                    <a:pt x="6193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zh-CN" altLang="en-US" dirty="0">
                <a:latin typeface="思源黑体" panose="020B0500000000000000" pitchFamily="34" charset="-122"/>
                <a:ea typeface="思源黑体" panose="020B0500000000000000" pitchFamily="3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D:/市政府办/聊城市照片/微信图片_20240321101254.jpg微信图片_20240321101254"/>
          <p:cNvPicPr preferRelativeResize="0">
            <a:picLocks noChangeAspect="1"/>
          </p:cNvPicPr>
          <p:nvPr/>
        </p:nvPicPr>
        <p:blipFill>
          <a:blip r:embed="rId1"/>
          <a:srcRect l="2051" r="2051"/>
          <a:stretch>
            <a:fillRect/>
          </a:stretch>
        </p:blipFill>
        <p:spPr>
          <a:xfrm>
            <a:off x="6350" y="0"/>
            <a:ext cx="12188825" cy="6858000"/>
          </a:xfrm>
          <a:prstGeom prst="rect">
            <a:avLst/>
          </a:prstGeom>
          <a:blipFill rotWithShape="1">
            <a:blip r:embed="rId1"/>
            <a:stretch>
              <a:fillRect/>
            </a:stretch>
          </a:blipFill>
        </p:spPr>
      </p:pic>
      <p:pic>
        <p:nvPicPr>
          <p:cNvPr id="6" name="图片 5" descr="图片3"/>
          <p:cNvPicPr>
            <a:picLocks noChangeAspect="1"/>
          </p:cNvPicPr>
          <p:nvPr/>
        </p:nvPicPr>
        <p:blipFill>
          <a:blip r:embed="rId2">
            <a:alphaModFix amt="83000"/>
          </a:blip>
          <a:stretch>
            <a:fillRect/>
          </a:stretch>
        </p:blipFill>
        <p:spPr>
          <a:xfrm>
            <a:off x="5080" y="0"/>
            <a:ext cx="12186920" cy="6858000"/>
          </a:xfrm>
          <a:prstGeom prst="rect">
            <a:avLst/>
          </a:prstGeom>
        </p:spPr>
      </p:pic>
      <p:sp>
        <p:nvSpPr>
          <p:cNvPr id="2" name="五边形 1"/>
          <p:cNvSpPr/>
          <p:nvPr/>
        </p:nvSpPr>
        <p:spPr>
          <a:xfrm>
            <a:off x="0" y="-2540"/>
            <a:ext cx="6273165" cy="602615"/>
          </a:xfrm>
          <a:prstGeom prst="homePlate">
            <a:avLst/>
          </a:prstGeom>
          <a:solidFill>
            <a:schemeClr val="accent1">
              <a:lumMod val="75000"/>
            </a:schemeClr>
          </a:solidFill>
          <a:ln>
            <a:solidFill>
              <a:schemeClr val="accent1">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四、对做好这项工作的几点思考</a:t>
            </a:r>
            <a:endParaRPr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grpSp>
        <p:nvGrpSpPr>
          <p:cNvPr id="4" name="组合 3"/>
          <p:cNvGrpSpPr/>
          <p:nvPr/>
        </p:nvGrpSpPr>
        <p:grpSpPr>
          <a:xfrm>
            <a:off x="591820" y="1141095"/>
            <a:ext cx="2725420" cy="858520"/>
            <a:chOff x="525021" y="1016684"/>
            <a:chExt cx="4345460" cy="858324"/>
          </a:xfrm>
        </p:grpSpPr>
        <p:grpSp>
          <p:nvGrpSpPr>
            <p:cNvPr id="7" name="组合 6"/>
            <p:cNvGrpSpPr/>
            <p:nvPr/>
          </p:nvGrpSpPr>
          <p:grpSpPr>
            <a:xfrm>
              <a:off x="525021" y="1181101"/>
              <a:ext cx="311718" cy="179686"/>
              <a:chOff x="850900" y="671681"/>
              <a:chExt cx="622467" cy="358815"/>
            </a:xfrm>
          </p:grpSpPr>
          <p:sp>
            <p:nvSpPr>
              <p:cNvPr id="8" name="椭圆 7"/>
              <p:cNvSpPr/>
              <p:nvPr/>
            </p:nvSpPr>
            <p:spPr>
              <a:xfrm>
                <a:off x="1114552" y="671681"/>
                <a:ext cx="358815" cy="358815"/>
              </a:xfrm>
              <a:prstGeom prst="ellipse">
                <a:avLst/>
              </a:prstGeom>
              <a:solidFill>
                <a:srgbClr val="1E77EC">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prstClr val="white"/>
                  </a:solidFill>
                  <a:effectLst/>
                  <a:uLnTx/>
                  <a:uFillTx/>
                  <a:cs typeface="+mn-ea"/>
                  <a:sym typeface="+mn-lt"/>
                </a:endParaRPr>
              </a:p>
            </p:txBody>
          </p:sp>
          <p:sp>
            <p:nvSpPr>
              <p:cNvPr id="9" name="椭圆 8"/>
              <p:cNvSpPr/>
              <p:nvPr/>
            </p:nvSpPr>
            <p:spPr>
              <a:xfrm>
                <a:off x="850900" y="671681"/>
                <a:ext cx="358815" cy="358815"/>
              </a:xfrm>
              <a:prstGeom prst="ellipse">
                <a:avLst/>
              </a:prstGeom>
              <a:solidFill>
                <a:srgbClr val="115EC5">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prstClr val="white"/>
                  </a:solidFill>
                  <a:effectLst/>
                  <a:uLnTx/>
                  <a:uFillTx/>
                  <a:cs typeface="+mn-ea"/>
                  <a:sym typeface="+mn-lt"/>
                </a:endParaRPr>
              </a:p>
            </p:txBody>
          </p:sp>
        </p:grpSp>
        <p:sp>
          <p:nvSpPr>
            <p:cNvPr id="10" name="矩形: 圆角 28"/>
            <p:cNvSpPr/>
            <p:nvPr/>
          </p:nvSpPr>
          <p:spPr>
            <a:xfrm>
              <a:off x="982718" y="1016684"/>
              <a:ext cx="3186265" cy="508519"/>
            </a:xfrm>
            <a:prstGeom prst="roundRect">
              <a:avLst>
                <a:gd name="adj" fmla="val 50000"/>
              </a:avLst>
            </a:prstGeom>
            <a:gradFill flip="none" rotWithShape="1">
              <a:gsLst>
                <a:gs pos="12000">
                  <a:schemeClr val="accent1">
                    <a:lumMod val="10000"/>
                    <a:lumOff val="90000"/>
                  </a:schemeClr>
                </a:gs>
                <a:gs pos="100000">
                  <a:schemeClr val="bg1"/>
                </a:gs>
              </a:gsLst>
              <a:lin ang="5400000" scaled="0"/>
              <a:tileRect/>
            </a:gradFill>
            <a:ln w="9525">
              <a:solidFill>
                <a:srgbClr val="0674FA">
                  <a:alpha val="20000"/>
                </a:srgbClr>
              </a:solidFill>
            </a:ln>
            <a:effectLst>
              <a:outerShdw blurRad="571500" dist="381000" dir="5400000" sx="97000" sy="97000" algn="t" rotWithShape="0">
                <a:schemeClr val="accent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200" b="1">
                <a:solidFill>
                  <a:schemeClr val="tx1">
                    <a:lumMod val="85000"/>
                    <a:lumOff val="15000"/>
                  </a:schemeClr>
                </a:solidFill>
                <a:cs typeface="+mn-ea"/>
                <a:sym typeface="+mn-lt"/>
              </a:endParaRPr>
            </a:p>
          </p:txBody>
        </p:sp>
        <p:sp>
          <p:nvSpPr>
            <p:cNvPr id="11" name="文本框 10"/>
            <p:cNvSpPr txBox="1"/>
            <p:nvPr/>
          </p:nvSpPr>
          <p:spPr>
            <a:xfrm>
              <a:off x="1002900" y="1040174"/>
              <a:ext cx="3867581" cy="834834"/>
            </a:xfrm>
            <a:prstGeom prst="rect">
              <a:avLst/>
            </a:prstGeom>
            <a:noFill/>
          </p:spPr>
          <p:txBody>
            <a:bodyPr wrap="square">
              <a:noAutofit/>
            </a:bodyPr>
            <a:p>
              <a:pPr algn="l"/>
              <a:r>
                <a:rPr lang="en-US" altLang="zh-CN" sz="2400" b="1">
                  <a:cs typeface="+mn-ea"/>
                  <a:sym typeface="+mn-lt"/>
                </a:rPr>
                <a:t>  </a:t>
              </a:r>
              <a:r>
                <a:rPr lang="en-US" altLang="zh-CN" sz="2400" b="1">
                  <a:latin typeface="方正粗黑宋简体" panose="02000000000000000000" charset="-122"/>
                  <a:ea typeface="方正粗黑宋简体" panose="02000000000000000000" charset="-122"/>
                  <a:cs typeface="方正粗黑宋简体" panose="02000000000000000000" charset="-122"/>
                  <a:sym typeface="+mn-lt"/>
                </a:rPr>
                <a:t> </a:t>
              </a:r>
              <a:r>
                <a:rPr lang="zh-CN" altLang="en-US" sz="2400" b="1">
                  <a:latin typeface="方正粗黑宋简体" panose="02000000000000000000" charset="-122"/>
                  <a:ea typeface="方正粗黑宋简体" panose="02000000000000000000" charset="-122"/>
                  <a:cs typeface="方正粗黑宋简体" panose="02000000000000000000" charset="-122"/>
                  <a:sym typeface="+mn-lt"/>
                </a:rPr>
                <a:t>观点五</a:t>
              </a:r>
              <a:endParaRPr lang="zh-CN" altLang="en-US" sz="2400" b="1">
                <a:latin typeface="方正粗黑宋简体" panose="02000000000000000000" charset="-122"/>
                <a:ea typeface="方正粗黑宋简体" panose="02000000000000000000" charset="-122"/>
                <a:cs typeface="方正粗黑宋简体" panose="02000000000000000000" charset="-122"/>
                <a:sym typeface="+mn-lt"/>
              </a:endParaRPr>
            </a:p>
            <a:p>
              <a:pPr algn="l"/>
              <a:br>
                <a:rPr lang="en-US" altLang="zh-CN" sz="2400" b="1">
                  <a:latin typeface="方正粗黑宋简体" panose="02000000000000000000" charset="-122"/>
                  <a:ea typeface="方正粗黑宋简体" panose="02000000000000000000" charset="-122"/>
                  <a:cs typeface="方正粗黑宋简体" panose="02000000000000000000" charset="-122"/>
                  <a:sym typeface="+mn-lt"/>
                </a:rPr>
              </a:br>
              <a:endParaRPr lang="en-US" altLang="zh-CN" sz="2400" b="1">
                <a:latin typeface="方正粗黑宋简体" panose="02000000000000000000" charset="-122"/>
                <a:ea typeface="方正粗黑宋简体" panose="02000000000000000000" charset="-122"/>
                <a:cs typeface="方正粗黑宋简体" panose="02000000000000000000" charset="-122"/>
                <a:sym typeface="+mn-lt"/>
              </a:endParaRPr>
            </a:p>
          </p:txBody>
        </p:sp>
      </p:grpSp>
      <p:grpSp>
        <p:nvGrpSpPr>
          <p:cNvPr id="3" name="组合 2"/>
          <p:cNvGrpSpPr/>
          <p:nvPr/>
        </p:nvGrpSpPr>
        <p:grpSpPr>
          <a:xfrm>
            <a:off x="788035" y="2119630"/>
            <a:ext cx="10793730" cy="3017520"/>
            <a:chOff x="1241" y="3338"/>
            <a:chExt cx="16998" cy="4752"/>
          </a:xfrm>
        </p:grpSpPr>
        <p:grpSp>
          <p:nvGrpSpPr>
            <p:cNvPr id="39" name="组合 38"/>
            <p:cNvGrpSpPr/>
            <p:nvPr>
              <p:custDataLst>
                <p:tags r:id="rId3"/>
              </p:custDataLst>
            </p:nvPr>
          </p:nvGrpSpPr>
          <p:grpSpPr>
            <a:xfrm rot="16200000">
              <a:off x="7364" y="-2785"/>
              <a:ext cx="4752" cy="16999"/>
              <a:chOff x="612184" y="1892468"/>
              <a:chExt cx="2423521" cy="8370354"/>
            </a:xfrm>
            <a:effectLst>
              <a:outerShdw blurRad="101600" dist="38100" dir="2700000" algn="tl" rotWithShape="0">
                <a:prstClr val="black">
                  <a:alpha val="15000"/>
                </a:prstClr>
              </a:outerShdw>
            </a:effectLst>
          </p:grpSpPr>
          <p:sp>
            <p:nvSpPr>
              <p:cNvPr id="36" name="矩形: 圆角 1"/>
              <p:cNvSpPr/>
              <p:nvPr>
                <p:custDataLst>
                  <p:tags r:id="rId4"/>
                </p:custDataLst>
              </p:nvPr>
            </p:nvSpPr>
            <p:spPr>
              <a:xfrm>
                <a:off x="622894" y="1892468"/>
                <a:ext cx="2412301" cy="8370354"/>
              </a:xfrm>
              <a:prstGeom prst="roundRect">
                <a:avLst/>
              </a:prstGeom>
              <a:solidFill>
                <a:schemeClr val="bg1"/>
              </a:solidFill>
              <a:ln w="12700">
                <a:solidFill>
                  <a:srgbClr val="E8EB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panose="020B0500000000000000" pitchFamily="34" charset="-122"/>
                  <a:ea typeface="思源黑体" panose="020B0500000000000000" pitchFamily="34" charset="-122"/>
                </a:endParaRPr>
              </a:p>
            </p:txBody>
          </p:sp>
          <p:sp>
            <p:nvSpPr>
              <p:cNvPr id="37" name="任意多边形: 形状 13"/>
              <p:cNvSpPr/>
              <p:nvPr>
                <p:custDataLst>
                  <p:tags r:id="rId5"/>
                </p:custDataLst>
              </p:nvPr>
            </p:nvSpPr>
            <p:spPr>
              <a:xfrm>
                <a:off x="612184" y="1892468"/>
                <a:ext cx="2423521" cy="1142374"/>
              </a:xfrm>
              <a:custGeom>
                <a:avLst/>
                <a:gdLst>
                  <a:gd name="connsiteX0" fmla="*/ 419919 w 2519464"/>
                  <a:gd name="connsiteY0" fmla="*/ 0 h 1142561"/>
                  <a:gd name="connsiteX1" fmla="*/ 2099545 w 2519464"/>
                  <a:gd name="connsiteY1" fmla="*/ 0 h 1142561"/>
                  <a:gd name="connsiteX2" fmla="*/ 2519464 w 2519464"/>
                  <a:gd name="connsiteY2" fmla="*/ 419919 h 1142561"/>
                  <a:gd name="connsiteX3" fmla="*/ 2519464 w 2519464"/>
                  <a:gd name="connsiteY3" fmla="*/ 1142561 h 1142561"/>
                  <a:gd name="connsiteX4" fmla="*/ 0 w 2519464"/>
                  <a:gd name="connsiteY4" fmla="*/ 1142561 h 1142561"/>
                  <a:gd name="connsiteX5" fmla="*/ 0 w 2519464"/>
                  <a:gd name="connsiteY5" fmla="*/ 419919 h 1142561"/>
                  <a:gd name="connsiteX6" fmla="*/ 419919 w 2519464"/>
                  <a:gd name="connsiteY6" fmla="*/ 0 h 114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9464" h="1142561">
                    <a:moveTo>
                      <a:pt x="419919" y="0"/>
                    </a:moveTo>
                    <a:lnTo>
                      <a:pt x="2099545" y="0"/>
                    </a:lnTo>
                    <a:cubicBezTo>
                      <a:pt x="2331460" y="0"/>
                      <a:pt x="2519464" y="188004"/>
                      <a:pt x="2519464" y="419919"/>
                    </a:cubicBezTo>
                    <a:lnTo>
                      <a:pt x="2519464" y="1142561"/>
                    </a:lnTo>
                    <a:lnTo>
                      <a:pt x="0" y="1142561"/>
                    </a:lnTo>
                    <a:lnTo>
                      <a:pt x="0" y="419919"/>
                    </a:lnTo>
                    <a:cubicBezTo>
                      <a:pt x="0" y="188004"/>
                      <a:pt x="188004" y="0"/>
                      <a:pt x="419919" y="0"/>
                    </a:cubicBezTo>
                    <a:close/>
                  </a:path>
                </a:pathLst>
              </a:custGeom>
              <a:solidFill>
                <a:srgbClr val="1E53BB"/>
              </a:solidFill>
              <a:ln w="38100">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思源黑体" panose="020B0500000000000000" pitchFamily="34" charset="-122"/>
                  <a:ea typeface="思源黑体" panose="020B0500000000000000" pitchFamily="34" charset="-122"/>
                </a:endParaRPr>
              </a:p>
            </p:txBody>
          </p:sp>
          <p:sp>
            <p:nvSpPr>
              <p:cNvPr id="40" name="矩形 39"/>
              <p:cNvSpPr/>
              <p:nvPr>
                <p:custDataLst>
                  <p:tags r:id="rId6"/>
                </p:custDataLst>
              </p:nvPr>
            </p:nvSpPr>
            <p:spPr>
              <a:xfrm rot="5400000">
                <a:off x="-1799973" y="5483754"/>
                <a:ext cx="7228964" cy="2329171"/>
              </a:xfrm>
              <a:prstGeom prst="rect">
                <a:avLst/>
              </a:prstGeom>
            </p:spPr>
            <p:txBody>
              <a:bodyPr wrap="square">
                <a:noAutofit/>
                <a:scene3d>
                  <a:camera prst="orthographicFront"/>
                  <a:lightRig rig="threePt" dir="t"/>
                </a:scene3d>
                <a:sp3d contourW="12700"/>
              </a:bodyPr>
              <a:lstStyle/>
              <a:p>
                <a:pPr marR="0" lvl="0" indent="0" defTabSz="914400" rtl="0" fontAlgn="auto">
                  <a:lnSpc>
                    <a:spcPct val="150000"/>
                  </a:lnSpc>
                  <a:spcBef>
                    <a:spcPts val="0"/>
                  </a:spcBef>
                  <a:spcAft>
                    <a:spcPts val="0"/>
                  </a:spcAft>
                  <a:buClrTx/>
                  <a:buSzTx/>
                  <a:buFontTx/>
                  <a:buNone/>
                  <a:defRPr/>
                </a:pPr>
                <a:r>
                  <a:rPr lang="zh-CN" altLang="en-US" b="1">
                    <a:latin typeface="方正粗黑宋简体" panose="02000000000000000000" charset="-122"/>
                    <a:ea typeface="方正粗黑宋简体" panose="02000000000000000000" charset="-122"/>
                    <a:cs typeface="方正粗黑宋简体" panose="02000000000000000000" charset="-122"/>
                    <a:sym typeface="+mn-lt"/>
                  </a:rPr>
                  <a:t>设备更新的主体是企业。鉴于目前国内外市场的情势，宏观经济增长预期偏弱，企业也普遍调低市场预期，投资动力不如以前；再者，不少企业担心设备更新投入大、周期长、见效慢，导致以旧换新积极性不高。建议一是加强监督和检测，严格执行国家相关设备和产品淘汰标准，促进以旧换新；二是把设备以旧换新纳入信息化、数字化和智能化改造优惠范围；三是纳入节能降碳改造、工业设备更新换代等多个领域优惠政策范围；四是纳入企业技术改造的政策优惠范围，等等。所有政策指向都是进一步扩大政策惠及面，有效降低企业以旧换新的投资成本，才能够提升企业以旧换新进行设备更新的热情和意愿。</a:t>
                </a:r>
                <a:endParaRPr kumimoji="0" lang="zh-CN" altLang="en-US" sz="1800" b="1" i="0" u="none" strike="noStrike" kern="1200" cap="none" spc="0" normalizeH="0" baseline="0">
                  <a:latin typeface="方正粗黑宋简体" panose="02000000000000000000" charset="-122"/>
                  <a:ea typeface="方正粗黑宋简体" panose="02000000000000000000" charset="-122"/>
                  <a:cs typeface="方正粗黑宋简体" panose="02000000000000000000" charset="-122"/>
                </a:endParaRPr>
              </a:p>
            </p:txBody>
          </p:sp>
        </p:grpSp>
        <p:grpSp>
          <p:nvGrpSpPr>
            <p:cNvPr id="13" name="组合 12"/>
            <p:cNvGrpSpPr/>
            <p:nvPr/>
          </p:nvGrpSpPr>
          <p:grpSpPr>
            <a:xfrm>
              <a:off x="1912" y="4990"/>
              <a:ext cx="1162" cy="1274"/>
              <a:chOff x="2346436" y="3777440"/>
              <a:chExt cx="3052507" cy="2758810"/>
            </a:xfrm>
            <a:solidFill>
              <a:schemeClr val="bg1"/>
            </a:solidFill>
          </p:grpSpPr>
          <p:sp>
            <p:nvSpPr>
              <p:cNvPr id="14" name="任意多边形: 形状 20"/>
              <p:cNvSpPr/>
              <p:nvPr/>
            </p:nvSpPr>
            <p:spPr>
              <a:xfrm>
                <a:off x="2346436" y="4866511"/>
                <a:ext cx="3052507" cy="1669739"/>
              </a:xfrm>
              <a:custGeom>
                <a:avLst/>
                <a:gdLst>
                  <a:gd name="connsiteX0" fmla="*/ 3052428 w 3052507"/>
                  <a:gd name="connsiteY0" fmla="*/ 1642897 h 1669739"/>
                  <a:gd name="connsiteX1" fmla="*/ 2984486 w 3052507"/>
                  <a:gd name="connsiteY1" fmla="*/ 1669740 h 1669739"/>
                  <a:gd name="connsiteX2" fmla="*/ 69158 w 3052507"/>
                  <a:gd name="connsiteY2" fmla="*/ 1669341 h 1669739"/>
                  <a:gd name="connsiteX3" fmla="*/ 21 w 3052507"/>
                  <a:gd name="connsiteY3" fmla="*/ 1623701 h 1669739"/>
                  <a:gd name="connsiteX4" fmla="*/ 68282 w 3052507"/>
                  <a:gd name="connsiteY4" fmla="*/ 1579893 h 1669739"/>
                  <a:gd name="connsiteX5" fmla="*/ 250366 w 3052507"/>
                  <a:gd name="connsiteY5" fmla="*/ 1579893 h 1669739"/>
                  <a:gd name="connsiteX6" fmla="*/ 250366 w 3052507"/>
                  <a:gd name="connsiteY6" fmla="*/ 1545563 h 1669739"/>
                  <a:gd name="connsiteX7" fmla="*/ 250366 w 3052507"/>
                  <a:gd name="connsiteY7" fmla="*/ 1098399 h 1669739"/>
                  <a:gd name="connsiteX8" fmla="*/ 369684 w 3052507"/>
                  <a:gd name="connsiteY8" fmla="*/ 979161 h 1669739"/>
                  <a:gd name="connsiteX9" fmla="*/ 661846 w 3052507"/>
                  <a:gd name="connsiteY9" fmla="*/ 979240 h 1669739"/>
                  <a:gd name="connsiteX10" fmla="*/ 779013 w 3052507"/>
                  <a:gd name="connsiteY10" fmla="*/ 1097921 h 1669739"/>
                  <a:gd name="connsiteX11" fmla="*/ 779093 w 3052507"/>
                  <a:gd name="connsiteY11" fmla="*/ 1539111 h 1669739"/>
                  <a:gd name="connsiteX12" fmla="*/ 779093 w 3052507"/>
                  <a:gd name="connsiteY12" fmla="*/ 1577264 h 1669739"/>
                  <a:gd name="connsiteX13" fmla="*/ 924457 w 3052507"/>
                  <a:gd name="connsiteY13" fmla="*/ 1577264 h 1669739"/>
                  <a:gd name="connsiteX14" fmla="*/ 924457 w 3052507"/>
                  <a:gd name="connsiteY14" fmla="*/ 1368498 h 1669739"/>
                  <a:gd name="connsiteX15" fmla="*/ 924616 w 3052507"/>
                  <a:gd name="connsiteY15" fmla="*/ 1332734 h 1669739"/>
                  <a:gd name="connsiteX16" fmla="*/ 970018 w 3052507"/>
                  <a:gd name="connsiteY16" fmla="*/ 1284386 h 1669739"/>
                  <a:gd name="connsiteX17" fmla="*/ 1013826 w 3052507"/>
                  <a:gd name="connsiteY17" fmla="*/ 1333531 h 1669739"/>
                  <a:gd name="connsiteX18" fmla="*/ 1014065 w 3052507"/>
                  <a:gd name="connsiteY18" fmla="*/ 1554086 h 1669739"/>
                  <a:gd name="connsiteX19" fmla="*/ 1014065 w 3052507"/>
                  <a:gd name="connsiteY19" fmla="*/ 1577185 h 1669739"/>
                  <a:gd name="connsiteX20" fmla="*/ 1363974 w 3052507"/>
                  <a:gd name="connsiteY20" fmla="*/ 1577185 h 1669739"/>
                  <a:gd name="connsiteX21" fmla="*/ 1363974 w 3052507"/>
                  <a:gd name="connsiteY21" fmla="*/ 1548112 h 1669739"/>
                  <a:gd name="connsiteX22" fmla="*/ 1363974 w 3052507"/>
                  <a:gd name="connsiteY22" fmla="*/ 782023 h 1669739"/>
                  <a:gd name="connsiteX23" fmla="*/ 1323750 w 3052507"/>
                  <a:gd name="connsiteY23" fmla="*/ 742516 h 1669739"/>
                  <a:gd name="connsiteX24" fmla="*/ 1046563 w 3052507"/>
                  <a:gd name="connsiteY24" fmla="*/ 742038 h 1669739"/>
                  <a:gd name="connsiteX25" fmla="*/ 1013746 w 3052507"/>
                  <a:gd name="connsiteY25" fmla="*/ 774695 h 1669739"/>
                  <a:gd name="connsiteX26" fmla="*/ 1013587 w 3052507"/>
                  <a:gd name="connsiteY26" fmla="*/ 1135358 h 1669739"/>
                  <a:gd name="connsiteX27" fmla="*/ 1000524 w 3052507"/>
                  <a:gd name="connsiteY27" fmla="*/ 1178608 h 1669739"/>
                  <a:gd name="connsiteX28" fmla="*/ 958787 w 3052507"/>
                  <a:gd name="connsiteY28" fmla="*/ 1189839 h 1669739"/>
                  <a:gd name="connsiteX29" fmla="*/ 926289 w 3052507"/>
                  <a:gd name="connsiteY29" fmla="*/ 1152801 h 1669739"/>
                  <a:gd name="connsiteX30" fmla="*/ 924616 w 3052507"/>
                  <a:gd name="connsiteY30" fmla="*/ 1105568 h 1669739"/>
                  <a:gd name="connsiteX31" fmla="*/ 924616 w 3052507"/>
                  <a:gd name="connsiteY31" fmla="*/ 771668 h 1669739"/>
                  <a:gd name="connsiteX32" fmla="*/ 1044572 w 3052507"/>
                  <a:gd name="connsiteY32" fmla="*/ 652749 h 1669739"/>
                  <a:gd name="connsiteX33" fmla="*/ 1333707 w 3052507"/>
                  <a:gd name="connsiteY33" fmla="*/ 652749 h 1669739"/>
                  <a:gd name="connsiteX34" fmla="*/ 1453582 w 3052507"/>
                  <a:gd name="connsiteY34" fmla="*/ 771907 h 1669739"/>
                  <a:gd name="connsiteX35" fmla="*/ 1453662 w 3052507"/>
                  <a:gd name="connsiteY35" fmla="*/ 1541023 h 1669739"/>
                  <a:gd name="connsiteX36" fmla="*/ 1453662 w 3052507"/>
                  <a:gd name="connsiteY36" fmla="*/ 1577822 h 1669739"/>
                  <a:gd name="connsiteX37" fmla="*/ 1598867 w 3052507"/>
                  <a:gd name="connsiteY37" fmla="*/ 1577822 h 1669739"/>
                  <a:gd name="connsiteX38" fmla="*/ 1598867 w 3052507"/>
                  <a:gd name="connsiteY38" fmla="*/ 1538952 h 1669739"/>
                  <a:gd name="connsiteX39" fmla="*/ 1598867 w 3052507"/>
                  <a:gd name="connsiteY39" fmla="*/ 453859 h 1669739"/>
                  <a:gd name="connsiteX40" fmla="*/ 1725593 w 3052507"/>
                  <a:gd name="connsiteY40" fmla="*/ 326098 h 1669739"/>
                  <a:gd name="connsiteX41" fmla="*/ 2005807 w 3052507"/>
                  <a:gd name="connsiteY41" fmla="*/ 326098 h 1669739"/>
                  <a:gd name="connsiteX42" fmla="*/ 2127833 w 3052507"/>
                  <a:gd name="connsiteY42" fmla="*/ 449478 h 1669739"/>
                  <a:gd name="connsiteX43" fmla="*/ 2127833 w 3052507"/>
                  <a:gd name="connsiteY43" fmla="*/ 1540465 h 1669739"/>
                  <a:gd name="connsiteX44" fmla="*/ 2127833 w 3052507"/>
                  <a:gd name="connsiteY44" fmla="*/ 1577583 h 1669739"/>
                  <a:gd name="connsiteX45" fmla="*/ 2273197 w 3052507"/>
                  <a:gd name="connsiteY45" fmla="*/ 1577583 h 1669739"/>
                  <a:gd name="connsiteX46" fmla="*/ 2273197 w 3052507"/>
                  <a:gd name="connsiteY46" fmla="*/ 1539430 h 1669739"/>
                  <a:gd name="connsiteX47" fmla="*/ 2273038 w 3052507"/>
                  <a:gd name="connsiteY47" fmla="*/ 126491 h 1669739"/>
                  <a:gd name="connsiteX48" fmla="*/ 2301712 w 3052507"/>
                  <a:gd name="connsiteY48" fmla="*/ 36086 h 1669739"/>
                  <a:gd name="connsiteX49" fmla="*/ 2374514 w 3052507"/>
                  <a:gd name="connsiteY49" fmla="*/ 2632 h 1669739"/>
                  <a:gd name="connsiteX50" fmla="*/ 2699333 w 3052507"/>
                  <a:gd name="connsiteY50" fmla="*/ 1438 h 1669739"/>
                  <a:gd name="connsiteX51" fmla="*/ 2801685 w 3052507"/>
                  <a:gd name="connsiteY51" fmla="*/ 106976 h 1669739"/>
                  <a:gd name="connsiteX52" fmla="*/ 2801845 w 3052507"/>
                  <a:gd name="connsiteY52" fmla="*/ 554140 h 1669739"/>
                  <a:gd name="connsiteX53" fmla="*/ 2757240 w 3052507"/>
                  <a:gd name="connsiteY53" fmla="*/ 606073 h 1669739"/>
                  <a:gd name="connsiteX54" fmla="*/ 2712555 w 3052507"/>
                  <a:gd name="connsiteY54" fmla="*/ 554538 h 1669739"/>
                  <a:gd name="connsiteX55" fmla="*/ 2712953 w 3052507"/>
                  <a:gd name="connsiteY55" fmla="*/ 128243 h 1669739"/>
                  <a:gd name="connsiteX56" fmla="*/ 2676632 w 3052507"/>
                  <a:gd name="connsiteY56" fmla="*/ 89931 h 1669739"/>
                  <a:gd name="connsiteX57" fmla="*/ 2396418 w 3052507"/>
                  <a:gd name="connsiteY57" fmla="*/ 90010 h 1669739"/>
                  <a:gd name="connsiteX58" fmla="*/ 2362407 w 3052507"/>
                  <a:gd name="connsiteY58" fmla="*/ 124579 h 1669739"/>
                  <a:gd name="connsiteX59" fmla="*/ 2362885 w 3052507"/>
                  <a:gd name="connsiteY59" fmla="*/ 1552413 h 1669739"/>
                  <a:gd name="connsiteX60" fmla="*/ 2364796 w 3052507"/>
                  <a:gd name="connsiteY60" fmla="*/ 1577583 h 1669739"/>
                  <a:gd name="connsiteX61" fmla="*/ 2712396 w 3052507"/>
                  <a:gd name="connsiteY61" fmla="*/ 1577583 h 1669739"/>
                  <a:gd name="connsiteX62" fmla="*/ 2712396 w 3052507"/>
                  <a:gd name="connsiteY62" fmla="*/ 1543253 h 1669739"/>
                  <a:gd name="connsiteX63" fmla="*/ 2712396 w 3052507"/>
                  <a:gd name="connsiteY63" fmla="*/ 765217 h 1669739"/>
                  <a:gd name="connsiteX64" fmla="*/ 2712794 w 3052507"/>
                  <a:gd name="connsiteY64" fmla="*/ 738374 h 1669739"/>
                  <a:gd name="connsiteX65" fmla="*/ 2755487 w 3052507"/>
                  <a:gd name="connsiteY65" fmla="*/ 697035 h 1669739"/>
                  <a:gd name="connsiteX66" fmla="*/ 2801048 w 3052507"/>
                  <a:gd name="connsiteY66" fmla="*/ 735427 h 1669739"/>
                  <a:gd name="connsiteX67" fmla="*/ 2801924 w 3052507"/>
                  <a:gd name="connsiteY67" fmla="*/ 765137 h 1669739"/>
                  <a:gd name="connsiteX68" fmla="*/ 2801924 w 3052507"/>
                  <a:gd name="connsiteY68" fmla="*/ 1540147 h 1669739"/>
                  <a:gd name="connsiteX69" fmla="*/ 2801924 w 3052507"/>
                  <a:gd name="connsiteY69" fmla="*/ 1579495 h 1669739"/>
                  <a:gd name="connsiteX70" fmla="*/ 2984884 w 3052507"/>
                  <a:gd name="connsiteY70" fmla="*/ 1579096 h 1669739"/>
                  <a:gd name="connsiteX71" fmla="*/ 3052508 w 3052507"/>
                  <a:gd name="connsiteY71" fmla="*/ 1606656 h 1669739"/>
                  <a:gd name="connsiteX72" fmla="*/ 3052428 w 3052507"/>
                  <a:gd name="connsiteY72" fmla="*/ 1642897 h 1669739"/>
                  <a:gd name="connsiteX73" fmla="*/ 2036951 w 3052507"/>
                  <a:gd name="connsiteY73" fmla="*/ 1578300 h 1669739"/>
                  <a:gd name="connsiteX74" fmla="*/ 2038145 w 3052507"/>
                  <a:gd name="connsiteY74" fmla="*/ 1560777 h 1669739"/>
                  <a:gd name="connsiteX75" fmla="*/ 2038543 w 3052507"/>
                  <a:gd name="connsiteY75" fmla="*/ 446770 h 1669739"/>
                  <a:gd name="connsiteX76" fmla="*/ 2006842 w 3052507"/>
                  <a:gd name="connsiteY76" fmla="*/ 415546 h 1669739"/>
                  <a:gd name="connsiteX77" fmla="*/ 1729814 w 3052507"/>
                  <a:gd name="connsiteY77" fmla="*/ 415865 h 1669739"/>
                  <a:gd name="connsiteX78" fmla="*/ 1688395 w 3052507"/>
                  <a:gd name="connsiteY78" fmla="*/ 457682 h 1669739"/>
                  <a:gd name="connsiteX79" fmla="*/ 1688395 w 3052507"/>
                  <a:gd name="connsiteY79" fmla="*/ 1544926 h 1669739"/>
                  <a:gd name="connsiteX80" fmla="*/ 1688395 w 3052507"/>
                  <a:gd name="connsiteY80" fmla="*/ 1578380 h 1669739"/>
                  <a:gd name="connsiteX81" fmla="*/ 2036951 w 3052507"/>
                  <a:gd name="connsiteY81" fmla="*/ 1578300 h 1669739"/>
                  <a:gd name="connsiteX82" fmla="*/ 686777 w 3052507"/>
                  <a:gd name="connsiteY82" fmla="*/ 1578141 h 1669739"/>
                  <a:gd name="connsiteX83" fmla="*/ 689166 w 3052507"/>
                  <a:gd name="connsiteY83" fmla="*/ 1564202 h 1669739"/>
                  <a:gd name="connsiteX84" fmla="*/ 689644 w 3052507"/>
                  <a:gd name="connsiteY84" fmla="*/ 1096647 h 1669739"/>
                  <a:gd name="connsiteX85" fmla="*/ 658421 w 3052507"/>
                  <a:gd name="connsiteY85" fmla="*/ 1068769 h 1669739"/>
                  <a:gd name="connsiteX86" fmla="*/ 375498 w 3052507"/>
                  <a:gd name="connsiteY86" fmla="*/ 1068450 h 1669739"/>
                  <a:gd name="connsiteX87" fmla="*/ 339257 w 3052507"/>
                  <a:gd name="connsiteY87" fmla="*/ 1106683 h 1669739"/>
                  <a:gd name="connsiteX88" fmla="*/ 339814 w 3052507"/>
                  <a:gd name="connsiteY88" fmla="*/ 1547395 h 1669739"/>
                  <a:gd name="connsiteX89" fmla="*/ 339814 w 3052507"/>
                  <a:gd name="connsiteY89" fmla="*/ 1578141 h 1669739"/>
                  <a:gd name="connsiteX90" fmla="*/ 686777 w 3052507"/>
                  <a:gd name="connsiteY90" fmla="*/ 1578141 h 166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052507" h="1669739">
                    <a:moveTo>
                      <a:pt x="3052428" y="1642897"/>
                    </a:moveTo>
                    <a:cubicBezTo>
                      <a:pt x="3035064" y="1665279"/>
                      <a:pt x="3011806" y="1669740"/>
                      <a:pt x="2984486" y="1669740"/>
                    </a:cubicBezTo>
                    <a:cubicBezTo>
                      <a:pt x="2012736" y="1669262"/>
                      <a:pt x="1040907" y="1669341"/>
                      <a:pt x="69158" y="1669341"/>
                    </a:cubicBezTo>
                    <a:cubicBezTo>
                      <a:pt x="21288" y="1669341"/>
                      <a:pt x="-776" y="1654765"/>
                      <a:pt x="21" y="1623701"/>
                    </a:cubicBezTo>
                    <a:cubicBezTo>
                      <a:pt x="817" y="1593513"/>
                      <a:pt x="21766" y="1579973"/>
                      <a:pt x="68282" y="1579893"/>
                    </a:cubicBezTo>
                    <a:cubicBezTo>
                      <a:pt x="127782" y="1579813"/>
                      <a:pt x="187202" y="1579893"/>
                      <a:pt x="250366" y="1579893"/>
                    </a:cubicBezTo>
                    <a:cubicBezTo>
                      <a:pt x="250366" y="1566830"/>
                      <a:pt x="250366" y="1556157"/>
                      <a:pt x="250366" y="1545563"/>
                    </a:cubicBezTo>
                    <a:cubicBezTo>
                      <a:pt x="250366" y="1396535"/>
                      <a:pt x="250286" y="1247507"/>
                      <a:pt x="250366" y="1098399"/>
                    </a:cubicBezTo>
                    <a:cubicBezTo>
                      <a:pt x="250445" y="1019703"/>
                      <a:pt x="290430" y="979479"/>
                      <a:pt x="369684" y="979161"/>
                    </a:cubicBezTo>
                    <a:cubicBezTo>
                      <a:pt x="467098" y="978763"/>
                      <a:pt x="564432" y="978683"/>
                      <a:pt x="661846" y="979240"/>
                    </a:cubicBezTo>
                    <a:cubicBezTo>
                      <a:pt x="738550" y="979639"/>
                      <a:pt x="778933" y="1020659"/>
                      <a:pt x="779013" y="1097921"/>
                    </a:cubicBezTo>
                    <a:cubicBezTo>
                      <a:pt x="779332" y="1244958"/>
                      <a:pt x="779093" y="1392074"/>
                      <a:pt x="779093" y="1539111"/>
                    </a:cubicBezTo>
                    <a:cubicBezTo>
                      <a:pt x="779093" y="1550900"/>
                      <a:pt x="779093" y="1562768"/>
                      <a:pt x="779093" y="1577264"/>
                    </a:cubicBezTo>
                    <a:cubicBezTo>
                      <a:pt x="827760" y="1577264"/>
                      <a:pt x="874515" y="1577264"/>
                      <a:pt x="924457" y="1577264"/>
                    </a:cubicBezTo>
                    <a:cubicBezTo>
                      <a:pt x="924457" y="1507091"/>
                      <a:pt x="924457" y="1437795"/>
                      <a:pt x="924457" y="1368498"/>
                    </a:cubicBezTo>
                    <a:cubicBezTo>
                      <a:pt x="924457" y="1356550"/>
                      <a:pt x="923979" y="1344602"/>
                      <a:pt x="924616" y="1332734"/>
                    </a:cubicBezTo>
                    <a:cubicBezTo>
                      <a:pt x="926130" y="1302546"/>
                      <a:pt x="943573" y="1284226"/>
                      <a:pt x="970018" y="1284386"/>
                    </a:cubicBezTo>
                    <a:cubicBezTo>
                      <a:pt x="996701" y="1284625"/>
                      <a:pt x="1013667" y="1302626"/>
                      <a:pt x="1013826" y="1333531"/>
                    </a:cubicBezTo>
                    <a:cubicBezTo>
                      <a:pt x="1014384" y="1407049"/>
                      <a:pt x="1013985" y="1480567"/>
                      <a:pt x="1014065" y="1554086"/>
                    </a:cubicBezTo>
                    <a:cubicBezTo>
                      <a:pt x="1014065" y="1560856"/>
                      <a:pt x="1014065" y="1567706"/>
                      <a:pt x="1014065" y="1577185"/>
                    </a:cubicBezTo>
                    <a:cubicBezTo>
                      <a:pt x="1130754" y="1577185"/>
                      <a:pt x="1245293" y="1577185"/>
                      <a:pt x="1363974" y="1577185"/>
                    </a:cubicBezTo>
                    <a:cubicBezTo>
                      <a:pt x="1363974" y="1567308"/>
                      <a:pt x="1363974" y="1557750"/>
                      <a:pt x="1363974" y="1548112"/>
                    </a:cubicBezTo>
                    <a:cubicBezTo>
                      <a:pt x="1363974" y="1292749"/>
                      <a:pt x="1363974" y="1037386"/>
                      <a:pt x="1363974" y="782023"/>
                    </a:cubicBezTo>
                    <a:cubicBezTo>
                      <a:pt x="1363974" y="742596"/>
                      <a:pt x="1363815" y="742596"/>
                      <a:pt x="1323750" y="742516"/>
                    </a:cubicBezTo>
                    <a:cubicBezTo>
                      <a:pt x="1231354" y="742516"/>
                      <a:pt x="1138959" y="743233"/>
                      <a:pt x="1046563" y="742038"/>
                    </a:cubicBezTo>
                    <a:cubicBezTo>
                      <a:pt x="1021712" y="741719"/>
                      <a:pt x="1013587" y="750083"/>
                      <a:pt x="1013746" y="774695"/>
                    </a:cubicBezTo>
                    <a:cubicBezTo>
                      <a:pt x="1014623" y="894889"/>
                      <a:pt x="1014543" y="1015163"/>
                      <a:pt x="1013587" y="1135358"/>
                    </a:cubicBezTo>
                    <a:cubicBezTo>
                      <a:pt x="1013428" y="1150173"/>
                      <a:pt x="1010003" y="1169050"/>
                      <a:pt x="1000524" y="1178608"/>
                    </a:cubicBezTo>
                    <a:cubicBezTo>
                      <a:pt x="991444" y="1187848"/>
                      <a:pt x="969858" y="1194379"/>
                      <a:pt x="958787" y="1189839"/>
                    </a:cubicBezTo>
                    <a:cubicBezTo>
                      <a:pt x="944927" y="1184184"/>
                      <a:pt x="932183" y="1167616"/>
                      <a:pt x="926289" y="1152801"/>
                    </a:cubicBezTo>
                    <a:cubicBezTo>
                      <a:pt x="920793" y="1139021"/>
                      <a:pt x="924616" y="1121498"/>
                      <a:pt x="924616" y="1105568"/>
                    </a:cubicBezTo>
                    <a:cubicBezTo>
                      <a:pt x="924537" y="994294"/>
                      <a:pt x="924457" y="883021"/>
                      <a:pt x="924616" y="771668"/>
                    </a:cubicBezTo>
                    <a:cubicBezTo>
                      <a:pt x="924696" y="693610"/>
                      <a:pt x="965955" y="652828"/>
                      <a:pt x="1044572" y="652749"/>
                    </a:cubicBezTo>
                    <a:cubicBezTo>
                      <a:pt x="1140950" y="652669"/>
                      <a:pt x="1237328" y="652669"/>
                      <a:pt x="1333707" y="652749"/>
                    </a:cubicBezTo>
                    <a:cubicBezTo>
                      <a:pt x="1412004" y="652828"/>
                      <a:pt x="1453503" y="693849"/>
                      <a:pt x="1453582" y="771907"/>
                    </a:cubicBezTo>
                    <a:cubicBezTo>
                      <a:pt x="1453742" y="1028306"/>
                      <a:pt x="1453662" y="1284625"/>
                      <a:pt x="1453662" y="1541023"/>
                    </a:cubicBezTo>
                    <a:cubicBezTo>
                      <a:pt x="1453662" y="1552652"/>
                      <a:pt x="1453662" y="1564361"/>
                      <a:pt x="1453662" y="1577822"/>
                    </a:cubicBezTo>
                    <a:cubicBezTo>
                      <a:pt x="1502887" y="1577822"/>
                      <a:pt x="1549005" y="1577822"/>
                      <a:pt x="1598867" y="1577822"/>
                    </a:cubicBezTo>
                    <a:cubicBezTo>
                      <a:pt x="1598867" y="1564122"/>
                      <a:pt x="1598867" y="1551537"/>
                      <a:pt x="1598867" y="1538952"/>
                    </a:cubicBezTo>
                    <a:cubicBezTo>
                      <a:pt x="1598867" y="1177254"/>
                      <a:pt x="1598867" y="815557"/>
                      <a:pt x="1598867" y="453859"/>
                    </a:cubicBezTo>
                    <a:cubicBezTo>
                      <a:pt x="1598867" y="365445"/>
                      <a:pt x="1637896" y="326177"/>
                      <a:pt x="1725593" y="326098"/>
                    </a:cubicBezTo>
                    <a:cubicBezTo>
                      <a:pt x="1819024" y="326098"/>
                      <a:pt x="1912375" y="326018"/>
                      <a:pt x="2005807" y="326098"/>
                    </a:cubicBezTo>
                    <a:cubicBezTo>
                      <a:pt x="2087211" y="326177"/>
                      <a:pt x="2127833" y="367198"/>
                      <a:pt x="2127833" y="449478"/>
                    </a:cubicBezTo>
                    <a:cubicBezTo>
                      <a:pt x="2127913" y="813167"/>
                      <a:pt x="2127833" y="1176856"/>
                      <a:pt x="2127833" y="1540465"/>
                    </a:cubicBezTo>
                    <a:cubicBezTo>
                      <a:pt x="2127833" y="1552174"/>
                      <a:pt x="2127833" y="1563883"/>
                      <a:pt x="2127833" y="1577583"/>
                    </a:cubicBezTo>
                    <a:cubicBezTo>
                      <a:pt x="2176659" y="1577583"/>
                      <a:pt x="2222698" y="1577583"/>
                      <a:pt x="2273197" y="1577583"/>
                    </a:cubicBezTo>
                    <a:cubicBezTo>
                      <a:pt x="2273197" y="1564441"/>
                      <a:pt x="2273197" y="1551935"/>
                      <a:pt x="2273197" y="1539430"/>
                    </a:cubicBezTo>
                    <a:cubicBezTo>
                      <a:pt x="2273197" y="1068450"/>
                      <a:pt x="2273277" y="597470"/>
                      <a:pt x="2273038" y="126491"/>
                    </a:cubicBezTo>
                    <a:cubicBezTo>
                      <a:pt x="2273038" y="92878"/>
                      <a:pt x="2274232" y="57990"/>
                      <a:pt x="2301712" y="36086"/>
                    </a:cubicBezTo>
                    <a:cubicBezTo>
                      <a:pt x="2322262" y="19758"/>
                      <a:pt x="2349662" y="3429"/>
                      <a:pt x="2374514" y="2632"/>
                    </a:cubicBezTo>
                    <a:cubicBezTo>
                      <a:pt x="2482681" y="-1032"/>
                      <a:pt x="2591086" y="-315"/>
                      <a:pt x="2699333" y="1438"/>
                    </a:cubicBezTo>
                    <a:cubicBezTo>
                      <a:pt x="2759868" y="2473"/>
                      <a:pt x="2801367" y="46600"/>
                      <a:pt x="2801685" y="106976"/>
                    </a:cubicBezTo>
                    <a:cubicBezTo>
                      <a:pt x="2802402" y="256004"/>
                      <a:pt x="2802084" y="405032"/>
                      <a:pt x="2801845" y="554140"/>
                    </a:cubicBezTo>
                    <a:cubicBezTo>
                      <a:pt x="2801765" y="586877"/>
                      <a:pt x="2784560" y="605993"/>
                      <a:pt x="2757240" y="606073"/>
                    </a:cubicBezTo>
                    <a:cubicBezTo>
                      <a:pt x="2729760" y="606232"/>
                      <a:pt x="2712635" y="587275"/>
                      <a:pt x="2712555" y="554538"/>
                    </a:cubicBezTo>
                    <a:cubicBezTo>
                      <a:pt x="2712237" y="412440"/>
                      <a:pt x="2711838" y="270341"/>
                      <a:pt x="2712953" y="128243"/>
                    </a:cubicBezTo>
                    <a:cubicBezTo>
                      <a:pt x="2713192" y="100684"/>
                      <a:pt x="2706502" y="89373"/>
                      <a:pt x="2676632" y="89931"/>
                    </a:cubicBezTo>
                    <a:cubicBezTo>
                      <a:pt x="2583281" y="91603"/>
                      <a:pt x="2489849" y="91285"/>
                      <a:pt x="2396418" y="90010"/>
                    </a:cubicBezTo>
                    <a:cubicBezTo>
                      <a:pt x="2369894" y="89612"/>
                      <a:pt x="2362407" y="99091"/>
                      <a:pt x="2362407" y="124579"/>
                    </a:cubicBezTo>
                    <a:cubicBezTo>
                      <a:pt x="2362964" y="600497"/>
                      <a:pt x="2362805" y="1076495"/>
                      <a:pt x="2362885" y="1552413"/>
                    </a:cubicBezTo>
                    <a:cubicBezTo>
                      <a:pt x="2362885" y="1560139"/>
                      <a:pt x="2364000" y="1567945"/>
                      <a:pt x="2364796" y="1577583"/>
                    </a:cubicBezTo>
                    <a:cubicBezTo>
                      <a:pt x="2479973" y="1577583"/>
                      <a:pt x="2593874" y="1577583"/>
                      <a:pt x="2712396" y="1577583"/>
                    </a:cubicBezTo>
                    <a:cubicBezTo>
                      <a:pt x="2712396" y="1566193"/>
                      <a:pt x="2712396" y="1554723"/>
                      <a:pt x="2712396" y="1543253"/>
                    </a:cubicBezTo>
                    <a:cubicBezTo>
                      <a:pt x="2712396" y="1283908"/>
                      <a:pt x="2712396" y="1024562"/>
                      <a:pt x="2712396" y="765217"/>
                    </a:cubicBezTo>
                    <a:cubicBezTo>
                      <a:pt x="2712396" y="756296"/>
                      <a:pt x="2711838" y="747295"/>
                      <a:pt x="2712794" y="738374"/>
                    </a:cubicBezTo>
                    <a:cubicBezTo>
                      <a:pt x="2715423" y="712886"/>
                      <a:pt x="2730716" y="697911"/>
                      <a:pt x="2755487" y="697035"/>
                    </a:cubicBezTo>
                    <a:cubicBezTo>
                      <a:pt x="2780418" y="696079"/>
                      <a:pt x="2796428" y="710655"/>
                      <a:pt x="2801048" y="735427"/>
                    </a:cubicBezTo>
                    <a:cubicBezTo>
                      <a:pt x="2802800" y="745065"/>
                      <a:pt x="2801924" y="755260"/>
                      <a:pt x="2801924" y="765137"/>
                    </a:cubicBezTo>
                    <a:cubicBezTo>
                      <a:pt x="2801924" y="1023447"/>
                      <a:pt x="2801924" y="1281837"/>
                      <a:pt x="2801924" y="1540147"/>
                    </a:cubicBezTo>
                    <a:cubicBezTo>
                      <a:pt x="2801924" y="1551855"/>
                      <a:pt x="2801924" y="1563644"/>
                      <a:pt x="2801924" y="1579495"/>
                    </a:cubicBezTo>
                    <a:cubicBezTo>
                      <a:pt x="2864530" y="1579495"/>
                      <a:pt x="2924747" y="1580371"/>
                      <a:pt x="2984884" y="1579096"/>
                    </a:cubicBezTo>
                    <a:cubicBezTo>
                      <a:pt x="3012284" y="1578539"/>
                      <a:pt x="3035542" y="1583716"/>
                      <a:pt x="3052508" y="1606656"/>
                    </a:cubicBezTo>
                    <a:cubicBezTo>
                      <a:pt x="3052428" y="1619081"/>
                      <a:pt x="3052428" y="1631029"/>
                      <a:pt x="3052428" y="1642897"/>
                    </a:cubicBezTo>
                    <a:close/>
                    <a:moveTo>
                      <a:pt x="2036951" y="1578300"/>
                    </a:moveTo>
                    <a:cubicBezTo>
                      <a:pt x="2037508" y="1570414"/>
                      <a:pt x="2038145" y="1565556"/>
                      <a:pt x="2038145" y="1560777"/>
                    </a:cubicBezTo>
                    <a:cubicBezTo>
                      <a:pt x="2038225" y="1189441"/>
                      <a:pt x="2038066" y="818105"/>
                      <a:pt x="2038543" y="446770"/>
                    </a:cubicBezTo>
                    <a:cubicBezTo>
                      <a:pt x="2038543" y="423272"/>
                      <a:pt x="2029622" y="415307"/>
                      <a:pt x="2006842" y="415546"/>
                    </a:cubicBezTo>
                    <a:cubicBezTo>
                      <a:pt x="1914526" y="416263"/>
                      <a:pt x="1822130" y="415785"/>
                      <a:pt x="1729814" y="415865"/>
                    </a:cubicBezTo>
                    <a:cubicBezTo>
                      <a:pt x="1688873" y="415865"/>
                      <a:pt x="1688395" y="416343"/>
                      <a:pt x="1688395" y="457682"/>
                    </a:cubicBezTo>
                    <a:cubicBezTo>
                      <a:pt x="1688395" y="820096"/>
                      <a:pt x="1688395" y="1182511"/>
                      <a:pt x="1688395" y="1544926"/>
                    </a:cubicBezTo>
                    <a:cubicBezTo>
                      <a:pt x="1688395" y="1555520"/>
                      <a:pt x="1688395" y="1566113"/>
                      <a:pt x="1688395" y="1578380"/>
                    </a:cubicBezTo>
                    <a:cubicBezTo>
                      <a:pt x="1806040" y="1578300"/>
                      <a:pt x="1919942" y="1578300"/>
                      <a:pt x="2036951" y="1578300"/>
                    </a:cubicBezTo>
                    <a:close/>
                    <a:moveTo>
                      <a:pt x="686777" y="1578141"/>
                    </a:moveTo>
                    <a:cubicBezTo>
                      <a:pt x="687892" y="1571848"/>
                      <a:pt x="689166" y="1568025"/>
                      <a:pt x="689166" y="1564202"/>
                    </a:cubicBezTo>
                    <a:cubicBezTo>
                      <a:pt x="689325" y="1408323"/>
                      <a:pt x="689087" y="1252525"/>
                      <a:pt x="689644" y="1096647"/>
                    </a:cubicBezTo>
                    <a:cubicBezTo>
                      <a:pt x="689724" y="1073468"/>
                      <a:pt x="678891" y="1068609"/>
                      <a:pt x="658421" y="1068769"/>
                    </a:cubicBezTo>
                    <a:cubicBezTo>
                      <a:pt x="564113" y="1069406"/>
                      <a:pt x="469806" y="1070123"/>
                      <a:pt x="375498" y="1068450"/>
                    </a:cubicBezTo>
                    <a:cubicBezTo>
                      <a:pt x="345629" y="1067893"/>
                      <a:pt x="339018" y="1079124"/>
                      <a:pt x="339257" y="1106683"/>
                    </a:cubicBezTo>
                    <a:cubicBezTo>
                      <a:pt x="340372" y="1253560"/>
                      <a:pt x="339814" y="1400517"/>
                      <a:pt x="339814" y="1547395"/>
                    </a:cubicBezTo>
                    <a:cubicBezTo>
                      <a:pt x="339814" y="1557033"/>
                      <a:pt x="339814" y="1566750"/>
                      <a:pt x="339814" y="1578141"/>
                    </a:cubicBezTo>
                    <a:cubicBezTo>
                      <a:pt x="456743" y="1578141"/>
                      <a:pt x="570485" y="1578141"/>
                      <a:pt x="686777" y="1578141"/>
                    </a:cubicBezTo>
                    <a:close/>
                  </a:path>
                </a:pathLst>
              </a:custGeom>
              <a:grpFill/>
              <a:ln w="7956" cap="flat">
                <a:solidFill>
                  <a:schemeClr val="bg1"/>
                </a:solidFill>
                <a:prstDash val="solid"/>
                <a:miter/>
              </a:ln>
            </p:spPr>
            <p:txBody>
              <a:bodyPr rtlCol="0" anchor="ctr"/>
              <a:p>
                <a:endParaRPr lang="zh-CN" altLang="en-US">
                  <a:latin typeface="思源黑体" panose="020B0500000000000000" pitchFamily="34" charset="-122"/>
                  <a:ea typeface="思源黑体" panose="020B0500000000000000" pitchFamily="34" charset="-122"/>
                  <a:sym typeface="思源黑体 CN Normal" panose="020B0400000000000000" pitchFamily="34" charset="-122"/>
                </a:endParaRPr>
              </a:p>
            </p:txBody>
          </p:sp>
          <p:sp>
            <p:nvSpPr>
              <p:cNvPr id="15" name="任意多边形: 形状 21"/>
              <p:cNvSpPr/>
              <p:nvPr/>
            </p:nvSpPr>
            <p:spPr>
              <a:xfrm>
                <a:off x="2724711" y="3777440"/>
                <a:ext cx="2187920" cy="1532715"/>
              </a:xfrm>
              <a:custGeom>
                <a:avLst/>
                <a:gdLst>
                  <a:gd name="connsiteX0" fmla="*/ 2089511 w 2187920"/>
                  <a:gd name="connsiteY0" fmla="*/ 574048 h 1532715"/>
                  <a:gd name="connsiteX1" fmla="*/ 2041720 w 2187920"/>
                  <a:gd name="connsiteY1" fmla="*/ 100201 h 1532715"/>
                  <a:gd name="connsiteX2" fmla="*/ 1580776 w 2187920"/>
                  <a:gd name="connsiteY2" fmla="*/ 220076 h 1532715"/>
                  <a:gd name="connsiteX3" fmla="*/ 1674207 w 2187920"/>
                  <a:gd name="connsiteY3" fmla="*/ 285709 h 1532715"/>
                  <a:gd name="connsiteX4" fmla="*/ 1692527 w 2187920"/>
                  <a:gd name="connsiteY4" fmla="*/ 365839 h 1532715"/>
                  <a:gd name="connsiteX5" fmla="*/ 1453812 w 2187920"/>
                  <a:gd name="connsiteY5" fmla="*/ 661983 h 1532715"/>
                  <a:gd name="connsiteX6" fmla="*/ 1387462 w 2187920"/>
                  <a:gd name="connsiteY6" fmla="*/ 664612 h 1532715"/>
                  <a:gd name="connsiteX7" fmla="*/ 1390887 w 2187920"/>
                  <a:gd name="connsiteY7" fmla="*/ 598182 h 1532715"/>
                  <a:gd name="connsiteX8" fmla="*/ 1586272 w 2187920"/>
                  <a:gd name="connsiteY8" fmla="*/ 365918 h 1532715"/>
                  <a:gd name="connsiteX9" fmla="*/ 1600371 w 2187920"/>
                  <a:gd name="connsiteY9" fmla="*/ 343775 h 1532715"/>
                  <a:gd name="connsiteX10" fmla="*/ 1458830 w 2187920"/>
                  <a:gd name="connsiteY10" fmla="*/ 245167 h 1532715"/>
                  <a:gd name="connsiteX11" fmla="*/ 1431270 w 2187920"/>
                  <a:gd name="connsiteY11" fmla="*/ 193951 h 1532715"/>
                  <a:gd name="connsiteX12" fmla="*/ 1474362 w 2187920"/>
                  <a:gd name="connsiteY12" fmla="*/ 155001 h 1532715"/>
                  <a:gd name="connsiteX13" fmla="*/ 2050322 w 2187920"/>
                  <a:gd name="connsiteY13" fmla="*/ 5256 h 1532715"/>
                  <a:gd name="connsiteX14" fmla="*/ 2127186 w 2187920"/>
                  <a:gd name="connsiteY14" fmla="*/ 58145 h 1532715"/>
                  <a:gd name="connsiteX15" fmla="*/ 2187403 w 2187920"/>
                  <a:gd name="connsiteY15" fmla="*/ 653859 h 1532715"/>
                  <a:gd name="connsiteX16" fmla="*/ 2165259 w 2187920"/>
                  <a:gd name="connsiteY16" fmla="*/ 704677 h 1532715"/>
                  <a:gd name="connsiteX17" fmla="*/ 2110061 w 2187920"/>
                  <a:gd name="connsiteY17" fmla="*/ 697986 h 1532715"/>
                  <a:gd name="connsiteX18" fmla="*/ 1968361 w 2187920"/>
                  <a:gd name="connsiteY18" fmla="*/ 599377 h 1532715"/>
                  <a:gd name="connsiteX19" fmla="*/ 1861707 w 2187920"/>
                  <a:gd name="connsiteY19" fmla="*/ 726501 h 1532715"/>
                  <a:gd name="connsiteX20" fmla="*/ 611098 w 2187920"/>
                  <a:gd name="connsiteY20" fmla="*/ 1455791 h 1532715"/>
                  <a:gd name="connsiteX21" fmla="*/ 117258 w 2187920"/>
                  <a:gd name="connsiteY21" fmla="*/ 1532256 h 1532715"/>
                  <a:gd name="connsiteX22" fmla="*/ 2799 w 2187920"/>
                  <a:gd name="connsiteY22" fmla="*/ 1455074 h 1532715"/>
                  <a:gd name="connsiteX23" fmla="*/ 77353 w 2187920"/>
                  <a:gd name="connsiteY23" fmla="*/ 1334243 h 1532715"/>
                  <a:gd name="connsiteX24" fmla="*/ 774623 w 2187920"/>
                  <a:gd name="connsiteY24" fmla="*/ 1045665 h 1532715"/>
                  <a:gd name="connsiteX25" fmla="*/ 1241859 w 2187920"/>
                  <a:gd name="connsiteY25" fmla="*/ 733351 h 1532715"/>
                  <a:gd name="connsiteX26" fmla="*/ 1251098 w 2187920"/>
                  <a:gd name="connsiteY26" fmla="*/ 725784 h 1532715"/>
                  <a:gd name="connsiteX27" fmla="*/ 1321909 w 2187920"/>
                  <a:gd name="connsiteY27" fmla="*/ 727218 h 1532715"/>
                  <a:gd name="connsiteX28" fmla="*/ 1308448 w 2187920"/>
                  <a:gd name="connsiteY28" fmla="*/ 794524 h 1532715"/>
                  <a:gd name="connsiteX29" fmla="*/ 1174792 w 2187920"/>
                  <a:gd name="connsiteY29" fmla="*/ 899265 h 1532715"/>
                  <a:gd name="connsiteX30" fmla="*/ 211008 w 2187920"/>
                  <a:gd name="connsiteY30" fmla="*/ 1384582 h 1532715"/>
                  <a:gd name="connsiteX31" fmla="*/ 112161 w 2187920"/>
                  <a:gd name="connsiteY31" fmla="*/ 1417319 h 1532715"/>
                  <a:gd name="connsiteX32" fmla="*/ 91292 w 2187920"/>
                  <a:gd name="connsiteY32" fmla="*/ 1433887 h 1532715"/>
                  <a:gd name="connsiteX33" fmla="*/ 116063 w 2187920"/>
                  <a:gd name="connsiteY33" fmla="*/ 1442011 h 1532715"/>
                  <a:gd name="connsiteX34" fmla="*/ 519339 w 2187920"/>
                  <a:gd name="connsiteY34" fmla="*/ 1382989 h 1532715"/>
                  <a:gd name="connsiteX35" fmla="*/ 1444572 w 2187920"/>
                  <a:gd name="connsiteY35" fmla="*/ 984493 h 1532715"/>
                  <a:gd name="connsiteX36" fmla="*/ 1904082 w 2187920"/>
                  <a:gd name="connsiteY36" fmla="*/ 533027 h 1532715"/>
                  <a:gd name="connsiteX37" fmla="*/ 2005956 w 2187920"/>
                  <a:gd name="connsiteY37" fmla="*/ 516301 h 1532715"/>
                  <a:gd name="connsiteX38" fmla="*/ 2089511 w 2187920"/>
                  <a:gd name="connsiteY38" fmla="*/ 574048 h 1532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187920" h="1532715">
                    <a:moveTo>
                      <a:pt x="2089511" y="574048"/>
                    </a:moveTo>
                    <a:cubicBezTo>
                      <a:pt x="2073262" y="412515"/>
                      <a:pt x="2057650" y="257672"/>
                      <a:pt x="2041720" y="100201"/>
                    </a:cubicBezTo>
                    <a:cubicBezTo>
                      <a:pt x="1888311" y="140106"/>
                      <a:pt x="1738008" y="179215"/>
                      <a:pt x="1580776" y="220076"/>
                    </a:cubicBezTo>
                    <a:cubicBezTo>
                      <a:pt x="1615186" y="244211"/>
                      <a:pt x="1644737" y="264841"/>
                      <a:pt x="1674207" y="285709"/>
                    </a:cubicBezTo>
                    <a:cubicBezTo>
                      <a:pt x="1709891" y="310959"/>
                      <a:pt x="1714432" y="328880"/>
                      <a:pt x="1692527" y="365839"/>
                    </a:cubicBezTo>
                    <a:cubicBezTo>
                      <a:pt x="1627213" y="475997"/>
                      <a:pt x="1543898" y="571818"/>
                      <a:pt x="1453812" y="661983"/>
                    </a:cubicBezTo>
                    <a:cubicBezTo>
                      <a:pt x="1432784" y="683011"/>
                      <a:pt x="1405463" y="683011"/>
                      <a:pt x="1387462" y="664612"/>
                    </a:cubicBezTo>
                    <a:cubicBezTo>
                      <a:pt x="1369222" y="645973"/>
                      <a:pt x="1371054" y="621600"/>
                      <a:pt x="1390887" y="598182"/>
                    </a:cubicBezTo>
                    <a:cubicBezTo>
                      <a:pt x="1456281" y="521000"/>
                      <a:pt x="1521277" y="443499"/>
                      <a:pt x="1586272" y="365918"/>
                    </a:cubicBezTo>
                    <a:cubicBezTo>
                      <a:pt x="1591290" y="359945"/>
                      <a:pt x="1594795" y="352617"/>
                      <a:pt x="1600371" y="343775"/>
                    </a:cubicBezTo>
                    <a:cubicBezTo>
                      <a:pt x="1552898" y="310561"/>
                      <a:pt x="1506143" y="277426"/>
                      <a:pt x="1458830" y="245167"/>
                    </a:cubicBezTo>
                    <a:cubicBezTo>
                      <a:pt x="1440191" y="232502"/>
                      <a:pt x="1426810" y="218165"/>
                      <a:pt x="1431270" y="193951"/>
                    </a:cubicBezTo>
                    <a:cubicBezTo>
                      <a:pt x="1435651" y="170135"/>
                      <a:pt x="1452059" y="160736"/>
                      <a:pt x="1474362" y="155001"/>
                    </a:cubicBezTo>
                    <a:cubicBezTo>
                      <a:pt x="1666481" y="105537"/>
                      <a:pt x="1858362" y="55277"/>
                      <a:pt x="2050322" y="5256"/>
                    </a:cubicBezTo>
                    <a:cubicBezTo>
                      <a:pt x="2103370" y="-8524"/>
                      <a:pt x="2121611" y="3345"/>
                      <a:pt x="2127186" y="58145"/>
                    </a:cubicBezTo>
                    <a:cubicBezTo>
                      <a:pt x="2147497" y="256716"/>
                      <a:pt x="2167091" y="455367"/>
                      <a:pt x="2187403" y="653859"/>
                    </a:cubicBezTo>
                    <a:cubicBezTo>
                      <a:pt x="2189633" y="675763"/>
                      <a:pt x="2185093" y="693207"/>
                      <a:pt x="2165259" y="704677"/>
                    </a:cubicBezTo>
                    <a:cubicBezTo>
                      <a:pt x="2145267" y="716226"/>
                      <a:pt x="2127664" y="710411"/>
                      <a:pt x="2110061" y="697986"/>
                    </a:cubicBezTo>
                    <a:cubicBezTo>
                      <a:pt x="2063226" y="664851"/>
                      <a:pt x="2015913" y="632353"/>
                      <a:pt x="1968361" y="599377"/>
                    </a:cubicBezTo>
                    <a:cubicBezTo>
                      <a:pt x="1931880" y="643026"/>
                      <a:pt x="1897869" y="685720"/>
                      <a:pt x="1861707" y="726501"/>
                    </a:cubicBezTo>
                    <a:cubicBezTo>
                      <a:pt x="1524702" y="1106359"/>
                      <a:pt x="1099999" y="1336234"/>
                      <a:pt x="611098" y="1455791"/>
                    </a:cubicBezTo>
                    <a:cubicBezTo>
                      <a:pt x="448689" y="1495537"/>
                      <a:pt x="283810" y="1519114"/>
                      <a:pt x="117258" y="1532256"/>
                    </a:cubicBezTo>
                    <a:cubicBezTo>
                      <a:pt x="58555" y="1536876"/>
                      <a:pt x="13791" y="1506290"/>
                      <a:pt x="2799" y="1455074"/>
                    </a:cubicBezTo>
                    <a:cubicBezTo>
                      <a:pt x="-9228" y="1399079"/>
                      <a:pt x="17853" y="1353040"/>
                      <a:pt x="77353" y="1334243"/>
                    </a:cubicBezTo>
                    <a:cubicBezTo>
                      <a:pt x="318139" y="1258096"/>
                      <a:pt x="552076" y="1165780"/>
                      <a:pt x="774623" y="1045665"/>
                    </a:cubicBezTo>
                    <a:cubicBezTo>
                      <a:pt x="940218" y="956296"/>
                      <a:pt x="1096973" y="853705"/>
                      <a:pt x="1241859" y="733351"/>
                    </a:cubicBezTo>
                    <a:cubicBezTo>
                      <a:pt x="1244886" y="730802"/>
                      <a:pt x="1247912" y="728253"/>
                      <a:pt x="1251098" y="725784"/>
                    </a:cubicBezTo>
                    <a:cubicBezTo>
                      <a:pt x="1278260" y="704756"/>
                      <a:pt x="1304943" y="705314"/>
                      <a:pt x="1321909" y="727218"/>
                    </a:cubicBezTo>
                    <a:cubicBezTo>
                      <a:pt x="1338715" y="748883"/>
                      <a:pt x="1334573" y="773416"/>
                      <a:pt x="1308448" y="794524"/>
                    </a:cubicBezTo>
                    <a:cubicBezTo>
                      <a:pt x="1264400" y="830048"/>
                      <a:pt x="1220432" y="865812"/>
                      <a:pt x="1174792" y="899265"/>
                    </a:cubicBezTo>
                    <a:cubicBezTo>
                      <a:pt x="880798" y="1115041"/>
                      <a:pt x="555262" y="1268530"/>
                      <a:pt x="211008" y="1384582"/>
                    </a:cubicBezTo>
                    <a:cubicBezTo>
                      <a:pt x="178112" y="1395654"/>
                      <a:pt x="144818" y="1405531"/>
                      <a:pt x="112161" y="1417319"/>
                    </a:cubicBezTo>
                    <a:cubicBezTo>
                      <a:pt x="104275" y="1420187"/>
                      <a:pt x="98222" y="1428231"/>
                      <a:pt x="91292" y="1433887"/>
                    </a:cubicBezTo>
                    <a:cubicBezTo>
                      <a:pt x="99576" y="1436754"/>
                      <a:pt x="108337" y="1443126"/>
                      <a:pt x="116063" y="1442011"/>
                    </a:cubicBezTo>
                    <a:cubicBezTo>
                      <a:pt x="250675" y="1423293"/>
                      <a:pt x="386401" y="1410071"/>
                      <a:pt x="519339" y="1382989"/>
                    </a:cubicBezTo>
                    <a:cubicBezTo>
                      <a:pt x="854832" y="1314728"/>
                      <a:pt x="1165553" y="1185613"/>
                      <a:pt x="1444572" y="984493"/>
                    </a:cubicBezTo>
                    <a:cubicBezTo>
                      <a:pt x="1620761" y="857448"/>
                      <a:pt x="1773613" y="706588"/>
                      <a:pt x="1904082" y="533027"/>
                    </a:cubicBezTo>
                    <a:cubicBezTo>
                      <a:pt x="1942315" y="482210"/>
                      <a:pt x="1953864" y="480378"/>
                      <a:pt x="2005956" y="516301"/>
                    </a:cubicBezTo>
                    <a:cubicBezTo>
                      <a:pt x="2031923" y="534302"/>
                      <a:pt x="2057969" y="552303"/>
                      <a:pt x="2089511" y="574048"/>
                    </a:cubicBezTo>
                    <a:close/>
                  </a:path>
                </a:pathLst>
              </a:custGeom>
              <a:grpFill/>
              <a:ln w="7956" cap="flat">
                <a:solidFill>
                  <a:schemeClr val="bg1"/>
                </a:solidFill>
                <a:prstDash val="solid"/>
                <a:miter/>
              </a:ln>
            </p:spPr>
            <p:txBody>
              <a:bodyPr rtlCol="0" anchor="ctr"/>
              <a:p>
                <a:endParaRPr lang="zh-CN" altLang="en-US">
                  <a:latin typeface="思源黑体" panose="020B0500000000000000" pitchFamily="34" charset="-122"/>
                  <a:ea typeface="思源黑体" panose="020B0500000000000000" pitchFamily="34" charset="-122"/>
                  <a:sym typeface="思源黑体 CN Normal" panose="020B0400000000000000" pitchFamily="34" charset="-122"/>
                </a:endParaRPr>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D:/市政府办/聊城市照片/微信图片_20240321101254.jpg微信图片_20240321101254"/>
          <p:cNvPicPr preferRelativeResize="0">
            <a:picLocks noChangeAspect="1"/>
          </p:cNvPicPr>
          <p:nvPr/>
        </p:nvPicPr>
        <p:blipFill>
          <a:blip r:embed="rId1"/>
          <a:srcRect l="2051" r="2051"/>
          <a:stretch>
            <a:fillRect/>
          </a:stretch>
        </p:blipFill>
        <p:spPr>
          <a:xfrm>
            <a:off x="6350" y="0"/>
            <a:ext cx="12188825" cy="6858000"/>
          </a:xfrm>
          <a:prstGeom prst="rect">
            <a:avLst/>
          </a:prstGeom>
          <a:blipFill rotWithShape="1">
            <a:blip r:embed="rId1"/>
            <a:stretch>
              <a:fillRect/>
            </a:stretch>
          </a:blipFill>
        </p:spPr>
      </p:pic>
      <p:pic>
        <p:nvPicPr>
          <p:cNvPr id="6" name="图片 5" descr="图片3"/>
          <p:cNvPicPr>
            <a:picLocks noChangeAspect="1"/>
          </p:cNvPicPr>
          <p:nvPr/>
        </p:nvPicPr>
        <p:blipFill>
          <a:blip r:embed="rId2">
            <a:alphaModFix amt="83000"/>
          </a:blip>
          <a:stretch>
            <a:fillRect/>
          </a:stretch>
        </p:blipFill>
        <p:spPr>
          <a:xfrm>
            <a:off x="0" y="0"/>
            <a:ext cx="12186920" cy="6858000"/>
          </a:xfrm>
          <a:prstGeom prst="rect">
            <a:avLst/>
          </a:prstGeom>
        </p:spPr>
      </p:pic>
      <p:sp>
        <p:nvSpPr>
          <p:cNvPr id="16" name="圆角矩形 15"/>
          <p:cNvSpPr/>
          <p:nvPr/>
        </p:nvSpPr>
        <p:spPr>
          <a:xfrm>
            <a:off x="789940" y="1000760"/>
            <a:ext cx="10816590" cy="4001770"/>
          </a:xfrm>
          <a:prstGeom prst="roundRect">
            <a:avLst/>
          </a:prstGeom>
          <a:solidFill>
            <a:schemeClr val="bg1">
              <a:lumMod val="95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12" name="文本框 11"/>
          <p:cNvSpPr txBox="1"/>
          <p:nvPr/>
        </p:nvSpPr>
        <p:spPr>
          <a:xfrm>
            <a:off x="1146949" y="1370257"/>
            <a:ext cx="9699932" cy="4116482"/>
          </a:xfrm>
          <a:prstGeom prst="rect">
            <a:avLst/>
          </a:prstGeom>
          <a:noFill/>
        </p:spPr>
        <p:txBody>
          <a:bodyPr wrap="square" rtlCol="0">
            <a:noAutofit/>
          </a:bodyPr>
          <a:p>
            <a:pPr>
              <a:lnSpc>
                <a:spcPct val="130000"/>
              </a:lnSpc>
            </a:pPr>
            <a:r>
              <a:rPr lang="zh-CN" altLang="en-US" sz="3200" b="1">
                <a:solidFill>
                  <a:schemeClr val="tx1"/>
                </a:solidFill>
                <a:effectLst>
                  <a:outerShdw blurRad="38100" dist="19050" dir="2700000" algn="tl" rotWithShape="0">
                    <a:schemeClr val="dk1">
                      <a:alpha val="40000"/>
                    </a:schemeClr>
                  </a:outerShdw>
                </a:effectLst>
                <a:latin typeface="方正粗雅宋_GBK" panose="02000000000000000000" pitchFamily="2" charset="-122"/>
                <a:ea typeface="方正粗雅宋_GBK" panose="02000000000000000000" pitchFamily="2" charset="-122"/>
                <a:sym typeface="+mn-ea"/>
              </a:rPr>
              <a:t>让我们在市委、市政府的坚强领导下，抢抓大规模设备更新和消费品以旧换新机遇，增强信心，凝聚共识，不为困难找理由，只为成功想办法，抢占先机赢主动，力拔头筹建新功，为聊城市经济繁荣、社会发展做出应有的贡献</a:t>
            </a:r>
            <a:r>
              <a:rPr lang="zh-CN" altLang="en-US" sz="3200">
                <a:solidFill>
                  <a:schemeClr val="tx1"/>
                </a:solidFill>
                <a:effectLst>
                  <a:outerShdw blurRad="38100" dist="19050" dir="2700000" algn="tl" rotWithShape="0">
                    <a:schemeClr val="dk1">
                      <a:alpha val="40000"/>
                    </a:schemeClr>
                  </a:outerShdw>
                </a:effectLst>
                <a:latin typeface="方正粗雅宋_GBK" panose="02000000000000000000" pitchFamily="2" charset="-122"/>
                <a:ea typeface="方正粗雅宋_GBK" panose="02000000000000000000" pitchFamily="2" charset="-122"/>
                <a:sym typeface="+mn-ea"/>
              </a:rPr>
              <a:t>！</a:t>
            </a:r>
            <a:endParaRPr lang="zh-CN" altLang="en-US" sz="3200" b="1">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sym typeface="+mn-ea"/>
            </a:endParaRPr>
          </a:p>
          <a:p>
            <a:pPr>
              <a:lnSpc>
                <a:spcPct val="130000"/>
              </a:lnSpc>
            </a:pPr>
            <a:endParaRPr lang="zh-CN" altLang="en-US" sz="3200" b="1">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iterate type="lt">
                                    <p:tmAbs val="50"/>
                                  </p:iterate>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ng2x_Mask group-2155&amp;48" descr="preencoded.png"/>
          <p:cNvPicPr>
            <a:picLocks noChangeAspect="1"/>
          </p:cNvPicPr>
          <p:nvPr userDrawn="1">
            <p:custDataLst>
              <p:tags r:id="rId1"/>
            </p:custDataLst>
          </p:nvPr>
        </p:nvPicPr>
        <p:blipFill>
          <a:blip r:embed="rId2"/>
          <a:stretch>
            <a:fillRect/>
          </a:stretch>
        </p:blipFill>
        <p:spPr>
          <a:xfrm>
            <a:off x="734060" y="667385"/>
            <a:ext cx="7205345" cy="5523230"/>
          </a:xfrm>
          <a:prstGeom prst="rect">
            <a:avLst/>
          </a:prstGeom>
        </p:spPr>
      </p:pic>
      <p:sp>
        <p:nvSpPr>
          <p:cNvPr id="2" name="Rectangle 41717_#color-2155&amp;51"/>
          <p:cNvSpPr/>
          <p:nvPr userDrawn="1">
            <p:custDataLst>
              <p:tags r:id="rId3"/>
            </p:custDataLst>
          </p:nvPr>
        </p:nvSpPr>
        <p:spPr>
          <a:xfrm>
            <a:off x="5327015" y="1801495"/>
            <a:ext cx="6864985" cy="3255010"/>
          </a:xfrm>
          <a:prstGeom prst="rect">
            <a:avLst/>
          </a:prstGeom>
          <a:solidFill>
            <a:schemeClr val="bg1"/>
          </a:solidFill>
        </p:spPr>
        <p:txBody>
          <a:bodyPr/>
          <a:lstStyle/>
          <a:p>
            <a:endParaRPr lang="zh-CN" altLang="en-US"/>
          </a:p>
        </p:txBody>
      </p:sp>
      <p:sp>
        <p:nvSpPr>
          <p:cNvPr id="4" name="标题"/>
          <p:cNvSpPr>
            <a:spLocks noGrp="1"/>
          </p:cNvSpPr>
          <p:nvPr>
            <p:ph type="ctrTitle"/>
            <p:custDataLst>
              <p:tags r:id="rId4"/>
            </p:custDataLst>
          </p:nvPr>
        </p:nvSpPr>
        <p:spPr>
          <a:xfrm>
            <a:off x="6778625" y="2339340"/>
            <a:ext cx="4968240" cy="1334135"/>
          </a:xfrm>
        </p:spPr>
        <p:txBody>
          <a:bodyPr wrap="square">
            <a:normAutofit/>
          </a:bodyPr>
          <a:lstStyle/>
          <a:p>
            <a:r>
              <a:rPr lang="zh-CN" altLang="en-US" dirty="0"/>
              <a:t>感谢聆听！</a:t>
            </a:r>
            <a:endParaRPr lang="zh-CN" altLang="en-US" dirty="0"/>
          </a:p>
        </p:txBody>
      </p:sp>
    </p:spTree>
    <p:custDataLst>
      <p:tags r:id="rId5"/>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40" name="图片 39" descr="D:/市政府办/聊城市照片/微信图片_20240321101254.jpg微信图片_20240321101254"/>
          <p:cNvPicPr preferRelativeResize="0">
            <a:picLocks noChangeAspect="1"/>
          </p:cNvPicPr>
          <p:nvPr/>
        </p:nvPicPr>
        <p:blipFill>
          <a:blip r:embed="rId1"/>
          <a:srcRect l="2051" r="2051"/>
          <a:stretch>
            <a:fillRect/>
          </a:stretch>
        </p:blipFill>
        <p:spPr>
          <a:xfrm>
            <a:off x="1270" y="0"/>
            <a:ext cx="12188825" cy="6858000"/>
          </a:xfrm>
          <a:prstGeom prst="rect">
            <a:avLst/>
          </a:prstGeom>
          <a:blipFill rotWithShape="1">
            <a:blip r:embed="rId1"/>
            <a:stretch>
              <a:fillRect/>
            </a:stretch>
          </a:blipFill>
        </p:spPr>
      </p:pic>
      <p:pic>
        <p:nvPicPr>
          <p:cNvPr id="41" name="图片 40" descr="图片3"/>
          <p:cNvPicPr>
            <a:picLocks noChangeAspect="1"/>
          </p:cNvPicPr>
          <p:nvPr/>
        </p:nvPicPr>
        <p:blipFill>
          <a:blip r:embed="rId2">
            <a:alphaModFix amt="83000"/>
          </a:blip>
          <a:stretch>
            <a:fillRect/>
          </a:stretch>
        </p:blipFill>
        <p:spPr>
          <a:xfrm>
            <a:off x="5080" y="0"/>
            <a:ext cx="12186920" cy="6858000"/>
          </a:xfrm>
          <a:prstGeom prst="rect">
            <a:avLst/>
          </a:prstGeom>
        </p:spPr>
      </p:pic>
      <p:sp>
        <p:nvSpPr>
          <p:cNvPr id="30" name="五边形 29"/>
          <p:cNvSpPr/>
          <p:nvPr/>
        </p:nvSpPr>
        <p:spPr>
          <a:xfrm>
            <a:off x="0" y="-2540"/>
            <a:ext cx="6273165" cy="602615"/>
          </a:xfrm>
          <a:prstGeom prst="homePlate">
            <a:avLst/>
          </a:prstGeom>
          <a:solidFill>
            <a:schemeClr val="accent1">
              <a:lumMod val="75000"/>
            </a:schemeClr>
          </a:solidFill>
          <a:ln>
            <a:solidFill>
              <a:schemeClr val="accent1">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一、重要意义要认识到位</a:t>
            </a:r>
            <a:r>
              <a:rPr lang="en-US" altLang="zh-CN"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 </a:t>
            </a:r>
            <a:r>
              <a:rPr lang="en-US" altLang="zh-CN"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a:t>
            </a:r>
            <a:r>
              <a:rPr lang="zh-CN" altLang="en-US" b="1" dirty="0">
                <a:solidFill>
                  <a:schemeClr val="bg1"/>
                </a:solidFill>
                <a:latin typeface="楷体" panose="02010609060101010101" charset="-122"/>
                <a:ea typeface="楷体" panose="02010609060101010101" charset="-122"/>
                <a:cs typeface="楷体" panose="02010609060101010101" charset="-122"/>
                <a:sym typeface="+mn-ea"/>
              </a:rPr>
              <a:t>解决“为什么干”的问题</a:t>
            </a:r>
            <a:r>
              <a:rPr lang="en-US" altLang="zh-CN"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a:t>
            </a:r>
            <a:endParaRPr lang="en-US" altLang="zh-CN"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grpSp>
        <p:nvGrpSpPr>
          <p:cNvPr id="2" name="组合 1"/>
          <p:cNvGrpSpPr/>
          <p:nvPr/>
        </p:nvGrpSpPr>
        <p:grpSpPr>
          <a:xfrm>
            <a:off x="394970" y="897890"/>
            <a:ext cx="4659630" cy="3067050"/>
            <a:chOff x="395218" y="764220"/>
            <a:chExt cx="3077417" cy="4619953"/>
          </a:xfrm>
        </p:grpSpPr>
        <p:sp>
          <p:nvSpPr>
            <p:cNvPr id="3" name="圆角矩形 2"/>
            <p:cNvSpPr/>
            <p:nvPr/>
          </p:nvSpPr>
          <p:spPr>
            <a:xfrm>
              <a:off x="569778" y="1451881"/>
              <a:ext cx="2902857" cy="3932292"/>
            </a:xfrm>
            <a:prstGeom prst="roundRect">
              <a:avLst>
                <a:gd name="adj" fmla="val 5500"/>
              </a:avLst>
            </a:prstGeom>
            <a:gradFill>
              <a:gsLst>
                <a:gs pos="0">
                  <a:srgbClr val="2CA0EB"/>
                </a:gs>
                <a:gs pos="100000">
                  <a:srgbClr val="1E53BB"/>
                </a:gs>
              </a:gsLst>
              <a:lin ang="2700000" scaled="0"/>
            </a:gradFill>
            <a:ln>
              <a:noFill/>
            </a:ln>
            <a:effectLst>
              <a:outerShdw blurRad="1905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95218" y="764220"/>
              <a:ext cx="2759201" cy="637994"/>
            </a:xfrm>
            <a:prstGeom prst="rect">
              <a:avLst/>
            </a:prstGeom>
            <a:noFill/>
          </p:spPr>
          <p:txBody>
            <a:bodyPr wrap="square">
              <a:spAutoFit/>
            </a:bodyPr>
            <a:lstStyle>
              <a:defPPr>
                <a:defRPr lang="zh-CN"/>
              </a:defPPr>
              <a:lvl1pPr>
                <a:lnSpc>
                  <a:spcPct val="120000"/>
                </a:lnSpc>
                <a:defRPr sz="280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zh-CN" altLang="en-US" sz="1800" b="1" dirty="0" smtClean="0">
                  <a:solidFill>
                    <a:schemeClr val="accent1">
                      <a:lumMod val="75000"/>
                    </a:schemeClr>
                  </a:solidFill>
                  <a:latin typeface="方正粗黑宋简体" panose="02000000000000000000" charset="-122"/>
                  <a:ea typeface="方正粗黑宋简体" panose="02000000000000000000" charset="-122"/>
                  <a:cs typeface="+mn-ea"/>
                  <a:sym typeface="+mn-lt"/>
                </a:rPr>
                <a:t>（一）相关背景</a:t>
              </a:r>
              <a:endParaRPr lang="zh-CN" altLang="en-US" sz="1800" b="1" dirty="0" smtClean="0">
                <a:solidFill>
                  <a:schemeClr val="accent1">
                    <a:lumMod val="75000"/>
                  </a:schemeClr>
                </a:solidFill>
                <a:latin typeface="方正粗黑宋简体" panose="02000000000000000000" charset="-122"/>
                <a:ea typeface="方正粗黑宋简体" panose="02000000000000000000" charset="-122"/>
                <a:cs typeface="+mn-ea"/>
                <a:sym typeface="+mn-lt"/>
              </a:endParaRPr>
            </a:p>
          </p:txBody>
        </p:sp>
      </p:grpSp>
      <p:sp>
        <p:nvSpPr>
          <p:cNvPr id="35" name="文本框 34"/>
          <p:cNvSpPr txBox="1"/>
          <p:nvPr/>
        </p:nvSpPr>
        <p:spPr>
          <a:xfrm>
            <a:off x="767715" y="1619250"/>
            <a:ext cx="3804920" cy="2027555"/>
          </a:xfrm>
          <a:prstGeom prst="rect">
            <a:avLst/>
          </a:prstGeom>
          <a:noFill/>
        </p:spPr>
        <p:txBody>
          <a:bodyPr wrap="square" rtlCol="0" anchor="t">
            <a:spAutoFit/>
          </a:bodyPr>
          <a:p>
            <a:pPr>
              <a:lnSpc>
                <a:spcPct val="140000"/>
              </a:lnSpc>
            </a:pPr>
            <a:r>
              <a:rPr lang="en-US" altLang="zh-CN" dirty="0">
                <a:solidFill>
                  <a:schemeClr val="bg1"/>
                </a:solidFill>
                <a:latin typeface="方正粗黑宋简体" panose="02000000000000000000" charset="-122"/>
                <a:ea typeface="方正粗黑宋简体" panose="02000000000000000000" charset="-122"/>
                <a:sym typeface="+mn-ea"/>
              </a:rPr>
              <a:t>·</a:t>
            </a:r>
            <a:r>
              <a:rPr lang="zh-CN" altLang="en-US" dirty="0">
                <a:solidFill>
                  <a:schemeClr val="bg1"/>
                </a:solidFill>
                <a:latin typeface="方正粗黑宋简体" panose="02000000000000000000" charset="-122"/>
                <a:ea typeface="方正粗黑宋简体" panose="02000000000000000000" charset="-122"/>
                <a:sym typeface="+mn-ea"/>
              </a:rPr>
              <a:t>推动大规模设备更新的政策并非</a:t>
            </a:r>
            <a:r>
              <a:rPr lang="en-US" altLang="zh-CN" dirty="0">
                <a:solidFill>
                  <a:schemeClr val="bg1"/>
                </a:solidFill>
                <a:latin typeface="方正粗黑宋简体" panose="02000000000000000000" charset="-122"/>
                <a:ea typeface="方正粗黑宋简体" panose="02000000000000000000" charset="-122"/>
                <a:sym typeface="+mn-ea"/>
              </a:rPr>
              <a:t>  </a:t>
            </a:r>
            <a:endParaRPr lang="en-US" altLang="zh-CN" dirty="0">
              <a:solidFill>
                <a:schemeClr val="bg1"/>
              </a:solidFill>
              <a:latin typeface="方正粗黑宋简体" panose="02000000000000000000" charset="-122"/>
              <a:ea typeface="方正粗黑宋简体" panose="02000000000000000000" charset="-122"/>
              <a:sym typeface="+mn-ea"/>
            </a:endParaRPr>
          </a:p>
          <a:p>
            <a:pPr>
              <a:lnSpc>
                <a:spcPct val="140000"/>
              </a:lnSpc>
            </a:pPr>
            <a:r>
              <a:rPr lang="zh-CN" altLang="en-US" dirty="0">
                <a:solidFill>
                  <a:schemeClr val="bg1"/>
                </a:solidFill>
                <a:latin typeface="方正粗黑宋简体" panose="02000000000000000000" charset="-122"/>
                <a:ea typeface="方正粗黑宋简体" panose="02000000000000000000" charset="-122"/>
                <a:sym typeface="+mn-ea"/>
              </a:rPr>
              <a:t>首次实施。</a:t>
            </a:r>
            <a:endParaRPr lang="zh-CN" altLang="en-US" dirty="0">
              <a:solidFill>
                <a:schemeClr val="bg1"/>
              </a:solidFill>
              <a:latin typeface="方正粗黑宋简体" panose="02000000000000000000" charset="-122"/>
              <a:ea typeface="方正粗黑宋简体" panose="02000000000000000000" charset="-122"/>
            </a:endParaRPr>
          </a:p>
          <a:p>
            <a:pPr>
              <a:lnSpc>
                <a:spcPct val="140000"/>
              </a:lnSpc>
            </a:pPr>
            <a:r>
              <a:rPr lang="en-US" altLang="zh-CN" dirty="0">
                <a:solidFill>
                  <a:schemeClr val="bg1"/>
                </a:solidFill>
                <a:latin typeface="方正粗黑宋简体" panose="02000000000000000000" charset="-122"/>
                <a:ea typeface="方正粗黑宋简体" panose="02000000000000000000" charset="-122"/>
                <a:sym typeface="+mn-ea"/>
              </a:rPr>
              <a:t>·</a:t>
            </a:r>
            <a:r>
              <a:rPr lang="zh-CN" altLang="en-US" dirty="0">
                <a:solidFill>
                  <a:schemeClr val="bg1"/>
                </a:solidFill>
                <a:latin typeface="方正粗黑宋简体" panose="02000000000000000000" charset="-122"/>
                <a:ea typeface="方正粗黑宋简体" panose="02000000000000000000" charset="-122"/>
                <a:sym typeface="+mn-ea"/>
              </a:rPr>
              <a:t>过去主要通过设立专项计划、一</a:t>
            </a:r>
            <a:r>
              <a:rPr lang="en-US" altLang="zh-CN" dirty="0">
                <a:solidFill>
                  <a:schemeClr val="bg1"/>
                </a:solidFill>
                <a:latin typeface="方正粗黑宋简体" panose="02000000000000000000" charset="-122"/>
                <a:ea typeface="方正粗黑宋简体" panose="02000000000000000000" charset="-122"/>
                <a:sym typeface="+mn-ea"/>
              </a:rPr>
              <a:t>         </a:t>
            </a:r>
            <a:r>
              <a:rPr lang="zh-CN" altLang="en-US" dirty="0">
                <a:solidFill>
                  <a:schemeClr val="bg1"/>
                </a:solidFill>
                <a:latin typeface="方正粗黑宋简体" panose="02000000000000000000" charset="-122"/>
                <a:ea typeface="方正粗黑宋简体" panose="02000000000000000000" charset="-122"/>
                <a:sym typeface="+mn-ea"/>
              </a:rPr>
              <a:t>系列专项资金与贷款优惠等手段进行支持。</a:t>
            </a:r>
            <a:endParaRPr lang="zh-CN" altLang="en-US" dirty="0">
              <a:solidFill>
                <a:schemeClr val="bg1"/>
              </a:solidFill>
              <a:latin typeface="方正粗黑宋简体" panose="02000000000000000000" charset="-122"/>
              <a:ea typeface="方正粗黑宋简体" panose="02000000000000000000" charset="-122"/>
              <a:sym typeface="+mn-ea"/>
            </a:endParaRPr>
          </a:p>
        </p:txBody>
      </p:sp>
      <p:pic>
        <p:nvPicPr>
          <p:cNvPr id="36" name="http://photo-static-api.fotomore.com/creative/vcg/veer/400/new/VCG41N655926584.jpg?uid=386&amp;timestamp=1715313906&amp;sign=5a04374652471eae4681a805949c9f7d" descr="商人使用滑轮提升百分比标志"/>
          <p:cNvPicPr>
            <a:picLocks noChangeAspect="1"/>
          </p:cNvPicPr>
          <p:nvPr/>
        </p:nvPicPr>
        <p:blipFill>
          <a:blip r:embed="rId3"/>
          <a:stretch>
            <a:fillRect/>
          </a:stretch>
        </p:blipFill>
        <p:spPr>
          <a:xfrm>
            <a:off x="658495" y="4388485"/>
            <a:ext cx="4396105" cy="2127250"/>
          </a:xfrm>
          <a:prstGeom prst="rect">
            <a:avLst/>
          </a:prstGeom>
        </p:spPr>
      </p:pic>
      <p:pic>
        <p:nvPicPr>
          <p:cNvPr id="37" name="图片 7" descr="4"/>
          <p:cNvPicPr>
            <a:picLocks noChangeAspect="1"/>
          </p:cNvPicPr>
          <p:nvPr/>
        </p:nvPicPr>
        <p:blipFill>
          <a:blip r:embed="rId4"/>
          <a:stretch>
            <a:fillRect/>
          </a:stretch>
        </p:blipFill>
        <p:spPr>
          <a:xfrm>
            <a:off x="5551170" y="736600"/>
            <a:ext cx="6130925" cy="60071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1" name="图片 10" descr="D:/市政府办/聊城市照片/微信图片_20240321101254.jpg微信图片_20240321101254"/>
          <p:cNvPicPr preferRelativeResize="0">
            <a:picLocks noChangeAspect="1"/>
          </p:cNvPicPr>
          <p:nvPr/>
        </p:nvPicPr>
        <p:blipFill>
          <a:blip r:embed="rId1"/>
          <a:srcRect l="2051" r="2051"/>
          <a:stretch>
            <a:fillRect/>
          </a:stretch>
        </p:blipFill>
        <p:spPr>
          <a:xfrm>
            <a:off x="1270" y="0"/>
            <a:ext cx="12188825" cy="6858000"/>
          </a:xfrm>
          <a:prstGeom prst="rect">
            <a:avLst/>
          </a:prstGeom>
          <a:blipFill rotWithShape="1">
            <a:blip r:embed="rId1"/>
            <a:stretch>
              <a:fillRect/>
            </a:stretch>
          </a:blipFill>
        </p:spPr>
      </p:pic>
      <p:pic>
        <p:nvPicPr>
          <p:cNvPr id="12" name="图片 11" descr="图片3"/>
          <p:cNvPicPr>
            <a:picLocks noChangeAspect="1"/>
          </p:cNvPicPr>
          <p:nvPr/>
        </p:nvPicPr>
        <p:blipFill>
          <a:blip r:embed="rId2">
            <a:alphaModFix amt="83000"/>
          </a:blip>
          <a:stretch>
            <a:fillRect/>
          </a:stretch>
        </p:blipFill>
        <p:spPr>
          <a:xfrm>
            <a:off x="5080" y="0"/>
            <a:ext cx="12186920" cy="6858000"/>
          </a:xfrm>
          <a:prstGeom prst="rect">
            <a:avLst/>
          </a:prstGeom>
        </p:spPr>
      </p:pic>
      <p:sp>
        <p:nvSpPr>
          <p:cNvPr id="30" name="五边形 29"/>
          <p:cNvSpPr/>
          <p:nvPr/>
        </p:nvSpPr>
        <p:spPr>
          <a:xfrm>
            <a:off x="0" y="-2540"/>
            <a:ext cx="6273165" cy="602615"/>
          </a:xfrm>
          <a:prstGeom prst="homePlate">
            <a:avLst/>
          </a:prstGeom>
          <a:solidFill>
            <a:schemeClr val="accent1">
              <a:lumMod val="75000"/>
            </a:schemeClr>
          </a:solidFill>
          <a:ln>
            <a:solidFill>
              <a:schemeClr val="accent1">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一、重要意义要认识到位</a:t>
            </a:r>
            <a:r>
              <a:rPr lang="en-US" altLang="zh-CN"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 (</a:t>
            </a:r>
            <a:r>
              <a:rPr lang="zh-CN" altLang="en-US" b="1" dirty="0">
                <a:solidFill>
                  <a:schemeClr val="bg1"/>
                </a:solidFill>
                <a:latin typeface="楷体" panose="02010609060101010101" charset="-122"/>
                <a:ea typeface="楷体" panose="02010609060101010101" charset="-122"/>
                <a:cs typeface="楷体" panose="02010609060101010101" charset="-122"/>
                <a:sym typeface="+mn-ea"/>
              </a:rPr>
              <a:t>解决“为什么干”的问题</a:t>
            </a:r>
            <a:r>
              <a:rPr lang="en-US" altLang="zh-CN"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a:t>
            </a:r>
            <a:endParaRPr lang="en-US" altLang="zh-CN"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grpSp>
        <p:nvGrpSpPr>
          <p:cNvPr id="2" name="组合 1"/>
          <p:cNvGrpSpPr/>
          <p:nvPr/>
        </p:nvGrpSpPr>
        <p:grpSpPr>
          <a:xfrm>
            <a:off x="394970" y="897890"/>
            <a:ext cx="4659630" cy="4812665"/>
            <a:chOff x="395218" y="764220"/>
            <a:chExt cx="3077417" cy="4619953"/>
          </a:xfrm>
        </p:grpSpPr>
        <p:sp>
          <p:nvSpPr>
            <p:cNvPr id="3" name="圆角矩形 2"/>
            <p:cNvSpPr/>
            <p:nvPr/>
          </p:nvSpPr>
          <p:spPr>
            <a:xfrm>
              <a:off x="569778" y="1451881"/>
              <a:ext cx="2902857" cy="3932292"/>
            </a:xfrm>
            <a:prstGeom prst="roundRect">
              <a:avLst>
                <a:gd name="adj" fmla="val 5500"/>
              </a:avLst>
            </a:prstGeom>
            <a:gradFill>
              <a:gsLst>
                <a:gs pos="0">
                  <a:srgbClr val="2CA0EB"/>
                </a:gs>
                <a:gs pos="100000">
                  <a:srgbClr val="1E53BB"/>
                </a:gs>
              </a:gsLst>
              <a:lin ang="2700000" scaled="0"/>
            </a:gradFill>
            <a:ln>
              <a:noFill/>
            </a:ln>
            <a:effectLst>
              <a:outerShdw blurRad="1905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95218" y="764220"/>
              <a:ext cx="2759201" cy="406585"/>
            </a:xfrm>
            <a:prstGeom prst="rect">
              <a:avLst/>
            </a:prstGeom>
            <a:noFill/>
          </p:spPr>
          <p:txBody>
            <a:bodyPr wrap="square">
              <a:spAutoFit/>
            </a:bodyPr>
            <a:lstStyle>
              <a:defPPr>
                <a:defRPr lang="zh-CN"/>
              </a:defPPr>
              <a:lvl1pPr>
                <a:lnSpc>
                  <a:spcPct val="120000"/>
                </a:lnSpc>
                <a:defRPr sz="280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zh-CN" altLang="en-US" sz="1800" b="1" dirty="0" smtClean="0">
                  <a:solidFill>
                    <a:schemeClr val="accent1">
                      <a:lumMod val="75000"/>
                    </a:schemeClr>
                  </a:solidFill>
                  <a:latin typeface="方正粗黑宋简体" panose="02000000000000000000" charset="-122"/>
                  <a:ea typeface="方正粗黑宋简体" panose="02000000000000000000" charset="-122"/>
                  <a:cs typeface="+mn-ea"/>
                  <a:sym typeface="+mn-lt"/>
                </a:rPr>
                <a:t>（一）相关背景</a:t>
              </a:r>
              <a:endParaRPr lang="zh-CN" altLang="en-US" sz="1800" b="1" dirty="0" smtClean="0">
                <a:solidFill>
                  <a:schemeClr val="accent1">
                    <a:lumMod val="75000"/>
                  </a:schemeClr>
                </a:solidFill>
                <a:latin typeface="方正粗黑宋简体" panose="02000000000000000000" charset="-122"/>
                <a:ea typeface="方正粗黑宋简体" panose="02000000000000000000" charset="-122"/>
                <a:cs typeface="+mn-ea"/>
                <a:sym typeface="+mn-lt"/>
              </a:endParaRPr>
            </a:p>
          </p:txBody>
        </p:sp>
      </p:grpSp>
      <p:sp>
        <p:nvSpPr>
          <p:cNvPr id="35" name="文本框 34"/>
          <p:cNvSpPr txBox="1"/>
          <p:nvPr/>
        </p:nvSpPr>
        <p:spPr>
          <a:xfrm>
            <a:off x="767715" y="2011680"/>
            <a:ext cx="4110990" cy="2968625"/>
          </a:xfrm>
          <a:prstGeom prst="rect">
            <a:avLst/>
          </a:prstGeom>
          <a:noFill/>
        </p:spPr>
        <p:txBody>
          <a:bodyPr wrap="square" rtlCol="0" anchor="t">
            <a:spAutoFit/>
          </a:bodyPr>
          <a:p>
            <a:pPr>
              <a:lnSpc>
                <a:spcPct val="130000"/>
              </a:lnSpc>
            </a:pPr>
            <a:r>
              <a:rPr lang="en-US" altLang="zh-CN" dirty="0">
                <a:solidFill>
                  <a:schemeClr val="bg1"/>
                </a:solidFill>
                <a:latin typeface="方正粗黑宋简体" panose="02000000000000000000" charset="-122"/>
                <a:ea typeface="方正粗黑宋简体" panose="02000000000000000000" charset="-122"/>
                <a:cs typeface="+mn-ea"/>
                <a:sym typeface="+mn-ea"/>
              </a:rPr>
              <a:t>    </a:t>
            </a:r>
            <a:r>
              <a:rPr lang="zh-CN" altLang="en-US" dirty="0">
                <a:solidFill>
                  <a:schemeClr val="bg1"/>
                </a:solidFill>
                <a:latin typeface="方正粗黑宋简体" panose="02000000000000000000" charset="-122"/>
                <a:ea typeface="方正粗黑宋简体" panose="02000000000000000000" charset="-122"/>
                <a:cs typeface="+mn-ea"/>
                <a:sym typeface="+mn-ea"/>
              </a:rPr>
              <a:t>今年以来，在以习近平同志为核心的党中央坚强领导下，各地区各部门鼓足干劲抓经济，巩固增强经济回升向好态势，经济运行中积极因素增多，动能持续增强，社会预期改善，高质量发展扎实推进，呈现增长较快、结构优化、质效向好的特征。</a:t>
            </a:r>
            <a:endParaRPr lang="zh-CN" altLang="en-US" dirty="0">
              <a:solidFill>
                <a:schemeClr val="bg1"/>
              </a:solidFill>
              <a:latin typeface="方正粗黑宋简体" panose="02000000000000000000" charset="-122"/>
              <a:ea typeface="方正粗黑宋简体" panose="02000000000000000000" charset="-122"/>
              <a:cs typeface="+mn-ea"/>
              <a:sym typeface="+mn-ea"/>
            </a:endParaRPr>
          </a:p>
          <a:p>
            <a:pPr>
              <a:lnSpc>
                <a:spcPct val="130000"/>
              </a:lnSpc>
            </a:pPr>
            <a:r>
              <a:rPr lang="zh-CN" altLang="en-US" dirty="0">
                <a:solidFill>
                  <a:schemeClr val="bg1"/>
                </a:solidFill>
                <a:latin typeface="方正粗黑宋简体" panose="02000000000000000000" charset="-122"/>
                <a:ea typeface="方正粗黑宋简体" panose="02000000000000000000" charset="-122"/>
                <a:cs typeface="+mn-ea"/>
                <a:sym typeface="+mn-ea"/>
              </a:rPr>
              <a:t> </a:t>
            </a:r>
            <a:r>
              <a:rPr lang="en-US" altLang="zh-CN" dirty="0">
                <a:solidFill>
                  <a:schemeClr val="bg1"/>
                </a:solidFill>
                <a:latin typeface="方正粗黑宋简体" panose="02000000000000000000" charset="-122"/>
                <a:ea typeface="方正粗黑宋简体" panose="02000000000000000000" charset="-122"/>
                <a:cs typeface="+mn-ea"/>
                <a:sym typeface="+mn-ea"/>
              </a:rPr>
              <a:t>   </a:t>
            </a:r>
            <a:r>
              <a:rPr lang="zh-CN" altLang="en-US" b="1" dirty="0">
                <a:solidFill>
                  <a:srgbClr val="FFFF00"/>
                </a:solidFill>
                <a:latin typeface="方正粗黑宋简体" panose="02000000000000000000" charset="-122"/>
                <a:ea typeface="方正粗黑宋简体" panose="02000000000000000000" charset="-122"/>
                <a:cs typeface="+mn-ea"/>
                <a:sym typeface="+mn-ea"/>
              </a:rPr>
              <a:t>我市一季度经济也实现良好开局。</a:t>
            </a:r>
            <a:endParaRPr lang="zh-CN" altLang="en-US" b="1" dirty="0">
              <a:solidFill>
                <a:srgbClr val="FFFF00"/>
              </a:solidFill>
              <a:latin typeface="方正粗黑宋简体" panose="02000000000000000000" charset="-122"/>
              <a:ea typeface="方正粗黑宋简体" panose="02000000000000000000" charset="-122"/>
              <a:cs typeface="+mn-ea"/>
              <a:sym typeface="+mn-ea"/>
            </a:endParaRPr>
          </a:p>
        </p:txBody>
      </p:sp>
      <p:sp>
        <p:nvSpPr>
          <p:cNvPr id="5" name="图形 10"/>
          <p:cNvSpPr/>
          <p:nvPr>
            <p:custDataLst>
              <p:tags r:id="rId3"/>
            </p:custDataLst>
          </p:nvPr>
        </p:nvSpPr>
        <p:spPr>
          <a:xfrm rot="10800000">
            <a:off x="7221220" y="1339215"/>
            <a:ext cx="2798445" cy="1304925"/>
          </a:xfrm>
          <a:custGeom>
            <a:avLst/>
            <a:gdLst>
              <a:gd name="connsiteX0" fmla="*/ 1476178 w 1476375"/>
              <a:gd name="connsiteY0" fmla="*/ 687640 h 688307"/>
              <a:gd name="connsiteX1" fmla="*/ 686270 w 1476375"/>
              <a:gd name="connsiteY1" fmla="*/ 1174 h 688307"/>
              <a:gd name="connsiteX2" fmla="*/ -197 w 1476375"/>
              <a:gd name="connsiteY2" fmla="*/ 687640 h 688307"/>
            </a:gdLst>
            <a:ahLst/>
            <a:cxnLst>
              <a:cxn ang="0">
                <a:pos x="connsiteX0" y="connsiteY0"/>
              </a:cxn>
              <a:cxn ang="0">
                <a:pos x="connsiteX1" y="connsiteY1"/>
              </a:cxn>
              <a:cxn ang="0">
                <a:pos x="connsiteX2" y="connsiteY2"/>
              </a:cxn>
            </a:cxnLst>
            <a:rect l="l" t="t" r="r" b="b"/>
            <a:pathLst>
              <a:path w="1476375" h="688307">
                <a:moveTo>
                  <a:pt x="1476178" y="687640"/>
                </a:moveTo>
                <a:cubicBezTo>
                  <a:pt x="1447613" y="279951"/>
                  <a:pt x="1093959" y="-27392"/>
                  <a:pt x="686270" y="1174"/>
                </a:cubicBezTo>
                <a:cubicBezTo>
                  <a:pt x="318348" y="26958"/>
                  <a:pt x="25578" y="319719"/>
                  <a:pt x="-197" y="687640"/>
                </a:cubicBezTo>
              </a:path>
            </a:pathLst>
          </a:custGeom>
          <a:ln w="9525"/>
        </p:spPr>
        <p:style>
          <a:lnRef idx="2">
            <a:schemeClr val="accent1"/>
          </a:lnRef>
          <a:fillRef idx="0">
            <a:srgbClr val="FFFFFF"/>
          </a:fillRef>
          <a:effectRef idx="0">
            <a:srgbClr val="FFFFFF"/>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ym typeface="+mn-ea"/>
            </a:endParaRPr>
          </a:p>
        </p:txBody>
      </p:sp>
      <p:sp>
        <p:nvSpPr>
          <p:cNvPr id="29" name="矩形 28"/>
          <p:cNvSpPr/>
          <p:nvPr>
            <p:custDataLst>
              <p:tags r:id="rId4"/>
            </p:custDataLst>
          </p:nvPr>
        </p:nvSpPr>
        <p:spPr>
          <a:xfrm>
            <a:off x="7651750" y="1337945"/>
            <a:ext cx="1942465" cy="873760"/>
          </a:xfrm>
          <a:prstGeom prst="rect">
            <a:avLst/>
          </a:prstGeom>
          <a:noFill/>
        </p:spPr>
        <p:txBody>
          <a:bodyPr wrap="square" rtlCol="0" anchor="ctr" anchorCtr="0">
            <a:noAutofit/>
          </a:bodyPr>
          <a:lstStyle/>
          <a:p>
            <a:pPr algn="ctr">
              <a:spcBef>
                <a:spcPct val="0"/>
              </a:spcBef>
              <a:spcAft>
                <a:spcPct val="0"/>
              </a:spcAft>
            </a:pPr>
            <a:r>
              <a:rPr lang="zh-CN" altLang="zh-CN" sz="2400" b="1" dirty="0">
                <a:ln w="0">
                  <a:noFill/>
                </a:ln>
                <a:solidFill>
                  <a:schemeClr val="accent1"/>
                </a:solidFill>
                <a:latin typeface="+mn-ea"/>
                <a:cs typeface="+mn-ea"/>
                <a:sym typeface="+mn-ea"/>
              </a:rPr>
              <a:t>面临的诸多挑战</a:t>
            </a:r>
            <a:endParaRPr lang="zh-CN" altLang="zh-CN" sz="2400" b="1" dirty="0">
              <a:ln w="0">
                <a:noFill/>
              </a:ln>
              <a:solidFill>
                <a:schemeClr val="accent1"/>
              </a:solidFill>
              <a:latin typeface="+mn-ea"/>
              <a:cs typeface="+mn-ea"/>
              <a:sym typeface="+mn-ea"/>
            </a:endParaRPr>
          </a:p>
        </p:txBody>
      </p:sp>
      <p:cxnSp>
        <p:nvCxnSpPr>
          <p:cNvPr id="80" name="直接连接符 79"/>
          <p:cNvCxnSpPr/>
          <p:nvPr>
            <p:custDataLst>
              <p:tags r:id="rId5"/>
            </p:custDataLst>
          </p:nvPr>
        </p:nvCxnSpPr>
        <p:spPr>
          <a:xfrm rot="20820000" flipH="1" flipV="1">
            <a:off x="9549765" y="2332990"/>
            <a:ext cx="278130" cy="1107440"/>
          </a:xfrm>
          <a:prstGeom prst="line">
            <a:avLst/>
          </a:prstGeom>
          <a:ln w="9525">
            <a:gradFill>
              <a:gsLst>
                <a:gs pos="100000">
                  <a:schemeClr val="accent1">
                    <a:lumMod val="60000"/>
                    <a:lumOff val="40000"/>
                  </a:schemeClr>
                </a:gs>
                <a:gs pos="0">
                  <a:schemeClr val="accent1">
                    <a:lumMod val="80000"/>
                    <a:lumOff val="20000"/>
                  </a:schemeClr>
                </a:gs>
              </a:gsLst>
              <a:lin ang="5400000" scaled="1"/>
            </a:gradFill>
          </a:ln>
        </p:spPr>
        <p:style>
          <a:lnRef idx="2">
            <a:schemeClr val="accent1"/>
          </a:lnRef>
          <a:fillRef idx="0">
            <a:srgbClr val="FFFFFF"/>
          </a:fillRef>
          <a:effectRef idx="0">
            <a:srgbClr val="FFFFFF"/>
          </a:effectRef>
          <a:fontRef idx="minor">
            <a:schemeClr val="tx1"/>
          </a:fontRef>
        </p:style>
      </p:cxnSp>
      <p:sp>
        <p:nvSpPr>
          <p:cNvPr id="81" name="椭圆 80"/>
          <p:cNvSpPr/>
          <p:nvPr>
            <p:custDataLst>
              <p:tags r:id="rId6"/>
            </p:custDataLst>
          </p:nvPr>
        </p:nvSpPr>
        <p:spPr>
          <a:xfrm rot="20820000">
            <a:off x="9570085" y="2901950"/>
            <a:ext cx="585470" cy="585470"/>
          </a:xfrm>
          <a:prstGeom prst="ellipse">
            <a:avLst/>
          </a:prstGeom>
          <a:gradFill>
            <a:gsLst>
              <a:gs pos="100000">
                <a:schemeClr val="accent1"/>
              </a:gs>
              <a:gs pos="0">
                <a:schemeClr val="accent1">
                  <a:lumMod val="80000"/>
                  <a:lumOff val="20000"/>
                  <a:alpha val="100000"/>
                </a:schemeClr>
              </a:gs>
            </a:gsLst>
            <a:lin ang="5400000" scaled="0"/>
          </a:gradFill>
          <a:ln w="19050">
            <a:solidFill>
              <a:srgbClr val="FFFFFF"/>
            </a:solidFill>
          </a:ln>
          <a:effectLst>
            <a:outerShdw blurRad="152400" dist="76200" dir="5400000" algn="t" rotWithShape="0">
              <a:schemeClr val="accent1">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82" name="椭圆 81"/>
          <p:cNvSpPr/>
          <p:nvPr>
            <p:custDataLst>
              <p:tags r:id="rId7"/>
            </p:custDataLst>
          </p:nvPr>
        </p:nvSpPr>
        <p:spPr>
          <a:xfrm rot="20820000">
            <a:off x="9374505" y="2341880"/>
            <a:ext cx="120015" cy="120015"/>
          </a:xfrm>
          <a:prstGeom prst="ellipse">
            <a:avLst/>
          </a:prstGeom>
          <a:gradFill>
            <a:gsLst>
              <a:gs pos="100000">
                <a:schemeClr val="accent1">
                  <a:lumMod val="80000"/>
                  <a:lumOff val="20000"/>
                </a:schemeClr>
              </a:gs>
              <a:gs pos="0">
                <a:schemeClr val="accent1">
                  <a:lumMod val="80000"/>
                  <a:lumOff val="20000"/>
                </a:schemeClr>
              </a:gs>
            </a:gsLst>
            <a:lin ang="5400000" scaled="0"/>
          </a:gradFill>
          <a:ln w="50800">
            <a:solidFill>
              <a:srgbClr val="FFFFFF"/>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cxnSp>
        <p:nvCxnSpPr>
          <p:cNvPr id="6" name="直接连接符 5"/>
          <p:cNvCxnSpPr/>
          <p:nvPr>
            <p:custDataLst>
              <p:tags r:id="rId8"/>
            </p:custDataLst>
          </p:nvPr>
        </p:nvCxnSpPr>
        <p:spPr>
          <a:xfrm rot="780000" flipV="1">
            <a:off x="7422515" y="2323465"/>
            <a:ext cx="278130" cy="1107440"/>
          </a:xfrm>
          <a:prstGeom prst="line">
            <a:avLst/>
          </a:prstGeom>
          <a:ln w="9525">
            <a:gradFill>
              <a:gsLst>
                <a:gs pos="100000">
                  <a:schemeClr val="accent1">
                    <a:lumMod val="60000"/>
                    <a:lumOff val="40000"/>
                  </a:schemeClr>
                </a:gs>
                <a:gs pos="0">
                  <a:schemeClr val="accent1">
                    <a:lumMod val="80000"/>
                    <a:lumOff val="20000"/>
                  </a:schemeClr>
                </a:gs>
              </a:gsLst>
              <a:lin ang="5400000" scaled="1"/>
            </a:gradFill>
          </a:ln>
        </p:spPr>
        <p:style>
          <a:lnRef idx="2">
            <a:schemeClr val="accent1"/>
          </a:lnRef>
          <a:fillRef idx="0">
            <a:srgbClr val="FFFFFF"/>
          </a:fillRef>
          <a:effectRef idx="0">
            <a:srgbClr val="FFFFFF"/>
          </a:effectRef>
          <a:fontRef idx="minor">
            <a:schemeClr val="tx1"/>
          </a:fontRef>
        </p:style>
      </p:cxnSp>
      <p:sp>
        <p:nvSpPr>
          <p:cNvPr id="7" name="椭圆 6"/>
          <p:cNvSpPr/>
          <p:nvPr>
            <p:custDataLst>
              <p:tags r:id="rId9"/>
            </p:custDataLst>
          </p:nvPr>
        </p:nvSpPr>
        <p:spPr>
          <a:xfrm rot="780000" flipH="1">
            <a:off x="7094220" y="2893060"/>
            <a:ext cx="585470" cy="585470"/>
          </a:xfrm>
          <a:prstGeom prst="ellipse">
            <a:avLst/>
          </a:prstGeom>
          <a:gradFill>
            <a:gsLst>
              <a:gs pos="100000">
                <a:schemeClr val="accent1"/>
              </a:gs>
              <a:gs pos="0">
                <a:schemeClr val="accent1">
                  <a:lumMod val="80000"/>
                  <a:lumOff val="20000"/>
                  <a:alpha val="100000"/>
                </a:schemeClr>
              </a:gs>
            </a:gsLst>
            <a:lin ang="5400000" scaled="0"/>
          </a:gradFill>
          <a:ln w="19050">
            <a:solidFill>
              <a:srgbClr val="FFFFFF"/>
            </a:solidFill>
          </a:ln>
          <a:effectLst>
            <a:outerShdw blurRad="152400" dist="76200" dir="5400000" algn="t" rotWithShape="0">
              <a:schemeClr val="accent1">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8" name="椭圆 7"/>
          <p:cNvSpPr/>
          <p:nvPr>
            <p:custDataLst>
              <p:tags r:id="rId10"/>
            </p:custDataLst>
          </p:nvPr>
        </p:nvSpPr>
        <p:spPr>
          <a:xfrm rot="780000" flipH="1">
            <a:off x="7755255" y="2332355"/>
            <a:ext cx="120015" cy="120015"/>
          </a:xfrm>
          <a:prstGeom prst="ellipse">
            <a:avLst/>
          </a:prstGeom>
          <a:gradFill>
            <a:gsLst>
              <a:gs pos="100000">
                <a:schemeClr val="accent1">
                  <a:lumMod val="80000"/>
                  <a:lumOff val="20000"/>
                </a:schemeClr>
              </a:gs>
              <a:gs pos="0">
                <a:schemeClr val="accent1">
                  <a:lumMod val="80000"/>
                  <a:lumOff val="20000"/>
                </a:schemeClr>
              </a:gs>
            </a:gsLst>
            <a:lin ang="5400000" scaled="0"/>
          </a:gradFill>
          <a:ln w="50800">
            <a:solidFill>
              <a:srgbClr val="FFFFFF"/>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08" name="椭圆 107"/>
          <p:cNvSpPr/>
          <p:nvPr>
            <p:custDataLst>
              <p:tags r:id="rId11"/>
            </p:custDataLst>
          </p:nvPr>
        </p:nvSpPr>
        <p:spPr>
          <a:xfrm rot="20700000">
            <a:off x="8552815" y="2585085"/>
            <a:ext cx="120015" cy="120015"/>
          </a:xfrm>
          <a:prstGeom prst="ellipse">
            <a:avLst/>
          </a:prstGeom>
          <a:gradFill>
            <a:gsLst>
              <a:gs pos="100000">
                <a:schemeClr val="accent1">
                  <a:lumMod val="80000"/>
                  <a:lumOff val="20000"/>
                </a:schemeClr>
              </a:gs>
              <a:gs pos="0">
                <a:schemeClr val="accent1">
                  <a:lumMod val="80000"/>
                  <a:lumOff val="20000"/>
                </a:schemeClr>
              </a:gs>
            </a:gsLst>
            <a:lin ang="5400000" scaled="0"/>
          </a:gradFill>
          <a:ln w="50800">
            <a:solidFill>
              <a:srgbClr val="FFFFFF"/>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3" name="任意多边形: 形状 24"/>
          <p:cNvSpPr/>
          <p:nvPr>
            <p:custDataLst>
              <p:tags r:id="rId12"/>
            </p:custDataLst>
          </p:nvPr>
        </p:nvSpPr>
        <p:spPr>
          <a:xfrm>
            <a:off x="9751695" y="3114040"/>
            <a:ext cx="221615" cy="161925"/>
          </a:xfrm>
          <a:custGeom>
            <a:avLst/>
            <a:gdLst>
              <a:gd name="connsiteX0" fmla="*/ 115187 w 314958"/>
              <a:gd name="connsiteY0" fmla="*/ 158737 h 230341"/>
              <a:gd name="connsiteX1" fmla="*/ 242109 w 314958"/>
              <a:gd name="connsiteY1" fmla="*/ 158737 h 230341"/>
              <a:gd name="connsiteX2" fmla="*/ 251511 w 314958"/>
              <a:gd name="connsiteY2" fmla="*/ 168139 h 230341"/>
              <a:gd name="connsiteX3" fmla="*/ 242109 w 314958"/>
              <a:gd name="connsiteY3" fmla="*/ 177540 h 230341"/>
              <a:gd name="connsiteX4" fmla="*/ 115187 w 314958"/>
              <a:gd name="connsiteY4" fmla="*/ 177540 h 230341"/>
              <a:gd name="connsiteX5" fmla="*/ 105785 w 314958"/>
              <a:gd name="connsiteY5" fmla="*/ 168139 h 230341"/>
              <a:gd name="connsiteX6" fmla="*/ 115187 w 314958"/>
              <a:gd name="connsiteY6" fmla="*/ 158737 h 230341"/>
              <a:gd name="connsiteX7" fmla="*/ 62271 w 314958"/>
              <a:gd name="connsiteY7" fmla="*/ 158737 h 230341"/>
              <a:gd name="connsiteX8" fmla="*/ 72801 w 314958"/>
              <a:gd name="connsiteY8" fmla="*/ 158737 h 230341"/>
              <a:gd name="connsiteX9" fmla="*/ 82203 w 314958"/>
              <a:gd name="connsiteY9" fmla="*/ 168139 h 230341"/>
              <a:gd name="connsiteX10" fmla="*/ 72801 w 314958"/>
              <a:gd name="connsiteY10" fmla="*/ 177540 h 230341"/>
              <a:gd name="connsiteX11" fmla="*/ 62271 w 314958"/>
              <a:gd name="connsiteY11" fmla="*/ 177540 h 230341"/>
              <a:gd name="connsiteX12" fmla="*/ 52870 w 314958"/>
              <a:gd name="connsiteY12" fmla="*/ 168139 h 230341"/>
              <a:gd name="connsiteX13" fmla="*/ 62271 w 314958"/>
              <a:gd name="connsiteY13" fmla="*/ 158737 h 230341"/>
              <a:gd name="connsiteX14" fmla="*/ 115187 w 314958"/>
              <a:gd name="connsiteY14" fmla="*/ 105769 h 230341"/>
              <a:gd name="connsiteX15" fmla="*/ 242109 w 314958"/>
              <a:gd name="connsiteY15" fmla="*/ 105769 h 230341"/>
              <a:gd name="connsiteX16" fmla="*/ 251511 w 314958"/>
              <a:gd name="connsiteY16" fmla="*/ 115170 h 230341"/>
              <a:gd name="connsiteX17" fmla="*/ 242109 w 314958"/>
              <a:gd name="connsiteY17" fmla="*/ 124572 h 230341"/>
              <a:gd name="connsiteX18" fmla="*/ 115187 w 314958"/>
              <a:gd name="connsiteY18" fmla="*/ 124572 h 230341"/>
              <a:gd name="connsiteX19" fmla="*/ 105785 w 314958"/>
              <a:gd name="connsiteY19" fmla="*/ 115170 h 230341"/>
              <a:gd name="connsiteX20" fmla="*/ 115187 w 314958"/>
              <a:gd name="connsiteY20" fmla="*/ 105769 h 230341"/>
              <a:gd name="connsiteX21" fmla="*/ 62271 w 314958"/>
              <a:gd name="connsiteY21" fmla="*/ 105769 h 230341"/>
              <a:gd name="connsiteX22" fmla="*/ 72801 w 314958"/>
              <a:gd name="connsiteY22" fmla="*/ 105769 h 230341"/>
              <a:gd name="connsiteX23" fmla="*/ 82203 w 314958"/>
              <a:gd name="connsiteY23" fmla="*/ 115170 h 230341"/>
              <a:gd name="connsiteX24" fmla="*/ 72801 w 314958"/>
              <a:gd name="connsiteY24" fmla="*/ 124572 h 230341"/>
              <a:gd name="connsiteX25" fmla="*/ 62271 w 314958"/>
              <a:gd name="connsiteY25" fmla="*/ 124572 h 230341"/>
              <a:gd name="connsiteX26" fmla="*/ 52870 w 314958"/>
              <a:gd name="connsiteY26" fmla="*/ 115170 h 230341"/>
              <a:gd name="connsiteX27" fmla="*/ 62271 w 314958"/>
              <a:gd name="connsiteY27" fmla="*/ 105769 h 230341"/>
              <a:gd name="connsiteX28" fmla="*/ 115187 w 314958"/>
              <a:gd name="connsiteY28" fmla="*/ 52894 h 230341"/>
              <a:gd name="connsiteX29" fmla="*/ 242109 w 314958"/>
              <a:gd name="connsiteY29" fmla="*/ 52894 h 230341"/>
              <a:gd name="connsiteX30" fmla="*/ 251511 w 314958"/>
              <a:gd name="connsiteY30" fmla="*/ 62296 h 230341"/>
              <a:gd name="connsiteX31" fmla="*/ 242109 w 314958"/>
              <a:gd name="connsiteY31" fmla="*/ 71698 h 230341"/>
              <a:gd name="connsiteX32" fmla="*/ 115187 w 314958"/>
              <a:gd name="connsiteY32" fmla="*/ 71698 h 230341"/>
              <a:gd name="connsiteX33" fmla="*/ 105785 w 314958"/>
              <a:gd name="connsiteY33" fmla="*/ 62296 h 230341"/>
              <a:gd name="connsiteX34" fmla="*/ 115187 w 314958"/>
              <a:gd name="connsiteY34" fmla="*/ 52894 h 230341"/>
              <a:gd name="connsiteX35" fmla="*/ 62271 w 314958"/>
              <a:gd name="connsiteY35" fmla="*/ 52894 h 230341"/>
              <a:gd name="connsiteX36" fmla="*/ 72801 w 314958"/>
              <a:gd name="connsiteY36" fmla="*/ 52894 h 230341"/>
              <a:gd name="connsiteX37" fmla="*/ 82203 w 314958"/>
              <a:gd name="connsiteY37" fmla="*/ 62296 h 230341"/>
              <a:gd name="connsiteX38" fmla="*/ 72801 w 314958"/>
              <a:gd name="connsiteY38" fmla="*/ 71698 h 230341"/>
              <a:gd name="connsiteX39" fmla="*/ 62271 w 314958"/>
              <a:gd name="connsiteY39" fmla="*/ 71698 h 230341"/>
              <a:gd name="connsiteX40" fmla="*/ 52870 w 314958"/>
              <a:gd name="connsiteY40" fmla="*/ 62296 h 230341"/>
              <a:gd name="connsiteX41" fmla="*/ 62271 w 314958"/>
              <a:gd name="connsiteY41" fmla="*/ 52894 h 230341"/>
              <a:gd name="connsiteX42" fmla="*/ 32625 w 314958"/>
              <a:gd name="connsiteY42" fmla="*/ 1 h 230341"/>
              <a:gd name="connsiteX43" fmla="*/ 282051 w 314958"/>
              <a:gd name="connsiteY43" fmla="*/ 1 h 230341"/>
              <a:gd name="connsiteX44" fmla="*/ 305302 w 314958"/>
              <a:gd name="connsiteY44" fmla="*/ 9456 h 230341"/>
              <a:gd name="connsiteX45" fmla="*/ 314957 w 314958"/>
              <a:gd name="connsiteY45" fmla="*/ 32625 h 230341"/>
              <a:gd name="connsiteX46" fmla="*/ 314957 w 314958"/>
              <a:gd name="connsiteY46" fmla="*/ 168102 h 230341"/>
              <a:gd name="connsiteX47" fmla="*/ 305555 w 314958"/>
              <a:gd name="connsiteY47" fmla="*/ 177503 h 230341"/>
              <a:gd name="connsiteX48" fmla="*/ 298874 w 314958"/>
              <a:gd name="connsiteY48" fmla="*/ 174716 h 230341"/>
              <a:gd name="connsiteX49" fmla="*/ 296154 w 314958"/>
              <a:gd name="connsiteY49" fmla="*/ 168008 h 230341"/>
              <a:gd name="connsiteX50" fmla="*/ 296154 w 314958"/>
              <a:gd name="connsiteY50" fmla="*/ 32625 h 230341"/>
              <a:gd name="connsiteX51" fmla="*/ 292007 w 314958"/>
              <a:gd name="connsiteY51" fmla="*/ 22751 h 230341"/>
              <a:gd name="connsiteX52" fmla="*/ 282051 w 314958"/>
              <a:gd name="connsiteY52" fmla="*/ 18804 h 230341"/>
              <a:gd name="connsiteX53" fmla="*/ 32625 w 314958"/>
              <a:gd name="connsiteY53" fmla="*/ 18804 h 230341"/>
              <a:gd name="connsiteX54" fmla="*/ 18805 w 314958"/>
              <a:gd name="connsiteY54" fmla="*/ 32625 h 230341"/>
              <a:gd name="connsiteX55" fmla="*/ 18805 w 314958"/>
              <a:gd name="connsiteY55" fmla="*/ 197435 h 230341"/>
              <a:gd name="connsiteX56" fmla="*/ 22752 w 314958"/>
              <a:gd name="connsiteY56" fmla="*/ 207390 h 230341"/>
              <a:gd name="connsiteX57" fmla="*/ 32625 w 314958"/>
              <a:gd name="connsiteY57" fmla="*/ 211537 h 230341"/>
              <a:gd name="connsiteX58" fmla="*/ 282051 w 314958"/>
              <a:gd name="connsiteY58" fmla="*/ 211537 h 230341"/>
              <a:gd name="connsiteX59" fmla="*/ 292109 w 314958"/>
              <a:gd name="connsiteY59" fmla="*/ 207492 h 230341"/>
              <a:gd name="connsiteX60" fmla="*/ 296154 w 314958"/>
              <a:gd name="connsiteY60" fmla="*/ 197435 h 230341"/>
              <a:gd name="connsiteX61" fmla="*/ 305555 w 314958"/>
              <a:gd name="connsiteY61" fmla="*/ 188033 h 230341"/>
              <a:gd name="connsiteX62" fmla="*/ 314957 w 314958"/>
              <a:gd name="connsiteY62" fmla="*/ 197435 h 230341"/>
              <a:gd name="connsiteX63" fmla="*/ 305403 w 314958"/>
              <a:gd name="connsiteY63" fmla="*/ 220786 h 230341"/>
              <a:gd name="connsiteX64" fmla="*/ 282051 w 314958"/>
              <a:gd name="connsiteY64" fmla="*/ 230340 h 230341"/>
              <a:gd name="connsiteX65" fmla="*/ 32625 w 314958"/>
              <a:gd name="connsiteY65" fmla="*/ 230340 h 230341"/>
              <a:gd name="connsiteX66" fmla="*/ 9456 w 314958"/>
              <a:gd name="connsiteY66" fmla="*/ 220686 h 230341"/>
              <a:gd name="connsiteX67" fmla="*/ 1 w 314958"/>
              <a:gd name="connsiteY67" fmla="*/ 197435 h 230341"/>
              <a:gd name="connsiteX68" fmla="*/ 1 w 314958"/>
              <a:gd name="connsiteY68" fmla="*/ 32625 h 230341"/>
              <a:gd name="connsiteX69" fmla="*/ 32625 w 314958"/>
              <a:gd name="connsiteY69" fmla="*/ 1 h 23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14958" h="230341">
                <a:moveTo>
                  <a:pt x="115187" y="158737"/>
                </a:moveTo>
                <a:lnTo>
                  <a:pt x="242109" y="158737"/>
                </a:lnTo>
                <a:cubicBezTo>
                  <a:pt x="247302" y="158737"/>
                  <a:pt x="251511" y="162946"/>
                  <a:pt x="251511" y="168139"/>
                </a:cubicBezTo>
                <a:cubicBezTo>
                  <a:pt x="251511" y="173331"/>
                  <a:pt x="247302" y="177540"/>
                  <a:pt x="242109" y="177540"/>
                </a:cubicBezTo>
                <a:lnTo>
                  <a:pt x="115187" y="177540"/>
                </a:lnTo>
                <a:cubicBezTo>
                  <a:pt x="109994" y="177540"/>
                  <a:pt x="105785" y="173331"/>
                  <a:pt x="105785" y="168139"/>
                </a:cubicBezTo>
                <a:cubicBezTo>
                  <a:pt x="105785" y="162946"/>
                  <a:pt x="109994" y="158737"/>
                  <a:pt x="115187" y="158737"/>
                </a:cubicBezTo>
                <a:close/>
                <a:moveTo>
                  <a:pt x="62271" y="158737"/>
                </a:moveTo>
                <a:lnTo>
                  <a:pt x="72801" y="158737"/>
                </a:lnTo>
                <a:cubicBezTo>
                  <a:pt x="77994" y="158737"/>
                  <a:pt x="82203" y="162946"/>
                  <a:pt x="82203" y="168139"/>
                </a:cubicBezTo>
                <a:cubicBezTo>
                  <a:pt x="82203" y="173331"/>
                  <a:pt x="77994" y="177540"/>
                  <a:pt x="72801" y="177540"/>
                </a:cubicBezTo>
                <a:lnTo>
                  <a:pt x="62271" y="177540"/>
                </a:lnTo>
                <a:cubicBezTo>
                  <a:pt x="57079" y="177540"/>
                  <a:pt x="52870" y="173331"/>
                  <a:pt x="52870" y="168139"/>
                </a:cubicBezTo>
                <a:cubicBezTo>
                  <a:pt x="52870" y="162946"/>
                  <a:pt x="57079" y="158737"/>
                  <a:pt x="62271" y="158737"/>
                </a:cubicBezTo>
                <a:close/>
                <a:moveTo>
                  <a:pt x="115187" y="105769"/>
                </a:moveTo>
                <a:lnTo>
                  <a:pt x="242109" y="105769"/>
                </a:lnTo>
                <a:cubicBezTo>
                  <a:pt x="247302" y="105769"/>
                  <a:pt x="251511" y="109978"/>
                  <a:pt x="251511" y="115170"/>
                </a:cubicBezTo>
                <a:cubicBezTo>
                  <a:pt x="251511" y="120363"/>
                  <a:pt x="247302" y="124572"/>
                  <a:pt x="242109" y="124572"/>
                </a:cubicBezTo>
                <a:lnTo>
                  <a:pt x="115187" y="124572"/>
                </a:lnTo>
                <a:cubicBezTo>
                  <a:pt x="109994" y="124572"/>
                  <a:pt x="105785" y="120363"/>
                  <a:pt x="105785" y="115170"/>
                </a:cubicBezTo>
                <a:cubicBezTo>
                  <a:pt x="105785" y="109978"/>
                  <a:pt x="109994" y="105769"/>
                  <a:pt x="115187" y="105769"/>
                </a:cubicBezTo>
                <a:close/>
                <a:moveTo>
                  <a:pt x="62271" y="105769"/>
                </a:moveTo>
                <a:lnTo>
                  <a:pt x="72801" y="105769"/>
                </a:lnTo>
                <a:cubicBezTo>
                  <a:pt x="77994" y="105769"/>
                  <a:pt x="82203" y="109978"/>
                  <a:pt x="82203" y="115170"/>
                </a:cubicBezTo>
                <a:cubicBezTo>
                  <a:pt x="82203" y="120363"/>
                  <a:pt x="77994" y="124572"/>
                  <a:pt x="72801" y="124572"/>
                </a:cubicBezTo>
                <a:lnTo>
                  <a:pt x="62271" y="124572"/>
                </a:lnTo>
                <a:cubicBezTo>
                  <a:pt x="57079" y="124572"/>
                  <a:pt x="52870" y="120363"/>
                  <a:pt x="52870" y="115170"/>
                </a:cubicBezTo>
                <a:cubicBezTo>
                  <a:pt x="52870" y="109978"/>
                  <a:pt x="57079" y="105769"/>
                  <a:pt x="62271" y="105769"/>
                </a:cubicBezTo>
                <a:close/>
                <a:moveTo>
                  <a:pt x="115187" y="52894"/>
                </a:moveTo>
                <a:lnTo>
                  <a:pt x="242109" y="52894"/>
                </a:lnTo>
                <a:cubicBezTo>
                  <a:pt x="247302" y="52894"/>
                  <a:pt x="251511" y="57104"/>
                  <a:pt x="251511" y="62296"/>
                </a:cubicBezTo>
                <a:cubicBezTo>
                  <a:pt x="251511" y="67488"/>
                  <a:pt x="247302" y="71698"/>
                  <a:pt x="242109" y="71698"/>
                </a:cubicBezTo>
                <a:lnTo>
                  <a:pt x="115187" y="71698"/>
                </a:lnTo>
                <a:cubicBezTo>
                  <a:pt x="109994" y="71698"/>
                  <a:pt x="105785" y="67488"/>
                  <a:pt x="105785" y="62296"/>
                </a:cubicBezTo>
                <a:cubicBezTo>
                  <a:pt x="105785" y="57104"/>
                  <a:pt x="109994" y="52894"/>
                  <a:pt x="115187" y="52894"/>
                </a:cubicBezTo>
                <a:close/>
                <a:moveTo>
                  <a:pt x="62271" y="52894"/>
                </a:moveTo>
                <a:lnTo>
                  <a:pt x="72801" y="52894"/>
                </a:lnTo>
                <a:cubicBezTo>
                  <a:pt x="77994" y="52894"/>
                  <a:pt x="82203" y="57104"/>
                  <a:pt x="82203" y="62296"/>
                </a:cubicBezTo>
                <a:cubicBezTo>
                  <a:pt x="82203" y="67488"/>
                  <a:pt x="77994" y="71698"/>
                  <a:pt x="72801" y="71698"/>
                </a:cubicBezTo>
                <a:lnTo>
                  <a:pt x="62271" y="71698"/>
                </a:lnTo>
                <a:cubicBezTo>
                  <a:pt x="57079" y="71698"/>
                  <a:pt x="52870" y="67488"/>
                  <a:pt x="52870" y="62296"/>
                </a:cubicBezTo>
                <a:cubicBezTo>
                  <a:pt x="52870" y="57104"/>
                  <a:pt x="57079" y="52894"/>
                  <a:pt x="62271" y="52894"/>
                </a:cubicBezTo>
                <a:close/>
                <a:moveTo>
                  <a:pt x="32625" y="1"/>
                </a:moveTo>
                <a:lnTo>
                  <a:pt x="282051" y="1"/>
                </a:lnTo>
                <a:cubicBezTo>
                  <a:pt x="290752" y="-74"/>
                  <a:pt x="299123" y="3330"/>
                  <a:pt x="305302" y="9456"/>
                </a:cubicBezTo>
                <a:cubicBezTo>
                  <a:pt x="311481" y="15582"/>
                  <a:pt x="314957" y="23923"/>
                  <a:pt x="314957" y="32625"/>
                </a:cubicBezTo>
                <a:lnTo>
                  <a:pt x="314957" y="168102"/>
                </a:lnTo>
                <a:cubicBezTo>
                  <a:pt x="314957" y="173294"/>
                  <a:pt x="310748" y="177503"/>
                  <a:pt x="305555" y="177503"/>
                </a:cubicBezTo>
                <a:cubicBezTo>
                  <a:pt x="303045" y="177503"/>
                  <a:pt x="300640" y="176500"/>
                  <a:pt x="298874" y="174716"/>
                </a:cubicBezTo>
                <a:cubicBezTo>
                  <a:pt x="297108" y="172933"/>
                  <a:pt x="296128" y="170517"/>
                  <a:pt x="296154" y="168008"/>
                </a:cubicBezTo>
                <a:lnTo>
                  <a:pt x="296154" y="32625"/>
                </a:lnTo>
                <a:cubicBezTo>
                  <a:pt x="296155" y="28910"/>
                  <a:pt x="294660" y="25351"/>
                  <a:pt x="292007" y="22751"/>
                </a:cubicBezTo>
                <a:cubicBezTo>
                  <a:pt x="289353" y="20151"/>
                  <a:pt x="285765" y="18728"/>
                  <a:pt x="282051" y="18804"/>
                </a:cubicBezTo>
                <a:lnTo>
                  <a:pt x="32625" y="18804"/>
                </a:lnTo>
                <a:cubicBezTo>
                  <a:pt x="24992" y="18804"/>
                  <a:pt x="18805" y="24992"/>
                  <a:pt x="18805" y="32625"/>
                </a:cubicBezTo>
                <a:lnTo>
                  <a:pt x="18805" y="197435"/>
                </a:lnTo>
                <a:cubicBezTo>
                  <a:pt x="18729" y="201148"/>
                  <a:pt x="20151" y="204737"/>
                  <a:pt x="22752" y="207390"/>
                </a:cubicBezTo>
                <a:cubicBezTo>
                  <a:pt x="25352" y="210043"/>
                  <a:pt x="28910" y="211538"/>
                  <a:pt x="32625" y="211537"/>
                </a:cubicBezTo>
                <a:lnTo>
                  <a:pt x="282051" y="211537"/>
                </a:lnTo>
                <a:cubicBezTo>
                  <a:pt x="285815" y="211615"/>
                  <a:pt x="289447" y="210154"/>
                  <a:pt x="292109" y="207492"/>
                </a:cubicBezTo>
                <a:cubicBezTo>
                  <a:pt x="294771" y="204830"/>
                  <a:pt x="296232" y="201198"/>
                  <a:pt x="296154" y="197435"/>
                </a:cubicBezTo>
                <a:cubicBezTo>
                  <a:pt x="296154" y="192242"/>
                  <a:pt x="300363" y="188033"/>
                  <a:pt x="305555" y="188033"/>
                </a:cubicBezTo>
                <a:cubicBezTo>
                  <a:pt x="310748" y="188033"/>
                  <a:pt x="314957" y="192242"/>
                  <a:pt x="314957" y="197435"/>
                </a:cubicBezTo>
                <a:cubicBezTo>
                  <a:pt x="315033" y="206185"/>
                  <a:pt x="311590" y="214599"/>
                  <a:pt x="305403" y="220786"/>
                </a:cubicBezTo>
                <a:cubicBezTo>
                  <a:pt x="299216" y="226973"/>
                  <a:pt x="290801" y="230416"/>
                  <a:pt x="282051" y="230340"/>
                </a:cubicBezTo>
                <a:lnTo>
                  <a:pt x="32625" y="230340"/>
                </a:lnTo>
                <a:cubicBezTo>
                  <a:pt x="23924" y="230340"/>
                  <a:pt x="15583" y="226864"/>
                  <a:pt x="9456" y="220686"/>
                </a:cubicBezTo>
                <a:cubicBezTo>
                  <a:pt x="3330" y="214506"/>
                  <a:pt x="-74" y="206136"/>
                  <a:pt x="1" y="197435"/>
                </a:cubicBezTo>
                <a:lnTo>
                  <a:pt x="1" y="32625"/>
                </a:lnTo>
                <a:cubicBezTo>
                  <a:pt x="1" y="14607"/>
                  <a:pt x="14608" y="1"/>
                  <a:pt x="32625" y="1"/>
                </a:cubicBezTo>
                <a:close/>
              </a:path>
            </a:pathLst>
          </a:custGeom>
          <a:solidFill>
            <a:srgbClr val="FFFFFF"/>
          </a:solidFill>
          <a:ln w="9384" cap="flat">
            <a:noFill/>
            <a:prstDash val="solid"/>
            <a:miter/>
          </a:ln>
        </p:spPr>
        <p:txBody>
          <a:bodyPr rtlCol="0" anchor="ctr"/>
          <a:lstStyle/>
          <a:p>
            <a:endParaRPr lang="zh-CN" altLang="en-US"/>
          </a:p>
        </p:txBody>
      </p:sp>
      <p:sp>
        <p:nvSpPr>
          <p:cNvPr id="9" name="图形 33" descr="343538343130363b343538383334313bb1fdd7b4cdbc"/>
          <p:cNvSpPr/>
          <p:nvPr>
            <p:custDataLst>
              <p:tags r:id="rId13"/>
            </p:custDataLst>
          </p:nvPr>
        </p:nvSpPr>
        <p:spPr>
          <a:xfrm>
            <a:off x="7276465" y="3074670"/>
            <a:ext cx="221615" cy="221615"/>
          </a:xfrm>
          <a:custGeom>
            <a:avLst/>
            <a:gdLst>
              <a:gd name="connsiteX0" fmla="*/ 315064 w 314953"/>
              <a:gd name="connsiteY0" fmla="*/ 157118 h 314955"/>
              <a:gd name="connsiteX1" fmla="*/ 308013 w 314953"/>
              <a:gd name="connsiteY1" fmla="*/ 110110 h 314955"/>
              <a:gd name="connsiteX2" fmla="*/ 302748 w 314953"/>
              <a:gd name="connsiteY2" fmla="*/ 95913 h 314955"/>
              <a:gd name="connsiteX3" fmla="*/ 302748 w 314953"/>
              <a:gd name="connsiteY3" fmla="*/ 95067 h 314955"/>
              <a:gd name="connsiteX4" fmla="*/ 204407 w 314953"/>
              <a:gd name="connsiteY4" fmla="*/ 6786 h 314955"/>
              <a:gd name="connsiteX5" fmla="*/ 190962 w 314953"/>
              <a:gd name="connsiteY5" fmla="*/ 3308 h 314955"/>
              <a:gd name="connsiteX6" fmla="*/ 187578 w 314953"/>
              <a:gd name="connsiteY6" fmla="*/ 2556 h 314955"/>
              <a:gd name="connsiteX7" fmla="*/ 176296 w 314953"/>
              <a:gd name="connsiteY7" fmla="*/ 863 h 314955"/>
              <a:gd name="connsiteX8" fmla="*/ 172441 w 314953"/>
              <a:gd name="connsiteY8" fmla="*/ 863 h 314955"/>
              <a:gd name="connsiteX9" fmla="*/ 157586 w 314953"/>
              <a:gd name="connsiteY9" fmla="*/ 111 h 314955"/>
              <a:gd name="connsiteX10" fmla="*/ 5886 w 314953"/>
              <a:gd name="connsiteY10" fmla="*/ 115383 h 314955"/>
              <a:gd name="connsiteX11" fmla="*/ 76266 w 314953"/>
              <a:gd name="connsiteY11" fmla="*/ 292434 h 314955"/>
              <a:gd name="connsiteX12" fmla="*/ 265705 w 314953"/>
              <a:gd name="connsiteY12" fmla="*/ 272099 h 314955"/>
              <a:gd name="connsiteX13" fmla="*/ 268952 w 314953"/>
              <a:gd name="connsiteY13" fmla="*/ 262864 h 314955"/>
              <a:gd name="connsiteX14" fmla="*/ 262229 w 314953"/>
              <a:gd name="connsiteY14" fmla="*/ 255749 h 314955"/>
              <a:gd name="connsiteX15" fmla="*/ 252825 w 314953"/>
              <a:gd name="connsiteY15" fmla="*/ 258467 h 314955"/>
              <a:gd name="connsiteX16" fmla="*/ 86288 w 314953"/>
              <a:gd name="connsiteY16" fmla="*/ 275702 h 314955"/>
              <a:gd name="connsiteX17" fmla="*/ 24538 w 314953"/>
              <a:gd name="connsiteY17" fmla="*/ 120080 h 314955"/>
              <a:gd name="connsiteX18" fmla="*/ 157586 w 314953"/>
              <a:gd name="connsiteY18" fmla="*/ 18444 h 314955"/>
              <a:gd name="connsiteX19" fmla="*/ 170561 w 314953"/>
              <a:gd name="connsiteY19" fmla="*/ 19102 h 314955"/>
              <a:gd name="connsiteX20" fmla="*/ 173757 w 314953"/>
              <a:gd name="connsiteY20" fmla="*/ 19102 h 314955"/>
              <a:gd name="connsiteX21" fmla="*/ 184099 w 314953"/>
              <a:gd name="connsiteY21" fmla="*/ 20701 h 314955"/>
              <a:gd name="connsiteX22" fmla="*/ 186355 w 314953"/>
              <a:gd name="connsiteY22" fmla="*/ 20701 h 314955"/>
              <a:gd name="connsiteX23" fmla="*/ 285073 w 314953"/>
              <a:gd name="connsiteY23" fmla="*/ 101742 h 314955"/>
              <a:gd name="connsiteX24" fmla="*/ 285637 w 314953"/>
              <a:gd name="connsiteY24" fmla="*/ 103059 h 314955"/>
              <a:gd name="connsiteX25" fmla="*/ 286859 w 314953"/>
              <a:gd name="connsiteY25" fmla="*/ 106349 h 314955"/>
              <a:gd name="connsiteX26" fmla="*/ 167082 w 314953"/>
              <a:gd name="connsiteY26" fmla="*/ 143956 h 314955"/>
              <a:gd name="connsiteX27" fmla="*/ 167082 w 314953"/>
              <a:gd name="connsiteY27" fmla="*/ 40538 h 314955"/>
              <a:gd name="connsiteX28" fmla="*/ 157680 w 314953"/>
              <a:gd name="connsiteY28" fmla="*/ 31136 h 314955"/>
              <a:gd name="connsiteX29" fmla="*/ 148279 w 314953"/>
              <a:gd name="connsiteY29" fmla="*/ 40538 h 314955"/>
              <a:gd name="connsiteX30" fmla="*/ 148279 w 314953"/>
              <a:gd name="connsiteY30" fmla="*/ 157118 h 314955"/>
              <a:gd name="connsiteX31" fmla="*/ 148279 w 314953"/>
              <a:gd name="connsiteY31" fmla="*/ 157776 h 314955"/>
              <a:gd name="connsiteX32" fmla="*/ 148937 w 314953"/>
              <a:gd name="connsiteY32" fmla="*/ 160408 h 314955"/>
              <a:gd name="connsiteX33" fmla="*/ 148937 w 314953"/>
              <a:gd name="connsiteY33" fmla="*/ 161631 h 314955"/>
              <a:gd name="connsiteX34" fmla="*/ 151005 w 314953"/>
              <a:gd name="connsiteY34" fmla="*/ 164075 h 314955"/>
              <a:gd name="connsiteX35" fmla="*/ 151475 w 314953"/>
              <a:gd name="connsiteY35" fmla="*/ 164639 h 314955"/>
              <a:gd name="connsiteX36" fmla="*/ 272945 w 314953"/>
              <a:gd name="connsiteY36" fmla="*/ 249254 h 314955"/>
              <a:gd name="connsiteX37" fmla="*/ 286013 w 314953"/>
              <a:gd name="connsiteY37" fmla="*/ 246903 h 314955"/>
              <a:gd name="connsiteX38" fmla="*/ 286013 w 314953"/>
              <a:gd name="connsiteY38" fmla="*/ 245869 h 314955"/>
              <a:gd name="connsiteX39" fmla="*/ 286953 w 314953"/>
              <a:gd name="connsiteY39" fmla="*/ 244929 h 314955"/>
              <a:gd name="connsiteX40" fmla="*/ 315064 w 314953"/>
              <a:gd name="connsiteY40" fmla="*/ 157118 h 314955"/>
              <a:gd name="connsiteX41" fmla="*/ 296261 w 314953"/>
              <a:gd name="connsiteY41" fmla="*/ 157118 h 314955"/>
              <a:gd name="connsiteX42" fmla="*/ 276423 w 314953"/>
              <a:gd name="connsiteY42" fmla="*/ 228476 h 314955"/>
              <a:gd name="connsiteX43" fmla="*/ 178740 w 314953"/>
              <a:gd name="connsiteY43" fmla="*/ 160408 h 314955"/>
              <a:gd name="connsiteX44" fmla="*/ 292406 w 314953"/>
              <a:gd name="connsiteY44" fmla="*/ 125058 h 314955"/>
              <a:gd name="connsiteX45" fmla="*/ 296261 w 314953"/>
              <a:gd name="connsiteY45" fmla="*/ 157118 h 31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14953" h="314955">
                <a:moveTo>
                  <a:pt x="315064" y="157118"/>
                </a:moveTo>
                <a:cubicBezTo>
                  <a:pt x="315115" y="141181"/>
                  <a:pt x="312737" y="125330"/>
                  <a:pt x="308013" y="110110"/>
                </a:cubicBezTo>
                <a:cubicBezTo>
                  <a:pt x="306509" y="105221"/>
                  <a:pt x="304722" y="100708"/>
                  <a:pt x="302748" y="95913"/>
                </a:cubicBezTo>
                <a:lnTo>
                  <a:pt x="302748" y="95067"/>
                </a:lnTo>
                <a:cubicBezTo>
                  <a:pt x="284626" y="52552"/>
                  <a:pt x="248624" y="20232"/>
                  <a:pt x="204407" y="6786"/>
                </a:cubicBezTo>
                <a:cubicBezTo>
                  <a:pt x="199988" y="5470"/>
                  <a:pt x="195475" y="4248"/>
                  <a:pt x="190962" y="3308"/>
                </a:cubicBezTo>
                <a:lnTo>
                  <a:pt x="187578" y="2556"/>
                </a:lnTo>
                <a:cubicBezTo>
                  <a:pt x="183880" y="1866"/>
                  <a:pt x="180119" y="1302"/>
                  <a:pt x="176296" y="863"/>
                </a:cubicBezTo>
                <a:lnTo>
                  <a:pt x="172441" y="863"/>
                </a:lnTo>
                <a:cubicBezTo>
                  <a:pt x="167552" y="863"/>
                  <a:pt x="163039" y="111"/>
                  <a:pt x="157586" y="111"/>
                </a:cubicBezTo>
                <a:cubicBezTo>
                  <a:pt x="86874" y="119"/>
                  <a:pt x="24837" y="47258"/>
                  <a:pt x="5886" y="115383"/>
                </a:cubicBezTo>
                <a:cubicBezTo>
                  <a:pt x="-13065" y="183507"/>
                  <a:pt x="15716" y="255912"/>
                  <a:pt x="76266" y="292434"/>
                </a:cubicBezTo>
                <a:cubicBezTo>
                  <a:pt x="136816" y="328956"/>
                  <a:pt x="214286" y="320641"/>
                  <a:pt x="265705" y="272099"/>
                </a:cubicBezTo>
                <a:cubicBezTo>
                  <a:pt x="268431" y="269871"/>
                  <a:pt x="269684" y="266308"/>
                  <a:pt x="268952" y="262864"/>
                </a:cubicBezTo>
                <a:cubicBezTo>
                  <a:pt x="268219" y="259421"/>
                  <a:pt x="265626" y="256675"/>
                  <a:pt x="262229" y="255749"/>
                </a:cubicBezTo>
                <a:cubicBezTo>
                  <a:pt x="258833" y="254823"/>
                  <a:pt x="255204" y="255872"/>
                  <a:pt x="252825" y="258467"/>
                </a:cubicBezTo>
                <a:cubicBezTo>
                  <a:pt x="207435" y="300855"/>
                  <a:pt x="139397" y="307897"/>
                  <a:pt x="86288" y="275702"/>
                </a:cubicBezTo>
                <a:cubicBezTo>
                  <a:pt x="33179" y="243508"/>
                  <a:pt x="7952" y="179929"/>
                  <a:pt x="24538" y="120080"/>
                </a:cubicBezTo>
                <a:cubicBezTo>
                  <a:pt x="41125" y="60231"/>
                  <a:pt x="95482" y="18708"/>
                  <a:pt x="157586" y="18444"/>
                </a:cubicBezTo>
                <a:cubicBezTo>
                  <a:pt x="161911" y="18444"/>
                  <a:pt x="166236" y="18444"/>
                  <a:pt x="170561" y="19102"/>
                </a:cubicBezTo>
                <a:lnTo>
                  <a:pt x="173757" y="19102"/>
                </a:lnTo>
                <a:cubicBezTo>
                  <a:pt x="177236" y="19102"/>
                  <a:pt x="180714" y="20043"/>
                  <a:pt x="184099" y="20701"/>
                </a:cubicBezTo>
                <a:lnTo>
                  <a:pt x="186355" y="20701"/>
                </a:lnTo>
                <a:cubicBezTo>
                  <a:pt x="230448" y="30125"/>
                  <a:pt x="267241" y="60330"/>
                  <a:pt x="285073" y="101742"/>
                </a:cubicBezTo>
                <a:lnTo>
                  <a:pt x="285637" y="103059"/>
                </a:lnTo>
                <a:cubicBezTo>
                  <a:pt x="285637" y="104093"/>
                  <a:pt x="286389" y="105221"/>
                  <a:pt x="286859" y="106349"/>
                </a:cubicBezTo>
                <a:lnTo>
                  <a:pt x="167082" y="143956"/>
                </a:lnTo>
                <a:lnTo>
                  <a:pt x="167082" y="40538"/>
                </a:lnTo>
                <a:cubicBezTo>
                  <a:pt x="167082" y="35346"/>
                  <a:pt x="162873" y="31136"/>
                  <a:pt x="157680" y="31136"/>
                </a:cubicBezTo>
                <a:cubicBezTo>
                  <a:pt x="152488" y="31136"/>
                  <a:pt x="148279" y="35346"/>
                  <a:pt x="148279" y="40538"/>
                </a:cubicBezTo>
                <a:lnTo>
                  <a:pt x="148279" y="157118"/>
                </a:lnTo>
                <a:cubicBezTo>
                  <a:pt x="148279" y="157118"/>
                  <a:pt x="148279" y="157118"/>
                  <a:pt x="148279" y="157776"/>
                </a:cubicBezTo>
                <a:cubicBezTo>
                  <a:pt x="148370" y="158680"/>
                  <a:pt x="148591" y="159567"/>
                  <a:pt x="148937" y="160408"/>
                </a:cubicBezTo>
                <a:cubicBezTo>
                  <a:pt x="148911" y="160816"/>
                  <a:pt x="148911" y="161224"/>
                  <a:pt x="148937" y="161631"/>
                </a:cubicBezTo>
                <a:cubicBezTo>
                  <a:pt x="149481" y="162558"/>
                  <a:pt x="150181" y="163385"/>
                  <a:pt x="151005" y="164075"/>
                </a:cubicBezTo>
                <a:lnTo>
                  <a:pt x="151475" y="164639"/>
                </a:lnTo>
                <a:lnTo>
                  <a:pt x="272945" y="249254"/>
                </a:lnTo>
                <a:cubicBezTo>
                  <a:pt x="277204" y="252206"/>
                  <a:pt x="283050" y="251155"/>
                  <a:pt x="286013" y="246903"/>
                </a:cubicBezTo>
                <a:cubicBezTo>
                  <a:pt x="286033" y="246559"/>
                  <a:pt x="286033" y="246213"/>
                  <a:pt x="286013" y="245869"/>
                </a:cubicBezTo>
                <a:cubicBezTo>
                  <a:pt x="286349" y="245578"/>
                  <a:pt x="286663" y="245264"/>
                  <a:pt x="286953" y="244929"/>
                </a:cubicBezTo>
                <a:cubicBezTo>
                  <a:pt x="304916" y="219139"/>
                  <a:pt x="314711" y="188545"/>
                  <a:pt x="315064" y="157118"/>
                </a:cubicBezTo>
                <a:moveTo>
                  <a:pt x="296261" y="157118"/>
                </a:moveTo>
                <a:cubicBezTo>
                  <a:pt x="296278" y="182268"/>
                  <a:pt x="289418" y="206944"/>
                  <a:pt x="276423" y="228476"/>
                </a:cubicBezTo>
                <a:lnTo>
                  <a:pt x="178740" y="160408"/>
                </a:lnTo>
                <a:lnTo>
                  <a:pt x="292406" y="125058"/>
                </a:lnTo>
                <a:cubicBezTo>
                  <a:pt x="294940" y="135557"/>
                  <a:pt x="296234" y="146317"/>
                  <a:pt x="296261" y="157118"/>
                </a:cubicBezTo>
              </a:path>
            </a:pathLst>
          </a:custGeom>
          <a:solidFill>
            <a:srgbClr val="FFFFFF"/>
          </a:solidFill>
          <a:ln w="9384" cap="flat">
            <a:noFill/>
            <a:prstDash val="solid"/>
            <a:miter/>
          </a:ln>
        </p:spPr>
        <p:txBody>
          <a:bodyPr rtlCol="0" anchor="ctr"/>
          <a:lstStyle/>
          <a:p>
            <a:endParaRPr lang="zh-CN" altLang="en-US"/>
          </a:p>
        </p:txBody>
      </p:sp>
      <p:sp>
        <p:nvSpPr>
          <p:cNvPr id="10" name="圆角矩形 9"/>
          <p:cNvSpPr/>
          <p:nvPr/>
        </p:nvSpPr>
        <p:spPr>
          <a:xfrm>
            <a:off x="6110605" y="3542665"/>
            <a:ext cx="2660650" cy="1980565"/>
          </a:xfrm>
          <a:prstGeom prst="roundRect">
            <a:avLst/>
          </a:prstGeom>
          <a:solidFill>
            <a:schemeClr val="accent1">
              <a:alpha val="3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130000"/>
              </a:lnSpc>
              <a:spcBef>
                <a:spcPct val="0"/>
              </a:spcBef>
              <a:spcAft>
                <a:spcPct val="0"/>
              </a:spcAft>
            </a:pPr>
            <a:r>
              <a:rPr lang="zh-CN" altLang="en-US" dirty="0">
                <a:solidFill>
                  <a:schemeClr val="tx1"/>
                </a:solidFill>
                <a:latin typeface="方正粗黑宋简体" panose="02000000000000000000" charset="-122"/>
                <a:ea typeface="方正粗黑宋简体" panose="02000000000000000000" charset="-122"/>
                <a:cs typeface="+mn-ea"/>
                <a:sym typeface="+mn-ea"/>
              </a:rPr>
              <a:t>有效需求依然不足，</a:t>
            </a:r>
            <a:endParaRPr lang="zh-CN" altLang="en-US" dirty="0">
              <a:solidFill>
                <a:schemeClr val="tx1"/>
              </a:solidFill>
              <a:latin typeface="方正粗黑宋简体" panose="02000000000000000000" charset="-122"/>
              <a:ea typeface="方正粗黑宋简体" panose="02000000000000000000" charset="-122"/>
              <a:cs typeface="+mn-ea"/>
              <a:sym typeface="+mn-ea"/>
            </a:endParaRPr>
          </a:p>
          <a:p>
            <a:pPr algn="ctr">
              <a:lnSpc>
                <a:spcPct val="130000"/>
              </a:lnSpc>
              <a:spcBef>
                <a:spcPct val="0"/>
              </a:spcBef>
              <a:spcAft>
                <a:spcPct val="0"/>
              </a:spcAft>
            </a:pPr>
            <a:r>
              <a:rPr lang="zh-CN" altLang="en-US" dirty="0">
                <a:solidFill>
                  <a:schemeClr val="tx1"/>
                </a:solidFill>
                <a:latin typeface="方正粗黑宋简体" panose="02000000000000000000" charset="-122"/>
                <a:ea typeface="方正粗黑宋简体" panose="02000000000000000000" charset="-122"/>
                <a:cs typeface="+mn-ea"/>
                <a:sym typeface="+mn-ea"/>
              </a:rPr>
              <a:t>企业经营压力较大，</a:t>
            </a:r>
            <a:endParaRPr lang="zh-CN" altLang="en-US" dirty="0">
              <a:solidFill>
                <a:schemeClr val="tx1"/>
              </a:solidFill>
              <a:latin typeface="方正粗黑宋简体" panose="02000000000000000000" charset="-122"/>
              <a:ea typeface="方正粗黑宋简体" panose="02000000000000000000" charset="-122"/>
              <a:cs typeface="+mn-ea"/>
              <a:sym typeface="+mn-ea"/>
            </a:endParaRPr>
          </a:p>
          <a:p>
            <a:pPr algn="ctr">
              <a:lnSpc>
                <a:spcPct val="130000"/>
              </a:lnSpc>
              <a:spcBef>
                <a:spcPct val="0"/>
              </a:spcBef>
              <a:spcAft>
                <a:spcPct val="0"/>
              </a:spcAft>
            </a:pPr>
            <a:r>
              <a:rPr lang="zh-CN" altLang="en-US" dirty="0">
                <a:solidFill>
                  <a:schemeClr val="tx1"/>
                </a:solidFill>
                <a:latin typeface="方正粗黑宋简体" panose="02000000000000000000" charset="-122"/>
                <a:ea typeface="方正粗黑宋简体" panose="02000000000000000000" charset="-122"/>
                <a:cs typeface="+mn-ea"/>
                <a:sym typeface="+mn-ea"/>
              </a:rPr>
              <a:t>国内大循环不够顺畅</a:t>
            </a:r>
            <a:r>
              <a:rPr lang="zh-CN" altLang="en-US" sz="1600" b="1" dirty="0">
                <a:ln w="0">
                  <a:noFill/>
                </a:ln>
                <a:solidFill>
                  <a:schemeClr val="accent1"/>
                </a:solidFill>
                <a:latin typeface="方正粗黑宋简体" panose="02000000000000000000" charset="-122"/>
                <a:ea typeface="方正粗黑宋简体" panose="02000000000000000000" charset="-122"/>
                <a:cs typeface="+mn-ea"/>
                <a:sym typeface="+mn-ea"/>
              </a:rPr>
              <a:t>。</a:t>
            </a:r>
            <a:endParaRPr lang="zh-CN" altLang="en-US" sz="1600" b="1" dirty="0">
              <a:ln w="0">
                <a:noFill/>
              </a:ln>
              <a:solidFill>
                <a:schemeClr val="accent1"/>
              </a:solidFill>
              <a:latin typeface="方正粗黑宋简体" panose="02000000000000000000" charset="-122"/>
              <a:ea typeface="方正粗黑宋简体" panose="02000000000000000000" charset="-122"/>
              <a:cs typeface="+mn-ea"/>
              <a:sym typeface="+mn-ea"/>
            </a:endParaRPr>
          </a:p>
        </p:txBody>
      </p:sp>
      <p:sp>
        <p:nvSpPr>
          <p:cNvPr id="46" name="圆角矩形 45"/>
          <p:cNvSpPr/>
          <p:nvPr/>
        </p:nvSpPr>
        <p:spPr>
          <a:xfrm>
            <a:off x="9067800" y="3532505"/>
            <a:ext cx="2543810" cy="1985010"/>
          </a:xfrm>
          <a:prstGeom prst="roundRect">
            <a:avLst/>
          </a:prstGeom>
          <a:solidFill>
            <a:schemeClr val="accent1">
              <a:alpha val="3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lnSpc>
                <a:spcPct val="130000"/>
              </a:lnSpc>
              <a:buClrTx/>
              <a:buSzTx/>
              <a:buNone/>
            </a:pPr>
            <a:r>
              <a:rPr lang="zh-CN" altLang="en-US" dirty="0">
                <a:solidFill>
                  <a:schemeClr val="tx1"/>
                </a:solidFill>
                <a:latin typeface="方正粗黑宋简体" panose="02000000000000000000" charset="-122"/>
                <a:ea typeface="方正粗黑宋简体" panose="02000000000000000000" charset="-122"/>
                <a:cs typeface="+mn-ea"/>
                <a:sym typeface="+mn-ea"/>
              </a:rPr>
              <a:t>国际形势变幻交织，</a:t>
            </a:r>
            <a:endParaRPr lang="zh-CN" altLang="en-US" dirty="0">
              <a:solidFill>
                <a:schemeClr val="tx1"/>
              </a:solidFill>
              <a:latin typeface="方正粗黑宋简体" panose="02000000000000000000" charset="-122"/>
              <a:ea typeface="方正粗黑宋简体" panose="02000000000000000000" charset="-122"/>
              <a:cs typeface="+mn-ea"/>
              <a:sym typeface="+mn-ea"/>
            </a:endParaRPr>
          </a:p>
          <a:p>
            <a:pPr algn="ctr">
              <a:lnSpc>
                <a:spcPct val="130000"/>
              </a:lnSpc>
              <a:buClrTx/>
              <a:buSzTx/>
              <a:buNone/>
            </a:pPr>
            <a:r>
              <a:rPr lang="zh-CN" altLang="en-US" dirty="0">
                <a:solidFill>
                  <a:schemeClr val="tx1"/>
                </a:solidFill>
                <a:latin typeface="方正粗黑宋简体" panose="02000000000000000000" charset="-122"/>
                <a:ea typeface="方正粗黑宋简体" panose="02000000000000000000" charset="-122"/>
                <a:cs typeface="+mn-ea"/>
                <a:sym typeface="+mn-ea"/>
              </a:rPr>
              <a:t>全球经济复苏迟缓，</a:t>
            </a:r>
            <a:endParaRPr lang="zh-CN" altLang="en-US" dirty="0">
              <a:solidFill>
                <a:schemeClr val="tx1"/>
              </a:solidFill>
              <a:latin typeface="方正粗黑宋简体" panose="02000000000000000000" charset="-122"/>
              <a:ea typeface="方正粗黑宋简体" panose="02000000000000000000" charset="-122"/>
              <a:cs typeface="+mn-ea"/>
              <a:sym typeface="+mn-ea"/>
            </a:endParaRPr>
          </a:p>
          <a:p>
            <a:pPr algn="ctr">
              <a:lnSpc>
                <a:spcPct val="130000"/>
              </a:lnSpc>
              <a:buClrTx/>
              <a:buSzTx/>
              <a:buNone/>
            </a:pPr>
            <a:r>
              <a:rPr lang="zh-CN" altLang="en-US" dirty="0">
                <a:solidFill>
                  <a:schemeClr val="tx1"/>
                </a:solidFill>
                <a:latin typeface="方正粗黑宋简体" panose="02000000000000000000" charset="-122"/>
                <a:ea typeface="方正粗黑宋简体" panose="02000000000000000000" charset="-122"/>
                <a:cs typeface="+mn-ea"/>
                <a:sym typeface="+mn-ea"/>
              </a:rPr>
              <a:t>国际大循环受阻明显。</a:t>
            </a:r>
            <a:endParaRPr lang="zh-CN" altLang="en-US">
              <a:latin typeface="方正粗黑宋简体" panose="02000000000000000000" charset="-122"/>
              <a:ea typeface="方正粗黑宋简体" panose="02000000000000000000"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2" name="图片 11" descr="D:/市政府办/聊城市照片/微信图片_20240321101254.jpg微信图片_20240321101254"/>
          <p:cNvPicPr preferRelativeResize="0">
            <a:picLocks noChangeAspect="1"/>
          </p:cNvPicPr>
          <p:nvPr/>
        </p:nvPicPr>
        <p:blipFill>
          <a:blip r:embed="rId2"/>
          <a:srcRect l="2051" r="2051"/>
          <a:stretch>
            <a:fillRect/>
          </a:stretch>
        </p:blipFill>
        <p:spPr>
          <a:xfrm>
            <a:off x="1270" y="0"/>
            <a:ext cx="12188825" cy="6858000"/>
          </a:xfrm>
          <a:prstGeom prst="rect">
            <a:avLst/>
          </a:prstGeom>
          <a:blipFill rotWithShape="1">
            <a:blip r:embed="rId2"/>
            <a:stretch>
              <a:fillRect/>
            </a:stretch>
          </a:blipFill>
        </p:spPr>
      </p:pic>
      <p:pic>
        <p:nvPicPr>
          <p:cNvPr id="13" name="图片 12" descr="图片3"/>
          <p:cNvPicPr>
            <a:picLocks noChangeAspect="1"/>
          </p:cNvPicPr>
          <p:nvPr/>
        </p:nvPicPr>
        <p:blipFill>
          <a:blip r:embed="rId3">
            <a:alphaModFix amt="83000"/>
          </a:blip>
          <a:stretch>
            <a:fillRect/>
          </a:stretch>
        </p:blipFill>
        <p:spPr>
          <a:xfrm>
            <a:off x="5080" y="0"/>
            <a:ext cx="12186920" cy="6858000"/>
          </a:xfrm>
          <a:prstGeom prst="rect">
            <a:avLst/>
          </a:prstGeom>
        </p:spPr>
      </p:pic>
      <p:sp>
        <p:nvSpPr>
          <p:cNvPr id="30" name="五边形 29"/>
          <p:cNvSpPr/>
          <p:nvPr/>
        </p:nvSpPr>
        <p:spPr>
          <a:xfrm>
            <a:off x="0" y="-2540"/>
            <a:ext cx="6273165" cy="602615"/>
          </a:xfrm>
          <a:prstGeom prst="homePlate">
            <a:avLst/>
          </a:prstGeom>
          <a:solidFill>
            <a:schemeClr val="accent1">
              <a:lumMod val="75000"/>
            </a:schemeClr>
          </a:solidFill>
          <a:ln>
            <a:solidFill>
              <a:schemeClr val="accent1">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一、重要意义要认识到位</a:t>
            </a:r>
            <a:r>
              <a:rPr lang="en-US" altLang="zh-CN"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 (</a:t>
            </a:r>
            <a:r>
              <a:rPr lang="zh-CN" altLang="en-US" b="1" dirty="0">
                <a:solidFill>
                  <a:schemeClr val="bg1"/>
                </a:solidFill>
                <a:latin typeface="楷体" panose="02010609060101010101" charset="-122"/>
                <a:ea typeface="楷体" panose="02010609060101010101" charset="-122"/>
                <a:cs typeface="楷体" panose="02010609060101010101" charset="-122"/>
                <a:sym typeface="+mn-ea"/>
              </a:rPr>
              <a:t>解决“为什么干”的问题</a:t>
            </a:r>
            <a:r>
              <a:rPr lang="en-US" altLang="zh-CN"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a:t>
            </a:r>
            <a:endParaRPr lang="en-US" altLang="zh-CN"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grpSp>
        <p:nvGrpSpPr>
          <p:cNvPr id="2" name="组合 1"/>
          <p:cNvGrpSpPr/>
          <p:nvPr/>
        </p:nvGrpSpPr>
        <p:grpSpPr>
          <a:xfrm>
            <a:off x="394970" y="897890"/>
            <a:ext cx="11303633" cy="1406525"/>
            <a:chOff x="395218" y="764220"/>
            <a:chExt cx="3463650" cy="4826980"/>
          </a:xfrm>
        </p:grpSpPr>
        <p:sp>
          <p:nvSpPr>
            <p:cNvPr id="3" name="圆角矩形 2"/>
            <p:cNvSpPr/>
            <p:nvPr/>
          </p:nvSpPr>
          <p:spPr>
            <a:xfrm>
              <a:off x="423042" y="2939085"/>
              <a:ext cx="3435826" cy="2652115"/>
            </a:xfrm>
            <a:prstGeom prst="roundRect">
              <a:avLst>
                <a:gd name="adj" fmla="val 5500"/>
              </a:avLst>
            </a:prstGeom>
            <a:gradFill>
              <a:gsLst>
                <a:gs pos="0">
                  <a:srgbClr val="2CA0EB"/>
                </a:gs>
                <a:gs pos="100000">
                  <a:srgbClr val="1E53BB"/>
                </a:gs>
              </a:gsLst>
              <a:lin ang="2700000" scaled="0"/>
            </a:gradFill>
            <a:ln>
              <a:noFill/>
            </a:ln>
            <a:effectLst>
              <a:outerShdw blurRad="1905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fontAlgn="auto">
                <a:lnSpc>
                  <a:spcPct val="150000"/>
                </a:lnSpc>
              </a:pPr>
              <a:r>
                <a:rPr lang="en-US" altLang="zh-CN">
                  <a:solidFill>
                    <a:schemeClr val="bg1"/>
                  </a:solidFill>
                  <a:latin typeface="方正粗黑宋简体" panose="02000000000000000000" charset="-122"/>
                  <a:ea typeface="方正粗黑宋简体" panose="02000000000000000000" charset="-122"/>
                  <a:cs typeface="+mn-ea"/>
                  <a:sym typeface="+mn-ea"/>
                </a:rPr>
                <a:t> </a:t>
              </a:r>
              <a:r>
                <a:rPr lang="zh-CN" altLang="en-US">
                  <a:solidFill>
                    <a:schemeClr val="bg1"/>
                  </a:solidFill>
                  <a:latin typeface="方正粗黑宋简体" panose="02000000000000000000" charset="-122"/>
                  <a:ea typeface="方正粗黑宋简体" panose="02000000000000000000" charset="-122"/>
                  <a:cs typeface="+mn-ea"/>
                  <a:sym typeface="+mn-ea"/>
                </a:rPr>
                <a:t>当前，我国设备更新和消费品以旧换新工作正加速推进，设备更新和以旧换新成为中央顶层推动的重要议题。</a:t>
              </a:r>
              <a:endParaRPr lang="zh-CN" altLang="en-US">
                <a:solidFill>
                  <a:schemeClr val="bg1"/>
                </a:solidFill>
                <a:latin typeface="方正粗黑宋简体" panose="02000000000000000000" charset="-122"/>
                <a:ea typeface="方正粗黑宋简体" panose="02000000000000000000" charset="-122"/>
                <a:cs typeface="+mn-ea"/>
                <a:sym typeface="+mn-ea"/>
              </a:endParaRPr>
            </a:p>
          </p:txBody>
        </p:sp>
        <p:sp>
          <p:nvSpPr>
            <p:cNvPr id="4" name="文本框 3"/>
            <p:cNvSpPr txBox="1"/>
            <p:nvPr/>
          </p:nvSpPr>
          <p:spPr>
            <a:xfrm>
              <a:off x="395218" y="764220"/>
              <a:ext cx="2759201" cy="1453542"/>
            </a:xfrm>
            <a:prstGeom prst="rect">
              <a:avLst/>
            </a:prstGeom>
            <a:noFill/>
          </p:spPr>
          <p:txBody>
            <a:bodyPr wrap="square">
              <a:spAutoFit/>
            </a:bodyPr>
            <a:lstStyle>
              <a:defPPr>
                <a:defRPr lang="zh-CN"/>
              </a:defPPr>
              <a:lvl1pPr>
                <a:lnSpc>
                  <a:spcPct val="120000"/>
                </a:lnSpc>
                <a:defRPr sz="280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zh-CN" altLang="en-US" sz="1800" b="1" dirty="0" smtClean="0">
                  <a:solidFill>
                    <a:schemeClr val="accent1">
                      <a:lumMod val="75000"/>
                    </a:schemeClr>
                  </a:solidFill>
                  <a:latin typeface="方正粗黑宋简体" panose="02000000000000000000" charset="-122"/>
                  <a:ea typeface="方正粗黑宋简体" panose="02000000000000000000" charset="-122"/>
                  <a:cs typeface="+mn-ea"/>
                  <a:sym typeface="+mn-lt"/>
                </a:rPr>
                <a:t>（一）相关背景</a:t>
              </a:r>
              <a:endParaRPr lang="zh-CN" altLang="en-US" sz="1800" b="1" dirty="0" smtClean="0">
                <a:solidFill>
                  <a:schemeClr val="accent1">
                    <a:lumMod val="75000"/>
                  </a:schemeClr>
                </a:solidFill>
                <a:latin typeface="方正粗黑宋简体" panose="02000000000000000000" charset="-122"/>
                <a:ea typeface="方正粗黑宋简体" panose="02000000000000000000" charset="-122"/>
                <a:cs typeface="+mn-ea"/>
                <a:sym typeface="+mn-lt"/>
              </a:endParaRPr>
            </a:p>
          </p:txBody>
        </p:sp>
      </p:grpSp>
      <p:pic>
        <p:nvPicPr>
          <p:cNvPr id="14" name="图片 13" descr="穿西装的男人的摆拍&#10;&#10;描述已自动生成"/>
          <p:cNvPicPr>
            <a:picLocks noChangeAspect="1"/>
          </p:cNvPicPr>
          <p:nvPr/>
        </p:nvPicPr>
        <p:blipFill>
          <a:blip r:embed="rId4">
            <a:clrChange>
              <a:clrFrom>
                <a:srgbClr val="000000">
                  <a:alpha val="0"/>
                </a:srgbClr>
              </a:clrFrom>
              <a:clrTo>
                <a:srgbClr val="000000">
                  <a:alpha val="0"/>
                  <a:alpha val="0"/>
                </a:srgbClr>
              </a:clrTo>
            </a:clrChange>
            <a:extLst>
              <a:ext uri="{28A0092B-C50C-407E-A947-70E740481C1C}">
                <a14:useLocalDpi xmlns:a14="http://schemas.microsoft.com/office/drawing/2010/main" val="0"/>
              </a:ext>
            </a:extLst>
          </a:blip>
          <a:stretch>
            <a:fillRect/>
          </a:stretch>
        </p:blipFill>
        <p:spPr>
          <a:xfrm>
            <a:off x="5080" y="2207260"/>
            <a:ext cx="4999355" cy="3967480"/>
          </a:xfrm>
          <a:prstGeom prst="rect">
            <a:avLst/>
          </a:prstGeom>
        </p:spPr>
      </p:pic>
      <p:pic>
        <p:nvPicPr>
          <p:cNvPr id="26" name="图片 25" descr="新建 DOC 文档_01"/>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4758055" y="2625090"/>
            <a:ext cx="7209155" cy="342011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2" name="图片 11" descr="D:/市政府办/聊城市照片/微信图片_20240321101254.jpg微信图片_20240321101254"/>
          <p:cNvPicPr preferRelativeResize="0">
            <a:picLocks noChangeAspect="1"/>
          </p:cNvPicPr>
          <p:nvPr/>
        </p:nvPicPr>
        <p:blipFill>
          <a:blip r:embed="rId2"/>
          <a:srcRect l="2051" r="2051"/>
          <a:stretch>
            <a:fillRect/>
          </a:stretch>
        </p:blipFill>
        <p:spPr>
          <a:xfrm>
            <a:off x="1270" y="0"/>
            <a:ext cx="12188825" cy="6858000"/>
          </a:xfrm>
          <a:prstGeom prst="rect">
            <a:avLst/>
          </a:prstGeom>
          <a:blipFill rotWithShape="1">
            <a:blip r:embed="rId2"/>
            <a:stretch>
              <a:fillRect/>
            </a:stretch>
          </a:blipFill>
        </p:spPr>
      </p:pic>
      <p:pic>
        <p:nvPicPr>
          <p:cNvPr id="13" name="图片 12" descr="图片3"/>
          <p:cNvPicPr>
            <a:picLocks noChangeAspect="1"/>
          </p:cNvPicPr>
          <p:nvPr/>
        </p:nvPicPr>
        <p:blipFill>
          <a:blip r:embed="rId3">
            <a:alphaModFix amt="83000"/>
          </a:blip>
          <a:stretch>
            <a:fillRect/>
          </a:stretch>
        </p:blipFill>
        <p:spPr>
          <a:xfrm>
            <a:off x="5080" y="0"/>
            <a:ext cx="12186920" cy="6858000"/>
          </a:xfrm>
          <a:prstGeom prst="rect">
            <a:avLst/>
          </a:prstGeom>
        </p:spPr>
      </p:pic>
      <p:sp>
        <p:nvSpPr>
          <p:cNvPr id="30" name="五边形 29"/>
          <p:cNvSpPr/>
          <p:nvPr/>
        </p:nvSpPr>
        <p:spPr>
          <a:xfrm>
            <a:off x="0" y="-2540"/>
            <a:ext cx="6273165" cy="602615"/>
          </a:xfrm>
          <a:prstGeom prst="homePlate">
            <a:avLst/>
          </a:prstGeom>
          <a:solidFill>
            <a:schemeClr val="accent1">
              <a:lumMod val="75000"/>
            </a:schemeClr>
          </a:solidFill>
          <a:ln>
            <a:solidFill>
              <a:schemeClr val="accent1">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一、重要意义要认识到位</a:t>
            </a:r>
            <a:r>
              <a:rPr lang="en-US" altLang="zh-CN"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 (</a:t>
            </a:r>
            <a:r>
              <a:rPr lang="zh-CN" altLang="en-US" b="1" dirty="0">
                <a:solidFill>
                  <a:schemeClr val="bg1"/>
                </a:solidFill>
                <a:latin typeface="楷体" panose="02010609060101010101" charset="-122"/>
                <a:ea typeface="楷体" panose="02010609060101010101" charset="-122"/>
                <a:cs typeface="楷体" panose="02010609060101010101" charset="-122"/>
                <a:sym typeface="+mn-ea"/>
              </a:rPr>
              <a:t>解决“为什么干”的问题</a:t>
            </a:r>
            <a:r>
              <a:rPr lang="en-US" altLang="zh-CN"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a:t>
            </a:r>
            <a:endParaRPr lang="en-US" altLang="zh-CN"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4" name="文本框 3"/>
          <p:cNvSpPr txBox="1"/>
          <p:nvPr/>
        </p:nvSpPr>
        <p:spPr>
          <a:xfrm>
            <a:off x="394970" y="729615"/>
            <a:ext cx="9004935" cy="423545"/>
          </a:xfrm>
          <a:prstGeom prst="rect">
            <a:avLst/>
          </a:prstGeom>
          <a:noFill/>
        </p:spPr>
        <p:txBody>
          <a:bodyPr wrap="square">
            <a:spAutoFit/>
          </a:bodyPr>
          <a:lstStyle>
            <a:defPPr>
              <a:defRPr lang="zh-CN"/>
            </a:defPPr>
            <a:lvl1pPr>
              <a:lnSpc>
                <a:spcPct val="120000"/>
              </a:lnSpc>
              <a:defRPr sz="280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zh-CN" altLang="en-US" sz="1800" b="1" dirty="0" smtClean="0">
                <a:solidFill>
                  <a:schemeClr val="accent1">
                    <a:lumMod val="75000"/>
                  </a:schemeClr>
                </a:solidFill>
                <a:latin typeface="方正粗黑宋简体" panose="02000000000000000000" charset="-122"/>
                <a:ea typeface="方正粗黑宋简体" panose="02000000000000000000" charset="-122"/>
                <a:cs typeface="+mn-ea"/>
                <a:sym typeface="+mn-lt"/>
              </a:rPr>
              <a:t>（一）相关背景</a:t>
            </a:r>
            <a:endParaRPr lang="zh-CN" altLang="en-US" sz="1800" b="1" dirty="0" smtClean="0">
              <a:solidFill>
                <a:schemeClr val="accent1">
                  <a:lumMod val="75000"/>
                </a:schemeClr>
              </a:solidFill>
              <a:latin typeface="方正粗黑宋简体" panose="02000000000000000000" charset="-122"/>
              <a:ea typeface="方正粗黑宋简体" panose="02000000000000000000" charset="-122"/>
              <a:cs typeface="+mn-ea"/>
              <a:sym typeface="+mn-lt"/>
            </a:endParaRPr>
          </a:p>
        </p:txBody>
      </p:sp>
      <p:sp>
        <p:nvSpPr>
          <p:cNvPr id="3" name="圆角矩形 2"/>
          <p:cNvSpPr/>
          <p:nvPr/>
        </p:nvSpPr>
        <p:spPr>
          <a:xfrm>
            <a:off x="185420" y="1245235"/>
            <a:ext cx="5238750" cy="2183765"/>
          </a:xfrm>
          <a:prstGeom prst="roundRect">
            <a:avLst>
              <a:gd name="adj" fmla="val 5500"/>
            </a:avLst>
          </a:prstGeom>
          <a:gradFill>
            <a:gsLst>
              <a:gs pos="0">
                <a:srgbClr val="2CA0EB"/>
              </a:gs>
              <a:gs pos="100000">
                <a:srgbClr val="1E53BB"/>
              </a:gs>
            </a:gsLst>
            <a:lin ang="2700000" scaled="0"/>
          </a:gradFill>
          <a:ln>
            <a:noFill/>
          </a:ln>
          <a:effectLst>
            <a:outerShdw blurRad="1905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48920" y="1282700"/>
            <a:ext cx="4968875" cy="2392680"/>
          </a:xfrm>
          <a:prstGeom prst="rect">
            <a:avLst/>
          </a:prstGeom>
          <a:noFill/>
        </p:spPr>
        <p:txBody>
          <a:bodyPr wrap="square" rtlCol="0">
            <a:noAutofit/>
          </a:bodyPr>
          <a:p>
            <a:pPr indent="0" algn="just" fontAlgn="auto">
              <a:lnSpc>
                <a:spcPts val="3100"/>
              </a:lnSpc>
            </a:pPr>
            <a:r>
              <a:rPr lang="zh-CN" altLang="en-US" dirty="0">
                <a:ln w="0">
                  <a:noFill/>
                </a:ln>
                <a:solidFill>
                  <a:schemeClr val="bg1"/>
                </a:solidFill>
                <a:latin typeface="方正粗黑宋简体" panose="02000000000000000000" charset="-122"/>
                <a:ea typeface="方正粗黑宋简体" panose="02000000000000000000" charset="-122"/>
                <a:cs typeface="方正粗黑宋简体" panose="02000000000000000000" charset="-122"/>
              </a:rPr>
              <a:t>山东省行动迅速，省《实施方案》在3月14日就已经形成初稿、征求意见，4月4日以省政府文件正式印发。4月7日召开全省大规模设备更新和消费品以旧换新工作动员大会，周乃翔省长做了重要讲话。</a:t>
            </a:r>
            <a:endParaRPr lang="zh-CN" altLang="en-US" dirty="0">
              <a:ln w="0">
                <a:noFill/>
              </a:ln>
              <a:solidFill>
                <a:schemeClr val="bg1"/>
              </a:solidFill>
              <a:latin typeface="方正粗黑宋简体" panose="02000000000000000000" charset="-122"/>
              <a:ea typeface="方正粗黑宋简体" panose="02000000000000000000" charset="-122"/>
              <a:cs typeface="方正粗黑宋简体" panose="02000000000000000000" charset="-122"/>
            </a:endParaRPr>
          </a:p>
        </p:txBody>
      </p:sp>
      <p:pic>
        <p:nvPicPr>
          <p:cNvPr id="16" name="图片 15" descr="省政策文件"/>
          <p:cNvPicPr>
            <a:picLocks noChangeAspect="1"/>
          </p:cNvPicPr>
          <p:nvPr/>
        </p:nvPicPr>
        <p:blipFill>
          <a:blip r:embed="rId4"/>
          <a:stretch>
            <a:fillRect/>
          </a:stretch>
        </p:blipFill>
        <p:spPr>
          <a:xfrm>
            <a:off x="6174105" y="809625"/>
            <a:ext cx="4968875" cy="6026150"/>
          </a:xfrm>
          <a:prstGeom prst="rect">
            <a:avLst/>
          </a:prstGeom>
        </p:spPr>
      </p:pic>
      <p:pic>
        <p:nvPicPr>
          <p:cNvPr id="5" name="图片 4" descr="周乃祥照片"/>
          <p:cNvPicPr>
            <a:picLocks noChangeAspect="1"/>
          </p:cNvPicPr>
          <p:nvPr/>
        </p:nvPicPr>
        <p:blipFill>
          <a:blip r:embed="rId5"/>
          <a:stretch>
            <a:fillRect/>
          </a:stretch>
        </p:blipFill>
        <p:spPr>
          <a:xfrm>
            <a:off x="249555" y="3675380"/>
            <a:ext cx="5173980" cy="27171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2" name="图片 11" descr="D:/市政府办/聊城市照片/微信图片_20240321101254.jpg微信图片_20240321101254"/>
          <p:cNvPicPr preferRelativeResize="0">
            <a:picLocks noChangeAspect="1"/>
          </p:cNvPicPr>
          <p:nvPr/>
        </p:nvPicPr>
        <p:blipFill>
          <a:blip r:embed="rId2"/>
          <a:srcRect l="2051" r="2051"/>
          <a:stretch>
            <a:fillRect/>
          </a:stretch>
        </p:blipFill>
        <p:spPr>
          <a:xfrm>
            <a:off x="1270" y="0"/>
            <a:ext cx="12188825" cy="6858000"/>
          </a:xfrm>
          <a:prstGeom prst="rect">
            <a:avLst/>
          </a:prstGeom>
          <a:blipFill rotWithShape="1">
            <a:blip r:embed="rId2"/>
            <a:stretch>
              <a:fillRect/>
            </a:stretch>
          </a:blipFill>
        </p:spPr>
      </p:pic>
      <p:pic>
        <p:nvPicPr>
          <p:cNvPr id="13" name="图片 12" descr="图片3"/>
          <p:cNvPicPr>
            <a:picLocks noChangeAspect="1"/>
          </p:cNvPicPr>
          <p:nvPr/>
        </p:nvPicPr>
        <p:blipFill>
          <a:blip r:embed="rId3">
            <a:alphaModFix amt="83000"/>
          </a:blip>
          <a:stretch>
            <a:fillRect/>
          </a:stretch>
        </p:blipFill>
        <p:spPr>
          <a:xfrm>
            <a:off x="5080" y="0"/>
            <a:ext cx="12186920" cy="6858000"/>
          </a:xfrm>
          <a:prstGeom prst="rect">
            <a:avLst/>
          </a:prstGeom>
        </p:spPr>
      </p:pic>
      <p:sp>
        <p:nvSpPr>
          <p:cNvPr id="30" name="五边形 29"/>
          <p:cNvSpPr/>
          <p:nvPr/>
        </p:nvSpPr>
        <p:spPr>
          <a:xfrm>
            <a:off x="0" y="-2540"/>
            <a:ext cx="6273165" cy="602615"/>
          </a:xfrm>
          <a:prstGeom prst="homePlate">
            <a:avLst/>
          </a:prstGeom>
          <a:solidFill>
            <a:schemeClr val="accent1">
              <a:lumMod val="75000"/>
            </a:schemeClr>
          </a:solidFill>
          <a:ln>
            <a:solidFill>
              <a:schemeClr val="accent1">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一、重要意义要认识到位</a:t>
            </a:r>
            <a:r>
              <a:rPr lang="en-US" altLang="zh-CN"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 (</a:t>
            </a:r>
            <a:r>
              <a:rPr lang="zh-CN" altLang="en-US" b="1" dirty="0">
                <a:solidFill>
                  <a:schemeClr val="bg1"/>
                </a:solidFill>
                <a:latin typeface="楷体" panose="02010609060101010101" charset="-122"/>
                <a:ea typeface="楷体" panose="02010609060101010101" charset="-122"/>
                <a:cs typeface="楷体" panose="02010609060101010101" charset="-122"/>
                <a:sym typeface="+mn-ea"/>
              </a:rPr>
              <a:t>解决“为什么干”的问题</a:t>
            </a:r>
            <a:r>
              <a:rPr lang="en-US" altLang="zh-CN"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a:t>
            </a:r>
            <a:endParaRPr lang="en-US" altLang="zh-CN"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2" name="文本框 1"/>
          <p:cNvSpPr txBox="1"/>
          <p:nvPr/>
        </p:nvSpPr>
        <p:spPr>
          <a:xfrm>
            <a:off x="243205" y="3218180"/>
            <a:ext cx="5172710" cy="3472180"/>
          </a:xfrm>
          <a:prstGeom prst="rect">
            <a:avLst/>
          </a:prstGeom>
          <a:noFill/>
        </p:spPr>
        <p:txBody>
          <a:bodyPr wrap="square" rtlCol="0">
            <a:noAutofit/>
          </a:bodyPr>
          <a:p>
            <a:pPr indent="0" algn="just" fontAlgn="auto">
              <a:lnSpc>
                <a:spcPts val="3000"/>
              </a:lnSpc>
            </a:pPr>
            <a:r>
              <a:rPr lang="en-US" altLang="zh-CN" sz="2000" dirty="0">
                <a:ln w="0">
                  <a:noFill/>
                </a:ln>
                <a:solidFill>
                  <a:schemeClr val="tx1"/>
                </a:solidFill>
                <a:latin typeface="+mn-ea"/>
                <a:cs typeface="+mn-ea"/>
              </a:rPr>
              <a:t>   </a:t>
            </a:r>
            <a:r>
              <a:rPr lang="en-US" altLang="zh-CN" sz="2000" dirty="0">
                <a:gradFill>
                  <a:gsLst>
                    <a:gs pos="50000">
                      <a:schemeClr val="tx1"/>
                    </a:gs>
                    <a:gs pos="0">
                      <a:schemeClr val="tx1">
                        <a:lumMod val="25000"/>
                        <a:lumOff val="75000"/>
                      </a:schemeClr>
                    </a:gs>
                    <a:gs pos="100000">
                      <a:schemeClr val="tx1">
                        <a:lumMod val="85000"/>
                      </a:schemeClr>
                    </a:gs>
                  </a:gsLst>
                  <a:lin ang="5400000" scaled="1"/>
                </a:gradFill>
                <a:effectLst>
                  <a:outerShdw blurRad="38100" dist="19050" dir="2700000" algn="tl" rotWithShape="0">
                    <a:schemeClr val="dk1">
                      <a:alpha val="40000"/>
                    </a:schemeClr>
                  </a:outerShdw>
                </a:effectLst>
                <a:latin typeface="+mn-ea"/>
                <a:cs typeface="+mn-ea"/>
              </a:rPr>
              <a:t> </a:t>
            </a:r>
            <a:r>
              <a:rPr lang="zh-CN" altLang="en-US" sz="2000" dirty="0">
                <a:gradFill>
                  <a:gsLst>
                    <a:gs pos="50000">
                      <a:schemeClr val="tx1"/>
                    </a:gs>
                    <a:gs pos="0">
                      <a:schemeClr val="tx1">
                        <a:lumMod val="25000"/>
                        <a:lumOff val="75000"/>
                      </a:schemeClr>
                    </a:gs>
                    <a:gs pos="100000">
                      <a:schemeClr val="tx1">
                        <a:lumMod val="85000"/>
                      </a:schemeClr>
                    </a:gs>
                  </a:gsLst>
                  <a:lin ang="5400000" scaled="1"/>
                </a:gra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rPr>
              <a:t>聊城市立即行动，张百顺市长在4月7日续会上做了全面工作安排部署。当天，以刘文强常务副市长、王刚副市长任双组长的工作专班筹备成立。期间，张市长对专班工作开展做出批示，市领导在市政府常务会、经济运行分析会等场合多次安排调度。4月26日全市《实施方案》（送审稿）完成编制，5月9日，第67次市政府常务会议研究通过。</a:t>
            </a:r>
            <a:endParaRPr lang="zh-CN" altLang="en-US" sz="2000" dirty="0">
              <a:gradFill>
                <a:gsLst>
                  <a:gs pos="50000">
                    <a:schemeClr val="tx1"/>
                  </a:gs>
                  <a:gs pos="0">
                    <a:schemeClr val="tx1">
                      <a:lumMod val="25000"/>
                      <a:lumOff val="75000"/>
                    </a:schemeClr>
                  </a:gs>
                  <a:gs pos="100000">
                    <a:schemeClr val="tx1">
                      <a:lumMod val="85000"/>
                    </a:schemeClr>
                  </a:gs>
                </a:gsLst>
                <a:lin ang="5400000" scaled="1"/>
              </a:gra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方正粗黑宋简体" panose="02000000000000000000" charset="-122"/>
            </a:endParaRPr>
          </a:p>
        </p:txBody>
      </p:sp>
      <p:pic>
        <p:nvPicPr>
          <p:cNvPr id="11" name="图片 10" descr="专班成立文件"/>
          <p:cNvPicPr>
            <a:picLocks noChangeAspect="1"/>
          </p:cNvPicPr>
          <p:nvPr/>
        </p:nvPicPr>
        <p:blipFill>
          <a:blip r:embed="rId4"/>
          <a:stretch>
            <a:fillRect/>
          </a:stretch>
        </p:blipFill>
        <p:spPr>
          <a:xfrm>
            <a:off x="6273165" y="607695"/>
            <a:ext cx="4322445" cy="5831840"/>
          </a:xfrm>
          <a:prstGeom prst="rect">
            <a:avLst/>
          </a:prstGeom>
        </p:spPr>
      </p:pic>
      <p:pic>
        <p:nvPicPr>
          <p:cNvPr id="5" name="图片 4" descr="01汇报材料（新）_00"/>
          <p:cNvPicPr>
            <a:picLocks noChangeAspect="1"/>
          </p:cNvPicPr>
          <p:nvPr/>
        </p:nvPicPr>
        <p:blipFill>
          <a:blip r:embed="rId5"/>
          <a:srcRect t="12651"/>
          <a:stretch>
            <a:fillRect/>
          </a:stretch>
        </p:blipFill>
        <p:spPr>
          <a:xfrm>
            <a:off x="7324090" y="858520"/>
            <a:ext cx="4269740" cy="5831840"/>
          </a:xfrm>
          <a:prstGeom prst="rect">
            <a:avLst/>
          </a:prstGeom>
        </p:spPr>
      </p:pic>
      <p:pic>
        <p:nvPicPr>
          <p:cNvPr id="3" name="图片 2"/>
          <p:cNvPicPr>
            <a:picLocks noChangeAspect="1"/>
          </p:cNvPicPr>
          <p:nvPr/>
        </p:nvPicPr>
        <p:blipFill>
          <a:blip r:embed="rId6"/>
          <a:stretch>
            <a:fillRect/>
          </a:stretch>
        </p:blipFill>
        <p:spPr>
          <a:xfrm>
            <a:off x="242570" y="721995"/>
            <a:ext cx="5008880" cy="23749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2" name="图片 11" descr="D:/市政府办/聊城市照片/微信图片_20240321101254.jpg微信图片_20240321101254"/>
          <p:cNvPicPr preferRelativeResize="0">
            <a:picLocks noChangeAspect="1"/>
          </p:cNvPicPr>
          <p:nvPr/>
        </p:nvPicPr>
        <p:blipFill>
          <a:blip r:embed="rId2"/>
          <a:srcRect l="2051" r="2051"/>
          <a:stretch>
            <a:fillRect/>
          </a:stretch>
        </p:blipFill>
        <p:spPr>
          <a:xfrm>
            <a:off x="1270" y="0"/>
            <a:ext cx="12188825" cy="6858000"/>
          </a:xfrm>
          <a:prstGeom prst="rect">
            <a:avLst/>
          </a:prstGeom>
          <a:blipFill rotWithShape="1">
            <a:blip r:embed="rId2"/>
            <a:stretch>
              <a:fillRect/>
            </a:stretch>
          </a:blipFill>
        </p:spPr>
      </p:pic>
      <p:pic>
        <p:nvPicPr>
          <p:cNvPr id="13" name="图片 12" descr="图片3"/>
          <p:cNvPicPr>
            <a:picLocks noChangeAspect="1"/>
          </p:cNvPicPr>
          <p:nvPr/>
        </p:nvPicPr>
        <p:blipFill>
          <a:blip r:embed="rId3">
            <a:alphaModFix amt="83000"/>
          </a:blip>
          <a:stretch>
            <a:fillRect/>
          </a:stretch>
        </p:blipFill>
        <p:spPr>
          <a:xfrm>
            <a:off x="5080" y="0"/>
            <a:ext cx="12186920" cy="6858000"/>
          </a:xfrm>
          <a:prstGeom prst="rect">
            <a:avLst/>
          </a:prstGeom>
        </p:spPr>
      </p:pic>
      <p:sp>
        <p:nvSpPr>
          <p:cNvPr id="30" name="五边形 29"/>
          <p:cNvSpPr/>
          <p:nvPr/>
        </p:nvSpPr>
        <p:spPr>
          <a:xfrm>
            <a:off x="0" y="-2540"/>
            <a:ext cx="6273165" cy="602615"/>
          </a:xfrm>
          <a:prstGeom prst="homePlate">
            <a:avLst/>
          </a:prstGeom>
          <a:solidFill>
            <a:schemeClr val="accent1">
              <a:lumMod val="75000"/>
            </a:schemeClr>
          </a:solidFill>
          <a:ln>
            <a:solidFill>
              <a:schemeClr val="accent1">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一、重要意义要认识到位</a:t>
            </a:r>
            <a:r>
              <a:rPr lang="en-US" altLang="zh-CN"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 (</a:t>
            </a:r>
            <a:r>
              <a:rPr lang="zh-CN" altLang="en-US" b="1" dirty="0">
                <a:solidFill>
                  <a:schemeClr val="bg1"/>
                </a:solidFill>
                <a:latin typeface="楷体" panose="02010609060101010101" charset="-122"/>
                <a:ea typeface="楷体" panose="02010609060101010101" charset="-122"/>
                <a:cs typeface="楷体" panose="02010609060101010101" charset="-122"/>
                <a:sym typeface="+mn-ea"/>
              </a:rPr>
              <a:t>解决“为什么干”的问题</a:t>
            </a:r>
            <a:r>
              <a:rPr lang="en-US" altLang="zh-CN"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rPr>
              <a:t>)</a:t>
            </a:r>
            <a:endParaRPr lang="en-US" altLang="zh-CN" b="1" dirty="0">
              <a:solidFill>
                <a:schemeClr val="bg1"/>
              </a:solidFill>
              <a:latin typeface="方正粗黑宋简体" panose="02000000000000000000" charset="-122"/>
              <a:ea typeface="方正粗黑宋简体" panose="02000000000000000000" charset="-122"/>
              <a:cs typeface="方正粗黑宋简体" panose="02000000000000000000" charset="-122"/>
              <a:sym typeface="+mn-ea"/>
            </a:endParaRPr>
          </a:p>
        </p:txBody>
      </p:sp>
      <p:sp>
        <p:nvSpPr>
          <p:cNvPr id="4" name="文本框 3"/>
          <p:cNvSpPr txBox="1"/>
          <p:nvPr/>
        </p:nvSpPr>
        <p:spPr>
          <a:xfrm>
            <a:off x="394970" y="897890"/>
            <a:ext cx="9004935" cy="460375"/>
          </a:xfrm>
          <a:prstGeom prst="rect">
            <a:avLst/>
          </a:prstGeom>
          <a:noFill/>
        </p:spPr>
        <p:txBody>
          <a:bodyPr wrap="square">
            <a:spAutoFit/>
          </a:bodyPr>
          <a:lstStyle>
            <a:defPPr>
              <a:defRPr lang="zh-CN"/>
            </a:defPPr>
            <a:lvl1pPr>
              <a:lnSpc>
                <a:spcPct val="120000"/>
              </a:lnSpc>
              <a:defRPr sz="2800">
                <a:solidFill>
                  <a:schemeClr val="tx1">
                    <a:lumMod val="75000"/>
                    <a:lumOff val="25000"/>
                  </a:schemeClr>
                </a:solidFill>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stStyle>
          <a:p>
            <a:r>
              <a:rPr lang="zh-CN" altLang="en-US" sz="2000" b="1" dirty="0" smtClean="0">
                <a:solidFill>
                  <a:schemeClr val="accent1">
                    <a:lumMod val="75000"/>
                  </a:schemeClr>
                </a:solidFill>
                <a:latin typeface="方正粗黑宋简体" panose="02000000000000000000" charset="-122"/>
                <a:ea typeface="方正粗黑宋简体" panose="02000000000000000000" charset="-122"/>
                <a:cs typeface="+mn-ea"/>
                <a:sym typeface="+mn-lt"/>
              </a:rPr>
              <a:t>（二）主要特点</a:t>
            </a:r>
            <a:endParaRPr lang="zh-CN" altLang="en-US" sz="2000" b="1" dirty="0" smtClean="0">
              <a:solidFill>
                <a:schemeClr val="accent1">
                  <a:lumMod val="75000"/>
                </a:schemeClr>
              </a:solidFill>
              <a:latin typeface="方正粗黑宋简体" panose="02000000000000000000" charset="-122"/>
              <a:ea typeface="方正粗黑宋简体" panose="02000000000000000000" charset="-122"/>
              <a:cs typeface="+mn-ea"/>
              <a:sym typeface="+mn-lt"/>
            </a:endParaRPr>
          </a:p>
        </p:txBody>
      </p:sp>
      <p:sp>
        <p:nvSpPr>
          <p:cNvPr id="15" name="矩形 14"/>
          <p:cNvSpPr/>
          <p:nvPr>
            <p:custDataLst>
              <p:tags r:id="rId4"/>
            </p:custDataLst>
          </p:nvPr>
        </p:nvSpPr>
        <p:spPr>
          <a:xfrm>
            <a:off x="1023712" y="1938976"/>
            <a:ext cx="2406212" cy="1165767"/>
          </a:xfrm>
          <a:prstGeom prst="rect">
            <a:avLst/>
          </a:prstGeom>
          <a:solidFill>
            <a:srgbClr val="1E53BB"/>
          </a:solidFill>
          <a:ln w="127000">
            <a:noFill/>
          </a:ln>
          <a:effectLst>
            <a:outerShdw blurRad="317500" dist="1270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ea typeface="思源黑体" panose="020B0500000000000000" pitchFamily="34" charset="-122"/>
            </a:endParaRPr>
          </a:p>
        </p:txBody>
      </p:sp>
      <p:sp>
        <p:nvSpPr>
          <p:cNvPr id="16" name="矩形 15"/>
          <p:cNvSpPr/>
          <p:nvPr>
            <p:custDataLst>
              <p:tags r:id="rId5"/>
            </p:custDataLst>
          </p:nvPr>
        </p:nvSpPr>
        <p:spPr>
          <a:xfrm>
            <a:off x="8757553" y="1938976"/>
            <a:ext cx="2379643" cy="1165767"/>
          </a:xfrm>
          <a:prstGeom prst="rect">
            <a:avLst/>
          </a:prstGeom>
          <a:solidFill>
            <a:srgbClr val="2CA0EB"/>
          </a:solidFill>
          <a:ln w="127000">
            <a:noFill/>
          </a:ln>
          <a:effectLst>
            <a:outerShdw blurRad="317500" dist="1270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ea typeface="思源黑体" panose="020B0500000000000000" pitchFamily="34" charset="-122"/>
            </a:endParaRPr>
          </a:p>
        </p:txBody>
      </p:sp>
      <p:sp>
        <p:nvSpPr>
          <p:cNvPr id="17" name="矩形 16"/>
          <p:cNvSpPr/>
          <p:nvPr>
            <p:custDataLst>
              <p:tags r:id="rId6"/>
            </p:custDataLst>
          </p:nvPr>
        </p:nvSpPr>
        <p:spPr>
          <a:xfrm>
            <a:off x="3601659" y="1938976"/>
            <a:ext cx="2406212" cy="1165767"/>
          </a:xfrm>
          <a:prstGeom prst="rect">
            <a:avLst/>
          </a:prstGeom>
          <a:solidFill>
            <a:srgbClr val="2CA0EB"/>
          </a:solidFill>
          <a:ln w="127000">
            <a:noFill/>
          </a:ln>
          <a:effectLst>
            <a:outerShdw blurRad="317500" dist="1270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ea typeface="思源黑体" panose="020B0500000000000000" pitchFamily="34" charset="-122"/>
            </a:endParaRPr>
          </a:p>
        </p:txBody>
      </p:sp>
      <p:sp>
        <p:nvSpPr>
          <p:cNvPr id="18" name="矩形 17"/>
          <p:cNvSpPr/>
          <p:nvPr>
            <p:custDataLst>
              <p:tags r:id="rId7"/>
            </p:custDataLst>
          </p:nvPr>
        </p:nvSpPr>
        <p:spPr>
          <a:xfrm>
            <a:off x="6179606" y="1938976"/>
            <a:ext cx="2406212" cy="1165767"/>
          </a:xfrm>
          <a:prstGeom prst="rect">
            <a:avLst/>
          </a:prstGeom>
          <a:solidFill>
            <a:srgbClr val="1E53BB"/>
          </a:solidFill>
          <a:ln w="127000">
            <a:noFill/>
          </a:ln>
          <a:effectLst>
            <a:outerShdw blurRad="317500" dist="1270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ea typeface="思源黑体" panose="020B0500000000000000" pitchFamily="34" charset="-122"/>
            </a:endParaRPr>
          </a:p>
        </p:txBody>
      </p:sp>
      <p:sp>
        <p:nvSpPr>
          <p:cNvPr id="7" name="文本框 6"/>
          <p:cNvSpPr txBox="1"/>
          <p:nvPr>
            <p:custDataLst>
              <p:tags r:id="rId8"/>
            </p:custDataLst>
          </p:nvPr>
        </p:nvSpPr>
        <p:spPr>
          <a:xfrm>
            <a:off x="1355090" y="2347595"/>
            <a:ext cx="1602105" cy="429895"/>
          </a:xfrm>
          <a:prstGeom prst="rect">
            <a:avLst/>
          </a:prstGeom>
        </p:spPr>
        <p:txBody>
          <a:bodyPr wrap="square">
            <a:spAutoFit/>
          </a:bodyPr>
          <a:p>
            <a:pPr algn="l"/>
            <a:r>
              <a:rPr lang="en-US" altLang="zh-CN" sz="2200">
                <a:solidFill>
                  <a:schemeClr val="bg1"/>
                </a:solidFill>
                <a:latin typeface="方正粗黑宋简体" panose="02000000000000000000" charset="-122"/>
                <a:ea typeface="方正粗黑宋简体" panose="02000000000000000000" charset="-122"/>
              </a:rPr>
              <a:t>1.</a:t>
            </a:r>
            <a:r>
              <a:rPr lang="zh-CN" altLang="en-US" sz="2200">
                <a:solidFill>
                  <a:schemeClr val="bg1"/>
                </a:solidFill>
                <a:latin typeface="方正粗黑宋简体" panose="02000000000000000000" charset="-122"/>
                <a:ea typeface="方正粗黑宋简体" panose="02000000000000000000" charset="-122"/>
              </a:rPr>
              <a:t>意义深远</a:t>
            </a:r>
            <a:endParaRPr lang="zh-CN" altLang="en-US" sz="2200">
              <a:solidFill>
                <a:schemeClr val="bg1"/>
              </a:solidFill>
              <a:latin typeface="方正粗黑宋简体" panose="02000000000000000000" charset="-122"/>
              <a:ea typeface="方正粗黑宋简体" panose="02000000000000000000" charset="-122"/>
            </a:endParaRPr>
          </a:p>
        </p:txBody>
      </p:sp>
      <p:sp>
        <p:nvSpPr>
          <p:cNvPr id="8" name="文本框 7"/>
          <p:cNvSpPr txBox="1"/>
          <p:nvPr>
            <p:custDataLst>
              <p:tags r:id="rId9"/>
            </p:custDataLst>
          </p:nvPr>
        </p:nvSpPr>
        <p:spPr>
          <a:xfrm>
            <a:off x="4003675" y="2347595"/>
            <a:ext cx="1602105" cy="429895"/>
          </a:xfrm>
          <a:prstGeom prst="rect">
            <a:avLst/>
          </a:prstGeom>
        </p:spPr>
        <p:txBody>
          <a:bodyPr wrap="square">
            <a:spAutoFit/>
          </a:bodyPr>
          <a:p>
            <a:pPr algn="l"/>
            <a:r>
              <a:rPr lang="en-US" altLang="zh-CN" sz="2200">
                <a:solidFill>
                  <a:schemeClr val="bg1"/>
                </a:solidFill>
                <a:latin typeface="方正粗黑宋简体" panose="02000000000000000000" charset="-122"/>
                <a:ea typeface="方正粗黑宋简体" panose="02000000000000000000" charset="-122"/>
              </a:rPr>
              <a:t>2.</a:t>
            </a:r>
            <a:r>
              <a:rPr lang="zh-CN" altLang="en-US" sz="2200">
                <a:solidFill>
                  <a:schemeClr val="bg1"/>
                </a:solidFill>
                <a:latin typeface="方正粗黑宋简体" panose="02000000000000000000" charset="-122"/>
                <a:ea typeface="方正粗黑宋简体" panose="02000000000000000000" charset="-122"/>
              </a:rPr>
              <a:t>目标清晰</a:t>
            </a:r>
            <a:endParaRPr lang="zh-CN" altLang="en-US" sz="2200">
              <a:solidFill>
                <a:schemeClr val="bg1"/>
              </a:solidFill>
              <a:latin typeface="方正粗黑宋简体" panose="02000000000000000000" charset="-122"/>
              <a:ea typeface="方正粗黑宋简体" panose="02000000000000000000" charset="-122"/>
            </a:endParaRPr>
          </a:p>
        </p:txBody>
      </p:sp>
      <p:sp>
        <p:nvSpPr>
          <p:cNvPr id="9" name="文本框 8"/>
          <p:cNvSpPr txBox="1"/>
          <p:nvPr>
            <p:custDataLst>
              <p:tags r:id="rId10"/>
            </p:custDataLst>
          </p:nvPr>
        </p:nvSpPr>
        <p:spPr>
          <a:xfrm>
            <a:off x="6503670" y="2347595"/>
            <a:ext cx="1602105" cy="429895"/>
          </a:xfrm>
          <a:prstGeom prst="rect">
            <a:avLst/>
          </a:prstGeom>
        </p:spPr>
        <p:txBody>
          <a:bodyPr wrap="square">
            <a:spAutoFit/>
          </a:bodyPr>
          <a:p>
            <a:pPr algn="l"/>
            <a:r>
              <a:rPr lang="en-US" sz="2200">
                <a:solidFill>
                  <a:schemeClr val="bg1"/>
                </a:solidFill>
                <a:latin typeface="方正粗黑宋简体" panose="02000000000000000000" charset="-122"/>
                <a:ea typeface="方正粗黑宋简体" panose="02000000000000000000" charset="-122"/>
              </a:rPr>
              <a:t>3.</a:t>
            </a:r>
            <a:r>
              <a:rPr lang="zh-CN" altLang="en-US" sz="2200">
                <a:solidFill>
                  <a:schemeClr val="bg1"/>
                </a:solidFill>
                <a:latin typeface="方正粗黑宋简体" panose="02000000000000000000" charset="-122"/>
                <a:ea typeface="方正粗黑宋简体" panose="02000000000000000000" charset="-122"/>
              </a:rPr>
              <a:t>任务明确</a:t>
            </a:r>
            <a:endParaRPr lang="zh-CN" altLang="en-US" sz="2200">
              <a:solidFill>
                <a:schemeClr val="bg1"/>
              </a:solidFill>
              <a:latin typeface="方正粗黑宋简体" panose="02000000000000000000" charset="-122"/>
              <a:ea typeface="方正粗黑宋简体" panose="02000000000000000000" charset="-122"/>
            </a:endParaRPr>
          </a:p>
        </p:txBody>
      </p:sp>
      <p:sp>
        <p:nvSpPr>
          <p:cNvPr id="10" name="文本框 9"/>
          <p:cNvSpPr txBox="1"/>
          <p:nvPr>
            <p:custDataLst>
              <p:tags r:id="rId11"/>
            </p:custDataLst>
          </p:nvPr>
        </p:nvSpPr>
        <p:spPr>
          <a:xfrm>
            <a:off x="9159875" y="2347595"/>
            <a:ext cx="1602105" cy="429895"/>
          </a:xfrm>
          <a:prstGeom prst="rect">
            <a:avLst/>
          </a:prstGeom>
        </p:spPr>
        <p:txBody>
          <a:bodyPr wrap="square">
            <a:spAutoFit/>
          </a:bodyPr>
          <a:p>
            <a:pPr algn="l"/>
            <a:r>
              <a:rPr lang="en-US" sz="2200">
                <a:solidFill>
                  <a:schemeClr val="bg1"/>
                </a:solidFill>
                <a:latin typeface="方正粗黑宋简体" panose="02000000000000000000" charset="-122"/>
                <a:ea typeface="方正粗黑宋简体" panose="02000000000000000000" charset="-122"/>
              </a:rPr>
              <a:t>4.</a:t>
            </a:r>
            <a:r>
              <a:rPr lang="zh-CN" altLang="en-US" sz="2200">
                <a:solidFill>
                  <a:schemeClr val="bg1"/>
                </a:solidFill>
                <a:latin typeface="方正粗黑宋简体" panose="02000000000000000000" charset="-122"/>
                <a:ea typeface="方正粗黑宋简体" panose="02000000000000000000" charset="-122"/>
              </a:rPr>
              <a:t>举措务实</a:t>
            </a:r>
            <a:endParaRPr lang="zh-CN" altLang="en-US" sz="2200">
              <a:solidFill>
                <a:schemeClr val="bg1"/>
              </a:solidFill>
              <a:latin typeface="方正粗黑宋简体" panose="02000000000000000000" charset="-122"/>
              <a:ea typeface="方正粗黑宋简体" panose="02000000000000000000" charset="-122"/>
            </a:endParaRPr>
          </a:p>
        </p:txBody>
      </p:sp>
      <p:pic>
        <p:nvPicPr>
          <p:cNvPr id="14" name="http://photo-static-api.fotomore.com/creative/vcg/400/new/VCG211231204049.jpg?uid=386&amp;timestamp=1715269120&amp;sign=bc80cad411c76d38a679c5870d40ba1c" descr="工厂工业和商业设计"/>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730885" y="3416300"/>
            <a:ext cx="2621915" cy="2621915"/>
          </a:xfrm>
          <a:prstGeom prst="rect">
            <a:avLst/>
          </a:prstGeom>
        </p:spPr>
      </p:pic>
      <p:pic>
        <p:nvPicPr>
          <p:cNvPr id="22" name="http://photo-static-api.fotomore.com/creative/vcg/veer/400/new/VCG41N170107236.jpg?uid=386&amp;timestamp=1715306439&amp;sign=8ed52ef84c9b4735cd7d7ff067f94979" descr="绿色购物"/>
          <p:cNvPicPr>
            <a:picLocks noChangeAspect="1"/>
          </p:cNvPicPr>
          <p:nvPr/>
        </p:nvPicPr>
        <p:blipFill>
          <a:blip r:embed="rId13"/>
          <a:stretch>
            <a:fillRect/>
          </a:stretch>
        </p:blipFill>
        <p:spPr>
          <a:xfrm>
            <a:off x="6409690" y="3768090"/>
            <a:ext cx="1925955" cy="1880870"/>
          </a:xfrm>
          <a:prstGeom prst="rect">
            <a:avLst/>
          </a:prstGeom>
          <a:gradFill>
            <a:gsLst>
              <a:gs pos="35000">
                <a:srgbClr val="93C8F3">
                  <a:alpha val="100000"/>
                </a:srgbClr>
              </a:gs>
              <a:gs pos="0">
                <a:srgbClr val="E5E7E8"/>
              </a:gs>
              <a:gs pos="100000">
                <a:srgbClr val="40A8FE"/>
              </a:gs>
            </a:gsLst>
            <a:lin ang="2700000" scaled="1"/>
          </a:gradFill>
        </p:spPr>
      </p:pic>
      <p:pic>
        <p:nvPicPr>
          <p:cNvPr id="23" name="http://photo-static-api.fotomore.com/creative/vcg/400/new/VCG41N1273618008.jpg?uid=386&amp;timestamp=1715306520&amp;sign=b57d18df2b7a0f5e179930a7e998424b" descr="加载条插图与消息更新"/>
          <p:cNvPicPr>
            <a:picLocks noChangeAspect="1"/>
          </p:cNvPicPr>
          <p:nvPr/>
        </p:nvPicPr>
        <p:blipFill>
          <a:blip r:embed="rId14"/>
          <a:stretch>
            <a:fillRect/>
          </a:stretch>
        </p:blipFill>
        <p:spPr>
          <a:xfrm>
            <a:off x="3651250" y="3804920"/>
            <a:ext cx="2171700" cy="1844040"/>
          </a:xfrm>
          <a:prstGeom prst="rect">
            <a:avLst/>
          </a:prstGeom>
        </p:spPr>
      </p:pic>
      <p:pic>
        <p:nvPicPr>
          <p:cNvPr id="19" name="http://photo-static-api.fotomore.com/creative/vcg/400/new/VCG41N962831664.jpg?uid=386&amp;timestamp=1715307091&amp;sign=5d0f906c1b7f67e28e545d6d8d05d472" descr="商业和投资的双重暴露交易增长图。具有图表和数字技术背景的黄金比特币。"/>
          <p:cNvPicPr>
            <a:picLocks noChangeAspect="1"/>
          </p:cNvPicPr>
          <p:nvPr/>
        </p:nvPicPr>
        <p:blipFill>
          <a:blip r:embed="rId15"/>
          <a:srcRect l="25159" r="3255"/>
          <a:stretch>
            <a:fillRect/>
          </a:stretch>
        </p:blipFill>
        <p:spPr>
          <a:xfrm>
            <a:off x="8922385" y="3766820"/>
            <a:ext cx="2301875" cy="1882140"/>
          </a:xfrm>
          <a:prstGeom prst="rect">
            <a:avLst/>
          </a:prstGeom>
        </p:spPr>
      </p:pic>
      <p:sp>
        <p:nvSpPr>
          <p:cNvPr id="33" name="任意多边形 32"/>
          <p:cNvSpPr/>
          <p:nvPr>
            <p:custDataLst>
              <p:tags r:id="rId16"/>
            </p:custDataLst>
          </p:nvPr>
        </p:nvSpPr>
        <p:spPr>
          <a:xfrm rot="5400000" flipH="1">
            <a:off x="2878912" y="2488965"/>
            <a:ext cx="276467" cy="177507"/>
          </a:xfrm>
          <a:custGeom>
            <a:avLst/>
            <a:gdLst/>
            <a:ahLst/>
            <a:cxnLst/>
            <a:rect l="l" t="t" r="r" b="b"/>
            <a:pathLst>
              <a:path w="231343" h="148535">
                <a:moveTo>
                  <a:pt x="115671" y="0"/>
                </a:moveTo>
                <a:cubicBezTo>
                  <a:pt x="118159" y="0"/>
                  <a:pt x="120311" y="908"/>
                  <a:pt x="122129" y="2726"/>
                </a:cubicBezTo>
                <a:lnTo>
                  <a:pt x="228616" y="109069"/>
                </a:lnTo>
                <a:cubicBezTo>
                  <a:pt x="230434" y="110887"/>
                  <a:pt x="231343" y="113064"/>
                  <a:pt x="231343" y="115599"/>
                </a:cubicBezTo>
                <a:cubicBezTo>
                  <a:pt x="231343" y="118135"/>
                  <a:pt x="230434" y="120311"/>
                  <a:pt x="228616" y="122129"/>
                </a:cubicBezTo>
                <a:lnTo>
                  <a:pt x="204793" y="145809"/>
                </a:lnTo>
                <a:cubicBezTo>
                  <a:pt x="202975" y="147626"/>
                  <a:pt x="200822" y="148535"/>
                  <a:pt x="198335" y="148535"/>
                </a:cubicBezTo>
                <a:cubicBezTo>
                  <a:pt x="195847" y="148535"/>
                  <a:pt x="193694" y="147626"/>
                  <a:pt x="191877" y="145809"/>
                </a:cubicBezTo>
                <a:lnTo>
                  <a:pt x="115671" y="69603"/>
                </a:lnTo>
                <a:lnTo>
                  <a:pt x="39466" y="145809"/>
                </a:lnTo>
                <a:cubicBezTo>
                  <a:pt x="37648" y="147626"/>
                  <a:pt x="35495" y="148535"/>
                  <a:pt x="33008" y="148535"/>
                </a:cubicBezTo>
                <a:cubicBezTo>
                  <a:pt x="30520" y="148535"/>
                  <a:pt x="28368" y="147626"/>
                  <a:pt x="26550" y="145809"/>
                </a:cubicBezTo>
                <a:lnTo>
                  <a:pt x="2727" y="122129"/>
                </a:lnTo>
                <a:cubicBezTo>
                  <a:pt x="909" y="120311"/>
                  <a:pt x="0" y="118135"/>
                  <a:pt x="0" y="115599"/>
                </a:cubicBezTo>
                <a:cubicBezTo>
                  <a:pt x="0" y="113064"/>
                  <a:pt x="909" y="110887"/>
                  <a:pt x="2727" y="109069"/>
                </a:cubicBezTo>
                <a:lnTo>
                  <a:pt x="109213" y="2726"/>
                </a:lnTo>
                <a:cubicBezTo>
                  <a:pt x="111031" y="908"/>
                  <a:pt x="113184" y="0"/>
                  <a:pt x="115671" y="0"/>
                </a:cubicBezTo>
                <a:close/>
              </a:path>
            </a:pathLst>
          </a:custGeom>
          <a:solidFill>
            <a:schemeClr val="bg1"/>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p>
            <a:pPr algn="ctr"/>
            <a:endParaRPr lang="en-US" sz="2000" dirty="0">
              <a:latin typeface="FontAwesome" pitchFamily="2" charset="0"/>
            </a:endParaRPr>
          </a:p>
        </p:txBody>
      </p:sp>
      <p:sp>
        <p:nvSpPr>
          <p:cNvPr id="34" name="任意多边形 33"/>
          <p:cNvSpPr/>
          <p:nvPr>
            <p:custDataLst>
              <p:tags r:id="rId17"/>
            </p:custDataLst>
          </p:nvPr>
        </p:nvSpPr>
        <p:spPr>
          <a:xfrm rot="5400000" flipH="1">
            <a:off x="5563057" y="2488965"/>
            <a:ext cx="276467" cy="177507"/>
          </a:xfrm>
          <a:custGeom>
            <a:avLst/>
            <a:gdLst/>
            <a:ahLst/>
            <a:cxnLst/>
            <a:rect l="l" t="t" r="r" b="b"/>
            <a:pathLst>
              <a:path w="231343" h="148535">
                <a:moveTo>
                  <a:pt x="115671" y="0"/>
                </a:moveTo>
                <a:cubicBezTo>
                  <a:pt x="118159" y="0"/>
                  <a:pt x="120311" y="908"/>
                  <a:pt x="122129" y="2726"/>
                </a:cubicBezTo>
                <a:lnTo>
                  <a:pt x="228616" y="109069"/>
                </a:lnTo>
                <a:cubicBezTo>
                  <a:pt x="230434" y="110887"/>
                  <a:pt x="231343" y="113064"/>
                  <a:pt x="231343" y="115599"/>
                </a:cubicBezTo>
                <a:cubicBezTo>
                  <a:pt x="231343" y="118135"/>
                  <a:pt x="230434" y="120311"/>
                  <a:pt x="228616" y="122129"/>
                </a:cubicBezTo>
                <a:lnTo>
                  <a:pt x="204793" y="145809"/>
                </a:lnTo>
                <a:cubicBezTo>
                  <a:pt x="202975" y="147626"/>
                  <a:pt x="200822" y="148535"/>
                  <a:pt x="198335" y="148535"/>
                </a:cubicBezTo>
                <a:cubicBezTo>
                  <a:pt x="195847" y="148535"/>
                  <a:pt x="193694" y="147626"/>
                  <a:pt x="191877" y="145809"/>
                </a:cubicBezTo>
                <a:lnTo>
                  <a:pt x="115671" y="69603"/>
                </a:lnTo>
                <a:lnTo>
                  <a:pt x="39466" y="145809"/>
                </a:lnTo>
                <a:cubicBezTo>
                  <a:pt x="37648" y="147626"/>
                  <a:pt x="35495" y="148535"/>
                  <a:pt x="33008" y="148535"/>
                </a:cubicBezTo>
                <a:cubicBezTo>
                  <a:pt x="30520" y="148535"/>
                  <a:pt x="28368" y="147626"/>
                  <a:pt x="26550" y="145809"/>
                </a:cubicBezTo>
                <a:lnTo>
                  <a:pt x="2727" y="122129"/>
                </a:lnTo>
                <a:cubicBezTo>
                  <a:pt x="909" y="120311"/>
                  <a:pt x="0" y="118135"/>
                  <a:pt x="0" y="115599"/>
                </a:cubicBezTo>
                <a:cubicBezTo>
                  <a:pt x="0" y="113064"/>
                  <a:pt x="909" y="110887"/>
                  <a:pt x="2727" y="109069"/>
                </a:cubicBezTo>
                <a:lnTo>
                  <a:pt x="109213" y="2726"/>
                </a:lnTo>
                <a:cubicBezTo>
                  <a:pt x="111031" y="908"/>
                  <a:pt x="113184" y="0"/>
                  <a:pt x="115671" y="0"/>
                </a:cubicBezTo>
                <a:close/>
              </a:path>
            </a:pathLst>
          </a:custGeom>
          <a:solidFill>
            <a:schemeClr val="bg1"/>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sz="2000" dirty="0">
              <a:latin typeface="FontAwesome" pitchFamily="2" charset="0"/>
            </a:endParaRPr>
          </a:p>
        </p:txBody>
      </p:sp>
      <p:sp>
        <p:nvSpPr>
          <p:cNvPr id="35" name="任意多边形 34"/>
          <p:cNvSpPr/>
          <p:nvPr>
            <p:custDataLst>
              <p:tags r:id="rId18"/>
            </p:custDataLst>
          </p:nvPr>
        </p:nvSpPr>
        <p:spPr>
          <a:xfrm rot="5400000" flipH="1">
            <a:off x="8168462" y="2488965"/>
            <a:ext cx="276467" cy="177507"/>
          </a:xfrm>
          <a:custGeom>
            <a:avLst/>
            <a:gdLst/>
            <a:ahLst/>
            <a:cxnLst/>
            <a:rect l="l" t="t" r="r" b="b"/>
            <a:pathLst>
              <a:path w="231343" h="148535">
                <a:moveTo>
                  <a:pt x="115671" y="0"/>
                </a:moveTo>
                <a:cubicBezTo>
                  <a:pt x="118159" y="0"/>
                  <a:pt x="120311" y="908"/>
                  <a:pt x="122129" y="2726"/>
                </a:cubicBezTo>
                <a:lnTo>
                  <a:pt x="228616" y="109069"/>
                </a:lnTo>
                <a:cubicBezTo>
                  <a:pt x="230434" y="110887"/>
                  <a:pt x="231343" y="113064"/>
                  <a:pt x="231343" y="115599"/>
                </a:cubicBezTo>
                <a:cubicBezTo>
                  <a:pt x="231343" y="118135"/>
                  <a:pt x="230434" y="120311"/>
                  <a:pt x="228616" y="122129"/>
                </a:cubicBezTo>
                <a:lnTo>
                  <a:pt x="204793" y="145809"/>
                </a:lnTo>
                <a:cubicBezTo>
                  <a:pt x="202975" y="147626"/>
                  <a:pt x="200822" y="148535"/>
                  <a:pt x="198335" y="148535"/>
                </a:cubicBezTo>
                <a:cubicBezTo>
                  <a:pt x="195847" y="148535"/>
                  <a:pt x="193694" y="147626"/>
                  <a:pt x="191877" y="145809"/>
                </a:cubicBezTo>
                <a:lnTo>
                  <a:pt x="115671" y="69603"/>
                </a:lnTo>
                <a:lnTo>
                  <a:pt x="39466" y="145809"/>
                </a:lnTo>
                <a:cubicBezTo>
                  <a:pt x="37648" y="147626"/>
                  <a:pt x="35495" y="148535"/>
                  <a:pt x="33008" y="148535"/>
                </a:cubicBezTo>
                <a:cubicBezTo>
                  <a:pt x="30520" y="148535"/>
                  <a:pt x="28368" y="147626"/>
                  <a:pt x="26550" y="145809"/>
                </a:cubicBezTo>
                <a:lnTo>
                  <a:pt x="2727" y="122129"/>
                </a:lnTo>
                <a:cubicBezTo>
                  <a:pt x="909" y="120311"/>
                  <a:pt x="0" y="118135"/>
                  <a:pt x="0" y="115599"/>
                </a:cubicBezTo>
                <a:cubicBezTo>
                  <a:pt x="0" y="113064"/>
                  <a:pt x="909" y="110887"/>
                  <a:pt x="2727" y="109069"/>
                </a:cubicBezTo>
                <a:lnTo>
                  <a:pt x="109213" y="2726"/>
                </a:lnTo>
                <a:cubicBezTo>
                  <a:pt x="111031" y="908"/>
                  <a:pt x="113184" y="0"/>
                  <a:pt x="115671" y="0"/>
                </a:cubicBezTo>
                <a:close/>
              </a:path>
            </a:pathLst>
          </a:custGeom>
          <a:solidFill>
            <a:schemeClr val="bg1"/>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sz="2000" dirty="0">
              <a:latin typeface="FontAwesome" pitchFamily="2" charset="0"/>
            </a:endParaRPr>
          </a:p>
        </p:txBody>
      </p:sp>
      <p:sp>
        <p:nvSpPr>
          <p:cNvPr id="36" name="任意多边形 35"/>
          <p:cNvSpPr/>
          <p:nvPr>
            <p:custDataLst>
              <p:tags r:id="rId19"/>
            </p:custDataLst>
          </p:nvPr>
        </p:nvSpPr>
        <p:spPr>
          <a:xfrm rot="5400000" flipH="1">
            <a:off x="10711637" y="2550560"/>
            <a:ext cx="276467" cy="177507"/>
          </a:xfrm>
          <a:custGeom>
            <a:avLst/>
            <a:gdLst/>
            <a:ahLst/>
            <a:cxnLst/>
            <a:rect l="l" t="t" r="r" b="b"/>
            <a:pathLst>
              <a:path w="231343" h="148535">
                <a:moveTo>
                  <a:pt x="115671" y="0"/>
                </a:moveTo>
                <a:cubicBezTo>
                  <a:pt x="118159" y="0"/>
                  <a:pt x="120311" y="908"/>
                  <a:pt x="122129" y="2726"/>
                </a:cubicBezTo>
                <a:lnTo>
                  <a:pt x="228616" y="109069"/>
                </a:lnTo>
                <a:cubicBezTo>
                  <a:pt x="230434" y="110887"/>
                  <a:pt x="231343" y="113064"/>
                  <a:pt x="231343" y="115599"/>
                </a:cubicBezTo>
                <a:cubicBezTo>
                  <a:pt x="231343" y="118135"/>
                  <a:pt x="230434" y="120311"/>
                  <a:pt x="228616" y="122129"/>
                </a:cubicBezTo>
                <a:lnTo>
                  <a:pt x="204793" y="145809"/>
                </a:lnTo>
                <a:cubicBezTo>
                  <a:pt x="202975" y="147626"/>
                  <a:pt x="200822" y="148535"/>
                  <a:pt x="198335" y="148535"/>
                </a:cubicBezTo>
                <a:cubicBezTo>
                  <a:pt x="195847" y="148535"/>
                  <a:pt x="193694" y="147626"/>
                  <a:pt x="191877" y="145809"/>
                </a:cubicBezTo>
                <a:lnTo>
                  <a:pt x="115671" y="69603"/>
                </a:lnTo>
                <a:lnTo>
                  <a:pt x="39466" y="145809"/>
                </a:lnTo>
                <a:cubicBezTo>
                  <a:pt x="37648" y="147626"/>
                  <a:pt x="35495" y="148535"/>
                  <a:pt x="33008" y="148535"/>
                </a:cubicBezTo>
                <a:cubicBezTo>
                  <a:pt x="30520" y="148535"/>
                  <a:pt x="28368" y="147626"/>
                  <a:pt x="26550" y="145809"/>
                </a:cubicBezTo>
                <a:lnTo>
                  <a:pt x="2727" y="122129"/>
                </a:lnTo>
                <a:cubicBezTo>
                  <a:pt x="909" y="120311"/>
                  <a:pt x="0" y="118135"/>
                  <a:pt x="0" y="115599"/>
                </a:cubicBezTo>
                <a:cubicBezTo>
                  <a:pt x="0" y="113064"/>
                  <a:pt x="909" y="110887"/>
                  <a:pt x="2727" y="109069"/>
                </a:cubicBezTo>
                <a:lnTo>
                  <a:pt x="109213" y="2726"/>
                </a:lnTo>
                <a:cubicBezTo>
                  <a:pt x="111031" y="908"/>
                  <a:pt x="113184" y="0"/>
                  <a:pt x="115671" y="0"/>
                </a:cubicBezTo>
                <a:close/>
              </a:path>
            </a:pathLst>
          </a:custGeom>
          <a:solidFill>
            <a:schemeClr val="bg1"/>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sz="2000" dirty="0">
              <a:latin typeface="FontAwesome" pitchFamily="2"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3"/>
  <p:tag name="KSO_WM_UNIT_ID" val="diagram20231088_1*n_h_h_i*1_2_1_3"/>
  <p:tag name="KSO_WM_TEMPLATE_CATEGORY" val="diagram"/>
  <p:tag name="KSO_WM_TEMPLATE_INDEX" val="20231088"/>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3"/>
  <p:tag name="KSO_WM_DIAGRAM_VIRTUALLY_FRAME" val="{&quot;height&quot;:173.90003038913375,&quot;left&quot;:471.9500393700788,&quot;top&quot;:129.0250030517578,&quot;width&quot;:466.1}"/>
  <p:tag name="KSO_WM_DIAGRAM_COLOR_MATCH_VALUE" val="{&quot;shape&quot;:{&quot;fill&quot;:{&quot;gradient&quot;:[{&quot;brightness&quot;:0.20000000298023224,&quot;colorType&quot;:1,&quot;foreColorIndex&quot;:5,&quot;pos&quot;:1,&quot;transparency&quot;:0},{&quot;brightness&quot;:0.20000000298023224,&quot;colorType&quot;:1,&quot;foreColorIndex&quot;:5,&quot;pos&quot;:0,&quot;transparency&quot;:0}],&quot;type&quot;:3},&quot;glow&quot;:{&quot;colorType&quot;:0},&quot;line&quot;:{&quot;solidLine&quot;:{&quot;brightness&quot;:0,&quot;colorType&quot;:2,&quot;rgb&quot;:&quot;#ffffff&quot;,&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14"/>
  <p:tag name="KSO_WM_DIAGRAM_USE_COLOR_VALUE" val="{&quot;color_scheme&quot;:1,&quot;color_type&quot;:1,&quot;theme_color_indexes&quot;:[]}"/>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231088_1*n_h_h_i*1_2_2_2"/>
  <p:tag name="KSO_WM_TEMPLATE_CATEGORY" val="diagram"/>
  <p:tag name="KSO_WM_TEMPLATE_INDEX" val="20231088"/>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3"/>
  <p:tag name="KSO_WM_DIAGRAM_VIRTUALLY_FRAME" val="{&quot;height&quot;:173.90003038913375,&quot;left&quot;:471.9500393700788,&quot;top&quot;:129.0250030517578,&quot;width&quot;:466.1}"/>
  <p:tag name="KSO_WM_DIAGRAM_COLOR_MATCH_VALUE" val="{&quot;shape&quot;:{&quot;fill&quot;:{&quot;gradient&quot;:[{&quot;brightness&quot;:0.20000000298023224,&quot;colorType&quot;:1,&quot;foreColorIndex&quot;:5,&quot;pos&quot;:1,&quot;transparency&quot;:0},{&quot;brightness&quot;:0.20000000298023224,&quot;colorType&quot;:1,&quot;foreColorIndex&quot;:5,&quot;pos&quot;:0,&quot;transparency&quot;:0}],&quot;type&quot;:3},&quot;glow&quot;:{&quot;colorType&quot;:0},&quot;line&quot;:{&quot;solidLine&quot;:{&quot;brightness&quot;:0,&quot;colorType&quot;:2,&quot;rgb&quot;:&quot;#ffffff&quot;,&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14"/>
  <p:tag name="KSO_WM_DIAGRAM_USE_COLOR_VALUE" val="{&quot;color_scheme&quot;:1,&quot;color_type&quot;:1,&quot;theme_color_indexes&quot;:[]}"/>
</p:tagLst>
</file>

<file path=ppt/tags/tag102.xml><?xml version="1.0" encoding="utf-8"?>
<p:tagLst xmlns:p="http://schemas.openxmlformats.org/presentationml/2006/main">
  <p:tag name="KSO_WM_DIAGRAM_VERSION" val="3"/>
  <p:tag name="KSO_WM_DIAGRAM_COLOR_TRICK" val="1"/>
  <p:tag name="KSO_WM_DIAGRAM_COLOR_TEXT_CAN_REMOVE" val="n"/>
  <p:tag name="KSO_WM_UNIT_VALUE" val="64*87"/>
  <p:tag name="KSO_WM_UNIT_HIGHLIGHT" val="0"/>
  <p:tag name="KSO_WM_UNIT_COMPATIBLE" val="0"/>
  <p:tag name="KSO_WM_UNIT_DIAGRAM_ISNUMVISUAL" val="0"/>
  <p:tag name="KSO_WM_UNIT_DIAGRAM_ISREFERUNIT" val="0"/>
  <p:tag name="KSO_WM_DIAGRAM_GROUP_CODE" val="n1-1"/>
  <p:tag name="KSO_WM_UNIT_TYPE" val="n_h_h_x"/>
  <p:tag name="KSO_WM_UNIT_INDEX" val="1_2_3_1"/>
  <p:tag name="KSO_WM_UNIT_ID" val="diagram20231088_1*n_h_h_x*1_2_3_1"/>
  <p:tag name="KSO_WM_TEMPLATE_CATEGORY" val="diagram"/>
  <p:tag name="KSO_WM_TEMPLATE_INDEX" val="20231088"/>
  <p:tag name="KSO_WM_UNIT_LAYERLEVEL" val="1_1_1_1"/>
  <p:tag name="KSO_WM_TAG_VERSION" val="3.0"/>
  <p:tag name="KSO_WM_BEAUTIFY_FLAG" val="#wm#"/>
  <p:tag name="KSO_WM_DIAGRAM_MAX_ITEMCNT" val="6"/>
  <p:tag name="KSO_WM_DIAGRAM_MIN_ITEMCNT" val="3"/>
  <p:tag name="KSO_WM_DIAGRAM_VIRTUALLY_FRAME" val="{&quot;height&quot;:173.90003038913375,&quot;left&quot;:471.9500393700788,&quot;top&quot;:129.0250030517578,&quot;width&quot;:466.1}"/>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03.xml><?xml version="1.0" encoding="utf-8"?>
<p:tagLst xmlns:p="http://schemas.openxmlformats.org/presentationml/2006/main">
  <p:tag name="KSO_WM_DIAGRAM_VERSION" val="3"/>
  <p:tag name="KSO_WM_DIAGRAM_COLOR_TRICK" val="1"/>
  <p:tag name="KSO_WM_DIAGRAM_COLOR_TEXT_CAN_REMOVE" val="n"/>
  <p:tag name="KSO_WM_UNIT_VALUE" val="87*87"/>
  <p:tag name="KSO_WM_UNIT_HIGHLIGHT" val="0"/>
  <p:tag name="KSO_WM_UNIT_COMPATIBLE" val="0"/>
  <p:tag name="KSO_WM_UNIT_DIAGRAM_ISNUMVISUAL" val="0"/>
  <p:tag name="KSO_WM_UNIT_DIAGRAM_ISREFERUNIT" val="0"/>
  <p:tag name="KSO_WM_DIAGRAM_GROUP_CODE" val="n1-1"/>
  <p:tag name="KSO_WM_UNIT_TYPE" val="n_h_h_x"/>
  <p:tag name="KSO_WM_UNIT_INDEX" val="1_2_1_1"/>
  <p:tag name="KSO_WM_UNIT_ID" val="diagram20231088_1*n_h_h_x*1_2_1_1"/>
  <p:tag name="KSO_WM_TEMPLATE_CATEGORY" val="diagram"/>
  <p:tag name="KSO_WM_TEMPLATE_INDEX" val="20231088"/>
  <p:tag name="KSO_WM_UNIT_LAYERLEVEL" val="1_1_1_1"/>
  <p:tag name="KSO_WM_TAG_VERSION" val="3.0"/>
  <p:tag name="KSO_WM_BEAUTIFY_FLAG" val="#wm#"/>
  <p:tag name="KSO_WM_DIAGRAM_MAX_ITEMCNT" val="6"/>
  <p:tag name="KSO_WM_DIAGRAM_MIN_ITEMCNT" val="3"/>
  <p:tag name="KSO_WM_DIAGRAM_VIRTUALLY_FRAME" val="{&quot;height&quot;:173.90003038913375,&quot;left&quot;:471.9500393700788,&quot;top&quot;:129.0250030517578,&quot;width&quot;:466.1}"/>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04.xml><?xml version="1.0" encoding="utf-8"?>
<p:tagLst xmlns:p="http://schemas.openxmlformats.org/presentationml/2006/main">
  <p:tag name="KSO_WM_DIAGRAM_VIRTUALLY_FRAME" val="{&quot;height&quot;:91.7926771653543,&quot;left&quot;:80.6072440944882,&quot;top&quot;:152.67527559055117,&quot;width&quot;:796.3373228346455}"/>
</p:tagLst>
</file>

<file path=ppt/tags/tag105.xml><?xml version="1.0" encoding="utf-8"?>
<p:tagLst xmlns:p="http://schemas.openxmlformats.org/presentationml/2006/main">
  <p:tag name="KSO_WM_DIAGRAM_VIRTUALLY_FRAME" val="{&quot;height&quot;:91.7926771653543,&quot;left&quot;:80.6072440944882,&quot;top&quot;:152.67527559055117,&quot;width&quot;:796.3373228346455}"/>
</p:tagLst>
</file>

<file path=ppt/tags/tag106.xml><?xml version="1.0" encoding="utf-8"?>
<p:tagLst xmlns:p="http://schemas.openxmlformats.org/presentationml/2006/main">
  <p:tag name="KSO_WM_DIAGRAM_VIRTUALLY_FRAME" val="{&quot;height&quot;:91.7926771653543,&quot;left&quot;:80.6072440944882,&quot;top&quot;:152.67527559055117,&quot;width&quot;:796.3373228346455}"/>
</p:tagLst>
</file>

<file path=ppt/tags/tag107.xml><?xml version="1.0" encoding="utf-8"?>
<p:tagLst xmlns:p="http://schemas.openxmlformats.org/presentationml/2006/main">
  <p:tag name="KSO_WM_DIAGRAM_VIRTUALLY_FRAME" val="{&quot;height&quot;:91.7926771653543,&quot;left&quot;:80.6072440944882,&quot;top&quot;:152.67527559055117,&quot;width&quot;:796.3373228346455}"/>
</p:tagLst>
</file>

<file path=ppt/tags/tag108.xml><?xml version="1.0" encoding="utf-8"?>
<p:tagLst xmlns:p="http://schemas.openxmlformats.org/presentationml/2006/main">
  <p:tag name="KSO_WM_DIAGRAM_VIRTUALLY_FRAME" val="{&quot;height&quot;:91.7926771653543,&quot;left&quot;:80.6072440944882,&quot;top&quot;:152.67527559055117,&quot;width&quot;:796.3373228346455}"/>
</p:tagLst>
</file>

<file path=ppt/tags/tag109.xml><?xml version="1.0" encoding="utf-8"?>
<p:tagLst xmlns:p="http://schemas.openxmlformats.org/presentationml/2006/main">
  <p:tag name="KSO_WM_DIAGRAM_VIRTUALLY_FRAME" val="{&quot;height&quot;:91.7926771653543,&quot;left&quot;:80.6072440944882,&quot;top&quot;:152.67527559055117,&quot;width&quot;:796.3373228346455}"/>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Lst>
</file>

<file path=ppt/tags/tag110.xml><?xml version="1.0" encoding="utf-8"?>
<p:tagLst xmlns:p="http://schemas.openxmlformats.org/presentationml/2006/main">
  <p:tag name="KSO_WM_DIAGRAM_VIRTUALLY_FRAME" val="{&quot;height&quot;:91.7926771653543,&quot;left&quot;:80.6072440944882,&quot;top&quot;:152.67527559055117,&quot;width&quot;:796.3373228346455}"/>
</p:tagLst>
</file>

<file path=ppt/tags/tag111.xml><?xml version="1.0" encoding="utf-8"?>
<p:tagLst xmlns:p="http://schemas.openxmlformats.org/presentationml/2006/main">
  <p:tag name="KSO_WM_DIAGRAM_VIRTUALLY_FRAME" val="{&quot;height&quot;:91.7926771653543,&quot;left&quot;:80.6072440944882,&quot;top&quot;:152.67527559055117,&quot;width&quot;:796.3373228346455}"/>
</p:tagLst>
</file>

<file path=ppt/tags/tag112.xml><?xml version="1.0" encoding="utf-8"?>
<p:tagLst xmlns:p="http://schemas.openxmlformats.org/presentationml/2006/main">
  <p:tag name="KSO_WM_DIAGRAM_VIRTUALLY_FRAME" val="{&quot;height&quot;:91.7926771653543,&quot;left&quot;:80.6072440944882,&quot;top&quot;:152.67527559055117,&quot;width&quot;:796.3373228346455}"/>
</p:tagLst>
</file>

<file path=ppt/tags/tag113.xml><?xml version="1.0" encoding="utf-8"?>
<p:tagLst xmlns:p="http://schemas.openxmlformats.org/presentationml/2006/main">
  <p:tag name="KSO_WM_DIAGRAM_VIRTUALLY_FRAME" val="{&quot;height&quot;:91.7926771653543,&quot;left&quot;:80.6072440944882,&quot;top&quot;:152.67527559055117,&quot;width&quot;:796.3373228346455}"/>
</p:tagLst>
</file>

<file path=ppt/tags/tag114.xml><?xml version="1.0" encoding="utf-8"?>
<p:tagLst xmlns:p="http://schemas.openxmlformats.org/presentationml/2006/main">
  <p:tag name="KSO_WM_DIAGRAM_VIRTUALLY_FRAME" val="{&quot;height&quot;:91.7926771653543,&quot;left&quot;:80.6072440944882,&quot;top&quot;:152.67527559055117,&quot;width&quot;:796.3373228346455}"/>
</p:tagLst>
</file>

<file path=ppt/tags/tag115.xml><?xml version="1.0" encoding="utf-8"?>
<p:tagLst xmlns:p="http://schemas.openxmlformats.org/presentationml/2006/main">
  <p:tag name="KSO_WM_DIAGRAM_VIRTUALLY_FRAME" val="{&quot;height&quot;:91.7926771653543,&quot;left&quot;:80.6072440944882,&quot;top&quot;:152.67527559055117,&quot;width&quot;:796.3373228346455}"/>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i*1_1_1"/>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1"/>
  <p:tag name="KSO_WM_DIAGRAM_MAX_ITEMCNT" val="6"/>
  <p:tag name="KSO_WM_DIAGRAM_MIN_ITEMCNT" val="2"/>
  <p:tag name="KSO_WM_DIAGRAM_VIRTUALLY_FRAME" val="{&quot;height&quot;:355.7499938964844,&quot;left&quot;:428.15,&quot;top&quot;:92.5250030517578,&quot;width&quot;:526.95}"/>
  <p:tag name="KSO_WM_DIAGRAM_COLOR_MATCH_VALUE" val="{&quot;shape&quot;:{&quot;fill&quot;:{&quot;gradient&quot;:[{&quot;brightness&quot;:0.800000011920929,&quot;colorType&quot;:1,&quot;foreColorIndex&quot;:5,&quot;pos&quot;:0,&quot;transparency&quot;:1},{&quot;brightness&quot;:0.800000011920929,&quot;colorType&quot;:1,&quot;foreColorIndex&quot;:5,&quot;pos&quot;:1,&quot;transparency&quot;:0.4900000095367431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i*1_1_3"/>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3"/>
  <p:tag name="KSO_WM_DIAGRAM_MAX_ITEMCNT" val="6"/>
  <p:tag name="KSO_WM_DIAGRAM_MIN_ITEMCNT" val="2"/>
  <p:tag name="KSO_WM_DIAGRAM_VIRTUALLY_FRAME" val="{&quot;height&quot;:355.7499938964844,&quot;left&quot;:428.15,&quot;top&quot;:92.5250030517578,&quot;width&quot;:526.95}"/>
  <p:tag name="KSO_WM_DIAGRAM_COLOR_MATCH_VALUE" val="{&quot;shape&quot;:{&quot;fill&quot;:{&quot;solid&quot;:{&quot;brightness&quot;:0.800000011920929,&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11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4"/>
  <p:tag name="KSO_WM_UNIT_ID" val="diagram20230957_4*n_h_i*1_1_4"/>
  <p:tag name="KSO_WM_TEMPLATE_CATEGORY" val="diagram"/>
  <p:tag name="KSO_WM_TEMPLATE_INDEX" val="20230957"/>
  <p:tag name="KSO_WM_UNIT_LAYERLEVEL" val="1_1_1"/>
  <p:tag name="KSO_WM_TAG_VERSION" val="3.0"/>
  <p:tag name="KSO_WM_DIAGRAM_MAX_ITEMCNT" val="6"/>
  <p:tag name="KSO_WM_DIAGRAM_MIN_ITEMCNT" val="2"/>
  <p:tag name="KSO_WM_DIAGRAM_VIRTUALLY_FRAME" val="{&quot;height&quot;:355.7499938964844,&quot;left&quot;:428.15,&quot;top&quot;:92.5250030517578,&quot;width&quot;:526.95}"/>
  <p:tag name="KSO_WM_DIAGRAM_COLOR_MATCH_VALUE" val="{&quot;shape&quot;:{&quot;fill&quot;:{&quot;gradient&quot;:[{&quot;brightness&quot;:0,&quot;colorType&quot;:1,&quot;foreColorIndex&quot;:5,&quot;pos&quot;:1,&quot;transparency&quot;:0},{&quot;brightness&quot;:0.20000000298023224,&quot;colorType&quot;:1,&quot;foreColorIndex&quot;:5,&quot;pos&quot;:0.5,&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11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ID" val="diagram20230957_4*n_h_h_a*1_2_4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55.7499938964844,&quot;left&quot;:428.15,&quot;top&quot;:92.5250030517578,&quot;width&quot;:526.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i*1_1_2"/>
  <p:tag name="KSO_WM_TEMPLATE_CATEGORY" val="diagram"/>
  <p:tag name="KSO_WM_TEMPLATE_INDEX" val="20230957"/>
  <p:tag name="KSO_WM_UNIT_LAYERLEVEL" val="1_1_1"/>
  <p:tag name="KSO_WM_TAG_VERSION" val="3.0"/>
  <p:tag name="KSO_WM_DIAGRAM_VERSION" val="3"/>
  <p:tag name="KSO_WM_DIAGRAM_COLOR_TRICK" val="1"/>
  <p:tag name="KSO_WM_DIAGRAM_COLOR_TEXT_CAN_REMOVE" val="n"/>
  <p:tag name="KSO_WM_DIAGRAM_GROUP_CODE" val="n1-1"/>
  <p:tag name="KSO_WM_UNIT_TYPE" val="n_h_i"/>
  <p:tag name="KSO_WM_UNIT_INDEX" val="1_1_2"/>
  <p:tag name="KSO_WM_DIAGRAM_MAX_ITEMCNT" val="6"/>
  <p:tag name="KSO_WM_DIAGRAM_MIN_ITEMCNT" val="2"/>
  <p:tag name="KSO_WM_DIAGRAM_VIRTUALLY_FRAME" val="{&quot;height&quot;:355.7499938964844,&quot;left&quot;:428.15,&quot;top&quot;:92.5250030517578,&quot;width&quot;:526.95}"/>
  <p:tag name="KSO_WM_DIAGRAM_COLOR_MATCH_VALUE" val="{&quot;shape&quot;:{&quot;fill&quot;:{&quot;type&quot;:0},&quot;glow&quot;:{&quot;colorType&quot;:0},&quot;line&quot;:{&quot;solidLine&quot;:{&quot;brightness&quot;:0,&quot;colorType&quot;:1,&quot;foreColorIndex&quot;:5,&quot;transparency&quot;:0},&quot;type&quot;:1},&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1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1"/>
  <p:tag name="KSO_WM_DIAGRAM_MAX_ITEMCNT" val="6"/>
  <p:tag name="KSO_WM_DIAGRAM_MIN_ITEMCNT" val="2"/>
  <p:tag name="KSO_WM_DIAGRAM_VIRTUALLY_FRAME" val="{&quot;height&quot;:355.7499938964844,&quot;left&quot;:428.15,&quot;top&quot;:92.5250030517578,&quot;width&quot;:526.9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3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1"/>
  <p:tag name="KSO_WM_DIAGRAM_MAX_ITEMCNT" val="6"/>
  <p:tag name="KSO_WM_DIAGRAM_MIN_ITEMCNT" val="2"/>
  <p:tag name="KSO_WM_DIAGRAM_VIRTUALLY_FRAME" val="{&quot;height&quot;:355.7499938964844,&quot;left&quot;:428.15,&quot;top&quot;:92.5250030517578,&quot;width&quot;:526.9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5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5_1"/>
  <p:tag name="KSO_WM_DIAGRAM_MAX_ITEMCNT" val="6"/>
  <p:tag name="KSO_WM_DIAGRAM_MIN_ITEMCNT" val="2"/>
  <p:tag name="KSO_WM_DIAGRAM_VIRTUALLY_FRAME" val="{&quot;height&quot;:355.7499938964844,&quot;left&quot;:428.15,&quot;top&quot;:92.5250030517578,&quot;width&quot;:526.9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4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4_1"/>
  <p:tag name="KSO_WM_DIAGRAM_MAX_ITEMCNT" val="6"/>
  <p:tag name="KSO_WM_DIAGRAM_MIN_ITEMCNT" val="2"/>
  <p:tag name="KSO_WM_DIAGRAM_VIRTUALLY_FRAME" val="{&quot;height&quot;:355.7499938964844,&quot;left&quot;:428.15,&quot;top&quot;:92.5250030517578,&quot;width&quot;:526.95}"/>
  <p:tag name="KSO_WM_DIAGRAM_COLOR_MATCH_VALUE" val="{&quot;shape&quot;:{&quot;fill&quot;:{&quot;gradient&quot;:[{&quot;brightness&quot;:0.20000000298023224,&quot;colorType&quot;:1,&quot;foreColorIndex&quot;:5,&quot;pos&quot;:0.5,&quot;transparency&quot;:0},{&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2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1"/>
  <p:tag name="KSO_WM_DIAGRAM_MAX_ITEMCNT" val="6"/>
  <p:tag name="KSO_WM_DIAGRAM_MIN_ITEMCNT" val="2"/>
  <p:tag name="KSO_WM_DIAGRAM_VIRTUALLY_FRAME" val="{&quot;height&quot;:355.7499938964844,&quot;left&quot;:428.15,&quot;top&quot;:92.5250030517578,&quot;width&quot;:526.95}"/>
  <p:tag name="KSO_WM_DIAGRAM_COLOR_MATCH_VALUE" val="{&quot;shape&quot;:{&quot;fill&quot;:{&quot;gradient&quot;:[{&quot;brightness&quot;:0,&quot;colorType&quot;:1,&quot;foreColorIndex&quot;:5,&quot;pos&quot;:0.5,&quot;transparency&quot;:0},{&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1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1_2"/>
  <p:tag name="KSO_WM_DIAGRAM_MAX_ITEMCNT" val="6"/>
  <p:tag name="KSO_WM_DIAGRAM_MIN_ITEMCNT" val="2"/>
  <p:tag name="KSO_WM_DIAGRAM_VIRTUALLY_FRAME" val="{&quot;height&quot;:355.7499938964844,&quot;left&quot;:428.15,&quot;top&quot;:92.5250030517578,&quot;width&quot;:526.9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2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2_2"/>
  <p:tag name="KSO_WM_DIAGRAM_MAX_ITEMCNT" val="6"/>
  <p:tag name="KSO_WM_DIAGRAM_MIN_ITEMCNT" val="2"/>
  <p:tag name="KSO_WM_DIAGRAM_VIRTUALLY_FRAME" val="{&quot;height&quot;:355.7499938964844,&quot;left&quot;:428.15,&quot;top&quot;:92.5250030517578,&quot;width&quot;:526.9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12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ID" val="diagram20230957_4*n_h_h_a*1_2_2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55.7499938964844,&quot;left&quot;:428.15,&quot;top&quot;:92.5250030517578,&quot;width&quot;:526.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2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ID" val="diagram20230957_4*n_h_h_a*1_2_3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55.7499938964844,&quot;left&quot;:428.15,&quot;top&quot;:92.5250030517578,&quot;width&quot;:526.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13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ID" val="diagram20230957_4*n_h_h_a*1_2_1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55.7499938964844,&quot;left&quot;:428.15,&quot;top&quot;:92.5250030517578,&quot;width&quot;:526.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3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ID" val="diagram20230957_4*n_h_h_a*1_2_5_1"/>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55.7499938964844,&quot;left&quot;:428.15,&quot;top&quot;:92.5250030517578,&quot;width&quot;:526.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5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5_2"/>
  <p:tag name="KSO_WM_DIAGRAM_MAX_ITEMCNT" val="6"/>
  <p:tag name="KSO_WM_DIAGRAM_MIN_ITEMCNT" val="2"/>
  <p:tag name="KSO_WM_DIAGRAM_VIRTUALLY_FRAME" val="{&quot;height&quot;:355.7499938964844,&quot;left&quot;:428.15,&quot;top&quot;:92.5250030517578,&quot;width&quot;:526.9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4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4_2"/>
  <p:tag name="KSO_WM_DIAGRAM_MAX_ITEMCNT" val="6"/>
  <p:tag name="KSO_WM_DIAGRAM_MIN_ITEMCNT" val="2"/>
  <p:tag name="KSO_WM_DIAGRAM_VIRTUALLY_FRAME" val="{&quot;height&quot;:355.7499938964844,&quot;left&quot;:428.15,&quot;top&quot;:92.5250030517578,&quot;width&quot;:526.9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57_4*n_h_h_i*1_2_3_2"/>
  <p:tag name="KSO_WM_TEMPLATE_CATEGORY" val="diagram"/>
  <p:tag name="KSO_WM_TEMPLATE_INDEX" val="20230957"/>
  <p:tag name="KSO_WM_UNIT_LAYERLEVEL" val="1_1_1_1"/>
  <p:tag name="KSO_WM_TAG_VERSION" val="3.0"/>
  <p:tag name="KSO_WM_DIAGRAM_VERSION" val="3"/>
  <p:tag name="KSO_WM_DIAGRAM_COLOR_TRICK" val="1"/>
  <p:tag name="KSO_WM_DIAGRAM_COLOR_TEXT_CAN_REMOVE" val="n"/>
  <p:tag name="KSO_WM_DIAGRAM_GROUP_CODE" val="n1-1"/>
  <p:tag name="KSO_WM_UNIT_TYPE" val="n_h_h_i"/>
  <p:tag name="KSO_WM_UNIT_INDEX" val="1_2_3_2"/>
  <p:tag name="KSO_WM_DIAGRAM_MAX_ITEMCNT" val="6"/>
  <p:tag name="KSO_WM_DIAGRAM_MIN_ITEMCNT" val="2"/>
  <p:tag name="KSO_WM_DIAGRAM_VIRTUALLY_FRAME" val="{&quot;height&quot;:355.7499938964844,&quot;left&quot;:428.15,&quot;top&quot;:92.5250030517578,&quot;width&quot;:526.9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6000000238418579,&quot;transparency&quot;:0}],&quot;type&quot;:2},&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1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73*73"/>
  <p:tag name="KSO_WM_UNIT_TYPE" val="n_h_h_x"/>
  <p:tag name="KSO_WM_UNIT_INDEX" val="1_2_1_1"/>
  <p:tag name="KSO_WM_DIAGRAM_MAX_ITEMCNT" val="6"/>
  <p:tag name="KSO_WM_DIAGRAM_MIN_ITEMCNT" val="2"/>
  <p:tag name="KSO_WM_DIAGRAM_VIRTUALLY_FRAME" val="{&quot;height&quot;:355.7499938964844,&quot;left&quot;:428.15,&quot;top&quot;:92.5250030517578,&quot;width&quot;:526.9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5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49*72"/>
  <p:tag name="KSO_WM_UNIT_TYPE" val="n_h_h_x"/>
  <p:tag name="KSO_WM_UNIT_INDEX" val="1_2_5_1"/>
  <p:tag name="KSO_WM_DIAGRAM_MAX_ITEMCNT" val="6"/>
  <p:tag name="KSO_WM_DIAGRAM_MIN_ITEMCNT" val="2"/>
  <p:tag name="KSO_WM_DIAGRAM_VIRTUALLY_FRAME" val="{&quot;height&quot;:355.7499938964844,&quot;left&quot;:428.15,&quot;top&quot;:92.5250030517578,&quot;width&quot;:526.9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4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70*73"/>
  <p:tag name="KSO_WM_UNIT_TYPE" val="n_h_h_x"/>
  <p:tag name="KSO_WM_UNIT_INDEX" val="1_2_4_1"/>
  <p:tag name="KSO_WM_DIAGRAM_MAX_ITEMCNT" val="6"/>
  <p:tag name="KSO_WM_DIAGRAM_MIN_ITEMCNT" val="2"/>
  <p:tag name="KSO_WM_DIAGRAM_VIRTUALLY_FRAME" val="{&quot;height&quot;:355.7499938964844,&quot;left&quot;:428.15,&quot;top&quot;:92.5250030517578,&quot;width&quot;:526.9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3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68*73"/>
  <p:tag name="KSO_WM_UNIT_TYPE" val="n_h_h_x"/>
  <p:tag name="KSO_WM_UNIT_INDEX" val="1_2_3_1"/>
  <p:tag name="KSO_WM_DIAGRAM_MAX_ITEMCNT" val="6"/>
  <p:tag name="KSO_WM_DIAGRAM_MIN_ITEMCNT" val="2"/>
  <p:tag name="KSO_WM_DIAGRAM_VIRTUALLY_FRAME" val="{&quot;height&quot;:355.7499938964844,&quot;left&quot;:428.15,&quot;top&quot;:92.5250030517578,&quot;width&quot;:526.9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4*n_h_h_x*1_2_2_1"/>
  <p:tag name="KSO_WM_TEMPLATE_CATEGORY" val="diagram"/>
  <p:tag name="KSO_WM_TEMPLATE_INDEX" val="20230957"/>
  <p:tag name="KSO_WM_UNIT_LAYERLEVEL" val="1_1_1_1"/>
  <p:tag name="KSO_WM_TAG_VERSION" val="3.0"/>
  <p:tag name="KSO_WM_BEAUTIFY_FLAG" val="#wm#"/>
  <p:tag name="KSO_WM_DIAGRAM_VERSION" val="3"/>
  <p:tag name="KSO_WM_DIAGRAM_COLOR_TRICK" val="1"/>
  <p:tag name="KSO_WM_DIAGRAM_COLOR_TEXT_CAN_REMOVE" val="n"/>
  <p:tag name="KSO_WM_UNIT_VALUE" val="73*73"/>
  <p:tag name="KSO_WM_UNIT_TYPE" val="n_h_h_x"/>
  <p:tag name="KSO_WM_UNIT_INDEX" val="1_2_2_1"/>
  <p:tag name="KSO_WM_DIAGRAM_MAX_ITEMCNT" val="6"/>
  <p:tag name="KSO_WM_DIAGRAM_MIN_ITEMCNT" val="2"/>
  <p:tag name="KSO_WM_DIAGRAM_VIRTUALLY_FRAME" val="{&quot;height&quot;:355.7499938964844,&quot;left&quot;:428.15,&quot;top&quot;:92.5250030517578,&quot;width&quot;:526.9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14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0957_3*n_h_a*1_1_1"/>
  <p:tag name="KSO_WM_TEMPLATE_CATEGORY" val="diagram"/>
  <p:tag name="KSO_WM_TEMPLATE_INDEX" val="20230957"/>
  <p:tag name="KSO_WM_UNIT_LAYERLEVEL" val="1_1_1"/>
  <p:tag name="KSO_WM_TAG_VERSION" val="3.0"/>
  <p:tag name="KSO_WM_BEAUTIFY_FLAG" val="#wm#"/>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55.7499938964844,&quot;left&quot;:428.15,&quot;top&quot;:92.5250030517578,&quot;width&quot;:526.9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957_3*n_h_x*1_1_1"/>
  <p:tag name="KSO_WM_TEMPLATE_CATEGORY" val="diagram"/>
  <p:tag name="KSO_WM_TEMPLATE_INDEX" val="20230957"/>
  <p:tag name="KSO_WM_UNIT_LAYERLEVEL" val="1_1_1"/>
  <p:tag name="KSO_WM_TAG_VERSION" val="3.0"/>
  <p:tag name="KSO_WM_BEAUTIFY_FLAG" val="#wm#"/>
  <p:tag name="KSO_WM_DIAGRAM_VERSION" val="3"/>
  <p:tag name="KSO_WM_DIAGRAM_COLOR_TRICK" val="1"/>
  <p:tag name="KSO_WM_DIAGRAM_COLOR_TEXT_CAN_REMOVE" val="n"/>
  <p:tag name="KSO_WM_UNIT_VALUE" val="111*120"/>
  <p:tag name="KSO_WM_UNIT_TYPE" val="n_h_x"/>
  <p:tag name="KSO_WM_UNIT_INDEX" val="1_1_1"/>
  <p:tag name="KSO_WM_DIAGRAM_MAX_ITEMCNT" val="6"/>
  <p:tag name="KSO_WM_DIAGRAM_MIN_ITEMCNT" val="2"/>
  <p:tag name="KSO_WM_DIAGRAM_VIRTUALLY_FRAME" val="{&quot;height&quot;:355.7499938964844,&quot;left&quot;:428.15,&quot;top&quot;:92.5250030517578,&quot;width&quot;:526.9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1_5*l_h_i*1_1_1"/>
  <p:tag name="KSO_WM_TEMPLATE_CATEGORY" val="diagram"/>
  <p:tag name="KSO_WM_TEMPLATE_INDEX" val="20230921"/>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05.20000000000005,&quot;left&quot;:19.17503937007874,&quot;top&quot;:119.62503937007872,&quot;width&quot;:923.8999212598425}"/>
  <p:tag name="KSO_WM_DIAGRAM_COLOR_MATCH_VALUE" val="{&quot;shape&quot;:{&quot;fill&quot;:{&quot;solid&quot;:{&quot;brightness&quot;:0,&quot;colorType&quot;:2,&quot;rgb&quot;:&quot;#ffffff&quot;,&quot;transparency&quot;:0},&quot;type&quot;:1},&quot;glow&quot;:{&quot;colorType&quot;:0},&quot;line&quot;:{&quot;type&quot;:0},&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2,&quot;rgb&quot;:&quot;#666666&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10;"/>
  <p:tag name="KSO_WM_DIAGRAM_USE_COLOR_VALUE" val="{&quot;color_scheme&quot;:1,&quot;color_type&quot;:1,&quot;theme_color_indexes&quot;:[]}"/>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1_5*l_h_i*1_1_2"/>
  <p:tag name="KSO_WM_TEMPLATE_CATEGORY" val="diagram"/>
  <p:tag name="KSO_WM_TEMPLATE_INDEX" val="20230921"/>
  <p:tag name="KSO_WM_UNIT_LAYERLEVEL" val="1_1_1"/>
  <p:tag name="KSO_WM_TAG_VERSION" val="3.0"/>
  <p:tag name="KSO_WM_DIAGRAM_GROUP_CODE" val="l1-1"/>
  <p:tag name="KSO_WM_UNIT_SUBTYPE" val="d"/>
  <p:tag name="KSO_WM_DIAGRAM_VERSION" val="3"/>
  <p:tag name="KSO_WM_DIAGRAM_COLOR_TRICK" val="1"/>
  <p:tag name="KSO_WM_DIAGRAM_COLOR_TEXT_CAN_REMOVE" val="n"/>
  <p:tag name="KSO_WM_DIAGRAM_MAX_ITEMCNT" val="6"/>
  <p:tag name="KSO_WM_DIAGRAM_MIN_ITEMCNT" val="2"/>
  <p:tag name="KSO_WM_DIAGRAM_VIRTUALLY_FRAME" val="{&quot;height&quot;:305.20000000000005,&quot;left&quot;:19.17503937007874,&quot;top&quot;:119.62503937007872,&quot;width&quot;:923.8999212598425}"/>
  <p:tag name="KSO_WM_DIAGRAM_COLOR_MATCH_VALUE" val="{&quot;shape&quot;:{&quot;fill&quot;:{&quot;gradient&quot;:[{&quot;brightness&quot;:0.4000000059604645,&quot;colorType&quot;:1,&quot;foreColorIndex&quot;:5,&quot;pos&quot;:0,&quot;transparency&quot;:0},{&quot;brightness&quot;:0,&quot;colorType&quot;:1,&quot;foreColorIndex&quot;:5,&quot;pos&quot;:0.7099999785423279,&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14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ID" val="diagram20230921_5*l_h_f*1_1_1"/>
  <p:tag name="KSO_WM_TEMPLATE_CATEGORY" val="diagram"/>
  <p:tag name="KSO_WM_TEMPLATE_INDEX" val="20230921"/>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05.20000000000005,&quot;left&quot;:19.17503937007874,&quot;top&quot;:119.62503937007872,&quot;width&quot;:923.89992125984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项正文，文字是您思想提炼"/>
  <p:tag name="KSO_WM_DIAGRAM_USE_COLOR_VALUE" val="{&quot;color_scheme&quot;:1,&quot;color_type&quot;:1,&quot;theme_color_indexes&quot;:[]}"/>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1_5*l_h_i*1_2_2"/>
  <p:tag name="KSO_WM_TEMPLATE_CATEGORY" val="diagram"/>
  <p:tag name="KSO_WM_TEMPLATE_INDEX" val="20230921"/>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05.20000000000005,&quot;left&quot;:19.17503937007874,&quot;top&quot;:119.62503937007872,&quot;width&quot;:923.8999212598425}"/>
  <p:tag name="KSO_WM_DIAGRAM_COLOR_MATCH_VALUE" val="{&quot;shape&quot;:{&quot;fill&quot;:{&quot;solid&quot;:{&quot;brightness&quot;:0,&quot;colorType&quot;:2,&quot;rgb&quot;:&quot;#ffffff&quot;,&quot;transparency&quot;:0},&quot;type&quot;:1},&quot;glow&quot;:{&quot;colorType&quot;:0},&quot;line&quot;:{&quot;type&quot;:0},&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2,&quot;rgb&quot;:&quot;#666666&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10;"/>
  <p:tag name="KSO_WM_DIAGRAM_USE_COLOR_VALUE" val="{&quot;color_scheme&quot;:1,&quot;color_type&quot;:1,&quot;theme_color_indexes&quot;:[]}"/>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1_5*l_h_i*1_2_1"/>
  <p:tag name="KSO_WM_TEMPLATE_CATEGORY" val="diagram"/>
  <p:tag name="KSO_WM_TEMPLATE_INDEX" val="20230921"/>
  <p:tag name="KSO_WM_UNIT_LAYERLEVEL" val="1_1_1"/>
  <p:tag name="KSO_WM_TAG_VERSION" val="3.0"/>
  <p:tag name="KSO_WM_DIAGRAM_GROUP_CODE" val="l1-1"/>
  <p:tag name="KSO_WM_UNIT_SUBTYPE" val="d"/>
  <p:tag name="KSO_WM_DIAGRAM_VERSION" val="3"/>
  <p:tag name="KSO_WM_DIAGRAM_COLOR_TRICK" val="1"/>
  <p:tag name="KSO_WM_DIAGRAM_COLOR_TEXT_CAN_REMOVE" val="n"/>
  <p:tag name="KSO_WM_DIAGRAM_MAX_ITEMCNT" val="6"/>
  <p:tag name="KSO_WM_DIAGRAM_MIN_ITEMCNT" val="2"/>
  <p:tag name="KSO_WM_DIAGRAM_VIRTUALLY_FRAME" val="{&quot;height&quot;:305.20000000000005,&quot;left&quot;:19.17503937007874,&quot;top&quot;:119.62503937007872,&quot;width&quot;:923.8999212598425}"/>
  <p:tag name="KSO_WM_DIAGRAM_COLOR_MATCH_VALUE" val="{&quot;shape&quot;:{&quot;fill&quot;:{&quot;gradient&quot;:[{&quot;brightness&quot;:0.4000000059604645,&quot;colorType&quot;:1,&quot;foreColorIndex&quot;:5,&quot;pos&quot;:0,&quot;transparency&quot;:0},{&quot;brightness&quot;:0,&quot;colorType&quot;:1,&quot;foreColorIndex&quot;:5,&quot;pos&quot;:0.7099999785423279,&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14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ID" val="diagram20230921_5*l_h_f*1_2_1"/>
  <p:tag name="KSO_WM_TEMPLATE_CATEGORY" val="diagram"/>
  <p:tag name="KSO_WM_TEMPLATE_INDEX" val="20230921"/>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05.20000000000005,&quot;left&quot;:19.17503937007874,&quot;top&quot;:119.62503937007872,&quot;width&quot;:923.89992125984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项正文，文字是您思想提炼"/>
  <p:tag name="KSO_WM_DIAGRAM_USE_COLOR_VALUE" val="{&quot;color_scheme&quot;:1,&quot;color_type&quot;:1,&quot;theme_color_indexes&quot;:[]}"/>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1_5*l_h_i*1_3_2"/>
  <p:tag name="KSO_WM_TEMPLATE_CATEGORY" val="diagram"/>
  <p:tag name="KSO_WM_TEMPLATE_INDEX" val="20230921"/>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05.20000000000005,&quot;left&quot;:19.17503937007874,&quot;top&quot;:119.62503937007872,&quot;width&quot;:923.8999212598425}"/>
  <p:tag name="KSO_WM_DIAGRAM_COLOR_MATCH_VALUE" val="{&quot;shape&quot;:{&quot;fill&quot;:{&quot;solid&quot;:{&quot;brightness&quot;:0,&quot;colorType&quot;:2,&quot;rgb&quot;:&quot;#ffffff&quot;,&quot;transparency&quot;:0},&quot;type&quot;:1},&quot;glow&quot;:{&quot;colorType&quot;:0},&quot;line&quot;:{&quot;type&quot;:0},&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2,&quot;rgb&quot;:&quot;#666666&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10;"/>
  <p:tag name="KSO_WM_DIAGRAM_USE_COLOR_VALUE" val="{&quot;color_scheme&quot;:1,&quot;color_type&quot;:1,&quot;theme_color_indexes&quot;:[]}"/>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1_5*l_h_i*1_3_1"/>
  <p:tag name="KSO_WM_TEMPLATE_CATEGORY" val="diagram"/>
  <p:tag name="KSO_WM_TEMPLATE_INDEX" val="20230921"/>
  <p:tag name="KSO_WM_UNIT_LAYERLEVEL" val="1_1_1"/>
  <p:tag name="KSO_WM_TAG_VERSION" val="3.0"/>
  <p:tag name="KSO_WM_DIAGRAM_GROUP_CODE" val="l1-1"/>
  <p:tag name="KSO_WM_UNIT_SUBTYPE" val="d"/>
  <p:tag name="KSO_WM_DIAGRAM_VERSION" val="3"/>
  <p:tag name="KSO_WM_DIAGRAM_COLOR_TRICK" val="1"/>
  <p:tag name="KSO_WM_DIAGRAM_COLOR_TEXT_CAN_REMOVE" val="n"/>
  <p:tag name="KSO_WM_DIAGRAM_MAX_ITEMCNT" val="6"/>
  <p:tag name="KSO_WM_DIAGRAM_MIN_ITEMCNT" val="2"/>
  <p:tag name="KSO_WM_DIAGRAM_VIRTUALLY_FRAME" val="{&quot;height&quot;:305.20000000000005,&quot;left&quot;:19.17503937007874,&quot;top&quot;:119.62503937007872,&quot;width&quot;:923.8999212598425}"/>
  <p:tag name="KSO_WM_DIAGRAM_COLOR_MATCH_VALUE" val="{&quot;shape&quot;:{&quot;fill&quot;:{&quot;gradient&quot;:[{&quot;brightness&quot;:0.4000000059604645,&quot;colorType&quot;:1,&quot;foreColorIndex&quot;:5,&quot;pos&quot;:0,&quot;transparency&quot;:0},{&quot;brightness&quot;:0,&quot;colorType&quot;:1,&quot;foreColorIndex&quot;:5,&quot;pos&quot;:0.7099999785423279,&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3"/>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
  <p:tag name="KSO_WM_UNIT_LAYERLEVEL" val="1"/>
  <p:tag name="KSO_WM_TAG_VERSION" val="3.0"/>
  <p:tag name="KSO_WM_BEAUTIFY_FLAG" val="#wm#"/>
  <p:tag name="KSO_WM_UNIT_TYPE" val="i"/>
  <p:tag name="KSO_WM_UNIT_INDEX" val="1"/>
</p:tagLst>
</file>

<file path=ppt/tags/tag15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ID" val="diagram20230921_5*l_h_f*1_3_1"/>
  <p:tag name="KSO_WM_TEMPLATE_CATEGORY" val="diagram"/>
  <p:tag name="KSO_WM_TEMPLATE_INDEX" val="20230921"/>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05.20000000000005,&quot;left&quot;:19.17503937007874,&quot;top&quot;:119.62503937007872,&quot;width&quot;:923.89992125984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项正文，文字是您思想提炼"/>
  <p:tag name="KSO_WM_DIAGRAM_USE_COLOR_VALUE" val="{&quot;color_scheme&quot;:1,&quot;color_type&quot;:1,&quot;theme_color_indexes&quot;:[]}"/>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1_5*l_h_i*1_4_2"/>
  <p:tag name="KSO_WM_TEMPLATE_CATEGORY" val="diagram"/>
  <p:tag name="KSO_WM_TEMPLATE_INDEX" val="20230921"/>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05.20000000000005,&quot;left&quot;:19.17503937007874,&quot;top&quot;:119.62503937007872,&quot;width&quot;:923.8999212598425}"/>
  <p:tag name="KSO_WM_DIAGRAM_COLOR_MATCH_VALUE" val="{&quot;shape&quot;:{&quot;fill&quot;:{&quot;solid&quot;:{&quot;brightness&quot;:0,&quot;colorType&quot;:2,&quot;rgb&quot;:&quot;#ffffff&quot;,&quot;transparency&quot;:0},&quot;type&quot;:1},&quot;glow&quot;:{&quot;colorType&quot;:0},&quot;line&quot;:{&quot;type&quot;:0},&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2,&quot;rgb&quot;:&quot;#666666&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10;"/>
  <p:tag name="KSO_WM_DIAGRAM_USE_COLOR_VALUE" val="{&quot;color_scheme&quot;:1,&quot;color_type&quot;:1,&quot;theme_color_indexes&quot;:[]}"/>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1_5*l_h_i*1_4_1"/>
  <p:tag name="KSO_WM_TEMPLATE_CATEGORY" val="diagram"/>
  <p:tag name="KSO_WM_TEMPLATE_INDEX" val="20230921"/>
  <p:tag name="KSO_WM_UNIT_LAYERLEVEL" val="1_1_1"/>
  <p:tag name="KSO_WM_TAG_VERSION" val="3.0"/>
  <p:tag name="KSO_WM_DIAGRAM_GROUP_CODE" val="l1-1"/>
  <p:tag name="KSO_WM_UNIT_SUBTYPE" val="d"/>
  <p:tag name="KSO_WM_DIAGRAM_VERSION" val="3"/>
  <p:tag name="KSO_WM_DIAGRAM_COLOR_TRICK" val="1"/>
  <p:tag name="KSO_WM_DIAGRAM_COLOR_TEXT_CAN_REMOVE" val="n"/>
  <p:tag name="KSO_WM_DIAGRAM_MAX_ITEMCNT" val="6"/>
  <p:tag name="KSO_WM_DIAGRAM_MIN_ITEMCNT" val="2"/>
  <p:tag name="KSO_WM_DIAGRAM_VIRTUALLY_FRAME" val="{&quot;height&quot;:305.20000000000005,&quot;left&quot;:19.17503937007874,&quot;top&quot;:119.62503937007872,&quot;width&quot;:923.8999212598425}"/>
  <p:tag name="KSO_WM_DIAGRAM_COLOR_MATCH_VALUE" val="{&quot;shape&quot;:{&quot;fill&quot;:{&quot;gradient&quot;:[{&quot;brightness&quot;:0.4000000059604645,&quot;colorType&quot;:1,&quot;foreColorIndex&quot;:5,&quot;pos&quot;:0,&quot;transparency&quot;:0},{&quot;brightness&quot;:0,&quot;colorType&quot;:1,&quot;foreColorIndex&quot;:5,&quot;pos&quot;:0.7099999785423279,&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4"/>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15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ID" val="diagram20230921_5*l_h_f*1_4_1"/>
  <p:tag name="KSO_WM_TEMPLATE_CATEGORY" val="diagram"/>
  <p:tag name="KSO_WM_TEMPLATE_INDEX" val="20230921"/>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05.20000000000005,&quot;left&quot;:19.17503937007874,&quot;top&quot;:119.62503937007872,&quot;width&quot;:923.89992125984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项正文，文字是您思想提炼"/>
  <p:tag name="KSO_WM_DIAGRAM_USE_COLOR_VALUE" val="{&quot;color_scheme&quot;:1,&quot;color_type&quot;:1,&quot;theme_color_indexes&quot;:[]}"/>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1_5*l_h_i*1_5_2"/>
  <p:tag name="KSO_WM_TEMPLATE_CATEGORY" val="diagram"/>
  <p:tag name="KSO_WM_TEMPLATE_INDEX" val="20230921"/>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05.20000000000005,&quot;left&quot;:19.17503937007874,&quot;top&quot;:119.62503937007872,&quot;width&quot;:923.8999212598425}"/>
  <p:tag name="KSO_WM_DIAGRAM_COLOR_MATCH_VALUE" val="{&quot;shape&quot;:{&quot;fill&quot;:{&quot;solid&quot;:{&quot;brightness&quot;:0,&quot;colorType&quot;:2,&quot;rgb&quot;:&quot;#ffffff&quot;,&quot;transparency&quot;:0},&quot;type&quot;:1},&quot;glow&quot;:{&quot;colorType&quot;:0},&quot;line&quot;:{&quot;type&quot;:0},&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2,&quot;rgb&quot;:&quot;#666666&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10;"/>
  <p:tag name="KSO_WM_DIAGRAM_USE_COLOR_VALUE" val="{&quot;color_scheme&quot;:1,&quot;color_type&quot;:1,&quot;theme_color_indexes&quot;:[]}"/>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1_5*l_h_i*1_5_1"/>
  <p:tag name="KSO_WM_TEMPLATE_CATEGORY" val="diagram"/>
  <p:tag name="KSO_WM_TEMPLATE_INDEX" val="20230921"/>
  <p:tag name="KSO_WM_UNIT_LAYERLEVEL" val="1_1_1"/>
  <p:tag name="KSO_WM_TAG_VERSION" val="3.0"/>
  <p:tag name="KSO_WM_DIAGRAM_GROUP_CODE" val="l1-1"/>
  <p:tag name="KSO_WM_UNIT_SUBTYPE" val="d"/>
  <p:tag name="KSO_WM_DIAGRAM_VERSION" val="3"/>
  <p:tag name="KSO_WM_DIAGRAM_COLOR_TRICK" val="1"/>
  <p:tag name="KSO_WM_DIAGRAM_COLOR_TEXT_CAN_REMOVE" val="n"/>
  <p:tag name="KSO_WM_DIAGRAM_MAX_ITEMCNT" val="6"/>
  <p:tag name="KSO_WM_DIAGRAM_MIN_ITEMCNT" val="2"/>
  <p:tag name="KSO_WM_DIAGRAM_VIRTUALLY_FRAME" val="{&quot;height&quot;:305.20000000000005,&quot;left&quot;:19.17503937007874,&quot;top&quot;:119.62503937007872,&quot;width&quot;:923.8999212598425}"/>
  <p:tag name="KSO_WM_DIAGRAM_COLOR_MATCH_VALUE" val="{&quot;shape&quot;:{&quot;fill&quot;:{&quot;gradient&quot;:[{&quot;brightness&quot;:0.4000000059604645,&quot;colorType&quot;:1,&quot;foreColorIndex&quot;:5,&quot;pos&quot;:0,&quot;transparency&quot;:0},{&quot;brightness&quot;:0,&quot;colorType&quot;:1,&quot;foreColorIndex&quot;:5,&quot;pos&quot;:0.7099999785423279,&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5"/>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15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ID" val="diagram20230921_5*l_h_f*1_5_1"/>
  <p:tag name="KSO_WM_TEMPLATE_CATEGORY" val="diagram"/>
  <p:tag name="KSO_WM_TEMPLATE_INDEX" val="20230921"/>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05.20000000000005,&quot;left&quot;:19.17503937007874,&quot;top&quot;:119.62503937007872,&quot;width&quot;:923.89992125984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项正文，文字是您思想提炼"/>
  <p:tag name="KSO_WM_DIAGRAM_USE_COLOR_VALUE" val="{&quot;color_scheme&quot;:1,&quot;color_type&quot;:1,&quot;theme_color_indexes&quot;:[]}"/>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1_5*l_h_i*1_6_2"/>
  <p:tag name="KSO_WM_TEMPLATE_CATEGORY" val="diagram"/>
  <p:tag name="KSO_WM_TEMPLATE_INDEX" val="20230921"/>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05.20000000000005,&quot;left&quot;:19.17503937007874,&quot;top&quot;:119.62503937007872,&quot;width&quot;:923.8999212598425}"/>
  <p:tag name="KSO_WM_DIAGRAM_COLOR_MATCH_VALUE" val="{&quot;shape&quot;:{&quot;fill&quot;:{&quot;solid&quot;:{&quot;brightness&quot;:0,&quot;colorType&quot;:2,&quot;rgb&quot;:&quot;#ffffff&quot;,&quot;transparency&quot;:0},&quot;type&quot;:1},&quot;glow&quot;:{&quot;colorType&quot;:0},&quot;line&quot;:{&quot;type&quot;:0},&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2,&quot;rgb&quot;:&quot;#666666&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10;"/>
  <p:tag name="KSO_WM_DIAGRAM_USE_COLOR_VALUE" val="{&quot;color_scheme&quot;:1,&quot;color_type&quot;:1,&quot;theme_color_indexes&quot;:[]}"/>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1_5*l_h_i*1_6_1"/>
  <p:tag name="KSO_WM_TEMPLATE_CATEGORY" val="diagram"/>
  <p:tag name="KSO_WM_TEMPLATE_INDEX" val="20230921"/>
  <p:tag name="KSO_WM_UNIT_LAYERLEVEL" val="1_1_1"/>
  <p:tag name="KSO_WM_TAG_VERSION" val="3.0"/>
  <p:tag name="KSO_WM_DIAGRAM_GROUP_CODE" val="l1-1"/>
  <p:tag name="KSO_WM_UNIT_SUBTYPE" val="d"/>
  <p:tag name="KSO_WM_DIAGRAM_VERSION" val="3"/>
  <p:tag name="KSO_WM_DIAGRAM_COLOR_TRICK" val="1"/>
  <p:tag name="KSO_WM_DIAGRAM_COLOR_TEXT_CAN_REMOVE" val="n"/>
  <p:tag name="KSO_WM_DIAGRAM_MAX_ITEMCNT" val="6"/>
  <p:tag name="KSO_WM_DIAGRAM_MIN_ITEMCNT" val="2"/>
  <p:tag name="KSO_WM_DIAGRAM_VIRTUALLY_FRAME" val="{&quot;height&quot;:305.20000000000005,&quot;left&quot;:19.17503937007874,&quot;top&quot;:119.62503937007872,&quot;width&quot;:923.8999212598425}"/>
  <p:tag name="KSO_WM_DIAGRAM_COLOR_MATCH_VALUE" val="{&quot;shape&quot;:{&quot;fill&quot;:{&quot;gradient&quot;:[{&quot;brightness&quot;:0.4000000059604645,&quot;colorType&quot;:1,&quot;foreColorIndex&quot;:5,&quot;pos&quot;:0,&quot;transparency&quot;:0},{&quot;brightness&quot;:0,&quot;colorType&quot;:1,&quot;foreColorIndex&quot;:5,&quot;pos&quot;:0.7099999785423279,&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6"/>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15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ID" val="diagram20230921_5*l_h_f*1_6_1"/>
  <p:tag name="KSO_WM_TEMPLATE_CATEGORY" val="diagram"/>
  <p:tag name="KSO_WM_TEMPLATE_INDEX" val="20230921"/>
  <p:tag name="KSO_WM_UNIT_LAYERLEVEL" val="1_1_1"/>
  <p:tag name="KSO_WM_TAG_VERSION" val="3.0"/>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05.20000000000005,&quot;left&quot;:19.17503937007874,&quot;top&quot;:119.62503937007872,&quot;width&quot;:923.89992125984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项正文，文字是您思想提炼"/>
  <p:tag name="KSO_WM_DIAGRAM_USE_COLOR_VALUE" val="{&quot;color_scheme&quot;:1,&quot;color_type&quot;:1,&quot;theme_color_indexes&quot;:[]}"/>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
  <p:tag name="KSO_WM_UNIT_LAYERLEVEL" val="1"/>
  <p:tag name="KSO_WM_TAG_VERSION" val="3.0"/>
  <p:tag name="KSO_WM_BEAUTIFY_FLAG" val="#wm#"/>
  <p:tag name="KSO_WM_UNIT_TYPE" val="i"/>
  <p:tag name="KSO_WM_UNIT_INDEX" val="2"/>
</p:tagLst>
</file>

<file path=ppt/tags/tag160.xml><?xml version="1.0" encoding="utf-8"?>
<p:tagLst xmlns:p="http://schemas.openxmlformats.org/presentationml/2006/main">
  <p:tag name="KSO_WM_DIAGRAM_VIRTUALLY_FRAME" val="{&quot;height&quot;:444.83700787401574,&quot;left&quot;:100.83251968503937,&quot;top&quot;:185.45464566929132,&quot;width&quot;:762.5547558884036}"/>
</p:tagLst>
</file>

<file path=ppt/tags/tag161.xml><?xml version="1.0" encoding="utf-8"?>
<p:tagLst xmlns:p="http://schemas.openxmlformats.org/presentationml/2006/main">
  <p:tag name="KSO_WM_DIAGRAM_VIRTUALLY_FRAME" val="{&quot;height&quot;:444.83700787401574,&quot;left&quot;:100.83251968503937,&quot;top&quot;:185.45464566929132,&quot;width&quot;:762.5547558884036}"/>
</p:tagLst>
</file>

<file path=ppt/tags/tag162.xml><?xml version="1.0" encoding="utf-8"?>
<p:tagLst xmlns:p="http://schemas.openxmlformats.org/presentationml/2006/main">
  <p:tag name="KSO_WM_DIAGRAM_VIRTUALLY_FRAME" val="{&quot;height&quot;:444.83700787401574,&quot;left&quot;:100.83251968503937,&quot;top&quot;:185.45464566929132,&quot;width&quot;:762.5547558884036}"/>
</p:tagLst>
</file>

<file path=ppt/tags/tag163.xml><?xml version="1.0" encoding="utf-8"?>
<p:tagLst xmlns:p="http://schemas.openxmlformats.org/presentationml/2006/main">
  <p:tag name="KSO_WM_DIAGRAM_VIRTUALLY_FRAME" val="{&quot;height&quot;:444.83700787401574,&quot;left&quot;:100.83251968503937,&quot;top&quot;:185.45464566929132,&quot;width&quot;:762.5547558884036}"/>
</p:tagLst>
</file>

<file path=ppt/tags/tag164.xml><?xml version="1.0" encoding="utf-8"?>
<p:tagLst xmlns:p="http://schemas.openxmlformats.org/presentationml/2006/main">
  <p:tag name="KSO_WM_DIAGRAM_VIRTUALLY_FRAME" val="{&quot;height&quot;:444.83700787401574,&quot;left&quot;:100.83251968503937,&quot;top&quot;:185.45464566929132,&quot;width&quot;:762.5547558884036}"/>
</p:tagLst>
</file>

<file path=ppt/tags/tag165.xml><?xml version="1.0" encoding="utf-8"?>
<p:tagLst xmlns:p="http://schemas.openxmlformats.org/presentationml/2006/main">
  <p:tag name="KSO_WM_DIAGRAM_VIRTUALLY_FRAME" val="{&quot;height&quot;:444.83700787401574,&quot;left&quot;:100.83251968503937,&quot;top&quot;:185.45464566929132,&quot;width&quot;:762.5547558884036}"/>
</p:tagLst>
</file>

<file path=ppt/tags/tag166.xml><?xml version="1.0" encoding="utf-8"?>
<p:tagLst xmlns:p="http://schemas.openxmlformats.org/presentationml/2006/main">
  <p:tag name="KSO_WM_DIAGRAM_VIRTUALLY_FRAME" val="{&quot;height&quot;:444.83700787401574,&quot;left&quot;:100.83251968503937,&quot;top&quot;:185.45464566929132,&quot;width&quot;:762.5547558884036}"/>
</p:tagLst>
</file>

<file path=ppt/tags/tag167.xml><?xml version="1.0" encoding="utf-8"?>
<p:tagLst xmlns:p="http://schemas.openxmlformats.org/presentationml/2006/main">
  <p:tag name="KSO_WM_DIAGRAM_VIRTUALLY_FRAME" val="{&quot;height&quot;:444.83700787401574,&quot;left&quot;:100.83251968503937,&quot;top&quot;:185.45464566929132,&quot;width&quot;:762.5547558884036}"/>
</p:tagLst>
</file>

<file path=ppt/tags/tag168.xml><?xml version="1.0" encoding="utf-8"?>
<p:tagLst xmlns:p="http://schemas.openxmlformats.org/presentationml/2006/main">
  <p:tag name="KSO_WM_DIAGRAM_VIRTUALLY_FRAME" val="{&quot;height&quot;:444.83700787401574,&quot;left&quot;:100.83251968503937,&quot;top&quot;:185.45464566929132,&quot;width&quot;:762.5547558884036}"/>
</p:tagLst>
</file>

<file path=ppt/tags/tag169.xml><?xml version="1.0" encoding="utf-8"?>
<p:tagLst xmlns:p="http://schemas.openxmlformats.org/presentationml/2006/main">
  <p:tag name="KSO_WM_DIAGRAM_VIRTUALLY_FRAME" val="{&quot;height&quot;:444.83700787401574,&quot;left&quot;:100.83251968503937,&quot;top&quot;:185.45464566929132,&quot;width&quot;:762.5547558884036}"/>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Lst>
</file>

<file path=ppt/tags/tag170.xml><?xml version="1.0" encoding="utf-8"?>
<p:tagLst xmlns:p="http://schemas.openxmlformats.org/presentationml/2006/main">
  <p:tag name="KSO_WM_DIAGRAM_VIRTUALLY_FRAME" val="{&quot;height&quot;:444.83700787401574,&quot;left&quot;:100.83251968503937,&quot;top&quot;:185.45464566929132,&quot;width&quot;:762.5547558884036}"/>
</p:tagLst>
</file>

<file path=ppt/tags/tag171.xml><?xml version="1.0" encoding="utf-8"?>
<p:tagLst xmlns:p="http://schemas.openxmlformats.org/presentationml/2006/main">
  <p:tag name="KSO_WM_DIAGRAM_VIRTUALLY_FRAME" val="{&quot;height&quot;:444.83700787401574,&quot;left&quot;:100.83251968503937,&quot;top&quot;:185.45464566929132,&quot;width&quot;:762.5547558884036}"/>
</p:tagLst>
</file>

<file path=ppt/tags/tag172.xml><?xml version="1.0" encoding="utf-8"?>
<p:tagLst xmlns:p="http://schemas.openxmlformats.org/presentationml/2006/main">
  <p:tag name="KSO_WM_DIAGRAM_VIRTUALLY_FRAME" val="{&quot;height&quot;:444.83700787401574,&quot;left&quot;:100.83251968503937,&quot;top&quot;:185.45464566929132,&quot;width&quot;:762.5547558884036}"/>
</p:tagLst>
</file>

<file path=ppt/tags/tag173.xml><?xml version="1.0" encoding="utf-8"?>
<p:tagLst xmlns:p="http://schemas.openxmlformats.org/presentationml/2006/main">
  <p:tag name="KSO_WM_DIAGRAM_VIRTUALLY_FRAME" val="{&quot;height&quot;:444.83700787401574,&quot;left&quot;:100.83251968503937,&quot;top&quot;:185.45464566929132,&quot;width&quot;:762.5547558884036}"/>
</p:tagLst>
</file>

<file path=ppt/tags/tag174.xml><?xml version="1.0" encoding="utf-8"?>
<p:tagLst xmlns:p="http://schemas.openxmlformats.org/presentationml/2006/main">
  <p:tag name="KSO_WM_DIAGRAM_VIRTUALLY_FRAME" val="{&quot;height&quot;:444.83700787401574,&quot;left&quot;:100.83251968503937,&quot;top&quot;:185.45464566929132,&quot;width&quot;:762.5547558884036}"/>
</p:tagLst>
</file>

<file path=ppt/tags/tag175.xml><?xml version="1.0" encoding="utf-8"?>
<p:tagLst xmlns:p="http://schemas.openxmlformats.org/presentationml/2006/main">
  <p:tag name="TABLE_ENDDRAG_ORIGIN_RECT" val="767*367"/>
  <p:tag name="TABLE_ENDDRAG_RECT" val="97*125*767*367"/>
</p:tagLst>
</file>

<file path=ppt/tags/tag17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1_2"/>
  <p:tag name="KSO_WM_UNIT_ID" val="diagram20231979_1*l_h_i*1_1_2"/>
  <p:tag name="KSO_WM_TEMPLATE_CATEGORY" val="diagram"/>
  <p:tag name="KSO_WM_TEMPLATE_INDEX" val="20231979"/>
  <p:tag name="KSO_WM_UNIT_LAYERLEVEL" val="1_1_1"/>
  <p:tag name="KSO_WM_TAG_VERSION" val="3.0"/>
  <p:tag name="KSO_WM_DIAGRAM_GROUP_CODE" val="l1-1"/>
  <p:tag name="KSO_WM_DIAGRAM_VERSION" val="3"/>
  <p:tag name="KSO_WM_DIAGRAM_COLOR_TRICK" val="3"/>
  <p:tag name="KSO_WM_DIAGRAM_COLOR_TEXT_CAN_REMOVE" val="n"/>
  <p:tag name="KSO_WM_DIAGRAM_MAX_ITEMCNT" val="3"/>
  <p:tag name="KSO_WM_DIAGRAM_MIN_ITEMCNT" val="2"/>
  <p:tag name="KSO_WM_DIAGRAM_VIRTUALLY_FRAME" val="{&quot;height&quot;:366.55606719730406,&quot;left&quot;:49.1499267578125,&quot;top&quot;:167.29393280269596,&quot;width&quot;:857.2000732421875}"/>
  <p:tag name="KSO_WM_DIAGRAM_COLOR_MATCH_VALUE" val="{&quot;shape&quot;:{&quot;fill&quot;:{&quot;solid&quot;:{&quot;brightness&quot;:0,&quot;colorType&quot;:1,&quot;foreColorIndex&quot;:5,&quot;transparency&quot;:0},&quot;type&quot;:1},&quot;glow&quot;:{&quot;colorType&quot;:0},&quot;line&quot;:{&quot;type&quot;:0},&quot;shadow&quot;:{&quot;brightness&quot;:-0.25,&quot;colorType&quot;:1,&quot;foreColorIndex&quot;:14,&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7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1_1"/>
  <p:tag name="KSO_WM_UNIT_ID" val="diagram20231979_1*l_h_i*1_1_1"/>
  <p:tag name="KSO_WM_TEMPLATE_CATEGORY" val="diagram"/>
  <p:tag name="KSO_WM_TEMPLATE_INDEX" val="20231979"/>
  <p:tag name="KSO_WM_UNIT_LAYERLEVEL" val="1_1_1"/>
  <p:tag name="KSO_WM_TAG_VERSION" val="3.0"/>
  <p:tag name="KSO_WM_DIAGRAM_GROUP_CODE" val="l1-1"/>
  <p:tag name="KSO_WM_DIAGRAM_VERSION" val="3"/>
  <p:tag name="KSO_WM_DIAGRAM_COLOR_TRICK" val="3"/>
  <p:tag name="KSO_WM_DIAGRAM_COLOR_TEXT_CAN_REMOVE" val="n"/>
  <p:tag name="KSO_WM_DIAGRAM_MAX_ITEMCNT" val="3"/>
  <p:tag name="KSO_WM_DIAGRAM_MIN_ITEMCNT" val="2"/>
  <p:tag name="KSO_WM_DIAGRAM_VIRTUALLY_FRAME" val="{&quot;height&quot;:366.55606719730406,&quot;left&quot;:49.1499267578125,&quot;top&quot;:167.29393280269596,&quot;width&quot;:857.2000732421875}"/>
  <p:tag name="KSO_WM_DIAGRAM_COLOR_MATCH_VALUE" val="{&quot;shape&quot;:{&quot;fill&quot;:{&quot;solid&quot;:{&quot;brightness&quot;:0,&quot;colorType&quot;:2,&quot;rgb&quot;:&quot;#ffffff&quot;,&quot;transparency&quot;:0},&quot;type&quot;:1},&quot;glow&quot;:{&quot;colorType&quot;:0},&quot;line&quot;:{&quot;type&quot;:0},&quot;shadow&quot;:{&quot;brightness&quot;:0.25,&quot;colorType&quot;:1,&quot;foreColorIndex&quot;:13,&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7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979_1*l_h_a*1_1_1"/>
  <p:tag name="KSO_WM_TEMPLATE_CATEGORY" val="diagram"/>
  <p:tag name="KSO_WM_TEMPLATE_INDEX" val="20231979"/>
  <p:tag name="KSO_WM_UNIT_LAYERLEVEL" val="1_1_1"/>
  <p:tag name="KSO_WM_TAG_VERSION" val="3.0"/>
  <p:tag name="KSO_WM_BEAUTIFY_FLAG" val="#wm#"/>
  <p:tag name="KSO_WM_UNIT_TEXT_FILL_FORE_SCHEMECOLOR_INDEX_BRIGHTNESS" val="0.15"/>
  <p:tag name="KSO_WM_DIAGRAM_VERSION" val="3"/>
  <p:tag name="KSO_WM_DIAGRAM_COLOR_TRICK" val="3"/>
  <p:tag name="KSO_WM_DIAGRAM_COLOR_TEXT_CAN_REMOVE" val="n"/>
  <p:tag name="KSO_WM_DIAGRAM_GROUP_CODE" val="l1-1"/>
  <p:tag name="KSO_WM_DIAGRAM_MAX_ITEMCNT" val="3"/>
  <p:tag name="KSO_WM_DIAGRAM_MIN_ITEMCNT" val="2"/>
  <p:tag name="KSO_WM_DIAGRAM_VIRTUALLY_FRAME" val="{&quot;height&quot;:366.55606719730406,&quot;left&quot;:49.1499267578125,&quot;top&quot;:167.29393280269596,&quot;width&quot;:857.200073242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DIAGRAM_USE_COLOR_VALUE" val="{&quot;color_scheme&quot;:1,&quot;color_type&quot;:1,&quot;theme_color_indexes&quot;:[]}"/>
</p:tagLst>
</file>

<file path=ppt/tags/tag17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2_2"/>
  <p:tag name="KSO_WM_UNIT_ID" val="diagram20231979_1*l_h_i*1_2_2"/>
  <p:tag name="KSO_WM_TEMPLATE_CATEGORY" val="diagram"/>
  <p:tag name="KSO_WM_TEMPLATE_INDEX" val="20231979"/>
  <p:tag name="KSO_WM_UNIT_LAYERLEVEL" val="1_1_1"/>
  <p:tag name="KSO_WM_TAG_VERSION" val="3.0"/>
  <p:tag name="KSO_WM_DIAGRAM_GROUP_CODE" val="l1-1"/>
  <p:tag name="KSO_WM_DIAGRAM_VERSION" val="3"/>
  <p:tag name="KSO_WM_DIAGRAM_COLOR_TRICK" val="3"/>
  <p:tag name="KSO_WM_DIAGRAM_COLOR_TEXT_CAN_REMOVE" val="n"/>
  <p:tag name="KSO_WM_DIAGRAM_MAX_ITEMCNT" val="3"/>
  <p:tag name="KSO_WM_DIAGRAM_MIN_ITEMCNT" val="2"/>
  <p:tag name="KSO_WM_DIAGRAM_VIRTUALLY_FRAME" val="{&quot;height&quot;:366.55606719730406,&quot;left&quot;:49.1499267578125,&quot;top&quot;:167.29393280269596,&quot;width&quot;:857.2000732421875}"/>
  <p:tag name="KSO_WM_DIAGRAM_COLOR_MATCH_VALUE" val="{&quot;shape&quot;:{&quot;fill&quot;:{&quot;solid&quot;:{&quot;brightness&quot;:0,&quot;colorType&quot;:1,&quot;foreColorIndex&quot;:6,&quot;transparency&quot;:0},&quot;type&quot;:1},&quot;glow&quot;:{&quot;colorType&quot;:0},&quot;line&quot;:{&quot;type&quot;:0},&quot;shadow&quot;:{&quot;brightness&quot;:-0.25,&quot;colorType&quot;:1,&quot;foreColorIndex&quot;:14,&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DIAGRAM_USE_COLOR_VALUE" val="{&quot;color_scheme&quot;:1,&quot;color_type&quot;:1,&quot;theme_color_indexes&quot;:[]}"/>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18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l_h_i"/>
  <p:tag name="KSO_WM_UNIT_INDEX" val="1_2_1"/>
  <p:tag name="KSO_WM_UNIT_ID" val="diagram20231979_1*l_h_i*1_2_1"/>
  <p:tag name="KSO_WM_TEMPLATE_CATEGORY" val="diagram"/>
  <p:tag name="KSO_WM_TEMPLATE_INDEX" val="20231979"/>
  <p:tag name="KSO_WM_UNIT_LAYERLEVEL" val="1_1_1"/>
  <p:tag name="KSO_WM_TAG_VERSION" val="3.0"/>
  <p:tag name="KSO_WM_DIAGRAM_GROUP_CODE" val="l1-1"/>
  <p:tag name="KSO_WM_DIAGRAM_VERSION" val="3"/>
  <p:tag name="KSO_WM_DIAGRAM_COLOR_TRICK" val="3"/>
  <p:tag name="KSO_WM_DIAGRAM_COLOR_TEXT_CAN_REMOVE" val="n"/>
  <p:tag name="KSO_WM_DIAGRAM_MAX_ITEMCNT" val="3"/>
  <p:tag name="KSO_WM_DIAGRAM_MIN_ITEMCNT" val="2"/>
  <p:tag name="KSO_WM_DIAGRAM_VIRTUALLY_FRAME" val="{&quot;height&quot;:366.55606719730406,&quot;left&quot;:49.1499267578125,&quot;top&quot;:167.29393280269596,&quot;width&quot;:857.2000732421875}"/>
  <p:tag name="KSO_WM_DIAGRAM_COLOR_MATCH_VALUE" val="{&quot;shape&quot;:{&quot;fill&quot;:{&quot;solid&quot;:{&quot;brightness&quot;:0,&quot;colorType&quot;:2,&quot;rgb&quot;:&quot;#ffffff&quot;,&quot;transparency&quot;:0},&quot;type&quot;:1},&quot;glow&quot;:{&quot;colorType&quot;:0},&quot;line&quot;:{&quot;type&quot;:0},&quot;shadow&quot;:{&quot;brightness&quot;:0.25,&quot;colorType&quot;:1,&quot;foreColorIndex&quot;:13,&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8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979_1*l_h_a*1_2_1"/>
  <p:tag name="KSO_WM_TEMPLATE_CATEGORY" val="diagram"/>
  <p:tag name="KSO_WM_TEMPLATE_INDEX" val="20231979"/>
  <p:tag name="KSO_WM_UNIT_LAYERLEVEL" val="1_1_1"/>
  <p:tag name="KSO_WM_TAG_VERSION" val="3.0"/>
  <p:tag name="KSO_WM_BEAUTIFY_FLAG" val="#wm#"/>
  <p:tag name="KSO_WM_UNIT_TEXT_FILL_FORE_SCHEMECOLOR_INDEX_BRIGHTNESS" val="0.15"/>
  <p:tag name="KSO_WM_DIAGRAM_VERSION" val="3"/>
  <p:tag name="KSO_WM_DIAGRAM_COLOR_TRICK" val="3"/>
  <p:tag name="KSO_WM_DIAGRAM_COLOR_TEXT_CAN_REMOVE" val="n"/>
  <p:tag name="KSO_WM_DIAGRAM_GROUP_CODE" val="l1-1"/>
  <p:tag name="KSO_WM_DIAGRAM_MAX_ITEMCNT" val="3"/>
  <p:tag name="KSO_WM_DIAGRAM_MIN_ITEMCNT" val="2"/>
  <p:tag name="KSO_WM_DIAGRAM_VIRTUALLY_FRAME" val="{&quot;height&quot;:366.55606719730406,&quot;left&quot;:49.1499267578125,&quot;top&quot;:167.29393280269596,&quot;width&quot;:857.200073242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DIAGRAM_USE_COLOR_VALUE" val="{&quot;color_scheme&quot;:1,&quot;color_type&quot;:1,&quot;theme_color_indexes&quot;:[]}"/>
</p:tagLst>
</file>

<file path=ppt/tags/tag182.xml><?xml version="1.0" encoding="utf-8"?>
<p:tagLst xmlns:p="http://schemas.openxmlformats.org/presentationml/2006/main">
  <p:tag name="KSO_WM_DIAGRAM_VIRTUALLY_FRAME" val="{&quot;height&quot;:444.83700787401574,&quot;left&quot;:100.83251968503937,&quot;top&quot;:185.45464566929132,&quot;width&quot;:762.5547558884036}"/>
</p:tagLst>
</file>

<file path=ppt/tags/tag183.xml><?xml version="1.0" encoding="utf-8"?>
<p:tagLst xmlns:p="http://schemas.openxmlformats.org/presentationml/2006/main">
  <p:tag name="KSO_WM_DIAGRAM_VIRTUALLY_FRAME" val="{&quot;height&quot;:444.83700787401574,&quot;left&quot;:100.83251968503937,&quot;top&quot;:185.45464566929132,&quot;width&quot;:762.5547558884036}"/>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i*1_1_1"/>
  <p:tag name="KSO_WM_TEMPLATE_CATEGORY" val="diagram"/>
  <p:tag name="KSO_WM_TEMPLATE_INDEX" val="20231451"/>
  <p:tag name="KSO_WM_UNIT_LAYERLEVEL" val="1_1_1"/>
  <p:tag name="KSO_WM_TAG_VERSION" val="3.0"/>
  <p:tag name="KSO_WM_BEAUTIFY_FLAG" val="#wm#"/>
  <p:tag name="KSO_WM_DIAGRAM_GROUP_CODE" val="n1-1"/>
  <p:tag name="KSO_WM_UNIT_TYPE" val="n_h_i"/>
  <p:tag name="KSO_WM_UNIT_INDEX" val="1_1_1"/>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425.11741333007814,&quot;left&quot;:21.9500454735944,&quot;top&quot;:76.44129333496093,&quot;width&quot;:877.9999877929688}"/>
  <p:tag name="KSO_WM_DIAGRAM_COLOR_MATCH_VALUE" val="{&quot;shape&quot;:{&quot;fill&quot;:{&quot;gradient&quot;:[{&quot;brightness&quot;:0.4000000059604645,&quot;colorType&quot;:1,&quot;foreColorIndex&quot;:5,&quot;pos&quot;:0.07999999821186066,&quot;transparency&quot;:1},{&quot;brightness&quot;:-0.25,&quot;colorType&quot;:1,&quot;foreColorIndex&quot;:5,&quot;pos&quot;:0.9999899864196777,&quot;transparency&quot;:0.600000023841857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i*1_1_2"/>
  <p:tag name="KSO_WM_TEMPLATE_CATEGORY" val="diagram"/>
  <p:tag name="KSO_WM_TEMPLATE_INDEX" val="20231451"/>
  <p:tag name="KSO_WM_UNIT_LAYERLEVEL" val="1_1_1"/>
  <p:tag name="KSO_WM_TAG_VERSION" val="3.0"/>
  <p:tag name="KSO_WM_BEAUTIFY_FLAG" val="#wm#"/>
  <p:tag name="KSO_WM_DIAGRAM_GROUP_CODE" val="n1-1"/>
  <p:tag name="KSO_WM_UNIT_TYPE" val="n_h_i"/>
  <p:tag name="KSO_WM_UNIT_INDEX" val="1_1_2"/>
  <p:tag name="KSO_WM_DIAGRAM_VERSION" val="3"/>
  <p:tag name="KSO_WM_DIAGRAM_COLOR_TRICK" val="1"/>
  <p:tag name="KSO_WM_DIAGRAM_COLOR_TEXT_CAN_REMOVE" val="n"/>
  <p:tag name="KSO_WM_DIAGRAM_MAX_ITEMCNT" val="6"/>
  <p:tag name="KSO_WM_DIAGRAM_MIN_ITEMCNT" val="2"/>
  <p:tag name="KSO_WM_DIAGRAM_VIRTUALLY_FRAME" val="{&quot;height&quot;:425.11741333007814,&quot;left&quot;:21.9500454735944,&quot;top&quot;:76.44129333496093,&quot;width&quot;:877.9999877929688}"/>
  <p:tag name="KSO_WM_DIAGRAM_COLOR_MATCH_VALUE" val="{&quot;shape&quot;:{&quot;fill&quot;:{&quot;type&quot;:0},&quot;glow&quot;:{&quot;colorType&quot;:0},&quot;line&quot;:{&quot;gradient&quot;:[{&quot;brightness&quot;:0.800000011920929,&quot;colorType&quot;:1,&quot;foreColorIndex&quot;:5,&quot;pos&quot;:0,&quot;transparency&quot;:1},{&quot;brightness&quot;:0.4000000059604645,&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x*1_1_1"/>
  <p:tag name="KSO_WM_TEMPLATE_CATEGORY" val="diagram"/>
  <p:tag name="KSO_WM_TEMPLATE_INDEX" val="20231451"/>
  <p:tag name="KSO_WM_UNIT_LAYERLEVEL" val="1_1_1"/>
  <p:tag name="KSO_WM_TAG_VERSION" val="3.0"/>
  <p:tag name="KSO_WM_BEAUTIFY_FLAG" val="#wm#"/>
  <p:tag name="KSO_WM_UNIT_VALUE" val="227*233"/>
  <p:tag name="KSO_WM_DIAGRAM_GROUP_CODE" val="n1-1"/>
  <p:tag name="KSO_WM_UNIT_TYPE" val="n_h_x"/>
  <p:tag name="KSO_WM_UNIT_INDEX" val="1_1_1"/>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425.11741333007814,&quot;left&quot;:21.9500454735944,&quot;top&quot;:76.44129333496093,&quot;width&quot;:877.9999877929688}"/>
  <p:tag name="KSO_WM_DIAGRAM_COLOR_MATCH_VALUE" val="{&quot;shape&quot;:{&quot;fill&quot;:{&quot;gradient&quot;:[{&quot;brightness&quot;:0.4000000059604645,&quot;colorType&quot;:1,&quot;foreColorIndex&quot;:5,&quot;pos&quot;:0.07999999821186066,&quot;transparency&quot;:1},{&quot;brightness&quot;:-0.25,&quot;colorType&quot;:1,&quot;foreColorIndex&quot;:5,&quot;pos&quot;:0.9999899864196777,&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8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1451_2*n_h_a*1_1_1"/>
  <p:tag name="KSO_WM_TEMPLATE_CATEGORY" val="diagram"/>
  <p:tag name="KSO_WM_TEMPLATE_INDEX" val="20231451"/>
  <p:tag name="KSO_WM_UNIT_LAYERLEVEL" val="1_1_1"/>
  <p:tag name="KSO_WM_TAG_VERSION" val="3.0"/>
  <p:tag name="KSO_WM_BEAUTIFY_FLAG" val="#wm#"/>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单击此处添加标题"/>
  <p:tag name="KSO_WM_UNIT_FILL_FORE_SCHEMECOLOR_INDEX" val="5"/>
  <p:tag name="KSO_WM_DIAGRAM_MAX_ITEMCNT" val="6"/>
  <p:tag name="KSO_WM_DIAGRAM_MIN_ITEMCNT" val="2"/>
  <p:tag name="KSO_WM_DIAGRAM_VIRTUALLY_FRAME" val="{&quot;height&quot;:425.11741333007814,&quot;left&quot;:21.9500454735944,&quot;top&quot;:76.44129333496093,&quot;width&quot;:877.9999877929688}"/>
  <p:tag name="KSO_WM_DIAGRAM_COLOR_MATCH_VALUE" val="{&quot;shape&quot;:{&quot;fill&quot;:{&quot;gradient&quot;:[{&quot;brightness&quot;:0,&quot;colorType&quot;:1,&quot;foreColorIndex&quot;:5,&quot;pos&quot;:0,&quot;transparency&quot;:0},{&quot;brightness&quot;:-0.25,&quot;colorType&quot;:1,&quot;foreColorIndex&quot;:5,&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h_i*1_2_3_3"/>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3_3"/>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425.11741333007814,&quot;left&quot;:21.9500454735944,&quot;top&quot;:76.44129333496093,&quot;width&quot;:877.9999877929688}"/>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h_i*1_2_3_2"/>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3_2"/>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VIRTUALLY_FRAME" val="{&quot;height&quot;:425.11741333007814,&quot;left&quot;:21.9500454735944,&quot;top&quot;:76.44129333496093,&quot;width&quot;:877.9999877929688}"/>
  <p:tag name="KSO_WM_DIAGRAM_COLOR_MATCH_VALUE" val="{&quot;shape&quot;:{&quot;fill&quot;:{&quot;type&quot;:0},&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19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1451_2*n_h_h_f*1_2_3_1"/>
  <p:tag name="KSO_WM_TEMPLATE_CATEGORY" val="diagram"/>
  <p:tag name="KSO_WM_TEMPLATE_INDEX" val="20231451"/>
  <p:tag name="KSO_WM_UNIT_LAYERLEVEL" val="1_1_1_1"/>
  <p:tag name="KSO_WM_TAG_VERSION" val="3.0"/>
  <p:tag name="KSO_WM_BEAUTIFY_FLAG" val="#wm#"/>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单击此处输入你的项正文，请尽量言简意赅的阐述观点"/>
  <p:tag name="KSO_WM_DIAGRAM_MAX_ITEMCNT" val="6"/>
  <p:tag name="KSO_WM_DIAGRAM_MIN_ITEMCNT" val="2"/>
  <p:tag name="KSO_WM_DIAGRAM_VIRTUALLY_FRAME" val="{&quot;height&quot;:425.11741333007814,&quot;left&quot;:21.9500454735944,&quot;top&quot;:76.44129333496093,&quot;width&quot;:877.9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9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1451_2*n_h_h_a*1_2_3_1"/>
  <p:tag name="KSO_WM_TEMPLATE_CATEGORY" val="diagram"/>
  <p:tag name="KSO_WM_TEMPLATE_INDEX" val="20231451"/>
  <p:tag name="KSO_WM_UNIT_LAYERLEVEL" val="1_1_1_1"/>
  <p:tag name="KSO_WM_TAG_VERSION" val="3.0"/>
  <p:tag name="KSO_WM_BEAUTIFY_FLAG" val="#wm#"/>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项标题"/>
  <p:tag name="KSO_WM_DIAGRAM_MAX_ITEMCNT" val="6"/>
  <p:tag name="KSO_WM_DIAGRAM_MIN_ITEMCNT" val="2"/>
  <p:tag name="KSO_WM_DIAGRAM_VIRTUALLY_FRAME" val="{&quot;height&quot;:425.11741333007814,&quot;left&quot;:21.9500454735944,&quot;top&quot;:76.44129333496093,&quot;width&quot;:877.9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h_i*1_2_3_1"/>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3_1"/>
  <p:tag name="KSO_WM_DIAGRAM_VERSION" val="3"/>
  <p:tag name="KSO_WM_DIAGRAM_COLOR_TRICK" val="1"/>
  <p:tag name="KSO_WM_DIAGRAM_COLOR_TEXT_CAN_REMOVE" val="n"/>
  <p:tag name="KSO_WM_DIAGRAM_MAX_ITEMCNT" val="6"/>
  <p:tag name="KSO_WM_DIAGRAM_MIN_ITEMCNT" val="2"/>
  <p:tag name="KSO_WM_DIAGRAM_VIRTUALLY_FRAME" val="{&quot;height&quot;:425.11741333007814,&quot;left&quot;:21.9500454735944,&quot;top&quot;:76.44129333496093,&quot;width&quot;:877.9999877929688}"/>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0.6000000238418579}],&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h_i*1_2_2_1"/>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2_1"/>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425.11741333007814,&quot;left&quot;:21.9500454735944,&quot;top&quot;:76.44129333496093,&quot;width&quot;:877.9999877929688}"/>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h_i*1_2_2_3"/>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2_3"/>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VIRTUALLY_FRAME" val="{&quot;height&quot;:425.11741333007814,&quot;left&quot;:21.9500454735944,&quot;top&quot;:76.44129333496093,&quot;width&quot;:877.9999877929688}"/>
  <p:tag name="KSO_WM_DIAGRAM_COLOR_MATCH_VALUE" val="{&quot;shape&quot;:{&quot;fill&quot;:{&quot;type&quot;:0},&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19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451_2*n_h_h_f*1_2_2_1"/>
  <p:tag name="KSO_WM_TEMPLATE_CATEGORY" val="diagram"/>
  <p:tag name="KSO_WM_TEMPLATE_INDEX" val="20231451"/>
  <p:tag name="KSO_WM_UNIT_LAYERLEVEL" val="1_1_1_1"/>
  <p:tag name="KSO_WM_TAG_VERSION" val="3.0"/>
  <p:tag name="KSO_WM_BEAUTIFY_FLAG" val="#wm#"/>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单击此处输入你的项正文，请尽量言简意赅的阐述观点"/>
  <p:tag name="KSO_WM_DIAGRAM_MAX_ITEMCNT" val="6"/>
  <p:tag name="KSO_WM_DIAGRAM_MIN_ITEMCNT" val="2"/>
  <p:tag name="KSO_WM_DIAGRAM_VIRTUALLY_FRAME" val="{&quot;height&quot;:425.11741333007814,&quot;left&quot;:21.9500454735944,&quot;top&quot;:76.44129333496093,&quot;width&quot;:877.9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9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451_2*n_h_h_a*1_2_2_1"/>
  <p:tag name="KSO_WM_TEMPLATE_CATEGORY" val="diagram"/>
  <p:tag name="KSO_WM_TEMPLATE_INDEX" val="20231451"/>
  <p:tag name="KSO_WM_UNIT_LAYERLEVEL" val="1_1_1_1"/>
  <p:tag name="KSO_WM_TAG_VERSION" val="3.0"/>
  <p:tag name="KSO_WM_BEAUTIFY_FLAG" val="#wm#"/>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项标题"/>
  <p:tag name="KSO_WM_DIAGRAM_MAX_ITEMCNT" val="6"/>
  <p:tag name="KSO_WM_DIAGRAM_MIN_ITEMCNT" val="2"/>
  <p:tag name="KSO_WM_DIAGRAM_VIRTUALLY_FRAME" val="{&quot;height&quot;:425.11741333007814,&quot;left&quot;:21.9500454735944,&quot;top&quot;:76.44129333496093,&quot;width&quot;:877.9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h_i*1_2_2_2"/>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2_2"/>
  <p:tag name="KSO_WM_DIAGRAM_VERSION" val="3"/>
  <p:tag name="KSO_WM_DIAGRAM_COLOR_TRICK" val="1"/>
  <p:tag name="KSO_WM_DIAGRAM_COLOR_TEXT_CAN_REMOVE" val="n"/>
  <p:tag name="KSO_WM_DIAGRAM_MAX_ITEMCNT" val="6"/>
  <p:tag name="KSO_WM_DIAGRAM_MIN_ITEMCNT" val="2"/>
  <p:tag name="KSO_WM_DIAGRAM_VIRTUALLY_FRAME" val="{&quot;height&quot;:425.11741333007814,&quot;left&quot;:21.9500454735944,&quot;top&quot;:76.44129333496093,&quot;width&quot;:877.9999877929688}"/>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0.6000000238418579}],&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h_i*1_2_1_1"/>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1_1"/>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425.11741333007814,&quot;left&quot;:21.9500454735944,&quot;top&quot;:76.44129333496093,&quot;width&quot;:877.9999877929688}"/>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h_i*1_2_1_3"/>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1_3"/>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VIRTUALLY_FRAME" val="{&quot;height&quot;:425.11741333007814,&quot;left&quot;:21.9500454735944,&quot;top&quot;:76.44129333496093,&quot;width&quot;:877.9999877929688}"/>
  <p:tag name="KSO_WM_DIAGRAM_COLOR_MATCH_VALUE" val="{&quot;shape&quot;:{&quot;fill&quot;:{&quot;type&quot;:0},&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0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451_2*n_h_h_f*1_2_1_1"/>
  <p:tag name="KSO_WM_TEMPLATE_CATEGORY" val="diagram"/>
  <p:tag name="KSO_WM_TEMPLATE_INDEX" val="20231451"/>
  <p:tag name="KSO_WM_UNIT_LAYERLEVEL" val="1_1_1_1"/>
  <p:tag name="KSO_WM_TAG_VERSION" val="3.0"/>
  <p:tag name="KSO_WM_BEAUTIFY_FLAG" val="#wm#"/>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单击此处输入你的项正文，请尽量言简意赅的阐述观点"/>
  <p:tag name="KSO_WM_DIAGRAM_MAX_ITEMCNT" val="6"/>
  <p:tag name="KSO_WM_DIAGRAM_MIN_ITEMCNT" val="2"/>
  <p:tag name="KSO_WM_DIAGRAM_VIRTUALLY_FRAME" val="{&quot;height&quot;:425.11741333007814,&quot;left&quot;:21.9500454735944,&quot;top&quot;:76.44129333496093,&quot;width&quot;:877.9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0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1451_2*n_h_h_a*1_2_1_1"/>
  <p:tag name="KSO_WM_TEMPLATE_CATEGORY" val="diagram"/>
  <p:tag name="KSO_WM_TEMPLATE_INDEX" val="20231451"/>
  <p:tag name="KSO_WM_UNIT_LAYERLEVEL" val="1_1_1_1"/>
  <p:tag name="KSO_WM_TAG_VERSION" val="3.0"/>
  <p:tag name="KSO_WM_BEAUTIFY_FLAG" val="#wm#"/>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项标题"/>
  <p:tag name="KSO_WM_DIAGRAM_MAX_ITEMCNT" val="6"/>
  <p:tag name="KSO_WM_DIAGRAM_MIN_ITEMCNT" val="2"/>
  <p:tag name="KSO_WM_DIAGRAM_VIRTUALLY_FRAME" val="{&quot;height&quot;:425.11741333007814,&quot;left&quot;:21.9500454735944,&quot;top&quot;:76.44129333496093,&quot;width&quot;:877.9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h_i*1_2_1_2"/>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1_2"/>
  <p:tag name="KSO_WM_DIAGRAM_VERSION" val="3"/>
  <p:tag name="KSO_WM_DIAGRAM_COLOR_TRICK" val="1"/>
  <p:tag name="KSO_WM_DIAGRAM_COLOR_TEXT_CAN_REMOVE" val="n"/>
  <p:tag name="KSO_WM_DIAGRAM_MAX_ITEMCNT" val="6"/>
  <p:tag name="KSO_WM_DIAGRAM_MIN_ITEMCNT" val="2"/>
  <p:tag name="KSO_WM_DIAGRAM_VIRTUALLY_FRAME" val="{&quot;height&quot;:425.11741333007814,&quot;left&quot;:21.9500454735944,&quot;top&quot;:76.44129333496093,&quot;width&quot;:877.9999877929688}"/>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0.6000000238418579}],&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i*1_1_1"/>
  <p:tag name="KSO_WM_TEMPLATE_CATEGORY" val="diagram"/>
  <p:tag name="KSO_WM_TEMPLATE_INDEX" val="20231451"/>
  <p:tag name="KSO_WM_UNIT_LAYERLEVEL" val="1_1_1"/>
  <p:tag name="KSO_WM_TAG_VERSION" val="3.0"/>
  <p:tag name="KSO_WM_BEAUTIFY_FLAG" val="#wm#"/>
  <p:tag name="KSO_WM_DIAGRAM_GROUP_CODE" val="n1-1"/>
  <p:tag name="KSO_WM_UNIT_TYPE" val="n_h_i"/>
  <p:tag name="KSO_WM_UNIT_INDEX" val="1_1_1"/>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401.36741333007814,&quot;left&quot;:54.5500454735944,&quot;top&quot;:79.09129333496094,&quot;width&quot;:854.2499877929688}"/>
  <p:tag name="KSO_WM_DIAGRAM_COLOR_MATCH_VALUE" val="{&quot;shape&quot;:{&quot;fill&quot;:{&quot;gradient&quot;:[{&quot;brightness&quot;:0.4000000059604645,&quot;colorType&quot;:1,&quot;foreColorIndex&quot;:5,&quot;pos&quot;:0.07999999821186066,&quot;transparency&quot;:1},{&quot;brightness&quot;:-0.25,&quot;colorType&quot;:1,&quot;foreColorIndex&quot;:5,&quot;pos&quot;:0.9999899864196777,&quot;transparency&quot;:0.600000023841857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i*1_1_2"/>
  <p:tag name="KSO_WM_TEMPLATE_CATEGORY" val="diagram"/>
  <p:tag name="KSO_WM_TEMPLATE_INDEX" val="20231451"/>
  <p:tag name="KSO_WM_UNIT_LAYERLEVEL" val="1_1_1"/>
  <p:tag name="KSO_WM_TAG_VERSION" val="3.0"/>
  <p:tag name="KSO_WM_BEAUTIFY_FLAG" val="#wm#"/>
  <p:tag name="KSO_WM_DIAGRAM_GROUP_CODE" val="n1-1"/>
  <p:tag name="KSO_WM_UNIT_TYPE" val="n_h_i"/>
  <p:tag name="KSO_WM_UNIT_INDEX" val="1_1_2"/>
  <p:tag name="KSO_WM_DIAGRAM_VERSION" val="3"/>
  <p:tag name="KSO_WM_DIAGRAM_COLOR_TRICK" val="1"/>
  <p:tag name="KSO_WM_DIAGRAM_COLOR_TEXT_CAN_REMOVE" val="n"/>
  <p:tag name="KSO_WM_DIAGRAM_MAX_ITEMCNT" val="6"/>
  <p:tag name="KSO_WM_DIAGRAM_MIN_ITEMCNT" val="2"/>
  <p:tag name="KSO_WM_DIAGRAM_VIRTUALLY_FRAME" val="{&quot;height&quot;:401.36741333007814,&quot;left&quot;:54.5500454735944,&quot;top&quot;:79.09129333496094,&quot;width&quot;:854.2499877929688}"/>
  <p:tag name="KSO_WM_DIAGRAM_COLOR_MATCH_VALUE" val="{&quot;shape&quot;:{&quot;fill&quot;:{&quot;type&quot;:0},&quot;glow&quot;:{&quot;colorType&quot;:0},&quot;line&quot;:{&quot;gradient&quot;:[{&quot;brightness&quot;:0.800000011920929,&quot;colorType&quot;:1,&quot;foreColorIndex&quot;:5,&quot;pos&quot;:0,&quot;transparency&quot;:1},{&quot;brightness&quot;:0.4000000059604645,&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x*1_1_1"/>
  <p:tag name="KSO_WM_TEMPLATE_CATEGORY" val="diagram"/>
  <p:tag name="KSO_WM_TEMPLATE_INDEX" val="20231451"/>
  <p:tag name="KSO_WM_UNIT_LAYERLEVEL" val="1_1_1"/>
  <p:tag name="KSO_WM_TAG_VERSION" val="3.0"/>
  <p:tag name="KSO_WM_BEAUTIFY_FLAG" val="#wm#"/>
  <p:tag name="KSO_WM_UNIT_VALUE" val="227*233"/>
  <p:tag name="KSO_WM_DIAGRAM_GROUP_CODE" val="n1-1"/>
  <p:tag name="KSO_WM_UNIT_TYPE" val="n_h_x"/>
  <p:tag name="KSO_WM_UNIT_INDEX" val="1_1_1"/>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401.36741333007814,&quot;left&quot;:54.5500454735944,&quot;top&quot;:79.09129333496094,&quot;width&quot;:854.2499877929688}"/>
  <p:tag name="KSO_WM_DIAGRAM_COLOR_MATCH_VALUE" val="{&quot;shape&quot;:{&quot;fill&quot;:{&quot;gradient&quot;:[{&quot;brightness&quot;:0.4000000059604645,&quot;colorType&quot;:1,&quot;foreColorIndex&quot;:5,&quot;pos&quot;:0.07999999821186066,&quot;transparency&quot;:1},{&quot;brightness&quot;:-0.25,&quot;colorType&quot;:1,&quot;foreColorIndex&quot;:5,&quot;pos&quot;:0.9999899864196777,&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0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1451_2*n_h_a*1_1_1"/>
  <p:tag name="KSO_WM_TEMPLATE_CATEGORY" val="diagram"/>
  <p:tag name="KSO_WM_TEMPLATE_INDEX" val="20231451"/>
  <p:tag name="KSO_WM_UNIT_LAYERLEVEL" val="1_1_1"/>
  <p:tag name="KSO_WM_TAG_VERSION" val="3.0"/>
  <p:tag name="KSO_WM_BEAUTIFY_FLAG" val="#wm#"/>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单击此处添加标题"/>
  <p:tag name="KSO_WM_UNIT_FILL_FORE_SCHEMECOLOR_INDEX" val="5"/>
  <p:tag name="KSO_WM_DIAGRAM_MAX_ITEMCNT" val="6"/>
  <p:tag name="KSO_WM_DIAGRAM_MIN_ITEMCNT" val="2"/>
  <p:tag name="KSO_WM_DIAGRAM_VIRTUALLY_FRAME" val="{&quot;height&quot;:401.36741333007814,&quot;left&quot;:54.5500454735944,&quot;top&quot;:79.09129333496094,&quot;width&quot;:854.2499877929688}"/>
  <p:tag name="KSO_WM_DIAGRAM_COLOR_MATCH_VALUE" val="{&quot;shape&quot;:{&quot;fill&quot;:{&quot;gradient&quot;:[{&quot;brightness&quot;:0,&quot;colorType&quot;:1,&quot;foreColorIndex&quot;:5,&quot;pos&quot;:0,&quot;transparency&quot;:0},{&quot;brightness&quot;:-0.25,&quot;colorType&quot;:1,&quot;foreColorIndex&quot;:5,&quot;pos&quot;:0.999989986419677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h_i*1_2_3_3"/>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3_3"/>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401.36741333007814,&quot;left&quot;:54.5500454735944,&quot;top&quot;:79.09129333496094,&quot;width&quot;:854.2499877929688}"/>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h_i*1_2_3_2"/>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3_2"/>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VIRTUALLY_FRAME" val="{&quot;height&quot;:401.36741333007814,&quot;left&quot;:54.5500454735944,&quot;top&quot;:79.09129333496094,&quot;width&quot;:854.2499877929688}"/>
  <p:tag name="KSO_WM_DIAGRAM_COLOR_MATCH_VALUE" val="{&quot;shape&quot;:{&quot;fill&quot;:{&quot;type&quot;:0},&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20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1451_2*n_h_h_f*1_2_3_1"/>
  <p:tag name="KSO_WM_TEMPLATE_CATEGORY" val="diagram"/>
  <p:tag name="KSO_WM_TEMPLATE_INDEX" val="20231451"/>
  <p:tag name="KSO_WM_UNIT_LAYERLEVEL" val="1_1_1_1"/>
  <p:tag name="KSO_WM_TAG_VERSION" val="3.0"/>
  <p:tag name="KSO_WM_BEAUTIFY_FLAG" val="#wm#"/>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单击此处输入你的项正文，请尽量言简意赅的阐述观点"/>
  <p:tag name="KSO_WM_DIAGRAM_MAX_ITEMCNT" val="6"/>
  <p:tag name="KSO_WM_DIAGRAM_MIN_ITEMCNT" val="2"/>
  <p:tag name="KSO_WM_DIAGRAM_VIRTUALLY_FRAME" val="{&quot;height&quot;:401.36741333007814,&quot;left&quot;:54.5500454735944,&quot;top&quot;:79.09129333496094,&quot;width&quot;:854.2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
  <p:tag name="KSO_WM_UNIT_LAYERLEVEL" val="1"/>
  <p:tag name="KSO_WM_TAG_VERSION" val="3.0"/>
  <p:tag name="KSO_WM_BEAUTIFY_FLAG" val="#wm#"/>
  <p:tag name="KSO_WM_UNIT_TYPE" val="i"/>
  <p:tag name="KSO_WM_UNIT_INDEX" val="1"/>
</p:tagLst>
</file>

<file path=ppt/tags/tag21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1451_2*n_h_h_a*1_2_3_1"/>
  <p:tag name="KSO_WM_TEMPLATE_CATEGORY" val="diagram"/>
  <p:tag name="KSO_WM_TEMPLATE_INDEX" val="20231451"/>
  <p:tag name="KSO_WM_UNIT_LAYERLEVEL" val="1_1_1_1"/>
  <p:tag name="KSO_WM_TAG_VERSION" val="3.0"/>
  <p:tag name="KSO_WM_BEAUTIFY_FLAG" val="#wm#"/>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项标题"/>
  <p:tag name="KSO_WM_DIAGRAM_MAX_ITEMCNT" val="6"/>
  <p:tag name="KSO_WM_DIAGRAM_MIN_ITEMCNT" val="2"/>
  <p:tag name="KSO_WM_DIAGRAM_VIRTUALLY_FRAME" val="{&quot;height&quot;:401.36741333007814,&quot;left&quot;:54.5500454735944,&quot;top&quot;:79.09129333496094,&quot;width&quot;:854.2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h_i*1_2_3_1"/>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3_1"/>
  <p:tag name="KSO_WM_DIAGRAM_VERSION" val="3"/>
  <p:tag name="KSO_WM_DIAGRAM_COLOR_TRICK" val="1"/>
  <p:tag name="KSO_WM_DIAGRAM_COLOR_TEXT_CAN_REMOVE" val="n"/>
  <p:tag name="KSO_WM_DIAGRAM_MAX_ITEMCNT" val="6"/>
  <p:tag name="KSO_WM_DIAGRAM_MIN_ITEMCNT" val="2"/>
  <p:tag name="KSO_WM_DIAGRAM_VIRTUALLY_FRAME" val="{&quot;height&quot;:401.36741333007814,&quot;left&quot;:54.5500454735944,&quot;top&quot;:79.09129333496094,&quot;width&quot;:854.2499877929688}"/>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0.6000000238418579}],&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h_i*1_2_2_1"/>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2_1"/>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401.36741333007814,&quot;left&quot;:54.5500454735944,&quot;top&quot;:79.09129333496094,&quot;width&quot;:854.2499877929688}"/>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h_i*1_2_2_3"/>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2_3"/>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VIRTUALLY_FRAME" val="{&quot;height&quot;:401.36741333007814,&quot;left&quot;:54.5500454735944,&quot;top&quot;:79.09129333496094,&quot;width&quot;:854.2499877929688}"/>
  <p:tag name="KSO_WM_DIAGRAM_COLOR_MATCH_VALUE" val="{&quot;shape&quot;:{&quot;fill&quot;:{&quot;type&quot;:0},&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21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451_2*n_h_h_f*1_2_2_1"/>
  <p:tag name="KSO_WM_TEMPLATE_CATEGORY" val="diagram"/>
  <p:tag name="KSO_WM_TEMPLATE_INDEX" val="20231451"/>
  <p:tag name="KSO_WM_UNIT_LAYERLEVEL" val="1_1_1_1"/>
  <p:tag name="KSO_WM_TAG_VERSION" val="3.0"/>
  <p:tag name="KSO_WM_BEAUTIFY_FLAG" val="#wm#"/>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单击此处输入你的项正文，请尽量言简意赅的阐述观点"/>
  <p:tag name="KSO_WM_DIAGRAM_MAX_ITEMCNT" val="6"/>
  <p:tag name="KSO_WM_DIAGRAM_MIN_ITEMCNT" val="2"/>
  <p:tag name="KSO_WM_DIAGRAM_VIRTUALLY_FRAME" val="{&quot;height&quot;:401.36741333007814,&quot;left&quot;:54.5500454735944,&quot;top&quot;:79.09129333496094,&quot;width&quot;:854.2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1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451_2*n_h_h_a*1_2_2_1"/>
  <p:tag name="KSO_WM_TEMPLATE_CATEGORY" val="diagram"/>
  <p:tag name="KSO_WM_TEMPLATE_INDEX" val="20231451"/>
  <p:tag name="KSO_WM_UNIT_LAYERLEVEL" val="1_1_1_1"/>
  <p:tag name="KSO_WM_TAG_VERSION" val="3.0"/>
  <p:tag name="KSO_WM_BEAUTIFY_FLAG" val="#wm#"/>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项标题"/>
  <p:tag name="KSO_WM_DIAGRAM_MAX_ITEMCNT" val="6"/>
  <p:tag name="KSO_WM_DIAGRAM_MIN_ITEMCNT" val="2"/>
  <p:tag name="KSO_WM_DIAGRAM_VIRTUALLY_FRAME" val="{&quot;height&quot;:401.36741333007814,&quot;left&quot;:54.5500454735944,&quot;top&quot;:79.09129333496094,&quot;width&quot;:854.2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h_i*1_2_2_2"/>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2_2"/>
  <p:tag name="KSO_WM_DIAGRAM_VERSION" val="3"/>
  <p:tag name="KSO_WM_DIAGRAM_COLOR_TRICK" val="1"/>
  <p:tag name="KSO_WM_DIAGRAM_COLOR_TEXT_CAN_REMOVE" val="n"/>
  <p:tag name="KSO_WM_DIAGRAM_MAX_ITEMCNT" val="6"/>
  <p:tag name="KSO_WM_DIAGRAM_MIN_ITEMCNT" val="2"/>
  <p:tag name="KSO_WM_DIAGRAM_VIRTUALLY_FRAME" val="{&quot;height&quot;:401.36741333007814,&quot;left&quot;:54.5500454735944,&quot;top&quot;:79.09129333496094,&quot;width&quot;:854.2499877929688}"/>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0.6000000238418579}],&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h_i*1_2_1_1"/>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1_1"/>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401.36741333007814,&quot;left&quot;:54.5500454735944,&quot;top&quot;:79.09129333496094,&quot;width&quot;:854.2499877929688}"/>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h_i*1_2_1_3"/>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1_3"/>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VIRTUALLY_FRAME" val="{&quot;height&quot;:401.36741333007814,&quot;left&quot;:54.5500454735944,&quot;top&quot;:79.09129333496094,&quot;width&quot;:854.2499877929688}"/>
  <p:tag name="KSO_WM_DIAGRAM_COLOR_MATCH_VALUE" val="{&quot;shape&quot;:{&quot;fill&quot;:{&quot;type&quot;:0},&quot;glow&quot;:{&quot;colorType&quot;:0},&quot;line&quot;:{&quot;solidLine&quot;:{&quot;brightness&quot;:0.6000000238418579,&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21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451_2*n_h_h_f*1_2_1_1"/>
  <p:tag name="KSO_WM_TEMPLATE_CATEGORY" val="diagram"/>
  <p:tag name="KSO_WM_TEMPLATE_INDEX" val="20231451"/>
  <p:tag name="KSO_WM_UNIT_LAYERLEVEL" val="1_1_1_1"/>
  <p:tag name="KSO_WM_TAG_VERSION" val="3.0"/>
  <p:tag name="KSO_WM_BEAUTIFY_FLAG" val="#wm#"/>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单击此处输入你的项正文，请尽量言简意赅的阐述观点"/>
  <p:tag name="KSO_WM_DIAGRAM_MAX_ITEMCNT" val="6"/>
  <p:tag name="KSO_WM_DIAGRAM_MIN_ITEMCNT" val="2"/>
  <p:tag name="KSO_WM_DIAGRAM_VIRTUALLY_FRAME" val="{&quot;height&quot;:401.36741333007814,&quot;left&quot;:54.5500454735944,&quot;top&quot;:79.09129333496094,&quot;width&quot;:854.2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
  <p:tag name="KSO_WM_UNIT_LAYERLEVEL" val="1"/>
  <p:tag name="KSO_WM_TAG_VERSION" val="3.0"/>
  <p:tag name="KSO_WM_BEAUTIFY_FLAG" val="#wm#"/>
  <p:tag name="KSO_WM_UNIT_TYPE" val="i"/>
  <p:tag name="KSO_WM_UNIT_INDEX" val="2"/>
</p:tagLst>
</file>

<file path=ppt/tags/tag22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1451_2*n_h_h_a*1_2_1_1"/>
  <p:tag name="KSO_WM_TEMPLATE_CATEGORY" val="diagram"/>
  <p:tag name="KSO_WM_TEMPLATE_INDEX" val="20231451"/>
  <p:tag name="KSO_WM_UNIT_LAYERLEVEL" val="1_1_1_1"/>
  <p:tag name="KSO_WM_TAG_VERSION" val="3.0"/>
  <p:tag name="KSO_WM_BEAUTIFY_FLAG" val="#wm#"/>
  <p:tag name="KSO_WM_UNIT_TEXT_FILL_FORE_SCHEMECOLOR_INDEX_BRIGHTNESS" val="0.15"/>
  <p:tag name="KSO_WM_UNIT_TEXT_FILL_TYPE" val="1"/>
  <p:tag name="KSO_WM_DIAGRAM_GROUP_CODE" val="n1-1"/>
  <p:tag name="KSO_WM_DIAGRAM_VERSION" val="3"/>
  <p:tag name="KSO_WM_DIAGRAM_COLOR_TRICK" val="1"/>
  <p:tag name="KSO_WM_DIAGRAM_COLOR_TEXT_CAN_REMOVE" val="n"/>
  <p:tag name="KSO_WM_UNIT_PRESET_TEXT" val="项标题"/>
  <p:tag name="KSO_WM_DIAGRAM_MAX_ITEMCNT" val="6"/>
  <p:tag name="KSO_WM_DIAGRAM_MIN_ITEMCNT" val="2"/>
  <p:tag name="KSO_WM_DIAGRAM_VIRTUALLY_FRAME" val="{&quot;height&quot;:401.36741333007814,&quot;left&quot;:54.5500454735944,&quot;top&quot;:79.09129333496094,&quot;width&quot;:854.2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1_2*n_h_h_i*1_2_1_2"/>
  <p:tag name="KSO_WM_TEMPLATE_CATEGORY" val="diagram"/>
  <p:tag name="KSO_WM_TEMPLATE_INDEX" val="20231451"/>
  <p:tag name="KSO_WM_UNIT_LAYERLEVEL" val="1_1_1_1"/>
  <p:tag name="KSO_WM_TAG_VERSION" val="3.0"/>
  <p:tag name="KSO_WM_BEAUTIFY_FLAG" val="#wm#"/>
  <p:tag name="KSO_WM_DIAGRAM_GROUP_CODE" val="n1-1"/>
  <p:tag name="KSO_WM_UNIT_TYPE" val="n_h_h_i"/>
  <p:tag name="KSO_WM_UNIT_INDEX" val="1_2_1_2"/>
  <p:tag name="KSO_WM_DIAGRAM_VERSION" val="3"/>
  <p:tag name="KSO_WM_DIAGRAM_COLOR_TRICK" val="1"/>
  <p:tag name="KSO_WM_DIAGRAM_COLOR_TEXT_CAN_REMOVE" val="n"/>
  <p:tag name="KSO_WM_DIAGRAM_MAX_ITEMCNT" val="6"/>
  <p:tag name="KSO_WM_DIAGRAM_MIN_ITEMCNT" val="2"/>
  <p:tag name="KSO_WM_DIAGRAM_VIRTUALLY_FRAME" val="{&quot;height&quot;:401.36741333007814,&quot;left&quot;:54.5500454735944,&quot;top&quot;:79.09129333496094,&quot;width&quot;:854.2499877929688}"/>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0.6000000238418579}],&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222.xml><?xml version="1.0" encoding="utf-8"?>
<p:tagLst xmlns:p="http://schemas.openxmlformats.org/presentationml/2006/main">
  <p:tag name="KSO_WM_DIAGRAM_VIRTUALLY_FRAME" val="{&quot;height&quot;:309.9459448818898,&quot;left&quot;:114.17586614173229,&quot;top&quot;:154.47090551181103,&quot;width&quot;:752.720905511811}"/>
</p:tagLst>
</file>

<file path=ppt/tags/tag223.xml><?xml version="1.0" encoding="utf-8"?>
<p:tagLst xmlns:p="http://schemas.openxmlformats.org/presentationml/2006/main">
  <p:tag name="KSO_WM_DIAGRAM_VIRTUALLY_FRAME" val="{&quot;height&quot;:309.9459448818898,&quot;left&quot;:114.17586614173229,&quot;top&quot;:154.47090551181103,&quot;width&quot;:752.720905511811}"/>
</p:tagLst>
</file>

<file path=ppt/tags/tag224.xml><?xml version="1.0" encoding="utf-8"?>
<p:tagLst xmlns:p="http://schemas.openxmlformats.org/presentationml/2006/main">
  <p:tag name="KSO_WM_DIAGRAM_VIRTUALLY_FRAME" val="{&quot;height&quot;:309.9459448818898,&quot;left&quot;:114.17586614173229,&quot;top&quot;:154.47090551181103,&quot;width&quot;:752.720905511811}"/>
</p:tagLst>
</file>

<file path=ppt/tags/tag225.xml><?xml version="1.0" encoding="utf-8"?>
<p:tagLst xmlns:p="http://schemas.openxmlformats.org/presentationml/2006/main">
  <p:tag name="KSO_WM_DIAGRAM_VIRTUALLY_FRAME" val="{&quot;height&quot;:309.9459448818898,&quot;left&quot;:114.17586614173229,&quot;top&quot;:154.47090551181103,&quot;width&quot;:752.720905511811}"/>
</p:tagLst>
</file>

<file path=ppt/tags/tag226.xml><?xml version="1.0" encoding="utf-8"?>
<p:tagLst xmlns:p="http://schemas.openxmlformats.org/presentationml/2006/main">
  <p:tag name="KSO_WM_DIAGRAM_VIRTUALLY_FRAME" val="{&quot;height&quot;:309.9459448818898,&quot;left&quot;:114.17586614173229,&quot;top&quot;:154.47090551181103,&quot;width&quot;:752.720905511811}"/>
</p:tagLst>
</file>

<file path=ppt/tags/tag227.xml><?xml version="1.0" encoding="utf-8"?>
<p:tagLst xmlns:p="http://schemas.openxmlformats.org/presentationml/2006/main">
  <p:tag name="KSO_WM_DIAGRAM_VIRTUALLY_FRAME" val="{&quot;height&quot;:309.9459448818898,&quot;left&quot;:114.17586614173229,&quot;top&quot;:154.47090551181103,&quot;width&quot;:752.720905511811}"/>
</p:tagLst>
</file>

<file path=ppt/tags/tag228.xml><?xml version="1.0" encoding="utf-8"?>
<p:tagLst xmlns:p="http://schemas.openxmlformats.org/presentationml/2006/main">
  <p:tag name="KSO_WM_DIAGRAM_VIRTUALLY_FRAME" val="{&quot;height&quot;:309.9459448818898,&quot;left&quot;:114.17586614173229,&quot;top&quot;:154.47090551181103,&quot;width&quot;:752.720905511811}"/>
</p:tagLst>
</file>

<file path=ppt/tags/tag229.xml><?xml version="1.0" encoding="utf-8"?>
<p:tagLst xmlns:p="http://schemas.openxmlformats.org/presentationml/2006/main">
  <p:tag name="KSO_WM_DIAGRAM_VIRTUALLY_FRAME" val="{&quot;height&quot;:309.9459448818898,&quot;left&quot;:114.17586614173229,&quot;top&quot;:154.47090551181103,&quot;width&quot;:752.72090551181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3"/>
  <p:tag name="KSO_WM_UNIT_LAYERLEVEL" val="1"/>
  <p:tag name="KSO_WM_TAG_VERSION" val="3.0"/>
  <p:tag name="KSO_WM_BEAUTIFY_FLAG" val="#wm#"/>
  <p:tag name="KSO_WM_UNIT_TYPE" val="i"/>
  <p:tag name="KSO_WM_UNIT_INDEX" val="3"/>
</p:tagLst>
</file>

<file path=ppt/tags/tag230.xml><?xml version="1.0" encoding="utf-8"?>
<p:tagLst xmlns:p="http://schemas.openxmlformats.org/presentationml/2006/main">
  <p:tag name="KSO_WM_DIAGRAM_VIRTUALLY_FRAME" val="{&quot;height&quot;:309.9459448818898,&quot;left&quot;:114.17586614173229,&quot;top&quot;:154.47090551181103,&quot;width&quot;:752.720905511811}"/>
</p:tagLst>
</file>

<file path=ppt/tags/tag231.xml><?xml version="1.0" encoding="utf-8"?>
<p:tagLst xmlns:p="http://schemas.openxmlformats.org/presentationml/2006/main">
  <p:tag name="KSO_WM_DIAGRAM_VIRTUALLY_FRAME" val="{&quot;height&quot;:309.9459448818898,&quot;left&quot;:114.17586614173229,&quot;top&quot;:154.47090551181103,&quot;width&quot;:752.720905511811}"/>
</p:tagLst>
</file>

<file path=ppt/tags/tag232.xml><?xml version="1.0" encoding="utf-8"?>
<p:tagLst xmlns:p="http://schemas.openxmlformats.org/presentationml/2006/main">
  <p:tag name="KSO_WM_DIAGRAM_VIRTUALLY_FRAME" val="{&quot;height&quot;:309.9459448818898,&quot;left&quot;:114.17586614173229,&quot;top&quot;:154.47090551181103,&quot;width&quot;:752.720905511811}"/>
</p:tagLst>
</file>

<file path=ppt/tags/tag233.xml><?xml version="1.0" encoding="utf-8"?>
<p:tagLst xmlns:p="http://schemas.openxmlformats.org/presentationml/2006/main">
  <p:tag name="KSO_WM_DIAGRAM_VIRTUALLY_FRAME" val="{&quot;height&quot;:309.9459448818898,&quot;left&quot;:114.17586614173229,&quot;top&quot;:154.47090551181103,&quot;width&quot;:752.720905511811}"/>
</p:tagLst>
</file>

<file path=ppt/tags/tag234.xml><?xml version="1.0" encoding="utf-8"?>
<p:tagLst xmlns:p="http://schemas.openxmlformats.org/presentationml/2006/main">
  <p:tag name="KSO_WM_DIAGRAM_VIRTUALLY_FRAME" val="{&quot;height&quot;:309.9459448818898,&quot;left&quot;:114.17586614173229,&quot;top&quot;:154.47090551181103,&quot;width&quot;:752.720905511811}"/>
</p:tagLst>
</file>

<file path=ppt/tags/tag235.xml><?xml version="1.0" encoding="utf-8"?>
<p:tagLst xmlns:p="http://schemas.openxmlformats.org/presentationml/2006/main">
  <p:tag name="KSO_WM_DIAGRAM_VIRTUALLY_FRAME" val="{&quot;height&quot;:309.9459448818898,&quot;left&quot;:114.17586614173229,&quot;top&quot;:154.47090551181103,&quot;width&quot;:752.720905511811}"/>
</p:tagLst>
</file>

<file path=ppt/tags/tag236.xml><?xml version="1.0" encoding="utf-8"?>
<p:tagLst xmlns:p="http://schemas.openxmlformats.org/presentationml/2006/main">
  <p:tag name="KSO_WM_DIAGRAM_VIRTUALLY_FRAME" val="{&quot;height&quot;:309.9459448818898,&quot;left&quot;:114.17586614173229,&quot;top&quot;:154.47090551181103,&quot;width&quot;:752.720905511811}"/>
</p:tagLst>
</file>

<file path=ppt/tags/tag237.xml><?xml version="1.0" encoding="utf-8"?>
<p:tagLst xmlns:p="http://schemas.openxmlformats.org/presentationml/2006/main">
  <p:tag name="KSO_WM_DIAGRAM_VIRTUALLY_FRAME" val="{&quot;height&quot;:309.9459448818898,&quot;left&quot;:114.17586614173229,&quot;top&quot;:154.47090551181103,&quot;width&quot;:752.720905511811}"/>
</p:tagLst>
</file>

<file path=ppt/tags/tag238.xml><?xml version="1.0" encoding="utf-8"?>
<p:tagLst xmlns:p="http://schemas.openxmlformats.org/presentationml/2006/main">
  <p:tag name="KSO_WM_DIAGRAM_VIRTUALLY_FRAME" val="{&quot;height&quot;:309.9459448818898,&quot;left&quot;:114.17586614173229,&quot;top&quot;:154.47090551181103,&quot;width&quot;:752.720905511811}"/>
</p:tagLst>
</file>

<file path=ppt/tags/tag239.xml><?xml version="1.0" encoding="utf-8"?>
<p:tagLst xmlns:p="http://schemas.openxmlformats.org/presentationml/2006/main">
  <p:tag name="KSO_WM_DIAGRAM_VIRTUALLY_FRAME" val="{&quot;height&quot;:309.9459448818898,&quot;left&quot;:114.17586614173229,&quot;top&quot;:154.47090551181103,&quot;width&quot;:752.72090551181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14"/>
  <p:tag name="KSO_WM_UNIT_TYPE" val="a"/>
  <p:tag name="KSO_WM_UNIT_INDEX" val="1"/>
</p:tagLst>
</file>

<file path=ppt/tags/tag240.xml><?xml version="1.0" encoding="utf-8"?>
<p:tagLst xmlns:p="http://schemas.openxmlformats.org/presentationml/2006/main">
  <p:tag name="KSO_WM_DIAGRAM_VIRTUALLY_FRAME" val="{&quot;height&quot;:309.9459448818898,&quot;left&quot;:114.17586614173229,&quot;top&quot;:154.47090551181103,&quot;width&quot;:752.720905511811}"/>
</p:tagLst>
</file>

<file path=ppt/tags/tag241.xml><?xml version="1.0" encoding="utf-8"?>
<p:tagLst xmlns:p="http://schemas.openxmlformats.org/presentationml/2006/main">
  <p:tag name="KSO_WM_DIAGRAM_VIRTUALLY_FRAME" val="{&quot;height&quot;:309.9459448818898,&quot;left&quot;:114.17586614173229,&quot;top&quot;:154.47090551181103,&quot;width&quot;:752.720905511811}"/>
</p:tagLst>
</file>

<file path=ppt/tags/tag242.xml><?xml version="1.0" encoding="utf-8"?>
<p:tagLst xmlns:p="http://schemas.openxmlformats.org/presentationml/2006/main">
  <p:tag name="KSO_WM_DIAGRAM_VIRTUALLY_FRAME" val="{&quot;height&quot;:309.9459448818898,&quot;left&quot;:114.17586614173229,&quot;top&quot;:154.47090551181103,&quot;width&quot;:752.720905511811}"/>
</p:tagLst>
</file>

<file path=ppt/tags/tag243.xml><?xml version="1.0" encoding="utf-8"?>
<p:tagLst xmlns:p="http://schemas.openxmlformats.org/presentationml/2006/main">
  <p:tag name="KSO_WM_DIAGRAM_VIRTUALLY_FRAME" val="{&quot;height&quot;:309.9459448818898,&quot;left&quot;:114.17586614173229,&quot;top&quot;:154.47090551181103,&quot;width&quot;:752.720905511811}"/>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1815_9*i*1"/>
  <p:tag name="KSO_WM_UNIT_LAYERLEVEL" val="1"/>
  <p:tag name="KSO_WM_TAG_VERSION" val="3.0"/>
  <p:tag name="KSO_WM_BEAUTIFY_FLAG" val="#wm#"/>
  <p:tag name="KSO_WM_UNIT_TYPE" val="i"/>
  <p:tag name="KSO_WM_UNIT_INDEX" val="1"/>
  <p:tag name="KSO_WM_TEMPLATE_CATEGORY" val="custom"/>
  <p:tag name="KSO_WM_TEMPLATE_INDEX" val="20231815"/>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1815_9*i*2"/>
  <p:tag name="KSO_WM_UNIT_LAYERLEVEL" val="1"/>
  <p:tag name="KSO_WM_TAG_VERSION" val="3.0"/>
  <p:tag name="KSO_WM_BEAUTIFY_FLAG" val="#wm#"/>
  <p:tag name="KSO_WM_UNIT_TYPE" val="i"/>
  <p:tag name="KSO_WM_UNIT_INDEX" val="2"/>
  <p:tag name="KSO_WM_TEMPLATE_CATEGORY" val="custom"/>
  <p:tag name="KSO_WM_TEMPLATE_INDEX" val="20231815"/>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1815_9*a*1"/>
  <p:tag name="KSO_WM_TEMPLATE_CATEGORY" val="custom"/>
  <p:tag name="KSO_WM_TEMPLATE_INDEX" val="20231815"/>
  <p:tag name="KSO_WM_UNIT_LAYERLEVEL" val="1"/>
  <p:tag name="KSO_WM_TAG_VERSION" val="3.0"/>
  <p:tag name="KSO_WM_BEAUTIFY_FLAG" val="#wm#"/>
  <p:tag name="KSO_WM_UNIT_ISCONTENTSTITLE" val="0"/>
  <p:tag name="KSO_WM_UNIT_ISNUMDGMTITLE" val="0"/>
  <p:tag name="KSO_WM_UNIT_NOCLEAR" val="1"/>
  <p:tag name="KSO_WM_UNIT_TYPE" val="a"/>
  <p:tag name="KSO_WM_UNIT_INDEX" val="1"/>
  <p:tag name="KSO_WM_UNIT_PRESET_TEXT" val="感谢观看"/>
</p:tagLst>
</file>

<file path=ppt/tags/tag247.xml><?xml version="1.0" encoding="utf-8"?>
<p:tagLst xmlns:p="http://schemas.openxmlformats.org/presentationml/2006/main">
  <p:tag name="KSO_WM_SLIDE_ID" val="custom20231815_9"/>
  <p:tag name="KSO_WM_TEMPLATE_SUBCATEGORY" val="29"/>
  <p:tag name="KSO_WM_TEMPLATE_MASTER_TYPE" val="0"/>
  <p:tag name="KSO_WM_TEMPLATE_COLOR_TYPE" val="0"/>
  <p:tag name="KSO_WM_SLIDE_ITEM_CNT" val="0"/>
  <p:tag name="KSO_WM_SLIDE_INDEX" val="9"/>
  <p:tag name="KSO_WM_TAG_VERSION" val="3.0"/>
  <p:tag name="KSO_WM_BEAUTIFY_FLAG" val="#wm#"/>
  <p:tag name="KSO_WM_TEMPLATE_CATEGORY" val="custom"/>
  <p:tag name="KSO_WM_TEMPLATE_INDEX" val="20231815"/>
  <p:tag name="KSO_WM_SLIDE_TYPE" val="endPage"/>
  <p:tag name="KSO_WM_SLIDE_SUBTYPE" val="pureTxt"/>
  <p:tag name="KSO_WM_SLIDE_LAYOUT" val="a_f"/>
  <p:tag name="KSO_WM_SLIDE_LAYOUT_CNT" val="1_1"/>
</p:tagLst>
</file>

<file path=ppt/tags/tag248.xml><?xml version="1.0" encoding="utf-8"?>
<p:tagLst xmlns:p="http://schemas.openxmlformats.org/presentationml/2006/main">
  <p:tag name="resource_record_key" val="{&quot;13&quot;:[20481688,4663483],&quot;65&quot;:[20231815],&quot;70&quot;:[3315274,3321508,3312175,3327296]}"/>
  <p:tag name="commondata" val="eyJoZGlkIjoiY2FiYTk0MjRhNTE3YzI5NDk0YTY1ZmJkYzJhYzg2MDEifQ=="/>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28.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_4*e*1"/>
  <p:tag name="KSO_WM_UNIT_LAYERLEVEL" val="1"/>
  <p:tag name="KSO_WM_TAG_VERSION" val="3.0"/>
  <p:tag name="KSO_WM_BEAUTIFY_FLAG" val="#wm#"/>
  <p:tag name="KSO_WM_UNIT_PRESET_TEXT" val="节编号"/>
  <p:tag name="KSO_WM_UNIT_NOCLEAR" val="0"/>
  <p:tag name="KSO_WM_UNIT_VALUE" val="13"/>
  <p:tag name="KSO_WM_UNIT_TYPE" val="e"/>
  <p:tag name="KSO_WM_UNIT_INDEX"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1"/>
  <p:tag name="KSO_WM_UNIT_VALUE" val="160"/>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2"/>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2"/>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1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1_1"/>
  <p:tag name="KSO_WM_UNIT_ISCONTENTSTITLE" val="0"/>
  <p:tag name="KSO_WM_UNIT_ISNUMDGMTITLE" val="0"/>
  <p:tag name="KSO_WM_UNIT_VALUE" val="19"/>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1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1_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2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2_1"/>
  <p:tag name="KSO_WM_UNIT_ISCONTENTSTITLE" val="0"/>
  <p:tag name="KSO_WM_UNIT_ISNUMDGMTITLE" val="0"/>
  <p:tag name="KSO_WM_UNIT_VALUE" val="19"/>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2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2_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
  <p:tag name="KSO_WM_UNIT_LAYERLEVEL" val="1"/>
  <p:tag name="KSO_WM_TAG_VERSION" val="3.0"/>
  <p:tag name="KSO_WM_BEAUTIFY_FLAG" val="#wm#"/>
  <p:tag name="KSO_WM_UNIT_TYPE" val="i"/>
  <p:tag name="KSO_WM_UNIT_INDEX" val="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96"/>
  <p:tag name="KSO_WM_UNIT_TYPE" val="f"/>
  <p:tag name="KSO_WM_UNIT_INDEX" val="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b*1"/>
  <p:tag name="KSO_WM_UNIT_LAYERLEVEL" val="1"/>
  <p:tag name="KSO_WM_TAG_VERSION" val="3.0"/>
  <p:tag name="KSO_WM_BEAUTIFY_FLAG" val="#wm#"/>
  <p:tag name="KSO_WM_UNIT_ISCONTENTSTITLE" val="0"/>
  <p:tag name="KSO_WM_UNIT_ISNUMDGMTITLE" val="0"/>
  <p:tag name="KSO_WM_UNIT_PRESET_TEXT" val="单击此处编辑母版副标题样式"/>
  <p:tag name="KSO_WM_UNIT_NOCLEAR" val="0"/>
  <p:tag name="KSO_WM_UNIT_VALUE" val="40"/>
  <p:tag name="KSO_WM_UNIT_TYPE" val="b"/>
  <p:tag name="KSO_WM_UNIT_INDEX" val="1"/>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BEAUTIFY_FLAG" val="#wm#"/>
  <p:tag name="KSO_WM_UNIT_TYPE" val="i"/>
  <p:tag name="KSO_WM_UNIT_INDEX"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BEAUTIFY_FLAG" val="#wm#"/>
  <p:tag name="KSO_WM_UNIT_TYPE" val="i"/>
  <p:tag name="KSO_WM_UNIT_INDEX"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NOCLEAR" val="0"/>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f*5"/>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5"/>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BEAUTIFY_FLAG" val="#wm#"/>
  <p:tag name="KSO_WM_UNIT_TYPE" val="i"/>
  <p:tag name="KSO_WM_UNIT_INDEX"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UNIT_VALUE" val="23"/>
  <p:tag name="KSO_WM_TEMPLATE_CATEGORY" val="custom"/>
  <p:tag name="KSO_WM_TEMPLATE_INDEX" val="20231815"/>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第二级&#10;第三级&#10;第四级&#10;第五级"/>
  <p:tag name="KSO_WM_UNIT_NOCLEAR" val="0"/>
  <p:tag name="KSO_WM_UNIT_TYPE" val="f"/>
  <p:tag name="KSO_WM_UNIT_INDEX" val="1"/>
  <p:tag name="KSO_WM_UNIT_VALUE" val="340"/>
  <p:tag name="KSO_WM_TEMPLATE_CATEGORY" val="custom"/>
  <p:tag name="KSO_WM_TEMPLATE_INDEX" val="20231815"/>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72.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1815"/>
  <p:tag name="KSO_WM_TEMPLATE_THUMBS_INDEX" val="1、9"/>
</p:tagLst>
</file>

<file path=ppt/tags/tag73.xml><?xml version="1.0" encoding="utf-8"?>
<p:tagLst xmlns:p="http://schemas.openxmlformats.org/presentationml/2006/main">
  <p:tag name="KSO_WM_DIAGRAM_VIRTUALLY_FRAME" val="{&quot;height&quot;:196.96212598425194,&quot;left&quot;:103.44637795275591,&quot;top&quot;:260.31173228346455,&quot;width&quot;:796.6570866141732}"/>
</p:tagLst>
</file>

<file path=ppt/tags/tag74.xml><?xml version="1.0" encoding="utf-8"?>
<p:tagLst xmlns:p="http://schemas.openxmlformats.org/presentationml/2006/main">
  <p:tag name="KSO_WM_DIAGRAM_VIRTUALLY_FRAME" val="{&quot;height&quot;:196.96212598425194,&quot;left&quot;:103.44637795275591,&quot;top&quot;:260.31173228346455,&quot;width&quot;:796.6570866141732}"/>
</p:tagLst>
</file>

<file path=ppt/tags/tag75.xml><?xml version="1.0" encoding="utf-8"?>
<p:tagLst xmlns:p="http://schemas.openxmlformats.org/presentationml/2006/main">
  <p:tag name="KSO_WM_DIAGRAM_VIRTUALLY_FRAME" val="{&quot;height&quot;:196.96212598425194,&quot;left&quot;:103.44637795275591,&quot;top&quot;:260.31173228346455,&quot;width&quot;:796.6570866141732}"/>
</p:tagLst>
</file>

<file path=ppt/tags/tag76.xml><?xml version="1.0" encoding="utf-8"?>
<p:tagLst xmlns:p="http://schemas.openxmlformats.org/presentationml/2006/main">
  <p:tag name="KSO_WM_DIAGRAM_VIRTUALLY_FRAME" val="{&quot;height&quot;:196.96212598425194,&quot;left&quot;:103.44637795275591,&quot;top&quot;:260.31173228346455,&quot;width&quot;:796.6570866141732}"/>
</p:tagLst>
</file>

<file path=ppt/tags/tag77.xml><?xml version="1.0" encoding="utf-8"?>
<p:tagLst xmlns:p="http://schemas.openxmlformats.org/presentationml/2006/main">
  <p:tag name="KSO_WM_DIAGRAM_VIRTUALLY_FRAME" val="{&quot;height&quot;:196.96212598425194,&quot;left&quot;:103.44637795275591,&quot;top&quot;:260.31173228346455,&quot;width&quot;:796.6570866141732}"/>
</p:tagLst>
</file>

<file path=ppt/tags/tag78.xml><?xml version="1.0" encoding="utf-8"?>
<p:tagLst xmlns:p="http://schemas.openxmlformats.org/presentationml/2006/main">
  <p:tag name="KSO_WM_DIAGRAM_VIRTUALLY_FRAME" val="{&quot;height&quot;:196.96212598425194,&quot;left&quot;:103.44637795275591,&quot;top&quot;:260.31173228346455,&quot;width&quot;:796.6570866141732}"/>
</p:tagLst>
</file>

<file path=ppt/tags/tag79.xml><?xml version="1.0" encoding="utf-8"?>
<p:tagLst xmlns:p="http://schemas.openxmlformats.org/presentationml/2006/main">
  <p:tag name="KSO_WM_DIAGRAM_VIRTUALLY_FRAME" val="{&quot;height&quot;:196.96212598425194,&quot;left&quot;:103.44637795275591,&quot;top&quot;:260.31173228346455,&quot;width&quot;:796.657086614173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80.xml><?xml version="1.0" encoding="utf-8"?>
<p:tagLst xmlns:p="http://schemas.openxmlformats.org/presentationml/2006/main">
  <p:tag name="KSO_WM_DIAGRAM_VIRTUALLY_FRAME" val="{&quot;height&quot;:196.96212598425194,&quot;left&quot;:103.44637795275591,&quot;top&quot;:260.31173228346455,&quot;width&quot;:796.6570866141732}"/>
</p:tagLst>
</file>

<file path=ppt/tags/tag81.xml><?xml version="1.0" encoding="utf-8"?>
<p:tagLst xmlns:p="http://schemas.openxmlformats.org/presentationml/2006/main">
  <p:tag name="KSO_WM_DIAGRAM_VIRTUALLY_FRAME" val="{&quot;height&quot;:196.96212598425194,&quot;left&quot;:103.44637795275591,&quot;top&quot;:260.31173228346455,&quot;width&quot;:796.6570866141732}"/>
</p:tagLst>
</file>

<file path=ppt/tags/tag82.xml><?xml version="1.0" encoding="utf-8"?>
<p:tagLst xmlns:p="http://schemas.openxmlformats.org/presentationml/2006/main">
  <p:tag name="KSO_WM_DIAGRAM_VIRTUALLY_FRAME" val="{&quot;height&quot;:196.96212598425194,&quot;left&quot;:103.44637795275591,&quot;top&quot;:260.31173228346455,&quot;width&quot;:796.6570866141732}"/>
</p:tagLst>
</file>

<file path=ppt/tags/tag83.xml><?xml version="1.0" encoding="utf-8"?>
<p:tagLst xmlns:p="http://schemas.openxmlformats.org/presentationml/2006/main">
  <p:tag name="KSO_WM_DIAGRAM_VIRTUALLY_FRAME" val="{&quot;height&quot;:196.96212598425194,&quot;left&quot;:103.44637795275591,&quot;top&quot;:260.31173228346455,&quot;width&quot;:796.6570866141732}"/>
</p:tagLst>
</file>

<file path=ppt/tags/tag84.xml><?xml version="1.0" encoding="utf-8"?>
<p:tagLst xmlns:p="http://schemas.openxmlformats.org/presentationml/2006/main">
  <p:tag name="KSO_WM_DIAGRAM_VIRTUALLY_FRAME" val="{&quot;height&quot;:196.96212598425194,&quot;left&quot;:103.44637795275591,&quot;top&quot;:260.31173228346455,&quot;width&quot;:796.6570866141732}"/>
</p:tagLst>
</file>

<file path=ppt/tags/tag85.xml><?xml version="1.0" encoding="utf-8"?>
<p:tagLst xmlns:p="http://schemas.openxmlformats.org/presentationml/2006/main">
  <p:tag name="KSO_WM_DIAGRAM_VIRTUALLY_FRAME" val="{&quot;height&quot;:196.96212598425194,&quot;left&quot;:103.44637795275591,&quot;top&quot;:260.31173228346455,&quot;width&quot;:796.6570866141732}"/>
</p:tagLst>
</file>

<file path=ppt/tags/tag86.xml><?xml version="1.0" encoding="utf-8"?>
<p:tagLst xmlns:p="http://schemas.openxmlformats.org/presentationml/2006/main">
  <p:tag name="KSO_WM_DIAGRAM_VIRTUALLY_FRAME" val="{&quot;height&quot;:196.96212598425194,&quot;left&quot;:103.44637795275591,&quot;top&quot;:260.31173228346455,&quot;width&quot;:796.6570866141732}"/>
</p:tagLst>
</file>

<file path=ppt/tags/tag87.xml><?xml version="1.0" encoding="utf-8"?>
<p:tagLst xmlns:p="http://schemas.openxmlformats.org/presentationml/2006/main">
  <p:tag name="KSO_WM_DIAGRAM_VIRTUALLY_FRAME" val="{&quot;height&quot;:196.96212598425194,&quot;left&quot;:103.44637795275591,&quot;top&quot;:260.31173228346455,&quot;width&quot;:796.6570866141732}"/>
</p:tagLst>
</file>

<file path=ppt/tags/tag88.xml><?xml version="1.0" encoding="utf-8"?>
<p:tagLst xmlns:p="http://schemas.openxmlformats.org/presentationml/2006/main">
  <p:tag name="KSO_WM_DIAGRAM_VIRTUALLY_FRAME" val="{&quot;height&quot;:196.96212598425194,&quot;left&quot;:103.44637795275591,&quot;top&quot;:260.31173228346455,&quot;width&quot;:796.6570866141732}"/>
</p:tagLst>
</file>

<file path=ppt/tags/tag89.xml><?xml version="1.0" encoding="utf-8"?>
<p:tagLst xmlns:p="http://schemas.openxmlformats.org/presentationml/2006/main">
  <p:tag name="KSO_WM_DIAGRAM_VIRTUALLY_FRAME" val="{&quot;height&quot;:196.96212598425194,&quot;left&quot;:103.44637795275591,&quot;top&quot;:260.31173228346455,&quot;width&quot;:796.6570866141732}"/>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f*4"/>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4"/>
</p:tagLst>
</file>

<file path=ppt/tags/tag90.xml><?xml version="1.0" encoding="utf-8"?>
<p:tagLst xmlns:p="http://schemas.openxmlformats.org/presentationml/2006/main">
  <p:tag name="KSO_WM_DIAGRAM_VIRTUALLY_FRAME" val="{&quot;height&quot;:196.96212598425194,&quot;left&quot;:103.44637795275591,&quot;top&quot;:260.31173228346455,&quot;width&quot;:796.6570866141732}"/>
</p:tagLst>
</file>

<file path=ppt/tags/tag91.xml><?xml version="1.0" encoding="utf-8"?>
<p:tagLst xmlns:p="http://schemas.openxmlformats.org/presentationml/2006/main">
  <p:tag name="KSO_WM_DIAGRAM_VIRTUALLY_FRAME" val="{&quot;height&quot;:196.96212598425194,&quot;left&quot;:103.44637795275591,&quot;top&quot;:260.31173228346455,&quot;width&quot;:796.6570866141732}"/>
</p:tagLst>
</file>

<file path=ppt/tags/tag92.xml><?xml version="1.0" encoding="utf-8"?>
<p:tagLst xmlns:p="http://schemas.openxmlformats.org/presentationml/2006/main">
  <p:tag name="KSO_WM_DIAGRAM_VIRTUALLY_FRAME" val="{&quot;height&quot;:196.96212598425194,&quot;left&quot;:103.44637795275591,&quot;top&quot;:260.31173228346455,&quot;width&quot;:796.6570866141732}"/>
</p:tagLst>
</file>

<file path=ppt/tags/tag9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n1-1"/>
  <p:tag name="KSO_WM_UNIT_TYPE" val="n_h_i"/>
  <p:tag name="KSO_WM_UNIT_INDEX" val="1_2_1"/>
  <p:tag name="KSO_WM_UNIT_ID" val="diagram20231088_1*n_h_i*1_2_1"/>
  <p:tag name="KSO_WM_TEMPLATE_CATEGORY" val="diagram"/>
  <p:tag name="KSO_WM_TEMPLATE_INDEX" val="20231088"/>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3"/>
  <p:tag name="KSO_WM_DIAGRAM_VIRTUALLY_FRAME" val="{&quot;height&quot;:173.90003038913375,&quot;left&quot;:471.9500393700788,&quot;top&quot;:129.0250030517578,&quot;width&quot;:466.1}"/>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94.xml><?xml version="1.0" encoding="utf-8"?>
<p:tagLst xmlns:p="http://schemas.openxmlformats.org/presentationml/2006/main">
  <p:tag name="KSO_WM_BEAUTIFY_FLAG" val="#wm#"/>
  <p:tag name="KSO_WM_UNIT_ISCONTENTSTITLE" val="0"/>
  <p:tag name="KSO_WM_UNIT_ISNUMDGMTITLE" val="0"/>
  <p:tag name="KSO_WM_UNIT_NOCLEAR" val="0"/>
  <p:tag name="KSO_WM_UNIT_VALUE" val="33"/>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1088_1*n_h_a*1_1_1"/>
  <p:tag name="KSO_WM_TEMPLATE_CATEGORY" val="diagram"/>
  <p:tag name="KSO_WM_TEMPLATE_INDEX" val="20231088"/>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3"/>
  <p:tag name="KSO_WM_DIAGRAM_VIRTUALLY_FRAME" val="{&quot;height&quot;:173.90003038913375,&quot;left&quot;:471.9500393700788,&quot;top&quot;:129.0250030517578,&quot;width&quot;:466.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10;加项标题"/>
  <p:tag name="KSO_WM_DIAGRAM_USE_COLOR_VALUE" val="{&quot;color_scheme&quot;:1,&quot;color_type&quot;:1,&quot;theme_color_indexes&quot;:[]}"/>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2"/>
  <p:tag name="KSO_WM_UNIT_ID" val="diagram20231088_1*n_h_h_i*1_2_3_2"/>
  <p:tag name="KSO_WM_TEMPLATE_CATEGORY" val="diagram"/>
  <p:tag name="KSO_WM_TEMPLATE_INDEX" val="20231088"/>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3"/>
  <p:tag name="KSO_WM_DIAGRAM_VIRTUALLY_FRAME" val="{&quot;height&quot;:173.90003038913375,&quot;left&quot;:471.9500393700788,&quot;top&quot;:129.0250030517578,&quot;width&quot;:466.1}"/>
  <p:tag name="KSO_WM_DIAGRAM_COLOR_MATCH_VALUE" val="{&quot;shape&quot;:{&quot;fill&quot;:{&quot;type&quot;:0},&quot;glow&quot;:{&quot;colorType&quot;:0},&quot;line&quot;:{&quot;gradient&quot;:[{&quot;brightness&quot;:0.4000000059604645,&quot;colorType&quot;:1,&quot;foreColorIndex&quot;:5,&quot;pos&quot;:1,&quot;transparency&quot;:0},{&quot;brightness&quot;:0.20000000298023224,&quot;colorType&quot;:1,&quot;foreColorIndex&quot;:5,&quot;pos&quot;:0,&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088_1*n_h_h_i*1_2_3_1"/>
  <p:tag name="KSO_WM_TEMPLATE_CATEGORY" val="diagram"/>
  <p:tag name="KSO_WM_TEMPLATE_INDEX" val="20231088"/>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3"/>
  <p:tag name="KSO_WM_DIAGRAM_VIRTUALLY_FRAME" val="{&quot;height&quot;:173.90003038913375,&quot;left&quot;:471.9500393700788,&quot;top&quot;:129.0250030517578,&quot;width&quot;:466.1}"/>
  <p:tag name="KSO_WM_DIAGRAM_COLOR_MATCH_VALUE" val="{&quot;shape&quot;:{&quot;fill&quot;:{&quot;gradient&quot;:[{&quot;brightness&quot;:0,&quot;colorType&quot;:1,&quot;foreColorIndex&quot;:5,&quot;pos&quot;:1,&quot;transparency&quot;:0},{&quot;brightness&quot;:0.20000000298023224,&quot;colorType&quot;:1,&quot;foreColorIndex&quot;:5,&quot;pos&quot;:0,&quot;transparency&quot;:0}],&quot;type&quot;:3},&quot;glow&quot;:{&quot;colorType&quot;:0},&quot;line&quot;:{&quot;solidLine&quot;:{&quot;brightness&quot;:0,&quot;colorType&quot;:2,&quot;rgb&quot;:&quot;#ffffff&quot;,&quot;transparency&quot;:0},&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14"/>
  <p:tag name="KSO_WM_DIAGRAM_USE_COLOR_VALUE" val="{&quot;color_scheme&quot;:1,&quot;color_type&quot;:1,&quot;theme_color_indexes&quot;:[]}"/>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3"/>
  <p:tag name="KSO_WM_UNIT_ID" val="diagram20231088_1*n_h_h_i*1_2_3_3"/>
  <p:tag name="KSO_WM_TEMPLATE_CATEGORY" val="diagram"/>
  <p:tag name="KSO_WM_TEMPLATE_INDEX" val="20231088"/>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3"/>
  <p:tag name="KSO_WM_DIAGRAM_VIRTUALLY_FRAME" val="{&quot;height&quot;:173.90003038913375,&quot;left&quot;:471.9500393700788,&quot;top&quot;:129.0250030517578,&quot;width&quot;:466.1}"/>
  <p:tag name="KSO_WM_DIAGRAM_COLOR_MATCH_VALUE" val="{&quot;shape&quot;:{&quot;fill&quot;:{&quot;gradient&quot;:[{&quot;brightness&quot;:0.20000000298023224,&quot;colorType&quot;:1,&quot;foreColorIndex&quot;:5,&quot;pos&quot;:1,&quot;transparency&quot;:0},{&quot;brightness&quot;:0.20000000298023224,&quot;colorType&quot;:1,&quot;foreColorIndex&quot;:5,&quot;pos&quot;:0,&quot;transparency&quot;:0}],&quot;type&quot;:3},&quot;glow&quot;:{&quot;colorType&quot;:0},&quot;line&quot;:{&quot;solidLine&quot;:{&quot;brightness&quot;:0,&quot;colorType&quot;:2,&quot;rgb&quot;:&quot;#ffffff&quot;,&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14"/>
  <p:tag name="KSO_WM_DIAGRAM_USE_COLOR_VALUE" val="{&quot;color_scheme&quot;:1,&quot;color_type&quot;:1,&quot;theme_color_indexes&quot;:[]}"/>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1088_1*n_h_h_i*1_2_1_1"/>
  <p:tag name="KSO_WM_TEMPLATE_CATEGORY" val="diagram"/>
  <p:tag name="KSO_WM_TEMPLATE_INDEX" val="20231088"/>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3"/>
  <p:tag name="KSO_WM_DIAGRAM_VIRTUALLY_FRAME" val="{&quot;height&quot;:173.90003038913375,&quot;left&quot;:471.9500393700788,&quot;top&quot;:129.0250030517578,&quot;width&quot;:466.1}"/>
  <p:tag name="KSO_WM_DIAGRAM_COLOR_MATCH_VALUE" val="{&quot;shape&quot;:{&quot;fill&quot;:{&quot;type&quot;:0},&quot;glow&quot;:{&quot;colorType&quot;:0},&quot;line&quot;:{&quot;gradient&quot;:[{&quot;brightness&quot;:0.4000000059604645,&quot;colorType&quot;:1,&quot;foreColorIndex&quot;:5,&quot;pos&quot;:1,&quot;transparency&quot;:0},{&quot;brightness&quot;:0.20000000298023224,&quot;colorType&quot;:1,&quot;foreColorIndex&quot;:5,&quot;pos&quot;:0,&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231088_1*n_h_h_i*1_2_1_2"/>
  <p:tag name="KSO_WM_TEMPLATE_CATEGORY" val="diagram"/>
  <p:tag name="KSO_WM_TEMPLATE_INDEX" val="20231088"/>
  <p:tag name="KSO_WM_UNIT_LAYERLEVEL" val="1_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3"/>
  <p:tag name="KSO_WM_DIAGRAM_VIRTUALLY_FRAME" val="{&quot;height&quot;:173.90003038913375,&quot;left&quot;:471.9500393700788,&quot;top&quot;:129.0250030517578,&quot;width&quot;:466.1}"/>
  <p:tag name="KSO_WM_DIAGRAM_COLOR_MATCH_VALUE" val="{&quot;shape&quot;:{&quot;fill&quot;:{&quot;gradient&quot;:[{&quot;brightness&quot;:0,&quot;colorType&quot;:1,&quot;foreColorIndex&quot;:5,&quot;pos&quot;:1,&quot;transparency&quot;:0},{&quot;brightness&quot;:0.20000000298023224,&quot;colorType&quot;:1,&quot;foreColorIndex&quot;:5,&quot;pos&quot;:0,&quot;transparency&quot;:0}],&quot;type&quot;:3},&quot;glow&quot;:{&quot;colorType&quot;:0},&quot;line&quot;:{&quot;solidLine&quot;:{&quot;brightness&quot;:0,&quot;colorType&quot;:2,&quot;rgb&quot;:&quot;#ffffff&quot;,&quot;transparency&quot;:0},&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14"/>
  <p:tag name="KSO_WM_DIAGRAM_USE_COLOR_VALUE" val="{&quot;color_scheme&quot;:1,&quot;color_type&quot;:1,&quot;theme_color_indexes&quot;:[]}"/>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11">
      <a:dk1>
        <a:srgbClr val="000000"/>
      </a:dk1>
      <a:lt1>
        <a:srgbClr val="FFFFFF"/>
      </a:lt1>
      <a:dk2>
        <a:srgbClr val="00123E"/>
      </a:dk2>
      <a:lt2>
        <a:srgbClr val="FFFFFF"/>
      </a:lt2>
      <a:accent1>
        <a:srgbClr val="4032E7"/>
      </a:accent1>
      <a:accent2>
        <a:srgbClr val="4CBBFA"/>
      </a:accent2>
      <a:accent3>
        <a:srgbClr val="5A4CFA"/>
      </a:accent3>
      <a:accent4>
        <a:srgbClr val="E24CFA"/>
      </a:accent4>
      <a:accent5>
        <a:srgbClr val="FA4C76"/>
      </a:accent5>
      <a:accent6>
        <a:srgbClr val="FFD56B"/>
      </a:accent6>
      <a:hlink>
        <a:srgbClr val="304FFE"/>
      </a:hlink>
      <a:folHlink>
        <a:srgbClr val="492067"/>
      </a:folHlink>
    </a:clrScheme>
    <a:fontScheme name="自定义 4">
      <a:majorFont>
        <a:latin typeface="MiSans Semibold"/>
        <a:ea typeface="微软雅黑"/>
        <a:cs typeface=""/>
      </a:majorFont>
      <a:minorFont>
        <a:latin typeface="MiSans Semibold"/>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5801</Words>
  <Application>WPS 演示</Application>
  <PresentationFormat>宽屏</PresentationFormat>
  <Paragraphs>406</Paragraphs>
  <Slides>33</Slides>
  <Notes>19</Notes>
  <HiddenSlides>0</HiddenSlides>
  <MMClips>1</MMClips>
  <ScaleCrop>false</ScaleCrop>
  <HeadingPairs>
    <vt:vector size="6" baseType="variant">
      <vt:variant>
        <vt:lpstr>已用的字体</vt:lpstr>
      </vt:variant>
      <vt:variant>
        <vt:i4>23</vt:i4>
      </vt:variant>
      <vt:variant>
        <vt:lpstr>主题</vt:lpstr>
      </vt:variant>
      <vt:variant>
        <vt:i4>2</vt:i4>
      </vt:variant>
      <vt:variant>
        <vt:lpstr>幻灯片标题</vt:lpstr>
      </vt:variant>
      <vt:variant>
        <vt:i4>33</vt:i4>
      </vt:variant>
    </vt:vector>
  </HeadingPairs>
  <TitlesOfParts>
    <vt:vector size="58" baseType="lpstr">
      <vt:lpstr>Arial</vt:lpstr>
      <vt:lpstr>宋体</vt:lpstr>
      <vt:lpstr>Wingdings</vt:lpstr>
      <vt:lpstr>思源宋体 Heavy</vt:lpstr>
      <vt:lpstr>思源宋体 Heavy</vt:lpstr>
      <vt:lpstr>微软雅黑</vt:lpstr>
      <vt:lpstr>思源宋体 CN Light</vt:lpstr>
      <vt:lpstr>思源宋体 CN Light</vt:lpstr>
      <vt:lpstr>方正粗黑宋简体</vt:lpstr>
      <vt:lpstr>思源黑体</vt:lpstr>
      <vt:lpstr>思源宋体 CN Heavy</vt:lpstr>
      <vt:lpstr>华文行楷</vt:lpstr>
      <vt:lpstr>汉仪颜楷简</vt:lpstr>
      <vt:lpstr>楷体</vt:lpstr>
      <vt:lpstr>阿里巴巴普惠体</vt:lpstr>
      <vt:lpstr>FontAwesome</vt:lpstr>
      <vt:lpstr>Arial Unicode MS</vt:lpstr>
      <vt:lpstr>Calibri</vt:lpstr>
      <vt:lpstr>思源黑体 CN Normal</vt:lpstr>
      <vt:lpstr>方正粗雅宋_GBK</vt:lpstr>
      <vt:lpstr>MiSans Semibold</vt:lpstr>
      <vt:lpstr>★日文毛笔</vt:lpstr>
      <vt:lpstr>黑体</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感谢聆听！</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主题名称</dc:title>
  <dc:creator>张勇</dc:creator>
  <cp:lastModifiedBy>雪</cp:lastModifiedBy>
  <cp:revision>175</cp:revision>
  <dcterms:created xsi:type="dcterms:W3CDTF">2024-05-10T14:07:00Z</dcterms:created>
  <dcterms:modified xsi:type="dcterms:W3CDTF">2024-05-11T01:57:27Z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9D467A6B46A24903A2EAB5CE652E7AD0_13</vt:lpwstr>
  </property>
  <property fmtid="{D5CDD505-2E9C-101B-9397-08002B2CF9AE}" pid="3" name="KSOProductBuildVer">
    <vt:lpwstr>2052-12.1.0.16910</vt:lpwstr>
  </property>
</Properties>
</file>